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304" r:id="rId4"/>
    <p:sldId id="289" r:id="rId5"/>
    <p:sldId id="301" r:id="rId6"/>
    <p:sldId id="305" r:id="rId7"/>
    <p:sldId id="310" r:id="rId8"/>
    <p:sldId id="299" r:id="rId9"/>
    <p:sldId id="295" r:id="rId10"/>
    <p:sldId id="298" r:id="rId11"/>
    <p:sldId id="293" r:id="rId12"/>
    <p:sldId id="296" r:id="rId13"/>
    <p:sldId id="303" r:id="rId14"/>
    <p:sldId id="302" r:id="rId15"/>
    <p:sldId id="306" r:id="rId16"/>
    <p:sldId id="307" r:id="rId17"/>
    <p:sldId id="308" r:id="rId18"/>
    <p:sldId id="309" r:id="rId19"/>
  </p:sldIdLst>
  <p:sldSz cx="12192000" cy="6858000"/>
  <p:notesSz cx="6858000" cy="9144000"/>
  <p:defaultTextStyle>
    <a:defPPr>
      <a:defRPr lang="he-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8039D05-71FA-4296-B8C4-7CA8FE18A361}" v="2877" dt="2021-01-06T13:50:30.01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86" autoAdjust="0"/>
    <p:restoredTop sz="94660"/>
  </p:normalViewPr>
  <p:slideViewPr>
    <p:cSldViewPr snapToGrid="0">
      <p:cViewPr>
        <p:scale>
          <a:sx n="82" d="100"/>
          <a:sy n="82" d="100"/>
        </p:scale>
        <p:origin x="72" y="2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vigdor Rosensweig" userId="2c23bf757acee734" providerId="LiveId" clId="{68039D05-71FA-4296-B8C4-7CA8FE18A361}"/>
    <pc:docChg chg="undo redo custSel addSld delSld modSld sldOrd">
      <pc:chgData name="Avigdor Rosensweig" userId="2c23bf757acee734" providerId="LiveId" clId="{68039D05-71FA-4296-B8C4-7CA8FE18A361}" dt="2021-01-06T14:55:01" v="8222" actId="20577"/>
      <pc:docMkLst>
        <pc:docMk/>
      </pc:docMkLst>
      <pc:sldChg chg="modSp del mod ord">
        <pc:chgData name="Avigdor Rosensweig" userId="2c23bf757acee734" providerId="LiveId" clId="{68039D05-71FA-4296-B8C4-7CA8FE18A361}" dt="2020-12-30T13:38:36.319" v="5083" actId="47"/>
        <pc:sldMkLst>
          <pc:docMk/>
          <pc:sldMk cId="609917303" sldId="257"/>
        </pc:sldMkLst>
        <pc:spChg chg="mod">
          <ac:chgData name="Avigdor Rosensweig" userId="2c23bf757acee734" providerId="LiveId" clId="{68039D05-71FA-4296-B8C4-7CA8FE18A361}" dt="2020-12-09T19:15:05.938" v="52" actId="113"/>
          <ac:spMkLst>
            <pc:docMk/>
            <pc:sldMk cId="609917303" sldId="257"/>
            <ac:spMk id="3" creationId="{BB32BA3A-985E-450C-B0FD-6B243B02D310}"/>
          </ac:spMkLst>
        </pc:spChg>
      </pc:sldChg>
      <pc:sldChg chg="modSp del mod ord">
        <pc:chgData name="Avigdor Rosensweig" userId="2c23bf757acee734" providerId="LiveId" clId="{68039D05-71FA-4296-B8C4-7CA8FE18A361}" dt="2020-12-30T13:38:36.319" v="5083" actId="47"/>
        <pc:sldMkLst>
          <pc:docMk/>
          <pc:sldMk cId="2543086825" sldId="258"/>
        </pc:sldMkLst>
        <pc:spChg chg="mod">
          <ac:chgData name="Avigdor Rosensweig" userId="2c23bf757acee734" providerId="LiveId" clId="{68039D05-71FA-4296-B8C4-7CA8FE18A361}" dt="2020-12-09T19:36:24.531" v="600" actId="20577"/>
          <ac:spMkLst>
            <pc:docMk/>
            <pc:sldMk cId="2543086825" sldId="258"/>
            <ac:spMk id="2" creationId="{A96E45A2-B09A-4F4C-94EB-3AF8DCF86027}"/>
          </ac:spMkLst>
        </pc:spChg>
        <pc:spChg chg="mod">
          <ac:chgData name="Avigdor Rosensweig" userId="2c23bf757acee734" providerId="LiveId" clId="{68039D05-71FA-4296-B8C4-7CA8FE18A361}" dt="2020-12-27T17:23:57.735" v="4712" actId="255"/>
          <ac:spMkLst>
            <pc:docMk/>
            <pc:sldMk cId="2543086825" sldId="258"/>
            <ac:spMk id="3" creationId="{4CE511D5-F7E9-4041-BEF1-AF15352ED9A9}"/>
          </ac:spMkLst>
        </pc:spChg>
      </pc:sldChg>
      <pc:sldChg chg="modSp new del mod">
        <pc:chgData name="Avigdor Rosensweig" userId="2c23bf757acee734" providerId="LiveId" clId="{68039D05-71FA-4296-B8C4-7CA8FE18A361}" dt="2020-12-30T13:38:36.319" v="5083" actId="47"/>
        <pc:sldMkLst>
          <pc:docMk/>
          <pc:sldMk cId="2935318975" sldId="259"/>
        </pc:sldMkLst>
        <pc:spChg chg="mod">
          <ac:chgData name="Avigdor Rosensweig" userId="2c23bf757acee734" providerId="LiveId" clId="{68039D05-71FA-4296-B8C4-7CA8FE18A361}" dt="2020-12-09T19:09:55.945" v="49" actId="20577"/>
          <ac:spMkLst>
            <pc:docMk/>
            <pc:sldMk cId="2935318975" sldId="259"/>
            <ac:spMk id="2" creationId="{4672FBC9-AE3C-4F43-8A4B-BE6D8410B6BE}"/>
          </ac:spMkLst>
        </pc:spChg>
        <pc:spChg chg="mod">
          <ac:chgData name="Avigdor Rosensweig" userId="2c23bf757acee734" providerId="LiveId" clId="{68039D05-71FA-4296-B8C4-7CA8FE18A361}" dt="2020-12-09T19:09:37.766" v="1"/>
          <ac:spMkLst>
            <pc:docMk/>
            <pc:sldMk cId="2935318975" sldId="259"/>
            <ac:spMk id="3" creationId="{F8B3EBD2-4F47-403C-9F39-4D62A110A495}"/>
          </ac:spMkLst>
        </pc:spChg>
      </pc:sldChg>
      <pc:sldChg chg="modSp new del mod">
        <pc:chgData name="Avigdor Rosensweig" userId="2c23bf757acee734" providerId="LiveId" clId="{68039D05-71FA-4296-B8C4-7CA8FE18A361}" dt="2020-12-30T13:38:36.319" v="5083" actId="47"/>
        <pc:sldMkLst>
          <pc:docMk/>
          <pc:sldMk cId="736140536" sldId="260"/>
        </pc:sldMkLst>
        <pc:spChg chg="mod">
          <ac:chgData name="Avigdor Rosensweig" userId="2c23bf757acee734" providerId="LiveId" clId="{68039D05-71FA-4296-B8C4-7CA8FE18A361}" dt="2020-12-09T19:25:49.129" v="282" actId="20577"/>
          <ac:spMkLst>
            <pc:docMk/>
            <pc:sldMk cId="736140536" sldId="260"/>
            <ac:spMk id="2" creationId="{67DE5A84-67A3-40F8-93E2-80BBD7C1A117}"/>
          </ac:spMkLst>
        </pc:spChg>
        <pc:spChg chg="mod">
          <ac:chgData name="Avigdor Rosensweig" userId="2c23bf757acee734" providerId="LiveId" clId="{68039D05-71FA-4296-B8C4-7CA8FE18A361}" dt="2020-12-27T17:27:56.948" v="4720" actId="20577"/>
          <ac:spMkLst>
            <pc:docMk/>
            <pc:sldMk cId="736140536" sldId="260"/>
            <ac:spMk id="3" creationId="{0DAA4B54-DD01-4BBC-9A12-774421F96572}"/>
          </ac:spMkLst>
        </pc:spChg>
      </pc:sldChg>
      <pc:sldChg chg="modSp new del mod">
        <pc:chgData name="Avigdor Rosensweig" userId="2c23bf757acee734" providerId="LiveId" clId="{68039D05-71FA-4296-B8C4-7CA8FE18A361}" dt="2020-12-30T13:38:36.319" v="5083" actId="47"/>
        <pc:sldMkLst>
          <pc:docMk/>
          <pc:sldMk cId="327626691" sldId="261"/>
        </pc:sldMkLst>
        <pc:spChg chg="mod">
          <ac:chgData name="Avigdor Rosensweig" userId="2c23bf757acee734" providerId="LiveId" clId="{68039D05-71FA-4296-B8C4-7CA8FE18A361}" dt="2020-12-09T19:19:14.208" v="171" actId="20577"/>
          <ac:spMkLst>
            <pc:docMk/>
            <pc:sldMk cId="327626691" sldId="261"/>
            <ac:spMk id="2" creationId="{C902D6B4-0678-40CB-B7EC-B85401C7A2B1}"/>
          </ac:spMkLst>
        </pc:spChg>
        <pc:spChg chg="mod">
          <ac:chgData name="Avigdor Rosensweig" userId="2c23bf757acee734" providerId="LiveId" clId="{68039D05-71FA-4296-B8C4-7CA8FE18A361}" dt="2020-12-09T19:17:31.790" v="59" actId="20577"/>
          <ac:spMkLst>
            <pc:docMk/>
            <pc:sldMk cId="327626691" sldId="261"/>
            <ac:spMk id="3" creationId="{AA9DE0B2-1541-40A9-80DE-D9286D059EC0}"/>
          </ac:spMkLst>
        </pc:spChg>
      </pc:sldChg>
      <pc:sldChg chg="modSp new del mod">
        <pc:chgData name="Avigdor Rosensweig" userId="2c23bf757acee734" providerId="LiveId" clId="{68039D05-71FA-4296-B8C4-7CA8FE18A361}" dt="2020-12-30T13:38:36.319" v="5083" actId="47"/>
        <pc:sldMkLst>
          <pc:docMk/>
          <pc:sldMk cId="2266842289" sldId="262"/>
        </pc:sldMkLst>
        <pc:spChg chg="mod">
          <ac:chgData name="Avigdor Rosensweig" userId="2c23bf757acee734" providerId="LiveId" clId="{68039D05-71FA-4296-B8C4-7CA8FE18A361}" dt="2020-12-09T19:22:15.722" v="211" actId="948"/>
          <ac:spMkLst>
            <pc:docMk/>
            <pc:sldMk cId="2266842289" sldId="262"/>
            <ac:spMk id="2" creationId="{24C94143-1413-4268-963A-F26F3C5C10A1}"/>
          </ac:spMkLst>
        </pc:spChg>
        <pc:spChg chg="mod">
          <ac:chgData name="Avigdor Rosensweig" userId="2c23bf757acee734" providerId="LiveId" clId="{68039D05-71FA-4296-B8C4-7CA8FE18A361}" dt="2020-12-09T19:26:51.913" v="420" actId="6549"/>
          <ac:spMkLst>
            <pc:docMk/>
            <pc:sldMk cId="2266842289" sldId="262"/>
            <ac:spMk id="3" creationId="{7EF53A6A-2CA0-4A14-90AB-2A1C842B97B4}"/>
          </ac:spMkLst>
        </pc:spChg>
      </pc:sldChg>
      <pc:sldChg chg="modSp new del mod ord">
        <pc:chgData name="Avigdor Rosensweig" userId="2c23bf757acee734" providerId="LiveId" clId="{68039D05-71FA-4296-B8C4-7CA8FE18A361}" dt="2020-12-30T13:38:44.233" v="5084" actId="47"/>
        <pc:sldMkLst>
          <pc:docMk/>
          <pc:sldMk cId="2630445513" sldId="263"/>
        </pc:sldMkLst>
        <pc:spChg chg="mod">
          <ac:chgData name="Avigdor Rosensweig" userId="2c23bf757acee734" providerId="LiveId" clId="{68039D05-71FA-4296-B8C4-7CA8FE18A361}" dt="2020-12-09T19:37:52.056" v="661" actId="20577"/>
          <ac:spMkLst>
            <pc:docMk/>
            <pc:sldMk cId="2630445513" sldId="263"/>
            <ac:spMk id="2" creationId="{14705ED6-A8B5-4DCE-A6FE-33272D7593C2}"/>
          </ac:spMkLst>
        </pc:spChg>
        <pc:spChg chg="mod">
          <ac:chgData name="Avigdor Rosensweig" userId="2c23bf757acee734" providerId="LiveId" clId="{68039D05-71FA-4296-B8C4-7CA8FE18A361}" dt="2020-12-09T19:33:20.597" v="470" actId="115"/>
          <ac:spMkLst>
            <pc:docMk/>
            <pc:sldMk cId="2630445513" sldId="263"/>
            <ac:spMk id="3" creationId="{DAB9F6E9-BB1F-40B6-A065-7AE148208AE1}"/>
          </ac:spMkLst>
        </pc:spChg>
      </pc:sldChg>
      <pc:sldChg chg="modSp new del mod">
        <pc:chgData name="Avigdor Rosensweig" userId="2c23bf757acee734" providerId="LiveId" clId="{68039D05-71FA-4296-B8C4-7CA8FE18A361}" dt="2020-12-30T13:38:44.233" v="5084" actId="47"/>
        <pc:sldMkLst>
          <pc:docMk/>
          <pc:sldMk cId="1184152667" sldId="264"/>
        </pc:sldMkLst>
        <pc:spChg chg="mod">
          <ac:chgData name="Avigdor Rosensweig" userId="2c23bf757acee734" providerId="LiveId" clId="{68039D05-71FA-4296-B8C4-7CA8FE18A361}" dt="2020-12-09T19:37:59.090" v="679" actId="948"/>
          <ac:spMkLst>
            <pc:docMk/>
            <pc:sldMk cId="1184152667" sldId="264"/>
            <ac:spMk id="2" creationId="{374B9054-7201-4C4F-A8F0-8AA8A08FFEA6}"/>
          </ac:spMkLst>
        </pc:spChg>
        <pc:spChg chg="mod">
          <ac:chgData name="Avigdor Rosensweig" userId="2c23bf757acee734" providerId="LiveId" clId="{68039D05-71FA-4296-B8C4-7CA8FE18A361}" dt="2020-12-09T19:48:17.383" v="787" actId="113"/>
          <ac:spMkLst>
            <pc:docMk/>
            <pc:sldMk cId="1184152667" sldId="264"/>
            <ac:spMk id="3" creationId="{E44F69BB-441A-4B91-966E-D15B5F6FB178}"/>
          </ac:spMkLst>
        </pc:spChg>
      </pc:sldChg>
      <pc:sldChg chg="new del">
        <pc:chgData name="Avigdor Rosensweig" userId="2c23bf757acee734" providerId="LiveId" clId="{68039D05-71FA-4296-B8C4-7CA8FE18A361}" dt="2020-12-09T19:34:22.259" v="474" actId="680"/>
        <pc:sldMkLst>
          <pc:docMk/>
          <pc:sldMk cId="437261188" sldId="265"/>
        </pc:sldMkLst>
      </pc:sldChg>
      <pc:sldChg chg="addSp delSp modSp new del mod">
        <pc:chgData name="Avigdor Rosensweig" userId="2c23bf757acee734" providerId="LiveId" clId="{68039D05-71FA-4296-B8C4-7CA8FE18A361}" dt="2021-01-03T19:41:43.436" v="5656" actId="47"/>
        <pc:sldMkLst>
          <pc:docMk/>
          <pc:sldMk cId="3419284947" sldId="265"/>
        </pc:sldMkLst>
        <pc:spChg chg="del mod">
          <ac:chgData name="Avigdor Rosensweig" userId="2c23bf757acee734" providerId="LiveId" clId="{68039D05-71FA-4296-B8C4-7CA8FE18A361}" dt="2020-12-27T17:37:39.055" v="4743" actId="478"/>
          <ac:spMkLst>
            <pc:docMk/>
            <pc:sldMk cId="3419284947" sldId="265"/>
            <ac:spMk id="2" creationId="{6CA432DC-2397-4A37-9FED-260C1518D60B}"/>
          </ac:spMkLst>
        </pc:spChg>
        <pc:spChg chg="del">
          <ac:chgData name="Avigdor Rosensweig" userId="2c23bf757acee734" providerId="LiveId" clId="{68039D05-71FA-4296-B8C4-7CA8FE18A361}" dt="2020-12-09T19:34:40.826" v="480" actId="1032"/>
          <ac:spMkLst>
            <pc:docMk/>
            <pc:sldMk cId="3419284947" sldId="265"/>
            <ac:spMk id="3" creationId="{CAC558CC-886E-4A1D-97B7-44E8AE082578}"/>
          </ac:spMkLst>
        </pc:spChg>
        <pc:spChg chg="add del mod">
          <ac:chgData name="Avigdor Rosensweig" userId="2c23bf757acee734" providerId="LiveId" clId="{68039D05-71FA-4296-B8C4-7CA8FE18A361}" dt="2020-12-27T17:37:45.784" v="4745" actId="478"/>
          <ac:spMkLst>
            <pc:docMk/>
            <pc:sldMk cId="3419284947" sldId="265"/>
            <ac:spMk id="5" creationId="{CA307FF2-A810-4C8F-A1ED-6896EC007FE0}"/>
          </ac:spMkLst>
        </pc:spChg>
        <pc:graphicFrameChg chg="add mod modGraphic">
          <ac:chgData name="Avigdor Rosensweig" userId="2c23bf757acee734" providerId="LiveId" clId="{68039D05-71FA-4296-B8C4-7CA8FE18A361}" dt="2020-12-30T13:38:18.841" v="5082" actId="20577"/>
          <ac:graphicFrameMkLst>
            <pc:docMk/>
            <pc:sldMk cId="3419284947" sldId="265"/>
            <ac:graphicFrameMk id="4" creationId="{06E5162F-D40D-49D9-9E45-20D631940C62}"/>
          </ac:graphicFrameMkLst>
        </pc:graphicFrameChg>
      </pc:sldChg>
      <pc:sldChg chg="modSp new del mod">
        <pc:chgData name="Avigdor Rosensweig" userId="2c23bf757acee734" providerId="LiveId" clId="{68039D05-71FA-4296-B8C4-7CA8FE18A361}" dt="2021-01-03T19:41:43.436" v="5656" actId="47"/>
        <pc:sldMkLst>
          <pc:docMk/>
          <pc:sldMk cId="812406701" sldId="266"/>
        </pc:sldMkLst>
        <pc:spChg chg="mod">
          <ac:chgData name="Avigdor Rosensweig" userId="2c23bf757acee734" providerId="LiveId" clId="{68039D05-71FA-4296-B8C4-7CA8FE18A361}" dt="2020-12-09T19:34:33.995" v="479" actId="948"/>
          <ac:spMkLst>
            <pc:docMk/>
            <pc:sldMk cId="812406701" sldId="266"/>
            <ac:spMk id="2" creationId="{CD8AC761-6925-4F7F-B0D6-9098D3F9D6DB}"/>
          </ac:spMkLst>
        </pc:spChg>
      </pc:sldChg>
      <pc:sldChg chg="new del">
        <pc:chgData name="Avigdor Rosensweig" userId="2c23bf757acee734" providerId="LiveId" clId="{68039D05-71FA-4296-B8C4-7CA8FE18A361}" dt="2020-12-09T19:41:17.323" v="681" actId="47"/>
        <pc:sldMkLst>
          <pc:docMk/>
          <pc:sldMk cId="2297984252" sldId="267"/>
        </pc:sldMkLst>
      </pc:sldChg>
      <pc:sldChg chg="modSp new del mod ord">
        <pc:chgData name="Avigdor Rosensweig" userId="2c23bf757acee734" providerId="LiveId" clId="{68039D05-71FA-4296-B8C4-7CA8FE18A361}" dt="2020-12-30T13:38:44.233" v="5084" actId="47"/>
        <pc:sldMkLst>
          <pc:docMk/>
          <pc:sldMk cId="3494905463" sldId="267"/>
        </pc:sldMkLst>
        <pc:spChg chg="mod">
          <ac:chgData name="Avigdor Rosensweig" userId="2c23bf757acee734" providerId="LiveId" clId="{68039D05-71FA-4296-B8C4-7CA8FE18A361}" dt="2020-12-09T19:41:57.647" v="749" actId="20577"/>
          <ac:spMkLst>
            <pc:docMk/>
            <pc:sldMk cId="3494905463" sldId="267"/>
            <ac:spMk id="2" creationId="{15713B56-4DE6-4138-9DF3-C7E1EA05E010}"/>
          </ac:spMkLst>
        </pc:spChg>
        <pc:spChg chg="mod">
          <ac:chgData name="Avigdor Rosensweig" userId="2c23bf757acee734" providerId="LiveId" clId="{68039D05-71FA-4296-B8C4-7CA8FE18A361}" dt="2020-12-27T17:40:37.514" v="4747" actId="255"/>
          <ac:spMkLst>
            <pc:docMk/>
            <pc:sldMk cId="3494905463" sldId="267"/>
            <ac:spMk id="3" creationId="{B9399AFC-3C45-4317-8986-229991276079}"/>
          </ac:spMkLst>
        </pc:spChg>
      </pc:sldChg>
      <pc:sldChg chg="modSp new del mod">
        <pc:chgData name="Avigdor Rosensweig" userId="2c23bf757acee734" providerId="LiveId" clId="{68039D05-71FA-4296-B8C4-7CA8FE18A361}" dt="2020-12-30T13:38:44.233" v="5084" actId="47"/>
        <pc:sldMkLst>
          <pc:docMk/>
          <pc:sldMk cId="916097859" sldId="268"/>
        </pc:sldMkLst>
        <pc:spChg chg="mod">
          <ac:chgData name="Avigdor Rosensweig" userId="2c23bf757acee734" providerId="LiveId" clId="{68039D05-71FA-4296-B8C4-7CA8FE18A361}" dt="2020-12-27T17:40:32.173" v="4746" actId="255"/>
          <ac:spMkLst>
            <pc:docMk/>
            <pc:sldMk cId="916097859" sldId="268"/>
            <ac:spMk id="3" creationId="{EF7C8923-314E-4DB1-9FD6-807CFADE15E9}"/>
          </ac:spMkLst>
        </pc:spChg>
      </pc:sldChg>
      <pc:sldChg chg="modSp new del mod">
        <pc:chgData name="Avigdor Rosensweig" userId="2c23bf757acee734" providerId="LiveId" clId="{68039D05-71FA-4296-B8C4-7CA8FE18A361}" dt="2020-12-30T13:38:44.233" v="5084" actId="47"/>
        <pc:sldMkLst>
          <pc:docMk/>
          <pc:sldMk cId="3278103195" sldId="269"/>
        </pc:sldMkLst>
        <pc:spChg chg="mod">
          <ac:chgData name="Avigdor Rosensweig" userId="2c23bf757acee734" providerId="LiveId" clId="{68039D05-71FA-4296-B8C4-7CA8FE18A361}" dt="2020-12-09T19:49:32.679" v="851" actId="20577"/>
          <ac:spMkLst>
            <pc:docMk/>
            <pc:sldMk cId="3278103195" sldId="269"/>
            <ac:spMk id="2" creationId="{33635FD2-3924-4439-8298-4263AB84564C}"/>
          </ac:spMkLst>
        </pc:spChg>
        <pc:spChg chg="mod">
          <ac:chgData name="Avigdor Rosensweig" userId="2c23bf757acee734" providerId="LiveId" clId="{68039D05-71FA-4296-B8C4-7CA8FE18A361}" dt="2020-12-27T17:45:25.413" v="4944" actId="115"/>
          <ac:spMkLst>
            <pc:docMk/>
            <pc:sldMk cId="3278103195" sldId="269"/>
            <ac:spMk id="3" creationId="{5E981297-311B-47F6-8D5B-B722DF98CEC5}"/>
          </ac:spMkLst>
        </pc:spChg>
      </pc:sldChg>
      <pc:sldChg chg="addSp delSp modSp new del mod modClrScheme chgLayout">
        <pc:chgData name="Avigdor Rosensweig" userId="2c23bf757acee734" providerId="LiveId" clId="{68039D05-71FA-4296-B8C4-7CA8FE18A361}" dt="2021-01-03T19:41:43.436" v="5656" actId="47"/>
        <pc:sldMkLst>
          <pc:docMk/>
          <pc:sldMk cId="3651104330" sldId="270"/>
        </pc:sldMkLst>
        <pc:spChg chg="del mod ord">
          <ac:chgData name="Avigdor Rosensweig" userId="2c23bf757acee734" providerId="LiveId" clId="{68039D05-71FA-4296-B8C4-7CA8FE18A361}" dt="2020-12-09T19:51:10.125" v="862" actId="700"/>
          <ac:spMkLst>
            <pc:docMk/>
            <pc:sldMk cId="3651104330" sldId="270"/>
            <ac:spMk id="2" creationId="{94360DF4-98E1-4EA3-913A-D32FC47E3725}"/>
          </ac:spMkLst>
        </pc:spChg>
        <pc:spChg chg="del mod ord">
          <ac:chgData name="Avigdor Rosensweig" userId="2c23bf757acee734" providerId="LiveId" clId="{68039D05-71FA-4296-B8C4-7CA8FE18A361}" dt="2020-12-09T19:51:10.125" v="862" actId="700"/>
          <ac:spMkLst>
            <pc:docMk/>
            <pc:sldMk cId="3651104330" sldId="270"/>
            <ac:spMk id="3" creationId="{D0986A9D-5A17-46EA-B2E3-F8E3A38A1A55}"/>
          </ac:spMkLst>
        </pc:spChg>
        <pc:spChg chg="add del mod ord">
          <ac:chgData name="Avigdor Rosensweig" userId="2c23bf757acee734" providerId="LiveId" clId="{68039D05-71FA-4296-B8C4-7CA8FE18A361}" dt="2020-12-09T19:51:15.097" v="863" actId="700"/>
          <ac:spMkLst>
            <pc:docMk/>
            <pc:sldMk cId="3651104330" sldId="270"/>
            <ac:spMk id="4" creationId="{96D0194E-B1A2-4E57-ABC6-DD74893D5475}"/>
          </ac:spMkLst>
        </pc:spChg>
        <pc:spChg chg="add del mod ord">
          <ac:chgData name="Avigdor Rosensweig" userId="2c23bf757acee734" providerId="LiveId" clId="{68039D05-71FA-4296-B8C4-7CA8FE18A361}" dt="2020-12-09T19:51:15.097" v="863" actId="700"/>
          <ac:spMkLst>
            <pc:docMk/>
            <pc:sldMk cId="3651104330" sldId="270"/>
            <ac:spMk id="5" creationId="{DED458F4-1F58-4416-BF39-BAE0C03831EB}"/>
          </ac:spMkLst>
        </pc:spChg>
        <pc:spChg chg="add mod ord">
          <ac:chgData name="Avigdor Rosensweig" userId="2c23bf757acee734" providerId="LiveId" clId="{68039D05-71FA-4296-B8C4-7CA8FE18A361}" dt="2020-12-09T19:51:25.764" v="909" actId="20577"/>
          <ac:spMkLst>
            <pc:docMk/>
            <pc:sldMk cId="3651104330" sldId="270"/>
            <ac:spMk id="6" creationId="{F58EF502-5CE5-4331-9910-DDEF9C6D7850}"/>
          </ac:spMkLst>
        </pc:spChg>
        <pc:spChg chg="add mod ord">
          <ac:chgData name="Avigdor Rosensweig" userId="2c23bf757acee734" providerId="LiveId" clId="{68039D05-71FA-4296-B8C4-7CA8FE18A361}" dt="2020-12-09T19:51:15.097" v="863" actId="700"/>
          <ac:spMkLst>
            <pc:docMk/>
            <pc:sldMk cId="3651104330" sldId="270"/>
            <ac:spMk id="7" creationId="{DDAB7E5D-B041-4A80-AE3F-4F5D4CE31131}"/>
          </ac:spMkLst>
        </pc:spChg>
      </pc:sldChg>
      <pc:sldChg chg="modSp new del mod">
        <pc:chgData name="Avigdor Rosensweig" userId="2c23bf757acee734" providerId="LiveId" clId="{68039D05-71FA-4296-B8C4-7CA8FE18A361}" dt="2021-01-06T13:50:13.913" v="7736" actId="47"/>
        <pc:sldMkLst>
          <pc:docMk/>
          <pc:sldMk cId="1602871580" sldId="271"/>
        </pc:sldMkLst>
        <pc:spChg chg="mod">
          <ac:chgData name="Avigdor Rosensweig" userId="2c23bf757acee734" providerId="LiveId" clId="{68039D05-71FA-4296-B8C4-7CA8FE18A361}" dt="2020-12-10T08:35:32.978" v="2178" actId="20577"/>
          <ac:spMkLst>
            <pc:docMk/>
            <pc:sldMk cId="1602871580" sldId="271"/>
            <ac:spMk id="3" creationId="{DACC1351-1C54-4C0D-BE60-FA2B69DEF617}"/>
          </ac:spMkLst>
        </pc:spChg>
      </pc:sldChg>
      <pc:sldChg chg="addSp modSp add mod">
        <pc:chgData name="Avigdor Rosensweig" userId="2c23bf757acee734" providerId="LiveId" clId="{68039D05-71FA-4296-B8C4-7CA8FE18A361}" dt="2021-01-06T13:50:04.023" v="7735" actId="20577"/>
        <pc:sldMkLst>
          <pc:docMk/>
          <pc:sldMk cId="4006977871" sldId="272"/>
        </pc:sldMkLst>
        <pc:spChg chg="mod">
          <ac:chgData name="Avigdor Rosensweig" userId="2c23bf757acee734" providerId="LiveId" clId="{68039D05-71FA-4296-B8C4-7CA8FE18A361}" dt="2021-01-06T13:47:28.809" v="7294" actId="948"/>
          <ac:spMkLst>
            <pc:docMk/>
            <pc:sldMk cId="4006977871" sldId="272"/>
            <ac:spMk id="2" creationId="{4672FBC9-AE3C-4F43-8A4B-BE6D8410B6BE}"/>
          </ac:spMkLst>
        </pc:spChg>
        <pc:spChg chg="mod">
          <ac:chgData name="Avigdor Rosensweig" userId="2c23bf757acee734" providerId="LiveId" clId="{68039D05-71FA-4296-B8C4-7CA8FE18A361}" dt="2021-01-06T13:50:04.023" v="7735" actId="20577"/>
          <ac:spMkLst>
            <pc:docMk/>
            <pc:sldMk cId="4006977871" sldId="272"/>
            <ac:spMk id="3" creationId="{F8B3EBD2-4F47-403C-9F39-4D62A110A495}"/>
          </ac:spMkLst>
        </pc:spChg>
        <pc:spChg chg="add mod">
          <ac:chgData name="Avigdor Rosensweig" userId="2c23bf757acee734" providerId="LiveId" clId="{68039D05-71FA-4296-B8C4-7CA8FE18A361}" dt="2020-12-10T08:28:43.397" v="1507" actId="571"/>
          <ac:spMkLst>
            <pc:docMk/>
            <pc:sldMk cId="4006977871" sldId="272"/>
            <ac:spMk id="4" creationId="{23ACC0B1-AA48-478E-A4C5-A249FB3B1B7D}"/>
          </ac:spMkLst>
        </pc:spChg>
      </pc:sldChg>
      <pc:sldChg chg="add del">
        <pc:chgData name="Avigdor Rosensweig" userId="2c23bf757acee734" providerId="LiveId" clId="{68039D05-71FA-4296-B8C4-7CA8FE18A361}" dt="2020-12-10T08:30:04.020" v="1613" actId="47"/>
        <pc:sldMkLst>
          <pc:docMk/>
          <pc:sldMk cId="483124338" sldId="273"/>
        </pc:sldMkLst>
      </pc:sldChg>
      <pc:sldChg chg="add del">
        <pc:chgData name="Avigdor Rosensweig" userId="2c23bf757acee734" providerId="LiveId" clId="{68039D05-71FA-4296-B8C4-7CA8FE18A361}" dt="2020-12-10T08:30:04.020" v="1613" actId="47"/>
        <pc:sldMkLst>
          <pc:docMk/>
          <pc:sldMk cId="838002392" sldId="274"/>
        </pc:sldMkLst>
      </pc:sldChg>
      <pc:sldChg chg="add del">
        <pc:chgData name="Avigdor Rosensweig" userId="2c23bf757acee734" providerId="LiveId" clId="{68039D05-71FA-4296-B8C4-7CA8FE18A361}" dt="2020-12-10T08:30:04.020" v="1613" actId="47"/>
        <pc:sldMkLst>
          <pc:docMk/>
          <pc:sldMk cId="2571942615" sldId="275"/>
        </pc:sldMkLst>
      </pc:sldChg>
      <pc:sldChg chg="add del">
        <pc:chgData name="Avigdor Rosensweig" userId="2c23bf757acee734" providerId="LiveId" clId="{68039D05-71FA-4296-B8C4-7CA8FE18A361}" dt="2020-12-10T08:30:04.020" v="1613" actId="47"/>
        <pc:sldMkLst>
          <pc:docMk/>
          <pc:sldMk cId="4072831577" sldId="276"/>
        </pc:sldMkLst>
      </pc:sldChg>
      <pc:sldChg chg="addSp delSp modSp new del mod">
        <pc:chgData name="Avigdor Rosensweig" userId="2c23bf757acee734" providerId="LiveId" clId="{68039D05-71FA-4296-B8C4-7CA8FE18A361}" dt="2021-01-03T19:41:43.436" v="5656" actId="47"/>
        <pc:sldMkLst>
          <pc:docMk/>
          <pc:sldMk cId="805705011" sldId="277"/>
        </pc:sldMkLst>
        <pc:spChg chg="del">
          <ac:chgData name="Avigdor Rosensweig" userId="2c23bf757acee734" providerId="LiveId" clId="{68039D05-71FA-4296-B8C4-7CA8FE18A361}" dt="2020-12-27T17:42:57.730" v="4788" actId="478"/>
          <ac:spMkLst>
            <pc:docMk/>
            <pc:sldMk cId="805705011" sldId="277"/>
            <ac:spMk id="2" creationId="{03C5562D-4381-47B0-892B-B4BAFBD69D00}"/>
          </ac:spMkLst>
        </pc:spChg>
        <pc:spChg chg="del">
          <ac:chgData name="Avigdor Rosensweig" userId="2c23bf757acee734" providerId="LiveId" clId="{68039D05-71FA-4296-B8C4-7CA8FE18A361}" dt="2020-12-10T08:28:32.907" v="1504" actId="1032"/>
          <ac:spMkLst>
            <pc:docMk/>
            <pc:sldMk cId="805705011" sldId="277"/>
            <ac:spMk id="3" creationId="{793B3ADA-BACA-4B97-9497-275982BB82B4}"/>
          </ac:spMkLst>
        </pc:spChg>
        <pc:graphicFrameChg chg="add mod modGraphic">
          <ac:chgData name="Avigdor Rosensweig" userId="2c23bf757acee734" providerId="LiveId" clId="{68039D05-71FA-4296-B8C4-7CA8FE18A361}" dt="2020-12-27T17:47:54.970" v="4976" actId="20577"/>
          <ac:graphicFrameMkLst>
            <pc:docMk/>
            <pc:sldMk cId="805705011" sldId="277"/>
            <ac:graphicFrameMk id="4" creationId="{B597FF20-4650-41ED-A02D-9C0F8DFE99AA}"/>
          </ac:graphicFrameMkLst>
        </pc:graphicFrameChg>
      </pc:sldChg>
      <pc:sldChg chg="modSp new del mod">
        <pc:chgData name="Avigdor Rosensweig" userId="2c23bf757acee734" providerId="LiveId" clId="{68039D05-71FA-4296-B8C4-7CA8FE18A361}" dt="2021-01-03T19:42:12.431" v="5658" actId="47"/>
        <pc:sldMkLst>
          <pc:docMk/>
          <pc:sldMk cId="4276850030" sldId="278"/>
        </pc:sldMkLst>
        <pc:spChg chg="mod">
          <ac:chgData name="Avigdor Rosensweig" userId="2c23bf757acee734" providerId="LiveId" clId="{68039D05-71FA-4296-B8C4-7CA8FE18A361}" dt="2020-12-10T08:57:09.357" v="2564" actId="20577"/>
          <ac:spMkLst>
            <pc:docMk/>
            <pc:sldMk cId="4276850030" sldId="278"/>
            <ac:spMk id="2" creationId="{B70DF55F-E103-42DC-8887-07FA198ED708}"/>
          </ac:spMkLst>
        </pc:spChg>
        <pc:spChg chg="mod">
          <ac:chgData name="Avigdor Rosensweig" userId="2c23bf757acee734" providerId="LiveId" clId="{68039D05-71FA-4296-B8C4-7CA8FE18A361}" dt="2020-12-10T08:43:14.215" v="2229" actId="115"/>
          <ac:spMkLst>
            <pc:docMk/>
            <pc:sldMk cId="4276850030" sldId="278"/>
            <ac:spMk id="3" creationId="{62D52FFE-D757-434C-B907-5D6A5FFB0777}"/>
          </ac:spMkLst>
        </pc:spChg>
      </pc:sldChg>
      <pc:sldChg chg="addSp delSp modSp new del mod">
        <pc:chgData name="Avigdor Rosensweig" userId="2c23bf757acee734" providerId="LiveId" clId="{68039D05-71FA-4296-B8C4-7CA8FE18A361}" dt="2021-01-03T19:42:12.431" v="5658" actId="47"/>
        <pc:sldMkLst>
          <pc:docMk/>
          <pc:sldMk cId="2744508805" sldId="279"/>
        </pc:sldMkLst>
        <pc:spChg chg="del">
          <ac:chgData name="Avigdor Rosensweig" userId="2c23bf757acee734" providerId="LiveId" clId="{68039D05-71FA-4296-B8C4-7CA8FE18A361}" dt="2020-12-10T08:43:32.703" v="2231" actId="1032"/>
          <ac:spMkLst>
            <pc:docMk/>
            <pc:sldMk cId="2744508805" sldId="279"/>
            <ac:spMk id="3" creationId="{5622FF67-B440-4CBB-8011-421A5A776184}"/>
          </ac:spMkLst>
        </pc:spChg>
        <pc:graphicFrameChg chg="add mod modGraphic">
          <ac:chgData name="Avigdor Rosensweig" userId="2c23bf757acee734" providerId="LiveId" clId="{68039D05-71FA-4296-B8C4-7CA8FE18A361}" dt="2020-12-10T08:52:55.118" v="2461" actId="20577"/>
          <ac:graphicFrameMkLst>
            <pc:docMk/>
            <pc:sldMk cId="2744508805" sldId="279"/>
            <ac:graphicFrameMk id="4" creationId="{3A87892D-87D5-40DC-AAFE-911998585E15}"/>
          </ac:graphicFrameMkLst>
        </pc:graphicFrameChg>
      </pc:sldChg>
      <pc:sldChg chg="modSp new del mod">
        <pc:chgData name="Avigdor Rosensweig" userId="2c23bf757acee734" providerId="LiveId" clId="{68039D05-71FA-4296-B8C4-7CA8FE18A361}" dt="2021-01-03T19:42:12.431" v="5658" actId="47"/>
        <pc:sldMkLst>
          <pc:docMk/>
          <pc:sldMk cId="2434919406" sldId="280"/>
        </pc:sldMkLst>
        <pc:spChg chg="mod">
          <ac:chgData name="Avigdor Rosensweig" userId="2c23bf757acee734" providerId="LiveId" clId="{68039D05-71FA-4296-B8C4-7CA8FE18A361}" dt="2020-12-10T08:57:12.956" v="2566" actId="948"/>
          <ac:spMkLst>
            <pc:docMk/>
            <pc:sldMk cId="2434919406" sldId="280"/>
            <ac:spMk id="2" creationId="{93DA9B55-F254-4FBE-853E-FD710C502A5D}"/>
          </ac:spMkLst>
        </pc:spChg>
        <pc:spChg chg="mod">
          <ac:chgData name="Avigdor Rosensweig" userId="2c23bf757acee734" providerId="LiveId" clId="{68039D05-71FA-4296-B8C4-7CA8FE18A361}" dt="2020-12-10T09:08:27.629" v="2582" actId="6549"/>
          <ac:spMkLst>
            <pc:docMk/>
            <pc:sldMk cId="2434919406" sldId="280"/>
            <ac:spMk id="3" creationId="{2A5BB8B3-2FEA-4AFC-A47F-DF71EE5DADEE}"/>
          </ac:spMkLst>
        </pc:spChg>
      </pc:sldChg>
      <pc:sldChg chg="modSp new del mod ord">
        <pc:chgData name="Avigdor Rosensweig" userId="2c23bf757acee734" providerId="LiveId" clId="{68039D05-71FA-4296-B8C4-7CA8FE18A361}" dt="2020-12-10T08:56:55.798" v="2553" actId="47"/>
        <pc:sldMkLst>
          <pc:docMk/>
          <pc:sldMk cId="2348264869" sldId="281"/>
        </pc:sldMkLst>
        <pc:spChg chg="mod">
          <ac:chgData name="Avigdor Rosensweig" userId="2c23bf757acee734" providerId="LiveId" clId="{68039D05-71FA-4296-B8C4-7CA8FE18A361}" dt="2020-12-10T08:56:49.113" v="2552" actId="20577"/>
          <ac:spMkLst>
            <pc:docMk/>
            <pc:sldMk cId="2348264869" sldId="281"/>
            <ac:spMk id="3" creationId="{A5493001-F4EC-48C8-8B23-13C2212233F9}"/>
          </ac:spMkLst>
        </pc:spChg>
      </pc:sldChg>
      <pc:sldChg chg="modSp add del">
        <pc:chgData name="Avigdor Rosensweig" userId="2c23bf757acee734" providerId="LiveId" clId="{68039D05-71FA-4296-B8C4-7CA8FE18A361}" dt="2021-01-03T19:42:12.431" v="5658" actId="47"/>
        <pc:sldMkLst>
          <pc:docMk/>
          <pc:sldMk cId="3226037710" sldId="282"/>
        </pc:sldMkLst>
        <pc:graphicFrameChg chg="mod">
          <ac:chgData name="Avigdor Rosensweig" userId="2c23bf757acee734" providerId="LiveId" clId="{68039D05-71FA-4296-B8C4-7CA8FE18A361}" dt="2020-12-10T08:55:07.969" v="2520" actId="20577"/>
          <ac:graphicFrameMkLst>
            <pc:docMk/>
            <pc:sldMk cId="3226037710" sldId="282"/>
            <ac:graphicFrameMk id="4" creationId="{3A87892D-87D5-40DC-AAFE-911998585E15}"/>
          </ac:graphicFrameMkLst>
        </pc:graphicFrameChg>
      </pc:sldChg>
      <pc:sldChg chg="modSp new del mod">
        <pc:chgData name="Avigdor Rosensweig" userId="2c23bf757acee734" providerId="LiveId" clId="{68039D05-71FA-4296-B8C4-7CA8FE18A361}" dt="2021-01-03T19:42:12.431" v="5658" actId="47"/>
        <pc:sldMkLst>
          <pc:docMk/>
          <pc:sldMk cId="1313767792" sldId="283"/>
        </pc:sldMkLst>
        <pc:spChg chg="mod">
          <ac:chgData name="Avigdor Rosensweig" userId="2c23bf757acee734" providerId="LiveId" clId="{68039D05-71FA-4296-B8C4-7CA8FE18A361}" dt="2020-12-10T09:19:38.865" v="2863" actId="20577"/>
          <ac:spMkLst>
            <pc:docMk/>
            <pc:sldMk cId="1313767792" sldId="283"/>
            <ac:spMk id="2" creationId="{03B246E5-B4CA-40B7-9A50-D0E713DFA2E2}"/>
          </ac:spMkLst>
        </pc:spChg>
        <pc:spChg chg="mod">
          <ac:chgData name="Avigdor Rosensweig" userId="2c23bf757acee734" providerId="LiveId" clId="{68039D05-71FA-4296-B8C4-7CA8FE18A361}" dt="2020-12-10T09:08:04.703" v="2581"/>
          <ac:spMkLst>
            <pc:docMk/>
            <pc:sldMk cId="1313767792" sldId="283"/>
            <ac:spMk id="3" creationId="{D9E3004F-92B2-44F7-A797-6786D44E3E35}"/>
          </ac:spMkLst>
        </pc:spChg>
      </pc:sldChg>
      <pc:sldChg chg="addSp delSp modSp new del mod">
        <pc:chgData name="Avigdor Rosensweig" userId="2c23bf757acee734" providerId="LiveId" clId="{68039D05-71FA-4296-B8C4-7CA8FE18A361}" dt="2021-01-03T19:42:12.431" v="5658" actId="47"/>
        <pc:sldMkLst>
          <pc:docMk/>
          <pc:sldMk cId="546863525" sldId="284"/>
        </pc:sldMkLst>
        <pc:spChg chg="del">
          <ac:chgData name="Avigdor Rosensweig" userId="2c23bf757acee734" providerId="LiveId" clId="{68039D05-71FA-4296-B8C4-7CA8FE18A361}" dt="2020-12-10T09:08:44.836" v="2584" actId="1032"/>
          <ac:spMkLst>
            <pc:docMk/>
            <pc:sldMk cId="546863525" sldId="284"/>
            <ac:spMk id="3" creationId="{35759EA5-572E-4F81-8072-2844EA25FC9B}"/>
          </ac:spMkLst>
        </pc:spChg>
        <pc:graphicFrameChg chg="add mod modGraphic">
          <ac:chgData name="Avigdor Rosensweig" userId="2c23bf757acee734" providerId="LiveId" clId="{68039D05-71FA-4296-B8C4-7CA8FE18A361}" dt="2020-12-10T09:15:15.989" v="2755"/>
          <ac:graphicFrameMkLst>
            <pc:docMk/>
            <pc:sldMk cId="546863525" sldId="284"/>
            <ac:graphicFrameMk id="4" creationId="{63F51FDB-5FD1-4CF1-B9E1-E7D38C8B6768}"/>
          </ac:graphicFrameMkLst>
        </pc:graphicFrameChg>
      </pc:sldChg>
      <pc:sldChg chg="add del">
        <pc:chgData name="Avigdor Rosensweig" userId="2c23bf757acee734" providerId="LiveId" clId="{68039D05-71FA-4296-B8C4-7CA8FE18A361}" dt="2020-12-10T09:16:08.795" v="2757" actId="47"/>
        <pc:sldMkLst>
          <pc:docMk/>
          <pc:sldMk cId="716070145" sldId="285"/>
        </pc:sldMkLst>
      </pc:sldChg>
      <pc:sldChg chg="modSp new del mod">
        <pc:chgData name="Avigdor Rosensweig" userId="2c23bf757acee734" providerId="LiveId" clId="{68039D05-71FA-4296-B8C4-7CA8FE18A361}" dt="2021-01-03T19:42:12.431" v="5658" actId="47"/>
        <pc:sldMkLst>
          <pc:docMk/>
          <pc:sldMk cId="2478378827" sldId="286"/>
        </pc:sldMkLst>
        <pc:spChg chg="mod">
          <ac:chgData name="Avigdor Rosensweig" userId="2c23bf757acee734" providerId="LiveId" clId="{68039D05-71FA-4296-B8C4-7CA8FE18A361}" dt="2020-12-10T09:19:45.869" v="2867" actId="948"/>
          <ac:spMkLst>
            <pc:docMk/>
            <pc:sldMk cId="2478378827" sldId="286"/>
            <ac:spMk id="2" creationId="{6591466C-A3B1-442F-BA5B-68E342ABB2BA}"/>
          </ac:spMkLst>
        </pc:spChg>
        <pc:spChg chg="mod">
          <ac:chgData name="Avigdor Rosensweig" userId="2c23bf757acee734" providerId="LiveId" clId="{68039D05-71FA-4296-B8C4-7CA8FE18A361}" dt="2020-12-10T09:19:29.305" v="2861" actId="20577"/>
          <ac:spMkLst>
            <pc:docMk/>
            <pc:sldMk cId="2478378827" sldId="286"/>
            <ac:spMk id="3" creationId="{EFC0C8EF-2728-476B-AA8D-658E1E30889D}"/>
          </ac:spMkLst>
        </pc:spChg>
      </pc:sldChg>
      <pc:sldChg chg="modSp new del mod">
        <pc:chgData name="Avigdor Rosensweig" userId="2c23bf757acee734" providerId="LiveId" clId="{68039D05-71FA-4296-B8C4-7CA8FE18A361}" dt="2021-01-03T19:42:12.431" v="5658" actId="47"/>
        <pc:sldMkLst>
          <pc:docMk/>
          <pc:sldMk cId="2001061226" sldId="287"/>
        </pc:sldMkLst>
        <pc:spChg chg="mod">
          <ac:chgData name="Avigdor Rosensweig" userId="2c23bf757acee734" providerId="LiveId" clId="{68039D05-71FA-4296-B8C4-7CA8FE18A361}" dt="2020-12-10T09:19:43.062" v="2865" actId="948"/>
          <ac:spMkLst>
            <pc:docMk/>
            <pc:sldMk cId="2001061226" sldId="287"/>
            <ac:spMk id="2" creationId="{0A6E2378-F370-4430-A0FB-C5EF4C95C63B}"/>
          </ac:spMkLst>
        </pc:spChg>
        <pc:spChg chg="mod">
          <ac:chgData name="Avigdor Rosensweig" userId="2c23bf757acee734" providerId="LiveId" clId="{68039D05-71FA-4296-B8C4-7CA8FE18A361}" dt="2020-12-10T09:15:24.812" v="2756" actId="255"/>
          <ac:spMkLst>
            <pc:docMk/>
            <pc:sldMk cId="2001061226" sldId="287"/>
            <ac:spMk id="3" creationId="{46C0C901-FAA5-48D5-B4BF-2A73E2E19FCA}"/>
          </ac:spMkLst>
        </pc:spChg>
      </pc:sldChg>
      <pc:sldChg chg="modSp add del ord">
        <pc:chgData name="Avigdor Rosensweig" userId="2c23bf757acee734" providerId="LiveId" clId="{68039D05-71FA-4296-B8C4-7CA8FE18A361}" dt="2021-01-03T19:42:12.431" v="5658" actId="47"/>
        <pc:sldMkLst>
          <pc:docMk/>
          <pc:sldMk cId="1301696441" sldId="288"/>
        </pc:sldMkLst>
        <pc:graphicFrameChg chg="mod">
          <ac:chgData name="Avigdor Rosensweig" userId="2c23bf757acee734" providerId="LiveId" clId="{68039D05-71FA-4296-B8C4-7CA8FE18A361}" dt="2020-12-10T09:16:49.451" v="2847" actId="113"/>
          <ac:graphicFrameMkLst>
            <pc:docMk/>
            <pc:sldMk cId="1301696441" sldId="288"/>
            <ac:graphicFrameMk id="4" creationId="{63F51FDB-5FD1-4CF1-B9E1-E7D38C8B6768}"/>
          </ac:graphicFrameMkLst>
        </pc:graphicFrameChg>
      </pc:sldChg>
      <pc:sldChg chg="modSp new mod">
        <pc:chgData name="Avigdor Rosensweig" userId="2c23bf757acee734" providerId="LiveId" clId="{68039D05-71FA-4296-B8C4-7CA8FE18A361}" dt="2021-01-03T19:42:17.067" v="5659" actId="20577"/>
        <pc:sldMkLst>
          <pc:docMk/>
          <pc:sldMk cId="3094426299" sldId="289"/>
        </pc:sldMkLst>
        <pc:spChg chg="mod">
          <ac:chgData name="Avigdor Rosensweig" userId="2c23bf757acee734" providerId="LiveId" clId="{68039D05-71FA-4296-B8C4-7CA8FE18A361}" dt="2020-12-10T09:37:58.930" v="3667" actId="20577"/>
          <ac:spMkLst>
            <pc:docMk/>
            <pc:sldMk cId="3094426299" sldId="289"/>
            <ac:spMk id="2" creationId="{2D22EFAC-98CF-44E9-B27B-4F8849E360C7}"/>
          </ac:spMkLst>
        </pc:spChg>
        <pc:spChg chg="mod">
          <ac:chgData name="Avigdor Rosensweig" userId="2c23bf757acee734" providerId="LiveId" clId="{68039D05-71FA-4296-B8C4-7CA8FE18A361}" dt="2021-01-03T19:42:17.067" v="5659" actId="20577"/>
          <ac:spMkLst>
            <pc:docMk/>
            <pc:sldMk cId="3094426299" sldId="289"/>
            <ac:spMk id="3" creationId="{8309F68F-6CD5-4721-828A-2D4EBCE3D2FB}"/>
          </ac:spMkLst>
        </pc:spChg>
      </pc:sldChg>
      <pc:sldChg chg="addSp delSp modSp new add del mod">
        <pc:chgData name="Avigdor Rosensweig" userId="2c23bf757acee734" providerId="LiveId" clId="{68039D05-71FA-4296-B8C4-7CA8FE18A361}" dt="2021-01-03T19:42:42.453" v="5662" actId="47"/>
        <pc:sldMkLst>
          <pc:docMk/>
          <pc:sldMk cId="3524594171" sldId="290"/>
        </pc:sldMkLst>
        <pc:spChg chg="mod">
          <ac:chgData name="Avigdor Rosensweig" userId="2c23bf757acee734" providerId="LiveId" clId="{68039D05-71FA-4296-B8C4-7CA8FE18A361}" dt="2020-12-10T09:38:40.039" v="3760" actId="6549"/>
          <ac:spMkLst>
            <pc:docMk/>
            <pc:sldMk cId="3524594171" sldId="290"/>
            <ac:spMk id="2" creationId="{6F29A452-FC79-4DAF-9FEA-78D9279815B4}"/>
          </ac:spMkLst>
        </pc:spChg>
        <pc:spChg chg="mod">
          <ac:chgData name="Avigdor Rosensweig" userId="2c23bf757acee734" providerId="LiveId" clId="{68039D05-71FA-4296-B8C4-7CA8FE18A361}" dt="2020-12-10T09:38:04.893" v="3676" actId="20577"/>
          <ac:spMkLst>
            <pc:docMk/>
            <pc:sldMk cId="3524594171" sldId="290"/>
            <ac:spMk id="3" creationId="{0BBE4F9B-98ED-4EE2-BDE0-F73B8C2E9DDF}"/>
          </ac:spMkLst>
        </pc:spChg>
        <pc:spChg chg="add del">
          <ac:chgData name="Avigdor Rosensweig" userId="2c23bf757acee734" providerId="LiveId" clId="{68039D05-71FA-4296-B8C4-7CA8FE18A361}" dt="2020-12-10T09:31:29.380" v="2947" actId="22"/>
          <ac:spMkLst>
            <pc:docMk/>
            <pc:sldMk cId="3524594171" sldId="290"/>
            <ac:spMk id="5" creationId="{3669B5F9-8E35-48F8-81FD-D6C5BDD98258}"/>
          </ac:spMkLst>
        </pc:spChg>
      </pc:sldChg>
      <pc:sldChg chg="modSp add del">
        <pc:chgData name="Avigdor Rosensweig" userId="2c23bf757acee734" providerId="LiveId" clId="{68039D05-71FA-4296-B8C4-7CA8FE18A361}" dt="2021-01-03T19:42:42.453" v="5662" actId="47"/>
        <pc:sldMkLst>
          <pc:docMk/>
          <pc:sldMk cId="375206731" sldId="291"/>
        </pc:sldMkLst>
        <pc:graphicFrameChg chg="mod">
          <ac:chgData name="Avigdor Rosensweig" userId="2c23bf757acee734" providerId="LiveId" clId="{68039D05-71FA-4296-B8C4-7CA8FE18A361}" dt="2020-12-10T09:27:40.576" v="2945" actId="20577"/>
          <ac:graphicFrameMkLst>
            <pc:docMk/>
            <pc:sldMk cId="375206731" sldId="291"/>
            <ac:graphicFrameMk id="4" creationId="{63F51FDB-5FD1-4CF1-B9E1-E7D38C8B6768}"/>
          </ac:graphicFrameMkLst>
        </pc:graphicFrameChg>
      </pc:sldChg>
      <pc:sldChg chg="new del">
        <pc:chgData name="Avigdor Rosensweig" userId="2c23bf757acee734" providerId="LiveId" clId="{68039D05-71FA-4296-B8C4-7CA8FE18A361}" dt="2020-12-10T09:38:48.479" v="3763" actId="47"/>
        <pc:sldMkLst>
          <pc:docMk/>
          <pc:sldMk cId="3839508365" sldId="292"/>
        </pc:sldMkLst>
      </pc:sldChg>
      <pc:sldChg chg="modSp add del mod ord">
        <pc:chgData name="Avigdor Rosensweig" userId="2c23bf757acee734" providerId="LiveId" clId="{68039D05-71FA-4296-B8C4-7CA8FE18A361}" dt="2021-01-04T11:35:21.988" v="6743"/>
        <pc:sldMkLst>
          <pc:docMk/>
          <pc:sldMk cId="358871525" sldId="293"/>
        </pc:sldMkLst>
        <pc:spChg chg="mod">
          <ac:chgData name="Avigdor Rosensweig" userId="2c23bf757acee734" providerId="LiveId" clId="{68039D05-71FA-4296-B8C4-7CA8FE18A361}" dt="2020-12-10T09:45:54.414" v="4142" actId="20577"/>
          <ac:spMkLst>
            <pc:docMk/>
            <pc:sldMk cId="358871525" sldId="293"/>
            <ac:spMk id="2" creationId="{A96E45A2-B09A-4F4C-94EB-3AF8DCF86027}"/>
          </ac:spMkLst>
        </pc:spChg>
        <pc:spChg chg="mod">
          <ac:chgData name="Avigdor Rosensweig" userId="2c23bf757acee734" providerId="LiveId" clId="{68039D05-71FA-4296-B8C4-7CA8FE18A361}" dt="2020-12-10T09:46:28.823" v="4158" actId="115"/>
          <ac:spMkLst>
            <pc:docMk/>
            <pc:sldMk cId="358871525" sldId="293"/>
            <ac:spMk id="3" creationId="{4CE511D5-F7E9-4041-BEF1-AF15352ED9A9}"/>
          </ac:spMkLst>
        </pc:spChg>
      </pc:sldChg>
      <pc:sldChg chg="delSp modSp add del mod">
        <pc:chgData name="Avigdor Rosensweig" userId="2c23bf757acee734" providerId="LiveId" clId="{68039D05-71FA-4296-B8C4-7CA8FE18A361}" dt="2021-01-03T19:42:54.499" v="5663" actId="47"/>
        <pc:sldMkLst>
          <pc:docMk/>
          <pc:sldMk cId="1713657967" sldId="294"/>
        </pc:sldMkLst>
        <pc:spChg chg="del">
          <ac:chgData name="Avigdor Rosensweig" userId="2c23bf757acee734" providerId="LiveId" clId="{68039D05-71FA-4296-B8C4-7CA8FE18A361}" dt="2020-12-10T09:47:08.445" v="4224" actId="478"/>
          <ac:spMkLst>
            <pc:docMk/>
            <pc:sldMk cId="1713657967" sldId="294"/>
            <ac:spMk id="2" creationId="{D3E75C7C-629C-4B7E-8CB9-DE821924BAEF}"/>
          </ac:spMkLst>
        </pc:spChg>
        <pc:graphicFrameChg chg="mod">
          <ac:chgData name="Avigdor Rosensweig" userId="2c23bf757acee734" providerId="LiveId" clId="{68039D05-71FA-4296-B8C4-7CA8FE18A361}" dt="2020-12-10T09:47:11.465" v="4225" actId="14100"/>
          <ac:graphicFrameMkLst>
            <pc:docMk/>
            <pc:sldMk cId="1713657967" sldId="294"/>
            <ac:graphicFrameMk id="4" creationId="{63F51FDB-5FD1-4CF1-B9E1-E7D38C8B6768}"/>
          </ac:graphicFrameMkLst>
        </pc:graphicFrameChg>
      </pc:sldChg>
      <pc:sldChg chg="modSp new mod">
        <pc:chgData name="Avigdor Rosensweig" userId="2c23bf757acee734" providerId="LiveId" clId="{68039D05-71FA-4296-B8C4-7CA8FE18A361}" dt="2021-01-04T11:14:41.822" v="5835" actId="20577"/>
        <pc:sldMkLst>
          <pc:docMk/>
          <pc:sldMk cId="8057354" sldId="295"/>
        </pc:sldMkLst>
        <pc:spChg chg="mod">
          <ac:chgData name="Avigdor Rosensweig" userId="2c23bf757acee734" providerId="LiveId" clId="{68039D05-71FA-4296-B8C4-7CA8FE18A361}" dt="2021-01-04T11:14:41.822" v="5835" actId="20577"/>
          <ac:spMkLst>
            <pc:docMk/>
            <pc:sldMk cId="8057354" sldId="295"/>
            <ac:spMk id="2" creationId="{FBB803F9-5231-4B46-8E25-2A85CF9E99B0}"/>
          </ac:spMkLst>
        </pc:spChg>
        <pc:spChg chg="mod">
          <ac:chgData name="Avigdor Rosensweig" userId="2c23bf757acee734" providerId="LiveId" clId="{68039D05-71FA-4296-B8C4-7CA8FE18A361}" dt="2020-12-10T09:58:26.532" v="4265" actId="115"/>
          <ac:spMkLst>
            <pc:docMk/>
            <pc:sldMk cId="8057354" sldId="295"/>
            <ac:spMk id="3" creationId="{DD16FD8C-54B7-4853-8B8B-02762FDEE1F4}"/>
          </ac:spMkLst>
        </pc:spChg>
      </pc:sldChg>
      <pc:sldChg chg="modSp new mod">
        <pc:chgData name="Avigdor Rosensweig" userId="2c23bf757acee734" providerId="LiveId" clId="{68039D05-71FA-4296-B8C4-7CA8FE18A361}" dt="2020-12-10T10:12:53.553" v="4311" actId="1076"/>
        <pc:sldMkLst>
          <pc:docMk/>
          <pc:sldMk cId="1274004995" sldId="296"/>
        </pc:sldMkLst>
        <pc:spChg chg="mod">
          <ac:chgData name="Avigdor Rosensweig" userId="2c23bf757acee734" providerId="LiveId" clId="{68039D05-71FA-4296-B8C4-7CA8FE18A361}" dt="2020-12-10T09:59:43.050" v="4289" actId="948"/>
          <ac:spMkLst>
            <pc:docMk/>
            <pc:sldMk cId="1274004995" sldId="296"/>
            <ac:spMk id="2" creationId="{57B12FF8-0CE2-4BFC-AD96-0C95B8375574}"/>
          </ac:spMkLst>
        </pc:spChg>
        <pc:spChg chg="mod">
          <ac:chgData name="Avigdor Rosensweig" userId="2c23bf757acee734" providerId="LiveId" clId="{68039D05-71FA-4296-B8C4-7CA8FE18A361}" dt="2020-12-10T10:12:53.553" v="4311" actId="1076"/>
          <ac:spMkLst>
            <pc:docMk/>
            <pc:sldMk cId="1274004995" sldId="296"/>
            <ac:spMk id="3" creationId="{D46DEC82-2A4D-46E4-B95A-BE5BEBC92371}"/>
          </ac:spMkLst>
        </pc:spChg>
      </pc:sldChg>
      <pc:sldChg chg="modSp new del mod">
        <pc:chgData name="Avigdor Rosensweig" userId="2c23bf757acee734" providerId="LiveId" clId="{68039D05-71FA-4296-B8C4-7CA8FE18A361}" dt="2021-01-04T11:16:03.169" v="5837" actId="47"/>
        <pc:sldMkLst>
          <pc:docMk/>
          <pc:sldMk cId="968435708" sldId="297"/>
        </pc:sldMkLst>
        <pc:spChg chg="mod">
          <ac:chgData name="Avigdor Rosensweig" userId="2c23bf757acee734" providerId="LiveId" clId="{68039D05-71FA-4296-B8C4-7CA8FE18A361}" dt="2020-12-10T10:13:18.804" v="4314" actId="948"/>
          <ac:spMkLst>
            <pc:docMk/>
            <pc:sldMk cId="968435708" sldId="297"/>
            <ac:spMk id="2" creationId="{587D7A9C-40EA-4EA6-844D-FFEEC602E078}"/>
          </ac:spMkLst>
        </pc:spChg>
        <pc:spChg chg="mod">
          <ac:chgData name="Avigdor Rosensweig" userId="2c23bf757acee734" providerId="LiveId" clId="{68039D05-71FA-4296-B8C4-7CA8FE18A361}" dt="2020-12-10T10:08:44.429" v="4309" actId="20577"/>
          <ac:spMkLst>
            <pc:docMk/>
            <pc:sldMk cId="968435708" sldId="297"/>
            <ac:spMk id="3" creationId="{15DF1523-9C73-4760-82AF-C59221699C1B}"/>
          </ac:spMkLst>
        </pc:spChg>
      </pc:sldChg>
      <pc:sldChg chg="modSp new mod ord">
        <pc:chgData name="Avigdor Rosensweig" userId="2c23bf757acee734" providerId="LiveId" clId="{68039D05-71FA-4296-B8C4-7CA8FE18A361}" dt="2021-01-04T11:34:41.119" v="6739"/>
        <pc:sldMkLst>
          <pc:docMk/>
          <pc:sldMk cId="3397969054" sldId="298"/>
        </pc:sldMkLst>
        <pc:spChg chg="mod">
          <ac:chgData name="Avigdor Rosensweig" userId="2c23bf757acee734" providerId="LiveId" clId="{68039D05-71FA-4296-B8C4-7CA8FE18A361}" dt="2020-12-10T10:13:50.238" v="4400" actId="313"/>
          <ac:spMkLst>
            <pc:docMk/>
            <pc:sldMk cId="3397969054" sldId="298"/>
            <ac:spMk id="2" creationId="{6A4E114C-0700-4E8D-93EA-331E4F8D283A}"/>
          </ac:spMkLst>
        </pc:spChg>
        <pc:spChg chg="mod">
          <ac:chgData name="Avigdor Rosensweig" userId="2c23bf757acee734" providerId="LiveId" clId="{68039D05-71FA-4296-B8C4-7CA8FE18A361}" dt="2020-12-10T10:15:04.266" v="4412" actId="115"/>
          <ac:spMkLst>
            <pc:docMk/>
            <pc:sldMk cId="3397969054" sldId="298"/>
            <ac:spMk id="3" creationId="{A84570F3-643F-4F03-8854-21556752C341}"/>
          </ac:spMkLst>
        </pc:spChg>
      </pc:sldChg>
      <pc:sldChg chg="modSp new mod ord">
        <pc:chgData name="Avigdor Rosensweig" userId="2c23bf757acee734" providerId="LiveId" clId="{68039D05-71FA-4296-B8C4-7CA8FE18A361}" dt="2021-01-06T13:55:09.500" v="8190" actId="20577"/>
        <pc:sldMkLst>
          <pc:docMk/>
          <pc:sldMk cId="1409547593" sldId="299"/>
        </pc:sldMkLst>
        <pc:spChg chg="mod">
          <ac:chgData name="Avigdor Rosensweig" userId="2c23bf757acee734" providerId="LiveId" clId="{68039D05-71FA-4296-B8C4-7CA8FE18A361}" dt="2021-01-06T13:55:09.500" v="8190" actId="20577"/>
          <ac:spMkLst>
            <pc:docMk/>
            <pc:sldMk cId="1409547593" sldId="299"/>
            <ac:spMk id="2" creationId="{40E0FCC7-1840-4ABD-B1B5-33C8EF05633A}"/>
          </ac:spMkLst>
        </pc:spChg>
        <pc:spChg chg="mod">
          <ac:chgData name="Avigdor Rosensweig" userId="2c23bf757acee734" providerId="LiveId" clId="{68039D05-71FA-4296-B8C4-7CA8FE18A361}" dt="2020-12-10T13:16:56.649" v="4702" actId="20577"/>
          <ac:spMkLst>
            <pc:docMk/>
            <pc:sldMk cId="1409547593" sldId="299"/>
            <ac:spMk id="3" creationId="{C67A7D86-E633-4849-939C-790C7BD1587C}"/>
          </ac:spMkLst>
        </pc:spChg>
      </pc:sldChg>
      <pc:sldChg chg="modSp new del mod">
        <pc:chgData name="Avigdor Rosensweig" userId="2c23bf757acee734" providerId="LiveId" clId="{68039D05-71FA-4296-B8C4-7CA8FE18A361}" dt="2021-01-03T19:41:45.498" v="5657" actId="47"/>
        <pc:sldMkLst>
          <pc:docMk/>
          <pc:sldMk cId="2604990859" sldId="300"/>
        </pc:sldMkLst>
        <pc:spChg chg="mod">
          <ac:chgData name="Avigdor Rosensweig" userId="2c23bf757acee734" providerId="LiveId" clId="{68039D05-71FA-4296-B8C4-7CA8FE18A361}" dt="2020-12-27T17:15:52.231" v="4709" actId="255"/>
          <ac:spMkLst>
            <pc:docMk/>
            <pc:sldMk cId="2604990859" sldId="300"/>
            <ac:spMk id="3" creationId="{4B37C3E0-87C3-466C-A226-D63237C3D06B}"/>
          </ac:spMkLst>
        </pc:spChg>
      </pc:sldChg>
      <pc:sldChg chg="modSp add del mod">
        <pc:chgData name="Avigdor Rosensweig" userId="2c23bf757acee734" providerId="LiveId" clId="{68039D05-71FA-4296-B8C4-7CA8FE18A361}" dt="2020-12-27T17:37:29.796" v="4742" actId="47"/>
        <pc:sldMkLst>
          <pc:docMk/>
          <pc:sldMk cId="1361830543" sldId="301"/>
        </pc:sldMkLst>
        <pc:spChg chg="mod">
          <ac:chgData name="Avigdor Rosensweig" userId="2c23bf757acee734" providerId="LiveId" clId="{68039D05-71FA-4296-B8C4-7CA8FE18A361}" dt="2020-12-27T17:36:30.642" v="4741" actId="20577"/>
          <ac:spMkLst>
            <pc:docMk/>
            <pc:sldMk cId="1361830543" sldId="301"/>
            <ac:spMk id="2" creationId="{6CA432DC-2397-4A37-9FED-260C1518D60B}"/>
          </ac:spMkLst>
        </pc:spChg>
      </pc:sldChg>
      <pc:sldChg chg="addSp delSp modSp new mod">
        <pc:chgData name="Avigdor Rosensweig" userId="2c23bf757acee734" providerId="LiveId" clId="{68039D05-71FA-4296-B8C4-7CA8FE18A361}" dt="2021-01-03T19:11:56.483" v="5652" actId="20577"/>
        <pc:sldMkLst>
          <pc:docMk/>
          <pc:sldMk cId="3297003418" sldId="301"/>
        </pc:sldMkLst>
        <pc:spChg chg="del">
          <ac:chgData name="Avigdor Rosensweig" userId="2c23bf757acee734" providerId="LiveId" clId="{68039D05-71FA-4296-B8C4-7CA8FE18A361}" dt="2021-01-03T19:10:19.106" v="5438" actId="478"/>
          <ac:spMkLst>
            <pc:docMk/>
            <pc:sldMk cId="3297003418" sldId="301"/>
            <ac:spMk id="2" creationId="{C831E67C-B515-415F-AD79-4F9D9553083B}"/>
          </ac:spMkLst>
        </pc:spChg>
        <pc:spChg chg="del">
          <ac:chgData name="Avigdor Rosensweig" userId="2c23bf757acee734" providerId="LiveId" clId="{68039D05-71FA-4296-B8C4-7CA8FE18A361}" dt="2021-01-03T19:08:06.087" v="5086" actId="1032"/>
          <ac:spMkLst>
            <pc:docMk/>
            <pc:sldMk cId="3297003418" sldId="301"/>
            <ac:spMk id="3" creationId="{2680DAA1-FDD3-4026-AB4D-A047865A1BD4}"/>
          </ac:spMkLst>
        </pc:spChg>
        <pc:graphicFrameChg chg="add mod modGraphic">
          <ac:chgData name="Avigdor Rosensweig" userId="2c23bf757acee734" providerId="LiveId" clId="{68039D05-71FA-4296-B8C4-7CA8FE18A361}" dt="2021-01-03T19:11:56.483" v="5652" actId="20577"/>
          <ac:graphicFrameMkLst>
            <pc:docMk/>
            <pc:sldMk cId="3297003418" sldId="301"/>
            <ac:graphicFrameMk id="4" creationId="{9195DD0C-A99D-44B5-B07A-69080735DF0C}"/>
          </ac:graphicFrameMkLst>
        </pc:graphicFrameChg>
      </pc:sldChg>
      <pc:sldChg chg="add del">
        <pc:chgData name="Avigdor Rosensweig" userId="2c23bf757acee734" providerId="LiveId" clId="{68039D05-71FA-4296-B8C4-7CA8FE18A361}" dt="2021-01-03T19:42:54.499" v="5663" actId="47"/>
        <pc:sldMkLst>
          <pc:docMk/>
          <pc:sldMk cId="1883460366" sldId="302"/>
        </pc:sldMkLst>
      </pc:sldChg>
      <pc:sldChg chg="addSp delSp modSp new mod ord">
        <pc:chgData name="Avigdor Rosensweig" userId="2c23bf757acee734" providerId="LiveId" clId="{68039D05-71FA-4296-B8C4-7CA8FE18A361}" dt="2021-01-06T14:55:01" v="8222" actId="20577"/>
        <pc:sldMkLst>
          <pc:docMk/>
          <pc:sldMk cId="3485360458" sldId="302"/>
        </pc:sldMkLst>
        <pc:spChg chg="mod">
          <ac:chgData name="Avigdor Rosensweig" userId="2c23bf757acee734" providerId="LiveId" clId="{68039D05-71FA-4296-B8C4-7CA8FE18A361}" dt="2021-01-06T14:55:01" v="8222" actId="20577"/>
          <ac:spMkLst>
            <pc:docMk/>
            <pc:sldMk cId="3485360458" sldId="302"/>
            <ac:spMk id="2" creationId="{D635BD1A-5335-4FD2-A90D-0E6B70E45325}"/>
          </ac:spMkLst>
        </pc:spChg>
        <pc:spChg chg="del">
          <ac:chgData name="Avigdor Rosensweig" userId="2c23bf757acee734" providerId="LiveId" clId="{68039D05-71FA-4296-B8C4-7CA8FE18A361}" dt="2021-01-04T11:17:12.235" v="5841" actId="1032"/>
          <ac:spMkLst>
            <pc:docMk/>
            <pc:sldMk cId="3485360458" sldId="302"/>
            <ac:spMk id="3" creationId="{6FBBB9A2-3B1C-42BC-A5E1-5D0EE45FB274}"/>
          </ac:spMkLst>
        </pc:spChg>
        <pc:graphicFrameChg chg="add mod modGraphic">
          <ac:chgData name="Avigdor Rosensweig" userId="2c23bf757acee734" providerId="LiveId" clId="{68039D05-71FA-4296-B8C4-7CA8FE18A361}" dt="2021-01-04T11:19:37.262" v="6168" actId="20577"/>
          <ac:graphicFrameMkLst>
            <pc:docMk/>
            <pc:sldMk cId="3485360458" sldId="302"/>
            <ac:graphicFrameMk id="4" creationId="{40CE7D65-B18C-480A-A5A2-A2ED275F3098}"/>
          </ac:graphicFrameMkLst>
        </pc:graphicFrameChg>
      </pc:sldChg>
      <pc:sldChg chg="modSp add mod">
        <pc:chgData name="Avigdor Rosensweig" userId="2c23bf757acee734" providerId="LiveId" clId="{68039D05-71FA-4296-B8C4-7CA8FE18A361}" dt="2021-01-04T11:16:25.288" v="5838" actId="115"/>
        <pc:sldMkLst>
          <pc:docMk/>
          <pc:sldMk cId="1167347021" sldId="303"/>
        </pc:sldMkLst>
        <pc:spChg chg="mod">
          <ac:chgData name="Avigdor Rosensweig" userId="2c23bf757acee734" providerId="LiveId" clId="{68039D05-71FA-4296-B8C4-7CA8FE18A361}" dt="2021-01-04T11:16:25.288" v="5838" actId="115"/>
          <ac:spMkLst>
            <pc:docMk/>
            <pc:sldMk cId="1167347021" sldId="303"/>
            <ac:spMk id="3" creationId="{15DF1523-9C73-4760-82AF-C59221699C1B}"/>
          </ac:spMkLst>
        </pc:spChg>
      </pc:sldChg>
      <pc:sldChg chg="new del">
        <pc:chgData name="Avigdor Rosensweig" userId="2c23bf757acee734" providerId="LiveId" clId="{68039D05-71FA-4296-B8C4-7CA8FE18A361}" dt="2021-01-04T11:10:53.410" v="5821" actId="680"/>
        <pc:sldMkLst>
          <pc:docMk/>
          <pc:sldMk cId="2977199810" sldId="303"/>
        </pc:sldMkLst>
      </pc:sldChg>
      <pc:sldChg chg="add del">
        <pc:chgData name="Avigdor Rosensweig" userId="2c23bf757acee734" providerId="LiveId" clId="{68039D05-71FA-4296-B8C4-7CA8FE18A361}" dt="2021-01-03T19:43:02.441" v="5664" actId="47"/>
        <pc:sldMkLst>
          <pc:docMk/>
          <pc:sldMk cId="3275975528" sldId="303"/>
        </pc:sldMkLst>
      </pc:sldChg>
      <pc:sldChg chg="new del">
        <pc:chgData name="Avigdor Rosensweig" userId="2c23bf757acee734" providerId="LiveId" clId="{68039D05-71FA-4296-B8C4-7CA8FE18A361}" dt="2021-01-03T19:42:54.499" v="5663" actId="47"/>
        <pc:sldMkLst>
          <pc:docMk/>
          <pc:sldMk cId="3224499108" sldId="304"/>
        </pc:sldMkLst>
      </pc:sldChg>
      <pc:sldChg chg="addSp delSp modSp new mod">
        <pc:chgData name="Avigdor Rosensweig" userId="2c23bf757acee734" providerId="LiveId" clId="{68039D05-71FA-4296-B8C4-7CA8FE18A361}" dt="2021-01-04T11:33:27.386" v="6737" actId="20577"/>
        <pc:sldMkLst>
          <pc:docMk/>
          <pc:sldMk cId="3535789756" sldId="304"/>
        </pc:sldMkLst>
        <pc:spChg chg="del">
          <ac:chgData name="Avigdor Rosensweig" userId="2c23bf757acee734" providerId="LiveId" clId="{68039D05-71FA-4296-B8C4-7CA8FE18A361}" dt="2021-01-04T11:30:30.254" v="6697" actId="478"/>
          <ac:spMkLst>
            <pc:docMk/>
            <pc:sldMk cId="3535789756" sldId="304"/>
            <ac:spMk id="2" creationId="{5A4B37B7-B732-48E2-AFC5-755EE499EA64}"/>
          </ac:spMkLst>
        </pc:spChg>
        <pc:spChg chg="del">
          <ac:chgData name="Avigdor Rosensweig" userId="2c23bf757acee734" providerId="LiveId" clId="{68039D05-71FA-4296-B8C4-7CA8FE18A361}" dt="2021-01-04T11:20:11.288" v="6170" actId="1032"/>
          <ac:spMkLst>
            <pc:docMk/>
            <pc:sldMk cId="3535789756" sldId="304"/>
            <ac:spMk id="3" creationId="{AA34F8F4-B980-4F27-8C5D-0FB2E37A66BA}"/>
          </ac:spMkLst>
        </pc:spChg>
        <pc:spChg chg="add del mod">
          <ac:chgData name="Avigdor Rosensweig" userId="2c23bf757acee734" providerId="LiveId" clId="{68039D05-71FA-4296-B8C4-7CA8FE18A361}" dt="2021-01-04T11:21:03.554" v="6209" actId="3680"/>
          <ac:spMkLst>
            <pc:docMk/>
            <pc:sldMk cId="3535789756" sldId="304"/>
            <ac:spMk id="6" creationId="{57CF7386-4D42-4E08-BF08-044DA00D0C35}"/>
          </ac:spMkLst>
        </pc:spChg>
        <pc:spChg chg="add del mod">
          <ac:chgData name="Avigdor Rosensweig" userId="2c23bf757acee734" providerId="LiveId" clId="{68039D05-71FA-4296-B8C4-7CA8FE18A361}" dt="2021-01-04T11:22:26.743" v="6243" actId="1032"/>
          <ac:spMkLst>
            <pc:docMk/>
            <pc:sldMk cId="3535789756" sldId="304"/>
            <ac:spMk id="9" creationId="{4E340BB0-E8C0-44CC-97E9-29309CB09145}"/>
          </ac:spMkLst>
        </pc:spChg>
        <pc:graphicFrameChg chg="add del mod modGraphic">
          <ac:chgData name="Avigdor Rosensweig" userId="2c23bf757acee734" providerId="LiveId" clId="{68039D05-71FA-4296-B8C4-7CA8FE18A361}" dt="2021-01-04T11:20:57.102" v="6208" actId="478"/>
          <ac:graphicFrameMkLst>
            <pc:docMk/>
            <pc:sldMk cId="3535789756" sldId="304"/>
            <ac:graphicFrameMk id="4" creationId="{2A63F791-2A29-4D9B-84CF-C8021689AF67}"/>
          </ac:graphicFrameMkLst>
        </pc:graphicFrameChg>
        <pc:graphicFrameChg chg="add del mod ord modGraphic">
          <ac:chgData name="Avigdor Rosensweig" userId="2c23bf757acee734" providerId="LiveId" clId="{68039D05-71FA-4296-B8C4-7CA8FE18A361}" dt="2021-01-04T11:22:16.142" v="6242" actId="478"/>
          <ac:graphicFrameMkLst>
            <pc:docMk/>
            <pc:sldMk cId="3535789756" sldId="304"/>
            <ac:graphicFrameMk id="7" creationId="{A15989F4-FE4E-47A9-9161-F22A34823A8A}"/>
          </ac:graphicFrameMkLst>
        </pc:graphicFrameChg>
        <pc:graphicFrameChg chg="add mod modGraphic">
          <ac:chgData name="Avigdor Rosensweig" userId="2c23bf757acee734" providerId="LiveId" clId="{68039D05-71FA-4296-B8C4-7CA8FE18A361}" dt="2021-01-04T11:33:27.386" v="6737" actId="20577"/>
          <ac:graphicFrameMkLst>
            <pc:docMk/>
            <pc:sldMk cId="3535789756" sldId="304"/>
            <ac:graphicFrameMk id="10" creationId="{4745DABF-A0FB-4354-9684-99A76631C4F8}"/>
          </ac:graphicFrameMkLst>
        </pc:graphicFrameChg>
      </pc:sldChg>
      <pc:sldChg chg="new del">
        <pc:chgData name="Avigdor Rosensweig" userId="2c23bf757acee734" providerId="LiveId" clId="{68039D05-71FA-4296-B8C4-7CA8FE18A361}" dt="2021-01-04T11:10:53.199" v="5820" actId="680"/>
        <pc:sldMkLst>
          <pc:docMk/>
          <pc:sldMk cId="3944713588" sldId="304"/>
        </pc:sldMkLst>
      </pc:sldChg>
      <pc:sldChg chg="add">
        <pc:chgData name="Avigdor Rosensweig" userId="2c23bf757acee734" providerId="LiveId" clId="{68039D05-71FA-4296-B8C4-7CA8FE18A361}" dt="2021-01-04T11:33:12.957" v="6735"/>
        <pc:sldMkLst>
          <pc:docMk/>
          <pc:sldMk cId="1421625023" sldId="305"/>
        </pc:sldMkLst>
      </pc:sldChg>
      <pc:sldChg chg="new del">
        <pc:chgData name="Avigdor Rosensweig" userId="2c23bf757acee734" providerId="LiveId" clId="{68039D05-71FA-4296-B8C4-7CA8FE18A361}" dt="2021-01-03T19:42:54.499" v="5663" actId="47"/>
        <pc:sldMkLst>
          <pc:docMk/>
          <pc:sldMk cId="2085353396" sldId="305"/>
        </pc:sldMkLst>
      </pc:sldChg>
      <pc:sldChg chg="add del">
        <pc:chgData name="Avigdor Rosensweig" userId="2c23bf757acee734" providerId="LiveId" clId="{68039D05-71FA-4296-B8C4-7CA8FE18A361}" dt="2021-01-04T11:33:08.429" v="6734"/>
        <pc:sldMkLst>
          <pc:docMk/>
          <pc:sldMk cId="2913906460" sldId="305"/>
        </pc:sldMkLst>
      </pc:sldChg>
      <pc:sldChg chg="modSp new mod">
        <pc:chgData name="Avigdor Rosensweig" userId="2c23bf757acee734" providerId="LiveId" clId="{68039D05-71FA-4296-B8C4-7CA8FE18A361}" dt="2021-01-04T11:51:17.876" v="7193" actId="255"/>
        <pc:sldMkLst>
          <pc:docMk/>
          <pc:sldMk cId="2789525993" sldId="306"/>
        </pc:sldMkLst>
        <pc:spChg chg="mod">
          <ac:chgData name="Avigdor Rosensweig" userId="2c23bf757acee734" providerId="LiveId" clId="{68039D05-71FA-4296-B8C4-7CA8FE18A361}" dt="2021-01-04T11:36:29.591" v="6837" actId="20577"/>
          <ac:spMkLst>
            <pc:docMk/>
            <pc:sldMk cId="2789525993" sldId="306"/>
            <ac:spMk id="2" creationId="{4CB0D240-B9CD-4901-BEE9-2EFDA04AF334}"/>
          </ac:spMkLst>
        </pc:spChg>
        <pc:spChg chg="mod">
          <ac:chgData name="Avigdor Rosensweig" userId="2c23bf757acee734" providerId="LiveId" clId="{68039D05-71FA-4296-B8C4-7CA8FE18A361}" dt="2021-01-04T11:51:17.876" v="7193" actId="255"/>
          <ac:spMkLst>
            <pc:docMk/>
            <pc:sldMk cId="2789525993" sldId="306"/>
            <ac:spMk id="3" creationId="{21CF5110-2ED4-4919-BA74-1331ED678581}"/>
          </ac:spMkLst>
        </pc:spChg>
      </pc:sldChg>
      <pc:sldChg chg="modSp new mod">
        <pc:chgData name="Avigdor Rosensweig" userId="2c23bf757acee734" providerId="LiveId" clId="{68039D05-71FA-4296-B8C4-7CA8FE18A361}" dt="2021-01-04T11:51:08.378" v="7192" actId="27636"/>
        <pc:sldMkLst>
          <pc:docMk/>
          <pc:sldMk cId="2379175690" sldId="307"/>
        </pc:sldMkLst>
        <pc:spChg chg="mod">
          <ac:chgData name="Avigdor Rosensweig" userId="2c23bf757acee734" providerId="LiveId" clId="{68039D05-71FA-4296-B8C4-7CA8FE18A361}" dt="2021-01-04T11:48:33.951" v="7042" actId="20577"/>
          <ac:spMkLst>
            <pc:docMk/>
            <pc:sldMk cId="2379175690" sldId="307"/>
            <ac:spMk id="2" creationId="{6D97C102-3FBC-452A-8E27-BBAFBBA02C01}"/>
          </ac:spMkLst>
        </pc:spChg>
        <pc:spChg chg="mod">
          <ac:chgData name="Avigdor Rosensweig" userId="2c23bf757acee734" providerId="LiveId" clId="{68039D05-71FA-4296-B8C4-7CA8FE18A361}" dt="2021-01-04T11:51:08.378" v="7192" actId="27636"/>
          <ac:spMkLst>
            <pc:docMk/>
            <pc:sldMk cId="2379175690" sldId="307"/>
            <ac:spMk id="3" creationId="{70CB75DF-3277-4B5E-B0A6-C905CEA6F0D5}"/>
          </ac:spMkLst>
        </pc:spChg>
      </pc:sldChg>
      <pc:sldChg chg="modSp new mod">
        <pc:chgData name="Avigdor Rosensweig" userId="2c23bf757acee734" providerId="LiveId" clId="{68039D05-71FA-4296-B8C4-7CA8FE18A361}" dt="2021-01-04T11:49:34.321" v="7117" actId="115"/>
        <pc:sldMkLst>
          <pc:docMk/>
          <pc:sldMk cId="3798695624" sldId="308"/>
        </pc:sldMkLst>
        <pc:spChg chg="mod">
          <ac:chgData name="Avigdor Rosensweig" userId="2c23bf757acee734" providerId="LiveId" clId="{68039D05-71FA-4296-B8C4-7CA8FE18A361}" dt="2021-01-04T11:49:34.321" v="7117" actId="115"/>
          <ac:spMkLst>
            <pc:docMk/>
            <pc:sldMk cId="3798695624" sldId="308"/>
            <ac:spMk id="2" creationId="{63A73334-D51D-40E4-9D0C-15810C95D307}"/>
          </ac:spMkLst>
        </pc:spChg>
        <pc:spChg chg="mod">
          <ac:chgData name="Avigdor Rosensweig" userId="2c23bf757acee734" providerId="LiveId" clId="{68039D05-71FA-4296-B8C4-7CA8FE18A361}" dt="2021-01-04T11:44:50.137" v="6915" actId="113"/>
          <ac:spMkLst>
            <pc:docMk/>
            <pc:sldMk cId="3798695624" sldId="308"/>
            <ac:spMk id="3" creationId="{FA4C0A9D-6AD9-4F57-AF17-414ED1C9F8A2}"/>
          </ac:spMkLst>
        </pc:spChg>
      </pc:sldChg>
      <pc:sldChg chg="modSp new mod">
        <pc:chgData name="Avigdor Rosensweig" userId="2c23bf757acee734" providerId="LiveId" clId="{68039D05-71FA-4296-B8C4-7CA8FE18A361}" dt="2021-01-04T11:50:44.043" v="7189" actId="115"/>
        <pc:sldMkLst>
          <pc:docMk/>
          <pc:sldMk cId="715494200" sldId="309"/>
        </pc:sldMkLst>
        <pc:spChg chg="mod">
          <ac:chgData name="Avigdor Rosensweig" userId="2c23bf757acee734" providerId="LiveId" clId="{68039D05-71FA-4296-B8C4-7CA8FE18A361}" dt="2021-01-04T11:50:44.043" v="7189" actId="115"/>
          <ac:spMkLst>
            <pc:docMk/>
            <pc:sldMk cId="715494200" sldId="309"/>
            <ac:spMk id="2" creationId="{358D2B44-13A5-45AD-A407-3E8923F25CFE}"/>
          </ac:spMkLst>
        </pc:spChg>
        <pc:spChg chg="mod">
          <ac:chgData name="Avigdor Rosensweig" userId="2c23bf757acee734" providerId="LiveId" clId="{68039D05-71FA-4296-B8C4-7CA8FE18A361}" dt="2021-01-04T11:46:30.007" v="6931" actId="115"/>
          <ac:spMkLst>
            <pc:docMk/>
            <pc:sldMk cId="715494200" sldId="309"/>
            <ac:spMk id="3" creationId="{7A66B919-95D3-4634-94C0-B4391E69F5E8}"/>
          </ac:spMkLst>
        </pc:spChg>
      </pc:sldChg>
      <pc:sldChg chg="modSp add mod">
        <pc:chgData name="Avigdor Rosensweig" userId="2c23bf757acee734" providerId="LiveId" clId="{68039D05-71FA-4296-B8C4-7CA8FE18A361}" dt="2021-01-06T13:53:07.206" v="8164" actId="255"/>
        <pc:sldMkLst>
          <pc:docMk/>
          <pc:sldMk cId="2005912143" sldId="310"/>
        </pc:sldMkLst>
        <pc:spChg chg="mod">
          <ac:chgData name="Avigdor Rosensweig" userId="2c23bf757acee734" providerId="LiveId" clId="{68039D05-71FA-4296-B8C4-7CA8FE18A361}" dt="2021-01-06T13:53:07.206" v="8164" actId="255"/>
          <ac:spMkLst>
            <pc:docMk/>
            <pc:sldMk cId="2005912143" sldId="310"/>
            <ac:spMk id="3" creationId="{F8B3EBD2-4F47-403C-9F39-4D62A110A495}"/>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31A692B-898F-44E8-8B39-669B3CB0B680}" type="doc">
      <dgm:prSet loTypeId="urn:microsoft.com/office/officeart/2008/layout/HalfCircleOrganizationChart" loCatId="hierarchy" qsTypeId="urn:microsoft.com/office/officeart/2005/8/quickstyle/simple1" qsCatId="simple" csTypeId="urn:microsoft.com/office/officeart/2005/8/colors/accent1_2" csCatId="accent1" phldr="1"/>
      <dgm:spPr/>
      <dgm:t>
        <a:bodyPr/>
        <a:lstStyle/>
        <a:p>
          <a:pPr rtl="1"/>
          <a:endParaRPr lang="he-IL"/>
        </a:p>
      </dgm:t>
    </dgm:pt>
    <dgm:pt modelId="{C3C90055-495C-410E-8C9D-5AE10876727C}">
      <dgm:prSet phldrT="[Text]"/>
      <dgm:spPr/>
      <dgm:t>
        <a:bodyPr/>
        <a:lstStyle/>
        <a:p>
          <a:pPr rtl="1"/>
          <a:r>
            <a:rPr lang="he-IL" dirty="0"/>
            <a:t>אמירה</a:t>
          </a:r>
        </a:p>
      </dgm:t>
    </dgm:pt>
    <dgm:pt modelId="{4412BF5F-F056-494A-9D69-4460BC475998}" type="parTrans" cxnId="{98E26981-FFFA-4EA3-9D2C-8F66B1F09179}">
      <dgm:prSet/>
      <dgm:spPr/>
      <dgm:t>
        <a:bodyPr/>
        <a:lstStyle/>
        <a:p>
          <a:pPr rtl="1"/>
          <a:endParaRPr lang="he-IL"/>
        </a:p>
      </dgm:t>
    </dgm:pt>
    <dgm:pt modelId="{D42B4229-962E-461D-8B16-FBDC1FC1A472}" type="sibTrans" cxnId="{98E26981-FFFA-4EA3-9D2C-8F66B1F09179}">
      <dgm:prSet/>
      <dgm:spPr/>
      <dgm:t>
        <a:bodyPr/>
        <a:lstStyle/>
        <a:p>
          <a:pPr rtl="1"/>
          <a:endParaRPr lang="he-IL"/>
        </a:p>
      </dgm:t>
    </dgm:pt>
    <dgm:pt modelId="{51EEA262-91B0-486E-BB3D-2474C9AA7F63}">
      <dgm:prSet phldrT="[Text]"/>
      <dgm:spPr/>
      <dgm:t>
        <a:bodyPr/>
        <a:lstStyle/>
        <a:p>
          <a:pPr rtl="1"/>
          <a:r>
            <a:rPr lang="en-US" dirty="0"/>
            <a:t>Fundamental!</a:t>
          </a:r>
          <a:endParaRPr lang="he-IL" dirty="0"/>
        </a:p>
      </dgm:t>
    </dgm:pt>
    <dgm:pt modelId="{1731C58C-6BCF-47FF-BC5B-E002A56A3C03}" type="parTrans" cxnId="{BB007F45-CD0A-4B3F-AD64-5D0FD37A62F4}">
      <dgm:prSet/>
      <dgm:spPr/>
      <dgm:t>
        <a:bodyPr/>
        <a:lstStyle/>
        <a:p>
          <a:pPr rtl="1"/>
          <a:endParaRPr lang="he-IL"/>
        </a:p>
      </dgm:t>
    </dgm:pt>
    <dgm:pt modelId="{0F438FB8-AFDF-41E5-BFF9-654C4B8D3445}" type="sibTrans" cxnId="{BB007F45-CD0A-4B3F-AD64-5D0FD37A62F4}">
      <dgm:prSet/>
      <dgm:spPr/>
      <dgm:t>
        <a:bodyPr/>
        <a:lstStyle/>
        <a:p>
          <a:pPr rtl="1"/>
          <a:endParaRPr lang="he-IL"/>
        </a:p>
      </dgm:t>
    </dgm:pt>
    <dgm:pt modelId="{EBB82881-CAD0-4CD8-9010-BC37891395AF}">
      <dgm:prSet phldrT="[Text]"/>
      <dgm:spPr/>
      <dgm:t>
        <a:bodyPr/>
        <a:lstStyle/>
        <a:p>
          <a:pPr rtl="1"/>
          <a:r>
            <a:rPr lang="en-US" dirty="0"/>
            <a:t>Not fundamental</a:t>
          </a:r>
          <a:endParaRPr lang="he-IL" dirty="0"/>
        </a:p>
      </dgm:t>
    </dgm:pt>
    <dgm:pt modelId="{B252C22D-3AB5-47C9-888D-56F6DDB60C3B}" type="parTrans" cxnId="{B66D6B43-B210-4CCC-865C-148963826BFD}">
      <dgm:prSet/>
      <dgm:spPr/>
      <dgm:t>
        <a:bodyPr/>
        <a:lstStyle/>
        <a:p>
          <a:pPr rtl="1"/>
          <a:endParaRPr lang="he-IL"/>
        </a:p>
      </dgm:t>
    </dgm:pt>
    <dgm:pt modelId="{53FC007A-05FC-43FD-BD83-63B5844AE3A1}" type="sibTrans" cxnId="{B66D6B43-B210-4CCC-865C-148963826BFD}">
      <dgm:prSet/>
      <dgm:spPr/>
      <dgm:t>
        <a:bodyPr/>
        <a:lstStyle/>
        <a:p>
          <a:pPr rtl="1"/>
          <a:endParaRPr lang="he-IL"/>
        </a:p>
      </dgm:t>
    </dgm:pt>
    <dgm:pt modelId="{D825B1D3-F653-41AD-A308-C8AAAAC187D5}">
      <dgm:prSet phldrT="[Text]"/>
      <dgm:spPr/>
      <dgm:t>
        <a:bodyPr/>
        <a:lstStyle/>
        <a:p>
          <a:pPr rtl="1"/>
          <a:r>
            <a:rPr lang="en-US" dirty="0" err="1"/>
            <a:t>Safeik</a:t>
          </a:r>
          <a:endParaRPr lang="he-IL" dirty="0"/>
        </a:p>
      </dgm:t>
    </dgm:pt>
    <dgm:pt modelId="{557E65D5-A0A1-4E0A-8448-FE26418FA4C4}" type="parTrans" cxnId="{E1940F83-53E2-47F7-A07E-2067B72C1699}">
      <dgm:prSet/>
      <dgm:spPr/>
      <dgm:t>
        <a:bodyPr/>
        <a:lstStyle/>
        <a:p>
          <a:pPr rtl="1"/>
          <a:endParaRPr lang="he-IL"/>
        </a:p>
      </dgm:t>
    </dgm:pt>
    <dgm:pt modelId="{A40AA1C4-3977-4FD5-93D7-6722113CBDF5}" type="sibTrans" cxnId="{E1940F83-53E2-47F7-A07E-2067B72C1699}">
      <dgm:prSet/>
      <dgm:spPr/>
      <dgm:t>
        <a:bodyPr/>
        <a:lstStyle/>
        <a:p>
          <a:pPr rtl="1"/>
          <a:endParaRPr lang="he-IL"/>
        </a:p>
      </dgm:t>
    </dgm:pt>
    <dgm:pt modelId="{F89BE2AA-F6F7-4B81-AC60-DE326EB64505}">
      <dgm:prSet phldrT="[Text]"/>
      <dgm:spPr/>
      <dgm:t>
        <a:bodyPr/>
        <a:lstStyle/>
        <a:p>
          <a:pPr rtl="1"/>
          <a:r>
            <a:rPr lang="en-US" dirty="0"/>
            <a:t>Obviously He needs to do it. </a:t>
          </a:r>
          <a:r>
            <a:rPr lang="en-US" dirty="0" err="1"/>
            <a:t>Safeik</a:t>
          </a:r>
          <a:r>
            <a:rPr lang="en-US" dirty="0"/>
            <a:t> is if x (</a:t>
          </a:r>
          <a:r>
            <a:rPr lang="en-US" dirty="0" err="1"/>
            <a:t>shtika</a:t>
          </a:r>
          <a:r>
            <a:rPr lang="en-US" dirty="0"/>
            <a:t> </a:t>
          </a:r>
          <a:r>
            <a:rPr lang="en-US" dirty="0" err="1"/>
            <a:t>kihodaah</a:t>
          </a:r>
          <a:r>
            <a:rPr lang="en-US" dirty="0"/>
            <a:t>, </a:t>
          </a:r>
          <a:r>
            <a:rPr lang="en-US" dirty="0" err="1"/>
            <a:t>asukim</a:t>
          </a:r>
          <a:r>
            <a:rPr lang="en-US" dirty="0"/>
            <a:t>) count</a:t>
          </a:r>
          <a:endParaRPr lang="he-IL" dirty="0"/>
        </a:p>
      </dgm:t>
    </dgm:pt>
    <dgm:pt modelId="{6FA36B83-6233-4758-810E-56F090D5F952}" type="parTrans" cxnId="{3F95957D-E948-4EA2-96EA-D866B932B32F}">
      <dgm:prSet/>
      <dgm:spPr/>
      <dgm:t>
        <a:bodyPr/>
        <a:lstStyle/>
        <a:p>
          <a:pPr rtl="1"/>
          <a:endParaRPr lang="he-IL"/>
        </a:p>
      </dgm:t>
    </dgm:pt>
    <dgm:pt modelId="{E935FFDA-217E-463E-9D3C-746235D6FFF5}" type="sibTrans" cxnId="{3F95957D-E948-4EA2-96EA-D866B932B32F}">
      <dgm:prSet/>
      <dgm:spPr/>
      <dgm:t>
        <a:bodyPr/>
        <a:lstStyle/>
        <a:p>
          <a:pPr rtl="1"/>
          <a:endParaRPr lang="he-IL"/>
        </a:p>
      </dgm:t>
    </dgm:pt>
    <dgm:pt modelId="{DD6218C1-5381-47E8-A5B5-44A7EDA28F0D}">
      <dgm:prSet phldrT="[Text]"/>
      <dgm:spPr/>
      <dgm:t>
        <a:bodyPr/>
        <a:lstStyle/>
        <a:p>
          <a:pPr rtl="1"/>
          <a:r>
            <a:rPr lang="en-US" dirty="0"/>
            <a:t>And that’s the </a:t>
          </a:r>
          <a:r>
            <a:rPr lang="en-US" dirty="0" err="1"/>
            <a:t>safeik</a:t>
          </a:r>
          <a:r>
            <a:rPr lang="en-US" dirty="0"/>
            <a:t> of the gm</a:t>
          </a:r>
          <a:endParaRPr lang="he-IL" dirty="0"/>
        </a:p>
      </dgm:t>
    </dgm:pt>
    <dgm:pt modelId="{8101299F-79B8-42BA-AC68-D5CAA8657FBF}" type="parTrans" cxnId="{816C0392-D91F-42CF-B71B-F841CF08B262}">
      <dgm:prSet/>
      <dgm:spPr/>
      <dgm:t>
        <a:bodyPr/>
        <a:lstStyle/>
        <a:p>
          <a:pPr rtl="1"/>
          <a:endParaRPr lang="he-IL"/>
        </a:p>
      </dgm:t>
    </dgm:pt>
    <dgm:pt modelId="{6837F6A7-EE2E-4942-A736-58B439E1EEBF}" type="sibTrans" cxnId="{816C0392-D91F-42CF-B71B-F841CF08B262}">
      <dgm:prSet/>
      <dgm:spPr/>
      <dgm:t>
        <a:bodyPr/>
        <a:lstStyle/>
        <a:p>
          <a:pPr rtl="1"/>
          <a:endParaRPr lang="he-IL"/>
        </a:p>
      </dgm:t>
    </dgm:pt>
    <dgm:pt modelId="{9F74189C-048D-4BEE-A618-F422FA0489B7}">
      <dgm:prSet phldrT="[Text]"/>
      <dgm:spPr/>
      <dgm:t>
        <a:bodyPr/>
        <a:lstStyle/>
        <a:p>
          <a:pPr rtl="1"/>
          <a:r>
            <a:rPr lang="en-US" dirty="0"/>
            <a:t>Other </a:t>
          </a:r>
          <a:r>
            <a:rPr lang="en-US" dirty="0" err="1"/>
            <a:t>safeik</a:t>
          </a:r>
          <a:r>
            <a:rPr lang="en-US" dirty="0"/>
            <a:t> (about </a:t>
          </a:r>
          <a:r>
            <a:rPr lang="en-US" dirty="0" err="1"/>
            <a:t>birur</a:t>
          </a:r>
          <a:r>
            <a:rPr lang="en-US" dirty="0"/>
            <a:t>, </a:t>
          </a:r>
          <a:r>
            <a:rPr lang="en-US" dirty="0" err="1"/>
            <a:t>ki</a:t>
          </a:r>
          <a:r>
            <a:rPr lang="en-US" dirty="0"/>
            <a:t> </a:t>
          </a:r>
          <a:r>
            <a:rPr lang="en-US" dirty="0" err="1"/>
            <a:t>yikach</a:t>
          </a:r>
          <a:r>
            <a:rPr lang="en-US" dirty="0"/>
            <a:t> </a:t>
          </a:r>
          <a:r>
            <a:rPr lang="en-US" dirty="0" err="1"/>
            <a:t>etc</a:t>
          </a:r>
          <a:r>
            <a:rPr lang="en-US" dirty="0"/>
            <a:t>)</a:t>
          </a:r>
          <a:endParaRPr lang="he-IL" dirty="0"/>
        </a:p>
      </dgm:t>
    </dgm:pt>
    <dgm:pt modelId="{7B1F8E8E-2BD8-49D3-A72C-42AB057B826B}" type="parTrans" cxnId="{03C77795-857D-4703-980A-B87976E643AF}">
      <dgm:prSet/>
      <dgm:spPr/>
      <dgm:t>
        <a:bodyPr/>
        <a:lstStyle/>
        <a:p>
          <a:pPr rtl="1"/>
          <a:endParaRPr lang="he-IL"/>
        </a:p>
      </dgm:t>
    </dgm:pt>
    <dgm:pt modelId="{4E9B4993-F54C-4587-8245-3377DC27C97D}" type="sibTrans" cxnId="{03C77795-857D-4703-980A-B87976E643AF}">
      <dgm:prSet/>
      <dgm:spPr/>
      <dgm:t>
        <a:bodyPr/>
        <a:lstStyle/>
        <a:p>
          <a:pPr rtl="1"/>
          <a:endParaRPr lang="he-IL"/>
        </a:p>
      </dgm:t>
    </dgm:pt>
    <dgm:pt modelId="{4F2564A8-2B7C-407D-A3E4-E5974726FB36}" type="pres">
      <dgm:prSet presAssocID="{F31A692B-898F-44E8-8B39-669B3CB0B680}" presName="Name0" presStyleCnt="0">
        <dgm:presLayoutVars>
          <dgm:orgChart val="1"/>
          <dgm:chPref val="1"/>
          <dgm:dir/>
          <dgm:animOne val="branch"/>
          <dgm:animLvl val="lvl"/>
          <dgm:resizeHandles/>
        </dgm:presLayoutVars>
      </dgm:prSet>
      <dgm:spPr/>
    </dgm:pt>
    <dgm:pt modelId="{0ED9480A-5BE4-4259-8217-5F2CB4989B13}" type="pres">
      <dgm:prSet presAssocID="{C3C90055-495C-410E-8C9D-5AE10876727C}" presName="hierRoot1" presStyleCnt="0">
        <dgm:presLayoutVars>
          <dgm:hierBranch val="init"/>
        </dgm:presLayoutVars>
      </dgm:prSet>
      <dgm:spPr/>
    </dgm:pt>
    <dgm:pt modelId="{477572F7-6782-48EE-A43E-83030B98B3CA}" type="pres">
      <dgm:prSet presAssocID="{C3C90055-495C-410E-8C9D-5AE10876727C}" presName="rootComposite1" presStyleCnt="0"/>
      <dgm:spPr/>
    </dgm:pt>
    <dgm:pt modelId="{F1CF6574-BD2B-45F3-B175-64090EE4B6D3}" type="pres">
      <dgm:prSet presAssocID="{C3C90055-495C-410E-8C9D-5AE10876727C}" presName="rootText1" presStyleLbl="alignAcc1" presStyleIdx="0" presStyleCnt="0">
        <dgm:presLayoutVars>
          <dgm:chPref val="3"/>
        </dgm:presLayoutVars>
      </dgm:prSet>
      <dgm:spPr/>
    </dgm:pt>
    <dgm:pt modelId="{610FA681-3803-4021-94C9-4C239CD8F713}" type="pres">
      <dgm:prSet presAssocID="{C3C90055-495C-410E-8C9D-5AE10876727C}" presName="topArc1" presStyleLbl="parChTrans1D1" presStyleIdx="0" presStyleCnt="14"/>
      <dgm:spPr/>
    </dgm:pt>
    <dgm:pt modelId="{4DBD48C6-15F9-425A-9642-D2A3FF09783F}" type="pres">
      <dgm:prSet presAssocID="{C3C90055-495C-410E-8C9D-5AE10876727C}" presName="bottomArc1" presStyleLbl="parChTrans1D1" presStyleIdx="1" presStyleCnt="14"/>
      <dgm:spPr/>
    </dgm:pt>
    <dgm:pt modelId="{BC46FE46-D1C1-4BD7-B055-B80BFD8090D4}" type="pres">
      <dgm:prSet presAssocID="{C3C90055-495C-410E-8C9D-5AE10876727C}" presName="topConnNode1" presStyleLbl="node1" presStyleIdx="0" presStyleCnt="0"/>
      <dgm:spPr/>
    </dgm:pt>
    <dgm:pt modelId="{1C55B50E-47A7-4934-AB27-60B4432C3BCB}" type="pres">
      <dgm:prSet presAssocID="{C3C90055-495C-410E-8C9D-5AE10876727C}" presName="hierChild2" presStyleCnt="0"/>
      <dgm:spPr/>
    </dgm:pt>
    <dgm:pt modelId="{6D914DEB-AB7F-443E-BD87-C7B3B758A50A}" type="pres">
      <dgm:prSet presAssocID="{1731C58C-6BCF-47FF-BC5B-E002A56A3C03}" presName="Name28" presStyleLbl="parChTrans1D2" presStyleIdx="0" presStyleCnt="3"/>
      <dgm:spPr/>
    </dgm:pt>
    <dgm:pt modelId="{9221AB07-58D1-4785-BC27-AB2E6EF7CBFA}" type="pres">
      <dgm:prSet presAssocID="{51EEA262-91B0-486E-BB3D-2474C9AA7F63}" presName="hierRoot2" presStyleCnt="0">
        <dgm:presLayoutVars>
          <dgm:hierBranch val="init"/>
        </dgm:presLayoutVars>
      </dgm:prSet>
      <dgm:spPr/>
    </dgm:pt>
    <dgm:pt modelId="{0386D0C5-55A2-4958-AAD5-11BD72EBDF78}" type="pres">
      <dgm:prSet presAssocID="{51EEA262-91B0-486E-BB3D-2474C9AA7F63}" presName="rootComposite2" presStyleCnt="0"/>
      <dgm:spPr/>
    </dgm:pt>
    <dgm:pt modelId="{270A32A1-E4E5-4C06-99E6-3292A944E0DB}" type="pres">
      <dgm:prSet presAssocID="{51EEA262-91B0-486E-BB3D-2474C9AA7F63}" presName="rootText2" presStyleLbl="alignAcc1" presStyleIdx="0" presStyleCnt="0">
        <dgm:presLayoutVars>
          <dgm:chPref val="3"/>
        </dgm:presLayoutVars>
      </dgm:prSet>
      <dgm:spPr/>
    </dgm:pt>
    <dgm:pt modelId="{9CAFE568-A66C-4F7E-A6EC-D80439A05401}" type="pres">
      <dgm:prSet presAssocID="{51EEA262-91B0-486E-BB3D-2474C9AA7F63}" presName="topArc2" presStyleLbl="parChTrans1D1" presStyleIdx="2" presStyleCnt="14"/>
      <dgm:spPr/>
    </dgm:pt>
    <dgm:pt modelId="{B51403C9-E1AF-45A6-BD92-843DB3FF43D4}" type="pres">
      <dgm:prSet presAssocID="{51EEA262-91B0-486E-BB3D-2474C9AA7F63}" presName="bottomArc2" presStyleLbl="parChTrans1D1" presStyleIdx="3" presStyleCnt="14"/>
      <dgm:spPr/>
    </dgm:pt>
    <dgm:pt modelId="{5E058FB3-B976-4421-927A-BD5CFA689ADB}" type="pres">
      <dgm:prSet presAssocID="{51EEA262-91B0-486E-BB3D-2474C9AA7F63}" presName="topConnNode2" presStyleLbl="node2" presStyleIdx="0" presStyleCnt="0"/>
      <dgm:spPr/>
    </dgm:pt>
    <dgm:pt modelId="{259B4517-F502-4BA5-9674-EFB855B0AE91}" type="pres">
      <dgm:prSet presAssocID="{51EEA262-91B0-486E-BB3D-2474C9AA7F63}" presName="hierChild4" presStyleCnt="0"/>
      <dgm:spPr/>
    </dgm:pt>
    <dgm:pt modelId="{86FCC4E4-C5AD-4878-81B8-DBD5C9143386}" type="pres">
      <dgm:prSet presAssocID="{6FA36B83-6233-4758-810E-56F090D5F952}" presName="Name28" presStyleLbl="parChTrans1D3" presStyleIdx="0" presStyleCnt="3"/>
      <dgm:spPr/>
    </dgm:pt>
    <dgm:pt modelId="{C95E287C-7E33-4B3D-84A0-8AD843FAFCBC}" type="pres">
      <dgm:prSet presAssocID="{F89BE2AA-F6F7-4B81-AC60-DE326EB64505}" presName="hierRoot2" presStyleCnt="0">
        <dgm:presLayoutVars>
          <dgm:hierBranch val="init"/>
        </dgm:presLayoutVars>
      </dgm:prSet>
      <dgm:spPr/>
    </dgm:pt>
    <dgm:pt modelId="{E0D67292-4477-4026-8CC0-AE3FEB954BFA}" type="pres">
      <dgm:prSet presAssocID="{F89BE2AA-F6F7-4B81-AC60-DE326EB64505}" presName="rootComposite2" presStyleCnt="0"/>
      <dgm:spPr/>
    </dgm:pt>
    <dgm:pt modelId="{06D90400-F1A2-4DF5-8508-F4693F975F92}" type="pres">
      <dgm:prSet presAssocID="{F89BE2AA-F6F7-4B81-AC60-DE326EB64505}" presName="rootText2" presStyleLbl="alignAcc1" presStyleIdx="0" presStyleCnt="0">
        <dgm:presLayoutVars>
          <dgm:chPref val="3"/>
        </dgm:presLayoutVars>
      </dgm:prSet>
      <dgm:spPr/>
    </dgm:pt>
    <dgm:pt modelId="{9FBDB772-A080-4113-B3AB-34A6A33BC746}" type="pres">
      <dgm:prSet presAssocID="{F89BE2AA-F6F7-4B81-AC60-DE326EB64505}" presName="topArc2" presStyleLbl="parChTrans1D1" presStyleIdx="4" presStyleCnt="14"/>
      <dgm:spPr/>
    </dgm:pt>
    <dgm:pt modelId="{37530A72-4687-4526-A9B6-1BA3ADD074A2}" type="pres">
      <dgm:prSet presAssocID="{F89BE2AA-F6F7-4B81-AC60-DE326EB64505}" presName="bottomArc2" presStyleLbl="parChTrans1D1" presStyleIdx="5" presStyleCnt="14"/>
      <dgm:spPr/>
    </dgm:pt>
    <dgm:pt modelId="{2AC33EDA-6069-46CE-AB1D-C69A21AEEDD1}" type="pres">
      <dgm:prSet presAssocID="{F89BE2AA-F6F7-4B81-AC60-DE326EB64505}" presName="topConnNode2" presStyleLbl="node3" presStyleIdx="0" presStyleCnt="0"/>
      <dgm:spPr/>
    </dgm:pt>
    <dgm:pt modelId="{83A1C45B-496D-4CDA-8D30-CC22AED0C1D2}" type="pres">
      <dgm:prSet presAssocID="{F89BE2AA-F6F7-4B81-AC60-DE326EB64505}" presName="hierChild4" presStyleCnt="0"/>
      <dgm:spPr/>
    </dgm:pt>
    <dgm:pt modelId="{4EA18266-DBE1-49E8-A949-05C53FED1595}" type="pres">
      <dgm:prSet presAssocID="{F89BE2AA-F6F7-4B81-AC60-DE326EB64505}" presName="hierChild5" presStyleCnt="0"/>
      <dgm:spPr/>
    </dgm:pt>
    <dgm:pt modelId="{3C2BABCD-D3C9-4C27-BCEC-9529712C245C}" type="pres">
      <dgm:prSet presAssocID="{51EEA262-91B0-486E-BB3D-2474C9AA7F63}" presName="hierChild5" presStyleCnt="0"/>
      <dgm:spPr/>
    </dgm:pt>
    <dgm:pt modelId="{DE0CD038-FDDE-4B99-A0B7-D1546497EAE3}" type="pres">
      <dgm:prSet presAssocID="{557E65D5-A0A1-4E0A-8448-FE26418FA4C4}" presName="Name28" presStyleLbl="parChTrans1D2" presStyleIdx="1" presStyleCnt="3"/>
      <dgm:spPr/>
    </dgm:pt>
    <dgm:pt modelId="{54684810-A33A-42D6-951F-E4AD356C4361}" type="pres">
      <dgm:prSet presAssocID="{D825B1D3-F653-41AD-A308-C8AAAAC187D5}" presName="hierRoot2" presStyleCnt="0">
        <dgm:presLayoutVars>
          <dgm:hierBranch val="init"/>
        </dgm:presLayoutVars>
      </dgm:prSet>
      <dgm:spPr/>
    </dgm:pt>
    <dgm:pt modelId="{2D13DAD6-AB6A-456D-8A71-0CCCCA09F94D}" type="pres">
      <dgm:prSet presAssocID="{D825B1D3-F653-41AD-A308-C8AAAAC187D5}" presName="rootComposite2" presStyleCnt="0"/>
      <dgm:spPr/>
    </dgm:pt>
    <dgm:pt modelId="{3D8A5ED0-5F0B-4A7B-93FB-9A34A46EE209}" type="pres">
      <dgm:prSet presAssocID="{D825B1D3-F653-41AD-A308-C8AAAAC187D5}" presName="rootText2" presStyleLbl="alignAcc1" presStyleIdx="0" presStyleCnt="0">
        <dgm:presLayoutVars>
          <dgm:chPref val="3"/>
        </dgm:presLayoutVars>
      </dgm:prSet>
      <dgm:spPr/>
    </dgm:pt>
    <dgm:pt modelId="{4776EC32-2ADF-43DD-8D2F-1B58E1EA0952}" type="pres">
      <dgm:prSet presAssocID="{D825B1D3-F653-41AD-A308-C8AAAAC187D5}" presName="topArc2" presStyleLbl="parChTrans1D1" presStyleIdx="6" presStyleCnt="14"/>
      <dgm:spPr/>
    </dgm:pt>
    <dgm:pt modelId="{069EF0A2-7CB8-4FBC-AB62-DD7DCF08DB62}" type="pres">
      <dgm:prSet presAssocID="{D825B1D3-F653-41AD-A308-C8AAAAC187D5}" presName="bottomArc2" presStyleLbl="parChTrans1D1" presStyleIdx="7" presStyleCnt="14"/>
      <dgm:spPr/>
    </dgm:pt>
    <dgm:pt modelId="{36C5C782-652F-4883-95B6-88DF7A2135CB}" type="pres">
      <dgm:prSet presAssocID="{D825B1D3-F653-41AD-A308-C8AAAAC187D5}" presName="topConnNode2" presStyleLbl="node2" presStyleIdx="0" presStyleCnt="0"/>
      <dgm:spPr/>
    </dgm:pt>
    <dgm:pt modelId="{1B3E70DA-9B3B-46DE-9609-705D451E9507}" type="pres">
      <dgm:prSet presAssocID="{D825B1D3-F653-41AD-A308-C8AAAAC187D5}" presName="hierChild4" presStyleCnt="0"/>
      <dgm:spPr/>
    </dgm:pt>
    <dgm:pt modelId="{39E4451D-0212-4908-8CE7-C1DC1F4DD91E}" type="pres">
      <dgm:prSet presAssocID="{8101299F-79B8-42BA-AC68-D5CAA8657FBF}" presName="Name28" presStyleLbl="parChTrans1D3" presStyleIdx="1" presStyleCnt="3"/>
      <dgm:spPr/>
    </dgm:pt>
    <dgm:pt modelId="{FD19803B-01AD-45D7-BB89-7492CC2E8C19}" type="pres">
      <dgm:prSet presAssocID="{DD6218C1-5381-47E8-A5B5-44A7EDA28F0D}" presName="hierRoot2" presStyleCnt="0">
        <dgm:presLayoutVars>
          <dgm:hierBranch val="init"/>
        </dgm:presLayoutVars>
      </dgm:prSet>
      <dgm:spPr/>
    </dgm:pt>
    <dgm:pt modelId="{F0B8AD3D-82BF-4196-B493-D3DFDE54C205}" type="pres">
      <dgm:prSet presAssocID="{DD6218C1-5381-47E8-A5B5-44A7EDA28F0D}" presName="rootComposite2" presStyleCnt="0"/>
      <dgm:spPr/>
    </dgm:pt>
    <dgm:pt modelId="{0C55462F-5E17-4C6D-866D-0C0F8A89FCE5}" type="pres">
      <dgm:prSet presAssocID="{DD6218C1-5381-47E8-A5B5-44A7EDA28F0D}" presName="rootText2" presStyleLbl="alignAcc1" presStyleIdx="0" presStyleCnt="0">
        <dgm:presLayoutVars>
          <dgm:chPref val="3"/>
        </dgm:presLayoutVars>
      </dgm:prSet>
      <dgm:spPr/>
    </dgm:pt>
    <dgm:pt modelId="{0DDB9933-192A-4C01-A022-32F8F4F4CCFB}" type="pres">
      <dgm:prSet presAssocID="{DD6218C1-5381-47E8-A5B5-44A7EDA28F0D}" presName="topArc2" presStyleLbl="parChTrans1D1" presStyleIdx="8" presStyleCnt="14"/>
      <dgm:spPr/>
    </dgm:pt>
    <dgm:pt modelId="{94693372-457C-4094-983E-54639E295646}" type="pres">
      <dgm:prSet presAssocID="{DD6218C1-5381-47E8-A5B5-44A7EDA28F0D}" presName="bottomArc2" presStyleLbl="parChTrans1D1" presStyleIdx="9" presStyleCnt="14"/>
      <dgm:spPr/>
    </dgm:pt>
    <dgm:pt modelId="{12C371AF-B441-4282-9D9C-6F94D8B8742F}" type="pres">
      <dgm:prSet presAssocID="{DD6218C1-5381-47E8-A5B5-44A7EDA28F0D}" presName="topConnNode2" presStyleLbl="node3" presStyleIdx="0" presStyleCnt="0"/>
      <dgm:spPr/>
    </dgm:pt>
    <dgm:pt modelId="{C96B7516-28FD-4D43-BEE2-94C3F0F15128}" type="pres">
      <dgm:prSet presAssocID="{DD6218C1-5381-47E8-A5B5-44A7EDA28F0D}" presName="hierChild4" presStyleCnt="0"/>
      <dgm:spPr/>
    </dgm:pt>
    <dgm:pt modelId="{BEBC095F-07AC-4B9B-85B0-E6B494F4AEB3}" type="pres">
      <dgm:prSet presAssocID="{DD6218C1-5381-47E8-A5B5-44A7EDA28F0D}" presName="hierChild5" presStyleCnt="0"/>
      <dgm:spPr/>
    </dgm:pt>
    <dgm:pt modelId="{384E1103-8355-45E6-BFB4-7F9B7C26238B}" type="pres">
      <dgm:prSet presAssocID="{D825B1D3-F653-41AD-A308-C8AAAAC187D5}" presName="hierChild5" presStyleCnt="0"/>
      <dgm:spPr/>
    </dgm:pt>
    <dgm:pt modelId="{E877DB62-1461-4865-B5C7-511F8E5317A8}" type="pres">
      <dgm:prSet presAssocID="{B252C22D-3AB5-47C9-888D-56F6DDB60C3B}" presName="Name28" presStyleLbl="parChTrans1D2" presStyleIdx="2" presStyleCnt="3"/>
      <dgm:spPr/>
    </dgm:pt>
    <dgm:pt modelId="{9C33A0E8-5DCA-4971-80A6-99099F6D77C4}" type="pres">
      <dgm:prSet presAssocID="{EBB82881-CAD0-4CD8-9010-BC37891395AF}" presName="hierRoot2" presStyleCnt="0">
        <dgm:presLayoutVars>
          <dgm:hierBranch val="init"/>
        </dgm:presLayoutVars>
      </dgm:prSet>
      <dgm:spPr/>
    </dgm:pt>
    <dgm:pt modelId="{235CC0F2-D18F-452D-98A7-658E2E562542}" type="pres">
      <dgm:prSet presAssocID="{EBB82881-CAD0-4CD8-9010-BC37891395AF}" presName="rootComposite2" presStyleCnt="0"/>
      <dgm:spPr/>
    </dgm:pt>
    <dgm:pt modelId="{7814FD36-5F49-4A02-A306-90B0FA0805A8}" type="pres">
      <dgm:prSet presAssocID="{EBB82881-CAD0-4CD8-9010-BC37891395AF}" presName="rootText2" presStyleLbl="alignAcc1" presStyleIdx="0" presStyleCnt="0">
        <dgm:presLayoutVars>
          <dgm:chPref val="3"/>
        </dgm:presLayoutVars>
      </dgm:prSet>
      <dgm:spPr/>
    </dgm:pt>
    <dgm:pt modelId="{D2D67DE9-F9A2-4816-8020-B59BE8375562}" type="pres">
      <dgm:prSet presAssocID="{EBB82881-CAD0-4CD8-9010-BC37891395AF}" presName="topArc2" presStyleLbl="parChTrans1D1" presStyleIdx="10" presStyleCnt="14"/>
      <dgm:spPr/>
    </dgm:pt>
    <dgm:pt modelId="{737A1274-D998-48D6-BCF7-90DB60A1D65C}" type="pres">
      <dgm:prSet presAssocID="{EBB82881-CAD0-4CD8-9010-BC37891395AF}" presName="bottomArc2" presStyleLbl="parChTrans1D1" presStyleIdx="11" presStyleCnt="14"/>
      <dgm:spPr/>
    </dgm:pt>
    <dgm:pt modelId="{FBC86460-FB90-431A-85E3-4BC28667BC9B}" type="pres">
      <dgm:prSet presAssocID="{EBB82881-CAD0-4CD8-9010-BC37891395AF}" presName="topConnNode2" presStyleLbl="node2" presStyleIdx="0" presStyleCnt="0"/>
      <dgm:spPr/>
    </dgm:pt>
    <dgm:pt modelId="{606667F7-8C75-41FB-8AA0-7336EB96C31C}" type="pres">
      <dgm:prSet presAssocID="{EBB82881-CAD0-4CD8-9010-BC37891395AF}" presName="hierChild4" presStyleCnt="0"/>
      <dgm:spPr/>
    </dgm:pt>
    <dgm:pt modelId="{09388943-A3F0-4DB6-A5E5-148AA633CA23}" type="pres">
      <dgm:prSet presAssocID="{7B1F8E8E-2BD8-49D3-A72C-42AB057B826B}" presName="Name28" presStyleLbl="parChTrans1D3" presStyleIdx="2" presStyleCnt="3"/>
      <dgm:spPr/>
    </dgm:pt>
    <dgm:pt modelId="{BD65DC3C-60F7-4D2D-BB52-3520908CD035}" type="pres">
      <dgm:prSet presAssocID="{9F74189C-048D-4BEE-A618-F422FA0489B7}" presName="hierRoot2" presStyleCnt="0">
        <dgm:presLayoutVars>
          <dgm:hierBranch val="init"/>
        </dgm:presLayoutVars>
      </dgm:prSet>
      <dgm:spPr/>
    </dgm:pt>
    <dgm:pt modelId="{C9558A5D-D348-45C9-92DA-001A27878203}" type="pres">
      <dgm:prSet presAssocID="{9F74189C-048D-4BEE-A618-F422FA0489B7}" presName="rootComposite2" presStyleCnt="0"/>
      <dgm:spPr/>
    </dgm:pt>
    <dgm:pt modelId="{B0EAFD82-AE7D-4DDF-90C4-07E5F9D0874D}" type="pres">
      <dgm:prSet presAssocID="{9F74189C-048D-4BEE-A618-F422FA0489B7}" presName="rootText2" presStyleLbl="alignAcc1" presStyleIdx="0" presStyleCnt="0">
        <dgm:presLayoutVars>
          <dgm:chPref val="3"/>
        </dgm:presLayoutVars>
      </dgm:prSet>
      <dgm:spPr/>
    </dgm:pt>
    <dgm:pt modelId="{5A17A731-2CF1-465C-9D52-7D771331EA18}" type="pres">
      <dgm:prSet presAssocID="{9F74189C-048D-4BEE-A618-F422FA0489B7}" presName="topArc2" presStyleLbl="parChTrans1D1" presStyleIdx="12" presStyleCnt="14"/>
      <dgm:spPr/>
    </dgm:pt>
    <dgm:pt modelId="{4203B6A5-966B-4F57-9F14-481A0D080A8C}" type="pres">
      <dgm:prSet presAssocID="{9F74189C-048D-4BEE-A618-F422FA0489B7}" presName="bottomArc2" presStyleLbl="parChTrans1D1" presStyleIdx="13" presStyleCnt="14"/>
      <dgm:spPr/>
    </dgm:pt>
    <dgm:pt modelId="{2167389F-E2F3-4D5B-A32B-A4ADC4FDD40D}" type="pres">
      <dgm:prSet presAssocID="{9F74189C-048D-4BEE-A618-F422FA0489B7}" presName="topConnNode2" presStyleLbl="node3" presStyleIdx="0" presStyleCnt="0"/>
      <dgm:spPr/>
    </dgm:pt>
    <dgm:pt modelId="{95AF7DD0-053B-4D1F-9B9A-66F1989F38BB}" type="pres">
      <dgm:prSet presAssocID="{9F74189C-048D-4BEE-A618-F422FA0489B7}" presName="hierChild4" presStyleCnt="0"/>
      <dgm:spPr/>
    </dgm:pt>
    <dgm:pt modelId="{4472AC04-9206-4350-98E8-6F142B54BD05}" type="pres">
      <dgm:prSet presAssocID="{9F74189C-048D-4BEE-A618-F422FA0489B7}" presName="hierChild5" presStyleCnt="0"/>
      <dgm:spPr/>
    </dgm:pt>
    <dgm:pt modelId="{4FD51D69-79FB-48D7-8814-4531764350C1}" type="pres">
      <dgm:prSet presAssocID="{EBB82881-CAD0-4CD8-9010-BC37891395AF}" presName="hierChild5" presStyleCnt="0"/>
      <dgm:spPr/>
    </dgm:pt>
    <dgm:pt modelId="{90E5A3F7-162E-4143-8A17-167FFCD2F22E}" type="pres">
      <dgm:prSet presAssocID="{C3C90055-495C-410E-8C9D-5AE10876727C}" presName="hierChild3" presStyleCnt="0"/>
      <dgm:spPr/>
    </dgm:pt>
  </dgm:ptLst>
  <dgm:cxnLst>
    <dgm:cxn modelId="{0EE98425-6D87-4237-B2E1-5A3C64813FE9}" type="presOf" srcId="{B252C22D-3AB5-47C9-888D-56F6DDB60C3B}" destId="{E877DB62-1461-4865-B5C7-511F8E5317A8}" srcOrd="0" destOrd="0" presId="urn:microsoft.com/office/officeart/2008/layout/HalfCircleOrganizationChart"/>
    <dgm:cxn modelId="{F8DB952E-E0AB-4AA9-B538-8885629C259B}" type="presOf" srcId="{9F74189C-048D-4BEE-A618-F422FA0489B7}" destId="{B0EAFD82-AE7D-4DDF-90C4-07E5F9D0874D}" srcOrd="0" destOrd="0" presId="urn:microsoft.com/office/officeart/2008/layout/HalfCircleOrganizationChart"/>
    <dgm:cxn modelId="{1BBE5F3C-4BE0-40CA-BD1D-B4FDC0B9DB1F}" type="presOf" srcId="{8101299F-79B8-42BA-AC68-D5CAA8657FBF}" destId="{39E4451D-0212-4908-8CE7-C1DC1F4DD91E}" srcOrd="0" destOrd="0" presId="urn:microsoft.com/office/officeart/2008/layout/HalfCircleOrganizationChart"/>
    <dgm:cxn modelId="{DD14FA5E-95AD-4FAF-B1CD-9BA1383609AB}" type="presOf" srcId="{C3C90055-495C-410E-8C9D-5AE10876727C}" destId="{BC46FE46-D1C1-4BD7-B055-B80BFD8090D4}" srcOrd="1" destOrd="0" presId="urn:microsoft.com/office/officeart/2008/layout/HalfCircleOrganizationChart"/>
    <dgm:cxn modelId="{B71B0242-A338-48EB-8DC7-9CE5B0BBD9F6}" type="presOf" srcId="{D825B1D3-F653-41AD-A308-C8AAAAC187D5}" destId="{3D8A5ED0-5F0B-4A7B-93FB-9A34A46EE209}" srcOrd="0" destOrd="0" presId="urn:microsoft.com/office/officeart/2008/layout/HalfCircleOrganizationChart"/>
    <dgm:cxn modelId="{C8A51B63-AC81-493D-8149-FF23735C58FD}" type="presOf" srcId="{DD6218C1-5381-47E8-A5B5-44A7EDA28F0D}" destId="{0C55462F-5E17-4C6D-866D-0C0F8A89FCE5}" srcOrd="0" destOrd="0" presId="urn:microsoft.com/office/officeart/2008/layout/HalfCircleOrganizationChart"/>
    <dgm:cxn modelId="{B66D6B43-B210-4CCC-865C-148963826BFD}" srcId="{C3C90055-495C-410E-8C9D-5AE10876727C}" destId="{EBB82881-CAD0-4CD8-9010-BC37891395AF}" srcOrd="2" destOrd="0" parTransId="{B252C22D-3AB5-47C9-888D-56F6DDB60C3B}" sibTransId="{53FC007A-05FC-43FD-BD83-63B5844AE3A1}"/>
    <dgm:cxn modelId="{AD93C263-956F-48DF-BC23-EFF7FC7EC7F7}" type="presOf" srcId="{7B1F8E8E-2BD8-49D3-A72C-42AB057B826B}" destId="{09388943-A3F0-4DB6-A5E5-148AA633CA23}" srcOrd="0" destOrd="0" presId="urn:microsoft.com/office/officeart/2008/layout/HalfCircleOrganizationChart"/>
    <dgm:cxn modelId="{BB007F45-CD0A-4B3F-AD64-5D0FD37A62F4}" srcId="{C3C90055-495C-410E-8C9D-5AE10876727C}" destId="{51EEA262-91B0-486E-BB3D-2474C9AA7F63}" srcOrd="0" destOrd="0" parTransId="{1731C58C-6BCF-47FF-BC5B-E002A56A3C03}" sibTransId="{0F438FB8-AFDF-41E5-BFF9-654C4B8D3445}"/>
    <dgm:cxn modelId="{E9B5326B-37AF-475C-98CB-8B843228C57B}" type="presOf" srcId="{557E65D5-A0A1-4E0A-8448-FE26418FA4C4}" destId="{DE0CD038-FDDE-4B99-A0B7-D1546497EAE3}" srcOrd="0" destOrd="0" presId="urn:microsoft.com/office/officeart/2008/layout/HalfCircleOrganizationChart"/>
    <dgm:cxn modelId="{612CAE50-257B-417E-A955-FE95B9E04135}" type="presOf" srcId="{F31A692B-898F-44E8-8B39-669B3CB0B680}" destId="{4F2564A8-2B7C-407D-A3E4-E5974726FB36}" srcOrd="0" destOrd="0" presId="urn:microsoft.com/office/officeart/2008/layout/HalfCircleOrganizationChart"/>
    <dgm:cxn modelId="{CC60F570-F578-40DA-9295-37A5F661DCCE}" type="presOf" srcId="{9F74189C-048D-4BEE-A618-F422FA0489B7}" destId="{2167389F-E2F3-4D5B-A32B-A4ADC4FDD40D}" srcOrd="1" destOrd="0" presId="urn:microsoft.com/office/officeart/2008/layout/HalfCircleOrganizationChart"/>
    <dgm:cxn modelId="{3F95957D-E948-4EA2-96EA-D866B932B32F}" srcId="{51EEA262-91B0-486E-BB3D-2474C9AA7F63}" destId="{F89BE2AA-F6F7-4B81-AC60-DE326EB64505}" srcOrd="0" destOrd="0" parTransId="{6FA36B83-6233-4758-810E-56F090D5F952}" sibTransId="{E935FFDA-217E-463E-9D3C-746235D6FFF5}"/>
    <dgm:cxn modelId="{98E26981-FFFA-4EA3-9D2C-8F66B1F09179}" srcId="{F31A692B-898F-44E8-8B39-669B3CB0B680}" destId="{C3C90055-495C-410E-8C9D-5AE10876727C}" srcOrd="0" destOrd="0" parTransId="{4412BF5F-F056-494A-9D69-4460BC475998}" sibTransId="{D42B4229-962E-461D-8B16-FBDC1FC1A472}"/>
    <dgm:cxn modelId="{E1940F83-53E2-47F7-A07E-2067B72C1699}" srcId="{C3C90055-495C-410E-8C9D-5AE10876727C}" destId="{D825B1D3-F653-41AD-A308-C8AAAAC187D5}" srcOrd="1" destOrd="0" parTransId="{557E65D5-A0A1-4E0A-8448-FE26418FA4C4}" sibTransId="{A40AA1C4-3977-4FD5-93D7-6722113CBDF5}"/>
    <dgm:cxn modelId="{70D2FE8C-7F46-4EDB-A8DB-9D23546FF5E8}" type="presOf" srcId="{6FA36B83-6233-4758-810E-56F090D5F952}" destId="{86FCC4E4-C5AD-4878-81B8-DBD5C9143386}" srcOrd="0" destOrd="0" presId="urn:microsoft.com/office/officeart/2008/layout/HalfCircleOrganizationChart"/>
    <dgm:cxn modelId="{816C0392-D91F-42CF-B71B-F841CF08B262}" srcId="{D825B1D3-F653-41AD-A308-C8AAAAC187D5}" destId="{DD6218C1-5381-47E8-A5B5-44A7EDA28F0D}" srcOrd="0" destOrd="0" parTransId="{8101299F-79B8-42BA-AC68-D5CAA8657FBF}" sibTransId="{6837F6A7-EE2E-4942-A736-58B439E1EEBF}"/>
    <dgm:cxn modelId="{03C77795-857D-4703-980A-B87976E643AF}" srcId="{EBB82881-CAD0-4CD8-9010-BC37891395AF}" destId="{9F74189C-048D-4BEE-A618-F422FA0489B7}" srcOrd="0" destOrd="0" parTransId="{7B1F8E8E-2BD8-49D3-A72C-42AB057B826B}" sibTransId="{4E9B4993-F54C-4587-8245-3377DC27C97D}"/>
    <dgm:cxn modelId="{BE3AB49A-F7D6-4684-9D8F-819BB4D48398}" type="presOf" srcId="{EBB82881-CAD0-4CD8-9010-BC37891395AF}" destId="{FBC86460-FB90-431A-85E3-4BC28667BC9B}" srcOrd="1" destOrd="0" presId="urn:microsoft.com/office/officeart/2008/layout/HalfCircleOrganizationChart"/>
    <dgm:cxn modelId="{5D185EA9-DE5A-4986-9ACD-144E7E67649F}" type="presOf" srcId="{51EEA262-91B0-486E-BB3D-2474C9AA7F63}" destId="{5E058FB3-B976-4421-927A-BD5CFA689ADB}" srcOrd="1" destOrd="0" presId="urn:microsoft.com/office/officeart/2008/layout/HalfCircleOrganizationChart"/>
    <dgm:cxn modelId="{02C967AD-E678-4585-9037-2DE74B420BCF}" type="presOf" srcId="{F89BE2AA-F6F7-4B81-AC60-DE326EB64505}" destId="{2AC33EDA-6069-46CE-AB1D-C69A21AEEDD1}" srcOrd="1" destOrd="0" presId="urn:microsoft.com/office/officeart/2008/layout/HalfCircleOrganizationChart"/>
    <dgm:cxn modelId="{142D65C5-5D9F-4A2E-B451-3A94F077FD43}" type="presOf" srcId="{DD6218C1-5381-47E8-A5B5-44A7EDA28F0D}" destId="{12C371AF-B441-4282-9D9C-6F94D8B8742F}" srcOrd="1" destOrd="0" presId="urn:microsoft.com/office/officeart/2008/layout/HalfCircleOrganizationChart"/>
    <dgm:cxn modelId="{1A16BDC7-1DAA-4288-AB91-5556E24C4487}" type="presOf" srcId="{EBB82881-CAD0-4CD8-9010-BC37891395AF}" destId="{7814FD36-5F49-4A02-A306-90B0FA0805A8}" srcOrd="0" destOrd="0" presId="urn:microsoft.com/office/officeart/2008/layout/HalfCircleOrganizationChart"/>
    <dgm:cxn modelId="{5B9347DF-5C4A-4E37-8FF4-0E085A8DAF51}" type="presOf" srcId="{1731C58C-6BCF-47FF-BC5B-E002A56A3C03}" destId="{6D914DEB-AB7F-443E-BD87-C7B3B758A50A}" srcOrd="0" destOrd="0" presId="urn:microsoft.com/office/officeart/2008/layout/HalfCircleOrganizationChart"/>
    <dgm:cxn modelId="{CBD72DEC-01F7-4403-87D2-E33B5335C487}" type="presOf" srcId="{D825B1D3-F653-41AD-A308-C8AAAAC187D5}" destId="{36C5C782-652F-4883-95B6-88DF7A2135CB}" srcOrd="1" destOrd="0" presId="urn:microsoft.com/office/officeart/2008/layout/HalfCircleOrganizationChart"/>
    <dgm:cxn modelId="{780BCDEE-4421-4B6D-84B2-29CF301E4A4F}" type="presOf" srcId="{C3C90055-495C-410E-8C9D-5AE10876727C}" destId="{F1CF6574-BD2B-45F3-B175-64090EE4B6D3}" srcOrd="0" destOrd="0" presId="urn:microsoft.com/office/officeart/2008/layout/HalfCircleOrganizationChart"/>
    <dgm:cxn modelId="{4A9E32FA-4086-45A4-88A5-9BEF4BA76EDA}" type="presOf" srcId="{51EEA262-91B0-486E-BB3D-2474C9AA7F63}" destId="{270A32A1-E4E5-4C06-99E6-3292A944E0DB}" srcOrd="0" destOrd="0" presId="urn:microsoft.com/office/officeart/2008/layout/HalfCircleOrganizationChart"/>
    <dgm:cxn modelId="{2C8E7CFA-AB36-4FE1-93C0-2AFA85847F5C}" type="presOf" srcId="{F89BE2AA-F6F7-4B81-AC60-DE326EB64505}" destId="{06D90400-F1A2-4DF5-8508-F4693F975F92}" srcOrd="0" destOrd="0" presId="urn:microsoft.com/office/officeart/2008/layout/HalfCircleOrganizationChart"/>
    <dgm:cxn modelId="{0AABA2E6-0112-4B98-AE5B-EA55F3CEABD3}" type="presParOf" srcId="{4F2564A8-2B7C-407D-A3E4-E5974726FB36}" destId="{0ED9480A-5BE4-4259-8217-5F2CB4989B13}" srcOrd="0" destOrd="0" presId="urn:microsoft.com/office/officeart/2008/layout/HalfCircleOrganizationChart"/>
    <dgm:cxn modelId="{BB59A76F-3946-4136-9830-DD65C7143050}" type="presParOf" srcId="{0ED9480A-5BE4-4259-8217-5F2CB4989B13}" destId="{477572F7-6782-48EE-A43E-83030B98B3CA}" srcOrd="0" destOrd="0" presId="urn:microsoft.com/office/officeart/2008/layout/HalfCircleOrganizationChart"/>
    <dgm:cxn modelId="{570C37D9-E215-426D-9F26-961A7CB4BB14}" type="presParOf" srcId="{477572F7-6782-48EE-A43E-83030B98B3CA}" destId="{F1CF6574-BD2B-45F3-B175-64090EE4B6D3}" srcOrd="0" destOrd="0" presId="urn:microsoft.com/office/officeart/2008/layout/HalfCircleOrganizationChart"/>
    <dgm:cxn modelId="{F026C5FA-B766-458F-B87D-1F7316463EC4}" type="presParOf" srcId="{477572F7-6782-48EE-A43E-83030B98B3CA}" destId="{610FA681-3803-4021-94C9-4C239CD8F713}" srcOrd="1" destOrd="0" presId="urn:microsoft.com/office/officeart/2008/layout/HalfCircleOrganizationChart"/>
    <dgm:cxn modelId="{6B2FA35E-5ADD-48C1-BA69-A7DC9BC9E99D}" type="presParOf" srcId="{477572F7-6782-48EE-A43E-83030B98B3CA}" destId="{4DBD48C6-15F9-425A-9642-D2A3FF09783F}" srcOrd="2" destOrd="0" presId="urn:microsoft.com/office/officeart/2008/layout/HalfCircleOrganizationChart"/>
    <dgm:cxn modelId="{D7D23E8A-91DB-424E-8F98-757CE5714F4B}" type="presParOf" srcId="{477572F7-6782-48EE-A43E-83030B98B3CA}" destId="{BC46FE46-D1C1-4BD7-B055-B80BFD8090D4}" srcOrd="3" destOrd="0" presId="urn:microsoft.com/office/officeart/2008/layout/HalfCircleOrganizationChart"/>
    <dgm:cxn modelId="{98188116-5C32-4F3A-8055-0D0D774276C5}" type="presParOf" srcId="{0ED9480A-5BE4-4259-8217-5F2CB4989B13}" destId="{1C55B50E-47A7-4934-AB27-60B4432C3BCB}" srcOrd="1" destOrd="0" presId="urn:microsoft.com/office/officeart/2008/layout/HalfCircleOrganizationChart"/>
    <dgm:cxn modelId="{6560812E-C9B5-4474-B9A3-63FBDB79A99C}" type="presParOf" srcId="{1C55B50E-47A7-4934-AB27-60B4432C3BCB}" destId="{6D914DEB-AB7F-443E-BD87-C7B3B758A50A}" srcOrd="0" destOrd="0" presId="urn:microsoft.com/office/officeart/2008/layout/HalfCircleOrganizationChart"/>
    <dgm:cxn modelId="{42A6616E-6E7F-4E37-8948-14D50DDE37BA}" type="presParOf" srcId="{1C55B50E-47A7-4934-AB27-60B4432C3BCB}" destId="{9221AB07-58D1-4785-BC27-AB2E6EF7CBFA}" srcOrd="1" destOrd="0" presId="urn:microsoft.com/office/officeart/2008/layout/HalfCircleOrganizationChart"/>
    <dgm:cxn modelId="{6A359A3C-3424-4F0E-BD10-262102E7482F}" type="presParOf" srcId="{9221AB07-58D1-4785-BC27-AB2E6EF7CBFA}" destId="{0386D0C5-55A2-4958-AAD5-11BD72EBDF78}" srcOrd="0" destOrd="0" presId="urn:microsoft.com/office/officeart/2008/layout/HalfCircleOrganizationChart"/>
    <dgm:cxn modelId="{B5925A25-548F-4470-A95F-D1633203A165}" type="presParOf" srcId="{0386D0C5-55A2-4958-AAD5-11BD72EBDF78}" destId="{270A32A1-E4E5-4C06-99E6-3292A944E0DB}" srcOrd="0" destOrd="0" presId="urn:microsoft.com/office/officeart/2008/layout/HalfCircleOrganizationChart"/>
    <dgm:cxn modelId="{658361E2-7682-4553-8CD8-B2116AD97C49}" type="presParOf" srcId="{0386D0C5-55A2-4958-AAD5-11BD72EBDF78}" destId="{9CAFE568-A66C-4F7E-A6EC-D80439A05401}" srcOrd="1" destOrd="0" presId="urn:microsoft.com/office/officeart/2008/layout/HalfCircleOrganizationChart"/>
    <dgm:cxn modelId="{4AB1F8B3-D1CA-4125-8FA6-6C5086C201E3}" type="presParOf" srcId="{0386D0C5-55A2-4958-AAD5-11BD72EBDF78}" destId="{B51403C9-E1AF-45A6-BD92-843DB3FF43D4}" srcOrd="2" destOrd="0" presId="urn:microsoft.com/office/officeart/2008/layout/HalfCircleOrganizationChart"/>
    <dgm:cxn modelId="{FBE6C9A6-EF28-4BA1-9796-440E932B18EE}" type="presParOf" srcId="{0386D0C5-55A2-4958-AAD5-11BD72EBDF78}" destId="{5E058FB3-B976-4421-927A-BD5CFA689ADB}" srcOrd="3" destOrd="0" presId="urn:microsoft.com/office/officeart/2008/layout/HalfCircleOrganizationChart"/>
    <dgm:cxn modelId="{F9A6AA1B-C558-455B-8CD5-232C99DCFED4}" type="presParOf" srcId="{9221AB07-58D1-4785-BC27-AB2E6EF7CBFA}" destId="{259B4517-F502-4BA5-9674-EFB855B0AE91}" srcOrd="1" destOrd="0" presId="urn:microsoft.com/office/officeart/2008/layout/HalfCircleOrganizationChart"/>
    <dgm:cxn modelId="{100D0948-2E9F-433B-A8D4-2B5D809A434C}" type="presParOf" srcId="{259B4517-F502-4BA5-9674-EFB855B0AE91}" destId="{86FCC4E4-C5AD-4878-81B8-DBD5C9143386}" srcOrd="0" destOrd="0" presId="urn:microsoft.com/office/officeart/2008/layout/HalfCircleOrganizationChart"/>
    <dgm:cxn modelId="{58E9ABA5-694E-47CC-881F-2D12AC660E8F}" type="presParOf" srcId="{259B4517-F502-4BA5-9674-EFB855B0AE91}" destId="{C95E287C-7E33-4B3D-84A0-8AD843FAFCBC}" srcOrd="1" destOrd="0" presId="urn:microsoft.com/office/officeart/2008/layout/HalfCircleOrganizationChart"/>
    <dgm:cxn modelId="{D7625220-A1E9-46DC-8D27-9D5F171E3A80}" type="presParOf" srcId="{C95E287C-7E33-4B3D-84A0-8AD843FAFCBC}" destId="{E0D67292-4477-4026-8CC0-AE3FEB954BFA}" srcOrd="0" destOrd="0" presId="urn:microsoft.com/office/officeart/2008/layout/HalfCircleOrganizationChart"/>
    <dgm:cxn modelId="{46578E0D-2E60-46F2-A88C-5C9FC1BC75AD}" type="presParOf" srcId="{E0D67292-4477-4026-8CC0-AE3FEB954BFA}" destId="{06D90400-F1A2-4DF5-8508-F4693F975F92}" srcOrd="0" destOrd="0" presId="urn:microsoft.com/office/officeart/2008/layout/HalfCircleOrganizationChart"/>
    <dgm:cxn modelId="{FB370208-E00A-4208-8A7D-5E9030FCB243}" type="presParOf" srcId="{E0D67292-4477-4026-8CC0-AE3FEB954BFA}" destId="{9FBDB772-A080-4113-B3AB-34A6A33BC746}" srcOrd="1" destOrd="0" presId="urn:microsoft.com/office/officeart/2008/layout/HalfCircleOrganizationChart"/>
    <dgm:cxn modelId="{FB6FA5FC-4BAB-4E01-9AED-C70BE9564437}" type="presParOf" srcId="{E0D67292-4477-4026-8CC0-AE3FEB954BFA}" destId="{37530A72-4687-4526-A9B6-1BA3ADD074A2}" srcOrd="2" destOrd="0" presId="urn:microsoft.com/office/officeart/2008/layout/HalfCircleOrganizationChart"/>
    <dgm:cxn modelId="{2B0F1C11-F8EF-4084-B021-9CF9FA3D5E79}" type="presParOf" srcId="{E0D67292-4477-4026-8CC0-AE3FEB954BFA}" destId="{2AC33EDA-6069-46CE-AB1D-C69A21AEEDD1}" srcOrd="3" destOrd="0" presId="urn:microsoft.com/office/officeart/2008/layout/HalfCircleOrganizationChart"/>
    <dgm:cxn modelId="{F096A926-BC5E-485A-B25D-3331080F0391}" type="presParOf" srcId="{C95E287C-7E33-4B3D-84A0-8AD843FAFCBC}" destId="{83A1C45B-496D-4CDA-8D30-CC22AED0C1D2}" srcOrd="1" destOrd="0" presId="urn:microsoft.com/office/officeart/2008/layout/HalfCircleOrganizationChart"/>
    <dgm:cxn modelId="{5C2450C7-8137-4DD3-8DEA-8B8EC179D128}" type="presParOf" srcId="{C95E287C-7E33-4B3D-84A0-8AD843FAFCBC}" destId="{4EA18266-DBE1-49E8-A949-05C53FED1595}" srcOrd="2" destOrd="0" presId="urn:microsoft.com/office/officeart/2008/layout/HalfCircleOrganizationChart"/>
    <dgm:cxn modelId="{1D26FC0B-3711-4961-8E40-5D53A6433FA0}" type="presParOf" srcId="{9221AB07-58D1-4785-BC27-AB2E6EF7CBFA}" destId="{3C2BABCD-D3C9-4C27-BCEC-9529712C245C}" srcOrd="2" destOrd="0" presId="urn:microsoft.com/office/officeart/2008/layout/HalfCircleOrganizationChart"/>
    <dgm:cxn modelId="{BC7A9CB7-2AAA-4198-A5BA-F7EC3A4C1559}" type="presParOf" srcId="{1C55B50E-47A7-4934-AB27-60B4432C3BCB}" destId="{DE0CD038-FDDE-4B99-A0B7-D1546497EAE3}" srcOrd="2" destOrd="0" presId="urn:microsoft.com/office/officeart/2008/layout/HalfCircleOrganizationChart"/>
    <dgm:cxn modelId="{6354C83A-10A9-426A-8437-8343E1486B8A}" type="presParOf" srcId="{1C55B50E-47A7-4934-AB27-60B4432C3BCB}" destId="{54684810-A33A-42D6-951F-E4AD356C4361}" srcOrd="3" destOrd="0" presId="urn:microsoft.com/office/officeart/2008/layout/HalfCircleOrganizationChart"/>
    <dgm:cxn modelId="{7B72152C-59AD-48A6-B18B-BE6FF58158C6}" type="presParOf" srcId="{54684810-A33A-42D6-951F-E4AD356C4361}" destId="{2D13DAD6-AB6A-456D-8A71-0CCCCA09F94D}" srcOrd="0" destOrd="0" presId="urn:microsoft.com/office/officeart/2008/layout/HalfCircleOrganizationChart"/>
    <dgm:cxn modelId="{3889270E-59FF-42D3-B922-1E157C7E09FC}" type="presParOf" srcId="{2D13DAD6-AB6A-456D-8A71-0CCCCA09F94D}" destId="{3D8A5ED0-5F0B-4A7B-93FB-9A34A46EE209}" srcOrd="0" destOrd="0" presId="urn:microsoft.com/office/officeart/2008/layout/HalfCircleOrganizationChart"/>
    <dgm:cxn modelId="{BBA4869E-C68F-4516-9DD7-345B668D0558}" type="presParOf" srcId="{2D13DAD6-AB6A-456D-8A71-0CCCCA09F94D}" destId="{4776EC32-2ADF-43DD-8D2F-1B58E1EA0952}" srcOrd="1" destOrd="0" presId="urn:microsoft.com/office/officeart/2008/layout/HalfCircleOrganizationChart"/>
    <dgm:cxn modelId="{37C1DC30-0AAF-4F1C-8C39-361D774518AA}" type="presParOf" srcId="{2D13DAD6-AB6A-456D-8A71-0CCCCA09F94D}" destId="{069EF0A2-7CB8-4FBC-AB62-DD7DCF08DB62}" srcOrd="2" destOrd="0" presId="urn:microsoft.com/office/officeart/2008/layout/HalfCircleOrganizationChart"/>
    <dgm:cxn modelId="{E7446E7A-A6C4-43F7-91AA-78DC21F33A21}" type="presParOf" srcId="{2D13DAD6-AB6A-456D-8A71-0CCCCA09F94D}" destId="{36C5C782-652F-4883-95B6-88DF7A2135CB}" srcOrd="3" destOrd="0" presId="urn:microsoft.com/office/officeart/2008/layout/HalfCircleOrganizationChart"/>
    <dgm:cxn modelId="{EEC3D683-BC37-4408-A20B-068586DE6196}" type="presParOf" srcId="{54684810-A33A-42D6-951F-E4AD356C4361}" destId="{1B3E70DA-9B3B-46DE-9609-705D451E9507}" srcOrd="1" destOrd="0" presId="urn:microsoft.com/office/officeart/2008/layout/HalfCircleOrganizationChart"/>
    <dgm:cxn modelId="{B8D7E4CB-2FD9-4342-B3FF-2B3785C5E1DC}" type="presParOf" srcId="{1B3E70DA-9B3B-46DE-9609-705D451E9507}" destId="{39E4451D-0212-4908-8CE7-C1DC1F4DD91E}" srcOrd="0" destOrd="0" presId="urn:microsoft.com/office/officeart/2008/layout/HalfCircleOrganizationChart"/>
    <dgm:cxn modelId="{4501F55E-8EA6-44F7-B0BD-26BFD7A190BE}" type="presParOf" srcId="{1B3E70DA-9B3B-46DE-9609-705D451E9507}" destId="{FD19803B-01AD-45D7-BB89-7492CC2E8C19}" srcOrd="1" destOrd="0" presId="urn:microsoft.com/office/officeart/2008/layout/HalfCircleOrganizationChart"/>
    <dgm:cxn modelId="{A71B5D47-4E61-4A28-9810-0645358F8DC0}" type="presParOf" srcId="{FD19803B-01AD-45D7-BB89-7492CC2E8C19}" destId="{F0B8AD3D-82BF-4196-B493-D3DFDE54C205}" srcOrd="0" destOrd="0" presId="urn:microsoft.com/office/officeart/2008/layout/HalfCircleOrganizationChart"/>
    <dgm:cxn modelId="{DE942DD0-EC81-468A-A2FE-FAE2A155EFC0}" type="presParOf" srcId="{F0B8AD3D-82BF-4196-B493-D3DFDE54C205}" destId="{0C55462F-5E17-4C6D-866D-0C0F8A89FCE5}" srcOrd="0" destOrd="0" presId="urn:microsoft.com/office/officeart/2008/layout/HalfCircleOrganizationChart"/>
    <dgm:cxn modelId="{00424EDD-1660-4EF5-9150-80414838D60D}" type="presParOf" srcId="{F0B8AD3D-82BF-4196-B493-D3DFDE54C205}" destId="{0DDB9933-192A-4C01-A022-32F8F4F4CCFB}" srcOrd="1" destOrd="0" presId="urn:microsoft.com/office/officeart/2008/layout/HalfCircleOrganizationChart"/>
    <dgm:cxn modelId="{9534FA3B-40B1-4EFC-A1C9-0EF4930792FD}" type="presParOf" srcId="{F0B8AD3D-82BF-4196-B493-D3DFDE54C205}" destId="{94693372-457C-4094-983E-54639E295646}" srcOrd="2" destOrd="0" presId="urn:microsoft.com/office/officeart/2008/layout/HalfCircleOrganizationChart"/>
    <dgm:cxn modelId="{4453850E-F715-4699-86C2-D3FEFF57390C}" type="presParOf" srcId="{F0B8AD3D-82BF-4196-B493-D3DFDE54C205}" destId="{12C371AF-B441-4282-9D9C-6F94D8B8742F}" srcOrd="3" destOrd="0" presId="urn:microsoft.com/office/officeart/2008/layout/HalfCircleOrganizationChart"/>
    <dgm:cxn modelId="{6CC10A3B-D815-45ED-A66C-6BC0A7102B29}" type="presParOf" srcId="{FD19803B-01AD-45D7-BB89-7492CC2E8C19}" destId="{C96B7516-28FD-4D43-BEE2-94C3F0F15128}" srcOrd="1" destOrd="0" presId="urn:microsoft.com/office/officeart/2008/layout/HalfCircleOrganizationChart"/>
    <dgm:cxn modelId="{52AB4554-00BE-4CE4-8555-B3118B49A474}" type="presParOf" srcId="{FD19803B-01AD-45D7-BB89-7492CC2E8C19}" destId="{BEBC095F-07AC-4B9B-85B0-E6B494F4AEB3}" srcOrd="2" destOrd="0" presId="urn:microsoft.com/office/officeart/2008/layout/HalfCircleOrganizationChart"/>
    <dgm:cxn modelId="{6876948A-7360-4D6D-8CDD-B8AF9EB468D8}" type="presParOf" srcId="{54684810-A33A-42D6-951F-E4AD356C4361}" destId="{384E1103-8355-45E6-BFB4-7F9B7C26238B}" srcOrd="2" destOrd="0" presId="urn:microsoft.com/office/officeart/2008/layout/HalfCircleOrganizationChart"/>
    <dgm:cxn modelId="{EF4526B3-2157-4C34-BE9A-66503C935026}" type="presParOf" srcId="{1C55B50E-47A7-4934-AB27-60B4432C3BCB}" destId="{E877DB62-1461-4865-B5C7-511F8E5317A8}" srcOrd="4" destOrd="0" presId="urn:microsoft.com/office/officeart/2008/layout/HalfCircleOrganizationChart"/>
    <dgm:cxn modelId="{26A60723-00AA-4338-B5F8-96EAD2724DE3}" type="presParOf" srcId="{1C55B50E-47A7-4934-AB27-60B4432C3BCB}" destId="{9C33A0E8-5DCA-4971-80A6-99099F6D77C4}" srcOrd="5" destOrd="0" presId="urn:microsoft.com/office/officeart/2008/layout/HalfCircleOrganizationChart"/>
    <dgm:cxn modelId="{052CB2B4-3F31-475C-8200-93B0AD6DB4DA}" type="presParOf" srcId="{9C33A0E8-5DCA-4971-80A6-99099F6D77C4}" destId="{235CC0F2-D18F-452D-98A7-658E2E562542}" srcOrd="0" destOrd="0" presId="urn:microsoft.com/office/officeart/2008/layout/HalfCircleOrganizationChart"/>
    <dgm:cxn modelId="{81930A81-6799-40EF-879B-2F20F0D0FDFB}" type="presParOf" srcId="{235CC0F2-D18F-452D-98A7-658E2E562542}" destId="{7814FD36-5F49-4A02-A306-90B0FA0805A8}" srcOrd="0" destOrd="0" presId="urn:microsoft.com/office/officeart/2008/layout/HalfCircleOrganizationChart"/>
    <dgm:cxn modelId="{5CE54C23-A6D9-4DD0-8CE9-5078C9A2CEDA}" type="presParOf" srcId="{235CC0F2-D18F-452D-98A7-658E2E562542}" destId="{D2D67DE9-F9A2-4816-8020-B59BE8375562}" srcOrd="1" destOrd="0" presId="urn:microsoft.com/office/officeart/2008/layout/HalfCircleOrganizationChart"/>
    <dgm:cxn modelId="{4C292066-727C-4CD5-8CB4-A1EBA5C7F113}" type="presParOf" srcId="{235CC0F2-D18F-452D-98A7-658E2E562542}" destId="{737A1274-D998-48D6-BCF7-90DB60A1D65C}" srcOrd="2" destOrd="0" presId="urn:microsoft.com/office/officeart/2008/layout/HalfCircleOrganizationChart"/>
    <dgm:cxn modelId="{F55A99EB-3390-468F-8906-2B6C9CB7D831}" type="presParOf" srcId="{235CC0F2-D18F-452D-98A7-658E2E562542}" destId="{FBC86460-FB90-431A-85E3-4BC28667BC9B}" srcOrd="3" destOrd="0" presId="urn:microsoft.com/office/officeart/2008/layout/HalfCircleOrganizationChart"/>
    <dgm:cxn modelId="{D69CE03F-82A3-4CAE-8650-0A79CAF5447E}" type="presParOf" srcId="{9C33A0E8-5DCA-4971-80A6-99099F6D77C4}" destId="{606667F7-8C75-41FB-8AA0-7336EB96C31C}" srcOrd="1" destOrd="0" presId="urn:microsoft.com/office/officeart/2008/layout/HalfCircleOrganizationChart"/>
    <dgm:cxn modelId="{BC8F7D5A-268F-4E7E-AD1C-FC6A6B51E88A}" type="presParOf" srcId="{606667F7-8C75-41FB-8AA0-7336EB96C31C}" destId="{09388943-A3F0-4DB6-A5E5-148AA633CA23}" srcOrd="0" destOrd="0" presId="urn:microsoft.com/office/officeart/2008/layout/HalfCircleOrganizationChart"/>
    <dgm:cxn modelId="{9071423F-9894-4BAA-8C05-757484CEC102}" type="presParOf" srcId="{606667F7-8C75-41FB-8AA0-7336EB96C31C}" destId="{BD65DC3C-60F7-4D2D-BB52-3520908CD035}" srcOrd="1" destOrd="0" presId="urn:microsoft.com/office/officeart/2008/layout/HalfCircleOrganizationChart"/>
    <dgm:cxn modelId="{8C4905D2-1DDE-4828-A092-F458A8F56DCD}" type="presParOf" srcId="{BD65DC3C-60F7-4D2D-BB52-3520908CD035}" destId="{C9558A5D-D348-45C9-92DA-001A27878203}" srcOrd="0" destOrd="0" presId="urn:microsoft.com/office/officeart/2008/layout/HalfCircleOrganizationChart"/>
    <dgm:cxn modelId="{59CF31E4-5D8C-476B-BD7A-8EF5B6522D9D}" type="presParOf" srcId="{C9558A5D-D348-45C9-92DA-001A27878203}" destId="{B0EAFD82-AE7D-4DDF-90C4-07E5F9D0874D}" srcOrd="0" destOrd="0" presId="urn:microsoft.com/office/officeart/2008/layout/HalfCircleOrganizationChart"/>
    <dgm:cxn modelId="{3DA3B9DF-CE49-4B7B-BFB8-55539ACD3189}" type="presParOf" srcId="{C9558A5D-D348-45C9-92DA-001A27878203}" destId="{5A17A731-2CF1-465C-9D52-7D771331EA18}" srcOrd="1" destOrd="0" presId="urn:microsoft.com/office/officeart/2008/layout/HalfCircleOrganizationChart"/>
    <dgm:cxn modelId="{3A14D1C8-985A-42C6-A4DA-99B12EDF73CB}" type="presParOf" srcId="{C9558A5D-D348-45C9-92DA-001A27878203}" destId="{4203B6A5-966B-4F57-9F14-481A0D080A8C}" srcOrd="2" destOrd="0" presId="urn:microsoft.com/office/officeart/2008/layout/HalfCircleOrganizationChart"/>
    <dgm:cxn modelId="{D211D277-70CF-477B-92C7-60E659E397BC}" type="presParOf" srcId="{C9558A5D-D348-45C9-92DA-001A27878203}" destId="{2167389F-E2F3-4D5B-A32B-A4ADC4FDD40D}" srcOrd="3" destOrd="0" presId="urn:microsoft.com/office/officeart/2008/layout/HalfCircleOrganizationChart"/>
    <dgm:cxn modelId="{6661A711-055E-41CE-9E56-21A5B2DB0119}" type="presParOf" srcId="{BD65DC3C-60F7-4D2D-BB52-3520908CD035}" destId="{95AF7DD0-053B-4D1F-9B9A-66F1989F38BB}" srcOrd="1" destOrd="0" presId="urn:microsoft.com/office/officeart/2008/layout/HalfCircleOrganizationChart"/>
    <dgm:cxn modelId="{DEE1D4B8-AC59-46B1-A184-9CAF0C072780}" type="presParOf" srcId="{BD65DC3C-60F7-4D2D-BB52-3520908CD035}" destId="{4472AC04-9206-4350-98E8-6F142B54BD05}" srcOrd="2" destOrd="0" presId="urn:microsoft.com/office/officeart/2008/layout/HalfCircleOrganizationChart"/>
    <dgm:cxn modelId="{F961786E-D5AE-4AF1-B952-F6D29CA257EB}" type="presParOf" srcId="{9C33A0E8-5DCA-4971-80A6-99099F6D77C4}" destId="{4FD51D69-79FB-48D7-8814-4531764350C1}" srcOrd="2" destOrd="0" presId="urn:microsoft.com/office/officeart/2008/layout/HalfCircleOrganizationChart"/>
    <dgm:cxn modelId="{F3F9033F-8756-4324-B14A-AD9A5E71C183}" type="presParOf" srcId="{0ED9480A-5BE4-4259-8217-5F2CB4989B13}" destId="{90E5A3F7-162E-4143-8A17-167FFCD2F22E}" srcOrd="2" destOrd="0" presId="urn:microsoft.com/office/officeart/2008/layout/HalfCircle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F6680A0-C699-4899-B430-00966DD93A90}"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0A545DF1-70C7-48CC-BC0D-8D0F77AC94D3}">
      <dgm:prSet phldrT="[Text]"/>
      <dgm:spPr/>
      <dgm:t>
        <a:bodyPr/>
        <a:lstStyle/>
        <a:p>
          <a:pPr rtl="1"/>
          <a:r>
            <a:rPr lang="en-US" dirty="0" err="1"/>
            <a:t>Meiri</a:t>
          </a:r>
          <a:r>
            <a:rPr lang="en-US" dirty="0"/>
            <a:t>- Both Amirah and </a:t>
          </a:r>
          <a:r>
            <a:rPr lang="en-US" dirty="0" err="1"/>
            <a:t>Netinah</a:t>
          </a:r>
          <a:r>
            <a:rPr lang="en-US" dirty="0"/>
            <a:t> are Fundamental</a:t>
          </a:r>
          <a:endParaRPr lang="he-IL" dirty="0"/>
        </a:p>
      </dgm:t>
    </dgm:pt>
    <dgm:pt modelId="{E10605DC-B6AD-46A3-AAAC-AC196BEB0D6D}" type="parTrans" cxnId="{A09A9075-5A7D-44FA-870D-77E8C458E3D1}">
      <dgm:prSet/>
      <dgm:spPr/>
      <dgm:t>
        <a:bodyPr/>
        <a:lstStyle/>
        <a:p>
          <a:pPr rtl="1"/>
          <a:endParaRPr lang="he-IL"/>
        </a:p>
      </dgm:t>
    </dgm:pt>
    <dgm:pt modelId="{03C0740A-354A-4240-863E-8913B6F7E60E}" type="sibTrans" cxnId="{A09A9075-5A7D-44FA-870D-77E8C458E3D1}">
      <dgm:prSet/>
      <dgm:spPr/>
      <dgm:t>
        <a:bodyPr/>
        <a:lstStyle/>
        <a:p>
          <a:pPr rtl="1"/>
          <a:endParaRPr lang="he-IL"/>
        </a:p>
      </dgm:t>
    </dgm:pt>
    <dgm:pt modelId="{06A3B717-C3AD-4077-93F3-99B1F271DE72}">
      <dgm:prSet phldrT="[Text]"/>
      <dgm:spPr/>
      <dgm:t>
        <a:bodyPr/>
        <a:lstStyle/>
        <a:p>
          <a:pPr rtl="1"/>
          <a:r>
            <a:rPr lang="en-US" dirty="0"/>
            <a:t>Two Separate Elements</a:t>
          </a:r>
          <a:endParaRPr lang="he-IL" dirty="0"/>
        </a:p>
      </dgm:t>
    </dgm:pt>
    <dgm:pt modelId="{06A5D737-718C-48CE-9439-8DDBE13AB14B}" type="parTrans" cxnId="{00A7DE5A-7468-4DB0-980F-0ED35DEFC8CC}">
      <dgm:prSet/>
      <dgm:spPr/>
      <dgm:t>
        <a:bodyPr/>
        <a:lstStyle/>
        <a:p>
          <a:pPr rtl="1"/>
          <a:endParaRPr lang="he-IL"/>
        </a:p>
      </dgm:t>
    </dgm:pt>
    <dgm:pt modelId="{7F61FCFC-8AF7-42B4-9472-EEE7278860B4}" type="sibTrans" cxnId="{00A7DE5A-7468-4DB0-980F-0ED35DEFC8CC}">
      <dgm:prSet/>
      <dgm:spPr/>
      <dgm:t>
        <a:bodyPr/>
        <a:lstStyle/>
        <a:p>
          <a:pPr rtl="1"/>
          <a:endParaRPr lang="he-IL"/>
        </a:p>
      </dgm:t>
    </dgm:pt>
    <dgm:pt modelId="{0964382A-C4F0-445F-9BCE-BC61C07E77AD}">
      <dgm:prSet phldrT="[Text]"/>
      <dgm:spPr/>
      <dgm:t>
        <a:bodyPr/>
        <a:lstStyle/>
        <a:p>
          <a:pPr rtl="1"/>
          <a:r>
            <a:rPr lang="he-IL" dirty="0" err="1"/>
            <a:t>ליקוחין</a:t>
          </a:r>
          <a:r>
            <a:rPr lang="he-IL" dirty="0"/>
            <a:t> וקנין- נתינה</a:t>
          </a:r>
        </a:p>
      </dgm:t>
    </dgm:pt>
    <dgm:pt modelId="{2965A9E3-EF36-452E-98D5-25E585D6BF61}" type="parTrans" cxnId="{389D98DF-610A-41E4-A092-49233E25889F}">
      <dgm:prSet/>
      <dgm:spPr/>
      <dgm:t>
        <a:bodyPr/>
        <a:lstStyle/>
        <a:p>
          <a:pPr rtl="1"/>
          <a:endParaRPr lang="he-IL"/>
        </a:p>
      </dgm:t>
    </dgm:pt>
    <dgm:pt modelId="{CA790532-9928-4EA9-97E4-5EAE3BAEB89A}" type="sibTrans" cxnId="{389D98DF-610A-41E4-A092-49233E25889F}">
      <dgm:prSet/>
      <dgm:spPr/>
      <dgm:t>
        <a:bodyPr/>
        <a:lstStyle/>
        <a:p>
          <a:pPr rtl="1"/>
          <a:endParaRPr lang="he-IL"/>
        </a:p>
      </dgm:t>
    </dgm:pt>
    <dgm:pt modelId="{8F75FD93-6D01-4EA3-A035-030CE70BCC38}">
      <dgm:prSet phldrT="[Text]"/>
      <dgm:spPr/>
      <dgm:t>
        <a:bodyPr/>
        <a:lstStyle/>
        <a:p>
          <a:pPr rtl="1"/>
          <a:r>
            <a:rPr lang="he-IL" dirty="0"/>
            <a:t>קידושין והקדש- אמירה</a:t>
          </a:r>
        </a:p>
      </dgm:t>
    </dgm:pt>
    <dgm:pt modelId="{813FA6BC-E3CB-481F-BD75-060ECFE28C96}" type="parTrans" cxnId="{C9BE4B3D-6554-42D2-8AC5-7518AB9C2D47}">
      <dgm:prSet/>
      <dgm:spPr/>
      <dgm:t>
        <a:bodyPr/>
        <a:lstStyle/>
        <a:p>
          <a:pPr rtl="1"/>
          <a:endParaRPr lang="he-IL"/>
        </a:p>
      </dgm:t>
    </dgm:pt>
    <dgm:pt modelId="{633B56EC-9888-474B-A48D-D12652537BC1}" type="sibTrans" cxnId="{C9BE4B3D-6554-42D2-8AC5-7518AB9C2D47}">
      <dgm:prSet/>
      <dgm:spPr/>
      <dgm:t>
        <a:bodyPr/>
        <a:lstStyle/>
        <a:p>
          <a:pPr rtl="1"/>
          <a:endParaRPr lang="he-IL"/>
        </a:p>
      </dgm:t>
    </dgm:pt>
    <dgm:pt modelId="{7F42E1C2-934B-42F8-9B80-4EEB3562C4F7}">
      <dgm:prSet phldrT="[Text]"/>
      <dgm:spPr/>
      <dgm:t>
        <a:bodyPr/>
        <a:lstStyle/>
        <a:p>
          <a:pPr rtl="1"/>
          <a:r>
            <a:rPr lang="en-US" dirty="0"/>
            <a:t>Not included in the din of</a:t>
          </a:r>
          <a:br>
            <a:rPr lang="en-US" dirty="0"/>
          </a:br>
          <a:r>
            <a:rPr lang="he-IL" dirty="0"/>
            <a:t>כי </a:t>
          </a:r>
          <a:r>
            <a:rPr lang="he-IL" dirty="0" err="1"/>
            <a:t>יקח</a:t>
          </a:r>
          <a:r>
            <a:rPr lang="en-US" dirty="0"/>
            <a:t> </a:t>
          </a:r>
          <a:br>
            <a:rPr lang="en-US" dirty="0"/>
          </a:br>
          <a:r>
            <a:rPr lang="en-US" dirty="0"/>
            <a:t>she can do it too</a:t>
          </a:r>
          <a:endParaRPr lang="he-IL" dirty="0"/>
        </a:p>
      </dgm:t>
    </dgm:pt>
    <dgm:pt modelId="{BF51F8A5-9DBC-4CBF-A85E-02228DB00E8B}" type="parTrans" cxnId="{E102769F-E8EA-4AF9-9CDF-C1AF7F089103}">
      <dgm:prSet/>
      <dgm:spPr/>
      <dgm:t>
        <a:bodyPr/>
        <a:lstStyle/>
        <a:p>
          <a:pPr rtl="1"/>
          <a:endParaRPr lang="he-IL"/>
        </a:p>
      </dgm:t>
    </dgm:pt>
    <dgm:pt modelId="{33BFC2CD-A53A-4355-A525-5BBAF166DE11}" type="sibTrans" cxnId="{E102769F-E8EA-4AF9-9CDF-C1AF7F089103}">
      <dgm:prSet/>
      <dgm:spPr/>
      <dgm:t>
        <a:bodyPr/>
        <a:lstStyle/>
        <a:p>
          <a:pPr rtl="1"/>
          <a:endParaRPr lang="he-IL"/>
        </a:p>
      </dgm:t>
    </dgm:pt>
    <dgm:pt modelId="{40A35E34-88AA-4662-9A36-7FAAE3E67F85}">
      <dgm:prSet phldrT="[Text]"/>
      <dgm:spPr/>
      <dgm:t>
        <a:bodyPr/>
        <a:lstStyle/>
        <a:p>
          <a:pPr rtl="1"/>
          <a:r>
            <a:rPr lang="en-US" dirty="0"/>
            <a:t>Multifaceted</a:t>
          </a:r>
          <a:endParaRPr lang="he-IL" dirty="0"/>
        </a:p>
      </dgm:t>
    </dgm:pt>
    <dgm:pt modelId="{EE2F48C5-8021-4EC7-94EC-DDDF5A845DBF}" type="parTrans" cxnId="{17359992-FCE6-4766-8255-4A961877E12C}">
      <dgm:prSet/>
      <dgm:spPr/>
      <dgm:t>
        <a:bodyPr/>
        <a:lstStyle/>
        <a:p>
          <a:pPr rtl="1"/>
          <a:endParaRPr lang="he-IL"/>
        </a:p>
      </dgm:t>
    </dgm:pt>
    <dgm:pt modelId="{F8451DB8-35D1-4C6E-8F96-DCC03F022C36}" type="sibTrans" cxnId="{17359992-FCE6-4766-8255-4A961877E12C}">
      <dgm:prSet/>
      <dgm:spPr/>
      <dgm:t>
        <a:bodyPr/>
        <a:lstStyle/>
        <a:p>
          <a:pPr rtl="1"/>
          <a:endParaRPr lang="he-IL"/>
        </a:p>
      </dgm:t>
    </dgm:pt>
    <dgm:pt modelId="{965F1CC0-E007-41F0-BC7F-5EFE4D217C10}">
      <dgm:prSet phldrT="[Text]"/>
      <dgm:spPr/>
      <dgm:t>
        <a:bodyPr/>
        <a:lstStyle/>
        <a:p>
          <a:pPr rtl="1"/>
          <a:r>
            <a:rPr lang="en-US" dirty="0"/>
            <a:t>The two together create the multifaceted din of </a:t>
          </a:r>
          <a:r>
            <a:rPr lang="he-IL" dirty="0"/>
            <a:t>קידושין\אישות</a:t>
          </a:r>
          <a:r>
            <a:rPr lang="en-US" dirty="0"/>
            <a:t>. </a:t>
          </a:r>
          <a:endParaRPr lang="he-IL" dirty="0"/>
        </a:p>
      </dgm:t>
    </dgm:pt>
    <dgm:pt modelId="{C91501A9-A365-4EF7-A2B7-7720C3B6AA85}" type="parTrans" cxnId="{CB23C112-D409-4C2E-9D3B-1C7E044D32A5}">
      <dgm:prSet/>
      <dgm:spPr/>
      <dgm:t>
        <a:bodyPr/>
        <a:lstStyle/>
        <a:p>
          <a:pPr rtl="1"/>
          <a:endParaRPr lang="he-IL"/>
        </a:p>
      </dgm:t>
    </dgm:pt>
    <dgm:pt modelId="{B444F691-34D0-48B5-B246-21FB36C70315}" type="sibTrans" cxnId="{CB23C112-D409-4C2E-9D3B-1C7E044D32A5}">
      <dgm:prSet/>
      <dgm:spPr/>
      <dgm:t>
        <a:bodyPr/>
        <a:lstStyle/>
        <a:p>
          <a:pPr rtl="1"/>
          <a:endParaRPr lang="he-IL"/>
        </a:p>
      </dgm:t>
    </dgm:pt>
    <dgm:pt modelId="{A595A023-CB23-452B-9311-FD3C3C90995C}">
      <dgm:prSet phldrT="[Text]"/>
      <dgm:spPr/>
      <dgm:t>
        <a:bodyPr/>
        <a:lstStyle/>
        <a:p>
          <a:pPr rtl="1"/>
          <a:r>
            <a:rPr lang="en-US" dirty="0"/>
            <a:t>Both are Included in the din of </a:t>
          </a:r>
          <a:br>
            <a:rPr lang="en-US" dirty="0"/>
          </a:br>
          <a:r>
            <a:rPr lang="he-IL" dirty="0"/>
            <a:t>כי </a:t>
          </a:r>
          <a:r>
            <a:rPr lang="he-IL" dirty="0" err="1"/>
            <a:t>יקח</a:t>
          </a:r>
          <a:br>
            <a:rPr lang="en-US" dirty="0"/>
          </a:br>
          <a:r>
            <a:rPr lang="en-US" dirty="0"/>
            <a:t>He has to do Amirah too</a:t>
          </a:r>
          <a:endParaRPr lang="he-IL" dirty="0"/>
        </a:p>
      </dgm:t>
    </dgm:pt>
    <dgm:pt modelId="{136DB849-2068-4F6F-8F5C-DE314C9066FD}" type="parTrans" cxnId="{61EE947B-1346-4050-B926-6579CEE07D8C}">
      <dgm:prSet/>
      <dgm:spPr/>
      <dgm:t>
        <a:bodyPr/>
        <a:lstStyle/>
        <a:p>
          <a:pPr rtl="1"/>
          <a:endParaRPr lang="he-IL"/>
        </a:p>
      </dgm:t>
    </dgm:pt>
    <dgm:pt modelId="{80CD3546-CC02-4C1E-9FFF-756A3B14C972}" type="sibTrans" cxnId="{61EE947B-1346-4050-B926-6579CEE07D8C}">
      <dgm:prSet/>
      <dgm:spPr/>
      <dgm:t>
        <a:bodyPr/>
        <a:lstStyle/>
        <a:p>
          <a:pPr rtl="1"/>
          <a:endParaRPr lang="he-IL"/>
        </a:p>
      </dgm:t>
    </dgm:pt>
    <dgm:pt modelId="{E763A5FB-8C85-430D-9021-328E52F9B971}" type="pres">
      <dgm:prSet presAssocID="{AF6680A0-C699-4899-B430-00966DD93A90}" presName="hierChild1" presStyleCnt="0">
        <dgm:presLayoutVars>
          <dgm:chPref val="1"/>
          <dgm:dir/>
          <dgm:animOne val="branch"/>
          <dgm:animLvl val="lvl"/>
          <dgm:resizeHandles/>
        </dgm:presLayoutVars>
      </dgm:prSet>
      <dgm:spPr/>
    </dgm:pt>
    <dgm:pt modelId="{BCBCCB48-17BF-4EB6-9991-152108AD5430}" type="pres">
      <dgm:prSet presAssocID="{0A545DF1-70C7-48CC-BC0D-8D0F77AC94D3}" presName="hierRoot1" presStyleCnt="0"/>
      <dgm:spPr/>
    </dgm:pt>
    <dgm:pt modelId="{3DF90CF5-198B-4A35-A689-B354033785C1}" type="pres">
      <dgm:prSet presAssocID="{0A545DF1-70C7-48CC-BC0D-8D0F77AC94D3}" presName="composite" presStyleCnt="0"/>
      <dgm:spPr/>
    </dgm:pt>
    <dgm:pt modelId="{AC3B3BC5-88C8-4167-B388-C0292D505E90}" type="pres">
      <dgm:prSet presAssocID="{0A545DF1-70C7-48CC-BC0D-8D0F77AC94D3}" presName="background" presStyleLbl="node0" presStyleIdx="0" presStyleCnt="1"/>
      <dgm:spPr/>
    </dgm:pt>
    <dgm:pt modelId="{7F8FECB3-22F0-4FFA-897B-0D85FAA368D2}" type="pres">
      <dgm:prSet presAssocID="{0A545DF1-70C7-48CC-BC0D-8D0F77AC94D3}" presName="text" presStyleLbl="fgAcc0" presStyleIdx="0" presStyleCnt="1">
        <dgm:presLayoutVars>
          <dgm:chPref val="3"/>
        </dgm:presLayoutVars>
      </dgm:prSet>
      <dgm:spPr/>
    </dgm:pt>
    <dgm:pt modelId="{D045C044-F853-41C7-8BDC-87F748CEE11A}" type="pres">
      <dgm:prSet presAssocID="{0A545DF1-70C7-48CC-BC0D-8D0F77AC94D3}" presName="hierChild2" presStyleCnt="0"/>
      <dgm:spPr/>
    </dgm:pt>
    <dgm:pt modelId="{504DD844-B479-4837-954F-C09C637C3B64}" type="pres">
      <dgm:prSet presAssocID="{06A5D737-718C-48CE-9439-8DDBE13AB14B}" presName="Name10" presStyleLbl="parChTrans1D2" presStyleIdx="0" presStyleCnt="2"/>
      <dgm:spPr/>
    </dgm:pt>
    <dgm:pt modelId="{01F68F57-5E86-4DAB-92F6-3B41E0FE79E0}" type="pres">
      <dgm:prSet presAssocID="{06A3B717-C3AD-4077-93F3-99B1F271DE72}" presName="hierRoot2" presStyleCnt="0"/>
      <dgm:spPr/>
    </dgm:pt>
    <dgm:pt modelId="{874F7042-CAA3-42C8-98D9-56CFC15AB161}" type="pres">
      <dgm:prSet presAssocID="{06A3B717-C3AD-4077-93F3-99B1F271DE72}" presName="composite2" presStyleCnt="0"/>
      <dgm:spPr/>
    </dgm:pt>
    <dgm:pt modelId="{BF9D65AB-3AFE-4093-A473-A3ABCF951048}" type="pres">
      <dgm:prSet presAssocID="{06A3B717-C3AD-4077-93F3-99B1F271DE72}" presName="background2" presStyleLbl="node2" presStyleIdx="0" presStyleCnt="2"/>
      <dgm:spPr/>
    </dgm:pt>
    <dgm:pt modelId="{C2294EF5-3A4F-438D-819C-D391D0D47E90}" type="pres">
      <dgm:prSet presAssocID="{06A3B717-C3AD-4077-93F3-99B1F271DE72}" presName="text2" presStyleLbl="fgAcc2" presStyleIdx="0" presStyleCnt="2">
        <dgm:presLayoutVars>
          <dgm:chPref val="3"/>
        </dgm:presLayoutVars>
      </dgm:prSet>
      <dgm:spPr/>
    </dgm:pt>
    <dgm:pt modelId="{2B44373B-B84F-42BE-BEDF-F3BDAC8F6119}" type="pres">
      <dgm:prSet presAssocID="{06A3B717-C3AD-4077-93F3-99B1F271DE72}" presName="hierChild3" presStyleCnt="0"/>
      <dgm:spPr/>
    </dgm:pt>
    <dgm:pt modelId="{38603296-5287-4E16-946F-469B440E4E52}" type="pres">
      <dgm:prSet presAssocID="{2965A9E3-EF36-452E-98D5-25E585D6BF61}" presName="Name17" presStyleLbl="parChTrans1D3" presStyleIdx="0" presStyleCnt="3"/>
      <dgm:spPr/>
    </dgm:pt>
    <dgm:pt modelId="{01CC2DB7-A008-445F-8C1B-8A8421EB2E5B}" type="pres">
      <dgm:prSet presAssocID="{0964382A-C4F0-445F-9BCE-BC61C07E77AD}" presName="hierRoot3" presStyleCnt="0"/>
      <dgm:spPr/>
    </dgm:pt>
    <dgm:pt modelId="{F90FB65A-81C6-4553-96AF-A7A44F8C6A3B}" type="pres">
      <dgm:prSet presAssocID="{0964382A-C4F0-445F-9BCE-BC61C07E77AD}" presName="composite3" presStyleCnt="0"/>
      <dgm:spPr/>
    </dgm:pt>
    <dgm:pt modelId="{3E28A70D-97E5-4180-86A9-72C3319BA6A6}" type="pres">
      <dgm:prSet presAssocID="{0964382A-C4F0-445F-9BCE-BC61C07E77AD}" presName="background3" presStyleLbl="node3" presStyleIdx="0" presStyleCnt="3"/>
      <dgm:spPr/>
    </dgm:pt>
    <dgm:pt modelId="{2F9EADE0-1549-4481-92CA-1D2F07C75120}" type="pres">
      <dgm:prSet presAssocID="{0964382A-C4F0-445F-9BCE-BC61C07E77AD}" presName="text3" presStyleLbl="fgAcc3" presStyleIdx="0" presStyleCnt="3">
        <dgm:presLayoutVars>
          <dgm:chPref val="3"/>
        </dgm:presLayoutVars>
      </dgm:prSet>
      <dgm:spPr/>
    </dgm:pt>
    <dgm:pt modelId="{428B20F4-5A56-4E96-B52B-758C938111A1}" type="pres">
      <dgm:prSet presAssocID="{0964382A-C4F0-445F-9BCE-BC61C07E77AD}" presName="hierChild4" presStyleCnt="0"/>
      <dgm:spPr/>
    </dgm:pt>
    <dgm:pt modelId="{6FD03262-347A-4395-9AE6-C7613AE8E7D7}" type="pres">
      <dgm:prSet presAssocID="{813FA6BC-E3CB-481F-BD75-060ECFE28C96}" presName="Name17" presStyleLbl="parChTrans1D3" presStyleIdx="1" presStyleCnt="3"/>
      <dgm:spPr/>
    </dgm:pt>
    <dgm:pt modelId="{A30756D5-FA43-4482-9F03-4928044BD0F8}" type="pres">
      <dgm:prSet presAssocID="{8F75FD93-6D01-4EA3-A035-030CE70BCC38}" presName="hierRoot3" presStyleCnt="0"/>
      <dgm:spPr/>
    </dgm:pt>
    <dgm:pt modelId="{CC7E99A8-5817-4DCF-8A73-A82930464745}" type="pres">
      <dgm:prSet presAssocID="{8F75FD93-6D01-4EA3-A035-030CE70BCC38}" presName="composite3" presStyleCnt="0"/>
      <dgm:spPr/>
    </dgm:pt>
    <dgm:pt modelId="{A0DA0480-B097-4E62-9006-5D16203BD3DC}" type="pres">
      <dgm:prSet presAssocID="{8F75FD93-6D01-4EA3-A035-030CE70BCC38}" presName="background3" presStyleLbl="node3" presStyleIdx="1" presStyleCnt="3"/>
      <dgm:spPr/>
    </dgm:pt>
    <dgm:pt modelId="{2A4919F8-90AD-41A6-B2CE-3AA81EE8D8EB}" type="pres">
      <dgm:prSet presAssocID="{8F75FD93-6D01-4EA3-A035-030CE70BCC38}" presName="text3" presStyleLbl="fgAcc3" presStyleIdx="1" presStyleCnt="3">
        <dgm:presLayoutVars>
          <dgm:chPref val="3"/>
        </dgm:presLayoutVars>
      </dgm:prSet>
      <dgm:spPr/>
    </dgm:pt>
    <dgm:pt modelId="{BAB4D591-9B3A-4082-9DE7-90297801CD81}" type="pres">
      <dgm:prSet presAssocID="{8F75FD93-6D01-4EA3-A035-030CE70BCC38}" presName="hierChild4" presStyleCnt="0"/>
      <dgm:spPr/>
    </dgm:pt>
    <dgm:pt modelId="{4F28C9E0-71F2-4FF5-BDAA-8A246740064B}" type="pres">
      <dgm:prSet presAssocID="{BF51F8A5-9DBC-4CBF-A85E-02228DB00E8B}" presName="Name23" presStyleLbl="parChTrans1D4" presStyleIdx="0" presStyleCnt="2"/>
      <dgm:spPr/>
    </dgm:pt>
    <dgm:pt modelId="{A86AC855-1CEB-475A-A57B-97D47E23A05F}" type="pres">
      <dgm:prSet presAssocID="{7F42E1C2-934B-42F8-9B80-4EEB3562C4F7}" presName="hierRoot4" presStyleCnt="0"/>
      <dgm:spPr/>
    </dgm:pt>
    <dgm:pt modelId="{3FAE14AD-7E5A-4228-B582-67D373D92D45}" type="pres">
      <dgm:prSet presAssocID="{7F42E1C2-934B-42F8-9B80-4EEB3562C4F7}" presName="composite4" presStyleCnt="0"/>
      <dgm:spPr/>
    </dgm:pt>
    <dgm:pt modelId="{30ECE8D8-D1E6-4DFD-B018-0436C746F8B7}" type="pres">
      <dgm:prSet presAssocID="{7F42E1C2-934B-42F8-9B80-4EEB3562C4F7}" presName="background4" presStyleLbl="node4" presStyleIdx="0" presStyleCnt="2"/>
      <dgm:spPr/>
    </dgm:pt>
    <dgm:pt modelId="{CE07E69D-B370-41A0-8076-D39E15C7A6FF}" type="pres">
      <dgm:prSet presAssocID="{7F42E1C2-934B-42F8-9B80-4EEB3562C4F7}" presName="text4" presStyleLbl="fgAcc4" presStyleIdx="0" presStyleCnt="2">
        <dgm:presLayoutVars>
          <dgm:chPref val="3"/>
        </dgm:presLayoutVars>
      </dgm:prSet>
      <dgm:spPr/>
    </dgm:pt>
    <dgm:pt modelId="{321707B8-3E6A-4916-A546-DE6F7EFF4441}" type="pres">
      <dgm:prSet presAssocID="{7F42E1C2-934B-42F8-9B80-4EEB3562C4F7}" presName="hierChild5" presStyleCnt="0"/>
      <dgm:spPr/>
    </dgm:pt>
    <dgm:pt modelId="{C41FD90C-45E1-4240-94AD-871B1D096197}" type="pres">
      <dgm:prSet presAssocID="{EE2F48C5-8021-4EC7-94EC-DDDF5A845DBF}" presName="Name10" presStyleLbl="parChTrans1D2" presStyleIdx="1" presStyleCnt="2"/>
      <dgm:spPr/>
    </dgm:pt>
    <dgm:pt modelId="{2573003C-22C3-439A-AA66-D7552D36C977}" type="pres">
      <dgm:prSet presAssocID="{40A35E34-88AA-4662-9A36-7FAAE3E67F85}" presName="hierRoot2" presStyleCnt="0"/>
      <dgm:spPr/>
    </dgm:pt>
    <dgm:pt modelId="{A2325D6D-1179-4B93-AD70-851ECD26D17A}" type="pres">
      <dgm:prSet presAssocID="{40A35E34-88AA-4662-9A36-7FAAE3E67F85}" presName="composite2" presStyleCnt="0"/>
      <dgm:spPr/>
    </dgm:pt>
    <dgm:pt modelId="{0E205319-9061-4994-9B59-EA270B94DB02}" type="pres">
      <dgm:prSet presAssocID="{40A35E34-88AA-4662-9A36-7FAAE3E67F85}" presName="background2" presStyleLbl="node2" presStyleIdx="1" presStyleCnt="2"/>
      <dgm:spPr/>
    </dgm:pt>
    <dgm:pt modelId="{3D113850-BE1C-4D02-AAE2-B59707C49B2B}" type="pres">
      <dgm:prSet presAssocID="{40A35E34-88AA-4662-9A36-7FAAE3E67F85}" presName="text2" presStyleLbl="fgAcc2" presStyleIdx="1" presStyleCnt="2">
        <dgm:presLayoutVars>
          <dgm:chPref val="3"/>
        </dgm:presLayoutVars>
      </dgm:prSet>
      <dgm:spPr/>
    </dgm:pt>
    <dgm:pt modelId="{79852581-E008-4A91-9E59-ADD66CB4681F}" type="pres">
      <dgm:prSet presAssocID="{40A35E34-88AA-4662-9A36-7FAAE3E67F85}" presName="hierChild3" presStyleCnt="0"/>
      <dgm:spPr/>
    </dgm:pt>
    <dgm:pt modelId="{4FCF73C1-118E-4BBD-BECA-B38E8D9F9B8D}" type="pres">
      <dgm:prSet presAssocID="{C91501A9-A365-4EF7-A2B7-7720C3B6AA85}" presName="Name17" presStyleLbl="parChTrans1D3" presStyleIdx="2" presStyleCnt="3"/>
      <dgm:spPr/>
    </dgm:pt>
    <dgm:pt modelId="{3FBD9005-A926-41F9-A45B-D6EC98BD70EF}" type="pres">
      <dgm:prSet presAssocID="{965F1CC0-E007-41F0-BC7F-5EFE4D217C10}" presName="hierRoot3" presStyleCnt="0"/>
      <dgm:spPr/>
    </dgm:pt>
    <dgm:pt modelId="{81E068C0-A125-4B7F-88D3-3479E77E4CCA}" type="pres">
      <dgm:prSet presAssocID="{965F1CC0-E007-41F0-BC7F-5EFE4D217C10}" presName="composite3" presStyleCnt="0"/>
      <dgm:spPr/>
    </dgm:pt>
    <dgm:pt modelId="{2396F5B6-9ADE-429E-8F9B-4827516B6DCD}" type="pres">
      <dgm:prSet presAssocID="{965F1CC0-E007-41F0-BC7F-5EFE4D217C10}" presName="background3" presStyleLbl="node3" presStyleIdx="2" presStyleCnt="3"/>
      <dgm:spPr/>
    </dgm:pt>
    <dgm:pt modelId="{3FB31284-89F6-4485-9281-773A2E6A834D}" type="pres">
      <dgm:prSet presAssocID="{965F1CC0-E007-41F0-BC7F-5EFE4D217C10}" presName="text3" presStyleLbl="fgAcc3" presStyleIdx="2" presStyleCnt="3">
        <dgm:presLayoutVars>
          <dgm:chPref val="3"/>
        </dgm:presLayoutVars>
      </dgm:prSet>
      <dgm:spPr/>
    </dgm:pt>
    <dgm:pt modelId="{1181CA6B-8D34-4643-9A04-D1E8F88F9D5C}" type="pres">
      <dgm:prSet presAssocID="{965F1CC0-E007-41F0-BC7F-5EFE4D217C10}" presName="hierChild4" presStyleCnt="0"/>
      <dgm:spPr/>
    </dgm:pt>
    <dgm:pt modelId="{060C39B4-EBED-4B97-9BBF-7BF716750144}" type="pres">
      <dgm:prSet presAssocID="{136DB849-2068-4F6F-8F5C-DE314C9066FD}" presName="Name23" presStyleLbl="parChTrans1D4" presStyleIdx="1" presStyleCnt="2"/>
      <dgm:spPr/>
    </dgm:pt>
    <dgm:pt modelId="{9048B20F-141F-426D-B8F4-60ACB5598C5A}" type="pres">
      <dgm:prSet presAssocID="{A595A023-CB23-452B-9311-FD3C3C90995C}" presName="hierRoot4" presStyleCnt="0"/>
      <dgm:spPr/>
    </dgm:pt>
    <dgm:pt modelId="{1E4AE333-413A-4A0D-B8C1-1A05DFDD19A2}" type="pres">
      <dgm:prSet presAssocID="{A595A023-CB23-452B-9311-FD3C3C90995C}" presName="composite4" presStyleCnt="0"/>
      <dgm:spPr/>
    </dgm:pt>
    <dgm:pt modelId="{77737713-1D44-44DE-860A-21A63A2DE67F}" type="pres">
      <dgm:prSet presAssocID="{A595A023-CB23-452B-9311-FD3C3C90995C}" presName="background4" presStyleLbl="node4" presStyleIdx="1" presStyleCnt="2"/>
      <dgm:spPr/>
    </dgm:pt>
    <dgm:pt modelId="{39F3EA89-C189-455B-9A18-BEDD0D14FED6}" type="pres">
      <dgm:prSet presAssocID="{A595A023-CB23-452B-9311-FD3C3C90995C}" presName="text4" presStyleLbl="fgAcc4" presStyleIdx="1" presStyleCnt="2">
        <dgm:presLayoutVars>
          <dgm:chPref val="3"/>
        </dgm:presLayoutVars>
      </dgm:prSet>
      <dgm:spPr/>
    </dgm:pt>
    <dgm:pt modelId="{90A49E7A-D98F-48E0-BD69-B1385457A296}" type="pres">
      <dgm:prSet presAssocID="{A595A023-CB23-452B-9311-FD3C3C90995C}" presName="hierChild5" presStyleCnt="0"/>
      <dgm:spPr/>
    </dgm:pt>
  </dgm:ptLst>
  <dgm:cxnLst>
    <dgm:cxn modelId="{CB23C112-D409-4C2E-9D3B-1C7E044D32A5}" srcId="{40A35E34-88AA-4662-9A36-7FAAE3E67F85}" destId="{965F1CC0-E007-41F0-BC7F-5EFE4D217C10}" srcOrd="0" destOrd="0" parTransId="{C91501A9-A365-4EF7-A2B7-7720C3B6AA85}" sibTransId="{B444F691-34D0-48B5-B246-21FB36C70315}"/>
    <dgm:cxn modelId="{38A70922-5200-41B4-A65E-0CC9A085C88D}" type="presOf" srcId="{EE2F48C5-8021-4EC7-94EC-DDDF5A845DBF}" destId="{C41FD90C-45E1-4240-94AD-871B1D096197}" srcOrd="0" destOrd="0" presId="urn:microsoft.com/office/officeart/2005/8/layout/hierarchy1"/>
    <dgm:cxn modelId="{BC30452E-1E5C-457E-BA5C-815F808B03A2}" type="presOf" srcId="{A595A023-CB23-452B-9311-FD3C3C90995C}" destId="{39F3EA89-C189-455B-9A18-BEDD0D14FED6}" srcOrd="0" destOrd="0" presId="urn:microsoft.com/office/officeart/2005/8/layout/hierarchy1"/>
    <dgm:cxn modelId="{D562B52E-6985-407A-837B-568E17AB753D}" type="presOf" srcId="{BF51F8A5-9DBC-4CBF-A85E-02228DB00E8B}" destId="{4F28C9E0-71F2-4FF5-BDAA-8A246740064B}" srcOrd="0" destOrd="0" presId="urn:microsoft.com/office/officeart/2005/8/layout/hierarchy1"/>
    <dgm:cxn modelId="{510DA036-5F51-42BF-9C72-7A03F27F9961}" type="presOf" srcId="{2965A9E3-EF36-452E-98D5-25E585D6BF61}" destId="{38603296-5287-4E16-946F-469B440E4E52}" srcOrd="0" destOrd="0" presId="urn:microsoft.com/office/officeart/2005/8/layout/hierarchy1"/>
    <dgm:cxn modelId="{DB8E603C-BB4C-474F-85A3-8EA4E97BF35A}" type="presOf" srcId="{C91501A9-A365-4EF7-A2B7-7720C3B6AA85}" destId="{4FCF73C1-118E-4BBD-BECA-B38E8D9F9B8D}" srcOrd="0" destOrd="0" presId="urn:microsoft.com/office/officeart/2005/8/layout/hierarchy1"/>
    <dgm:cxn modelId="{C9BE4B3D-6554-42D2-8AC5-7518AB9C2D47}" srcId="{06A3B717-C3AD-4077-93F3-99B1F271DE72}" destId="{8F75FD93-6D01-4EA3-A035-030CE70BCC38}" srcOrd="1" destOrd="0" parTransId="{813FA6BC-E3CB-481F-BD75-060ECFE28C96}" sibTransId="{633B56EC-9888-474B-A48D-D12652537BC1}"/>
    <dgm:cxn modelId="{0713B93D-5117-4DBA-AE4B-AF715AF349FB}" type="presOf" srcId="{06A3B717-C3AD-4077-93F3-99B1F271DE72}" destId="{C2294EF5-3A4F-438D-819C-D391D0D47E90}" srcOrd="0" destOrd="0" presId="urn:microsoft.com/office/officeart/2005/8/layout/hierarchy1"/>
    <dgm:cxn modelId="{82345160-7D76-48F1-B6DB-D6ACA5751533}" type="presOf" srcId="{0964382A-C4F0-445F-9BCE-BC61C07E77AD}" destId="{2F9EADE0-1549-4481-92CA-1D2F07C75120}" srcOrd="0" destOrd="0" presId="urn:microsoft.com/office/officeart/2005/8/layout/hierarchy1"/>
    <dgm:cxn modelId="{345BB76B-5C7E-420E-9505-D2F1E4FB0FB6}" type="presOf" srcId="{813FA6BC-E3CB-481F-BD75-060ECFE28C96}" destId="{6FD03262-347A-4395-9AE6-C7613AE8E7D7}" srcOrd="0" destOrd="0" presId="urn:microsoft.com/office/officeart/2005/8/layout/hierarchy1"/>
    <dgm:cxn modelId="{72743271-4295-4BD1-BB5E-CF8E37EB7437}" type="presOf" srcId="{AF6680A0-C699-4899-B430-00966DD93A90}" destId="{E763A5FB-8C85-430D-9021-328E52F9B971}" srcOrd="0" destOrd="0" presId="urn:microsoft.com/office/officeart/2005/8/layout/hierarchy1"/>
    <dgm:cxn modelId="{400C3055-C14E-41C2-934A-73A8E23F479C}" type="presOf" srcId="{06A5D737-718C-48CE-9439-8DDBE13AB14B}" destId="{504DD844-B479-4837-954F-C09C637C3B64}" srcOrd="0" destOrd="0" presId="urn:microsoft.com/office/officeart/2005/8/layout/hierarchy1"/>
    <dgm:cxn modelId="{A09A9075-5A7D-44FA-870D-77E8C458E3D1}" srcId="{AF6680A0-C699-4899-B430-00966DD93A90}" destId="{0A545DF1-70C7-48CC-BC0D-8D0F77AC94D3}" srcOrd="0" destOrd="0" parTransId="{E10605DC-B6AD-46A3-AAAC-AC196BEB0D6D}" sibTransId="{03C0740A-354A-4240-863E-8913B6F7E60E}"/>
    <dgm:cxn modelId="{463B8179-4D18-4B3F-B7B2-008BFBCF5F0F}" type="presOf" srcId="{965F1CC0-E007-41F0-BC7F-5EFE4D217C10}" destId="{3FB31284-89F6-4485-9281-773A2E6A834D}" srcOrd="0" destOrd="0" presId="urn:microsoft.com/office/officeart/2005/8/layout/hierarchy1"/>
    <dgm:cxn modelId="{00A7DE5A-7468-4DB0-980F-0ED35DEFC8CC}" srcId="{0A545DF1-70C7-48CC-BC0D-8D0F77AC94D3}" destId="{06A3B717-C3AD-4077-93F3-99B1F271DE72}" srcOrd="0" destOrd="0" parTransId="{06A5D737-718C-48CE-9439-8DDBE13AB14B}" sibTransId="{7F61FCFC-8AF7-42B4-9472-EEE7278860B4}"/>
    <dgm:cxn modelId="{61EE947B-1346-4050-B926-6579CEE07D8C}" srcId="{965F1CC0-E007-41F0-BC7F-5EFE4D217C10}" destId="{A595A023-CB23-452B-9311-FD3C3C90995C}" srcOrd="0" destOrd="0" parTransId="{136DB849-2068-4F6F-8F5C-DE314C9066FD}" sibTransId="{80CD3546-CC02-4C1E-9FFF-756A3B14C972}"/>
    <dgm:cxn modelId="{5C93DD91-F019-4CD4-8B4D-C95423987905}" type="presOf" srcId="{0A545DF1-70C7-48CC-BC0D-8D0F77AC94D3}" destId="{7F8FECB3-22F0-4FFA-897B-0D85FAA368D2}" srcOrd="0" destOrd="0" presId="urn:microsoft.com/office/officeart/2005/8/layout/hierarchy1"/>
    <dgm:cxn modelId="{17359992-FCE6-4766-8255-4A961877E12C}" srcId="{0A545DF1-70C7-48CC-BC0D-8D0F77AC94D3}" destId="{40A35E34-88AA-4662-9A36-7FAAE3E67F85}" srcOrd="1" destOrd="0" parTransId="{EE2F48C5-8021-4EC7-94EC-DDDF5A845DBF}" sibTransId="{F8451DB8-35D1-4C6E-8F96-DCC03F022C36}"/>
    <dgm:cxn modelId="{E102769F-E8EA-4AF9-9CDF-C1AF7F089103}" srcId="{8F75FD93-6D01-4EA3-A035-030CE70BCC38}" destId="{7F42E1C2-934B-42F8-9B80-4EEB3562C4F7}" srcOrd="0" destOrd="0" parTransId="{BF51F8A5-9DBC-4CBF-A85E-02228DB00E8B}" sibTransId="{33BFC2CD-A53A-4355-A525-5BBAF166DE11}"/>
    <dgm:cxn modelId="{1F8C5BA9-6ECE-4BF8-8119-E68B6330974B}" type="presOf" srcId="{7F42E1C2-934B-42F8-9B80-4EEB3562C4F7}" destId="{CE07E69D-B370-41A0-8076-D39E15C7A6FF}" srcOrd="0" destOrd="0" presId="urn:microsoft.com/office/officeart/2005/8/layout/hierarchy1"/>
    <dgm:cxn modelId="{628919CE-F2F3-48A9-BA6C-B3EE755FE11D}" type="presOf" srcId="{40A35E34-88AA-4662-9A36-7FAAE3E67F85}" destId="{3D113850-BE1C-4D02-AAE2-B59707C49B2B}" srcOrd="0" destOrd="0" presId="urn:microsoft.com/office/officeart/2005/8/layout/hierarchy1"/>
    <dgm:cxn modelId="{389D98DF-610A-41E4-A092-49233E25889F}" srcId="{06A3B717-C3AD-4077-93F3-99B1F271DE72}" destId="{0964382A-C4F0-445F-9BCE-BC61C07E77AD}" srcOrd="0" destOrd="0" parTransId="{2965A9E3-EF36-452E-98D5-25E585D6BF61}" sibTransId="{CA790532-9928-4EA9-97E4-5EAE3BAEB89A}"/>
    <dgm:cxn modelId="{0D7C78E2-4B56-4EF2-917A-3BDF7FC094F0}" type="presOf" srcId="{8F75FD93-6D01-4EA3-A035-030CE70BCC38}" destId="{2A4919F8-90AD-41A6-B2CE-3AA81EE8D8EB}" srcOrd="0" destOrd="0" presId="urn:microsoft.com/office/officeart/2005/8/layout/hierarchy1"/>
    <dgm:cxn modelId="{080705E8-ABAE-45CC-B1FB-94A85EB65844}" type="presOf" srcId="{136DB849-2068-4F6F-8F5C-DE314C9066FD}" destId="{060C39B4-EBED-4B97-9BBF-7BF716750144}" srcOrd="0" destOrd="0" presId="urn:microsoft.com/office/officeart/2005/8/layout/hierarchy1"/>
    <dgm:cxn modelId="{8F655CE6-424A-4D29-A9E9-FDF1867276D8}" type="presParOf" srcId="{E763A5FB-8C85-430D-9021-328E52F9B971}" destId="{BCBCCB48-17BF-4EB6-9991-152108AD5430}" srcOrd="0" destOrd="0" presId="urn:microsoft.com/office/officeart/2005/8/layout/hierarchy1"/>
    <dgm:cxn modelId="{6A7698F3-D95F-4C3A-A642-104F3ADD6FF8}" type="presParOf" srcId="{BCBCCB48-17BF-4EB6-9991-152108AD5430}" destId="{3DF90CF5-198B-4A35-A689-B354033785C1}" srcOrd="0" destOrd="0" presId="urn:microsoft.com/office/officeart/2005/8/layout/hierarchy1"/>
    <dgm:cxn modelId="{1F0A171C-C672-4291-8B19-C07BE4C423FC}" type="presParOf" srcId="{3DF90CF5-198B-4A35-A689-B354033785C1}" destId="{AC3B3BC5-88C8-4167-B388-C0292D505E90}" srcOrd="0" destOrd="0" presId="urn:microsoft.com/office/officeart/2005/8/layout/hierarchy1"/>
    <dgm:cxn modelId="{CF1E739F-A8A1-44A4-8280-FD63B106339A}" type="presParOf" srcId="{3DF90CF5-198B-4A35-A689-B354033785C1}" destId="{7F8FECB3-22F0-4FFA-897B-0D85FAA368D2}" srcOrd="1" destOrd="0" presId="urn:microsoft.com/office/officeart/2005/8/layout/hierarchy1"/>
    <dgm:cxn modelId="{835820F1-9EDB-49BB-B378-6D72752C23DA}" type="presParOf" srcId="{BCBCCB48-17BF-4EB6-9991-152108AD5430}" destId="{D045C044-F853-41C7-8BDC-87F748CEE11A}" srcOrd="1" destOrd="0" presId="urn:microsoft.com/office/officeart/2005/8/layout/hierarchy1"/>
    <dgm:cxn modelId="{687F0CBD-E90B-450C-B94F-F1AB786144AB}" type="presParOf" srcId="{D045C044-F853-41C7-8BDC-87F748CEE11A}" destId="{504DD844-B479-4837-954F-C09C637C3B64}" srcOrd="0" destOrd="0" presId="urn:microsoft.com/office/officeart/2005/8/layout/hierarchy1"/>
    <dgm:cxn modelId="{EC7E337E-428B-4878-B958-2ED3A469B2AF}" type="presParOf" srcId="{D045C044-F853-41C7-8BDC-87F748CEE11A}" destId="{01F68F57-5E86-4DAB-92F6-3B41E0FE79E0}" srcOrd="1" destOrd="0" presId="urn:microsoft.com/office/officeart/2005/8/layout/hierarchy1"/>
    <dgm:cxn modelId="{6E06D42D-122B-4B49-81E8-F47F7820C5B3}" type="presParOf" srcId="{01F68F57-5E86-4DAB-92F6-3B41E0FE79E0}" destId="{874F7042-CAA3-42C8-98D9-56CFC15AB161}" srcOrd="0" destOrd="0" presId="urn:microsoft.com/office/officeart/2005/8/layout/hierarchy1"/>
    <dgm:cxn modelId="{EDCB19CE-A56B-4B31-B0B4-46CC9F15CE34}" type="presParOf" srcId="{874F7042-CAA3-42C8-98D9-56CFC15AB161}" destId="{BF9D65AB-3AFE-4093-A473-A3ABCF951048}" srcOrd="0" destOrd="0" presId="urn:microsoft.com/office/officeart/2005/8/layout/hierarchy1"/>
    <dgm:cxn modelId="{DC66CED1-06A7-4A1B-9361-4F0207E3C42C}" type="presParOf" srcId="{874F7042-CAA3-42C8-98D9-56CFC15AB161}" destId="{C2294EF5-3A4F-438D-819C-D391D0D47E90}" srcOrd="1" destOrd="0" presId="urn:microsoft.com/office/officeart/2005/8/layout/hierarchy1"/>
    <dgm:cxn modelId="{963A9AFB-A231-48CF-9083-E3560EE1CD19}" type="presParOf" srcId="{01F68F57-5E86-4DAB-92F6-3B41E0FE79E0}" destId="{2B44373B-B84F-42BE-BEDF-F3BDAC8F6119}" srcOrd="1" destOrd="0" presId="urn:microsoft.com/office/officeart/2005/8/layout/hierarchy1"/>
    <dgm:cxn modelId="{E1A5BB99-C491-42EE-A8F8-9EBE8CFBB7F8}" type="presParOf" srcId="{2B44373B-B84F-42BE-BEDF-F3BDAC8F6119}" destId="{38603296-5287-4E16-946F-469B440E4E52}" srcOrd="0" destOrd="0" presId="urn:microsoft.com/office/officeart/2005/8/layout/hierarchy1"/>
    <dgm:cxn modelId="{52573A5D-5E71-4654-9FA4-C0245734ECC9}" type="presParOf" srcId="{2B44373B-B84F-42BE-BEDF-F3BDAC8F6119}" destId="{01CC2DB7-A008-445F-8C1B-8A8421EB2E5B}" srcOrd="1" destOrd="0" presId="urn:microsoft.com/office/officeart/2005/8/layout/hierarchy1"/>
    <dgm:cxn modelId="{B4DBA3D5-E21F-4D1A-8500-50D88EF7047C}" type="presParOf" srcId="{01CC2DB7-A008-445F-8C1B-8A8421EB2E5B}" destId="{F90FB65A-81C6-4553-96AF-A7A44F8C6A3B}" srcOrd="0" destOrd="0" presId="urn:microsoft.com/office/officeart/2005/8/layout/hierarchy1"/>
    <dgm:cxn modelId="{148D07CB-9BF1-4E12-960F-8C33ABCDFD91}" type="presParOf" srcId="{F90FB65A-81C6-4553-96AF-A7A44F8C6A3B}" destId="{3E28A70D-97E5-4180-86A9-72C3319BA6A6}" srcOrd="0" destOrd="0" presId="urn:microsoft.com/office/officeart/2005/8/layout/hierarchy1"/>
    <dgm:cxn modelId="{B01BE31C-3D09-40CF-93A6-39EBB997C65D}" type="presParOf" srcId="{F90FB65A-81C6-4553-96AF-A7A44F8C6A3B}" destId="{2F9EADE0-1549-4481-92CA-1D2F07C75120}" srcOrd="1" destOrd="0" presId="urn:microsoft.com/office/officeart/2005/8/layout/hierarchy1"/>
    <dgm:cxn modelId="{25F0915F-74C8-4201-B5A4-399EAF7596C9}" type="presParOf" srcId="{01CC2DB7-A008-445F-8C1B-8A8421EB2E5B}" destId="{428B20F4-5A56-4E96-B52B-758C938111A1}" srcOrd="1" destOrd="0" presId="urn:microsoft.com/office/officeart/2005/8/layout/hierarchy1"/>
    <dgm:cxn modelId="{05924B2B-AC0B-49E6-9846-639D82DA6530}" type="presParOf" srcId="{2B44373B-B84F-42BE-BEDF-F3BDAC8F6119}" destId="{6FD03262-347A-4395-9AE6-C7613AE8E7D7}" srcOrd="2" destOrd="0" presId="urn:microsoft.com/office/officeart/2005/8/layout/hierarchy1"/>
    <dgm:cxn modelId="{28109D70-3340-4199-80B9-7FA4B0C2D82D}" type="presParOf" srcId="{2B44373B-B84F-42BE-BEDF-F3BDAC8F6119}" destId="{A30756D5-FA43-4482-9F03-4928044BD0F8}" srcOrd="3" destOrd="0" presId="urn:microsoft.com/office/officeart/2005/8/layout/hierarchy1"/>
    <dgm:cxn modelId="{11A2C9A9-49A1-43AC-B280-E1E2EDB05DF1}" type="presParOf" srcId="{A30756D5-FA43-4482-9F03-4928044BD0F8}" destId="{CC7E99A8-5817-4DCF-8A73-A82930464745}" srcOrd="0" destOrd="0" presId="urn:microsoft.com/office/officeart/2005/8/layout/hierarchy1"/>
    <dgm:cxn modelId="{C4822588-4EBF-4C78-B553-EB7A44943C14}" type="presParOf" srcId="{CC7E99A8-5817-4DCF-8A73-A82930464745}" destId="{A0DA0480-B097-4E62-9006-5D16203BD3DC}" srcOrd="0" destOrd="0" presId="urn:microsoft.com/office/officeart/2005/8/layout/hierarchy1"/>
    <dgm:cxn modelId="{BAB79B4C-892A-4F32-AA4C-DB8595CD33E1}" type="presParOf" srcId="{CC7E99A8-5817-4DCF-8A73-A82930464745}" destId="{2A4919F8-90AD-41A6-B2CE-3AA81EE8D8EB}" srcOrd="1" destOrd="0" presId="urn:microsoft.com/office/officeart/2005/8/layout/hierarchy1"/>
    <dgm:cxn modelId="{B5974088-47FA-4801-9061-8E535A1B00DE}" type="presParOf" srcId="{A30756D5-FA43-4482-9F03-4928044BD0F8}" destId="{BAB4D591-9B3A-4082-9DE7-90297801CD81}" srcOrd="1" destOrd="0" presId="urn:microsoft.com/office/officeart/2005/8/layout/hierarchy1"/>
    <dgm:cxn modelId="{363F35B8-10EA-4662-B703-2420D1E88C2C}" type="presParOf" srcId="{BAB4D591-9B3A-4082-9DE7-90297801CD81}" destId="{4F28C9E0-71F2-4FF5-BDAA-8A246740064B}" srcOrd="0" destOrd="0" presId="urn:microsoft.com/office/officeart/2005/8/layout/hierarchy1"/>
    <dgm:cxn modelId="{545AF4F3-FA2A-4D4B-953D-3F039CC14DA2}" type="presParOf" srcId="{BAB4D591-9B3A-4082-9DE7-90297801CD81}" destId="{A86AC855-1CEB-475A-A57B-97D47E23A05F}" srcOrd="1" destOrd="0" presId="urn:microsoft.com/office/officeart/2005/8/layout/hierarchy1"/>
    <dgm:cxn modelId="{0584F242-D879-4BB2-9FA4-F0B5519A51B8}" type="presParOf" srcId="{A86AC855-1CEB-475A-A57B-97D47E23A05F}" destId="{3FAE14AD-7E5A-4228-B582-67D373D92D45}" srcOrd="0" destOrd="0" presId="urn:microsoft.com/office/officeart/2005/8/layout/hierarchy1"/>
    <dgm:cxn modelId="{572BB0CF-C8AC-4A5B-9551-C385D08F5699}" type="presParOf" srcId="{3FAE14AD-7E5A-4228-B582-67D373D92D45}" destId="{30ECE8D8-D1E6-4DFD-B018-0436C746F8B7}" srcOrd="0" destOrd="0" presId="urn:microsoft.com/office/officeart/2005/8/layout/hierarchy1"/>
    <dgm:cxn modelId="{C45788A6-B3F9-48A2-9FE7-74716126821A}" type="presParOf" srcId="{3FAE14AD-7E5A-4228-B582-67D373D92D45}" destId="{CE07E69D-B370-41A0-8076-D39E15C7A6FF}" srcOrd="1" destOrd="0" presId="urn:microsoft.com/office/officeart/2005/8/layout/hierarchy1"/>
    <dgm:cxn modelId="{6AEE69C3-B8A6-49C2-9189-E3F6F67703C7}" type="presParOf" srcId="{A86AC855-1CEB-475A-A57B-97D47E23A05F}" destId="{321707B8-3E6A-4916-A546-DE6F7EFF4441}" srcOrd="1" destOrd="0" presId="urn:microsoft.com/office/officeart/2005/8/layout/hierarchy1"/>
    <dgm:cxn modelId="{2D64CB70-43F8-4EDE-8A92-CAE26F5F2499}" type="presParOf" srcId="{D045C044-F853-41C7-8BDC-87F748CEE11A}" destId="{C41FD90C-45E1-4240-94AD-871B1D096197}" srcOrd="2" destOrd="0" presId="urn:microsoft.com/office/officeart/2005/8/layout/hierarchy1"/>
    <dgm:cxn modelId="{178A4ED7-101E-4277-B858-08D68B535AE3}" type="presParOf" srcId="{D045C044-F853-41C7-8BDC-87F748CEE11A}" destId="{2573003C-22C3-439A-AA66-D7552D36C977}" srcOrd="3" destOrd="0" presId="urn:microsoft.com/office/officeart/2005/8/layout/hierarchy1"/>
    <dgm:cxn modelId="{18F1D040-AE18-4798-84B6-62BFDFDAE96D}" type="presParOf" srcId="{2573003C-22C3-439A-AA66-D7552D36C977}" destId="{A2325D6D-1179-4B93-AD70-851ECD26D17A}" srcOrd="0" destOrd="0" presId="urn:microsoft.com/office/officeart/2005/8/layout/hierarchy1"/>
    <dgm:cxn modelId="{A3C7AC7B-F0CD-4269-B9B0-7F7F0AC487F6}" type="presParOf" srcId="{A2325D6D-1179-4B93-AD70-851ECD26D17A}" destId="{0E205319-9061-4994-9B59-EA270B94DB02}" srcOrd="0" destOrd="0" presId="urn:microsoft.com/office/officeart/2005/8/layout/hierarchy1"/>
    <dgm:cxn modelId="{58378F34-09D0-4847-A0D5-9CA49DA9C42A}" type="presParOf" srcId="{A2325D6D-1179-4B93-AD70-851ECD26D17A}" destId="{3D113850-BE1C-4D02-AAE2-B59707C49B2B}" srcOrd="1" destOrd="0" presId="urn:microsoft.com/office/officeart/2005/8/layout/hierarchy1"/>
    <dgm:cxn modelId="{F564F40E-120D-499D-97BD-190A7D8E9A4E}" type="presParOf" srcId="{2573003C-22C3-439A-AA66-D7552D36C977}" destId="{79852581-E008-4A91-9E59-ADD66CB4681F}" srcOrd="1" destOrd="0" presId="urn:microsoft.com/office/officeart/2005/8/layout/hierarchy1"/>
    <dgm:cxn modelId="{CD7B2020-8EE5-437F-A956-362BA98CD767}" type="presParOf" srcId="{79852581-E008-4A91-9E59-ADD66CB4681F}" destId="{4FCF73C1-118E-4BBD-BECA-B38E8D9F9B8D}" srcOrd="0" destOrd="0" presId="urn:microsoft.com/office/officeart/2005/8/layout/hierarchy1"/>
    <dgm:cxn modelId="{E8CF1A84-FE2E-4A82-95DE-E7587012A27B}" type="presParOf" srcId="{79852581-E008-4A91-9E59-ADD66CB4681F}" destId="{3FBD9005-A926-41F9-A45B-D6EC98BD70EF}" srcOrd="1" destOrd="0" presId="urn:microsoft.com/office/officeart/2005/8/layout/hierarchy1"/>
    <dgm:cxn modelId="{778882E1-AA16-40E1-ABFD-B743DD08AC76}" type="presParOf" srcId="{3FBD9005-A926-41F9-A45B-D6EC98BD70EF}" destId="{81E068C0-A125-4B7F-88D3-3479E77E4CCA}" srcOrd="0" destOrd="0" presId="urn:microsoft.com/office/officeart/2005/8/layout/hierarchy1"/>
    <dgm:cxn modelId="{22CB929E-B355-4FDC-9B59-CAD2DC749B24}" type="presParOf" srcId="{81E068C0-A125-4B7F-88D3-3479E77E4CCA}" destId="{2396F5B6-9ADE-429E-8F9B-4827516B6DCD}" srcOrd="0" destOrd="0" presId="urn:microsoft.com/office/officeart/2005/8/layout/hierarchy1"/>
    <dgm:cxn modelId="{228952C6-5A8B-4A7B-9F6E-1222386CC4F6}" type="presParOf" srcId="{81E068C0-A125-4B7F-88D3-3479E77E4CCA}" destId="{3FB31284-89F6-4485-9281-773A2E6A834D}" srcOrd="1" destOrd="0" presId="urn:microsoft.com/office/officeart/2005/8/layout/hierarchy1"/>
    <dgm:cxn modelId="{589738AE-9EB9-45CD-80B7-2DD6D60196A3}" type="presParOf" srcId="{3FBD9005-A926-41F9-A45B-D6EC98BD70EF}" destId="{1181CA6B-8D34-4643-9A04-D1E8F88F9D5C}" srcOrd="1" destOrd="0" presId="urn:microsoft.com/office/officeart/2005/8/layout/hierarchy1"/>
    <dgm:cxn modelId="{A81C40BC-A364-4B68-A890-DA9FD3BADECF}" type="presParOf" srcId="{1181CA6B-8D34-4643-9A04-D1E8F88F9D5C}" destId="{060C39B4-EBED-4B97-9BBF-7BF716750144}" srcOrd="0" destOrd="0" presId="urn:microsoft.com/office/officeart/2005/8/layout/hierarchy1"/>
    <dgm:cxn modelId="{098E7D17-48EC-465E-98ED-D7BACE6CB7F0}" type="presParOf" srcId="{1181CA6B-8D34-4643-9A04-D1E8F88F9D5C}" destId="{9048B20F-141F-426D-B8F4-60ACB5598C5A}" srcOrd="1" destOrd="0" presId="urn:microsoft.com/office/officeart/2005/8/layout/hierarchy1"/>
    <dgm:cxn modelId="{B01A2BA4-728B-472A-A086-62FD98087B45}" type="presParOf" srcId="{9048B20F-141F-426D-B8F4-60ACB5598C5A}" destId="{1E4AE333-413A-4A0D-B8C1-1A05DFDD19A2}" srcOrd="0" destOrd="0" presId="urn:microsoft.com/office/officeart/2005/8/layout/hierarchy1"/>
    <dgm:cxn modelId="{28588B6E-68CD-4CC2-BBB3-C5749D3BC112}" type="presParOf" srcId="{1E4AE333-413A-4A0D-B8C1-1A05DFDD19A2}" destId="{77737713-1D44-44DE-860A-21A63A2DE67F}" srcOrd="0" destOrd="0" presId="urn:microsoft.com/office/officeart/2005/8/layout/hierarchy1"/>
    <dgm:cxn modelId="{EFC80190-8686-409A-846D-C9C4BB4C22CA}" type="presParOf" srcId="{1E4AE333-413A-4A0D-B8C1-1A05DFDD19A2}" destId="{39F3EA89-C189-455B-9A18-BEDD0D14FED6}" srcOrd="1" destOrd="0" presId="urn:microsoft.com/office/officeart/2005/8/layout/hierarchy1"/>
    <dgm:cxn modelId="{38A06F8E-0FBD-48D6-B5E3-7BE4CC9B530D}" type="presParOf" srcId="{9048B20F-141F-426D-B8F4-60ACB5598C5A}" destId="{90A49E7A-D98F-48E0-BD69-B1385457A296}"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31A692B-898F-44E8-8B39-669B3CB0B680}" type="doc">
      <dgm:prSet loTypeId="urn:microsoft.com/office/officeart/2008/layout/HalfCircleOrganizationChart" loCatId="hierarchy" qsTypeId="urn:microsoft.com/office/officeart/2005/8/quickstyle/simple1" qsCatId="simple" csTypeId="urn:microsoft.com/office/officeart/2005/8/colors/accent1_2" csCatId="accent1" phldr="1"/>
      <dgm:spPr/>
      <dgm:t>
        <a:bodyPr/>
        <a:lstStyle/>
        <a:p>
          <a:pPr rtl="1"/>
          <a:endParaRPr lang="he-IL"/>
        </a:p>
      </dgm:t>
    </dgm:pt>
    <dgm:pt modelId="{C3C90055-495C-410E-8C9D-5AE10876727C}">
      <dgm:prSet phldrT="[Text]"/>
      <dgm:spPr/>
      <dgm:t>
        <a:bodyPr/>
        <a:lstStyle/>
        <a:p>
          <a:pPr rtl="1"/>
          <a:r>
            <a:rPr lang="he-IL" dirty="0"/>
            <a:t>אמירה</a:t>
          </a:r>
        </a:p>
      </dgm:t>
    </dgm:pt>
    <dgm:pt modelId="{4412BF5F-F056-494A-9D69-4460BC475998}" type="parTrans" cxnId="{98E26981-FFFA-4EA3-9D2C-8F66B1F09179}">
      <dgm:prSet/>
      <dgm:spPr/>
      <dgm:t>
        <a:bodyPr/>
        <a:lstStyle/>
        <a:p>
          <a:pPr rtl="1"/>
          <a:endParaRPr lang="he-IL"/>
        </a:p>
      </dgm:t>
    </dgm:pt>
    <dgm:pt modelId="{D42B4229-962E-461D-8B16-FBDC1FC1A472}" type="sibTrans" cxnId="{98E26981-FFFA-4EA3-9D2C-8F66B1F09179}">
      <dgm:prSet/>
      <dgm:spPr/>
      <dgm:t>
        <a:bodyPr/>
        <a:lstStyle/>
        <a:p>
          <a:pPr rtl="1"/>
          <a:endParaRPr lang="he-IL"/>
        </a:p>
      </dgm:t>
    </dgm:pt>
    <dgm:pt modelId="{51EEA262-91B0-486E-BB3D-2474C9AA7F63}">
      <dgm:prSet phldrT="[Text]"/>
      <dgm:spPr/>
      <dgm:t>
        <a:bodyPr/>
        <a:lstStyle/>
        <a:p>
          <a:pPr rtl="1"/>
          <a:r>
            <a:rPr lang="en-US" dirty="0"/>
            <a:t>Fundamental!</a:t>
          </a:r>
          <a:endParaRPr lang="he-IL" dirty="0"/>
        </a:p>
      </dgm:t>
    </dgm:pt>
    <dgm:pt modelId="{1731C58C-6BCF-47FF-BC5B-E002A56A3C03}" type="parTrans" cxnId="{BB007F45-CD0A-4B3F-AD64-5D0FD37A62F4}">
      <dgm:prSet/>
      <dgm:spPr/>
      <dgm:t>
        <a:bodyPr/>
        <a:lstStyle/>
        <a:p>
          <a:pPr rtl="1"/>
          <a:endParaRPr lang="he-IL"/>
        </a:p>
      </dgm:t>
    </dgm:pt>
    <dgm:pt modelId="{0F438FB8-AFDF-41E5-BFF9-654C4B8D3445}" type="sibTrans" cxnId="{BB007F45-CD0A-4B3F-AD64-5D0FD37A62F4}">
      <dgm:prSet/>
      <dgm:spPr/>
      <dgm:t>
        <a:bodyPr/>
        <a:lstStyle/>
        <a:p>
          <a:pPr rtl="1"/>
          <a:endParaRPr lang="he-IL"/>
        </a:p>
      </dgm:t>
    </dgm:pt>
    <dgm:pt modelId="{EBB82881-CAD0-4CD8-9010-BC37891395AF}">
      <dgm:prSet phldrT="[Text]"/>
      <dgm:spPr/>
      <dgm:t>
        <a:bodyPr/>
        <a:lstStyle/>
        <a:p>
          <a:pPr rtl="1"/>
          <a:r>
            <a:rPr lang="en-US" dirty="0"/>
            <a:t>Not fundamental</a:t>
          </a:r>
          <a:endParaRPr lang="he-IL" dirty="0"/>
        </a:p>
      </dgm:t>
    </dgm:pt>
    <dgm:pt modelId="{B252C22D-3AB5-47C9-888D-56F6DDB60C3B}" type="parTrans" cxnId="{B66D6B43-B210-4CCC-865C-148963826BFD}">
      <dgm:prSet/>
      <dgm:spPr/>
      <dgm:t>
        <a:bodyPr/>
        <a:lstStyle/>
        <a:p>
          <a:pPr rtl="1"/>
          <a:endParaRPr lang="he-IL"/>
        </a:p>
      </dgm:t>
    </dgm:pt>
    <dgm:pt modelId="{53FC007A-05FC-43FD-BD83-63B5844AE3A1}" type="sibTrans" cxnId="{B66D6B43-B210-4CCC-865C-148963826BFD}">
      <dgm:prSet/>
      <dgm:spPr/>
      <dgm:t>
        <a:bodyPr/>
        <a:lstStyle/>
        <a:p>
          <a:pPr rtl="1"/>
          <a:endParaRPr lang="he-IL"/>
        </a:p>
      </dgm:t>
    </dgm:pt>
    <dgm:pt modelId="{D825B1D3-F653-41AD-A308-C8AAAAC187D5}">
      <dgm:prSet phldrT="[Text]"/>
      <dgm:spPr/>
      <dgm:t>
        <a:bodyPr/>
        <a:lstStyle/>
        <a:p>
          <a:pPr rtl="1"/>
          <a:r>
            <a:rPr lang="en-US" dirty="0" err="1"/>
            <a:t>Safeik</a:t>
          </a:r>
          <a:endParaRPr lang="he-IL" dirty="0"/>
        </a:p>
      </dgm:t>
    </dgm:pt>
    <dgm:pt modelId="{557E65D5-A0A1-4E0A-8448-FE26418FA4C4}" type="parTrans" cxnId="{E1940F83-53E2-47F7-A07E-2067B72C1699}">
      <dgm:prSet/>
      <dgm:spPr/>
      <dgm:t>
        <a:bodyPr/>
        <a:lstStyle/>
        <a:p>
          <a:pPr rtl="1"/>
          <a:endParaRPr lang="he-IL"/>
        </a:p>
      </dgm:t>
    </dgm:pt>
    <dgm:pt modelId="{A40AA1C4-3977-4FD5-93D7-6722113CBDF5}" type="sibTrans" cxnId="{E1940F83-53E2-47F7-A07E-2067B72C1699}">
      <dgm:prSet/>
      <dgm:spPr/>
      <dgm:t>
        <a:bodyPr/>
        <a:lstStyle/>
        <a:p>
          <a:pPr rtl="1"/>
          <a:endParaRPr lang="he-IL"/>
        </a:p>
      </dgm:t>
    </dgm:pt>
    <dgm:pt modelId="{F89BE2AA-F6F7-4B81-AC60-DE326EB64505}">
      <dgm:prSet phldrT="[Text]"/>
      <dgm:spPr/>
      <dgm:t>
        <a:bodyPr/>
        <a:lstStyle/>
        <a:p>
          <a:pPr rtl="1"/>
          <a:r>
            <a:rPr lang="en-US" dirty="0"/>
            <a:t>Obviously He needs to do it. </a:t>
          </a:r>
          <a:r>
            <a:rPr lang="en-US" dirty="0" err="1"/>
            <a:t>Safeik</a:t>
          </a:r>
          <a:r>
            <a:rPr lang="en-US" dirty="0"/>
            <a:t> is if x (</a:t>
          </a:r>
          <a:r>
            <a:rPr lang="en-US" dirty="0" err="1"/>
            <a:t>shtika</a:t>
          </a:r>
          <a:r>
            <a:rPr lang="en-US" dirty="0"/>
            <a:t> </a:t>
          </a:r>
          <a:r>
            <a:rPr lang="en-US" dirty="0" err="1"/>
            <a:t>kihodaah</a:t>
          </a:r>
          <a:r>
            <a:rPr lang="en-US" dirty="0"/>
            <a:t>, </a:t>
          </a:r>
          <a:r>
            <a:rPr lang="en-US" dirty="0" err="1"/>
            <a:t>asukim</a:t>
          </a:r>
          <a:r>
            <a:rPr lang="en-US" dirty="0"/>
            <a:t>) counts</a:t>
          </a:r>
          <a:endParaRPr lang="he-IL" dirty="0"/>
        </a:p>
      </dgm:t>
    </dgm:pt>
    <dgm:pt modelId="{6FA36B83-6233-4758-810E-56F090D5F952}" type="parTrans" cxnId="{3F95957D-E948-4EA2-96EA-D866B932B32F}">
      <dgm:prSet/>
      <dgm:spPr/>
      <dgm:t>
        <a:bodyPr/>
        <a:lstStyle/>
        <a:p>
          <a:pPr rtl="1"/>
          <a:endParaRPr lang="he-IL"/>
        </a:p>
      </dgm:t>
    </dgm:pt>
    <dgm:pt modelId="{E935FFDA-217E-463E-9D3C-746235D6FFF5}" type="sibTrans" cxnId="{3F95957D-E948-4EA2-96EA-D866B932B32F}">
      <dgm:prSet/>
      <dgm:spPr/>
      <dgm:t>
        <a:bodyPr/>
        <a:lstStyle/>
        <a:p>
          <a:pPr rtl="1"/>
          <a:endParaRPr lang="he-IL"/>
        </a:p>
      </dgm:t>
    </dgm:pt>
    <dgm:pt modelId="{DD6218C1-5381-47E8-A5B5-44A7EDA28F0D}">
      <dgm:prSet phldrT="[Text]"/>
      <dgm:spPr/>
      <dgm:t>
        <a:bodyPr/>
        <a:lstStyle/>
        <a:p>
          <a:pPr rtl="1"/>
          <a:r>
            <a:rPr lang="en-US" dirty="0"/>
            <a:t>And that’s the </a:t>
          </a:r>
          <a:r>
            <a:rPr lang="en-US" dirty="0" err="1"/>
            <a:t>safeik</a:t>
          </a:r>
          <a:r>
            <a:rPr lang="en-US" dirty="0"/>
            <a:t> of the gm</a:t>
          </a:r>
          <a:endParaRPr lang="he-IL" dirty="0"/>
        </a:p>
      </dgm:t>
    </dgm:pt>
    <dgm:pt modelId="{8101299F-79B8-42BA-AC68-D5CAA8657FBF}" type="parTrans" cxnId="{816C0392-D91F-42CF-B71B-F841CF08B262}">
      <dgm:prSet/>
      <dgm:spPr/>
      <dgm:t>
        <a:bodyPr/>
        <a:lstStyle/>
        <a:p>
          <a:pPr rtl="1"/>
          <a:endParaRPr lang="he-IL"/>
        </a:p>
      </dgm:t>
    </dgm:pt>
    <dgm:pt modelId="{6837F6A7-EE2E-4942-A736-58B439E1EEBF}" type="sibTrans" cxnId="{816C0392-D91F-42CF-B71B-F841CF08B262}">
      <dgm:prSet/>
      <dgm:spPr/>
      <dgm:t>
        <a:bodyPr/>
        <a:lstStyle/>
        <a:p>
          <a:pPr rtl="1"/>
          <a:endParaRPr lang="he-IL"/>
        </a:p>
      </dgm:t>
    </dgm:pt>
    <dgm:pt modelId="{9F74189C-048D-4BEE-A618-F422FA0489B7}">
      <dgm:prSet phldrT="[Text]"/>
      <dgm:spPr/>
      <dgm:t>
        <a:bodyPr/>
        <a:lstStyle/>
        <a:p>
          <a:pPr rtl="1"/>
          <a:r>
            <a:rPr lang="en-US" dirty="0"/>
            <a:t>Other </a:t>
          </a:r>
          <a:r>
            <a:rPr lang="en-US" dirty="0" err="1"/>
            <a:t>safeik</a:t>
          </a:r>
          <a:r>
            <a:rPr lang="en-US" dirty="0"/>
            <a:t> (about </a:t>
          </a:r>
          <a:r>
            <a:rPr lang="en-US" dirty="0" err="1"/>
            <a:t>birur</a:t>
          </a:r>
          <a:r>
            <a:rPr lang="en-US" dirty="0"/>
            <a:t>, </a:t>
          </a:r>
          <a:r>
            <a:rPr lang="en-US" dirty="0" err="1"/>
            <a:t>ki</a:t>
          </a:r>
          <a:r>
            <a:rPr lang="en-US" dirty="0"/>
            <a:t> </a:t>
          </a:r>
          <a:r>
            <a:rPr lang="en-US" dirty="0" err="1"/>
            <a:t>yikach</a:t>
          </a:r>
          <a:r>
            <a:rPr lang="en-US" dirty="0"/>
            <a:t> </a:t>
          </a:r>
          <a:r>
            <a:rPr lang="en-US" dirty="0" err="1"/>
            <a:t>etc</a:t>
          </a:r>
          <a:r>
            <a:rPr lang="en-US" dirty="0"/>
            <a:t>)</a:t>
          </a:r>
          <a:endParaRPr lang="he-IL" dirty="0"/>
        </a:p>
      </dgm:t>
    </dgm:pt>
    <dgm:pt modelId="{7B1F8E8E-2BD8-49D3-A72C-42AB057B826B}" type="parTrans" cxnId="{03C77795-857D-4703-980A-B87976E643AF}">
      <dgm:prSet/>
      <dgm:spPr/>
      <dgm:t>
        <a:bodyPr/>
        <a:lstStyle/>
        <a:p>
          <a:pPr rtl="1"/>
          <a:endParaRPr lang="he-IL"/>
        </a:p>
      </dgm:t>
    </dgm:pt>
    <dgm:pt modelId="{4E9B4993-F54C-4587-8245-3377DC27C97D}" type="sibTrans" cxnId="{03C77795-857D-4703-980A-B87976E643AF}">
      <dgm:prSet/>
      <dgm:spPr/>
      <dgm:t>
        <a:bodyPr/>
        <a:lstStyle/>
        <a:p>
          <a:pPr rtl="1"/>
          <a:endParaRPr lang="he-IL"/>
        </a:p>
      </dgm:t>
    </dgm:pt>
    <dgm:pt modelId="{52F118E1-BEE3-4E18-B580-E229DC53FADA}" type="asst">
      <dgm:prSet/>
      <dgm:spPr/>
      <dgm:t>
        <a:bodyPr/>
        <a:lstStyle/>
        <a:p>
          <a:pPr rtl="1"/>
          <a:r>
            <a:rPr lang="en-US" dirty="0" err="1"/>
            <a:t>Meiri</a:t>
          </a:r>
          <a:r>
            <a:rPr lang="en-US" dirty="0"/>
            <a:t>- It’s fundamental, but maybe it’s distinct and not part of </a:t>
          </a:r>
          <a:r>
            <a:rPr lang="en-US" dirty="0" err="1"/>
            <a:t>ki</a:t>
          </a:r>
          <a:r>
            <a:rPr lang="en-US" dirty="0"/>
            <a:t> </a:t>
          </a:r>
          <a:r>
            <a:rPr lang="en-US" dirty="0" err="1"/>
            <a:t>yikach</a:t>
          </a:r>
          <a:endParaRPr lang="he-IL" dirty="0"/>
        </a:p>
      </dgm:t>
    </dgm:pt>
    <dgm:pt modelId="{80F5ADAD-2856-4D32-97BB-5FE9EB32BF4F}" type="parTrans" cxnId="{35ADE123-B711-4C55-89E6-5C281768571A}">
      <dgm:prSet/>
      <dgm:spPr/>
      <dgm:t>
        <a:bodyPr/>
        <a:lstStyle/>
        <a:p>
          <a:pPr rtl="1"/>
          <a:endParaRPr lang="he-IL"/>
        </a:p>
      </dgm:t>
    </dgm:pt>
    <dgm:pt modelId="{2533ECD7-DBF9-4E76-9D2E-03453D551E15}" type="sibTrans" cxnId="{35ADE123-B711-4C55-89E6-5C281768571A}">
      <dgm:prSet/>
      <dgm:spPr/>
      <dgm:t>
        <a:bodyPr/>
        <a:lstStyle/>
        <a:p>
          <a:pPr rtl="1"/>
          <a:endParaRPr lang="he-IL"/>
        </a:p>
      </dgm:t>
    </dgm:pt>
    <dgm:pt modelId="{4F2564A8-2B7C-407D-A3E4-E5974726FB36}" type="pres">
      <dgm:prSet presAssocID="{F31A692B-898F-44E8-8B39-669B3CB0B680}" presName="Name0" presStyleCnt="0">
        <dgm:presLayoutVars>
          <dgm:orgChart val="1"/>
          <dgm:chPref val="1"/>
          <dgm:dir/>
          <dgm:animOne val="branch"/>
          <dgm:animLvl val="lvl"/>
          <dgm:resizeHandles/>
        </dgm:presLayoutVars>
      </dgm:prSet>
      <dgm:spPr/>
    </dgm:pt>
    <dgm:pt modelId="{0ED9480A-5BE4-4259-8217-5F2CB4989B13}" type="pres">
      <dgm:prSet presAssocID="{C3C90055-495C-410E-8C9D-5AE10876727C}" presName="hierRoot1" presStyleCnt="0">
        <dgm:presLayoutVars>
          <dgm:hierBranch val="init"/>
        </dgm:presLayoutVars>
      </dgm:prSet>
      <dgm:spPr/>
    </dgm:pt>
    <dgm:pt modelId="{477572F7-6782-48EE-A43E-83030B98B3CA}" type="pres">
      <dgm:prSet presAssocID="{C3C90055-495C-410E-8C9D-5AE10876727C}" presName="rootComposite1" presStyleCnt="0"/>
      <dgm:spPr/>
    </dgm:pt>
    <dgm:pt modelId="{F1CF6574-BD2B-45F3-B175-64090EE4B6D3}" type="pres">
      <dgm:prSet presAssocID="{C3C90055-495C-410E-8C9D-5AE10876727C}" presName="rootText1" presStyleLbl="alignAcc1" presStyleIdx="0" presStyleCnt="0">
        <dgm:presLayoutVars>
          <dgm:chPref val="3"/>
        </dgm:presLayoutVars>
      </dgm:prSet>
      <dgm:spPr/>
    </dgm:pt>
    <dgm:pt modelId="{610FA681-3803-4021-94C9-4C239CD8F713}" type="pres">
      <dgm:prSet presAssocID="{C3C90055-495C-410E-8C9D-5AE10876727C}" presName="topArc1" presStyleLbl="parChTrans1D1" presStyleIdx="0" presStyleCnt="16"/>
      <dgm:spPr/>
    </dgm:pt>
    <dgm:pt modelId="{4DBD48C6-15F9-425A-9642-D2A3FF09783F}" type="pres">
      <dgm:prSet presAssocID="{C3C90055-495C-410E-8C9D-5AE10876727C}" presName="bottomArc1" presStyleLbl="parChTrans1D1" presStyleIdx="1" presStyleCnt="16"/>
      <dgm:spPr/>
    </dgm:pt>
    <dgm:pt modelId="{BC46FE46-D1C1-4BD7-B055-B80BFD8090D4}" type="pres">
      <dgm:prSet presAssocID="{C3C90055-495C-410E-8C9D-5AE10876727C}" presName="topConnNode1" presStyleLbl="node1" presStyleIdx="0" presStyleCnt="0"/>
      <dgm:spPr/>
    </dgm:pt>
    <dgm:pt modelId="{1C55B50E-47A7-4934-AB27-60B4432C3BCB}" type="pres">
      <dgm:prSet presAssocID="{C3C90055-495C-410E-8C9D-5AE10876727C}" presName="hierChild2" presStyleCnt="0"/>
      <dgm:spPr/>
    </dgm:pt>
    <dgm:pt modelId="{6D914DEB-AB7F-443E-BD87-C7B3B758A50A}" type="pres">
      <dgm:prSet presAssocID="{1731C58C-6BCF-47FF-BC5B-E002A56A3C03}" presName="Name28" presStyleLbl="parChTrans1D2" presStyleIdx="0" presStyleCnt="3"/>
      <dgm:spPr/>
    </dgm:pt>
    <dgm:pt modelId="{9221AB07-58D1-4785-BC27-AB2E6EF7CBFA}" type="pres">
      <dgm:prSet presAssocID="{51EEA262-91B0-486E-BB3D-2474C9AA7F63}" presName="hierRoot2" presStyleCnt="0">
        <dgm:presLayoutVars>
          <dgm:hierBranch val="init"/>
        </dgm:presLayoutVars>
      </dgm:prSet>
      <dgm:spPr/>
    </dgm:pt>
    <dgm:pt modelId="{0386D0C5-55A2-4958-AAD5-11BD72EBDF78}" type="pres">
      <dgm:prSet presAssocID="{51EEA262-91B0-486E-BB3D-2474C9AA7F63}" presName="rootComposite2" presStyleCnt="0"/>
      <dgm:spPr/>
    </dgm:pt>
    <dgm:pt modelId="{270A32A1-E4E5-4C06-99E6-3292A944E0DB}" type="pres">
      <dgm:prSet presAssocID="{51EEA262-91B0-486E-BB3D-2474C9AA7F63}" presName="rootText2" presStyleLbl="alignAcc1" presStyleIdx="0" presStyleCnt="0">
        <dgm:presLayoutVars>
          <dgm:chPref val="3"/>
        </dgm:presLayoutVars>
      </dgm:prSet>
      <dgm:spPr/>
    </dgm:pt>
    <dgm:pt modelId="{9CAFE568-A66C-4F7E-A6EC-D80439A05401}" type="pres">
      <dgm:prSet presAssocID="{51EEA262-91B0-486E-BB3D-2474C9AA7F63}" presName="topArc2" presStyleLbl="parChTrans1D1" presStyleIdx="2" presStyleCnt="16"/>
      <dgm:spPr/>
    </dgm:pt>
    <dgm:pt modelId="{B51403C9-E1AF-45A6-BD92-843DB3FF43D4}" type="pres">
      <dgm:prSet presAssocID="{51EEA262-91B0-486E-BB3D-2474C9AA7F63}" presName="bottomArc2" presStyleLbl="parChTrans1D1" presStyleIdx="3" presStyleCnt="16"/>
      <dgm:spPr/>
    </dgm:pt>
    <dgm:pt modelId="{5E058FB3-B976-4421-927A-BD5CFA689ADB}" type="pres">
      <dgm:prSet presAssocID="{51EEA262-91B0-486E-BB3D-2474C9AA7F63}" presName="topConnNode2" presStyleLbl="node2" presStyleIdx="0" presStyleCnt="0"/>
      <dgm:spPr/>
    </dgm:pt>
    <dgm:pt modelId="{259B4517-F502-4BA5-9674-EFB855B0AE91}" type="pres">
      <dgm:prSet presAssocID="{51EEA262-91B0-486E-BB3D-2474C9AA7F63}" presName="hierChild4" presStyleCnt="0"/>
      <dgm:spPr/>
    </dgm:pt>
    <dgm:pt modelId="{86FCC4E4-C5AD-4878-81B8-DBD5C9143386}" type="pres">
      <dgm:prSet presAssocID="{6FA36B83-6233-4758-810E-56F090D5F952}" presName="Name28" presStyleLbl="parChTrans1D3" presStyleIdx="0" presStyleCnt="4"/>
      <dgm:spPr/>
    </dgm:pt>
    <dgm:pt modelId="{C95E287C-7E33-4B3D-84A0-8AD843FAFCBC}" type="pres">
      <dgm:prSet presAssocID="{F89BE2AA-F6F7-4B81-AC60-DE326EB64505}" presName="hierRoot2" presStyleCnt="0">
        <dgm:presLayoutVars>
          <dgm:hierBranch val="init"/>
        </dgm:presLayoutVars>
      </dgm:prSet>
      <dgm:spPr/>
    </dgm:pt>
    <dgm:pt modelId="{E0D67292-4477-4026-8CC0-AE3FEB954BFA}" type="pres">
      <dgm:prSet presAssocID="{F89BE2AA-F6F7-4B81-AC60-DE326EB64505}" presName="rootComposite2" presStyleCnt="0"/>
      <dgm:spPr/>
    </dgm:pt>
    <dgm:pt modelId="{06D90400-F1A2-4DF5-8508-F4693F975F92}" type="pres">
      <dgm:prSet presAssocID="{F89BE2AA-F6F7-4B81-AC60-DE326EB64505}" presName="rootText2" presStyleLbl="alignAcc1" presStyleIdx="0" presStyleCnt="0">
        <dgm:presLayoutVars>
          <dgm:chPref val="3"/>
        </dgm:presLayoutVars>
      </dgm:prSet>
      <dgm:spPr/>
    </dgm:pt>
    <dgm:pt modelId="{9FBDB772-A080-4113-B3AB-34A6A33BC746}" type="pres">
      <dgm:prSet presAssocID="{F89BE2AA-F6F7-4B81-AC60-DE326EB64505}" presName="topArc2" presStyleLbl="parChTrans1D1" presStyleIdx="4" presStyleCnt="16"/>
      <dgm:spPr/>
    </dgm:pt>
    <dgm:pt modelId="{37530A72-4687-4526-A9B6-1BA3ADD074A2}" type="pres">
      <dgm:prSet presAssocID="{F89BE2AA-F6F7-4B81-AC60-DE326EB64505}" presName="bottomArc2" presStyleLbl="parChTrans1D1" presStyleIdx="5" presStyleCnt="16"/>
      <dgm:spPr/>
    </dgm:pt>
    <dgm:pt modelId="{2AC33EDA-6069-46CE-AB1D-C69A21AEEDD1}" type="pres">
      <dgm:prSet presAssocID="{F89BE2AA-F6F7-4B81-AC60-DE326EB64505}" presName="topConnNode2" presStyleLbl="node3" presStyleIdx="0" presStyleCnt="0"/>
      <dgm:spPr/>
    </dgm:pt>
    <dgm:pt modelId="{83A1C45B-496D-4CDA-8D30-CC22AED0C1D2}" type="pres">
      <dgm:prSet presAssocID="{F89BE2AA-F6F7-4B81-AC60-DE326EB64505}" presName="hierChild4" presStyleCnt="0"/>
      <dgm:spPr/>
    </dgm:pt>
    <dgm:pt modelId="{4EA18266-DBE1-49E8-A949-05C53FED1595}" type="pres">
      <dgm:prSet presAssocID="{F89BE2AA-F6F7-4B81-AC60-DE326EB64505}" presName="hierChild5" presStyleCnt="0"/>
      <dgm:spPr/>
    </dgm:pt>
    <dgm:pt modelId="{3C2BABCD-D3C9-4C27-BCEC-9529712C245C}" type="pres">
      <dgm:prSet presAssocID="{51EEA262-91B0-486E-BB3D-2474C9AA7F63}" presName="hierChild5" presStyleCnt="0"/>
      <dgm:spPr/>
    </dgm:pt>
    <dgm:pt modelId="{C73E8530-5F49-49F8-B64C-5AB9D83D8CC6}" type="pres">
      <dgm:prSet presAssocID="{80F5ADAD-2856-4D32-97BB-5FE9EB32BF4F}" presName="Name101" presStyleLbl="parChTrans1D3" presStyleIdx="1" presStyleCnt="4"/>
      <dgm:spPr/>
    </dgm:pt>
    <dgm:pt modelId="{2F60BAFA-11D3-4D89-B90F-4EEE6A8FC2B0}" type="pres">
      <dgm:prSet presAssocID="{52F118E1-BEE3-4E18-B580-E229DC53FADA}" presName="hierRoot3" presStyleCnt="0">
        <dgm:presLayoutVars>
          <dgm:hierBranch val="init"/>
        </dgm:presLayoutVars>
      </dgm:prSet>
      <dgm:spPr/>
    </dgm:pt>
    <dgm:pt modelId="{DFD5AA34-B473-4E78-B029-48B7AF3B6997}" type="pres">
      <dgm:prSet presAssocID="{52F118E1-BEE3-4E18-B580-E229DC53FADA}" presName="rootComposite3" presStyleCnt="0"/>
      <dgm:spPr/>
    </dgm:pt>
    <dgm:pt modelId="{C0B76334-477C-4A3F-81AB-4590874948D1}" type="pres">
      <dgm:prSet presAssocID="{52F118E1-BEE3-4E18-B580-E229DC53FADA}" presName="rootText3" presStyleLbl="alignAcc1" presStyleIdx="0" presStyleCnt="0">
        <dgm:presLayoutVars>
          <dgm:chPref val="3"/>
        </dgm:presLayoutVars>
      </dgm:prSet>
      <dgm:spPr/>
    </dgm:pt>
    <dgm:pt modelId="{1F00A25D-A74F-4FDA-AE19-E3DE0E4279E9}" type="pres">
      <dgm:prSet presAssocID="{52F118E1-BEE3-4E18-B580-E229DC53FADA}" presName="topArc3" presStyleLbl="parChTrans1D1" presStyleIdx="6" presStyleCnt="16"/>
      <dgm:spPr/>
    </dgm:pt>
    <dgm:pt modelId="{BA5081AB-CD12-4B99-BCB8-69C44D50F671}" type="pres">
      <dgm:prSet presAssocID="{52F118E1-BEE3-4E18-B580-E229DC53FADA}" presName="bottomArc3" presStyleLbl="parChTrans1D1" presStyleIdx="7" presStyleCnt="16"/>
      <dgm:spPr/>
    </dgm:pt>
    <dgm:pt modelId="{062628C4-076F-4839-B6C9-B8FE9D34EBEA}" type="pres">
      <dgm:prSet presAssocID="{52F118E1-BEE3-4E18-B580-E229DC53FADA}" presName="topConnNode3" presStyleLbl="asst2" presStyleIdx="0" presStyleCnt="0"/>
      <dgm:spPr/>
    </dgm:pt>
    <dgm:pt modelId="{92D11C02-0A3F-4596-B4F2-F5E4B527A1F1}" type="pres">
      <dgm:prSet presAssocID="{52F118E1-BEE3-4E18-B580-E229DC53FADA}" presName="hierChild6" presStyleCnt="0"/>
      <dgm:spPr/>
    </dgm:pt>
    <dgm:pt modelId="{8E4BA464-4FDA-4B9D-B3F1-D3F278787F47}" type="pres">
      <dgm:prSet presAssocID="{52F118E1-BEE3-4E18-B580-E229DC53FADA}" presName="hierChild7" presStyleCnt="0"/>
      <dgm:spPr/>
    </dgm:pt>
    <dgm:pt modelId="{DE0CD038-FDDE-4B99-A0B7-D1546497EAE3}" type="pres">
      <dgm:prSet presAssocID="{557E65D5-A0A1-4E0A-8448-FE26418FA4C4}" presName="Name28" presStyleLbl="parChTrans1D2" presStyleIdx="1" presStyleCnt="3"/>
      <dgm:spPr/>
    </dgm:pt>
    <dgm:pt modelId="{54684810-A33A-42D6-951F-E4AD356C4361}" type="pres">
      <dgm:prSet presAssocID="{D825B1D3-F653-41AD-A308-C8AAAAC187D5}" presName="hierRoot2" presStyleCnt="0">
        <dgm:presLayoutVars>
          <dgm:hierBranch val="init"/>
        </dgm:presLayoutVars>
      </dgm:prSet>
      <dgm:spPr/>
    </dgm:pt>
    <dgm:pt modelId="{2D13DAD6-AB6A-456D-8A71-0CCCCA09F94D}" type="pres">
      <dgm:prSet presAssocID="{D825B1D3-F653-41AD-A308-C8AAAAC187D5}" presName="rootComposite2" presStyleCnt="0"/>
      <dgm:spPr/>
    </dgm:pt>
    <dgm:pt modelId="{3D8A5ED0-5F0B-4A7B-93FB-9A34A46EE209}" type="pres">
      <dgm:prSet presAssocID="{D825B1D3-F653-41AD-A308-C8AAAAC187D5}" presName="rootText2" presStyleLbl="alignAcc1" presStyleIdx="0" presStyleCnt="0">
        <dgm:presLayoutVars>
          <dgm:chPref val="3"/>
        </dgm:presLayoutVars>
      </dgm:prSet>
      <dgm:spPr/>
    </dgm:pt>
    <dgm:pt modelId="{4776EC32-2ADF-43DD-8D2F-1B58E1EA0952}" type="pres">
      <dgm:prSet presAssocID="{D825B1D3-F653-41AD-A308-C8AAAAC187D5}" presName="topArc2" presStyleLbl="parChTrans1D1" presStyleIdx="8" presStyleCnt="16"/>
      <dgm:spPr/>
    </dgm:pt>
    <dgm:pt modelId="{069EF0A2-7CB8-4FBC-AB62-DD7DCF08DB62}" type="pres">
      <dgm:prSet presAssocID="{D825B1D3-F653-41AD-A308-C8AAAAC187D5}" presName="bottomArc2" presStyleLbl="parChTrans1D1" presStyleIdx="9" presStyleCnt="16"/>
      <dgm:spPr/>
    </dgm:pt>
    <dgm:pt modelId="{36C5C782-652F-4883-95B6-88DF7A2135CB}" type="pres">
      <dgm:prSet presAssocID="{D825B1D3-F653-41AD-A308-C8AAAAC187D5}" presName="topConnNode2" presStyleLbl="node2" presStyleIdx="0" presStyleCnt="0"/>
      <dgm:spPr/>
    </dgm:pt>
    <dgm:pt modelId="{1B3E70DA-9B3B-46DE-9609-705D451E9507}" type="pres">
      <dgm:prSet presAssocID="{D825B1D3-F653-41AD-A308-C8AAAAC187D5}" presName="hierChild4" presStyleCnt="0"/>
      <dgm:spPr/>
    </dgm:pt>
    <dgm:pt modelId="{39E4451D-0212-4908-8CE7-C1DC1F4DD91E}" type="pres">
      <dgm:prSet presAssocID="{8101299F-79B8-42BA-AC68-D5CAA8657FBF}" presName="Name28" presStyleLbl="parChTrans1D3" presStyleIdx="2" presStyleCnt="4"/>
      <dgm:spPr/>
    </dgm:pt>
    <dgm:pt modelId="{FD19803B-01AD-45D7-BB89-7492CC2E8C19}" type="pres">
      <dgm:prSet presAssocID="{DD6218C1-5381-47E8-A5B5-44A7EDA28F0D}" presName="hierRoot2" presStyleCnt="0">
        <dgm:presLayoutVars>
          <dgm:hierBranch val="init"/>
        </dgm:presLayoutVars>
      </dgm:prSet>
      <dgm:spPr/>
    </dgm:pt>
    <dgm:pt modelId="{F0B8AD3D-82BF-4196-B493-D3DFDE54C205}" type="pres">
      <dgm:prSet presAssocID="{DD6218C1-5381-47E8-A5B5-44A7EDA28F0D}" presName="rootComposite2" presStyleCnt="0"/>
      <dgm:spPr/>
    </dgm:pt>
    <dgm:pt modelId="{0C55462F-5E17-4C6D-866D-0C0F8A89FCE5}" type="pres">
      <dgm:prSet presAssocID="{DD6218C1-5381-47E8-A5B5-44A7EDA28F0D}" presName="rootText2" presStyleLbl="alignAcc1" presStyleIdx="0" presStyleCnt="0">
        <dgm:presLayoutVars>
          <dgm:chPref val="3"/>
        </dgm:presLayoutVars>
      </dgm:prSet>
      <dgm:spPr/>
    </dgm:pt>
    <dgm:pt modelId="{0DDB9933-192A-4C01-A022-32F8F4F4CCFB}" type="pres">
      <dgm:prSet presAssocID="{DD6218C1-5381-47E8-A5B5-44A7EDA28F0D}" presName="topArc2" presStyleLbl="parChTrans1D1" presStyleIdx="10" presStyleCnt="16"/>
      <dgm:spPr/>
    </dgm:pt>
    <dgm:pt modelId="{94693372-457C-4094-983E-54639E295646}" type="pres">
      <dgm:prSet presAssocID="{DD6218C1-5381-47E8-A5B5-44A7EDA28F0D}" presName="bottomArc2" presStyleLbl="parChTrans1D1" presStyleIdx="11" presStyleCnt="16"/>
      <dgm:spPr/>
    </dgm:pt>
    <dgm:pt modelId="{12C371AF-B441-4282-9D9C-6F94D8B8742F}" type="pres">
      <dgm:prSet presAssocID="{DD6218C1-5381-47E8-A5B5-44A7EDA28F0D}" presName="topConnNode2" presStyleLbl="node3" presStyleIdx="0" presStyleCnt="0"/>
      <dgm:spPr/>
    </dgm:pt>
    <dgm:pt modelId="{C96B7516-28FD-4D43-BEE2-94C3F0F15128}" type="pres">
      <dgm:prSet presAssocID="{DD6218C1-5381-47E8-A5B5-44A7EDA28F0D}" presName="hierChild4" presStyleCnt="0"/>
      <dgm:spPr/>
    </dgm:pt>
    <dgm:pt modelId="{BEBC095F-07AC-4B9B-85B0-E6B494F4AEB3}" type="pres">
      <dgm:prSet presAssocID="{DD6218C1-5381-47E8-A5B5-44A7EDA28F0D}" presName="hierChild5" presStyleCnt="0"/>
      <dgm:spPr/>
    </dgm:pt>
    <dgm:pt modelId="{384E1103-8355-45E6-BFB4-7F9B7C26238B}" type="pres">
      <dgm:prSet presAssocID="{D825B1D3-F653-41AD-A308-C8AAAAC187D5}" presName="hierChild5" presStyleCnt="0"/>
      <dgm:spPr/>
    </dgm:pt>
    <dgm:pt modelId="{E877DB62-1461-4865-B5C7-511F8E5317A8}" type="pres">
      <dgm:prSet presAssocID="{B252C22D-3AB5-47C9-888D-56F6DDB60C3B}" presName="Name28" presStyleLbl="parChTrans1D2" presStyleIdx="2" presStyleCnt="3"/>
      <dgm:spPr/>
    </dgm:pt>
    <dgm:pt modelId="{9C33A0E8-5DCA-4971-80A6-99099F6D77C4}" type="pres">
      <dgm:prSet presAssocID="{EBB82881-CAD0-4CD8-9010-BC37891395AF}" presName="hierRoot2" presStyleCnt="0">
        <dgm:presLayoutVars>
          <dgm:hierBranch val="init"/>
        </dgm:presLayoutVars>
      </dgm:prSet>
      <dgm:spPr/>
    </dgm:pt>
    <dgm:pt modelId="{235CC0F2-D18F-452D-98A7-658E2E562542}" type="pres">
      <dgm:prSet presAssocID="{EBB82881-CAD0-4CD8-9010-BC37891395AF}" presName="rootComposite2" presStyleCnt="0"/>
      <dgm:spPr/>
    </dgm:pt>
    <dgm:pt modelId="{7814FD36-5F49-4A02-A306-90B0FA0805A8}" type="pres">
      <dgm:prSet presAssocID="{EBB82881-CAD0-4CD8-9010-BC37891395AF}" presName="rootText2" presStyleLbl="alignAcc1" presStyleIdx="0" presStyleCnt="0">
        <dgm:presLayoutVars>
          <dgm:chPref val="3"/>
        </dgm:presLayoutVars>
      </dgm:prSet>
      <dgm:spPr/>
    </dgm:pt>
    <dgm:pt modelId="{D2D67DE9-F9A2-4816-8020-B59BE8375562}" type="pres">
      <dgm:prSet presAssocID="{EBB82881-CAD0-4CD8-9010-BC37891395AF}" presName="topArc2" presStyleLbl="parChTrans1D1" presStyleIdx="12" presStyleCnt="16"/>
      <dgm:spPr/>
    </dgm:pt>
    <dgm:pt modelId="{737A1274-D998-48D6-BCF7-90DB60A1D65C}" type="pres">
      <dgm:prSet presAssocID="{EBB82881-CAD0-4CD8-9010-BC37891395AF}" presName="bottomArc2" presStyleLbl="parChTrans1D1" presStyleIdx="13" presStyleCnt="16"/>
      <dgm:spPr/>
    </dgm:pt>
    <dgm:pt modelId="{FBC86460-FB90-431A-85E3-4BC28667BC9B}" type="pres">
      <dgm:prSet presAssocID="{EBB82881-CAD0-4CD8-9010-BC37891395AF}" presName="topConnNode2" presStyleLbl="node2" presStyleIdx="0" presStyleCnt="0"/>
      <dgm:spPr/>
    </dgm:pt>
    <dgm:pt modelId="{606667F7-8C75-41FB-8AA0-7336EB96C31C}" type="pres">
      <dgm:prSet presAssocID="{EBB82881-CAD0-4CD8-9010-BC37891395AF}" presName="hierChild4" presStyleCnt="0"/>
      <dgm:spPr/>
    </dgm:pt>
    <dgm:pt modelId="{09388943-A3F0-4DB6-A5E5-148AA633CA23}" type="pres">
      <dgm:prSet presAssocID="{7B1F8E8E-2BD8-49D3-A72C-42AB057B826B}" presName="Name28" presStyleLbl="parChTrans1D3" presStyleIdx="3" presStyleCnt="4"/>
      <dgm:spPr/>
    </dgm:pt>
    <dgm:pt modelId="{BD65DC3C-60F7-4D2D-BB52-3520908CD035}" type="pres">
      <dgm:prSet presAssocID="{9F74189C-048D-4BEE-A618-F422FA0489B7}" presName="hierRoot2" presStyleCnt="0">
        <dgm:presLayoutVars>
          <dgm:hierBranch val="init"/>
        </dgm:presLayoutVars>
      </dgm:prSet>
      <dgm:spPr/>
    </dgm:pt>
    <dgm:pt modelId="{C9558A5D-D348-45C9-92DA-001A27878203}" type="pres">
      <dgm:prSet presAssocID="{9F74189C-048D-4BEE-A618-F422FA0489B7}" presName="rootComposite2" presStyleCnt="0"/>
      <dgm:spPr/>
    </dgm:pt>
    <dgm:pt modelId="{B0EAFD82-AE7D-4DDF-90C4-07E5F9D0874D}" type="pres">
      <dgm:prSet presAssocID="{9F74189C-048D-4BEE-A618-F422FA0489B7}" presName="rootText2" presStyleLbl="alignAcc1" presStyleIdx="0" presStyleCnt="0">
        <dgm:presLayoutVars>
          <dgm:chPref val="3"/>
        </dgm:presLayoutVars>
      </dgm:prSet>
      <dgm:spPr/>
    </dgm:pt>
    <dgm:pt modelId="{5A17A731-2CF1-465C-9D52-7D771331EA18}" type="pres">
      <dgm:prSet presAssocID="{9F74189C-048D-4BEE-A618-F422FA0489B7}" presName="topArc2" presStyleLbl="parChTrans1D1" presStyleIdx="14" presStyleCnt="16"/>
      <dgm:spPr/>
    </dgm:pt>
    <dgm:pt modelId="{4203B6A5-966B-4F57-9F14-481A0D080A8C}" type="pres">
      <dgm:prSet presAssocID="{9F74189C-048D-4BEE-A618-F422FA0489B7}" presName="bottomArc2" presStyleLbl="parChTrans1D1" presStyleIdx="15" presStyleCnt="16"/>
      <dgm:spPr/>
    </dgm:pt>
    <dgm:pt modelId="{2167389F-E2F3-4D5B-A32B-A4ADC4FDD40D}" type="pres">
      <dgm:prSet presAssocID="{9F74189C-048D-4BEE-A618-F422FA0489B7}" presName="topConnNode2" presStyleLbl="node3" presStyleIdx="0" presStyleCnt="0"/>
      <dgm:spPr/>
    </dgm:pt>
    <dgm:pt modelId="{95AF7DD0-053B-4D1F-9B9A-66F1989F38BB}" type="pres">
      <dgm:prSet presAssocID="{9F74189C-048D-4BEE-A618-F422FA0489B7}" presName="hierChild4" presStyleCnt="0"/>
      <dgm:spPr/>
    </dgm:pt>
    <dgm:pt modelId="{4472AC04-9206-4350-98E8-6F142B54BD05}" type="pres">
      <dgm:prSet presAssocID="{9F74189C-048D-4BEE-A618-F422FA0489B7}" presName="hierChild5" presStyleCnt="0"/>
      <dgm:spPr/>
    </dgm:pt>
    <dgm:pt modelId="{4FD51D69-79FB-48D7-8814-4531764350C1}" type="pres">
      <dgm:prSet presAssocID="{EBB82881-CAD0-4CD8-9010-BC37891395AF}" presName="hierChild5" presStyleCnt="0"/>
      <dgm:spPr/>
    </dgm:pt>
    <dgm:pt modelId="{90E5A3F7-162E-4143-8A17-167FFCD2F22E}" type="pres">
      <dgm:prSet presAssocID="{C3C90055-495C-410E-8C9D-5AE10876727C}" presName="hierChild3" presStyleCnt="0"/>
      <dgm:spPr/>
    </dgm:pt>
  </dgm:ptLst>
  <dgm:cxnLst>
    <dgm:cxn modelId="{38A8D901-7D8C-4CB7-82E4-251B267B9652}" type="presOf" srcId="{52F118E1-BEE3-4E18-B580-E229DC53FADA}" destId="{062628C4-076F-4839-B6C9-B8FE9D34EBEA}" srcOrd="1" destOrd="0" presId="urn:microsoft.com/office/officeart/2008/layout/HalfCircleOrganizationChart"/>
    <dgm:cxn modelId="{35ADE123-B711-4C55-89E6-5C281768571A}" srcId="{51EEA262-91B0-486E-BB3D-2474C9AA7F63}" destId="{52F118E1-BEE3-4E18-B580-E229DC53FADA}" srcOrd="1" destOrd="0" parTransId="{80F5ADAD-2856-4D32-97BB-5FE9EB32BF4F}" sibTransId="{2533ECD7-DBF9-4E76-9D2E-03453D551E15}"/>
    <dgm:cxn modelId="{0EE98425-6D87-4237-B2E1-5A3C64813FE9}" type="presOf" srcId="{B252C22D-3AB5-47C9-888D-56F6DDB60C3B}" destId="{E877DB62-1461-4865-B5C7-511F8E5317A8}" srcOrd="0" destOrd="0" presId="urn:microsoft.com/office/officeart/2008/layout/HalfCircleOrganizationChart"/>
    <dgm:cxn modelId="{F8DB952E-E0AB-4AA9-B538-8885629C259B}" type="presOf" srcId="{9F74189C-048D-4BEE-A618-F422FA0489B7}" destId="{B0EAFD82-AE7D-4DDF-90C4-07E5F9D0874D}" srcOrd="0" destOrd="0" presId="urn:microsoft.com/office/officeart/2008/layout/HalfCircleOrganizationChart"/>
    <dgm:cxn modelId="{1BBE5F3C-4BE0-40CA-BD1D-B4FDC0B9DB1F}" type="presOf" srcId="{8101299F-79B8-42BA-AC68-D5CAA8657FBF}" destId="{39E4451D-0212-4908-8CE7-C1DC1F4DD91E}" srcOrd="0" destOrd="0" presId="urn:microsoft.com/office/officeart/2008/layout/HalfCircleOrganizationChart"/>
    <dgm:cxn modelId="{DD14FA5E-95AD-4FAF-B1CD-9BA1383609AB}" type="presOf" srcId="{C3C90055-495C-410E-8C9D-5AE10876727C}" destId="{BC46FE46-D1C1-4BD7-B055-B80BFD8090D4}" srcOrd="1" destOrd="0" presId="urn:microsoft.com/office/officeart/2008/layout/HalfCircleOrganizationChart"/>
    <dgm:cxn modelId="{B71B0242-A338-48EB-8DC7-9CE5B0BBD9F6}" type="presOf" srcId="{D825B1D3-F653-41AD-A308-C8AAAAC187D5}" destId="{3D8A5ED0-5F0B-4A7B-93FB-9A34A46EE209}" srcOrd="0" destOrd="0" presId="urn:microsoft.com/office/officeart/2008/layout/HalfCircleOrganizationChart"/>
    <dgm:cxn modelId="{C8A51B63-AC81-493D-8149-FF23735C58FD}" type="presOf" srcId="{DD6218C1-5381-47E8-A5B5-44A7EDA28F0D}" destId="{0C55462F-5E17-4C6D-866D-0C0F8A89FCE5}" srcOrd="0" destOrd="0" presId="urn:microsoft.com/office/officeart/2008/layout/HalfCircleOrganizationChart"/>
    <dgm:cxn modelId="{B66D6B43-B210-4CCC-865C-148963826BFD}" srcId="{C3C90055-495C-410E-8C9D-5AE10876727C}" destId="{EBB82881-CAD0-4CD8-9010-BC37891395AF}" srcOrd="2" destOrd="0" parTransId="{B252C22D-3AB5-47C9-888D-56F6DDB60C3B}" sibTransId="{53FC007A-05FC-43FD-BD83-63B5844AE3A1}"/>
    <dgm:cxn modelId="{AD93C263-956F-48DF-BC23-EFF7FC7EC7F7}" type="presOf" srcId="{7B1F8E8E-2BD8-49D3-A72C-42AB057B826B}" destId="{09388943-A3F0-4DB6-A5E5-148AA633CA23}" srcOrd="0" destOrd="0" presId="urn:microsoft.com/office/officeart/2008/layout/HalfCircleOrganizationChart"/>
    <dgm:cxn modelId="{BB007F45-CD0A-4B3F-AD64-5D0FD37A62F4}" srcId="{C3C90055-495C-410E-8C9D-5AE10876727C}" destId="{51EEA262-91B0-486E-BB3D-2474C9AA7F63}" srcOrd="0" destOrd="0" parTransId="{1731C58C-6BCF-47FF-BC5B-E002A56A3C03}" sibTransId="{0F438FB8-AFDF-41E5-BFF9-654C4B8D3445}"/>
    <dgm:cxn modelId="{E9B5326B-37AF-475C-98CB-8B843228C57B}" type="presOf" srcId="{557E65D5-A0A1-4E0A-8448-FE26418FA4C4}" destId="{DE0CD038-FDDE-4B99-A0B7-D1546497EAE3}" srcOrd="0" destOrd="0" presId="urn:microsoft.com/office/officeart/2008/layout/HalfCircleOrganizationChart"/>
    <dgm:cxn modelId="{612CAE50-257B-417E-A955-FE95B9E04135}" type="presOf" srcId="{F31A692B-898F-44E8-8B39-669B3CB0B680}" destId="{4F2564A8-2B7C-407D-A3E4-E5974726FB36}" srcOrd="0" destOrd="0" presId="urn:microsoft.com/office/officeart/2008/layout/HalfCircleOrganizationChart"/>
    <dgm:cxn modelId="{CC60F570-F578-40DA-9295-37A5F661DCCE}" type="presOf" srcId="{9F74189C-048D-4BEE-A618-F422FA0489B7}" destId="{2167389F-E2F3-4D5B-A32B-A4ADC4FDD40D}" srcOrd="1" destOrd="0" presId="urn:microsoft.com/office/officeart/2008/layout/HalfCircleOrganizationChart"/>
    <dgm:cxn modelId="{3F95957D-E948-4EA2-96EA-D866B932B32F}" srcId="{51EEA262-91B0-486E-BB3D-2474C9AA7F63}" destId="{F89BE2AA-F6F7-4B81-AC60-DE326EB64505}" srcOrd="0" destOrd="0" parTransId="{6FA36B83-6233-4758-810E-56F090D5F952}" sibTransId="{E935FFDA-217E-463E-9D3C-746235D6FFF5}"/>
    <dgm:cxn modelId="{98E26981-FFFA-4EA3-9D2C-8F66B1F09179}" srcId="{F31A692B-898F-44E8-8B39-669B3CB0B680}" destId="{C3C90055-495C-410E-8C9D-5AE10876727C}" srcOrd="0" destOrd="0" parTransId="{4412BF5F-F056-494A-9D69-4460BC475998}" sibTransId="{D42B4229-962E-461D-8B16-FBDC1FC1A472}"/>
    <dgm:cxn modelId="{E1940F83-53E2-47F7-A07E-2067B72C1699}" srcId="{C3C90055-495C-410E-8C9D-5AE10876727C}" destId="{D825B1D3-F653-41AD-A308-C8AAAAC187D5}" srcOrd="1" destOrd="0" parTransId="{557E65D5-A0A1-4E0A-8448-FE26418FA4C4}" sibTransId="{A40AA1C4-3977-4FD5-93D7-6722113CBDF5}"/>
    <dgm:cxn modelId="{70D2FE8C-7F46-4EDB-A8DB-9D23546FF5E8}" type="presOf" srcId="{6FA36B83-6233-4758-810E-56F090D5F952}" destId="{86FCC4E4-C5AD-4878-81B8-DBD5C9143386}" srcOrd="0" destOrd="0" presId="urn:microsoft.com/office/officeart/2008/layout/HalfCircleOrganizationChart"/>
    <dgm:cxn modelId="{816C0392-D91F-42CF-B71B-F841CF08B262}" srcId="{D825B1D3-F653-41AD-A308-C8AAAAC187D5}" destId="{DD6218C1-5381-47E8-A5B5-44A7EDA28F0D}" srcOrd="0" destOrd="0" parTransId="{8101299F-79B8-42BA-AC68-D5CAA8657FBF}" sibTransId="{6837F6A7-EE2E-4942-A736-58B439E1EEBF}"/>
    <dgm:cxn modelId="{03C77795-857D-4703-980A-B87976E643AF}" srcId="{EBB82881-CAD0-4CD8-9010-BC37891395AF}" destId="{9F74189C-048D-4BEE-A618-F422FA0489B7}" srcOrd="0" destOrd="0" parTransId="{7B1F8E8E-2BD8-49D3-A72C-42AB057B826B}" sibTransId="{4E9B4993-F54C-4587-8245-3377DC27C97D}"/>
    <dgm:cxn modelId="{BE3AB49A-F7D6-4684-9D8F-819BB4D48398}" type="presOf" srcId="{EBB82881-CAD0-4CD8-9010-BC37891395AF}" destId="{FBC86460-FB90-431A-85E3-4BC28667BC9B}" srcOrd="1" destOrd="0" presId="urn:microsoft.com/office/officeart/2008/layout/HalfCircleOrganizationChart"/>
    <dgm:cxn modelId="{5D185EA9-DE5A-4986-9ACD-144E7E67649F}" type="presOf" srcId="{51EEA262-91B0-486E-BB3D-2474C9AA7F63}" destId="{5E058FB3-B976-4421-927A-BD5CFA689ADB}" srcOrd="1" destOrd="0" presId="urn:microsoft.com/office/officeart/2008/layout/HalfCircleOrganizationChart"/>
    <dgm:cxn modelId="{AAD898AC-73BF-4819-A188-EE0B61B3CF91}" type="presOf" srcId="{80F5ADAD-2856-4D32-97BB-5FE9EB32BF4F}" destId="{C73E8530-5F49-49F8-B64C-5AB9D83D8CC6}" srcOrd="0" destOrd="0" presId="urn:microsoft.com/office/officeart/2008/layout/HalfCircleOrganizationChart"/>
    <dgm:cxn modelId="{02C967AD-E678-4585-9037-2DE74B420BCF}" type="presOf" srcId="{F89BE2AA-F6F7-4B81-AC60-DE326EB64505}" destId="{2AC33EDA-6069-46CE-AB1D-C69A21AEEDD1}" srcOrd="1" destOrd="0" presId="urn:microsoft.com/office/officeart/2008/layout/HalfCircleOrganizationChart"/>
    <dgm:cxn modelId="{142D65C5-5D9F-4A2E-B451-3A94F077FD43}" type="presOf" srcId="{DD6218C1-5381-47E8-A5B5-44A7EDA28F0D}" destId="{12C371AF-B441-4282-9D9C-6F94D8B8742F}" srcOrd="1" destOrd="0" presId="urn:microsoft.com/office/officeart/2008/layout/HalfCircleOrganizationChart"/>
    <dgm:cxn modelId="{1A16BDC7-1DAA-4288-AB91-5556E24C4487}" type="presOf" srcId="{EBB82881-CAD0-4CD8-9010-BC37891395AF}" destId="{7814FD36-5F49-4A02-A306-90B0FA0805A8}" srcOrd="0" destOrd="0" presId="urn:microsoft.com/office/officeart/2008/layout/HalfCircleOrganizationChart"/>
    <dgm:cxn modelId="{5B9347DF-5C4A-4E37-8FF4-0E085A8DAF51}" type="presOf" srcId="{1731C58C-6BCF-47FF-BC5B-E002A56A3C03}" destId="{6D914DEB-AB7F-443E-BD87-C7B3B758A50A}" srcOrd="0" destOrd="0" presId="urn:microsoft.com/office/officeart/2008/layout/HalfCircleOrganizationChart"/>
    <dgm:cxn modelId="{CBD72DEC-01F7-4403-87D2-E33B5335C487}" type="presOf" srcId="{D825B1D3-F653-41AD-A308-C8AAAAC187D5}" destId="{36C5C782-652F-4883-95B6-88DF7A2135CB}" srcOrd="1" destOrd="0" presId="urn:microsoft.com/office/officeart/2008/layout/HalfCircleOrganizationChart"/>
    <dgm:cxn modelId="{780BCDEE-4421-4B6D-84B2-29CF301E4A4F}" type="presOf" srcId="{C3C90055-495C-410E-8C9D-5AE10876727C}" destId="{F1CF6574-BD2B-45F3-B175-64090EE4B6D3}" srcOrd="0" destOrd="0" presId="urn:microsoft.com/office/officeart/2008/layout/HalfCircleOrganizationChart"/>
    <dgm:cxn modelId="{2F90E9F4-5122-4562-8F02-DDE94363E68C}" type="presOf" srcId="{52F118E1-BEE3-4E18-B580-E229DC53FADA}" destId="{C0B76334-477C-4A3F-81AB-4590874948D1}" srcOrd="0" destOrd="0" presId="urn:microsoft.com/office/officeart/2008/layout/HalfCircleOrganizationChart"/>
    <dgm:cxn modelId="{4A9E32FA-4086-45A4-88A5-9BEF4BA76EDA}" type="presOf" srcId="{51EEA262-91B0-486E-BB3D-2474C9AA7F63}" destId="{270A32A1-E4E5-4C06-99E6-3292A944E0DB}" srcOrd="0" destOrd="0" presId="urn:microsoft.com/office/officeart/2008/layout/HalfCircleOrganizationChart"/>
    <dgm:cxn modelId="{2C8E7CFA-AB36-4FE1-93C0-2AFA85847F5C}" type="presOf" srcId="{F89BE2AA-F6F7-4B81-AC60-DE326EB64505}" destId="{06D90400-F1A2-4DF5-8508-F4693F975F92}" srcOrd="0" destOrd="0" presId="urn:microsoft.com/office/officeart/2008/layout/HalfCircleOrganizationChart"/>
    <dgm:cxn modelId="{0AABA2E6-0112-4B98-AE5B-EA55F3CEABD3}" type="presParOf" srcId="{4F2564A8-2B7C-407D-A3E4-E5974726FB36}" destId="{0ED9480A-5BE4-4259-8217-5F2CB4989B13}" srcOrd="0" destOrd="0" presId="urn:microsoft.com/office/officeart/2008/layout/HalfCircleOrganizationChart"/>
    <dgm:cxn modelId="{BB59A76F-3946-4136-9830-DD65C7143050}" type="presParOf" srcId="{0ED9480A-5BE4-4259-8217-5F2CB4989B13}" destId="{477572F7-6782-48EE-A43E-83030B98B3CA}" srcOrd="0" destOrd="0" presId="urn:microsoft.com/office/officeart/2008/layout/HalfCircleOrganizationChart"/>
    <dgm:cxn modelId="{570C37D9-E215-426D-9F26-961A7CB4BB14}" type="presParOf" srcId="{477572F7-6782-48EE-A43E-83030B98B3CA}" destId="{F1CF6574-BD2B-45F3-B175-64090EE4B6D3}" srcOrd="0" destOrd="0" presId="urn:microsoft.com/office/officeart/2008/layout/HalfCircleOrganizationChart"/>
    <dgm:cxn modelId="{F026C5FA-B766-458F-B87D-1F7316463EC4}" type="presParOf" srcId="{477572F7-6782-48EE-A43E-83030B98B3CA}" destId="{610FA681-3803-4021-94C9-4C239CD8F713}" srcOrd="1" destOrd="0" presId="urn:microsoft.com/office/officeart/2008/layout/HalfCircleOrganizationChart"/>
    <dgm:cxn modelId="{6B2FA35E-5ADD-48C1-BA69-A7DC9BC9E99D}" type="presParOf" srcId="{477572F7-6782-48EE-A43E-83030B98B3CA}" destId="{4DBD48C6-15F9-425A-9642-D2A3FF09783F}" srcOrd="2" destOrd="0" presId="urn:microsoft.com/office/officeart/2008/layout/HalfCircleOrganizationChart"/>
    <dgm:cxn modelId="{D7D23E8A-91DB-424E-8F98-757CE5714F4B}" type="presParOf" srcId="{477572F7-6782-48EE-A43E-83030B98B3CA}" destId="{BC46FE46-D1C1-4BD7-B055-B80BFD8090D4}" srcOrd="3" destOrd="0" presId="urn:microsoft.com/office/officeart/2008/layout/HalfCircleOrganizationChart"/>
    <dgm:cxn modelId="{98188116-5C32-4F3A-8055-0D0D774276C5}" type="presParOf" srcId="{0ED9480A-5BE4-4259-8217-5F2CB4989B13}" destId="{1C55B50E-47A7-4934-AB27-60B4432C3BCB}" srcOrd="1" destOrd="0" presId="urn:microsoft.com/office/officeart/2008/layout/HalfCircleOrganizationChart"/>
    <dgm:cxn modelId="{6560812E-C9B5-4474-B9A3-63FBDB79A99C}" type="presParOf" srcId="{1C55B50E-47A7-4934-AB27-60B4432C3BCB}" destId="{6D914DEB-AB7F-443E-BD87-C7B3B758A50A}" srcOrd="0" destOrd="0" presId="urn:microsoft.com/office/officeart/2008/layout/HalfCircleOrganizationChart"/>
    <dgm:cxn modelId="{42A6616E-6E7F-4E37-8948-14D50DDE37BA}" type="presParOf" srcId="{1C55B50E-47A7-4934-AB27-60B4432C3BCB}" destId="{9221AB07-58D1-4785-BC27-AB2E6EF7CBFA}" srcOrd="1" destOrd="0" presId="urn:microsoft.com/office/officeart/2008/layout/HalfCircleOrganizationChart"/>
    <dgm:cxn modelId="{6A359A3C-3424-4F0E-BD10-262102E7482F}" type="presParOf" srcId="{9221AB07-58D1-4785-BC27-AB2E6EF7CBFA}" destId="{0386D0C5-55A2-4958-AAD5-11BD72EBDF78}" srcOrd="0" destOrd="0" presId="urn:microsoft.com/office/officeart/2008/layout/HalfCircleOrganizationChart"/>
    <dgm:cxn modelId="{B5925A25-548F-4470-A95F-D1633203A165}" type="presParOf" srcId="{0386D0C5-55A2-4958-AAD5-11BD72EBDF78}" destId="{270A32A1-E4E5-4C06-99E6-3292A944E0DB}" srcOrd="0" destOrd="0" presId="urn:microsoft.com/office/officeart/2008/layout/HalfCircleOrganizationChart"/>
    <dgm:cxn modelId="{658361E2-7682-4553-8CD8-B2116AD97C49}" type="presParOf" srcId="{0386D0C5-55A2-4958-AAD5-11BD72EBDF78}" destId="{9CAFE568-A66C-4F7E-A6EC-D80439A05401}" srcOrd="1" destOrd="0" presId="urn:microsoft.com/office/officeart/2008/layout/HalfCircleOrganizationChart"/>
    <dgm:cxn modelId="{4AB1F8B3-D1CA-4125-8FA6-6C5086C201E3}" type="presParOf" srcId="{0386D0C5-55A2-4958-AAD5-11BD72EBDF78}" destId="{B51403C9-E1AF-45A6-BD92-843DB3FF43D4}" srcOrd="2" destOrd="0" presId="urn:microsoft.com/office/officeart/2008/layout/HalfCircleOrganizationChart"/>
    <dgm:cxn modelId="{FBE6C9A6-EF28-4BA1-9796-440E932B18EE}" type="presParOf" srcId="{0386D0C5-55A2-4958-AAD5-11BD72EBDF78}" destId="{5E058FB3-B976-4421-927A-BD5CFA689ADB}" srcOrd="3" destOrd="0" presId="urn:microsoft.com/office/officeart/2008/layout/HalfCircleOrganizationChart"/>
    <dgm:cxn modelId="{F9A6AA1B-C558-455B-8CD5-232C99DCFED4}" type="presParOf" srcId="{9221AB07-58D1-4785-BC27-AB2E6EF7CBFA}" destId="{259B4517-F502-4BA5-9674-EFB855B0AE91}" srcOrd="1" destOrd="0" presId="urn:microsoft.com/office/officeart/2008/layout/HalfCircleOrganizationChart"/>
    <dgm:cxn modelId="{100D0948-2E9F-433B-A8D4-2B5D809A434C}" type="presParOf" srcId="{259B4517-F502-4BA5-9674-EFB855B0AE91}" destId="{86FCC4E4-C5AD-4878-81B8-DBD5C9143386}" srcOrd="0" destOrd="0" presId="urn:microsoft.com/office/officeart/2008/layout/HalfCircleOrganizationChart"/>
    <dgm:cxn modelId="{58E9ABA5-694E-47CC-881F-2D12AC660E8F}" type="presParOf" srcId="{259B4517-F502-4BA5-9674-EFB855B0AE91}" destId="{C95E287C-7E33-4B3D-84A0-8AD843FAFCBC}" srcOrd="1" destOrd="0" presId="urn:microsoft.com/office/officeart/2008/layout/HalfCircleOrganizationChart"/>
    <dgm:cxn modelId="{D7625220-A1E9-46DC-8D27-9D5F171E3A80}" type="presParOf" srcId="{C95E287C-7E33-4B3D-84A0-8AD843FAFCBC}" destId="{E0D67292-4477-4026-8CC0-AE3FEB954BFA}" srcOrd="0" destOrd="0" presId="urn:microsoft.com/office/officeart/2008/layout/HalfCircleOrganizationChart"/>
    <dgm:cxn modelId="{46578E0D-2E60-46F2-A88C-5C9FC1BC75AD}" type="presParOf" srcId="{E0D67292-4477-4026-8CC0-AE3FEB954BFA}" destId="{06D90400-F1A2-4DF5-8508-F4693F975F92}" srcOrd="0" destOrd="0" presId="urn:microsoft.com/office/officeart/2008/layout/HalfCircleOrganizationChart"/>
    <dgm:cxn modelId="{FB370208-E00A-4208-8A7D-5E9030FCB243}" type="presParOf" srcId="{E0D67292-4477-4026-8CC0-AE3FEB954BFA}" destId="{9FBDB772-A080-4113-B3AB-34A6A33BC746}" srcOrd="1" destOrd="0" presId="urn:microsoft.com/office/officeart/2008/layout/HalfCircleOrganizationChart"/>
    <dgm:cxn modelId="{FB6FA5FC-4BAB-4E01-9AED-C70BE9564437}" type="presParOf" srcId="{E0D67292-4477-4026-8CC0-AE3FEB954BFA}" destId="{37530A72-4687-4526-A9B6-1BA3ADD074A2}" srcOrd="2" destOrd="0" presId="urn:microsoft.com/office/officeart/2008/layout/HalfCircleOrganizationChart"/>
    <dgm:cxn modelId="{2B0F1C11-F8EF-4084-B021-9CF9FA3D5E79}" type="presParOf" srcId="{E0D67292-4477-4026-8CC0-AE3FEB954BFA}" destId="{2AC33EDA-6069-46CE-AB1D-C69A21AEEDD1}" srcOrd="3" destOrd="0" presId="urn:microsoft.com/office/officeart/2008/layout/HalfCircleOrganizationChart"/>
    <dgm:cxn modelId="{F096A926-BC5E-485A-B25D-3331080F0391}" type="presParOf" srcId="{C95E287C-7E33-4B3D-84A0-8AD843FAFCBC}" destId="{83A1C45B-496D-4CDA-8D30-CC22AED0C1D2}" srcOrd="1" destOrd="0" presId="urn:microsoft.com/office/officeart/2008/layout/HalfCircleOrganizationChart"/>
    <dgm:cxn modelId="{5C2450C7-8137-4DD3-8DEA-8B8EC179D128}" type="presParOf" srcId="{C95E287C-7E33-4B3D-84A0-8AD843FAFCBC}" destId="{4EA18266-DBE1-49E8-A949-05C53FED1595}" srcOrd="2" destOrd="0" presId="urn:microsoft.com/office/officeart/2008/layout/HalfCircleOrganizationChart"/>
    <dgm:cxn modelId="{1D26FC0B-3711-4961-8E40-5D53A6433FA0}" type="presParOf" srcId="{9221AB07-58D1-4785-BC27-AB2E6EF7CBFA}" destId="{3C2BABCD-D3C9-4C27-BCEC-9529712C245C}" srcOrd="2" destOrd="0" presId="urn:microsoft.com/office/officeart/2008/layout/HalfCircleOrganizationChart"/>
    <dgm:cxn modelId="{F204F8B3-A47C-44D0-B81B-23A293A9A959}" type="presParOf" srcId="{3C2BABCD-D3C9-4C27-BCEC-9529712C245C}" destId="{C73E8530-5F49-49F8-B64C-5AB9D83D8CC6}" srcOrd="0" destOrd="0" presId="urn:microsoft.com/office/officeart/2008/layout/HalfCircleOrganizationChart"/>
    <dgm:cxn modelId="{B2B6C5D0-5E45-4034-A8FB-0C2C4E718B32}" type="presParOf" srcId="{3C2BABCD-D3C9-4C27-BCEC-9529712C245C}" destId="{2F60BAFA-11D3-4D89-B90F-4EEE6A8FC2B0}" srcOrd="1" destOrd="0" presId="urn:microsoft.com/office/officeart/2008/layout/HalfCircleOrganizationChart"/>
    <dgm:cxn modelId="{B09E8FF9-4AF9-472D-9BDD-183064EB236D}" type="presParOf" srcId="{2F60BAFA-11D3-4D89-B90F-4EEE6A8FC2B0}" destId="{DFD5AA34-B473-4E78-B029-48B7AF3B6997}" srcOrd="0" destOrd="0" presId="urn:microsoft.com/office/officeart/2008/layout/HalfCircleOrganizationChart"/>
    <dgm:cxn modelId="{88F8BC45-FC22-4EC3-8FD5-3C0643D01E03}" type="presParOf" srcId="{DFD5AA34-B473-4E78-B029-48B7AF3B6997}" destId="{C0B76334-477C-4A3F-81AB-4590874948D1}" srcOrd="0" destOrd="0" presId="urn:microsoft.com/office/officeart/2008/layout/HalfCircleOrganizationChart"/>
    <dgm:cxn modelId="{72C211B6-4A60-4D87-88AE-7D0AB178990C}" type="presParOf" srcId="{DFD5AA34-B473-4E78-B029-48B7AF3B6997}" destId="{1F00A25D-A74F-4FDA-AE19-E3DE0E4279E9}" srcOrd="1" destOrd="0" presId="urn:microsoft.com/office/officeart/2008/layout/HalfCircleOrganizationChart"/>
    <dgm:cxn modelId="{1CBFD9FB-B050-488A-9FD5-A569E38DCEE7}" type="presParOf" srcId="{DFD5AA34-B473-4E78-B029-48B7AF3B6997}" destId="{BA5081AB-CD12-4B99-BCB8-69C44D50F671}" srcOrd="2" destOrd="0" presId="urn:microsoft.com/office/officeart/2008/layout/HalfCircleOrganizationChart"/>
    <dgm:cxn modelId="{95316094-BE55-4111-9CED-0DDE46B61F7C}" type="presParOf" srcId="{DFD5AA34-B473-4E78-B029-48B7AF3B6997}" destId="{062628C4-076F-4839-B6C9-B8FE9D34EBEA}" srcOrd="3" destOrd="0" presId="urn:microsoft.com/office/officeart/2008/layout/HalfCircleOrganizationChart"/>
    <dgm:cxn modelId="{957859E7-9F17-48CB-BAE1-4A7B4C0E9C90}" type="presParOf" srcId="{2F60BAFA-11D3-4D89-B90F-4EEE6A8FC2B0}" destId="{92D11C02-0A3F-4596-B4F2-F5E4B527A1F1}" srcOrd="1" destOrd="0" presId="urn:microsoft.com/office/officeart/2008/layout/HalfCircleOrganizationChart"/>
    <dgm:cxn modelId="{A94049D0-BE0B-45E7-B45F-FD963C78C6DD}" type="presParOf" srcId="{2F60BAFA-11D3-4D89-B90F-4EEE6A8FC2B0}" destId="{8E4BA464-4FDA-4B9D-B3F1-D3F278787F47}" srcOrd="2" destOrd="0" presId="urn:microsoft.com/office/officeart/2008/layout/HalfCircleOrganizationChart"/>
    <dgm:cxn modelId="{BC7A9CB7-2AAA-4198-A5BA-F7EC3A4C1559}" type="presParOf" srcId="{1C55B50E-47A7-4934-AB27-60B4432C3BCB}" destId="{DE0CD038-FDDE-4B99-A0B7-D1546497EAE3}" srcOrd="2" destOrd="0" presId="urn:microsoft.com/office/officeart/2008/layout/HalfCircleOrganizationChart"/>
    <dgm:cxn modelId="{6354C83A-10A9-426A-8437-8343E1486B8A}" type="presParOf" srcId="{1C55B50E-47A7-4934-AB27-60B4432C3BCB}" destId="{54684810-A33A-42D6-951F-E4AD356C4361}" srcOrd="3" destOrd="0" presId="urn:microsoft.com/office/officeart/2008/layout/HalfCircleOrganizationChart"/>
    <dgm:cxn modelId="{7B72152C-59AD-48A6-B18B-BE6FF58158C6}" type="presParOf" srcId="{54684810-A33A-42D6-951F-E4AD356C4361}" destId="{2D13DAD6-AB6A-456D-8A71-0CCCCA09F94D}" srcOrd="0" destOrd="0" presId="urn:microsoft.com/office/officeart/2008/layout/HalfCircleOrganizationChart"/>
    <dgm:cxn modelId="{3889270E-59FF-42D3-B922-1E157C7E09FC}" type="presParOf" srcId="{2D13DAD6-AB6A-456D-8A71-0CCCCA09F94D}" destId="{3D8A5ED0-5F0B-4A7B-93FB-9A34A46EE209}" srcOrd="0" destOrd="0" presId="urn:microsoft.com/office/officeart/2008/layout/HalfCircleOrganizationChart"/>
    <dgm:cxn modelId="{BBA4869E-C68F-4516-9DD7-345B668D0558}" type="presParOf" srcId="{2D13DAD6-AB6A-456D-8A71-0CCCCA09F94D}" destId="{4776EC32-2ADF-43DD-8D2F-1B58E1EA0952}" srcOrd="1" destOrd="0" presId="urn:microsoft.com/office/officeart/2008/layout/HalfCircleOrganizationChart"/>
    <dgm:cxn modelId="{37C1DC30-0AAF-4F1C-8C39-361D774518AA}" type="presParOf" srcId="{2D13DAD6-AB6A-456D-8A71-0CCCCA09F94D}" destId="{069EF0A2-7CB8-4FBC-AB62-DD7DCF08DB62}" srcOrd="2" destOrd="0" presId="urn:microsoft.com/office/officeart/2008/layout/HalfCircleOrganizationChart"/>
    <dgm:cxn modelId="{E7446E7A-A6C4-43F7-91AA-78DC21F33A21}" type="presParOf" srcId="{2D13DAD6-AB6A-456D-8A71-0CCCCA09F94D}" destId="{36C5C782-652F-4883-95B6-88DF7A2135CB}" srcOrd="3" destOrd="0" presId="urn:microsoft.com/office/officeart/2008/layout/HalfCircleOrganizationChart"/>
    <dgm:cxn modelId="{EEC3D683-BC37-4408-A20B-068586DE6196}" type="presParOf" srcId="{54684810-A33A-42D6-951F-E4AD356C4361}" destId="{1B3E70DA-9B3B-46DE-9609-705D451E9507}" srcOrd="1" destOrd="0" presId="urn:microsoft.com/office/officeart/2008/layout/HalfCircleOrganizationChart"/>
    <dgm:cxn modelId="{B8D7E4CB-2FD9-4342-B3FF-2B3785C5E1DC}" type="presParOf" srcId="{1B3E70DA-9B3B-46DE-9609-705D451E9507}" destId="{39E4451D-0212-4908-8CE7-C1DC1F4DD91E}" srcOrd="0" destOrd="0" presId="urn:microsoft.com/office/officeart/2008/layout/HalfCircleOrganizationChart"/>
    <dgm:cxn modelId="{4501F55E-8EA6-44F7-B0BD-26BFD7A190BE}" type="presParOf" srcId="{1B3E70DA-9B3B-46DE-9609-705D451E9507}" destId="{FD19803B-01AD-45D7-BB89-7492CC2E8C19}" srcOrd="1" destOrd="0" presId="urn:microsoft.com/office/officeart/2008/layout/HalfCircleOrganizationChart"/>
    <dgm:cxn modelId="{A71B5D47-4E61-4A28-9810-0645358F8DC0}" type="presParOf" srcId="{FD19803B-01AD-45D7-BB89-7492CC2E8C19}" destId="{F0B8AD3D-82BF-4196-B493-D3DFDE54C205}" srcOrd="0" destOrd="0" presId="urn:microsoft.com/office/officeart/2008/layout/HalfCircleOrganizationChart"/>
    <dgm:cxn modelId="{DE942DD0-EC81-468A-A2FE-FAE2A155EFC0}" type="presParOf" srcId="{F0B8AD3D-82BF-4196-B493-D3DFDE54C205}" destId="{0C55462F-5E17-4C6D-866D-0C0F8A89FCE5}" srcOrd="0" destOrd="0" presId="urn:microsoft.com/office/officeart/2008/layout/HalfCircleOrganizationChart"/>
    <dgm:cxn modelId="{00424EDD-1660-4EF5-9150-80414838D60D}" type="presParOf" srcId="{F0B8AD3D-82BF-4196-B493-D3DFDE54C205}" destId="{0DDB9933-192A-4C01-A022-32F8F4F4CCFB}" srcOrd="1" destOrd="0" presId="urn:microsoft.com/office/officeart/2008/layout/HalfCircleOrganizationChart"/>
    <dgm:cxn modelId="{9534FA3B-40B1-4EFC-A1C9-0EF4930792FD}" type="presParOf" srcId="{F0B8AD3D-82BF-4196-B493-D3DFDE54C205}" destId="{94693372-457C-4094-983E-54639E295646}" srcOrd="2" destOrd="0" presId="urn:microsoft.com/office/officeart/2008/layout/HalfCircleOrganizationChart"/>
    <dgm:cxn modelId="{4453850E-F715-4699-86C2-D3FEFF57390C}" type="presParOf" srcId="{F0B8AD3D-82BF-4196-B493-D3DFDE54C205}" destId="{12C371AF-B441-4282-9D9C-6F94D8B8742F}" srcOrd="3" destOrd="0" presId="urn:microsoft.com/office/officeart/2008/layout/HalfCircleOrganizationChart"/>
    <dgm:cxn modelId="{6CC10A3B-D815-45ED-A66C-6BC0A7102B29}" type="presParOf" srcId="{FD19803B-01AD-45D7-BB89-7492CC2E8C19}" destId="{C96B7516-28FD-4D43-BEE2-94C3F0F15128}" srcOrd="1" destOrd="0" presId="urn:microsoft.com/office/officeart/2008/layout/HalfCircleOrganizationChart"/>
    <dgm:cxn modelId="{52AB4554-00BE-4CE4-8555-B3118B49A474}" type="presParOf" srcId="{FD19803B-01AD-45D7-BB89-7492CC2E8C19}" destId="{BEBC095F-07AC-4B9B-85B0-E6B494F4AEB3}" srcOrd="2" destOrd="0" presId="urn:microsoft.com/office/officeart/2008/layout/HalfCircleOrganizationChart"/>
    <dgm:cxn modelId="{6876948A-7360-4D6D-8CDD-B8AF9EB468D8}" type="presParOf" srcId="{54684810-A33A-42D6-951F-E4AD356C4361}" destId="{384E1103-8355-45E6-BFB4-7F9B7C26238B}" srcOrd="2" destOrd="0" presId="urn:microsoft.com/office/officeart/2008/layout/HalfCircleOrganizationChart"/>
    <dgm:cxn modelId="{EF4526B3-2157-4C34-BE9A-66503C935026}" type="presParOf" srcId="{1C55B50E-47A7-4934-AB27-60B4432C3BCB}" destId="{E877DB62-1461-4865-B5C7-511F8E5317A8}" srcOrd="4" destOrd="0" presId="urn:microsoft.com/office/officeart/2008/layout/HalfCircleOrganizationChart"/>
    <dgm:cxn modelId="{26A60723-00AA-4338-B5F8-96EAD2724DE3}" type="presParOf" srcId="{1C55B50E-47A7-4934-AB27-60B4432C3BCB}" destId="{9C33A0E8-5DCA-4971-80A6-99099F6D77C4}" srcOrd="5" destOrd="0" presId="urn:microsoft.com/office/officeart/2008/layout/HalfCircleOrganizationChart"/>
    <dgm:cxn modelId="{052CB2B4-3F31-475C-8200-93B0AD6DB4DA}" type="presParOf" srcId="{9C33A0E8-5DCA-4971-80A6-99099F6D77C4}" destId="{235CC0F2-D18F-452D-98A7-658E2E562542}" srcOrd="0" destOrd="0" presId="urn:microsoft.com/office/officeart/2008/layout/HalfCircleOrganizationChart"/>
    <dgm:cxn modelId="{81930A81-6799-40EF-879B-2F20F0D0FDFB}" type="presParOf" srcId="{235CC0F2-D18F-452D-98A7-658E2E562542}" destId="{7814FD36-5F49-4A02-A306-90B0FA0805A8}" srcOrd="0" destOrd="0" presId="urn:microsoft.com/office/officeart/2008/layout/HalfCircleOrganizationChart"/>
    <dgm:cxn modelId="{5CE54C23-A6D9-4DD0-8CE9-5078C9A2CEDA}" type="presParOf" srcId="{235CC0F2-D18F-452D-98A7-658E2E562542}" destId="{D2D67DE9-F9A2-4816-8020-B59BE8375562}" srcOrd="1" destOrd="0" presId="urn:microsoft.com/office/officeart/2008/layout/HalfCircleOrganizationChart"/>
    <dgm:cxn modelId="{4C292066-727C-4CD5-8CB4-A1EBA5C7F113}" type="presParOf" srcId="{235CC0F2-D18F-452D-98A7-658E2E562542}" destId="{737A1274-D998-48D6-BCF7-90DB60A1D65C}" srcOrd="2" destOrd="0" presId="urn:microsoft.com/office/officeart/2008/layout/HalfCircleOrganizationChart"/>
    <dgm:cxn modelId="{F55A99EB-3390-468F-8906-2B6C9CB7D831}" type="presParOf" srcId="{235CC0F2-D18F-452D-98A7-658E2E562542}" destId="{FBC86460-FB90-431A-85E3-4BC28667BC9B}" srcOrd="3" destOrd="0" presId="urn:microsoft.com/office/officeart/2008/layout/HalfCircleOrganizationChart"/>
    <dgm:cxn modelId="{D69CE03F-82A3-4CAE-8650-0A79CAF5447E}" type="presParOf" srcId="{9C33A0E8-5DCA-4971-80A6-99099F6D77C4}" destId="{606667F7-8C75-41FB-8AA0-7336EB96C31C}" srcOrd="1" destOrd="0" presId="urn:microsoft.com/office/officeart/2008/layout/HalfCircleOrganizationChart"/>
    <dgm:cxn modelId="{BC8F7D5A-268F-4E7E-AD1C-FC6A6B51E88A}" type="presParOf" srcId="{606667F7-8C75-41FB-8AA0-7336EB96C31C}" destId="{09388943-A3F0-4DB6-A5E5-148AA633CA23}" srcOrd="0" destOrd="0" presId="urn:microsoft.com/office/officeart/2008/layout/HalfCircleOrganizationChart"/>
    <dgm:cxn modelId="{9071423F-9894-4BAA-8C05-757484CEC102}" type="presParOf" srcId="{606667F7-8C75-41FB-8AA0-7336EB96C31C}" destId="{BD65DC3C-60F7-4D2D-BB52-3520908CD035}" srcOrd="1" destOrd="0" presId="urn:microsoft.com/office/officeart/2008/layout/HalfCircleOrganizationChart"/>
    <dgm:cxn modelId="{8C4905D2-1DDE-4828-A092-F458A8F56DCD}" type="presParOf" srcId="{BD65DC3C-60F7-4D2D-BB52-3520908CD035}" destId="{C9558A5D-D348-45C9-92DA-001A27878203}" srcOrd="0" destOrd="0" presId="urn:microsoft.com/office/officeart/2008/layout/HalfCircleOrganizationChart"/>
    <dgm:cxn modelId="{59CF31E4-5D8C-476B-BD7A-8EF5B6522D9D}" type="presParOf" srcId="{C9558A5D-D348-45C9-92DA-001A27878203}" destId="{B0EAFD82-AE7D-4DDF-90C4-07E5F9D0874D}" srcOrd="0" destOrd="0" presId="urn:microsoft.com/office/officeart/2008/layout/HalfCircleOrganizationChart"/>
    <dgm:cxn modelId="{3DA3B9DF-CE49-4B7B-BFB8-55539ACD3189}" type="presParOf" srcId="{C9558A5D-D348-45C9-92DA-001A27878203}" destId="{5A17A731-2CF1-465C-9D52-7D771331EA18}" srcOrd="1" destOrd="0" presId="urn:microsoft.com/office/officeart/2008/layout/HalfCircleOrganizationChart"/>
    <dgm:cxn modelId="{3A14D1C8-985A-42C6-A4DA-99B12EDF73CB}" type="presParOf" srcId="{C9558A5D-D348-45C9-92DA-001A27878203}" destId="{4203B6A5-966B-4F57-9F14-481A0D080A8C}" srcOrd="2" destOrd="0" presId="urn:microsoft.com/office/officeart/2008/layout/HalfCircleOrganizationChart"/>
    <dgm:cxn modelId="{D211D277-70CF-477B-92C7-60E659E397BC}" type="presParOf" srcId="{C9558A5D-D348-45C9-92DA-001A27878203}" destId="{2167389F-E2F3-4D5B-A32B-A4ADC4FDD40D}" srcOrd="3" destOrd="0" presId="urn:microsoft.com/office/officeart/2008/layout/HalfCircleOrganizationChart"/>
    <dgm:cxn modelId="{6661A711-055E-41CE-9E56-21A5B2DB0119}" type="presParOf" srcId="{BD65DC3C-60F7-4D2D-BB52-3520908CD035}" destId="{95AF7DD0-053B-4D1F-9B9A-66F1989F38BB}" srcOrd="1" destOrd="0" presId="urn:microsoft.com/office/officeart/2008/layout/HalfCircleOrganizationChart"/>
    <dgm:cxn modelId="{DEE1D4B8-AC59-46B1-A184-9CAF0C072780}" type="presParOf" srcId="{BD65DC3C-60F7-4D2D-BB52-3520908CD035}" destId="{4472AC04-9206-4350-98E8-6F142B54BD05}" srcOrd="2" destOrd="0" presId="urn:microsoft.com/office/officeart/2008/layout/HalfCircleOrganizationChart"/>
    <dgm:cxn modelId="{F961786E-D5AE-4AF1-B952-F6D29CA257EB}" type="presParOf" srcId="{9C33A0E8-5DCA-4971-80A6-99099F6D77C4}" destId="{4FD51D69-79FB-48D7-8814-4531764350C1}" srcOrd="2" destOrd="0" presId="urn:microsoft.com/office/officeart/2008/layout/HalfCircleOrganizationChart"/>
    <dgm:cxn modelId="{F3F9033F-8756-4324-B14A-AD9A5E71C183}" type="presParOf" srcId="{0ED9480A-5BE4-4259-8217-5F2CB4989B13}" destId="{90E5A3F7-162E-4143-8A17-167FFCD2F22E}" srcOrd="2" destOrd="0" presId="urn:microsoft.com/office/officeart/2008/layout/HalfCircle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4630AF0-E8EE-464B-A1D8-78B5014A4D11}"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F33D74C2-7ECA-4785-8294-230818CEC825}">
      <dgm:prSet phldrT="[Text]"/>
      <dgm:spPr/>
      <dgm:t>
        <a:bodyPr/>
        <a:lstStyle/>
        <a:p>
          <a:pPr rtl="1"/>
          <a:r>
            <a:rPr lang="he-IL" dirty="0"/>
            <a:t>עסוקים באותו ענין- נתן הוא ואמרה היא</a:t>
          </a:r>
        </a:p>
      </dgm:t>
    </dgm:pt>
    <dgm:pt modelId="{779C095C-6EA2-4725-82C0-9052D884C40C}" type="parTrans" cxnId="{F4DBC217-22AD-4E94-990E-FD2C381F48EC}">
      <dgm:prSet/>
      <dgm:spPr/>
      <dgm:t>
        <a:bodyPr/>
        <a:lstStyle/>
        <a:p>
          <a:pPr rtl="1"/>
          <a:endParaRPr lang="he-IL"/>
        </a:p>
      </dgm:t>
    </dgm:pt>
    <dgm:pt modelId="{6226FCF6-9812-4634-873C-B82BA4F800DF}" type="sibTrans" cxnId="{F4DBC217-22AD-4E94-990E-FD2C381F48EC}">
      <dgm:prSet/>
      <dgm:spPr/>
      <dgm:t>
        <a:bodyPr/>
        <a:lstStyle/>
        <a:p>
          <a:pPr rtl="1"/>
          <a:endParaRPr lang="he-IL"/>
        </a:p>
      </dgm:t>
    </dgm:pt>
    <dgm:pt modelId="{0BC879A7-F718-4907-947B-259EB8E74615}">
      <dgm:prSet phldrT="[Text]"/>
      <dgm:spPr/>
      <dgm:t>
        <a:bodyPr/>
        <a:lstStyle/>
        <a:p>
          <a:pPr rtl="1"/>
          <a:r>
            <a:rPr lang="en-US" dirty="0"/>
            <a:t>Having the </a:t>
          </a:r>
          <a:r>
            <a:rPr lang="en-US" dirty="0" err="1"/>
            <a:t>Kallah</a:t>
          </a:r>
          <a:r>
            <a:rPr lang="en-US" dirty="0"/>
            <a:t> say nice things isn’t </a:t>
          </a:r>
          <a:r>
            <a:rPr lang="en-US" dirty="0" err="1"/>
            <a:t>mi’akev</a:t>
          </a:r>
          <a:endParaRPr lang="he-IL" dirty="0"/>
        </a:p>
      </dgm:t>
    </dgm:pt>
    <dgm:pt modelId="{E2E1AD1D-155B-483E-914B-76D2FBFBB017}" type="parTrans" cxnId="{A9D1F8BC-9626-433C-A92A-1133BA8A0D6D}">
      <dgm:prSet/>
      <dgm:spPr/>
      <dgm:t>
        <a:bodyPr/>
        <a:lstStyle/>
        <a:p>
          <a:pPr rtl="1"/>
          <a:endParaRPr lang="he-IL"/>
        </a:p>
      </dgm:t>
    </dgm:pt>
    <dgm:pt modelId="{B273976C-94B6-4B08-A3EE-F8A126ACB18D}" type="sibTrans" cxnId="{A9D1F8BC-9626-433C-A92A-1133BA8A0D6D}">
      <dgm:prSet/>
      <dgm:spPr/>
      <dgm:t>
        <a:bodyPr/>
        <a:lstStyle/>
        <a:p>
          <a:pPr rtl="1"/>
          <a:endParaRPr lang="he-IL"/>
        </a:p>
      </dgm:t>
    </dgm:pt>
    <dgm:pt modelId="{A11E97C8-2718-4C91-AEE7-9B70CA439B6B}">
      <dgm:prSet phldrT="[Text]"/>
      <dgm:spPr/>
      <dgm:t>
        <a:bodyPr/>
        <a:lstStyle/>
        <a:p>
          <a:pPr rtl="1"/>
          <a:r>
            <a:rPr lang="en-US" dirty="0"/>
            <a:t>Saying nice things could disqualify the kiddushin</a:t>
          </a:r>
          <a:endParaRPr lang="he-IL" dirty="0"/>
        </a:p>
      </dgm:t>
    </dgm:pt>
    <dgm:pt modelId="{5C9A8C9C-8E21-4498-AFCC-2782AA186170}" type="parTrans" cxnId="{EF2F3EC3-1718-4BED-BB07-FF94C5A9896A}">
      <dgm:prSet/>
      <dgm:spPr/>
      <dgm:t>
        <a:bodyPr/>
        <a:lstStyle/>
        <a:p>
          <a:pPr rtl="1"/>
          <a:endParaRPr lang="he-IL"/>
        </a:p>
      </dgm:t>
    </dgm:pt>
    <dgm:pt modelId="{B6A19F27-DC0C-49BC-AF4C-C138507ABD3A}" type="sibTrans" cxnId="{EF2F3EC3-1718-4BED-BB07-FF94C5A9896A}">
      <dgm:prSet/>
      <dgm:spPr/>
      <dgm:t>
        <a:bodyPr/>
        <a:lstStyle/>
        <a:p>
          <a:pPr rtl="1"/>
          <a:endParaRPr lang="he-IL"/>
        </a:p>
      </dgm:t>
    </dgm:pt>
    <dgm:pt modelId="{10577E07-697D-4272-9C7F-4C110770FFF2}">
      <dgm:prSet phldrT="[Text]"/>
      <dgm:spPr/>
      <dgm:t>
        <a:bodyPr/>
        <a:lstStyle/>
        <a:p>
          <a:pPr rtl="1"/>
          <a:r>
            <a:rPr lang="en-US" dirty="0"/>
            <a:t>No problem- </a:t>
          </a:r>
          <a:r>
            <a:rPr lang="en-US" dirty="0" err="1"/>
            <a:t>Rashba</a:t>
          </a:r>
          <a:r>
            <a:rPr lang="en-US" dirty="0"/>
            <a:t>, R”A </a:t>
          </a:r>
          <a:r>
            <a:rPr lang="en-US" dirty="0" err="1"/>
            <a:t>Monpellier</a:t>
          </a:r>
          <a:endParaRPr lang="he-IL" dirty="0"/>
        </a:p>
      </dgm:t>
    </dgm:pt>
    <dgm:pt modelId="{4DE6D9A5-9029-4B38-A102-62D3E6ED4BA4}" type="parTrans" cxnId="{67573B1B-8343-4D9F-8737-D2FAC6AD26C0}">
      <dgm:prSet/>
      <dgm:spPr/>
      <dgm:t>
        <a:bodyPr/>
        <a:lstStyle/>
        <a:p>
          <a:pPr rtl="1"/>
          <a:endParaRPr lang="he-IL"/>
        </a:p>
      </dgm:t>
    </dgm:pt>
    <dgm:pt modelId="{178AF2BB-DD66-45E6-8817-59AEB3DCA3D9}" type="sibTrans" cxnId="{67573B1B-8343-4D9F-8737-D2FAC6AD26C0}">
      <dgm:prSet/>
      <dgm:spPr/>
      <dgm:t>
        <a:bodyPr/>
        <a:lstStyle/>
        <a:p>
          <a:pPr rtl="1"/>
          <a:endParaRPr lang="he-IL"/>
        </a:p>
      </dgm:t>
    </dgm:pt>
    <dgm:pt modelId="{803D20F5-15C3-4E65-B5E3-067DBC48F3C5}">
      <dgm:prSet phldrT="[Text]"/>
      <dgm:spPr/>
      <dgm:t>
        <a:bodyPr/>
        <a:lstStyle/>
        <a:p>
          <a:pPr rtl="1"/>
          <a:r>
            <a:rPr lang="he-IL" dirty="0"/>
            <a:t>גרע וגרע</a:t>
          </a:r>
          <a:br>
            <a:rPr lang="en-US" dirty="0"/>
          </a:br>
          <a:r>
            <a:rPr lang="en-US" dirty="0" err="1"/>
            <a:t>Shitta</a:t>
          </a:r>
          <a:r>
            <a:rPr lang="en-US" dirty="0"/>
            <a:t> </a:t>
          </a:r>
          <a:r>
            <a:rPr lang="en-US" dirty="0" err="1"/>
            <a:t>biMeiri</a:t>
          </a:r>
          <a:endParaRPr lang="he-IL" dirty="0"/>
        </a:p>
      </dgm:t>
    </dgm:pt>
    <dgm:pt modelId="{1552577A-A899-484E-A303-7BC60C595B0F}" type="parTrans" cxnId="{5E24F31E-251A-4B14-980A-03283F4E3478}">
      <dgm:prSet/>
      <dgm:spPr/>
      <dgm:t>
        <a:bodyPr/>
        <a:lstStyle/>
        <a:p>
          <a:pPr rtl="1"/>
          <a:endParaRPr lang="he-IL"/>
        </a:p>
      </dgm:t>
    </dgm:pt>
    <dgm:pt modelId="{E03E70D8-9266-42AC-B6B3-9F9F91B86EDA}" type="sibTrans" cxnId="{5E24F31E-251A-4B14-980A-03283F4E3478}">
      <dgm:prSet/>
      <dgm:spPr/>
      <dgm:t>
        <a:bodyPr/>
        <a:lstStyle/>
        <a:p>
          <a:pPr rtl="1"/>
          <a:endParaRPr lang="he-IL"/>
        </a:p>
      </dgm:t>
    </dgm:pt>
    <dgm:pt modelId="{CF4B8DE8-E2B6-42D6-B5ED-8A6981DFF463}" type="pres">
      <dgm:prSet presAssocID="{F4630AF0-E8EE-464B-A1D8-78B5014A4D11}" presName="hierChild1" presStyleCnt="0">
        <dgm:presLayoutVars>
          <dgm:chPref val="1"/>
          <dgm:dir/>
          <dgm:animOne val="branch"/>
          <dgm:animLvl val="lvl"/>
          <dgm:resizeHandles/>
        </dgm:presLayoutVars>
      </dgm:prSet>
      <dgm:spPr/>
    </dgm:pt>
    <dgm:pt modelId="{43668C1C-C010-400B-9129-FE0F557620DF}" type="pres">
      <dgm:prSet presAssocID="{F33D74C2-7ECA-4785-8294-230818CEC825}" presName="hierRoot1" presStyleCnt="0"/>
      <dgm:spPr/>
    </dgm:pt>
    <dgm:pt modelId="{BCFC08F6-50A3-4C09-9FA1-0DBC84AE91F3}" type="pres">
      <dgm:prSet presAssocID="{F33D74C2-7ECA-4785-8294-230818CEC825}" presName="composite" presStyleCnt="0"/>
      <dgm:spPr/>
    </dgm:pt>
    <dgm:pt modelId="{ED6403A7-2F92-4FB4-ACED-D6187308D582}" type="pres">
      <dgm:prSet presAssocID="{F33D74C2-7ECA-4785-8294-230818CEC825}" presName="background" presStyleLbl="node0" presStyleIdx="0" presStyleCnt="1"/>
      <dgm:spPr/>
    </dgm:pt>
    <dgm:pt modelId="{FE63DB2E-7770-4C86-AF16-D916B5A9FDB4}" type="pres">
      <dgm:prSet presAssocID="{F33D74C2-7ECA-4785-8294-230818CEC825}" presName="text" presStyleLbl="fgAcc0" presStyleIdx="0" presStyleCnt="1">
        <dgm:presLayoutVars>
          <dgm:chPref val="3"/>
        </dgm:presLayoutVars>
      </dgm:prSet>
      <dgm:spPr/>
    </dgm:pt>
    <dgm:pt modelId="{4CEE595C-6EBD-4C8E-8D1F-913BAD3F34AC}" type="pres">
      <dgm:prSet presAssocID="{F33D74C2-7ECA-4785-8294-230818CEC825}" presName="hierChild2" presStyleCnt="0"/>
      <dgm:spPr/>
    </dgm:pt>
    <dgm:pt modelId="{DFC01B85-0383-4B2D-91A1-3A9D68B15F06}" type="pres">
      <dgm:prSet presAssocID="{4DE6D9A5-9029-4B38-A102-62D3E6ED4BA4}" presName="Name10" presStyleLbl="parChTrans1D2" presStyleIdx="0" presStyleCnt="2"/>
      <dgm:spPr/>
    </dgm:pt>
    <dgm:pt modelId="{97F4560E-14C1-4FE0-9C7D-2C7868F67FEE}" type="pres">
      <dgm:prSet presAssocID="{10577E07-697D-4272-9C7F-4C110770FFF2}" presName="hierRoot2" presStyleCnt="0"/>
      <dgm:spPr/>
    </dgm:pt>
    <dgm:pt modelId="{F24C5FA2-68B1-4056-BDB1-81ABD442D032}" type="pres">
      <dgm:prSet presAssocID="{10577E07-697D-4272-9C7F-4C110770FFF2}" presName="composite2" presStyleCnt="0"/>
      <dgm:spPr/>
    </dgm:pt>
    <dgm:pt modelId="{B0934656-2BC2-4503-8ED1-12B100CE15D0}" type="pres">
      <dgm:prSet presAssocID="{10577E07-697D-4272-9C7F-4C110770FFF2}" presName="background2" presStyleLbl="node2" presStyleIdx="0" presStyleCnt="2"/>
      <dgm:spPr/>
    </dgm:pt>
    <dgm:pt modelId="{AA327B31-0C7B-4742-BE5F-C1A590F13A9A}" type="pres">
      <dgm:prSet presAssocID="{10577E07-697D-4272-9C7F-4C110770FFF2}" presName="text2" presStyleLbl="fgAcc2" presStyleIdx="0" presStyleCnt="2">
        <dgm:presLayoutVars>
          <dgm:chPref val="3"/>
        </dgm:presLayoutVars>
      </dgm:prSet>
      <dgm:spPr/>
    </dgm:pt>
    <dgm:pt modelId="{6AC228EF-DADD-4584-B21E-1008F2787840}" type="pres">
      <dgm:prSet presAssocID="{10577E07-697D-4272-9C7F-4C110770FFF2}" presName="hierChild3" presStyleCnt="0"/>
      <dgm:spPr/>
    </dgm:pt>
    <dgm:pt modelId="{36BAA1B4-F8E3-460C-AED1-9DC91514FC22}" type="pres">
      <dgm:prSet presAssocID="{E2E1AD1D-155B-483E-914B-76D2FBFBB017}" presName="Name17" presStyleLbl="parChTrans1D3" presStyleIdx="0" presStyleCnt="2"/>
      <dgm:spPr/>
    </dgm:pt>
    <dgm:pt modelId="{220C52CB-224A-44A9-9C69-CAC725BCF455}" type="pres">
      <dgm:prSet presAssocID="{0BC879A7-F718-4907-947B-259EB8E74615}" presName="hierRoot3" presStyleCnt="0"/>
      <dgm:spPr/>
    </dgm:pt>
    <dgm:pt modelId="{E4AC7449-8B88-4F1C-86B3-F366B596C126}" type="pres">
      <dgm:prSet presAssocID="{0BC879A7-F718-4907-947B-259EB8E74615}" presName="composite3" presStyleCnt="0"/>
      <dgm:spPr/>
    </dgm:pt>
    <dgm:pt modelId="{BA4BB713-7708-4891-9F9B-AE4B8140ECFF}" type="pres">
      <dgm:prSet presAssocID="{0BC879A7-F718-4907-947B-259EB8E74615}" presName="background3" presStyleLbl="node3" presStyleIdx="0" presStyleCnt="2"/>
      <dgm:spPr/>
    </dgm:pt>
    <dgm:pt modelId="{B2BD39F3-78E9-49FE-920F-549736C813F0}" type="pres">
      <dgm:prSet presAssocID="{0BC879A7-F718-4907-947B-259EB8E74615}" presName="text3" presStyleLbl="fgAcc3" presStyleIdx="0" presStyleCnt="2">
        <dgm:presLayoutVars>
          <dgm:chPref val="3"/>
        </dgm:presLayoutVars>
      </dgm:prSet>
      <dgm:spPr/>
    </dgm:pt>
    <dgm:pt modelId="{30207031-FB0D-49B1-B766-89B28E47D631}" type="pres">
      <dgm:prSet presAssocID="{0BC879A7-F718-4907-947B-259EB8E74615}" presName="hierChild4" presStyleCnt="0"/>
      <dgm:spPr/>
    </dgm:pt>
    <dgm:pt modelId="{6AE17044-AA23-43CE-AF48-BF3348C49E1F}" type="pres">
      <dgm:prSet presAssocID="{1552577A-A899-484E-A303-7BC60C595B0F}" presName="Name10" presStyleLbl="parChTrans1D2" presStyleIdx="1" presStyleCnt="2"/>
      <dgm:spPr/>
    </dgm:pt>
    <dgm:pt modelId="{830775F2-4EB9-4C7C-A901-AC03B9101BFD}" type="pres">
      <dgm:prSet presAssocID="{803D20F5-15C3-4E65-B5E3-067DBC48F3C5}" presName="hierRoot2" presStyleCnt="0"/>
      <dgm:spPr/>
    </dgm:pt>
    <dgm:pt modelId="{86BD2E4C-C4BF-46CF-AEA7-7BC92C1760DF}" type="pres">
      <dgm:prSet presAssocID="{803D20F5-15C3-4E65-B5E3-067DBC48F3C5}" presName="composite2" presStyleCnt="0"/>
      <dgm:spPr/>
    </dgm:pt>
    <dgm:pt modelId="{FB2FF0A2-A0E9-40A3-B506-2A16B0D077AA}" type="pres">
      <dgm:prSet presAssocID="{803D20F5-15C3-4E65-B5E3-067DBC48F3C5}" presName="background2" presStyleLbl="node2" presStyleIdx="1" presStyleCnt="2"/>
      <dgm:spPr/>
    </dgm:pt>
    <dgm:pt modelId="{79E23D91-D5EE-4B86-AA8E-A55190D2C3D8}" type="pres">
      <dgm:prSet presAssocID="{803D20F5-15C3-4E65-B5E3-067DBC48F3C5}" presName="text2" presStyleLbl="fgAcc2" presStyleIdx="1" presStyleCnt="2">
        <dgm:presLayoutVars>
          <dgm:chPref val="3"/>
        </dgm:presLayoutVars>
      </dgm:prSet>
      <dgm:spPr/>
    </dgm:pt>
    <dgm:pt modelId="{BE156055-70CD-4BF5-BBD2-BB74E941A70A}" type="pres">
      <dgm:prSet presAssocID="{803D20F5-15C3-4E65-B5E3-067DBC48F3C5}" presName="hierChild3" presStyleCnt="0"/>
      <dgm:spPr/>
    </dgm:pt>
    <dgm:pt modelId="{95AD0FE7-772A-49DF-9FC9-41A8B5AE9881}" type="pres">
      <dgm:prSet presAssocID="{5C9A8C9C-8E21-4498-AFCC-2782AA186170}" presName="Name17" presStyleLbl="parChTrans1D3" presStyleIdx="1" presStyleCnt="2"/>
      <dgm:spPr/>
    </dgm:pt>
    <dgm:pt modelId="{EEC8EA9E-0183-49C4-8D29-7E1DEF93C4D8}" type="pres">
      <dgm:prSet presAssocID="{A11E97C8-2718-4C91-AEE7-9B70CA439B6B}" presName="hierRoot3" presStyleCnt="0"/>
      <dgm:spPr/>
    </dgm:pt>
    <dgm:pt modelId="{AF1739DC-B6E9-4701-BEDF-089D187FF00B}" type="pres">
      <dgm:prSet presAssocID="{A11E97C8-2718-4C91-AEE7-9B70CA439B6B}" presName="composite3" presStyleCnt="0"/>
      <dgm:spPr/>
    </dgm:pt>
    <dgm:pt modelId="{C92BBF97-C040-4AE3-8F48-A5E4ECCF1A07}" type="pres">
      <dgm:prSet presAssocID="{A11E97C8-2718-4C91-AEE7-9B70CA439B6B}" presName="background3" presStyleLbl="node3" presStyleIdx="1" presStyleCnt="2"/>
      <dgm:spPr/>
    </dgm:pt>
    <dgm:pt modelId="{2CF8A432-4E87-41C3-B188-76C350F40E75}" type="pres">
      <dgm:prSet presAssocID="{A11E97C8-2718-4C91-AEE7-9B70CA439B6B}" presName="text3" presStyleLbl="fgAcc3" presStyleIdx="1" presStyleCnt="2">
        <dgm:presLayoutVars>
          <dgm:chPref val="3"/>
        </dgm:presLayoutVars>
      </dgm:prSet>
      <dgm:spPr/>
    </dgm:pt>
    <dgm:pt modelId="{34131DF1-C6B1-4939-B657-61A58F7D6855}" type="pres">
      <dgm:prSet presAssocID="{A11E97C8-2718-4C91-AEE7-9B70CA439B6B}" presName="hierChild4" presStyleCnt="0"/>
      <dgm:spPr/>
    </dgm:pt>
  </dgm:ptLst>
  <dgm:cxnLst>
    <dgm:cxn modelId="{F4DBC217-22AD-4E94-990E-FD2C381F48EC}" srcId="{F4630AF0-E8EE-464B-A1D8-78B5014A4D11}" destId="{F33D74C2-7ECA-4785-8294-230818CEC825}" srcOrd="0" destOrd="0" parTransId="{779C095C-6EA2-4725-82C0-9052D884C40C}" sibTransId="{6226FCF6-9812-4634-873C-B82BA4F800DF}"/>
    <dgm:cxn modelId="{67573B1B-8343-4D9F-8737-D2FAC6AD26C0}" srcId="{F33D74C2-7ECA-4785-8294-230818CEC825}" destId="{10577E07-697D-4272-9C7F-4C110770FFF2}" srcOrd="0" destOrd="0" parTransId="{4DE6D9A5-9029-4B38-A102-62D3E6ED4BA4}" sibTransId="{178AF2BB-DD66-45E6-8817-59AEB3DCA3D9}"/>
    <dgm:cxn modelId="{5E24F31E-251A-4B14-980A-03283F4E3478}" srcId="{F33D74C2-7ECA-4785-8294-230818CEC825}" destId="{803D20F5-15C3-4E65-B5E3-067DBC48F3C5}" srcOrd="1" destOrd="0" parTransId="{1552577A-A899-484E-A303-7BC60C595B0F}" sibTransId="{E03E70D8-9266-42AC-B6B3-9F9F91B86EDA}"/>
    <dgm:cxn modelId="{B070B921-FF62-49DC-8C8F-1EC7CFB7365C}" type="presOf" srcId="{10577E07-697D-4272-9C7F-4C110770FFF2}" destId="{AA327B31-0C7B-4742-BE5F-C1A590F13A9A}" srcOrd="0" destOrd="0" presId="urn:microsoft.com/office/officeart/2005/8/layout/hierarchy1"/>
    <dgm:cxn modelId="{49C4912D-898A-4324-8CA0-451F04904363}" type="presOf" srcId="{1552577A-A899-484E-A303-7BC60C595B0F}" destId="{6AE17044-AA23-43CE-AF48-BF3348C49E1F}" srcOrd="0" destOrd="0" presId="urn:microsoft.com/office/officeart/2005/8/layout/hierarchy1"/>
    <dgm:cxn modelId="{E3266330-1576-446C-AD5E-68F003B3F9AA}" type="presOf" srcId="{F33D74C2-7ECA-4785-8294-230818CEC825}" destId="{FE63DB2E-7770-4C86-AF16-D916B5A9FDB4}" srcOrd="0" destOrd="0" presId="urn:microsoft.com/office/officeart/2005/8/layout/hierarchy1"/>
    <dgm:cxn modelId="{E1264C4C-9B63-4A2C-A9E4-72490B371CF1}" type="presOf" srcId="{803D20F5-15C3-4E65-B5E3-067DBC48F3C5}" destId="{79E23D91-D5EE-4B86-AA8E-A55190D2C3D8}" srcOrd="0" destOrd="0" presId="urn:microsoft.com/office/officeart/2005/8/layout/hierarchy1"/>
    <dgm:cxn modelId="{D39FBC7C-4CB3-47A8-8599-D2511ADC43E2}" type="presOf" srcId="{4DE6D9A5-9029-4B38-A102-62D3E6ED4BA4}" destId="{DFC01B85-0383-4B2D-91A1-3A9D68B15F06}" srcOrd="0" destOrd="0" presId="urn:microsoft.com/office/officeart/2005/8/layout/hierarchy1"/>
    <dgm:cxn modelId="{9AAFBF8D-9FF6-407B-8D9E-AADDE3E49AA9}" type="presOf" srcId="{F4630AF0-E8EE-464B-A1D8-78B5014A4D11}" destId="{CF4B8DE8-E2B6-42D6-B5ED-8A6981DFF463}" srcOrd="0" destOrd="0" presId="urn:microsoft.com/office/officeart/2005/8/layout/hierarchy1"/>
    <dgm:cxn modelId="{B042EAA2-3F35-49C4-AC23-DB752D70F301}" type="presOf" srcId="{5C9A8C9C-8E21-4498-AFCC-2782AA186170}" destId="{95AD0FE7-772A-49DF-9FC9-41A8B5AE9881}" srcOrd="0" destOrd="0" presId="urn:microsoft.com/office/officeart/2005/8/layout/hierarchy1"/>
    <dgm:cxn modelId="{A9D1F8BC-9626-433C-A92A-1133BA8A0D6D}" srcId="{10577E07-697D-4272-9C7F-4C110770FFF2}" destId="{0BC879A7-F718-4907-947B-259EB8E74615}" srcOrd="0" destOrd="0" parTransId="{E2E1AD1D-155B-483E-914B-76D2FBFBB017}" sibTransId="{B273976C-94B6-4B08-A3EE-F8A126ACB18D}"/>
    <dgm:cxn modelId="{893244BD-6DEA-4A9C-B8EC-6B46882FCC58}" type="presOf" srcId="{A11E97C8-2718-4C91-AEE7-9B70CA439B6B}" destId="{2CF8A432-4E87-41C3-B188-76C350F40E75}" srcOrd="0" destOrd="0" presId="urn:microsoft.com/office/officeart/2005/8/layout/hierarchy1"/>
    <dgm:cxn modelId="{EF2F3EC3-1718-4BED-BB07-FF94C5A9896A}" srcId="{803D20F5-15C3-4E65-B5E3-067DBC48F3C5}" destId="{A11E97C8-2718-4C91-AEE7-9B70CA439B6B}" srcOrd="0" destOrd="0" parTransId="{5C9A8C9C-8E21-4498-AFCC-2782AA186170}" sibTransId="{B6A19F27-DC0C-49BC-AF4C-C138507ABD3A}"/>
    <dgm:cxn modelId="{F621AFE9-01A3-4899-A5A1-0C1866F0A031}" type="presOf" srcId="{0BC879A7-F718-4907-947B-259EB8E74615}" destId="{B2BD39F3-78E9-49FE-920F-549736C813F0}" srcOrd="0" destOrd="0" presId="urn:microsoft.com/office/officeart/2005/8/layout/hierarchy1"/>
    <dgm:cxn modelId="{3B44BEFC-2983-4649-9FB7-F5E6E9A5C3E0}" type="presOf" srcId="{E2E1AD1D-155B-483E-914B-76D2FBFBB017}" destId="{36BAA1B4-F8E3-460C-AED1-9DC91514FC22}" srcOrd="0" destOrd="0" presId="urn:microsoft.com/office/officeart/2005/8/layout/hierarchy1"/>
    <dgm:cxn modelId="{E93690DA-35E5-47C0-951F-2F7228F59EBF}" type="presParOf" srcId="{CF4B8DE8-E2B6-42D6-B5ED-8A6981DFF463}" destId="{43668C1C-C010-400B-9129-FE0F557620DF}" srcOrd="0" destOrd="0" presId="urn:microsoft.com/office/officeart/2005/8/layout/hierarchy1"/>
    <dgm:cxn modelId="{A7120BF9-4769-400F-A733-B03088083171}" type="presParOf" srcId="{43668C1C-C010-400B-9129-FE0F557620DF}" destId="{BCFC08F6-50A3-4C09-9FA1-0DBC84AE91F3}" srcOrd="0" destOrd="0" presId="urn:microsoft.com/office/officeart/2005/8/layout/hierarchy1"/>
    <dgm:cxn modelId="{D004C69E-C71B-4C8F-BA78-19BBA02804C3}" type="presParOf" srcId="{BCFC08F6-50A3-4C09-9FA1-0DBC84AE91F3}" destId="{ED6403A7-2F92-4FB4-ACED-D6187308D582}" srcOrd="0" destOrd="0" presId="urn:microsoft.com/office/officeart/2005/8/layout/hierarchy1"/>
    <dgm:cxn modelId="{FADDFF5C-8415-486B-BA3D-3182AB059317}" type="presParOf" srcId="{BCFC08F6-50A3-4C09-9FA1-0DBC84AE91F3}" destId="{FE63DB2E-7770-4C86-AF16-D916B5A9FDB4}" srcOrd="1" destOrd="0" presId="urn:microsoft.com/office/officeart/2005/8/layout/hierarchy1"/>
    <dgm:cxn modelId="{86141431-5CE6-4A60-AF4F-BA15B74AAEA9}" type="presParOf" srcId="{43668C1C-C010-400B-9129-FE0F557620DF}" destId="{4CEE595C-6EBD-4C8E-8D1F-913BAD3F34AC}" srcOrd="1" destOrd="0" presId="urn:microsoft.com/office/officeart/2005/8/layout/hierarchy1"/>
    <dgm:cxn modelId="{F3D17964-BEB0-4619-A647-A2F07DF0741B}" type="presParOf" srcId="{4CEE595C-6EBD-4C8E-8D1F-913BAD3F34AC}" destId="{DFC01B85-0383-4B2D-91A1-3A9D68B15F06}" srcOrd="0" destOrd="0" presId="urn:microsoft.com/office/officeart/2005/8/layout/hierarchy1"/>
    <dgm:cxn modelId="{AFDB4A38-14A6-4554-B0C7-4C049F853CD3}" type="presParOf" srcId="{4CEE595C-6EBD-4C8E-8D1F-913BAD3F34AC}" destId="{97F4560E-14C1-4FE0-9C7D-2C7868F67FEE}" srcOrd="1" destOrd="0" presId="urn:microsoft.com/office/officeart/2005/8/layout/hierarchy1"/>
    <dgm:cxn modelId="{E4220CBA-E768-4F34-8027-F5A49A2D0F8D}" type="presParOf" srcId="{97F4560E-14C1-4FE0-9C7D-2C7868F67FEE}" destId="{F24C5FA2-68B1-4056-BDB1-81ABD442D032}" srcOrd="0" destOrd="0" presId="urn:microsoft.com/office/officeart/2005/8/layout/hierarchy1"/>
    <dgm:cxn modelId="{DBDECCA9-9D2E-46BB-B14D-F451DBBB32F9}" type="presParOf" srcId="{F24C5FA2-68B1-4056-BDB1-81ABD442D032}" destId="{B0934656-2BC2-4503-8ED1-12B100CE15D0}" srcOrd="0" destOrd="0" presId="urn:microsoft.com/office/officeart/2005/8/layout/hierarchy1"/>
    <dgm:cxn modelId="{FB8C38A7-D650-4372-8289-DA0E2D22CE5D}" type="presParOf" srcId="{F24C5FA2-68B1-4056-BDB1-81ABD442D032}" destId="{AA327B31-0C7B-4742-BE5F-C1A590F13A9A}" srcOrd="1" destOrd="0" presId="urn:microsoft.com/office/officeart/2005/8/layout/hierarchy1"/>
    <dgm:cxn modelId="{23F4DC42-7FB9-4C00-A01B-D4700342A778}" type="presParOf" srcId="{97F4560E-14C1-4FE0-9C7D-2C7868F67FEE}" destId="{6AC228EF-DADD-4584-B21E-1008F2787840}" srcOrd="1" destOrd="0" presId="urn:microsoft.com/office/officeart/2005/8/layout/hierarchy1"/>
    <dgm:cxn modelId="{5D3C0441-B00E-46A8-9B14-EE9F665EF722}" type="presParOf" srcId="{6AC228EF-DADD-4584-B21E-1008F2787840}" destId="{36BAA1B4-F8E3-460C-AED1-9DC91514FC22}" srcOrd="0" destOrd="0" presId="urn:microsoft.com/office/officeart/2005/8/layout/hierarchy1"/>
    <dgm:cxn modelId="{5333254F-EA3B-4E38-894D-3DF31281872E}" type="presParOf" srcId="{6AC228EF-DADD-4584-B21E-1008F2787840}" destId="{220C52CB-224A-44A9-9C69-CAC725BCF455}" srcOrd="1" destOrd="0" presId="urn:microsoft.com/office/officeart/2005/8/layout/hierarchy1"/>
    <dgm:cxn modelId="{B58CF3DD-90BF-4BF6-AC9C-F64DB5DD1F59}" type="presParOf" srcId="{220C52CB-224A-44A9-9C69-CAC725BCF455}" destId="{E4AC7449-8B88-4F1C-86B3-F366B596C126}" srcOrd="0" destOrd="0" presId="urn:microsoft.com/office/officeart/2005/8/layout/hierarchy1"/>
    <dgm:cxn modelId="{6490611F-2A1D-4070-87DA-C199502282B7}" type="presParOf" srcId="{E4AC7449-8B88-4F1C-86B3-F366B596C126}" destId="{BA4BB713-7708-4891-9F9B-AE4B8140ECFF}" srcOrd="0" destOrd="0" presId="urn:microsoft.com/office/officeart/2005/8/layout/hierarchy1"/>
    <dgm:cxn modelId="{38DC82A1-D904-4D2A-A7D7-5A45EB49C91A}" type="presParOf" srcId="{E4AC7449-8B88-4F1C-86B3-F366B596C126}" destId="{B2BD39F3-78E9-49FE-920F-549736C813F0}" srcOrd="1" destOrd="0" presId="urn:microsoft.com/office/officeart/2005/8/layout/hierarchy1"/>
    <dgm:cxn modelId="{7A427BAF-98DA-4E0F-BCBE-26B759D16FA3}" type="presParOf" srcId="{220C52CB-224A-44A9-9C69-CAC725BCF455}" destId="{30207031-FB0D-49B1-B766-89B28E47D631}" srcOrd="1" destOrd="0" presId="urn:microsoft.com/office/officeart/2005/8/layout/hierarchy1"/>
    <dgm:cxn modelId="{A8173F95-8598-407E-9815-B2980AA7FC40}" type="presParOf" srcId="{4CEE595C-6EBD-4C8E-8D1F-913BAD3F34AC}" destId="{6AE17044-AA23-43CE-AF48-BF3348C49E1F}" srcOrd="2" destOrd="0" presId="urn:microsoft.com/office/officeart/2005/8/layout/hierarchy1"/>
    <dgm:cxn modelId="{1FE76C2E-4192-4330-AC98-D6123922D7B7}" type="presParOf" srcId="{4CEE595C-6EBD-4C8E-8D1F-913BAD3F34AC}" destId="{830775F2-4EB9-4C7C-A901-AC03B9101BFD}" srcOrd="3" destOrd="0" presId="urn:microsoft.com/office/officeart/2005/8/layout/hierarchy1"/>
    <dgm:cxn modelId="{71539295-CBB3-4A06-87B2-C7FD7627932A}" type="presParOf" srcId="{830775F2-4EB9-4C7C-A901-AC03B9101BFD}" destId="{86BD2E4C-C4BF-46CF-AEA7-7BC92C1760DF}" srcOrd="0" destOrd="0" presId="urn:microsoft.com/office/officeart/2005/8/layout/hierarchy1"/>
    <dgm:cxn modelId="{AD81A39D-E315-4FDA-AA47-F612B75F064C}" type="presParOf" srcId="{86BD2E4C-C4BF-46CF-AEA7-7BC92C1760DF}" destId="{FB2FF0A2-A0E9-40A3-B506-2A16B0D077AA}" srcOrd="0" destOrd="0" presId="urn:microsoft.com/office/officeart/2005/8/layout/hierarchy1"/>
    <dgm:cxn modelId="{01D0570D-558F-43E2-A36B-4D10F80A3E82}" type="presParOf" srcId="{86BD2E4C-C4BF-46CF-AEA7-7BC92C1760DF}" destId="{79E23D91-D5EE-4B86-AA8E-A55190D2C3D8}" srcOrd="1" destOrd="0" presId="urn:microsoft.com/office/officeart/2005/8/layout/hierarchy1"/>
    <dgm:cxn modelId="{5646DE2E-5C84-498D-A8B0-23CD3F4E73AA}" type="presParOf" srcId="{830775F2-4EB9-4C7C-A901-AC03B9101BFD}" destId="{BE156055-70CD-4BF5-BBD2-BB74E941A70A}" srcOrd="1" destOrd="0" presId="urn:microsoft.com/office/officeart/2005/8/layout/hierarchy1"/>
    <dgm:cxn modelId="{28E0FA58-64A4-4775-83B9-EB8A363B0236}" type="presParOf" srcId="{BE156055-70CD-4BF5-BBD2-BB74E941A70A}" destId="{95AD0FE7-772A-49DF-9FC9-41A8B5AE9881}" srcOrd="0" destOrd="0" presId="urn:microsoft.com/office/officeart/2005/8/layout/hierarchy1"/>
    <dgm:cxn modelId="{F6223DB7-5CD4-42DD-ACC7-118C3E79266F}" type="presParOf" srcId="{BE156055-70CD-4BF5-BBD2-BB74E941A70A}" destId="{EEC8EA9E-0183-49C4-8D29-7E1DEF93C4D8}" srcOrd="1" destOrd="0" presId="urn:microsoft.com/office/officeart/2005/8/layout/hierarchy1"/>
    <dgm:cxn modelId="{1592E855-250E-462E-9C17-AD7FDC12FA21}" type="presParOf" srcId="{EEC8EA9E-0183-49C4-8D29-7E1DEF93C4D8}" destId="{AF1739DC-B6E9-4701-BEDF-089D187FF00B}" srcOrd="0" destOrd="0" presId="urn:microsoft.com/office/officeart/2005/8/layout/hierarchy1"/>
    <dgm:cxn modelId="{A7B2170F-5977-464B-902B-4CFE1BA20314}" type="presParOf" srcId="{AF1739DC-B6E9-4701-BEDF-089D187FF00B}" destId="{C92BBF97-C040-4AE3-8F48-A5E4ECCF1A07}" srcOrd="0" destOrd="0" presId="urn:microsoft.com/office/officeart/2005/8/layout/hierarchy1"/>
    <dgm:cxn modelId="{9C6D3770-195D-4919-9C3C-B83AD1BED7C7}" type="presParOf" srcId="{AF1739DC-B6E9-4701-BEDF-089D187FF00B}" destId="{2CF8A432-4E87-41C3-B188-76C350F40E75}" srcOrd="1" destOrd="0" presId="urn:microsoft.com/office/officeart/2005/8/layout/hierarchy1"/>
    <dgm:cxn modelId="{45E98270-7FA6-435A-B9E4-EEC9058C401E}" type="presParOf" srcId="{EEC8EA9E-0183-49C4-8D29-7E1DEF93C4D8}" destId="{34131DF1-C6B1-4939-B657-61A58F7D6855}"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388943-A3F0-4DB6-A5E5-148AA633CA23}">
      <dsp:nvSpPr>
        <dsp:cNvPr id="0" name=""/>
        <dsp:cNvSpPr/>
      </dsp:nvSpPr>
      <dsp:spPr>
        <a:xfrm>
          <a:off x="7993222" y="3501941"/>
          <a:ext cx="1259085" cy="821142"/>
        </a:xfrm>
        <a:custGeom>
          <a:avLst/>
          <a:gdLst/>
          <a:ahLst/>
          <a:cxnLst/>
          <a:rect l="0" t="0" r="0" b="0"/>
          <a:pathLst>
            <a:path>
              <a:moveTo>
                <a:pt x="0" y="0"/>
              </a:moveTo>
              <a:lnTo>
                <a:pt x="0" y="821142"/>
              </a:lnTo>
              <a:lnTo>
                <a:pt x="1259085" y="82114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877DB62-1461-4865-B5C7-511F8E5317A8}">
      <dsp:nvSpPr>
        <dsp:cNvPr id="0" name=""/>
        <dsp:cNvSpPr/>
      </dsp:nvSpPr>
      <dsp:spPr>
        <a:xfrm>
          <a:off x="4681279" y="1558570"/>
          <a:ext cx="3311943" cy="574800"/>
        </a:xfrm>
        <a:custGeom>
          <a:avLst/>
          <a:gdLst/>
          <a:ahLst/>
          <a:cxnLst/>
          <a:rect l="0" t="0" r="0" b="0"/>
          <a:pathLst>
            <a:path>
              <a:moveTo>
                <a:pt x="0" y="0"/>
              </a:moveTo>
              <a:lnTo>
                <a:pt x="0" y="287400"/>
              </a:lnTo>
              <a:lnTo>
                <a:pt x="3311943" y="287400"/>
              </a:lnTo>
              <a:lnTo>
                <a:pt x="3311943" y="57480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9E4451D-0212-4908-8CE7-C1DC1F4DD91E}">
      <dsp:nvSpPr>
        <dsp:cNvPr id="0" name=""/>
        <dsp:cNvSpPr/>
      </dsp:nvSpPr>
      <dsp:spPr>
        <a:xfrm>
          <a:off x="4681279" y="3501941"/>
          <a:ext cx="1259085" cy="821142"/>
        </a:xfrm>
        <a:custGeom>
          <a:avLst/>
          <a:gdLst/>
          <a:ahLst/>
          <a:cxnLst/>
          <a:rect l="0" t="0" r="0" b="0"/>
          <a:pathLst>
            <a:path>
              <a:moveTo>
                <a:pt x="0" y="0"/>
              </a:moveTo>
              <a:lnTo>
                <a:pt x="0" y="821142"/>
              </a:lnTo>
              <a:lnTo>
                <a:pt x="1259085" y="82114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E0CD038-FDDE-4B99-A0B7-D1546497EAE3}">
      <dsp:nvSpPr>
        <dsp:cNvPr id="0" name=""/>
        <dsp:cNvSpPr/>
      </dsp:nvSpPr>
      <dsp:spPr>
        <a:xfrm>
          <a:off x="4635559" y="1558570"/>
          <a:ext cx="91440" cy="574800"/>
        </a:xfrm>
        <a:custGeom>
          <a:avLst/>
          <a:gdLst/>
          <a:ahLst/>
          <a:cxnLst/>
          <a:rect l="0" t="0" r="0" b="0"/>
          <a:pathLst>
            <a:path>
              <a:moveTo>
                <a:pt x="45720" y="0"/>
              </a:moveTo>
              <a:lnTo>
                <a:pt x="45720" y="57480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6FCC4E4-C5AD-4878-81B8-DBD5C9143386}">
      <dsp:nvSpPr>
        <dsp:cNvPr id="0" name=""/>
        <dsp:cNvSpPr/>
      </dsp:nvSpPr>
      <dsp:spPr>
        <a:xfrm>
          <a:off x="1369336" y="3501941"/>
          <a:ext cx="1259085" cy="821142"/>
        </a:xfrm>
        <a:custGeom>
          <a:avLst/>
          <a:gdLst/>
          <a:ahLst/>
          <a:cxnLst/>
          <a:rect l="0" t="0" r="0" b="0"/>
          <a:pathLst>
            <a:path>
              <a:moveTo>
                <a:pt x="0" y="0"/>
              </a:moveTo>
              <a:lnTo>
                <a:pt x="0" y="821142"/>
              </a:lnTo>
              <a:lnTo>
                <a:pt x="1259085" y="82114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D914DEB-AB7F-443E-BD87-C7B3B758A50A}">
      <dsp:nvSpPr>
        <dsp:cNvPr id="0" name=""/>
        <dsp:cNvSpPr/>
      </dsp:nvSpPr>
      <dsp:spPr>
        <a:xfrm>
          <a:off x="1369336" y="1558570"/>
          <a:ext cx="3311943" cy="574800"/>
        </a:xfrm>
        <a:custGeom>
          <a:avLst/>
          <a:gdLst/>
          <a:ahLst/>
          <a:cxnLst/>
          <a:rect l="0" t="0" r="0" b="0"/>
          <a:pathLst>
            <a:path>
              <a:moveTo>
                <a:pt x="3311943" y="0"/>
              </a:moveTo>
              <a:lnTo>
                <a:pt x="3311943" y="287400"/>
              </a:lnTo>
              <a:lnTo>
                <a:pt x="0" y="287400"/>
              </a:lnTo>
              <a:lnTo>
                <a:pt x="0" y="57480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10FA681-3803-4021-94C9-4C239CD8F713}">
      <dsp:nvSpPr>
        <dsp:cNvPr id="0" name=""/>
        <dsp:cNvSpPr/>
      </dsp:nvSpPr>
      <dsp:spPr>
        <a:xfrm>
          <a:off x="3996993" y="189998"/>
          <a:ext cx="1368571" cy="1368571"/>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DBD48C6-15F9-425A-9642-D2A3FF09783F}">
      <dsp:nvSpPr>
        <dsp:cNvPr id="0" name=""/>
        <dsp:cNvSpPr/>
      </dsp:nvSpPr>
      <dsp:spPr>
        <a:xfrm>
          <a:off x="3996993" y="189998"/>
          <a:ext cx="1368571" cy="1368571"/>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1CF6574-BD2B-45F3-B175-64090EE4B6D3}">
      <dsp:nvSpPr>
        <dsp:cNvPr id="0" name=""/>
        <dsp:cNvSpPr/>
      </dsp:nvSpPr>
      <dsp:spPr>
        <a:xfrm>
          <a:off x="3312708" y="436341"/>
          <a:ext cx="2737142" cy="875885"/>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889000" rtl="1">
            <a:lnSpc>
              <a:spcPct val="90000"/>
            </a:lnSpc>
            <a:spcBef>
              <a:spcPct val="0"/>
            </a:spcBef>
            <a:spcAft>
              <a:spcPct val="35000"/>
            </a:spcAft>
            <a:buNone/>
          </a:pPr>
          <a:r>
            <a:rPr lang="he-IL" sz="2000" kern="1200" dirty="0"/>
            <a:t>אמירה</a:t>
          </a:r>
        </a:p>
      </dsp:txBody>
      <dsp:txXfrm>
        <a:off x="3312708" y="436341"/>
        <a:ext cx="2737142" cy="875885"/>
      </dsp:txXfrm>
    </dsp:sp>
    <dsp:sp modelId="{9CAFE568-A66C-4F7E-A6EC-D80439A05401}">
      <dsp:nvSpPr>
        <dsp:cNvPr id="0" name=""/>
        <dsp:cNvSpPr/>
      </dsp:nvSpPr>
      <dsp:spPr>
        <a:xfrm>
          <a:off x="685050" y="2133370"/>
          <a:ext cx="1368571" cy="1368571"/>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51403C9-E1AF-45A6-BD92-843DB3FF43D4}">
      <dsp:nvSpPr>
        <dsp:cNvPr id="0" name=""/>
        <dsp:cNvSpPr/>
      </dsp:nvSpPr>
      <dsp:spPr>
        <a:xfrm>
          <a:off x="685050" y="2133370"/>
          <a:ext cx="1368571" cy="1368571"/>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70A32A1-E4E5-4C06-99E6-3292A944E0DB}">
      <dsp:nvSpPr>
        <dsp:cNvPr id="0" name=""/>
        <dsp:cNvSpPr/>
      </dsp:nvSpPr>
      <dsp:spPr>
        <a:xfrm>
          <a:off x="765" y="2379713"/>
          <a:ext cx="2737142" cy="875885"/>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889000" rtl="1">
            <a:lnSpc>
              <a:spcPct val="90000"/>
            </a:lnSpc>
            <a:spcBef>
              <a:spcPct val="0"/>
            </a:spcBef>
            <a:spcAft>
              <a:spcPct val="35000"/>
            </a:spcAft>
            <a:buNone/>
          </a:pPr>
          <a:r>
            <a:rPr lang="en-US" sz="2000" kern="1200" dirty="0"/>
            <a:t>Fundamental!</a:t>
          </a:r>
          <a:endParaRPr lang="he-IL" sz="2000" kern="1200" dirty="0"/>
        </a:p>
      </dsp:txBody>
      <dsp:txXfrm>
        <a:off x="765" y="2379713"/>
        <a:ext cx="2737142" cy="875885"/>
      </dsp:txXfrm>
    </dsp:sp>
    <dsp:sp modelId="{9FBDB772-A080-4113-B3AB-34A6A33BC746}">
      <dsp:nvSpPr>
        <dsp:cNvPr id="0" name=""/>
        <dsp:cNvSpPr/>
      </dsp:nvSpPr>
      <dsp:spPr>
        <a:xfrm>
          <a:off x="2464193" y="4076741"/>
          <a:ext cx="1368571" cy="1368571"/>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7530A72-4687-4526-A9B6-1BA3ADD074A2}">
      <dsp:nvSpPr>
        <dsp:cNvPr id="0" name=""/>
        <dsp:cNvSpPr/>
      </dsp:nvSpPr>
      <dsp:spPr>
        <a:xfrm>
          <a:off x="2464193" y="4076741"/>
          <a:ext cx="1368571" cy="1368571"/>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6D90400-F1A2-4DF5-8508-F4693F975F92}">
      <dsp:nvSpPr>
        <dsp:cNvPr id="0" name=""/>
        <dsp:cNvSpPr/>
      </dsp:nvSpPr>
      <dsp:spPr>
        <a:xfrm>
          <a:off x="1779907" y="4323084"/>
          <a:ext cx="2737142" cy="875885"/>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889000" rtl="1">
            <a:lnSpc>
              <a:spcPct val="90000"/>
            </a:lnSpc>
            <a:spcBef>
              <a:spcPct val="0"/>
            </a:spcBef>
            <a:spcAft>
              <a:spcPct val="35000"/>
            </a:spcAft>
            <a:buNone/>
          </a:pPr>
          <a:r>
            <a:rPr lang="en-US" sz="2000" kern="1200" dirty="0"/>
            <a:t>Obviously He needs to do it. </a:t>
          </a:r>
          <a:r>
            <a:rPr lang="en-US" sz="2000" kern="1200" dirty="0" err="1"/>
            <a:t>Safeik</a:t>
          </a:r>
          <a:r>
            <a:rPr lang="en-US" sz="2000" kern="1200" dirty="0"/>
            <a:t> is if x (</a:t>
          </a:r>
          <a:r>
            <a:rPr lang="en-US" sz="2000" kern="1200" dirty="0" err="1"/>
            <a:t>shtika</a:t>
          </a:r>
          <a:r>
            <a:rPr lang="en-US" sz="2000" kern="1200" dirty="0"/>
            <a:t> </a:t>
          </a:r>
          <a:r>
            <a:rPr lang="en-US" sz="2000" kern="1200" dirty="0" err="1"/>
            <a:t>kihodaah</a:t>
          </a:r>
          <a:r>
            <a:rPr lang="en-US" sz="2000" kern="1200" dirty="0"/>
            <a:t>, </a:t>
          </a:r>
          <a:r>
            <a:rPr lang="en-US" sz="2000" kern="1200" dirty="0" err="1"/>
            <a:t>asukim</a:t>
          </a:r>
          <a:r>
            <a:rPr lang="en-US" sz="2000" kern="1200" dirty="0"/>
            <a:t>) count</a:t>
          </a:r>
          <a:endParaRPr lang="he-IL" sz="2000" kern="1200" dirty="0"/>
        </a:p>
      </dsp:txBody>
      <dsp:txXfrm>
        <a:off x="1779907" y="4323084"/>
        <a:ext cx="2737142" cy="875885"/>
      </dsp:txXfrm>
    </dsp:sp>
    <dsp:sp modelId="{4776EC32-2ADF-43DD-8D2F-1B58E1EA0952}">
      <dsp:nvSpPr>
        <dsp:cNvPr id="0" name=""/>
        <dsp:cNvSpPr/>
      </dsp:nvSpPr>
      <dsp:spPr>
        <a:xfrm>
          <a:off x="3996993" y="2133370"/>
          <a:ext cx="1368571" cy="1368571"/>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69EF0A2-7CB8-4FBC-AB62-DD7DCF08DB62}">
      <dsp:nvSpPr>
        <dsp:cNvPr id="0" name=""/>
        <dsp:cNvSpPr/>
      </dsp:nvSpPr>
      <dsp:spPr>
        <a:xfrm>
          <a:off x="3996993" y="2133370"/>
          <a:ext cx="1368571" cy="1368571"/>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D8A5ED0-5F0B-4A7B-93FB-9A34A46EE209}">
      <dsp:nvSpPr>
        <dsp:cNvPr id="0" name=""/>
        <dsp:cNvSpPr/>
      </dsp:nvSpPr>
      <dsp:spPr>
        <a:xfrm>
          <a:off x="3312708" y="2379713"/>
          <a:ext cx="2737142" cy="875885"/>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889000" rtl="1">
            <a:lnSpc>
              <a:spcPct val="90000"/>
            </a:lnSpc>
            <a:spcBef>
              <a:spcPct val="0"/>
            </a:spcBef>
            <a:spcAft>
              <a:spcPct val="35000"/>
            </a:spcAft>
            <a:buNone/>
          </a:pPr>
          <a:r>
            <a:rPr lang="en-US" sz="2000" kern="1200" dirty="0" err="1"/>
            <a:t>Safeik</a:t>
          </a:r>
          <a:endParaRPr lang="he-IL" sz="2000" kern="1200" dirty="0"/>
        </a:p>
      </dsp:txBody>
      <dsp:txXfrm>
        <a:off x="3312708" y="2379713"/>
        <a:ext cx="2737142" cy="875885"/>
      </dsp:txXfrm>
    </dsp:sp>
    <dsp:sp modelId="{0DDB9933-192A-4C01-A022-32F8F4F4CCFB}">
      <dsp:nvSpPr>
        <dsp:cNvPr id="0" name=""/>
        <dsp:cNvSpPr/>
      </dsp:nvSpPr>
      <dsp:spPr>
        <a:xfrm>
          <a:off x="5776136" y="4076741"/>
          <a:ext cx="1368571" cy="1368571"/>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4693372-457C-4094-983E-54639E295646}">
      <dsp:nvSpPr>
        <dsp:cNvPr id="0" name=""/>
        <dsp:cNvSpPr/>
      </dsp:nvSpPr>
      <dsp:spPr>
        <a:xfrm>
          <a:off x="5776136" y="4076741"/>
          <a:ext cx="1368571" cy="1368571"/>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C55462F-5E17-4C6D-866D-0C0F8A89FCE5}">
      <dsp:nvSpPr>
        <dsp:cNvPr id="0" name=""/>
        <dsp:cNvSpPr/>
      </dsp:nvSpPr>
      <dsp:spPr>
        <a:xfrm>
          <a:off x="5091850" y="4323084"/>
          <a:ext cx="2737142" cy="875885"/>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889000" rtl="1">
            <a:lnSpc>
              <a:spcPct val="90000"/>
            </a:lnSpc>
            <a:spcBef>
              <a:spcPct val="0"/>
            </a:spcBef>
            <a:spcAft>
              <a:spcPct val="35000"/>
            </a:spcAft>
            <a:buNone/>
          </a:pPr>
          <a:r>
            <a:rPr lang="en-US" sz="2000" kern="1200" dirty="0"/>
            <a:t>And that’s the </a:t>
          </a:r>
          <a:r>
            <a:rPr lang="en-US" sz="2000" kern="1200" dirty="0" err="1"/>
            <a:t>safeik</a:t>
          </a:r>
          <a:r>
            <a:rPr lang="en-US" sz="2000" kern="1200" dirty="0"/>
            <a:t> of the gm</a:t>
          </a:r>
          <a:endParaRPr lang="he-IL" sz="2000" kern="1200" dirty="0"/>
        </a:p>
      </dsp:txBody>
      <dsp:txXfrm>
        <a:off x="5091850" y="4323084"/>
        <a:ext cx="2737142" cy="875885"/>
      </dsp:txXfrm>
    </dsp:sp>
    <dsp:sp modelId="{D2D67DE9-F9A2-4816-8020-B59BE8375562}">
      <dsp:nvSpPr>
        <dsp:cNvPr id="0" name=""/>
        <dsp:cNvSpPr/>
      </dsp:nvSpPr>
      <dsp:spPr>
        <a:xfrm>
          <a:off x="7308936" y="2133370"/>
          <a:ext cx="1368571" cy="1368571"/>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37A1274-D998-48D6-BCF7-90DB60A1D65C}">
      <dsp:nvSpPr>
        <dsp:cNvPr id="0" name=""/>
        <dsp:cNvSpPr/>
      </dsp:nvSpPr>
      <dsp:spPr>
        <a:xfrm>
          <a:off x="7308936" y="2133370"/>
          <a:ext cx="1368571" cy="1368571"/>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814FD36-5F49-4A02-A306-90B0FA0805A8}">
      <dsp:nvSpPr>
        <dsp:cNvPr id="0" name=""/>
        <dsp:cNvSpPr/>
      </dsp:nvSpPr>
      <dsp:spPr>
        <a:xfrm>
          <a:off x="6624651" y="2379713"/>
          <a:ext cx="2737142" cy="875885"/>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889000" rtl="1">
            <a:lnSpc>
              <a:spcPct val="90000"/>
            </a:lnSpc>
            <a:spcBef>
              <a:spcPct val="0"/>
            </a:spcBef>
            <a:spcAft>
              <a:spcPct val="35000"/>
            </a:spcAft>
            <a:buNone/>
          </a:pPr>
          <a:r>
            <a:rPr lang="en-US" sz="2000" kern="1200" dirty="0"/>
            <a:t>Not fundamental</a:t>
          </a:r>
          <a:endParaRPr lang="he-IL" sz="2000" kern="1200" dirty="0"/>
        </a:p>
      </dsp:txBody>
      <dsp:txXfrm>
        <a:off x="6624651" y="2379713"/>
        <a:ext cx="2737142" cy="875885"/>
      </dsp:txXfrm>
    </dsp:sp>
    <dsp:sp modelId="{5A17A731-2CF1-465C-9D52-7D771331EA18}">
      <dsp:nvSpPr>
        <dsp:cNvPr id="0" name=""/>
        <dsp:cNvSpPr/>
      </dsp:nvSpPr>
      <dsp:spPr>
        <a:xfrm>
          <a:off x="9088079" y="4076741"/>
          <a:ext cx="1368571" cy="1368571"/>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203B6A5-966B-4F57-9F14-481A0D080A8C}">
      <dsp:nvSpPr>
        <dsp:cNvPr id="0" name=""/>
        <dsp:cNvSpPr/>
      </dsp:nvSpPr>
      <dsp:spPr>
        <a:xfrm>
          <a:off x="9088079" y="4076741"/>
          <a:ext cx="1368571" cy="1368571"/>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0EAFD82-AE7D-4DDF-90C4-07E5F9D0874D}">
      <dsp:nvSpPr>
        <dsp:cNvPr id="0" name=""/>
        <dsp:cNvSpPr/>
      </dsp:nvSpPr>
      <dsp:spPr>
        <a:xfrm>
          <a:off x="8403793" y="4323084"/>
          <a:ext cx="2737142" cy="875885"/>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889000" rtl="1">
            <a:lnSpc>
              <a:spcPct val="90000"/>
            </a:lnSpc>
            <a:spcBef>
              <a:spcPct val="0"/>
            </a:spcBef>
            <a:spcAft>
              <a:spcPct val="35000"/>
            </a:spcAft>
            <a:buNone/>
          </a:pPr>
          <a:r>
            <a:rPr lang="en-US" sz="2000" kern="1200" dirty="0"/>
            <a:t>Other </a:t>
          </a:r>
          <a:r>
            <a:rPr lang="en-US" sz="2000" kern="1200" dirty="0" err="1"/>
            <a:t>safeik</a:t>
          </a:r>
          <a:r>
            <a:rPr lang="en-US" sz="2000" kern="1200" dirty="0"/>
            <a:t> (about </a:t>
          </a:r>
          <a:r>
            <a:rPr lang="en-US" sz="2000" kern="1200" dirty="0" err="1"/>
            <a:t>birur</a:t>
          </a:r>
          <a:r>
            <a:rPr lang="en-US" sz="2000" kern="1200" dirty="0"/>
            <a:t>, </a:t>
          </a:r>
          <a:r>
            <a:rPr lang="en-US" sz="2000" kern="1200" dirty="0" err="1"/>
            <a:t>ki</a:t>
          </a:r>
          <a:r>
            <a:rPr lang="en-US" sz="2000" kern="1200" dirty="0"/>
            <a:t> </a:t>
          </a:r>
          <a:r>
            <a:rPr lang="en-US" sz="2000" kern="1200" dirty="0" err="1"/>
            <a:t>yikach</a:t>
          </a:r>
          <a:r>
            <a:rPr lang="en-US" sz="2000" kern="1200" dirty="0"/>
            <a:t> </a:t>
          </a:r>
          <a:r>
            <a:rPr lang="en-US" sz="2000" kern="1200" dirty="0" err="1"/>
            <a:t>etc</a:t>
          </a:r>
          <a:r>
            <a:rPr lang="en-US" sz="2000" kern="1200" dirty="0"/>
            <a:t>)</a:t>
          </a:r>
          <a:endParaRPr lang="he-IL" sz="2000" kern="1200" dirty="0"/>
        </a:p>
      </dsp:txBody>
      <dsp:txXfrm>
        <a:off x="8403793" y="4323084"/>
        <a:ext cx="2737142" cy="87588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0C39B4-EBED-4B97-9BBF-7BF716750144}">
      <dsp:nvSpPr>
        <dsp:cNvPr id="0" name=""/>
        <dsp:cNvSpPr/>
      </dsp:nvSpPr>
      <dsp:spPr>
        <a:xfrm>
          <a:off x="7627305" y="4102422"/>
          <a:ext cx="91440" cy="479759"/>
        </a:xfrm>
        <a:custGeom>
          <a:avLst/>
          <a:gdLst/>
          <a:ahLst/>
          <a:cxnLst/>
          <a:rect l="0" t="0" r="0" b="0"/>
          <a:pathLst>
            <a:path>
              <a:moveTo>
                <a:pt x="45720" y="0"/>
              </a:moveTo>
              <a:lnTo>
                <a:pt x="45720" y="47975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FCF73C1-118E-4BBD-BECA-B38E8D9F9B8D}">
      <dsp:nvSpPr>
        <dsp:cNvPr id="0" name=""/>
        <dsp:cNvSpPr/>
      </dsp:nvSpPr>
      <dsp:spPr>
        <a:xfrm>
          <a:off x="7627305" y="2575164"/>
          <a:ext cx="91440" cy="479759"/>
        </a:xfrm>
        <a:custGeom>
          <a:avLst/>
          <a:gdLst/>
          <a:ahLst/>
          <a:cxnLst/>
          <a:rect l="0" t="0" r="0" b="0"/>
          <a:pathLst>
            <a:path>
              <a:moveTo>
                <a:pt x="45720" y="0"/>
              </a:moveTo>
              <a:lnTo>
                <a:pt x="45720" y="47975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41FD90C-45E1-4240-94AD-871B1D096197}">
      <dsp:nvSpPr>
        <dsp:cNvPr id="0" name=""/>
        <dsp:cNvSpPr/>
      </dsp:nvSpPr>
      <dsp:spPr>
        <a:xfrm>
          <a:off x="6160889" y="1047907"/>
          <a:ext cx="1512136" cy="479759"/>
        </a:xfrm>
        <a:custGeom>
          <a:avLst/>
          <a:gdLst/>
          <a:ahLst/>
          <a:cxnLst/>
          <a:rect l="0" t="0" r="0" b="0"/>
          <a:pathLst>
            <a:path>
              <a:moveTo>
                <a:pt x="0" y="0"/>
              </a:moveTo>
              <a:lnTo>
                <a:pt x="0" y="326942"/>
              </a:lnTo>
              <a:lnTo>
                <a:pt x="1512136" y="326942"/>
              </a:lnTo>
              <a:lnTo>
                <a:pt x="1512136" y="47975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F28C9E0-71F2-4FF5-BDAA-8A246740064B}">
      <dsp:nvSpPr>
        <dsp:cNvPr id="0" name=""/>
        <dsp:cNvSpPr/>
      </dsp:nvSpPr>
      <dsp:spPr>
        <a:xfrm>
          <a:off x="5611124" y="4102422"/>
          <a:ext cx="91440" cy="479759"/>
        </a:xfrm>
        <a:custGeom>
          <a:avLst/>
          <a:gdLst/>
          <a:ahLst/>
          <a:cxnLst/>
          <a:rect l="0" t="0" r="0" b="0"/>
          <a:pathLst>
            <a:path>
              <a:moveTo>
                <a:pt x="45720" y="0"/>
              </a:moveTo>
              <a:lnTo>
                <a:pt x="45720" y="47975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FD03262-347A-4395-9AE6-C7613AE8E7D7}">
      <dsp:nvSpPr>
        <dsp:cNvPr id="0" name=""/>
        <dsp:cNvSpPr/>
      </dsp:nvSpPr>
      <dsp:spPr>
        <a:xfrm>
          <a:off x="4648753" y="2575164"/>
          <a:ext cx="1008090" cy="479759"/>
        </a:xfrm>
        <a:custGeom>
          <a:avLst/>
          <a:gdLst/>
          <a:ahLst/>
          <a:cxnLst/>
          <a:rect l="0" t="0" r="0" b="0"/>
          <a:pathLst>
            <a:path>
              <a:moveTo>
                <a:pt x="0" y="0"/>
              </a:moveTo>
              <a:lnTo>
                <a:pt x="0" y="326942"/>
              </a:lnTo>
              <a:lnTo>
                <a:pt x="1008090" y="326942"/>
              </a:lnTo>
              <a:lnTo>
                <a:pt x="1008090" y="47975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8603296-5287-4E16-946F-469B440E4E52}">
      <dsp:nvSpPr>
        <dsp:cNvPr id="0" name=""/>
        <dsp:cNvSpPr/>
      </dsp:nvSpPr>
      <dsp:spPr>
        <a:xfrm>
          <a:off x="3640662" y="2575164"/>
          <a:ext cx="1008090" cy="479759"/>
        </a:xfrm>
        <a:custGeom>
          <a:avLst/>
          <a:gdLst/>
          <a:ahLst/>
          <a:cxnLst/>
          <a:rect l="0" t="0" r="0" b="0"/>
          <a:pathLst>
            <a:path>
              <a:moveTo>
                <a:pt x="1008090" y="0"/>
              </a:moveTo>
              <a:lnTo>
                <a:pt x="1008090" y="326942"/>
              </a:lnTo>
              <a:lnTo>
                <a:pt x="0" y="326942"/>
              </a:lnTo>
              <a:lnTo>
                <a:pt x="0" y="47975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04DD844-B479-4837-954F-C09C637C3B64}">
      <dsp:nvSpPr>
        <dsp:cNvPr id="0" name=""/>
        <dsp:cNvSpPr/>
      </dsp:nvSpPr>
      <dsp:spPr>
        <a:xfrm>
          <a:off x="4648753" y="1047907"/>
          <a:ext cx="1512136" cy="479759"/>
        </a:xfrm>
        <a:custGeom>
          <a:avLst/>
          <a:gdLst/>
          <a:ahLst/>
          <a:cxnLst/>
          <a:rect l="0" t="0" r="0" b="0"/>
          <a:pathLst>
            <a:path>
              <a:moveTo>
                <a:pt x="1512136" y="0"/>
              </a:moveTo>
              <a:lnTo>
                <a:pt x="1512136" y="326942"/>
              </a:lnTo>
              <a:lnTo>
                <a:pt x="0" y="326942"/>
              </a:lnTo>
              <a:lnTo>
                <a:pt x="0" y="47975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C3B3BC5-88C8-4167-B388-C0292D505E90}">
      <dsp:nvSpPr>
        <dsp:cNvPr id="0" name=""/>
        <dsp:cNvSpPr/>
      </dsp:nvSpPr>
      <dsp:spPr>
        <a:xfrm>
          <a:off x="5336088" y="409"/>
          <a:ext cx="1649603" cy="104749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F8FECB3-22F0-4FFA-897B-0D85FAA368D2}">
      <dsp:nvSpPr>
        <dsp:cNvPr id="0" name=""/>
        <dsp:cNvSpPr/>
      </dsp:nvSpPr>
      <dsp:spPr>
        <a:xfrm>
          <a:off x="5519377" y="174534"/>
          <a:ext cx="1649603" cy="104749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en-US" sz="1200" kern="1200" dirty="0" err="1"/>
            <a:t>Meiri</a:t>
          </a:r>
          <a:r>
            <a:rPr lang="en-US" sz="1200" kern="1200" dirty="0"/>
            <a:t>- Both Amirah and </a:t>
          </a:r>
          <a:r>
            <a:rPr lang="en-US" sz="1200" kern="1200" dirty="0" err="1"/>
            <a:t>Netinah</a:t>
          </a:r>
          <a:r>
            <a:rPr lang="en-US" sz="1200" kern="1200" dirty="0"/>
            <a:t> are Fundamental</a:t>
          </a:r>
          <a:endParaRPr lang="he-IL" sz="1200" kern="1200" dirty="0"/>
        </a:p>
      </dsp:txBody>
      <dsp:txXfrm>
        <a:off x="5550057" y="205214"/>
        <a:ext cx="1588243" cy="986137"/>
      </dsp:txXfrm>
    </dsp:sp>
    <dsp:sp modelId="{BF9D65AB-3AFE-4093-A473-A3ABCF951048}">
      <dsp:nvSpPr>
        <dsp:cNvPr id="0" name=""/>
        <dsp:cNvSpPr/>
      </dsp:nvSpPr>
      <dsp:spPr>
        <a:xfrm>
          <a:off x="3823952" y="1527666"/>
          <a:ext cx="1649603" cy="104749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2294EF5-3A4F-438D-819C-D391D0D47E90}">
      <dsp:nvSpPr>
        <dsp:cNvPr id="0" name=""/>
        <dsp:cNvSpPr/>
      </dsp:nvSpPr>
      <dsp:spPr>
        <a:xfrm>
          <a:off x="4007241" y="1701791"/>
          <a:ext cx="1649603" cy="104749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en-US" sz="1200" kern="1200" dirty="0"/>
            <a:t>Two Separate Elements</a:t>
          </a:r>
          <a:endParaRPr lang="he-IL" sz="1200" kern="1200" dirty="0"/>
        </a:p>
      </dsp:txBody>
      <dsp:txXfrm>
        <a:off x="4037921" y="1732471"/>
        <a:ext cx="1588243" cy="986137"/>
      </dsp:txXfrm>
    </dsp:sp>
    <dsp:sp modelId="{3E28A70D-97E5-4180-86A9-72C3319BA6A6}">
      <dsp:nvSpPr>
        <dsp:cNvPr id="0" name=""/>
        <dsp:cNvSpPr/>
      </dsp:nvSpPr>
      <dsp:spPr>
        <a:xfrm>
          <a:off x="2815861" y="3054924"/>
          <a:ext cx="1649603" cy="104749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F9EADE0-1549-4481-92CA-1D2F07C75120}">
      <dsp:nvSpPr>
        <dsp:cNvPr id="0" name=""/>
        <dsp:cNvSpPr/>
      </dsp:nvSpPr>
      <dsp:spPr>
        <a:xfrm>
          <a:off x="2999150" y="3229049"/>
          <a:ext cx="1649603" cy="104749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he-IL" sz="1200" kern="1200" dirty="0" err="1"/>
            <a:t>ליקוחין</a:t>
          </a:r>
          <a:r>
            <a:rPr lang="he-IL" sz="1200" kern="1200" dirty="0"/>
            <a:t> וקנין- נתינה</a:t>
          </a:r>
        </a:p>
      </dsp:txBody>
      <dsp:txXfrm>
        <a:off x="3029830" y="3259729"/>
        <a:ext cx="1588243" cy="986137"/>
      </dsp:txXfrm>
    </dsp:sp>
    <dsp:sp modelId="{A0DA0480-B097-4E62-9006-5D16203BD3DC}">
      <dsp:nvSpPr>
        <dsp:cNvPr id="0" name=""/>
        <dsp:cNvSpPr/>
      </dsp:nvSpPr>
      <dsp:spPr>
        <a:xfrm>
          <a:off x="4832042" y="3054924"/>
          <a:ext cx="1649603" cy="104749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A4919F8-90AD-41A6-B2CE-3AA81EE8D8EB}">
      <dsp:nvSpPr>
        <dsp:cNvPr id="0" name=""/>
        <dsp:cNvSpPr/>
      </dsp:nvSpPr>
      <dsp:spPr>
        <a:xfrm>
          <a:off x="5015332" y="3229049"/>
          <a:ext cx="1649603" cy="104749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he-IL" sz="1200" kern="1200" dirty="0"/>
            <a:t>קידושין והקדש- אמירה</a:t>
          </a:r>
        </a:p>
      </dsp:txBody>
      <dsp:txXfrm>
        <a:off x="5046012" y="3259729"/>
        <a:ext cx="1588243" cy="986137"/>
      </dsp:txXfrm>
    </dsp:sp>
    <dsp:sp modelId="{30ECE8D8-D1E6-4DFD-B018-0436C746F8B7}">
      <dsp:nvSpPr>
        <dsp:cNvPr id="0" name=""/>
        <dsp:cNvSpPr/>
      </dsp:nvSpPr>
      <dsp:spPr>
        <a:xfrm>
          <a:off x="4832042" y="4582181"/>
          <a:ext cx="1649603" cy="104749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E07E69D-B370-41A0-8076-D39E15C7A6FF}">
      <dsp:nvSpPr>
        <dsp:cNvPr id="0" name=""/>
        <dsp:cNvSpPr/>
      </dsp:nvSpPr>
      <dsp:spPr>
        <a:xfrm>
          <a:off x="5015332" y="4756306"/>
          <a:ext cx="1649603" cy="104749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en-US" sz="1200" kern="1200" dirty="0"/>
            <a:t>Not included in the din of</a:t>
          </a:r>
          <a:br>
            <a:rPr lang="en-US" sz="1200" kern="1200" dirty="0"/>
          </a:br>
          <a:r>
            <a:rPr lang="he-IL" sz="1200" kern="1200" dirty="0"/>
            <a:t>כי </a:t>
          </a:r>
          <a:r>
            <a:rPr lang="he-IL" sz="1200" kern="1200" dirty="0" err="1"/>
            <a:t>יקח</a:t>
          </a:r>
          <a:r>
            <a:rPr lang="en-US" sz="1200" kern="1200" dirty="0"/>
            <a:t> </a:t>
          </a:r>
          <a:br>
            <a:rPr lang="en-US" sz="1200" kern="1200" dirty="0"/>
          </a:br>
          <a:r>
            <a:rPr lang="en-US" sz="1200" kern="1200" dirty="0"/>
            <a:t>she can do it too</a:t>
          </a:r>
          <a:endParaRPr lang="he-IL" sz="1200" kern="1200" dirty="0"/>
        </a:p>
      </dsp:txBody>
      <dsp:txXfrm>
        <a:off x="5046012" y="4786986"/>
        <a:ext cx="1588243" cy="986137"/>
      </dsp:txXfrm>
    </dsp:sp>
    <dsp:sp modelId="{0E205319-9061-4994-9B59-EA270B94DB02}">
      <dsp:nvSpPr>
        <dsp:cNvPr id="0" name=""/>
        <dsp:cNvSpPr/>
      </dsp:nvSpPr>
      <dsp:spPr>
        <a:xfrm>
          <a:off x="6848224" y="1527666"/>
          <a:ext cx="1649603" cy="104749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D113850-BE1C-4D02-AAE2-B59707C49B2B}">
      <dsp:nvSpPr>
        <dsp:cNvPr id="0" name=""/>
        <dsp:cNvSpPr/>
      </dsp:nvSpPr>
      <dsp:spPr>
        <a:xfrm>
          <a:off x="7031513" y="1701791"/>
          <a:ext cx="1649603" cy="104749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en-US" sz="1200" kern="1200" dirty="0"/>
            <a:t>Multifaceted</a:t>
          </a:r>
          <a:endParaRPr lang="he-IL" sz="1200" kern="1200" dirty="0"/>
        </a:p>
      </dsp:txBody>
      <dsp:txXfrm>
        <a:off x="7062193" y="1732471"/>
        <a:ext cx="1588243" cy="986137"/>
      </dsp:txXfrm>
    </dsp:sp>
    <dsp:sp modelId="{2396F5B6-9ADE-429E-8F9B-4827516B6DCD}">
      <dsp:nvSpPr>
        <dsp:cNvPr id="0" name=""/>
        <dsp:cNvSpPr/>
      </dsp:nvSpPr>
      <dsp:spPr>
        <a:xfrm>
          <a:off x="6848224" y="3054924"/>
          <a:ext cx="1649603" cy="104749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FB31284-89F6-4485-9281-773A2E6A834D}">
      <dsp:nvSpPr>
        <dsp:cNvPr id="0" name=""/>
        <dsp:cNvSpPr/>
      </dsp:nvSpPr>
      <dsp:spPr>
        <a:xfrm>
          <a:off x="7031513" y="3229049"/>
          <a:ext cx="1649603" cy="104749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en-US" sz="1200" kern="1200" dirty="0"/>
            <a:t>The two together create the multifaceted din of </a:t>
          </a:r>
          <a:r>
            <a:rPr lang="he-IL" sz="1200" kern="1200" dirty="0"/>
            <a:t>קידושין\אישות</a:t>
          </a:r>
          <a:r>
            <a:rPr lang="en-US" sz="1200" kern="1200" dirty="0"/>
            <a:t>. </a:t>
          </a:r>
          <a:endParaRPr lang="he-IL" sz="1200" kern="1200" dirty="0"/>
        </a:p>
      </dsp:txBody>
      <dsp:txXfrm>
        <a:off x="7062193" y="3259729"/>
        <a:ext cx="1588243" cy="986137"/>
      </dsp:txXfrm>
    </dsp:sp>
    <dsp:sp modelId="{77737713-1D44-44DE-860A-21A63A2DE67F}">
      <dsp:nvSpPr>
        <dsp:cNvPr id="0" name=""/>
        <dsp:cNvSpPr/>
      </dsp:nvSpPr>
      <dsp:spPr>
        <a:xfrm>
          <a:off x="6848224" y="4582181"/>
          <a:ext cx="1649603" cy="104749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9F3EA89-C189-455B-9A18-BEDD0D14FED6}">
      <dsp:nvSpPr>
        <dsp:cNvPr id="0" name=""/>
        <dsp:cNvSpPr/>
      </dsp:nvSpPr>
      <dsp:spPr>
        <a:xfrm>
          <a:off x="7031513" y="4756306"/>
          <a:ext cx="1649603" cy="104749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en-US" sz="1200" kern="1200" dirty="0"/>
            <a:t>Both are Included in the din of </a:t>
          </a:r>
          <a:br>
            <a:rPr lang="en-US" sz="1200" kern="1200" dirty="0"/>
          </a:br>
          <a:r>
            <a:rPr lang="he-IL" sz="1200" kern="1200" dirty="0"/>
            <a:t>כי </a:t>
          </a:r>
          <a:r>
            <a:rPr lang="he-IL" sz="1200" kern="1200" dirty="0" err="1"/>
            <a:t>יקח</a:t>
          </a:r>
          <a:br>
            <a:rPr lang="en-US" sz="1200" kern="1200" dirty="0"/>
          </a:br>
          <a:r>
            <a:rPr lang="en-US" sz="1200" kern="1200" dirty="0"/>
            <a:t>He has to do Amirah too</a:t>
          </a:r>
          <a:endParaRPr lang="he-IL" sz="1200" kern="1200" dirty="0"/>
        </a:p>
      </dsp:txBody>
      <dsp:txXfrm>
        <a:off x="7062193" y="4786986"/>
        <a:ext cx="1588243" cy="98613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388943-A3F0-4DB6-A5E5-148AA633CA23}">
      <dsp:nvSpPr>
        <dsp:cNvPr id="0" name=""/>
        <dsp:cNvSpPr/>
      </dsp:nvSpPr>
      <dsp:spPr>
        <a:xfrm>
          <a:off x="8114608" y="2592734"/>
          <a:ext cx="985371" cy="642633"/>
        </a:xfrm>
        <a:custGeom>
          <a:avLst/>
          <a:gdLst/>
          <a:ahLst/>
          <a:cxnLst/>
          <a:rect l="0" t="0" r="0" b="0"/>
          <a:pathLst>
            <a:path>
              <a:moveTo>
                <a:pt x="0" y="0"/>
              </a:moveTo>
              <a:lnTo>
                <a:pt x="0" y="642633"/>
              </a:lnTo>
              <a:lnTo>
                <a:pt x="985371" y="64263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877DB62-1461-4865-B5C7-511F8E5317A8}">
      <dsp:nvSpPr>
        <dsp:cNvPr id="0" name=""/>
        <dsp:cNvSpPr/>
      </dsp:nvSpPr>
      <dsp:spPr>
        <a:xfrm>
          <a:off x="5522653" y="1071834"/>
          <a:ext cx="2591955" cy="449843"/>
        </a:xfrm>
        <a:custGeom>
          <a:avLst/>
          <a:gdLst/>
          <a:ahLst/>
          <a:cxnLst/>
          <a:rect l="0" t="0" r="0" b="0"/>
          <a:pathLst>
            <a:path>
              <a:moveTo>
                <a:pt x="0" y="0"/>
              </a:moveTo>
              <a:lnTo>
                <a:pt x="0" y="224921"/>
              </a:lnTo>
              <a:lnTo>
                <a:pt x="2591955" y="224921"/>
              </a:lnTo>
              <a:lnTo>
                <a:pt x="2591955" y="44984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9E4451D-0212-4908-8CE7-C1DC1F4DD91E}">
      <dsp:nvSpPr>
        <dsp:cNvPr id="0" name=""/>
        <dsp:cNvSpPr/>
      </dsp:nvSpPr>
      <dsp:spPr>
        <a:xfrm>
          <a:off x="5522653" y="2592734"/>
          <a:ext cx="985371" cy="642633"/>
        </a:xfrm>
        <a:custGeom>
          <a:avLst/>
          <a:gdLst/>
          <a:ahLst/>
          <a:cxnLst/>
          <a:rect l="0" t="0" r="0" b="0"/>
          <a:pathLst>
            <a:path>
              <a:moveTo>
                <a:pt x="0" y="0"/>
              </a:moveTo>
              <a:lnTo>
                <a:pt x="0" y="642633"/>
              </a:lnTo>
              <a:lnTo>
                <a:pt x="985371" y="64263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E0CD038-FDDE-4B99-A0B7-D1546497EAE3}">
      <dsp:nvSpPr>
        <dsp:cNvPr id="0" name=""/>
        <dsp:cNvSpPr/>
      </dsp:nvSpPr>
      <dsp:spPr>
        <a:xfrm>
          <a:off x="5476933" y="1071834"/>
          <a:ext cx="91440" cy="449843"/>
        </a:xfrm>
        <a:custGeom>
          <a:avLst/>
          <a:gdLst/>
          <a:ahLst/>
          <a:cxnLst/>
          <a:rect l="0" t="0" r="0" b="0"/>
          <a:pathLst>
            <a:path>
              <a:moveTo>
                <a:pt x="45720" y="0"/>
              </a:moveTo>
              <a:lnTo>
                <a:pt x="45720" y="44984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73E8530-5F49-49F8-B64C-5AB9D83D8CC6}">
      <dsp:nvSpPr>
        <dsp:cNvPr id="0" name=""/>
        <dsp:cNvSpPr/>
      </dsp:nvSpPr>
      <dsp:spPr>
        <a:xfrm>
          <a:off x="2041721" y="2592734"/>
          <a:ext cx="888976" cy="642633"/>
        </a:xfrm>
        <a:custGeom>
          <a:avLst/>
          <a:gdLst/>
          <a:ahLst/>
          <a:cxnLst/>
          <a:rect l="0" t="0" r="0" b="0"/>
          <a:pathLst>
            <a:path>
              <a:moveTo>
                <a:pt x="888976" y="0"/>
              </a:moveTo>
              <a:lnTo>
                <a:pt x="888976" y="642633"/>
              </a:lnTo>
              <a:lnTo>
                <a:pt x="0" y="64263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6FCC4E4-C5AD-4878-81B8-DBD5C9143386}">
      <dsp:nvSpPr>
        <dsp:cNvPr id="0" name=""/>
        <dsp:cNvSpPr/>
      </dsp:nvSpPr>
      <dsp:spPr>
        <a:xfrm>
          <a:off x="2930698" y="2592734"/>
          <a:ext cx="985371" cy="2163533"/>
        </a:xfrm>
        <a:custGeom>
          <a:avLst/>
          <a:gdLst/>
          <a:ahLst/>
          <a:cxnLst/>
          <a:rect l="0" t="0" r="0" b="0"/>
          <a:pathLst>
            <a:path>
              <a:moveTo>
                <a:pt x="0" y="0"/>
              </a:moveTo>
              <a:lnTo>
                <a:pt x="0" y="2163533"/>
              </a:lnTo>
              <a:lnTo>
                <a:pt x="985371" y="216353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D914DEB-AB7F-443E-BD87-C7B3B758A50A}">
      <dsp:nvSpPr>
        <dsp:cNvPr id="0" name=""/>
        <dsp:cNvSpPr/>
      </dsp:nvSpPr>
      <dsp:spPr>
        <a:xfrm>
          <a:off x="2930698" y="1071834"/>
          <a:ext cx="2591955" cy="449843"/>
        </a:xfrm>
        <a:custGeom>
          <a:avLst/>
          <a:gdLst/>
          <a:ahLst/>
          <a:cxnLst/>
          <a:rect l="0" t="0" r="0" b="0"/>
          <a:pathLst>
            <a:path>
              <a:moveTo>
                <a:pt x="2591955" y="0"/>
              </a:moveTo>
              <a:lnTo>
                <a:pt x="2591955" y="224921"/>
              </a:lnTo>
              <a:lnTo>
                <a:pt x="0" y="224921"/>
              </a:lnTo>
              <a:lnTo>
                <a:pt x="0" y="44984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10FA681-3803-4021-94C9-4C239CD8F713}">
      <dsp:nvSpPr>
        <dsp:cNvPr id="0" name=""/>
        <dsp:cNvSpPr/>
      </dsp:nvSpPr>
      <dsp:spPr>
        <a:xfrm>
          <a:off x="4987125" y="778"/>
          <a:ext cx="1071055" cy="1071055"/>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DBD48C6-15F9-425A-9642-D2A3FF09783F}">
      <dsp:nvSpPr>
        <dsp:cNvPr id="0" name=""/>
        <dsp:cNvSpPr/>
      </dsp:nvSpPr>
      <dsp:spPr>
        <a:xfrm>
          <a:off x="4987125" y="778"/>
          <a:ext cx="1071055" cy="1071055"/>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1CF6574-BD2B-45F3-B175-64090EE4B6D3}">
      <dsp:nvSpPr>
        <dsp:cNvPr id="0" name=""/>
        <dsp:cNvSpPr/>
      </dsp:nvSpPr>
      <dsp:spPr>
        <a:xfrm>
          <a:off x="4451597" y="193568"/>
          <a:ext cx="2142111" cy="685475"/>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9525" tIns="9525" rIns="9525" bIns="9525" numCol="1" spcCol="1270" anchor="ctr" anchorCtr="0">
          <a:noAutofit/>
        </a:bodyPr>
        <a:lstStyle/>
        <a:p>
          <a:pPr marL="0" lvl="0" indent="0" algn="ctr" defTabSz="666750" rtl="1">
            <a:lnSpc>
              <a:spcPct val="90000"/>
            </a:lnSpc>
            <a:spcBef>
              <a:spcPct val="0"/>
            </a:spcBef>
            <a:spcAft>
              <a:spcPct val="35000"/>
            </a:spcAft>
            <a:buNone/>
          </a:pPr>
          <a:r>
            <a:rPr lang="he-IL" sz="1500" kern="1200" dirty="0"/>
            <a:t>אמירה</a:t>
          </a:r>
        </a:p>
      </dsp:txBody>
      <dsp:txXfrm>
        <a:off x="4451597" y="193568"/>
        <a:ext cx="2142111" cy="685475"/>
      </dsp:txXfrm>
    </dsp:sp>
    <dsp:sp modelId="{9CAFE568-A66C-4F7E-A6EC-D80439A05401}">
      <dsp:nvSpPr>
        <dsp:cNvPr id="0" name=""/>
        <dsp:cNvSpPr/>
      </dsp:nvSpPr>
      <dsp:spPr>
        <a:xfrm>
          <a:off x="2395170" y="1521678"/>
          <a:ext cx="1071055" cy="1071055"/>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51403C9-E1AF-45A6-BD92-843DB3FF43D4}">
      <dsp:nvSpPr>
        <dsp:cNvPr id="0" name=""/>
        <dsp:cNvSpPr/>
      </dsp:nvSpPr>
      <dsp:spPr>
        <a:xfrm>
          <a:off x="2395170" y="1521678"/>
          <a:ext cx="1071055" cy="1071055"/>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70A32A1-E4E5-4C06-99E6-3292A944E0DB}">
      <dsp:nvSpPr>
        <dsp:cNvPr id="0" name=""/>
        <dsp:cNvSpPr/>
      </dsp:nvSpPr>
      <dsp:spPr>
        <a:xfrm>
          <a:off x="1859642" y="1714468"/>
          <a:ext cx="2142111" cy="685475"/>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9525" tIns="9525" rIns="9525" bIns="9525" numCol="1" spcCol="1270" anchor="ctr" anchorCtr="0">
          <a:noAutofit/>
        </a:bodyPr>
        <a:lstStyle/>
        <a:p>
          <a:pPr marL="0" lvl="0" indent="0" algn="ctr" defTabSz="666750" rtl="1">
            <a:lnSpc>
              <a:spcPct val="90000"/>
            </a:lnSpc>
            <a:spcBef>
              <a:spcPct val="0"/>
            </a:spcBef>
            <a:spcAft>
              <a:spcPct val="35000"/>
            </a:spcAft>
            <a:buNone/>
          </a:pPr>
          <a:r>
            <a:rPr lang="en-US" sz="1500" kern="1200" dirty="0"/>
            <a:t>Fundamental!</a:t>
          </a:r>
          <a:endParaRPr lang="he-IL" sz="1500" kern="1200" dirty="0"/>
        </a:p>
      </dsp:txBody>
      <dsp:txXfrm>
        <a:off x="1859642" y="1714468"/>
        <a:ext cx="2142111" cy="685475"/>
      </dsp:txXfrm>
    </dsp:sp>
    <dsp:sp modelId="{9FBDB772-A080-4113-B3AB-34A6A33BC746}">
      <dsp:nvSpPr>
        <dsp:cNvPr id="0" name=""/>
        <dsp:cNvSpPr/>
      </dsp:nvSpPr>
      <dsp:spPr>
        <a:xfrm>
          <a:off x="3787542" y="4563477"/>
          <a:ext cx="1071055" cy="1071055"/>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7530A72-4687-4526-A9B6-1BA3ADD074A2}">
      <dsp:nvSpPr>
        <dsp:cNvPr id="0" name=""/>
        <dsp:cNvSpPr/>
      </dsp:nvSpPr>
      <dsp:spPr>
        <a:xfrm>
          <a:off x="3787542" y="4563477"/>
          <a:ext cx="1071055" cy="1071055"/>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6D90400-F1A2-4DF5-8508-F4693F975F92}">
      <dsp:nvSpPr>
        <dsp:cNvPr id="0" name=""/>
        <dsp:cNvSpPr/>
      </dsp:nvSpPr>
      <dsp:spPr>
        <a:xfrm>
          <a:off x="3252014" y="4756267"/>
          <a:ext cx="2142111" cy="685475"/>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9525" tIns="9525" rIns="9525" bIns="9525" numCol="1" spcCol="1270" anchor="ctr" anchorCtr="0">
          <a:noAutofit/>
        </a:bodyPr>
        <a:lstStyle/>
        <a:p>
          <a:pPr marL="0" lvl="0" indent="0" algn="ctr" defTabSz="666750" rtl="1">
            <a:lnSpc>
              <a:spcPct val="90000"/>
            </a:lnSpc>
            <a:spcBef>
              <a:spcPct val="0"/>
            </a:spcBef>
            <a:spcAft>
              <a:spcPct val="35000"/>
            </a:spcAft>
            <a:buNone/>
          </a:pPr>
          <a:r>
            <a:rPr lang="en-US" sz="1500" kern="1200" dirty="0"/>
            <a:t>Obviously He needs to do it. </a:t>
          </a:r>
          <a:r>
            <a:rPr lang="en-US" sz="1500" kern="1200" dirty="0" err="1"/>
            <a:t>Safeik</a:t>
          </a:r>
          <a:r>
            <a:rPr lang="en-US" sz="1500" kern="1200" dirty="0"/>
            <a:t> is if x (</a:t>
          </a:r>
          <a:r>
            <a:rPr lang="en-US" sz="1500" kern="1200" dirty="0" err="1"/>
            <a:t>shtika</a:t>
          </a:r>
          <a:r>
            <a:rPr lang="en-US" sz="1500" kern="1200" dirty="0"/>
            <a:t> </a:t>
          </a:r>
          <a:r>
            <a:rPr lang="en-US" sz="1500" kern="1200" dirty="0" err="1"/>
            <a:t>kihodaah</a:t>
          </a:r>
          <a:r>
            <a:rPr lang="en-US" sz="1500" kern="1200" dirty="0"/>
            <a:t>, </a:t>
          </a:r>
          <a:r>
            <a:rPr lang="en-US" sz="1500" kern="1200" dirty="0" err="1"/>
            <a:t>asukim</a:t>
          </a:r>
          <a:r>
            <a:rPr lang="en-US" sz="1500" kern="1200" dirty="0"/>
            <a:t>) counts</a:t>
          </a:r>
          <a:endParaRPr lang="he-IL" sz="1500" kern="1200" dirty="0"/>
        </a:p>
      </dsp:txBody>
      <dsp:txXfrm>
        <a:off x="3252014" y="4756267"/>
        <a:ext cx="2142111" cy="685475"/>
      </dsp:txXfrm>
    </dsp:sp>
    <dsp:sp modelId="{1F00A25D-A74F-4FDA-AE19-E3DE0E4279E9}">
      <dsp:nvSpPr>
        <dsp:cNvPr id="0" name=""/>
        <dsp:cNvSpPr/>
      </dsp:nvSpPr>
      <dsp:spPr>
        <a:xfrm>
          <a:off x="1099192" y="3042577"/>
          <a:ext cx="1071055" cy="1071055"/>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A5081AB-CD12-4B99-BCB8-69C44D50F671}">
      <dsp:nvSpPr>
        <dsp:cNvPr id="0" name=""/>
        <dsp:cNvSpPr/>
      </dsp:nvSpPr>
      <dsp:spPr>
        <a:xfrm>
          <a:off x="1099192" y="3042577"/>
          <a:ext cx="1071055" cy="1071055"/>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0B76334-477C-4A3F-81AB-4590874948D1}">
      <dsp:nvSpPr>
        <dsp:cNvPr id="0" name=""/>
        <dsp:cNvSpPr/>
      </dsp:nvSpPr>
      <dsp:spPr>
        <a:xfrm>
          <a:off x="563664" y="3235367"/>
          <a:ext cx="2142111" cy="685475"/>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9525" tIns="9525" rIns="9525" bIns="9525" numCol="1" spcCol="1270" anchor="ctr" anchorCtr="0">
          <a:noAutofit/>
        </a:bodyPr>
        <a:lstStyle/>
        <a:p>
          <a:pPr marL="0" lvl="0" indent="0" algn="ctr" defTabSz="666750" rtl="1">
            <a:lnSpc>
              <a:spcPct val="90000"/>
            </a:lnSpc>
            <a:spcBef>
              <a:spcPct val="0"/>
            </a:spcBef>
            <a:spcAft>
              <a:spcPct val="35000"/>
            </a:spcAft>
            <a:buNone/>
          </a:pPr>
          <a:r>
            <a:rPr lang="en-US" sz="1500" kern="1200" dirty="0" err="1"/>
            <a:t>Meiri</a:t>
          </a:r>
          <a:r>
            <a:rPr lang="en-US" sz="1500" kern="1200" dirty="0"/>
            <a:t>- It’s fundamental, but maybe it’s distinct and not part of </a:t>
          </a:r>
          <a:r>
            <a:rPr lang="en-US" sz="1500" kern="1200" dirty="0" err="1"/>
            <a:t>ki</a:t>
          </a:r>
          <a:r>
            <a:rPr lang="en-US" sz="1500" kern="1200" dirty="0"/>
            <a:t> </a:t>
          </a:r>
          <a:r>
            <a:rPr lang="en-US" sz="1500" kern="1200" dirty="0" err="1"/>
            <a:t>yikach</a:t>
          </a:r>
          <a:endParaRPr lang="he-IL" sz="1500" kern="1200" dirty="0"/>
        </a:p>
      </dsp:txBody>
      <dsp:txXfrm>
        <a:off x="563664" y="3235367"/>
        <a:ext cx="2142111" cy="685475"/>
      </dsp:txXfrm>
    </dsp:sp>
    <dsp:sp modelId="{4776EC32-2ADF-43DD-8D2F-1B58E1EA0952}">
      <dsp:nvSpPr>
        <dsp:cNvPr id="0" name=""/>
        <dsp:cNvSpPr/>
      </dsp:nvSpPr>
      <dsp:spPr>
        <a:xfrm>
          <a:off x="4987125" y="1521678"/>
          <a:ext cx="1071055" cy="1071055"/>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69EF0A2-7CB8-4FBC-AB62-DD7DCF08DB62}">
      <dsp:nvSpPr>
        <dsp:cNvPr id="0" name=""/>
        <dsp:cNvSpPr/>
      </dsp:nvSpPr>
      <dsp:spPr>
        <a:xfrm>
          <a:off x="4987125" y="1521678"/>
          <a:ext cx="1071055" cy="1071055"/>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D8A5ED0-5F0B-4A7B-93FB-9A34A46EE209}">
      <dsp:nvSpPr>
        <dsp:cNvPr id="0" name=""/>
        <dsp:cNvSpPr/>
      </dsp:nvSpPr>
      <dsp:spPr>
        <a:xfrm>
          <a:off x="4451597" y="1714468"/>
          <a:ext cx="2142111" cy="685475"/>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9525" tIns="9525" rIns="9525" bIns="9525" numCol="1" spcCol="1270" anchor="ctr" anchorCtr="0">
          <a:noAutofit/>
        </a:bodyPr>
        <a:lstStyle/>
        <a:p>
          <a:pPr marL="0" lvl="0" indent="0" algn="ctr" defTabSz="666750" rtl="1">
            <a:lnSpc>
              <a:spcPct val="90000"/>
            </a:lnSpc>
            <a:spcBef>
              <a:spcPct val="0"/>
            </a:spcBef>
            <a:spcAft>
              <a:spcPct val="35000"/>
            </a:spcAft>
            <a:buNone/>
          </a:pPr>
          <a:r>
            <a:rPr lang="en-US" sz="1500" kern="1200" dirty="0" err="1"/>
            <a:t>Safeik</a:t>
          </a:r>
          <a:endParaRPr lang="he-IL" sz="1500" kern="1200" dirty="0"/>
        </a:p>
      </dsp:txBody>
      <dsp:txXfrm>
        <a:off x="4451597" y="1714468"/>
        <a:ext cx="2142111" cy="685475"/>
      </dsp:txXfrm>
    </dsp:sp>
    <dsp:sp modelId="{0DDB9933-192A-4C01-A022-32F8F4F4CCFB}">
      <dsp:nvSpPr>
        <dsp:cNvPr id="0" name=""/>
        <dsp:cNvSpPr/>
      </dsp:nvSpPr>
      <dsp:spPr>
        <a:xfrm>
          <a:off x="6379498" y="3042577"/>
          <a:ext cx="1071055" cy="1071055"/>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4693372-457C-4094-983E-54639E295646}">
      <dsp:nvSpPr>
        <dsp:cNvPr id="0" name=""/>
        <dsp:cNvSpPr/>
      </dsp:nvSpPr>
      <dsp:spPr>
        <a:xfrm>
          <a:off x="6379498" y="3042577"/>
          <a:ext cx="1071055" cy="1071055"/>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C55462F-5E17-4C6D-866D-0C0F8A89FCE5}">
      <dsp:nvSpPr>
        <dsp:cNvPr id="0" name=""/>
        <dsp:cNvSpPr/>
      </dsp:nvSpPr>
      <dsp:spPr>
        <a:xfrm>
          <a:off x="5843970" y="3235367"/>
          <a:ext cx="2142111" cy="685475"/>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9525" tIns="9525" rIns="9525" bIns="9525" numCol="1" spcCol="1270" anchor="ctr" anchorCtr="0">
          <a:noAutofit/>
        </a:bodyPr>
        <a:lstStyle/>
        <a:p>
          <a:pPr marL="0" lvl="0" indent="0" algn="ctr" defTabSz="666750" rtl="1">
            <a:lnSpc>
              <a:spcPct val="90000"/>
            </a:lnSpc>
            <a:spcBef>
              <a:spcPct val="0"/>
            </a:spcBef>
            <a:spcAft>
              <a:spcPct val="35000"/>
            </a:spcAft>
            <a:buNone/>
          </a:pPr>
          <a:r>
            <a:rPr lang="en-US" sz="1500" kern="1200" dirty="0"/>
            <a:t>And that’s the </a:t>
          </a:r>
          <a:r>
            <a:rPr lang="en-US" sz="1500" kern="1200" dirty="0" err="1"/>
            <a:t>safeik</a:t>
          </a:r>
          <a:r>
            <a:rPr lang="en-US" sz="1500" kern="1200" dirty="0"/>
            <a:t> of the gm</a:t>
          </a:r>
          <a:endParaRPr lang="he-IL" sz="1500" kern="1200" dirty="0"/>
        </a:p>
      </dsp:txBody>
      <dsp:txXfrm>
        <a:off x="5843970" y="3235367"/>
        <a:ext cx="2142111" cy="685475"/>
      </dsp:txXfrm>
    </dsp:sp>
    <dsp:sp modelId="{D2D67DE9-F9A2-4816-8020-B59BE8375562}">
      <dsp:nvSpPr>
        <dsp:cNvPr id="0" name=""/>
        <dsp:cNvSpPr/>
      </dsp:nvSpPr>
      <dsp:spPr>
        <a:xfrm>
          <a:off x="7579080" y="1521678"/>
          <a:ext cx="1071055" cy="1071055"/>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37A1274-D998-48D6-BCF7-90DB60A1D65C}">
      <dsp:nvSpPr>
        <dsp:cNvPr id="0" name=""/>
        <dsp:cNvSpPr/>
      </dsp:nvSpPr>
      <dsp:spPr>
        <a:xfrm>
          <a:off x="7579080" y="1521678"/>
          <a:ext cx="1071055" cy="1071055"/>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814FD36-5F49-4A02-A306-90B0FA0805A8}">
      <dsp:nvSpPr>
        <dsp:cNvPr id="0" name=""/>
        <dsp:cNvSpPr/>
      </dsp:nvSpPr>
      <dsp:spPr>
        <a:xfrm>
          <a:off x="7043552" y="1714468"/>
          <a:ext cx="2142111" cy="685475"/>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9525" tIns="9525" rIns="9525" bIns="9525" numCol="1" spcCol="1270" anchor="ctr" anchorCtr="0">
          <a:noAutofit/>
        </a:bodyPr>
        <a:lstStyle/>
        <a:p>
          <a:pPr marL="0" lvl="0" indent="0" algn="ctr" defTabSz="666750" rtl="1">
            <a:lnSpc>
              <a:spcPct val="90000"/>
            </a:lnSpc>
            <a:spcBef>
              <a:spcPct val="0"/>
            </a:spcBef>
            <a:spcAft>
              <a:spcPct val="35000"/>
            </a:spcAft>
            <a:buNone/>
          </a:pPr>
          <a:r>
            <a:rPr lang="en-US" sz="1500" kern="1200" dirty="0"/>
            <a:t>Not fundamental</a:t>
          </a:r>
          <a:endParaRPr lang="he-IL" sz="1500" kern="1200" dirty="0"/>
        </a:p>
      </dsp:txBody>
      <dsp:txXfrm>
        <a:off x="7043552" y="1714468"/>
        <a:ext cx="2142111" cy="685475"/>
      </dsp:txXfrm>
    </dsp:sp>
    <dsp:sp modelId="{5A17A731-2CF1-465C-9D52-7D771331EA18}">
      <dsp:nvSpPr>
        <dsp:cNvPr id="0" name=""/>
        <dsp:cNvSpPr/>
      </dsp:nvSpPr>
      <dsp:spPr>
        <a:xfrm>
          <a:off x="8971453" y="3042577"/>
          <a:ext cx="1071055" cy="1071055"/>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203B6A5-966B-4F57-9F14-481A0D080A8C}">
      <dsp:nvSpPr>
        <dsp:cNvPr id="0" name=""/>
        <dsp:cNvSpPr/>
      </dsp:nvSpPr>
      <dsp:spPr>
        <a:xfrm>
          <a:off x="8971453" y="3042577"/>
          <a:ext cx="1071055" cy="1071055"/>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0EAFD82-AE7D-4DDF-90C4-07E5F9D0874D}">
      <dsp:nvSpPr>
        <dsp:cNvPr id="0" name=""/>
        <dsp:cNvSpPr/>
      </dsp:nvSpPr>
      <dsp:spPr>
        <a:xfrm>
          <a:off x="8435925" y="3235367"/>
          <a:ext cx="2142111" cy="685475"/>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9525" tIns="9525" rIns="9525" bIns="9525" numCol="1" spcCol="1270" anchor="ctr" anchorCtr="0">
          <a:noAutofit/>
        </a:bodyPr>
        <a:lstStyle/>
        <a:p>
          <a:pPr marL="0" lvl="0" indent="0" algn="ctr" defTabSz="666750" rtl="1">
            <a:lnSpc>
              <a:spcPct val="90000"/>
            </a:lnSpc>
            <a:spcBef>
              <a:spcPct val="0"/>
            </a:spcBef>
            <a:spcAft>
              <a:spcPct val="35000"/>
            </a:spcAft>
            <a:buNone/>
          </a:pPr>
          <a:r>
            <a:rPr lang="en-US" sz="1500" kern="1200" dirty="0"/>
            <a:t>Other </a:t>
          </a:r>
          <a:r>
            <a:rPr lang="en-US" sz="1500" kern="1200" dirty="0" err="1"/>
            <a:t>safeik</a:t>
          </a:r>
          <a:r>
            <a:rPr lang="en-US" sz="1500" kern="1200" dirty="0"/>
            <a:t> (about </a:t>
          </a:r>
          <a:r>
            <a:rPr lang="en-US" sz="1500" kern="1200" dirty="0" err="1"/>
            <a:t>birur</a:t>
          </a:r>
          <a:r>
            <a:rPr lang="en-US" sz="1500" kern="1200" dirty="0"/>
            <a:t>, </a:t>
          </a:r>
          <a:r>
            <a:rPr lang="en-US" sz="1500" kern="1200" dirty="0" err="1"/>
            <a:t>ki</a:t>
          </a:r>
          <a:r>
            <a:rPr lang="en-US" sz="1500" kern="1200" dirty="0"/>
            <a:t> </a:t>
          </a:r>
          <a:r>
            <a:rPr lang="en-US" sz="1500" kern="1200" dirty="0" err="1"/>
            <a:t>yikach</a:t>
          </a:r>
          <a:r>
            <a:rPr lang="en-US" sz="1500" kern="1200" dirty="0"/>
            <a:t> </a:t>
          </a:r>
          <a:r>
            <a:rPr lang="en-US" sz="1500" kern="1200" dirty="0" err="1"/>
            <a:t>etc</a:t>
          </a:r>
          <a:r>
            <a:rPr lang="en-US" sz="1500" kern="1200" dirty="0"/>
            <a:t>)</a:t>
          </a:r>
          <a:endParaRPr lang="he-IL" sz="1500" kern="1200" dirty="0"/>
        </a:p>
      </dsp:txBody>
      <dsp:txXfrm>
        <a:off x="8435925" y="3235367"/>
        <a:ext cx="2142111" cy="68547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AD0FE7-772A-49DF-9FC9-41A8B5AE9881}">
      <dsp:nvSpPr>
        <dsp:cNvPr id="0" name=""/>
        <dsp:cNvSpPr/>
      </dsp:nvSpPr>
      <dsp:spPr>
        <a:xfrm>
          <a:off x="6144004"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AE17044-AA23-43CE-AF48-BF3348C49E1F}">
      <dsp:nvSpPr>
        <dsp:cNvPr id="0" name=""/>
        <dsp:cNvSpPr/>
      </dsp:nvSpPr>
      <dsp:spPr>
        <a:xfrm>
          <a:off x="5164607" y="1066678"/>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6BAA1B4-F8E3-460C-AED1-9DC91514FC22}">
      <dsp:nvSpPr>
        <dsp:cNvPr id="0" name=""/>
        <dsp:cNvSpPr/>
      </dsp:nvSpPr>
      <dsp:spPr>
        <a:xfrm>
          <a:off x="4093770"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FC01B85-0383-4B2D-91A1-3A9D68B15F06}">
      <dsp:nvSpPr>
        <dsp:cNvPr id="0" name=""/>
        <dsp:cNvSpPr/>
      </dsp:nvSpPr>
      <dsp:spPr>
        <a:xfrm>
          <a:off x="4139490" y="1066678"/>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D6403A7-2F92-4FB4-ACED-D6187308D582}">
      <dsp:nvSpPr>
        <dsp:cNvPr id="0" name=""/>
        <dsp:cNvSpPr/>
      </dsp:nvSpPr>
      <dsp:spPr>
        <a:xfrm>
          <a:off x="4325875" y="1489"/>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E63DB2E-7770-4C86-AF16-D916B5A9FDB4}">
      <dsp:nvSpPr>
        <dsp:cNvPr id="0" name=""/>
        <dsp:cNvSpPr/>
      </dsp:nvSpPr>
      <dsp:spPr>
        <a:xfrm>
          <a:off x="4512260"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עסוקים באותו ענין- נתן הוא ואמרה היא</a:t>
          </a:r>
        </a:p>
      </dsp:txBody>
      <dsp:txXfrm>
        <a:off x="4543458" y="209752"/>
        <a:ext cx="1615068" cy="1002793"/>
      </dsp:txXfrm>
    </dsp:sp>
    <dsp:sp modelId="{B0934656-2BC2-4503-8ED1-12B100CE15D0}">
      <dsp:nvSpPr>
        <dsp:cNvPr id="0" name=""/>
        <dsp:cNvSpPr/>
      </dsp:nvSpPr>
      <dsp:spPr>
        <a:xfrm>
          <a:off x="3300758"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A327B31-0C7B-4742-BE5F-C1A590F13A9A}">
      <dsp:nvSpPr>
        <dsp:cNvPr id="0" name=""/>
        <dsp:cNvSpPr/>
      </dsp:nvSpPr>
      <dsp:spPr>
        <a:xfrm>
          <a:off x="3487143"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en-US" sz="1600" kern="1200" dirty="0"/>
            <a:t>No problem- </a:t>
          </a:r>
          <a:r>
            <a:rPr lang="en-US" sz="1600" kern="1200" dirty="0" err="1"/>
            <a:t>Rashba</a:t>
          </a:r>
          <a:r>
            <a:rPr lang="en-US" sz="1600" kern="1200" dirty="0"/>
            <a:t>, R”A </a:t>
          </a:r>
          <a:r>
            <a:rPr lang="en-US" sz="1600" kern="1200" dirty="0" err="1"/>
            <a:t>Monpellier</a:t>
          </a:r>
          <a:endParaRPr lang="he-IL" sz="1600" kern="1200" dirty="0"/>
        </a:p>
      </dsp:txBody>
      <dsp:txXfrm>
        <a:off x="3518341" y="1762804"/>
        <a:ext cx="1615068" cy="1002793"/>
      </dsp:txXfrm>
    </dsp:sp>
    <dsp:sp modelId="{BA4BB713-7708-4891-9F9B-AE4B8140ECFF}">
      <dsp:nvSpPr>
        <dsp:cNvPr id="0" name=""/>
        <dsp:cNvSpPr/>
      </dsp:nvSpPr>
      <dsp:spPr>
        <a:xfrm>
          <a:off x="3300758"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2BD39F3-78E9-49FE-920F-549736C813F0}">
      <dsp:nvSpPr>
        <dsp:cNvPr id="0" name=""/>
        <dsp:cNvSpPr/>
      </dsp:nvSpPr>
      <dsp:spPr>
        <a:xfrm>
          <a:off x="3487143"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en-US" sz="1600" kern="1200" dirty="0"/>
            <a:t>Having the </a:t>
          </a:r>
          <a:r>
            <a:rPr lang="en-US" sz="1600" kern="1200" dirty="0" err="1"/>
            <a:t>Kallah</a:t>
          </a:r>
          <a:r>
            <a:rPr lang="en-US" sz="1600" kern="1200" dirty="0"/>
            <a:t> say nice things isn’t </a:t>
          </a:r>
          <a:r>
            <a:rPr lang="en-US" sz="1600" kern="1200" dirty="0" err="1"/>
            <a:t>mi’akev</a:t>
          </a:r>
          <a:endParaRPr lang="he-IL" sz="1600" kern="1200" dirty="0"/>
        </a:p>
      </dsp:txBody>
      <dsp:txXfrm>
        <a:off x="3518341" y="3315857"/>
        <a:ext cx="1615068" cy="1002793"/>
      </dsp:txXfrm>
    </dsp:sp>
    <dsp:sp modelId="{FB2FF0A2-A0E9-40A3-B506-2A16B0D077AA}">
      <dsp:nvSpPr>
        <dsp:cNvPr id="0" name=""/>
        <dsp:cNvSpPr/>
      </dsp:nvSpPr>
      <dsp:spPr>
        <a:xfrm>
          <a:off x="5350992"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9E23D91-D5EE-4B86-AA8E-A55190D2C3D8}">
      <dsp:nvSpPr>
        <dsp:cNvPr id="0" name=""/>
        <dsp:cNvSpPr/>
      </dsp:nvSpPr>
      <dsp:spPr>
        <a:xfrm>
          <a:off x="5537377"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גרע וגרע</a:t>
          </a:r>
          <a:br>
            <a:rPr lang="en-US" sz="1600" kern="1200" dirty="0"/>
          </a:br>
          <a:r>
            <a:rPr lang="en-US" sz="1600" kern="1200" dirty="0" err="1"/>
            <a:t>Shitta</a:t>
          </a:r>
          <a:r>
            <a:rPr lang="en-US" sz="1600" kern="1200" dirty="0"/>
            <a:t> </a:t>
          </a:r>
          <a:r>
            <a:rPr lang="en-US" sz="1600" kern="1200" dirty="0" err="1"/>
            <a:t>biMeiri</a:t>
          </a:r>
          <a:endParaRPr lang="he-IL" sz="1600" kern="1200" dirty="0"/>
        </a:p>
      </dsp:txBody>
      <dsp:txXfrm>
        <a:off x="5568575" y="1762804"/>
        <a:ext cx="1615068" cy="1002793"/>
      </dsp:txXfrm>
    </dsp:sp>
    <dsp:sp modelId="{C92BBF97-C040-4AE3-8F48-A5E4ECCF1A07}">
      <dsp:nvSpPr>
        <dsp:cNvPr id="0" name=""/>
        <dsp:cNvSpPr/>
      </dsp:nvSpPr>
      <dsp:spPr>
        <a:xfrm>
          <a:off x="5350992"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CF8A432-4E87-41C3-B188-76C350F40E75}">
      <dsp:nvSpPr>
        <dsp:cNvPr id="0" name=""/>
        <dsp:cNvSpPr/>
      </dsp:nvSpPr>
      <dsp:spPr>
        <a:xfrm>
          <a:off x="5537377"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en-US" sz="1600" kern="1200" dirty="0"/>
            <a:t>Saying nice things could disqualify the kiddushin</a:t>
          </a:r>
          <a:endParaRPr lang="he-IL" sz="1600" kern="1200" dirty="0"/>
        </a:p>
      </dsp:txBody>
      <dsp:txXfrm>
        <a:off x="5568575" y="3315857"/>
        <a:ext cx="1615068" cy="1002793"/>
      </dsp:txXfrm>
    </dsp:sp>
  </dsp:spTree>
</dsp:drawing>
</file>

<file path=ppt/diagrams/layout1.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F1F9E-6BEB-416A-B3AD-EC3DF6EB448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he-IL"/>
          </a:p>
        </p:txBody>
      </p:sp>
      <p:sp>
        <p:nvSpPr>
          <p:cNvPr id="3" name="Subtitle 2">
            <a:extLst>
              <a:ext uri="{FF2B5EF4-FFF2-40B4-BE49-F238E27FC236}">
                <a16:creationId xmlns:a16="http://schemas.microsoft.com/office/drawing/2014/main" id="{1C85AFE4-8275-4915-AE17-619B6FDCEA9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he-IL"/>
          </a:p>
        </p:txBody>
      </p:sp>
      <p:sp>
        <p:nvSpPr>
          <p:cNvPr id="4" name="Date Placeholder 3">
            <a:extLst>
              <a:ext uri="{FF2B5EF4-FFF2-40B4-BE49-F238E27FC236}">
                <a16:creationId xmlns:a16="http://schemas.microsoft.com/office/drawing/2014/main" id="{67D41840-AFF0-4406-ADAC-1A9A8D9453AC}"/>
              </a:ext>
            </a:extLst>
          </p:cNvPr>
          <p:cNvSpPr>
            <a:spLocks noGrp="1"/>
          </p:cNvSpPr>
          <p:nvPr>
            <p:ph type="dt" sz="half" idx="10"/>
          </p:nvPr>
        </p:nvSpPr>
        <p:spPr/>
        <p:txBody>
          <a:bodyPr/>
          <a:lstStyle/>
          <a:p>
            <a:fld id="{B297139A-5EC6-484C-8C79-8FC835EC7CE8}" type="datetimeFigureOut">
              <a:rPr lang="he-IL" smtClean="0"/>
              <a:t>כ"ב/טבת/תשפ"א</a:t>
            </a:fld>
            <a:endParaRPr lang="he-IL"/>
          </a:p>
        </p:txBody>
      </p:sp>
      <p:sp>
        <p:nvSpPr>
          <p:cNvPr id="5" name="Footer Placeholder 4">
            <a:extLst>
              <a:ext uri="{FF2B5EF4-FFF2-40B4-BE49-F238E27FC236}">
                <a16:creationId xmlns:a16="http://schemas.microsoft.com/office/drawing/2014/main" id="{D14DAD65-48F7-4843-9CEC-C3BF39D9E963}"/>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8782059E-E8AC-489D-8B2F-29E64EDA38FD}"/>
              </a:ext>
            </a:extLst>
          </p:cNvPr>
          <p:cNvSpPr>
            <a:spLocks noGrp="1"/>
          </p:cNvSpPr>
          <p:nvPr>
            <p:ph type="sldNum" sz="quarter" idx="12"/>
          </p:nvPr>
        </p:nvSpPr>
        <p:spPr/>
        <p:txBody>
          <a:bodyPr/>
          <a:lstStyle/>
          <a:p>
            <a:fld id="{84433EC0-E0EE-409A-B16E-1BF65ED38507}" type="slidenum">
              <a:rPr lang="he-IL" smtClean="0"/>
              <a:t>‹#›</a:t>
            </a:fld>
            <a:endParaRPr lang="he-IL"/>
          </a:p>
        </p:txBody>
      </p:sp>
    </p:spTree>
    <p:extLst>
      <p:ext uri="{BB962C8B-B14F-4D97-AF65-F5344CB8AC3E}">
        <p14:creationId xmlns:p14="http://schemas.microsoft.com/office/powerpoint/2010/main" val="32192069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AD44B-B768-4B59-A547-95FFF716A61A}"/>
              </a:ext>
            </a:extLst>
          </p:cNvPr>
          <p:cNvSpPr>
            <a:spLocks noGrp="1"/>
          </p:cNvSpPr>
          <p:nvPr>
            <p:ph type="title"/>
          </p:nvPr>
        </p:nvSpPr>
        <p:spPr/>
        <p:txBody>
          <a:bodyPr/>
          <a:lstStyle/>
          <a:p>
            <a:r>
              <a:rPr lang="en-US"/>
              <a:t>Click to edit Master title style</a:t>
            </a:r>
            <a:endParaRPr lang="he-IL"/>
          </a:p>
        </p:txBody>
      </p:sp>
      <p:sp>
        <p:nvSpPr>
          <p:cNvPr id="3" name="Vertical Text Placeholder 2">
            <a:extLst>
              <a:ext uri="{FF2B5EF4-FFF2-40B4-BE49-F238E27FC236}">
                <a16:creationId xmlns:a16="http://schemas.microsoft.com/office/drawing/2014/main" id="{D5716270-722D-486B-8366-307AF26334C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D1171E79-F0C2-4BB3-A844-FC6D70F70DCE}"/>
              </a:ext>
            </a:extLst>
          </p:cNvPr>
          <p:cNvSpPr>
            <a:spLocks noGrp="1"/>
          </p:cNvSpPr>
          <p:nvPr>
            <p:ph type="dt" sz="half" idx="10"/>
          </p:nvPr>
        </p:nvSpPr>
        <p:spPr/>
        <p:txBody>
          <a:bodyPr/>
          <a:lstStyle/>
          <a:p>
            <a:fld id="{B297139A-5EC6-484C-8C79-8FC835EC7CE8}" type="datetimeFigureOut">
              <a:rPr lang="he-IL" smtClean="0"/>
              <a:t>כ"ב/טבת/תשפ"א</a:t>
            </a:fld>
            <a:endParaRPr lang="he-IL"/>
          </a:p>
        </p:txBody>
      </p:sp>
      <p:sp>
        <p:nvSpPr>
          <p:cNvPr id="5" name="Footer Placeholder 4">
            <a:extLst>
              <a:ext uri="{FF2B5EF4-FFF2-40B4-BE49-F238E27FC236}">
                <a16:creationId xmlns:a16="http://schemas.microsoft.com/office/drawing/2014/main" id="{3BB857C9-9BC9-4341-9793-66FF3F147D76}"/>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7FF24C69-3980-4169-BCE5-ACE16BB01859}"/>
              </a:ext>
            </a:extLst>
          </p:cNvPr>
          <p:cNvSpPr>
            <a:spLocks noGrp="1"/>
          </p:cNvSpPr>
          <p:nvPr>
            <p:ph type="sldNum" sz="quarter" idx="12"/>
          </p:nvPr>
        </p:nvSpPr>
        <p:spPr/>
        <p:txBody>
          <a:bodyPr/>
          <a:lstStyle/>
          <a:p>
            <a:fld id="{84433EC0-E0EE-409A-B16E-1BF65ED38507}" type="slidenum">
              <a:rPr lang="he-IL" smtClean="0"/>
              <a:t>‹#›</a:t>
            </a:fld>
            <a:endParaRPr lang="he-IL"/>
          </a:p>
        </p:txBody>
      </p:sp>
    </p:spTree>
    <p:extLst>
      <p:ext uri="{BB962C8B-B14F-4D97-AF65-F5344CB8AC3E}">
        <p14:creationId xmlns:p14="http://schemas.microsoft.com/office/powerpoint/2010/main" val="3348548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74F0AB5-B75D-480B-B715-0FDF39EA58D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he-IL"/>
          </a:p>
        </p:txBody>
      </p:sp>
      <p:sp>
        <p:nvSpPr>
          <p:cNvPr id="3" name="Vertical Text Placeholder 2">
            <a:extLst>
              <a:ext uri="{FF2B5EF4-FFF2-40B4-BE49-F238E27FC236}">
                <a16:creationId xmlns:a16="http://schemas.microsoft.com/office/drawing/2014/main" id="{5FA924FA-FEF6-4F39-9842-BF2D6E3691F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8C4A6DAE-6BDE-46AA-8AD3-9738A415EAE6}"/>
              </a:ext>
            </a:extLst>
          </p:cNvPr>
          <p:cNvSpPr>
            <a:spLocks noGrp="1"/>
          </p:cNvSpPr>
          <p:nvPr>
            <p:ph type="dt" sz="half" idx="10"/>
          </p:nvPr>
        </p:nvSpPr>
        <p:spPr/>
        <p:txBody>
          <a:bodyPr/>
          <a:lstStyle/>
          <a:p>
            <a:fld id="{B297139A-5EC6-484C-8C79-8FC835EC7CE8}" type="datetimeFigureOut">
              <a:rPr lang="he-IL" smtClean="0"/>
              <a:t>כ"ב/טבת/תשפ"א</a:t>
            </a:fld>
            <a:endParaRPr lang="he-IL"/>
          </a:p>
        </p:txBody>
      </p:sp>
      <p:sp>
        <p:nvSpPr>
          <p:cNvPr id="5" name="Footer Placeholder 4">
            <a:extLst>
              <a:ext uri="{FF2B5EF4-FFF2-40B4-BE49-F238E27FC236}">
                <a16:creationId xmlns:a16="http://schemas.microsoft.com/office/drawing/2014/main" id="{48889565-4579-4F7C-BB2D-C20D4FC7D886}"/>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04947682-F723-481E-B705-1E00D1BC3FBC}"/>
              </a:ext>
            </a:extLst>
          </p:cNvPr>
          <p:cNvSpPr>
            <a:spLocks noGrp="1"/>
          </p:cNvSpPr>
          <p:nvPr>
            <p:ph type="sldNum" sz="quarter" idx="12"/>
          </p:nvPr>
        </p:nvSpPr>
        <p:spPr/>
        <p:txBody>
          <a:bodyPr/>
          <a:lstStyle/>
          <a:p>
            <a:fld id="{84433EC0-E0EE-409A-B16E-1BF65ED38507}" type="slidenum">
              <a:rPr lang="he-IL" smtClean="0"/>
              <a:t>‹#›</a:t>
            </a:fld>
            <a:endParaRPr lang="he-IL"/>
          </a:p>
        </p:txBody>
      </p:sp>
    </p:spTree>
    <p:extLst>
      <p:ext uri="{BB962C8B-B14F-4D97-AF65-F5344CB8AC3E}">
        <p14:creationId xmlns:p14="http://schemas.microsoft.com/office/powerpoint/2010/main" val="3012919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4D472-016F-4AF0-A4C2-D83F90A541B7}"/>
              </a:ext>
            </a:extLst>
          </p:cNvPr>
          <p:cNvSpPr>
            <a:spLocks noGrp="1"/>
          </p:cNvSpPr>
          <p:nvPr>
            <p:ph type="title"/>
          </p:nvPr>
        </p:nvSpPr>
        <p:spPr/>
        <p:txBody>
          <a:bodyPr/>
          <a:lstStyle/>
          <a:p>
            <a:r>
              <a:rPr lang="en-US"/>
              <a:t>Click to edit Master title style</a:t>
            </a:r>
            <a:endParaRPr lang="he-IL"/>
          </a:p>
        </p:txBody>
      </p:sp>
      <p:sp>
        <p:nvSpPr>
          <p:cNvPr id="3" name="Content Placeholder 2">
            <a:extLst>
              <a:ext uri="{FF2B5EF4-FFF2-40B4-BE49-F238E27FC236}">
                <a16:creationId xmlns:a16="http://schemas.microsoft.com/office/drawing/2014/main" id="{0B676F1B-9E94-447C-B94B-E4F7E0BB6E5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9C1D16B7-5C2A-4F87-8C00-1710F1003CB3}"/>
              </a:ext>
            </a:extLst>
          </p:cNvPr>
          <p:cNvSpPr>
            <a:spLocks noGrp="1"/>
          </p:cNvSpPr>
          <p:nvPr>
            <p:ph type="dt" sz="half" idx="10"/>
          </p:nvPr>
        </p:nvSpPr>
        <p:spPr/>
        <p:txBody>
          <a:bodyPr/>
          <a:lstStyle/>
          <a:p>
            <a:fld id="{B297139A-5EC6-484C-8C79-8FC835EC7CE8}" type="datetimeFigureOut">
              <a:rPr lang="he-IL" smtClean="0"/>
              <a:t>כ"ב/טבת/תשפ"א</a:t>
            </a:fld>
            <a:endParaRPr lang="he-IL"/>
          </a:p>
        </p:txBody>
      </p:sp>
      <p:sp>
        <p:nvSpPr>
          <p:cNvPr id="5" name="Footer Placeholder 4">
            <a:extLst>
              <a:ext uri="{FF2B5EF4-FFF2-40B4-BE49-F238E27FC236}">
                <a16:creationId xmlns:a16="http://schemas.microsoft.com/office/drawing/2014/main" id="{F78411A1-ACA7-4696-9B49-AE8D80B2D75E}"/>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2A48EFCB-7F93-4946-A475-72FBE3A58B81}"/>
              </a:ext>
            </a:extLst>
          </p:cNvPr>
          <p:cNvSpPr>
            <a:spLocks noGrp="1"/>
          </p:cNvSpPr>
          <p:nvPr>
            <p:ph type="sldNum" sz="quarter" idx="12"/>
          </p:nvPr>
        </p:nvSpPr>
        <p:spPr/>
        <p:txBody>
          <a:bodyPr/>
          <a:lstStyle/>
          <a:p>
            <a:fld id="{84433EC0-E0EE-409A-B16E-1BF65ED38507}" type="slidenum">
              <a:rPr lang="he-IL" smtClean="0"/>
              <a:t>‹#›</a:t>
            </a:fld>
            <a:endParaRPr lang="he-IL"/>
          </a:p>
        </p:txBody>
      </p:sp>
    </p:spTree>
    <p:extLst>
      <p:ext uri="{BB962C8B-B14F-4D97-AF65-F5344CB8AC3E}">
        <p14:creationId xmlns:p14="http://schemas.microsoft.com/office/powerpoint/2010/main" val="1294825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E0BF99-87C1-44E1-B224-8460BD13687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he-IL"/>
          </a:p>
        </p:txBody>
      </p:sp>
      <p:sp>
        <p:nvSpPr>
          <p:cNvPr id="3" name="Text Placeholder 2">
            <a:extLst>
              <a:ext uri="{FF2B5EF4-FFF2-40B4-BE49-F238E27FC236}">
                <a16:creationId xmlns:a16="http://schemas.microsoft.com/office/drawing/2014/main" id="{BD4876A2-9CFA-4875-8FF9-EB3643F2304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3C7EC1F-EF5C-4CBA-B88F-7DF0E4630752}"/>
              </a:ext>
            </a:extLst>
          </p:cNvPr>
          <p:cNvSpPr>
            <a:spLocks noGrp="1"/>
          </p:cNvSpPr>
          <p:nvPr>
            <p:ph type="dt" sz="half" idx="10"/>
          </p:nvPr>
        </p:nvSpPr>
        <p:spPr/>
        <p:txBody>
          <a:bodyPr/>
          <a:lstStyle/>
          <a:p>
            <a:fld id="{B297139A-5EC6-484C-8C79-8FC835EC7CE8}" type="datetimeFigureOut">
              <a:rPr lang="he-IL" smtClean="0"/>
              <a:t>כ"ב/טבת/תשפ"א</a:t>
            </a:fld>
            <a:endParaRPr lang="he-IL"/>
          </a:p>
        </p:txBody>
      </p:sp>
      <p:sp>
        <p:nvSpPr>
          <p:cNvPr id="5" name="Footer Placeholder 4">
            <a:extLst>
              <a:ext uri="{FF2B5EF4-FFF2-40B4-BE49-F238E27FC236}">
                <a16:creationId xmlns:a16="http://schemas.microsoft.com/office/drawing/2014/main" id="{AAE4AE95-BEE4-4613-AC65-4E249FD0858C}"/>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4A29FA1F-DD61-4597-8115-7875D562F617}"/>
              </a:ext>
            </a:extLst>
          </p:cNvPr>
          <p:cNvSpPr>
            <a:spLocks noGrp="1"/>
          </p:cNvSpPr>
          <p:nvPr>
            <p:ph type="sldNum" sz="quarter" idx="12"/>
          </p:nvPr>
        </p:nvSpPr>
        <p:spPr/>
        <p:txBody>
          <a:bodyPr/>
          <a:lstStyle/>
          <a:p>
            <a:fld id="{84433EC0-E0EE-409A-B16E-1BF65ED38507}" type="slidenum">
              <a:rPr lang="he-IL" smtClean="0"/>
              <a:t>‹#›</a:t>
            </a:fld>
            <a:endParaRPr lang="he-IL"/>
          </a:p>
        </p:txBody>
      </p:sp>
    </p:spTree>
    <p:extLst>
      <p:ext uri="{BB962C8B-B14F-4D97-AF65-F5344CB8AC3E}">
        <p14:creationId xmlns:p14="http://schemas.microsoft.com/office/powerpoint/2010/main" val="2016443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0B549-7111-4D74-AD30-0B0947B91250}"/>
              </a:ext>
            </a:extLst>
          </p:cNvPr>
          <p:cNvSpPr>
            <a:spLocks noGrp="1"/>
          </p:cNvSpPr>
          <p:nvPr>
            <p:ph type="title"/>
          </p:nvPr>
        </p:nvSpPr>
        <p:spPr/>
        <p:txBody>
          <a:bodyPr/>
          <a:lstStyle/>
          <a:p>
            <a:r>
              <a:rPr lang="en-US"/>
              <a:t>Click to edit Master title style</a:t>
            </a:r>
            <a:endParaRPr lang="he-IL"/>
          </a:p>
        </p:txBody>
      </p:sp>
      <p:sp>
        <p:nvSpPr>
          <p:cNvPr id="3" name="Content Placeholder 2">
            <a:extLst>
              <a:ext uri="{FF2B5EF4-FFF2-40B4-BE49-F238E27FC236}">
                <a16:creationId xmlns:a16="http://schemas.microsoft.com/office/drawing/2014/main" id="{5291A36C-C9C7-4B01-9030-07C0B6DA713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Content Placeholder 3">
            <a:extLst>
              <a:ext uri="{FF2B5EF4-FFF2-40B4-BE49-F238E27FC236}">
                <a16:creationId xmlns:a16="http://schemas.microsoft.com/office/drawing/2014/main" id="{04848C37-E677-4BF1-BFDE-1E794B6C599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Date Placeholder 4">
            <a:extLst>
              <a:ext uri="{FF2B5EF4-FFF2-40B4-BE49-F238E27FC236}">
                <a16:creationId xmlns:a16="http://schemas.microsoft.com/office/drawing/2014/main" id="{CF9A035E-2A48-48F1-A65C-2F4DAFE397BB}"/>
              </a:ext>
            </a:extLst>
          </p:cNvPr>
          <p:cNvSpPr>
            <a:spLocks noGrp="1"/>
          </p:cNvSpPr>
          <p:nvPr>
            <p:ph type="dt" sz="half" idx="10"/>
          </p:nvPr>
        </p:nvSpPr>
        <p:spPr/>
        <p:txBody>
          <a:bodyPr/>
          <a:lstStyle/>
          <a:p>
            <a:fld id="{B297139A-5EC6-484C-8C79-8FC835EC7CE8}" type="datetimeFigureOut">
              <a:rPr lang="he-IL" smtClean="0"/>
              <a:t>כ"ב/טבת/תשפ"א</a:t>
            </a:fld>
            <a:endParaRPr lang="he-IL"/>
          </a:p>
        </p:txBody>
      </p:sp>
      <p:sp>
        <p:nvSpPr>
          <p:cNvPr id="6" name="Footer Placeholder 5">
            <a:extLst>
              <a:ext uri="{FF2B5EF4-FFF2-40B4-BE49-F238E27FC236}">
                <a16:creationId xmlns:a16="http://schemas.microsoft.com/office/drawing/2014/main" id="{AE4E87B8-89A0-4AFF-A8AC-BCE8C4E26358}"/>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235BFF1A-983E-420E-814A-749715BABAAF}"/>
              </a:ext>
            </a:extLst>
          </p:cNvPr>
          <p:cNvSpPr>
            <a:spLocks noGrp="1"/>
          </p:cNvSpPr>
          <p:nvPr>
            <p:ph type="sldNum" sz="quarter" idx="12"/>
          </p:nvPr>
        </p:nvSpPr>
        <p:spPr/>
        <p:txBody>
          <a:bodyPr/>
          <a:lstStyle/>
          <a:p>
            <a:fld id="{84433EC0-E0EE-409A-B16E-1BF65ED38507}" type="slidenum">
              <a:rPr lang="he-IL" smtClean="0"/>
              <a:t>‹#›</a:t>
            </a:fld>
            <a:endParaRPr lang="he-IL"/>
          </a:p>
        </p:txBody>
      </p:sp>
    </p:spTree>
    <p:extLst>
      <p:ext uri="{BB962C8B-B14F-4D97-AF65-F5344CB8AC3E}">
        <p14:creationId xmlns:p14="http://schemas.microsoft.com/office/powerpoint/2010/main" val="3050543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7D605-2082-4398-A48F-2761BB63FFD4}"/>
              </a:ext>
            </a:extLst>
          </p:cNvPr>
          <p:cNvSpPr>
            <a:spLocks noGrp="1"/>
          </p:cNvSpPr>
          <p:nvPr>
            <p:ph type="title"/>
          </p:nvPr>
        </p:nvSpPr>
        <p:spPr>
          <a:xfrm>
            <a:off x="839788" y="365125"/>
            <a:ext cx="10515600" cy="1325563"/>
          </a:xfrm>
        </p:spPr>
        <p:txBody>
          <a:bodyPr/>
          <a:lstStyle/>
          <a:p>
            <a:r>
              <a:rPr lang="en-US"/>
              <a:t>Click to edit Master title style</a:t>
            </a:r>
            <a:endParaRPr lang="he-IL"/>
          </a:p>
        </p:txBody>
      </p:sp>
      <p:sp>
        <p:nvSpPr>
          <p:cNvPr id="3" name="Text Placeholder 2">
            <a:extLst>
              <a:ext uri="{FF2B5EF4-FFF2-40B4-BE49-F238E27FC236}">
                <a16:creationId xmlns:a16="http://schemas.microsoft.com/office/drawing/2014/main" id="{44EFCF8F-F5D5-437F-819A-FAD3B1D76C7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6F4B56-AE23-49D3-AE81-8D76B410239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Text Placeholder 4">
            <a:extLst>
              <a:ext uri="{FF2B5EF4-FFF2-40B4-BE49-F238E27FC236}">
                <a16:creationId xmlns:a16="http://schemas.microsoft.com/office/drawing/2014/main" id="{7803AAC1-E237-4E84-8843-E6503E71440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7BEFDE6-E7D5-4723-8EBE-BFF72402A48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7" name="Date Placeholder 6">
            <a:extLst>
              <a:ext uri="{FF2B5EF4-FFF2-40B4-BE49-F238E27FC236}">
                <a16:creationId xmlns:a16="http://schemas.microsoft.com/office/drawing/2014/main" id="{031281A3-F867-4221-A8C6-DC0FEBA22D31}"/>
              </a:ext>
            </a:extLst>
          </p:cNvPr>
          <p:cNvSpPr>
            <a:spLocks noGrp="1"/>
          </p:cNvSpPr>
          <p:nvPr>
            <p:ph type="dt" sz="half" idx="10"/>
          </p:nvPr>
        </p:nvSpPr>
        <p:spPr/>
        <p:txBody>
          <a:bodyPr/>
          <a:lstStyle/>
          <a:p>
            <a:fld id="{B297139A-5EC6-484C-8C79-8FC835EC7CE8}" type="datetimeFigureOut">
              <a:rPr lang="he-IL" smtClean="0"/>
              <a:t>כ"ב/טבת/תשפ"א</a:t>
            </a:fld>
            <a:endParaRPr lang="he-IL"/>
          </a:p>
        </p:txBody>
      </p:sp>
      <p:sp>
        <p:nvSpPr>
          <p:cNvPr id="8" name="Footer Placeholder 7">
            <a:extLst>
              <a:ext uri="{FF2B5EF4-FFF2-40B4-BE49-F238E27FC236}">
                <a16:creationId xmlns:a16="http://schemas.microsoft.com/office/drawing/2014/main" id="{1857E261-FBF6-4CED-A0C6-86A31F681A1A}"/>
              </a:ext>
            </a:extLst>
          </p:cNvPr>
          <p:cNvSpPr>
            <a:spLocks noGrp="1"/>
          </p:cNvSpPr>
          <p:nvPr>
            <p:ph type="ftr" sz="quarter" idx="11"/>
          </p:nvPr>
        </p:nvSpPr>
        <p:spPr/>
        <p:txBody>
          <a:bodyPr/>
          <a:lstStyle/>
          <a:p>
            <a:endParaRPr lang="he-IL"/>
          </a:p>
        </p:txBody>
      </p:sp>
      <p:sp>
        <p:nvSpPr>
          <p:cNvPr id="9" name="Slide Number Placeholder 8">
            <a:extLst>
              <a:ext uri="{FF2B5EF4-FFF2-40B4-BE49-F238E27FC236}">
                <a16:creationId xmlns:a16="http://schemas.microsoft.com/office/drawing/2014/main" id="{60C42F28-85CC-45E4-8E77-7481B3FE8ADF}"/>
              </a:ext>
            </a:extLst>
          </p:cNvPr>
          <p:cNvSpPr>
            <a:spLocks noGrp="1"/>
          </p:cNvSpPr>
          <p:nvPr>
            <p:ph type="sldNum" sz="quarter" idx="12"/>
          </p:nvPr>
        </p:nvSpPr>
        <p:spPr/>
        <p:txBody>
          <a:bodyPr/>
          <a:lstStyle/>
          <a:p>
            <a:fld id="{84433EC0-E0EE-409A-B16E-1BF65ED38507}" type="slidenum">
              <a:rPr lang="he-IL" smtClean="0"/>
              <a:t>‹#›</a:t>
            </a:fld>
            <a:endParaRPr lang="he-IL"/>
          </a:p>
        </p:txBody>
      </p:sp>
    </p:spTree>
    <p:extLst>
      <p:ext uri="{BB962C8B-B14F-4D97-AF65-F5344CB8AC3E}">
        <p14:creationId xmlns:p14="http://schemas.microsoft.com/office/powerpoint/2010/main" val="7080344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8E37B-0FED-426C-B1FE-F43F9B6783CB}"/>
              </a:ext>
            </a:extLst>
          </p:cNvPr>
          <p:cNvSpPr>
            <a:spLocks noGrp="1"/>
          </p:cNvSpPr>
          <p:nvPr>
            <p:ph type="title"/>
          </p:nvPr>
        </p:nvSpPr>
        <p:spPr/>
        <p:txBody>
          <a:bodyPr/>
          <a:lstStyle/>
          <a:p>
            <a:r>
              <a:rPr lang="en-US"/>
              <a:t>Click to edit Master title style</a:t>
            </a:r>
            <a:endParaRPr lang="he-IL"/>
          </a:p>
        </p:txBody>
      </p:sp>
      <p:sp>
        <p:nvSpPr>
          <p:cNvPr id="3" name="Date Placeholder 2">
            <a:extLst>
              <a:ext uri="{FF2B5EF4-FFF2-40B4-BE49-F238E27FC236}">
                <a16:creationId xmlns:a16="http://schemas.microsoft.com/office/drawing/2014/main" id="{6A669E83-0563-413A-869B-BA671C866437}"/>
              </a:ext>
            </a:extLst>
          </p:cNvPr>
          <p:cNvSpPr>
            <a:spLocks noGrp="1"/>
          </p:cNvSpPr>
          <p:nvPr>
            <p:ph type="dt" sz="half" idx="10"/>
          </p:nvPr>
        </p:nvSpPr>
        <p:spPr/>
        <p:txBody>
          <a:bodyPr/>
          <a:lstStyle/>
          <a:p>
            <a:fld id="{B297139A-5EC6-484C-8C79-8FC835EC7CE8}" type="datetimeFigureOut">
              <a:rPr lang="he-IL" smtClean="0"/>
              <a:t>כ"ב/טבת/תשפ"א</a:t>
            </a:fld>
            <a:endParaRPr lang="he-IL"/>
          </a:p>
        </p:txBody>
      </p:sp>
      <p:sp>
        <p:nvSpPr>
          <p:cNvPr id="4" name="Footer Placeholder 3">
            <a:extLst>
              <a:ext uri="{FF2B5EF4-FFF2-40B4-BE49-F238E27FC236}">
                <a16:creationId xmlns:a16="http://schemas.microsoft.com/office/drawing/2014/main" id="{1E6F334A-4431-4422-9DE9-1AFEC22F69F4}"/>
              </a:ext>
            </a:extLst>
          </p:cNvPr>
          <p:cNvSpPr>
            <a:spLocks noGrp="1"/>
          </p:cNvSpPr>
          <p:nvPr>
            <p:ph type="ftr" sz="quarter" idx="11"/>
          </p:nvPr>
        </p:nvSpPr>
        <p:spPr/>
        <p:txBody>
          <a:bodyPr/>
          <a:lstStyle/>
          <a:p>
            <a:endParaRPr lang="he-IL"/>
          </a:p>
        </p:txBody>
      </p:sp>
      <p:sp>
        <p:nvSpPr>
          <p:cNvPr id="5" name="Slide Number Placeholder 4">
            <a:extLst>
              <a:ext uri="{FF2B5EF4-FFF2-40B4-BE49-F238E27FC236}">
                <a16:creationId xmlns:a16="http://schemas.microsoft.com/office/drawing/2014/main" id="{D3C11995-9608-4BD4-A619-CE7FE0B69705}"/>
              </a:ext>
            </a:extLst>
          </p:cNvPr>
          <p:cNvSpPr>
            <a:spLocks noGrp="1"/>
          </p:cNvSpPr>
          <p:nvPr>
            <p:ph type="sldNum" sz="quarter" idx="12"/>
          </p:nvPr>
        </p:nvSpPr>
        <p:spPr/>
        <p:txBody>
          <a:bodyPr/>
          <a:lstStyle/>
          <a:p>
            <a:fld id="{84433EC0-E0EE-409A-B16E-1BF65ED38507}" type="slidenum">
              <a:rPr lang="he-IL" smtClean="0"/>
              <a:t>‹#›</a:t>
            </a:fld>
            <a:endParaRPr lang="he-IL"/>
          </a:p>
        </p:txBody>
      </p:sp>
    </p:spTree>
    <p:extLst>
      <p:ext uri="{BB962C8B-B14F-4D97-AF65-F5344CB8AC3E}">
        <p14:creationId xmlns:p14="http://schemas.microsoft.com/office/powerpoint/2010/main" val="781771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36A0414-5D71-4C39-BCD5-612E628BD653}"/>
              </a:ext>
            </a:extLst>
          </p:cNvPr>
          <p:cNvSpPr>
            <a:spLocks noGrp="1"/>
          </p:cNvSpPr>
          <p:nvPr>
            <p:ph type="dt" sz="half" idx="10"/>
          </p:nvPr>
        </p:nvSpPr>
        <p:spPr/>
        <p:txBody>
          <a:bodyPr/>
          <a:lstStyle/>
          <a:p>
            <a:fld id="{B297139A-5EC6-484C-8C79-8FC835EC7CE8}" type="datetimeFigureOut">
              <a:rPr lang="he-IL" smtClean="0"/>
              <a:t>כ"ב/טבת/תשפ"א</a:t>
            </a:fld>
            <a:endParaRPr lang="he-IL"/>
          </a:p>
        </p:txBody>
      </p:sp>
      <p:sp>
        <p:nvSpPr>
          <p:cNvPr id="3" name="Footer Placeholder 2">
            <a:extLst>
              <a:ext uri="{FF2B5EF4-FFF2-40B4-BE49-F238E27FC236}">
                <a16:creationId xmlns:a16="http://schemas.microsoft.com/office/drawing/2014/main" id="{A5A85A23-32F0-42A6-BDC5-14AEB7A6BEE7}"/>
              </a:ext>
            </a:extLst>
          </p:cNvPr>
          <p:cNvSpPr>
            <a:spLocks noGrp="1"/>
          </p:cNvSpPr>
          <p:nvPr>
            <p:ph type="ftr" sz="quarter" idx="11"/>
          </p:nvPr>
        </p:nvSpPr>
        <p:spPr/>
        <p:txBody>
          <a:bodyPr/>
          <a:lstStyle/>
          <a:p>
            <a:endParaRPr lang="he-IL"/>
          </a:p>
        </p:txBody>
      </p:sp>
      <p:sp>
        <p:nvSpPr>
          <p:cNvPr id="4" name="Slide Number Placeholder 3">
            <a:extLst>
              <a:ext uri="{FF2B5EF4-FFF2-40B4-BE49-F238E27FC236}">
                <a16:creationId xmlns:a16="http://schemas.microsoft.com/office/drawing/2014/main" id="{5D40542F-CD31-4BF1-8D82-23AB994959EA}"/>
              </a:ext>
            </a:extLst>
          </p:cNvPr>
          <p:cNvSpPr>
            <a:spLocks noGrp="1"/>
          </p:cNvSpPr>
          <p:nvPr>
            <p:ph type="sldNum" sz="quarter" idx="12"/>
          </p:nvPr>
        </p:nvSpPr>
        <p:spPr/>
        <p:txBody>
          <a:bodyPr/>
          <a:lstStyle/>
          <a:p>
            <a:fld id="{84433EC0-E0EE-409A-B16E-1BF65ED38507}" type="slidenum">
              <a:rPr lang="he-IL" smtClean="0"/>
              <a:t>‹#›</a:t>
            </a:fld>
            <a:endParaRPr lang="he-IL"/>
          </a:p>
        </p:txBody>
      </p:sp>
    </p:spTree>
    <p:extLst>
      <p:ext uri="{BB962C8B-B14F-4D97-AF65-F5344CB8AC3E}">
        <p14:creationId xmlns:p14="http://schemas.microsoft.com/office/powerpoint/2010/main" val="3846192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49FA6-1DA9-4CAE-97FF-FCABCFCDC2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e-IL"/>
          </a:p>
        </p:txBody>
      </p:sp>
      <p:sp>
        <p:nvSpPr>
          <p:cNvPr id="3" name="Content Placeholder 2">
            <a:extLst>
              <a:ext uri="{FF2B5EF4-FFF2-40B4-BE49-F238E27FC236}">
                <a16:creationId xmlns:a16="http://schemas.microsoft.com/office/drawing/2014/main" id="{A8852B99-32A9-4C8F-841E-A86A801C30D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Text Placeholder 3">
            <a:extLst>
              <a:ext uri="{FF2B5EF4-FFF2-40B4-BE49-F238E27FC236}">
                <a16:creationId xmlns:a16="http://schemas.microsoft.com/office/drawing/2014/main" id="{98EE1AF4-C36C-4F30-9012-13972C4BF5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2AD9035-F83F-4CBB-A148-0CF14D70141B}"/>
              </a:ext>
            </a:extLst>
          </p:cNvPr>
          <p:cNvSpPr>
            <a:spLocks noGrp="1"/>
          </p:cNvSpPr>
          <p:nvPr>
            <p:ph type="dt" sz="half" idx="10"/>
          </p:nvPr>
        </p:nvSpPr>
        <p:spPr/>
        <p:txBody>
          <a:bodyPr/>
          <a:lstStyle/>
          <a:p>
            <a:fld id="{B297139A-5EC6-484C-8C79-8FC835EC7CE8}" type="datetimeFigureOut">
              <a:rPr lang="he-IL" smtClean="0"/>
              <a:t>כ"ב/טבת/תשפ"א</a:t>
            </a:fld>
            <a:endParaRPr lang="he-IL"/>
          </a:p>
        </p:txBody>
      </p:sp>
      <p:sp>
        <p:nvSpPr>
          <p:cNvPr id="6" name="Footer Placeholder 5">
            <a:extLst>
              <a:ext uri="{FF2B5EF4-FFF2-40B4-BE49-F238E27FC236}">
                <a16:creationId xmlns:a16="http://schemas.microsoft.com/office/drawing/2014/main" id="{D6871157-FFC9-486F-9FD2-243E479B1081}"/>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80899A7F-6383-4271-9742-A1218FE13294}"/>
              </a:ext>
            </a:extLst>
          </p:cNvPr>
          <p:cNvSpPr>
            <a:spLocks noGrp="1"/>
          </p:cNvSpPr>
          <p:nvPr>
            <p:ph type="sldNum" sz="quarter" idx="12"/>
          </p:nvPr>
        </p:nvSpPr>
        <p:spPr/>
        <p:txBody>
          <a:bodyPr/>
          <a:lstStyle/>
          <a:p>
            <a:fld id="{84433EC0-E0EE-409A-B16E-1BF65ED38507}" type="slidenum">
              <a:rPr lang="he-IL" smtClean="0"/>
              <a:t>‹#›</a:t>
            </a:fld>
            <a:endParaRPr lang="he-IL"/>
          </a:p>
        </p:txBody>
      </p:sp>
    </p:spTree>
    <p:extLst>
      <p:ext uri="{BB962C8B-B14F-4D97-AF65-F5344CB8AC3E}">
        <p14:creationId xmlns:p14="http://schemas.microsoft.com/office/powerpoint/2010/main" val="3020294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3F1ABD-E85E-4A0B-9C66-6BA6F686C2F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e-IL"/>
          </a:p>
        </p:txBody>
      </p:sp>
      <p:sp>
        <p:nvSpPr>
          <p:cNvPr id="3" name="Picture Placeholder 2">
            <a:extLst>
              <a:ext uri="{FF2B5EF4-FFF2-40B4-BE49-F238E27FC236}">
                <a16:creationId xmlns:a16="http://schemas.microsoft.com/office/drawing/2014/main" id="{CC9F9849-3ED3-4891-BA43-E74FBD4B972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Text Placeholder 3">
            <a:extLst>
              <a:ext uri="{FF2B5EF4-FFF2-40B4-BE49-F238E27FC236}">
                <a16:creationId xmlns:a16="http://schemas.microsoft.com/office/drawing/2014/main" id="{AEC128B0-6DE4-4B84-AA36-C874596FF3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678F3D0-7222-479D-BD44-5E7EF89E4EE9}"/>
              </a:ext>
            </a:extLst>
          </p:cNvPr>
          <p:cNvSpPr>
            <a:spLocks noGrp="1"/>
          </p:cNvSpPr>
          <p:nvPr>
            <p:ph type="dt" sz="half" idx="10"/>
          </p:nvPr>
        </p:nvSpPr>
        <p:spPr/>
        <p:txBody>
          <a:bodyPr/>
          <a:lstStyle/>
          <a:p>
            <a:fld id="{B297139A-5EC6-484C-8C79-8FC835EC7CE8}" type="datetimeFigureOut">
              <a:rPr lang="he-IL" smtClean="0"/>
              <a:t>כ"ב/טבת/תשפ"א</a:t>
            </a:fld>
            <a:endParaRPr lang="he-IL"/>
          </a:p>
        </p:txBody>
      </p:sp>
      <p:sp>
        <p:nvSpPr>
          <p:cNvPr id="6" name="Footer Placeholder 5">
            <a:extLst>
              <a:ext uri="{FF2B5EF4-FFF2-40B4-BE49-F238E27FC236}">
                <a16:creationId xmlns:a16="http://schemas.microsoft.com/office/drawing/2014/main" id="{2B5299A4-8882-44E1-91BA-ED9BA4ACA167}"/>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31A8C412-3CF9-42AE-B583-F33DF043368B}"/>
              </a:ext>
            </a:extLst>
          </p:cNvPr>
          <p:cNvSpPr>
            <a:spLocks noGrp="1"/>
          </p:cNvSpPr>
          <p:nvPr>
            <p:ph type="sldNum" sz="quarter" idx="12"/>
          </p:nvPr>
        </p:nvSpPr>
        <p:spPr/>
        <p:txBody>
          <a:bodyPr/>
          <a:lstStyle/>
          <a:p>
            <a:fld id="{84433EC0-E0EE-409A-B16E-1BF65ED38507}" type="slidenum">
              <a:rPr lang="he-IL" smtClean="0"/>
              <a:t>‹#›</a:t>
            </a:fld>
            <a:endParaRPr lang="he-IL"/>
          </a:p>
        </p:txBody>
      </p:sp>
    </p:spTree>
    <p:extLst>
      <p:ext uri="{BB962C8B-B14F-4D97-AF65-F5344CB8AC3E}">
        <p14:creationId xmlns:p14="http://schemas.microsoft.com/office/powerpoint/2010/main" val="3357646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6AA165F-DDFA-415A-B130-2C80CB1D81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he-IL"/>
          </a:p>
        </p:txBody>
      </p:sp>
      <p:sp>
        <p:nvSpPr>
          <p:cNvPr id="3" name="Text Placeholder 2">
            <a:extLst>
              <a:ext uri="{FF2B5EF4-FFF2-40B4-BE49-F238E27FC236}">
                <a16:creationId xmlns:a16="http://schemas.microsoft.com/office/drawing/2014/main" id="{1F999F8D-6470-4011-A03A-52E08E76D14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402533DD-0C0E-4AF5-9BB5-FC58B7BE273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97139A-5EC6-484C-8C79-8FC835EC7CE8}" type="datetimeFigureOut">
              <a:rPr lang="he-IL" smtClean="0"/>
              <a:t>כ"ב/טבת/תשפ"א</a:t>
            </a:fld>
            <a:endParaRPr lang="he-IL"/>
          </a:p>
        </p:txBody>
      </p:sp>
      <p:sp>
        <p:nvSpPr>
          <p:cNvPr id="5" name="Footer Placeholder 4">
            <a:extLst>
              <a:ext uri="{FF2B5EF4-FFF2-40B4-BE49-F238E27FC236}">
                <a16:creationId xmlns:a16="http://schemas.microsoft.com/office/drawing/2014/main" id="{35B75E59-2307-46A6-95D5-3E9E5EDFF08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e-IL"/>
          </a:p>
        </p:txBody>
      </p:sp>
      <p:sp>
        <p:nvSpPr>
          <p:cNvPr id="6" name="Slide Number Placeholder 5">
            <a:extLst>
              <a:ext uri="{FF2B5EF4-FFF2-40B4-BE49-F238E27FC236}">
                <a16:creationId xmlns:a16="http://schemas.microsoft.com/office/drawing/2014/main" id="{BFF1C660-441F-4FA8-B6D2-02641D4D0B2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433EC0-E0EE-409A-B16E-1BF65ED38507}" type="slidenum">
              <a:rPr lang="he-IL" smtClean="0"/>
              <a:t>‹#›</a:t>
            </a:fld>
            <a:endParaRPr lang="he-IL"/>
          </a:p>
        </p:txBody>
      </p:sp>
    </p:spTree>
    <p:extLst>
      <p:ext uri="{BB962C8B-B14F-4D97-AF65-F5344CB8AC3E}">
        <p14:creationId xmlns:p14="http://schemas.microsoft.com/office/powerpoint/2010/main" val="20161097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EBB96-9C41-4FFB-A60E-251FF5E32862}"/>
              </a:ext>
            </a:extLst>
          </p:cNvPr>
          <p:cNvSpPr>
            <a:spLocks noGrp="1"/>
          </p:cNvSpPr>
          <p:nvPr>
            <p:ph type="ctrTitle"/>
          </p:nvPr>
        </p:nvSpPr>
        <p:spPr/>
        <p:txBody>
          <a:bodyPr/>
          <a:lstStyle/>
          <a:p>
            <a:r>
              <a:rPr lang="he-IL" dirty="0"/>
              <a:t>אמירה בקידושין</a:t>
            </a:r>
          </a:p>
        </p:txBody>
      </p:sp>
      <p:sp>
        <p:nvSpPr>
          <p:cNvPr id="3" name="Subtitle 2">
            <a:extLst>
              <a:ext uri="{FF2B5EF4-FFF2-40B4-BE49-F238E27FC236}">
                <a16:creationId xmlns:a16="http://schemas.microsoft.com/office/drawing/2014/main" id="{79442860-7005-4638-8E72-6C9B4366AD43}"/>
              </a:ext>
            </a:extLst>
          </p:cNvPr>
          <p:cNvSpPr>
            <a:spLocks noGrp="1"/>
          </p:cNvSpPr>
          <p:nvPr>
            <p:ph type="subTitle" idx="1"/>
          </p:nvPr>
        </p:nvSpPr>
        <p:spPr/>
        <p:txBody>
          <a:bodyPr/>
          <a:lstStyle/>
          <a:p>
            <a:endParaRPr lang="he-IL"/>
          </a:p>
        </p:txBody>
      </p:sp>
    </p:spTree>
    <p:extLst>
      <p:ext uri="{BB962C8B-B14F-4D97-AF65-F5344CB8AC3E}">
        <p14:creationId xmlns:p14="http://schemas.microsoft.com/office/powerpoint/2010/main" val="38534543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E114C-0700-4E8D-93EA-331E4F8D283A}"/>
              </a:ext>
            </a:extLst>
          </p:cNvPr>
          <p:cNvSpPr>
            <a:spLocks noGrp="1"/>
          </p:cNvSpPr>
          <p:nvPr>
            <p:ph type="title"/>
          </p:nvPr>
        </p:nvSpPr>
        <p:spPr/>
        <p:txBody>
          <a:bodyPr/>
          <a:lstStyle/>
          <a:p>
            <a:pPr algn="r" rtl="1"/>
            <a:r>
              <a:rPr lang="he-IL" dirty="0"/>
              <a:t>נ"מ- אמרה היא ונתן הוא- </a:t>
            </a:r>
            <a:r>
              <a:rPr lang="en-US" dirty="0"/>
              <a:t>switching the order</a:t>
            </a:r>
            <a:endParaRPr lang="he-IL" dirty="0"/>
          </a:p>
        </p:txBody>
      </p:sp>
      <p:sp>
        <p:nvSpPr>
          <p:cNvPr id="3" name="Content Placeholder 2">
            <a:extLst>
              <a:ext uri="{FF2B5EF4-FFF2-40B4-BE49-F238E27FC236}">
                <a16:creationId xmlns:a16="http://schemas.microsoft.com/office/drawing/2014/main" id="{A84570F3-643F-4F03-8854-21556752C341}"/>
              </a:ext>
            </a:extLst>
          </p:cNvPr>
          <p:cNvSpPr>
            <a:spLocks noGrp="1"/>
          </p:cNvSpPr>
          <p:nvPr>
            <p:ph idx="1"/>
          </p:nvPr>
        </p:nvSpPr>
        <p:spPr/>
        <p:txBody>
          <a:bodyPr>
            <a:normAutofit fontScale="85000" lnSpcReduction="10000"/>
          </a:bodyPr>
          <a:lstStyle/>
          <a:p>
            <a:pPr marL="0" indent="0" algn="r" rtl="1">
              <a:buNone/>
            </a:pPr>
            <a:r>
              <a:rPr lang="he-IL" dirty="0" err="1"/>
              <a:t>הר"ן</a:t>
            </a:r>
            <a:r>
              <a:rPr lang="he-IL" dirty="0"/>
              <a:t> על </a:t>
            </a:r>
            <a:r>
              <a:rPr lang="he-IL" dirty="0" err="1"/>
              <a:t>הרי"ף</a:t>
            </a:r>
            <a:r>
              <a:rPr lang="he-IL" dirty="0"/>
              <a:t> מסכת קידושין דף ג עמוד א </a:t>
            </a:r>
          </a:p>
          <a:p>
            <a:pPr marL="0" indent="0" algn="r" rtl="1">
              <a:buNone/>
            </a:pPr>
            <a:r>
              <a:rPr lang="he-IL" dirty="0"/>
              <a:t>תן מנה לפלוני ואקדש אני לך מקודשת מדין ערב. ממה </a:t>
            </a:r>
            <a:r>
              <a:rPr lang="he-IL" dirty="0" err="1"/>
              <a:t>שמצינו</a:t>
            </a:r>
            <a:r>
              <a:rPr lang="he-IL" dirty="0"/>
              <a:t> בתורה שהערב משתעבד </a:t>
            </a:r>
            <a:r>
              <a:rPr lang="he-IL" dirty="0" err="1"/>
              <a:t>למלוה</a:t>
            </a:r>
            <a:r>
              <a:rPr lang="he-IL" dirty="0"/>
              <a:t> אנו </a:t>
            </a:r>
            <a:r>
              <a:rPr lang="he-IL" dirty="0" err="1"/>
              <a:t>יכולין</a:t>
            </a:r>
            <a:r>
              <a:rPr lang="he-IL" dirty="0"/>
              <a:t> ללמוד שהיא מקודשת. ומיהו כתב </a:t>
            </a:r>
            <a:r>
              <a:rPr lang="he-IL" dirty="0" err="1"/>
              <a:t>הר"מ</a:t>
            </a:r>
            <a:r>
              <a:rPr lang="he-IL" dirty="0"/>
              <a:t> </a:t>
            </a:r>
            <a:r>
              <a:rPr lang="he-IL" dirty="0" err="1"/>
              <a:t>במז"ל</a:t>
            </a:r>
            <a:r>
              <a:rPr lang="he-IL" dirty="0"/>
              <a:t> </a:t>
            </a:r>
            <a:r>
              <a:rPr lang="he-IL" dirty="0" err="1"/>
              <a:t>בפ"ה</a:t>
            </a:r>
            <a:r>
              <a:rPr lang="he-IL" dirty="0"/>
              <a:t> מהלכות אישות דהיינו כשאמר לה הרי את מקודשת בהנאת מתנה זו שנתתי על פיך דאי לא </a:t>
            </a:r>
            <a:r>
              <a:rPr lang="he-IL" dirty="0" err="1"/>
              <a:t>הוה</a:t>
            </a:r>
            <a:r>
              <a:rPr lang="he-IL" dirty="0"/>
              <a:t> ליה נתן הוא ואמרה היא </a:t>
            </a:r>
            <a:r>
              <a:rPr lang="he-IL" dirty="0" err="1"/>
              <a:t>דאמרינן</a:t>
            </a:r>
            <a:r>
              <a:rPr lang="he-IL" dirty="0"/>
              <a:t> עלה </a:t>
            </a:r>
            <a:r>
              <a:rPr lang="he-IL" dirty="0" err="1"/>
              <a:t>דספיקא</a:t>
            </a:r>
            <a:r>
              <a:rPr lang="he-IL" dirty="0"/>
              <a:t> הוי [</a:t>
            </a:r>
            <a:r>
              <a:rPr lang="he-IL" b="1" dirty="0"/>
              <a:t>אבל אחרים אומרים </a:t>
            </a:r>
            <a:r>
              <a:rPr lang="he-IL" b="1" dirty="0" err="1"/>
              <a:t>דאפילו</a:t>
            </a:r>
            <a:r>
              <a:rPr lang="he-IL" b="1" dirty="0"/>
              <a:t> לא אמר כלום מהני דכיון </a:t>
            </a:r>
            <a:r>
              <a:rPr lang="he-IL" b="1" u="sng" dirty="0" err="1"/>
              <a:t>דאמרה</a:t>
            </a:r>
            <a:r>
              <a:rPr lang="he-IL" b="1" u="sng" dirty="0"/>
              <a:t> ליה] ואתקדש אני לך והוא נתן על פיה לא גרע ממדבר עמה על עסקי </a:t>
            </a:r>
            <a:r>
              <a:rPr lang="he-IL" b="1" u="sng" dirty="0" err="1"/>
              <a:t>קדושיה</a:t>
            </a:r>
            <a:r>
              <a:rPr lang="he-IL" b="1" dirty="0"/>
              <a:t> </a:t>
            </a:r>
            <a:r>
              <a:rPr lang="he-IL" b="1" u="sng" dirty="0" err="1"/>
              <a:t>דמהני</a:t>
            </a:r>
            <a:r>
              <a:rPr lang="he-IL" b="1" dirty="0"/>
              <a:t> אף על פי שלא פירש ולא דמי לנתן הוא ואמרה היא </a:t>
            </a:r>
            <a:r>
              <a:rPr lang="he-IL" b="1" dirty="0" err="1"/>
              <a:t>דשאני</a:t>
            </a:r>
            <a:r>
              <a:rPr lang="he-IL" b="1" dirty="0"/>
              <a:t> התם דנתן הוא תחלה ואין הדבר מוכיח שבתורת קידושין נתנו אלא בדיבורה ונמצא שבאמירתה נגמרו הקידושין ומשום הכי לא מהני אבל כאן הוא עושה מעשה קידושין לגמרי שהרי בנתינה זו [היא מתקדשת] בלא דבור אחר </a:t>
            </a:r>
            <a:r>
              <a:rPr lang="he-IL" b="1" dirty="0" err="1"/>
              <a:t>דה"ל</a:t>
            </a:r>
            <a:r>
              <a:rPr lang="he-IL" b="1" dirty="0"/>
              <a:t> </a:t>
            </a:r>
            <a:r>
              <a:rPr lang="he-IL" b="1" dirty="0" err="1"/>
              <a:t>דיבורא</a:t>
            </a:r>
            <a:r>
              <a:rPr lang="he-IL" b="1" dirty="0"/>
              <a:t> דידה כמדבר עמה על עסקי גיטה וקידושיה </a:t>
            </a:r>
            <a:r>
              <a:rPr lang="he-IL" b="1" dirty="0" err="1"/>
              <a:t>דמהני</a:t>
            </a:r>
            <a:r>
              <a:rPr lang="he-IL" dirty="0"/>
              <a:t> אפילו בסתם ודברי הרמב"ם ז"ל </a:t>
            </a:r>
            <a:r>
              <a:rPr lang="he-IL" dirty="0" err="1"/>
              <a:t>נראין</a:t>
            </a:r>
            <a:r>
              <a:rPr lang="he-IL" dirty="0"/>
              <a:t> לי עיקר דהא ודאי נתן הוא ואמרה היא </a:t>
            </a:r>
            <a:r>
              <a:rPr lang="he-IL" dirty="0" err="1"/>
              <a:t>דאמרינן</a:t>
            </a:r>
            <a:r>
              <a:rPr lang="he-IL" dirty="0"/>
              <a:t> </a:t>
            </a:r>
            <a:r>
              <a:rPr lang="he-IL" dirty="0" err="1"/>
              <a:t>דספיקא</a:t>
            </a:r>
            <a:r>
              <a:rPr lang="he-IL" dirty="0"/>
              <a:t> הוי משום </a:t>
            </a:r>
            <a:r>
              <a:rPr lang="he-IL" dirty="0" err="1"/>
              <a:t>תלקח</a:t>
            </a:r>
            <a:r>
              <a:rPr lang="he-IL" dirty="0"/>
              <a:t> </a:t>
            </a:r>
            <a:r>
              <a:rPr lang="he-IL" dirty="0" err="1"/>
              <a:t>אשה</a:t>
            </a:r>
            <a:r>
              <a:rPr lang="he-IL" dirty="0"/>
              <a:t> לאיש היינו כשאמרה כן בשעת נתינה אבל לאחר נתינה לא </a:t>
            </a:r>
            <a:r>
              <a:rPr lang="he-IL" dirty="0" err="1"/>
              <a:t>עדיפא</a:t>
            </a:r>
            <a:r>
              <a:rPr lang="he-IL" dirty="0"/>
              <a:t> שתיקה </a:t>
            </a:r>
            <a:r>
              <a:rPr lang="he-IL" dirty="0" err="1"/>
              <a:t>דידיה</a:t>
            </a:r>
            <a:r>
              <a:rPr lang="he-IL" dirty="0"/>
              <a:t> משתיקה דידה </a:t>
            </a:r>
            <a:r>
              <a:rPr lang="he-IL" dirty="0" err="1"/>
              <a:t>היכא</a:t>
            </a:r>
            <a:r>
              <a:rPr lang="he-IL" dirty="0"/>
              <a:t> דנתן הוא ואמר הוא ושתקה היא</a:t>
            </a:r>
          </a:p>
        </p:txBody>
      </p:sp>
    </p:spTree>
    <p:extLst>
      <p:ext uri="{BB962C8B-B14F-4D97-AF65-F5344CB8AC3E}">
        <p14:creationId xmlns:p14="http://schemas.microsoft.com/office/powerpoint/2010/main" val="33979690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E45A2-B09A-4F4C-94EB-3AF8DCF86027}"/>
              </a:ext>
            </a:extLst>
          </p:cNvPr>
          <p:cNvSpPr>
            <a:spLocks noGrp="1"/>
          </p:cNvSpPr>
          <p:nvPr>
            <p:ph type="title"/>
          </p:nvPr>
        </p:nvSpPr>
        <p:spPr/>
        <p:txBody>
          <a:bodyPr/>
          <a:lstStyle/>
          <a:p>
            <a:pPr algn="r" rtl="1"/>
            <a:r>
              <a:rPr lang="he-IL" dirty="0"/>
              <a:t>צריך להיות שהקידושין תלויים רק על מעשיו- אפילו דברים צדדיים</a:t>
            </a:r>
          </a:p>
        </p:txBody>
      </p:sp>
      <p:sp>
        <p:nvSpPr>
          <p:cNvPr id="3" name="Content Placeholder 2">
            <a:extLst>
              <a:ext uri="{FF2B5EF4-FFF2-40B4-BE49-F238E27FC236}">
                <a16:creationId xmlns:a16="http://schemas.microsoft.com/office/drawing/2014/main" id="{4CE511D5-F7E9-4041-BEF1-AF15352ED9A9}"/>
              </a:ext>
            </a:extLst>
          </p:cNvPr>
          <p:cNvSpPr>
            <a:spLocks noGrp="1"/>
          </p:cNvSpPr>
          <p:nvPr>
            <p:ph idx="1"/>
          </p:nvPr>
        </p:nvSpPr>
        <p:spPr/>
        <p:txBody>
          <a:bodyPr/>
          <a:lstStyle/>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ר' </a:t>
            </a:r>
            <a:r>
              <a:rPr lang="he-IL" sz="1800" b="0" i="0" u="none" strike="noStrike" dirty="0" err="1">
                <a:solidFill>
                  <a:srgbClr val="000000"/>
                </a:solidFill>
                <a:effectLst/>
                <a:latin typeface="Arial" panose="020B0604020202020204" pitchFamily="34" charset="0"/>
              </a:rPr>
              <a:t>אהברהם</a:t>
            </a:r>
            <a:r>
              <a:rPr lang="he-IL" sz="1800" b="0" i="0" u="none" strike="noStrike" dirty="0">
                <a:solidFill>
                  <a:srgbClr val="000000"/>
                </a:solidFill>
                <a:effectLst/>
                <a:latin typeface="Arial" panose="020B0604020202020204" pitchFamily="34" charset="0"/>
              </a:rPr>
              <a:t> מן ההר</a:t>
            </a:r>
            <a:endParaRPr lang="he-IL" b="0" dirty="0">
              <a:effectLst/>
            </a:endParaRPr>
          </a:p>
          <a:p>
            <a:pPr marL="0" indent="0" algn="r" rtl="1">
              <a:spcBef>
                <a:spcPts val="0"/>
              </a:spcBef>
              <a:buNone/>
            </a:pPr>
            <a:r>
              <a:rPr lang="he-IL" sz="1800" b="0" i="0" u="none" strike="noStrike" dirty="0" err="1">
                <a:solidFill>
                  <a:srgbClr val="000000"/>
                </a:solidFill>
                <a:effectLst/>
                <a:latin typeface="Arial" panose="020B0604020202020204" pitchFamily="34" charset="0"/>
              </a:rPr>
              <a:t>ומסתרא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דוקא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היכא</a:t>
            </a:r>
            <a:r>
              <a:rPr lang="he-IL" sz="1800" b="0" i="0" u="none" strike="noStrike" dirty="0">
                <a:solidFill>
                  <a:srgbClr val="000000"/>
                </a:solidFill>
                <a:effectLst/>
                <a:latin typeface="Arial" panose="020B0604020202020204" pitchFamily="34" charset="0"/>
              </a:rPr>
              <a:t> דאינו מדבר עמה על עסקי </a:t>
            </a:r>
            <a:r>
              <a:rPr lang="he-IL" sz="1800" b="0" i="0" u="none" strike="noStrike" dirty="0" err="1">
                <a:solidFill>
                  <a:srgbClr val="000000"/>
                </a:solidFill>
                <a:effectLst/>
                <a:latin typeface="Arial" panose="020B0604020202020204" pitchFamily="34" charset="0"/>
              </a:rPr>
              <a:t>קדושיה</a:t>
            </a:r>
            <a:r>
              <a:rPr lang="he-IL" sz="1800" b="0" i="0" u="none" strike="noStrike" dirty="0">
                <a:solidFill>
                  <a:srgbClr val="000000"/>
                </a:solidFill>
                <a:effectLst/>
                <a:latin typeface="Arial" panose="020B0604020202020204" pitchFamily="34" charset="0"/>
              </a:rPr>
              <a:t> שהוא צריך לומר הרי את מקודשת לי </a:t>
            </a:r>
            <a:r>
              <a:rPr lang="he-IL" sz="1800" b="1" i="0" u="sng" strike="noStrike" dirty="0">
                <a:solidFill>
                  <a:srgbClr val="000000"/>
                </a:solidFill>
                <a:effectLst/>
                <a:latin typeface="Arial" panose="020B0604020202020204" pitchFamily="34" charset="0"/>
              </a:rPr>
              <a:t>לבאר</a:t>
            </a:r>
            <a:r>
              <a:rPr lang="he-IL" sz="1800" b="0" i="0" u="none" strike="noStrike" dirty="0">
                <a:solidFill>
                  <a:srgbClr val="000000"/>
                </a:solidFill>
                <a:effectLst/>
                <a:latin typeface="Arial" panose="020B0604020202020204" pitchFamily="34" charset="0"/>
              </a:rPr>
              <a:t> שהכסף נותן לה בתורת </a:t>
            </a:r>
            <a:r>
              <a:rPr lang="he-IL" sz="1800" b="0" i="0" u="none" strike="noStrike" dirty="0" err="1">
                <a:solidFill>
                  <a:srgbClr val="000000"/>
                </a:solidFill>
                <a:effectLst/>
                <a:latin typeface="Arial" panose="020B0604020202020204" pitchFamily="34" charset="0"/>
              </a:rPr>
              <a:t>קדושין</a:t>
            </a:r>
            <a:r>
              <a:rPr lang="he-IL" sz="1800" b="0" i="0" u="none" strike="noStrike" dirty="0">
                <a:solidFill>
                  <a:srgbClr val="000000"/>
                </a:solidFill>
                <a:effectLst/>
                <a:latin typeface="Arial" panose="020B0604020202020204" pitchFamily="34" charset="0"/>
              </a:rPr>
              <a:t> </a:t>
            </a:r>
            <a:r>
              <a:rPr lang="he-IL" sz="1800" b="1" i="0" u="none" strike="noStrike" dirty="0">
                <a:solidFill>
                  <a:srgbClr val="000000"/>
                </a:solidFill>
                <a:effectLst/>
                <a:latin typeface="Arial" panose="020B0604020202020204" pitchFamily="34" charset="0"/>
              </a:rPr>
              <a:t>והואיל והוא צריך לדבר אם היא דברה </a:t>
            </a:r>
            <a:r>
              <a:rPr lang="he-IL" sz="1800" b="1" i="0" u="sng" strike="noStrike" dirty="0">
                <a:solidFill>
                  <a:srgbClr val="000000"/>
                </a:solidFill>
                <a:effectLst/>
                <a:latin typeface="Arial" panose="020B0604020202020204" pitchFamily="34" charset="0"/>
              </a:rPr>
              <a:t>מה שמוטל עליו</a:t>
            </a:r>
            <a:r>
              <a:rPr lang="he-IL" sz="1800" b="1" i="0" u="none" strike="noStrike" dirty="0">
                <a:solidFill>
                  <a:srgbClr val="000000"/>
                </a:solidFill>
                <a:effectLst/>
                <a:latin typeface="Arial" panose="020B0604020202020204" pitchFamily="34" charset="0"/>
              </a:rPr>
              <a:t> שהוא הלוקח הוי </a:t>
            </a:r>
            <a:r>
              <a:rPr lang="he-IL" sz="1800" b="1" i="0" u="none" strike="noStrike" dirty="0" err="1">
                <a:solidFill>
                  <a:srgbClr val="000000"/>
                </a:solidFill>
                <a:effectLst/>
                <a:latin typeface="Arial" panose="020B0604020202020204" pitchFamily="34" charset="0"/>
              </a:rPr>
              <a:t>ספיקא</a:t>
            </a:r>
            <a:r>
              <a:rPr lang="he-IL" sz="1800" b="0" i="0" u="none" strike="noStrike" dirty="0">
                <a:solidFill>
                  <a:srgbClr val="000000"/>
                </a:solidFill>
                <a:effectLst/>
                <a:latin typeface="Arial" panose="020B0604020202020204" pitchFamily="34" charset="0"/>
              </a:rPr>
              <a:t> אבל אם היה מדבר עמה על עסקי </a:t>
            </a:r>
            <a:r>
              <a:rPr lang="he-IL" sz="1800" b="0" i="0" u="none" strike="noStrike" dirty="0" err="1">
                <a:solidFill>
                  <a:srgbClr val="000000"/>
                </a:solidFill>
                <a:effectLst/>
                <a:latin typeface="Arial" panose="020B0604020202020204" pitchFamily="34" charset="0"/>
              </a:rPr>
              <a:t>קדושיה</a:t>
            </a:r>
            <a:r>
              <a:rPr lang="he-IL" sz="1800" b="0" i="0" u="none" strike="noStrike" dirty="0">
                <a:solidFill>
                  <a:srgbClr val="000000"/>
                </a:solidFill>
                <a:effectLst/>
                <a:latin typeface="Arial" panose="020B0604020202020204" pitchFamily="34" charset="0"/>
              </a:rPr>
              <a:t> שאינו צריך לדבר אלא תכף שנתן לה הכסף </a:t>
            </a:r>
            <a:r>
              <a:rPr lang="he-IL" sz="1800" b="0" i="0" u="none" strike="noStrike" dirty="0" err="1">
                <a:solidFill>
                  <a:srgbClr val="000000"/>
                </a:solidFill>
                <a:effectLst/>
                <a:latin typeface="Arial" panose="020B0604020202020204" pitchFamily="34" charset="0"/>
              </a:rPr>
              <a:t>הויא</a:t>
            </a:r>
            <a:r>
              <a:rPr lang="he-IL" sz="1800" b="0" i="0" u="none" strike="noStrike" dirty="0">
                <a:solidFill>
                  <a:srgbClr val="000000"/>
                </a:solidFill>
                <a:effectLst/>
                <a:latin typeface="Arial" panose="020B0604020202020204" pitchFamily="34" charset="0"/>
              </a:rPr>
              <a:t> מקודשת </a:t>
            </a:r>
            <a:r>
              <a:rPr lang="he-IL" sz="1800" b="0" i="0" u="none" strike="noStrike" dirty="0" err="1">
                <a:solidFill>
                  <a:srgbClr val="000000"/>
                </a:solidFill>
                <a:effectLst/>
                <a:latin typeface="Arial" panose="020B0604020202020204" pitchFamily="34" charset="0"/>
              </a:rPr>
              <a:t>מקודשת</a:t>
            </a:r>
            <a:r>
              <a:rPr lang="he-IL" sz="1800" b="0" i="0" u="none" strike="noStrike" dirty="0">
                <a:solidFill>
                  <a:srgbClr val="000000"/>
                </a:solidFill>
                <a:effectLst/>
                <a:latin typeface="Arial" panose="020B0604020202020204" pitchFamily="34" charset="0"/>
              </a:rPr>
              <a:t> ודאי </a:t>
            </a:r>
            <a:r>
              <a:rPr lang="he-IL" sz="1800" b="1" i="0" u="sng" strike="noStrike" dirty="0">
                <a:solidFill>
                  <a:srgbClr val="000000"/>
                </a:solidFill>
                <a:effectLst/>
                <a:latin typeface="Arial" panose="020B0604020202020204" pitchFamily="34" charset="0"/>
              </a:rPr>
              <a:t>שהרי הוא עשה כל המוטל עליו לעשות</a:t>
            </a:r>
            <a:r>
              <a:rPr lang="he-IL" sz="1800" b="0" i="0" u="none" strike="noStrike" dirty="0">
                <a:solidFill>
                  <a:srgbClr val="000000"/>
                </a:solidFill>
                <a:effectLst/>
                <a:latin typeface="Arial" panose="020B0604020202020204" pitchFamily="34" charset="0"/>
              </a:rPr>
              <a:t> ואף על פי שהיא מדברת מה שאינו מטל עליה אין הזק בזה. </a:t>
            </a:r>
          </a:p>
          <a:p>
            <a:pPr marL="0" indent="0" algn="r" rtl="1">
              <a:spcBef>
                <a:spcPts val="0"/>
              </a:spcBef>
              <a:spcAft>
                <a:spcPts val="0"/>
              </a:spcAft>
              <a:buNone/>
            </a:pPr>
            <a:br>
              <a:rPr lang="he-IL" b="0" dirty="0">
                <a:effectLst/>
              </a:rPr>
            </a:br>
            <a:r>
              <a:rPr lang="he-IL" sz="1800" b="0" i="0" u="none" strike="noStrike" dirty="0">
                <a:solidFill>
                  <a:srgbClr val="000000"/>
                </a:solidFill>
                <a:effectLst/>
                <a:latin typeface="Arial" panose="020B0604020202020204" pitchFamily="34" charset="0"/>
              </a:rPr>
              <a:t>תוספות רי"ד מסכת קידושין דף ה עמוד ב </a:t>
            </a:r>
            <a:endParaRPr lang="he-IL" b="0" dirty="0">
              <a:effectLst/>
            </a:endParaRPr>
          </a:p>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ואי </a:t>
            </a:r>
            <a:r>
              <a:rPr lang="he-IL" sz="1800" b="0" i="0" u="none" strike="noStrike" dirty="0" err="1">
                <a:solidFill>
                  <a:srgbClr val="000000"/>
                </a:solidFill>
                <a:effectLst/>
                <a:latin typeface="Arial" panose="020B0604020202020204" pitchFamily="34" charset="0"/>
              </a:rPr>
              <a:t>בעית</a:t>
            </a:r>
            <a:r>
              <a:rPr lang="he-IL" sz="1800" b="0" i="0" u="none" strike="noStrike" dirty="0">
                <a:solidFill>
                  <a:srgbClr val="000000"/>
                </a:solidFill>
                <a:effectLst/>
                <a:latin typeface="Arial" panose="020B0604020202020204" pitchFamily="34" charset="0"/>
              </a:rPr>
              <a:t> אימא נתן הוא ואמרה היא </a:t>
            </a:r>
            <a:r>
              <a:rPr lang="he-IL" sz="1800" b="0" i="0" u="none" strike="noStrike" dirty="0" err="1">
                <a:solidFill>
                  <a:srgbClr val="000000"/>
                </a:solidFill>
                <a:effectLst/>
                <a:latin typeface="Arial" panose="020B0604020202020204" pitchFamily="34" charset="0"/>
              </a:rPr>
              <a:t>ספיקא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וחיישינן</a:t>
            </a:r>
            <a:r>
              <a:rPr lang="he-IL" sz="1800" b="0" i="0" u="none" strike="noStrike" dirty="0">
                <a:solidFill>
                  <a:srgbClr val="000000"/>
                </a:solidFill>
                <a:effectLst/>
                <a:latin typeface="Arial" panose="020B0604020202020204" pitchFamily="34" charset="0"/>
              </a:rPr>
              <a:t> מדרבנן פירש שיש לומר </a:t>
            </a:r>
            <a:r>
              <a:rPr lang="he-IL" sz="1800" b="0" i="0" u="none" strike="noStrike" dirty="0" err="1">
                <a:solidFill>
                  <a:srgbClr val="000000"/>
                </a:solidFill>
                <a:effectLst/>
                <a:latin typeface="Arial" panose="020B0604020202020204" pitchFamily="34" charset="0"/>
              </a:rPr>
              <a:t>קדושין</a:t>
            </a:r>
            <a:r>
              <a:rPr lang="he-IL" sz="1800" b="0" i="0" u="none" strike="noStrike" dirty="0">
                <a:solidFill>
                  <a:srgbClr val="000000"/>
                </a:solidFill>
                <a:effectLst/>
                <a:latin typeface="Arial" panose="020B0604020202020204" pitchFamily="34" charset="0"/>
              </a:rPr>
              <a:t> הן </a:t>
            </a:r>
            <a:r>
              <a:rPr lang="he-IL" sz="1800" b="0" i="0" u="none" strike="noStrike" dirty="0" err="1">
                <a:solidFill>
                  <a:srgbClr val="000000"/>
                </a:solidFill>
                <a:effectLst/>
                <a:latin typeface="Arial" panose="020B0604020202020204" pitchFamily="34" charset="0"/>
              </a:rPr>
              <a:t>דומיא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דשדה</a:t>
            </a:r>
            <a:r>
              <a:rPr lang="he-IL" sz="1800" b="0" i="0" u="none" strike="noStrike" dirty="0">
                <a:solidFill>
                  <a:srgbClr val="000000"/>
                </a:solidFill>
                <a:effectLst/>
                <a:latin typeface="Arial" panose="020B0604020202020204" pitchFamily="34" charset="0"/>
              </a:rPr>
              <a:t> שבין אם המוכר אמר לו שדי מכורה לך בין אם הקונה אמר שדך מכורה לי במנה זה וקבל המוכר המנה קנה. </a:t>
            </a:r>
            <a:r>
              <a:rPr lang="he-IL" sz="1800" b="1" i="0" u="none" strike="noStrike" dirty="0">
                <a:solidFill>
                  <a:srgbClr val="000000"/>
                </a:solidFill>
                <a:effectLst/>
                <a:latin typeface="Arial" panose="020B0604020202020204" pitchFamily="34" charset="0"/>
              </a:rPr>
              <a:t>או דילמא יש לומר שאני הכא </a:t>
            </a:r>
            <a:r>
              <a:rPr lang="he-IL" sz="1800" b="1" i="0" u="none" strike="noStrike" dirty="0" err="1">
                <a:solidFill>
                  <a:srgbClr val="000000"/>
                </a:solidFill>
                <a:effectLst/>
                <a:latin typeface="Arial" panose="020B0604020202020204" pitchFamily="34" charset="0"/>
              </a:rPr>
              <a:t>דכתיב</a:t>
            </a:r>
            <a:r>
              <a:rPr lang="he-IL" sz="1800" b="1" i="0" u="none" strike="noStrike" dirty="0">
                <a:solidFill>
                  <a:srgbClr val="000000"/>
                </a:solidFill>
                <a:effectLst/>
                <a:latin typeface="Arial" panose="020B0604020202020204" pitchFamily="34" charset="0"/>
              </a:rPr>
              <a:t> כי </a:t>
            </a:r>
            <a:r>
              <a:rPr lang="he-IL" sz="1800" b="1" i="0" u="none" strike="noStrike" dirty="0" err="1">
                <a:solidFill>
                  <a:srgbClr val="000000"/>
                </a:solidFill>
                <a:effectLst/>
                <a:latin typeface="Arial" panose="020B0604020202020204" pitchFamily="34" charset="0"/>
              </a:rPr>
              <a:t>יקח</a:t>
            </a:r>
            <a:r>
              <a:rPr lang="he-IL" sz="1800" b="1" i="0" u="none" strike="noStrike" dirty="0">
                <a:solidFill>
                  <a:srgbClr val="000000"/>
                </a:solidFill>
                <a:effectLst/>
                <a:latin typeface="Arial" panose="020B0604020202020204" pitchFamily="34" charset="0"/>
              </a:rPr>
              <a:t> איש </a:t>
            </a:r>
            <a:r>
              <a:rPr lang="he-IL" sz="1800" b="1" i="0" u="sng" strike="noStrike" dirty="0">
                <a:solidFill>
                  <a:srgbClr val="000000"/>
                </a:solidFill>
                <a:effectLst/>
                <a:latin typeface="Arial" panose="020B0604020202020204" pitchFamily="34" charset="0"/>
              </a:rPr>
              <a:t>שכל הלקיחה יעשה האיש </a:t>
            </a:r>
            <a:r>
              <a:rPr lang="he-IL" sz="1800" b="1" i="0" u="none" strike="noStrike" dirty="0">
                <a:solidFill>
                  <a:srgbClr val="000000"/>
                </a:solidFill>
                <a:effectLst/>
                <a:latin typeface="Arial" panose="020B0604020202020204" pitchFamily="34" charset="0"/>
              </a:rPr>
              <a:t>בין הנתינה בין האמירה</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ודוקא</a:t>
            </a:r>
            <a:r>
              <a:rPr lang="he-IL" sz="1800" b="0" i="0" u="none" strike="noStrike" dirty="0">
                <a:solidFill>
                  <a:srgbClr val="000000"/>
                </a:solidFill>
                <a:effectLst/>
                <a:latin typeface="Arial" panose="020B0604020202020204" pitchFamily="34" charset="0"/>
              </a:rPr>
              <a:t> נתן הוא ואמרה היא </a:t>
            </a:r>
            <a:r>
              <a:rPr lang="he-IL" sz="1800" b="0" i="0" u="none" strike="noStrike" dirty="0" err="1">
                <a:solidFill>
                  <a:srgbClr val="000000"/>
                </a:solidFill>
                <a:effectLst/>
                <a:latin typeface="Arial" panose="020B0604020202020204" pitchFamily="34" charset="0"/>
              </a:rPr>
              <a:t>הוה</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ספיקא</a:t>
            </a:r>
            <a:r>
              <a:rPr lang="he-IL" sz="1800" b="0" i="0" u="none" strike="noStrike" dirty="0">
                <a:solidFill>
                  <a:srgbClr val="000000"/>
                </a:solidFill>
                <a:effectLst/>
                <a:latin typeface="Arial" panose="020B0604020202020204" pitchFamily="34" charset="0"/>
              </a:rPr>
              <a:t> אבל נתנה היא ואמר הוא אין כאן בית מיחוש אך אם היה אדם חשוב ואמר </a:t>
            </a:r>
            <a:r>
              <a:rPr lang="he-IL" sz="1800" b="0" i="0" u="none" strike="noStrike" dirty="0" err="1">
                <a:solidFill>
                  <a:srgbClr val="000000"/>
                </a:solidFill>
                <a:effectLst/>
                <a:latin typeface="Arial" panose="020B0604020202020204" pitchFamily="34" charset="0"/>
              </a:rPr>
              <a:t>בההיא</a:t>
            </a:r>
            <a:r>
              <a:rPr lang="he-IL" sz="1800" b="0" i="0" u="none" strike="noStrike" dirty="0">
                <a:solidFill>
                  <a:srgbClr val="000000"/>
                </a:solidFill>
                <a:effectLst/>
                <a:latin typeface="Arial" panose="020B0604020202020204" pitchFamily="34" charset="0"/>
              </a:rPr>
              <a:t> הנאה </a:t>
            </a:r>
            <a:r>
              <a:rPr lang="he-IL" sz="1800" b="0" i="0" u="none" strike="noStrike" dirty="0" err="1">
                <a:solidFill>
                  <a:srgbClr val="000000"/>
                </a:solidFill>
                <a:effectLst/>
                <a:latin typeface="Arial" panose="020B0604020202020204" pitchFamily="34" charset="0"/>
              </a:rPr>
              <a:t>דקא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מקבילנא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מתנתיך</a:t>
            </a:r>
            <a:r>
              <a:rPr lang="he-IL" sz="1800" b="0" i="0" u="none" strike="noStrike" dirty="0">
                <a:solidFill>
                  <a:srgbClr val="000000"/>
                </a:solidFill>
                <a:effectLst/>
                <a:latin typeface="Arial" panose="020B0604020202020204" pitchFamily="34" charset="0"/>
              </a:rPr>
              <a:t> מקודשת לי </a:t>
            </a:r>
            <a:r>
              <a:rPr lang="he-IL" sz="1800" b="0" i="0" u="none" strike="noStrike" dirty="0" err="1">
                <a:solidFill>
                  <a:srgbClr val="000000"/>
                </a:solidFill>
                <a:effectLst/>
                <a:latin typeface="Arial" panose="020B0604020202020204" pitchFamily="34" charset="0"/>
              </a:rPr>
              <a:t>כדבעינן</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למימר</a:t>
            </a:r>
            <a:r>
              <a:rPr lang="he-IL" sz="1800" b="0" i="0" u="none" strike="noStrike" dirty="0">
                <a:solidFill>
                  <a:srgbClr val="000000"/>
                </a:solidFill>
                <a:effectLst/>
                <a:latin typeface="Arial" panose="020B0604020202020204" pitchFamily="34" charset="0"/>
              </a:rPr>
              <a:t> לקמן:</a:t>
            </a:r>
            <a:endParaRPr lang="he-IL" b="0" dirty="0">
              <a:effectLst/>
            </a:endParaRPr>
          </a:p>
        </p:txBody>
      </p:sp>
    </p:spTree>
    <p:extLst>
      <p:ext uri="{BB962C8B-B14F-4D97-AF65-F5344CB8AC3E}">
        <p14:creationId xmlns:p14="http://schemas.microsoft.com/office/powerpoint/2010/main" val="3588715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B12FF8-0CE2-4BFC-AD96-0C95B8375574}"/>
              </a:ext>
            </a:extLst>
          </p:cNvPr>
          <p:cNvSpPr>
            <a:spLocks noGrp="1"/>
          </p:cNvSpPr>
          <p:nvPr>
            <p:ph type="title"/>
          </p:nvPr>
        </p:nvSpPr>
        <p:spPr/>
        <p:txBody>
          <a:bodyPr/>
          <a:lstStyle/>
          <a:p>
            <a:pPr algn="r" rtl="1"/>
            <a:r>
              <a:rPr lang="he-IL" dirty="0"/>
              <a:t>נ"מ- עסוקים באותו ענין</a:t>
            </a:r>
          </a:p>
        </p:txBody>
      </p:sp>
      <p:sp>
        <p:nvSpPr>
          <p:cNvPr id="3" name="Content Placeholder 2">
            <a:extLst>
              <a:ext uri="{FF2B5EF4-FFF2-40B4-BE49-F238E27FC236}">
                <a16:creationId xmlns:a16="http://schemas.microsoft.com/office/drawing/2014/main" id="{D46DEC82-2A4D-46E4-B95A-BE5BEBC92371}"/>
              </a:ext>
            </a:extLst>
          </p:cNvPr>
          <p:cNvSpPr>
            <a:spLocks noGrp="1"/>
          </p:cNvSpPr>
          <p:nvPr>
            <p:ph idx="1"/>
          </p:nvPr>
        </p:nvSpPr>
        <p:spPr/>
        <p:txBody>
          <a:bodyPr>
            <a:normAutofit lnSpcReduction="10000"/>
          </a:bodyPr>
          <a:lstStyle/>
          <a:p>
            <a:pPr marL="0" indent="0" algn="r" rtl="1">
              <a:spcBef>
                <a:spcPts val="0"/>
              </a:spcBef>
              <a:buNone/>
            </a:pPr>
            <a:r>
              <a:rPr lang="he-IL" sz="2800" b="0" i="0" u="none" strike="noStrike" dirty="0">
                <a:solidFill>
                  <a:srgbClr val="000000"/>
                </a:solidFill>
                <a:effectLst/>
                <a:latin typeface="Arial" panose="020B0604020202020204" pitchFamily="34" charset="0"/>
              </a:rPr>
              <a:t>ר' </a:t>
            </a:r>
            <a:r>
              <a:rPr lang="he-IL" sz="2800" b="0" i="0" u="none" strike="noStrike" dirty="0" err="1">
                <a:solidFill>
                  <a:srgbClr val="000000"/>
                </a:solidFill>
                <a:effectLst/>
                <a:latin typeface="Arial" panose="020B0604020202020204" pitchFamily="34" charset="0"/>
              </a:rPr>
              <a:t>אהברהם</a:t>
            </a:r>
            <a:r>
              <a:rPr lang="he-IL" sz="2800" b="0" i="0" u="none" strike="noStrike" dirty="0">
                <a:solidFill>
                  <a:srgbClr val="000000"/>
                </a:solidFill>
                <a:effectLst/>
                <a:latin typeface="Arial" panose="020B0604020202020204" pitchFamily="34" charset="0"/>
              </a:rPr>
              <a:t> מן ההר</a:t>
            </a:r>
            <a:endParaRPr lang="he-IL" b="0" dirty="0">
              <a:effectLst/>
            </a:endParaRPr>
          </a:p>
          <a:p>
            <a:pPr marL="0" indent="0" algn="r" rtl="1">
              <a:spcBef>
                <a:spcPts val="0"/>
              </a:spcBef>
              <a:buNone/>
            </a:pPr>
            <a:r>
              <a:rPr lang="he-IL" sz="2800" b="0" i="0" u="none" strike="noStrike" dirty="0" err="1">
                <a:solidFill>
                  <a:srgbClr val="000000"/>
                </a:solidFill>
                <a:effectLst/>
                <a:latin typeface="Arial" panose="020B0604020202020204" pitchFamily="34" charset="0"/>
              </a:rPr>
              <a:t>ומסתרא</a:t>
            </a:r>
            <a:r>
              <a:rPr lang="he-IL" sz="2800" b="0" i="0" u="none" strike="noStrike" dirty="0">
                <a:solidFill>
                  <a:srgbClr val="000000"/>
                </a:solidFill>
                <a:effectLst/>
                <a:latin typeface="Arial" panose="020B0604020202020204" pitchFamily="34" charset="0"/>
              </a:rPr>
              <a:t> </a:t>
            </a:r>
            <a:r>
              <a:rPr lang="he-IL" sz="2800" b="0" i="0" u="none" strike="noStrike" dirty="0" err="1">
                <a:solidFill>
                  <a:srgbClr val="000000"/>
                </a:solidFill>
                <a:effectLst/>
                <a:latin typeface="Arial" panose="020B0604020202020204" pitchFamily="34" charset="0"/>
              </a:rPr>
              <a:t>דוקא</a:t>
            </a:r>
            <a:r>
              <a:rPr lang="he-IL" sz="2800" b="0" i="0" u="none" strike="noStrike" dirty="0">
                <a:solidFill>
                  <a:srgbClr val="000000"/>
                </a:solidFill>
                <a:effectLst/>
                <a:latin typeface="Arial" panose="020B0604020202020204" pitchFamily="34" charset="0"/>
              </a:rPr>
              <a:t> </a:t>
            </a:r>
            <a:r>
              <a:rPr lang="he-IL" sz="2800" b="0" i="0" u="none" strike="noStrike" dirty="0" err="1">
                <a:solidFill>
                  <a:srgbClr val="000000"/>
                </a:solidFill>
                <a:effectLst/>
                <a:latin typeface="Arial" panose="020B0604020202020204" pitchFamily="34" charset="0"/>
              </a:rPr>
              <a:t>היכא</a:t>
            </a:r>
            <a:r>
              <a:rPr lang="he-IL" sz="2800" b="0" i="0" u="none" strike="noStrike" dirty="0">
                <a:solidFill>
                  <a:srgbClr val="000000"/>
                </a:solidFill>
                <a:effectLst/>
                <a:latin typeface="Arial" panose="020B0604020202020204" pitchFamily="34" charset="0"/>
              </a:rPr>
              <a:t> דאינו מדבר עמה על עסקי </a:t>
            </a:r>
            <a:r>
              <a:rPr lang="he-IL" sz="2800" b="0" i="0" u="none" strike="noStrike" dirty="0" err="1">
                <a:solidFill>
                  <a:srgbClr val="000000"/>
                </a:solidFill>
                <a:effectLst/>
                <a:latin typeface="Arial" panose="020B0604020202020204" pitchFamily="34" charset="0"/>
              </a:rPr>
              <a:t>קדושיה</a:t>
            </a:r>
            <a:r>
              <a:rPr lang="he-IL" sz="2800" b="0" i="0" u="none" strike="noStrike" dirty="0">
                <a:solidFill>
                  <a:srgbClr val="000000"/>
                </a:solidFill>
                <a:effectLst/>
                <a:latin typeface="Arial" panose="020B0604020202020204" pitchFamily="34" charset="0"/>
              </a:rPr>
              <a:t> שהוא צריך לומר הרי את מקודשת לי </a:t>
            </a:r>
            <a:r>
              <a:rPr lang="he-IL" sz="2800" b="1" i="0" u="sng" strike="noStrike" dirty="0">
                <a:solidFill>
                  <a:srgbClr val="000000"/>
                </a:solidFill>
                <a:effectLst/>
                <a:latin typeface="Arial" panose="020B0604020202020204" pitchFamily="34" charset="0"/>
              </a:rPr>
              <a:t>לבאר</a:t>
            </a:r>
            <a:r>
              <a:rPr lang="he-IL" sz="2800" b="0" i="0" u="none" strike="noStrike" dirty="0">
                <a:solidFill>
                  <a:srgbClr val="000000"/>
                </a:solidFill>
                <a:effectLst/>
                <a:latin typeface="Arial" panose="020B0604020202020204" pitchFamily="34" charset="0"/>
              </a:rPr>
              <a:t> שהכסף נותן לה בתורת </a:t>
            </a:r>
            <a:r>
              <a:rPr lang="he-IL" sz="2800" b="0" i="0" u="none" strike="noStrike" dirty="0" err="1">
                <a:solidFill>
                  <a:srgbClr val="000000"/>
                </a:solidFill>
                <a:effectLst/>
                <a:latin typeface="Arial" panose="020B0604020202020204" pitchFamily="34" charset="0"/>
              </a:rPr>
              <a:t>קדושין</a:t>
            </a:r>
            <a:r>
              <a:rPr lang="he-IL" sz="2800" b="0" i="0" u="none" strike="noStrike" dirty="0">
                <a:solidFill>
                  <a:srgbClr val="000000"/>
                </a:solidFill>
                <a:effectLst/>
                <a:latin typeface="Arial" panose="020B0604020202020204" pitchFamily="34" charset="0"/>
              </a:rPr>
              <a:t> </a:t>
            </a:r>
            <a:r>
              <a:rPr lang="he-IL" sz="2800" b="1" i="0" u="none" strike="noStrike" dirty="0">
                <a:solidFill>
                  <a:srgbClr val="000000"/>
                </a:solidFill>
                <a:effectLst/>
                <a:latin typeface="Arial" panose="020B0604020202020204" pitchFamily="34" charset="0"/>
              </a:rPr>
              <a:t>והואיל והוא צריך לדבר אם היא דברה </a:t>
            </a:r>
            <a:r>
              <a:rPr lang="he-IL" sz="2800" b="1" i="0" u="sng" strike="noStrike" dirty="0">
                <a:solidFill>
                  <a:srgbClr val="000000"/>
                </a:solidFill>
                <a:effectLst/>
                <a:latin typeface="Arial" panose="020B0604020202020204" pitchFamily="34" charset="0"/>
              </a:rPr>
              <a:t>מה שמוטל עליו</a:t>
            </a:r>
            <a:r>
              <a:rPr lang="he-IL" sz="2800" b="1" i="0" u="none" strike="noStrike" dirty="0">
                <a:solidFill>
                  <a:srgbClr val="000000"/>
                </a:solidFill>
                <a:effectLst/>
                <a:latin typeface="Arial" panose="020B0604020202020204" pitchFamily="34" charset="0"/>
              </a:rPr>
              <a:t> שהוא הלוקח הוי </a:t>
            </a:r>
            <a:r>
              <a:rPr lang="he-IL" sz="2800" b="1" i="0" u="none" strike="noStrike" dirty="0" err="1">
                <a:solidFill>
                  <a:srgbClr val="000000"/>
                </a:solidFill>
                <a:effectLst/>
                <a:latin typeface="Arial" panose="020B0604020202020204" pitchFamily="34" charset="0"/>
              </a:rPr>
              <a:t>ספיקא</a:t>
            </a:r>
            <a:r>
              <a:rPr lang="he-IL" sz="2800" b="0" i="0" u="none" strike="noStrike" dirty="0">
                <a:solidFill>
                  <a:srgbClr val="000000"/>
                </a:solidFill>
                <a:effectLst/>
                <a:latin typeface="Arial" panose="020B0604020202020204" pitchFamily="34" charset="0"/>
              </a:rPr>
              <a:t> אבל אם היה מדבר עמה על עסקי </a:t>
            </a:r>
            <a:r>
              <a:rPr lang="he-IL" sz="2800" b="0" i="0" u="none" strike="noStrike" dirty="0" err="1">
                <a:solidFill>
                  <a:srgbClr val="000000"/>
                </a:solidFill>
                <a:effectLst/>
                <a:latin typeface="Arial" panose="020B0604020202020204" pitchFamily="34" charset="0"/>
              </a:rPr>
              <a:t>קדושיה</a:t>
            </a:r>
            <a:r>
              <a:rPr lang="he-IL" sz="2800" b="0" i="0" u="none" strike="noStrike" dirty="0">
                <a:solidFill>
                  <a:srgbClr val="000000"/>
                </a:solidFill>
                <a:effectLst/>
                <a:latin typeface="Arial" panose="020B0604020202020204" pitchFamily="34" charset="0"/>
              </a:rPr>
              <a:t> שאינו צריך לדבר אלא תכף שנתן לה הכסף </a:t>
            </a:r>
            <a:r>
              <a:rPr lang="he-IL" sz="2800" b="0" i="0" u="none" strike="noStrike" dirty="0" err="1">
                <a:solidFill>
                  <a:srgbClr val="000000"/>
                </a:solidFill>
                <a:effectLst/>
                <a:latin typeface="Arial" panose="020B0604020202020204" pitchFamily="34" charset="0"/>
              </a:rPr>
              <a:t>הויא</a:t>
            </a:r>
            <a:r>
              <a:rPr lang="he-IL" sz="2800" b="0" i="0" u="none" strike="noStrike" dirty="0">
                <a:solidFill>
                  <a:srgbClr val="000000"/>
                </a:solidFill>
                <a:effectLst/>
                <a:latin typeface="Arial" panose="020B0604020202020204" pitchFamily="34" charset="0"/>
              </a:rPr>
              <a:t> מקודשת </a:t>
            </a:r>
            <a:r>
              <a:rPr lang="he-IL" sz="2800" b="0" i="0" u="none" strike="noStrike" dirty="0" err="1">
                <a:solidFill>
                  <a:srgbClr val="000000"/>
                </a:solidFill>
                <a:effectLst/>
                <a:latin typeface="Arial" panose="020B0604020202020204" pitchFamily="34" charset="0"/>
              </a:rPr>
              <a:t>מקודשת</a:t>
            </a:r>
            <a:r>
              <a:rPr lang="he-IL" sz="2800" b="0" i="0" u="none" strike="noStrike" dirty="0">
                <a:solidFill>
                  <a:srgbClr val="000000"/>
                </a:solidFill>
                <a:effectLst/>
                <a:latin typeface="Arial" panose="020B0604020202020204" pitchFamily="34" charset="0"/>
              </a:rPr>
              <a:t> ודאי </a:t>
            </a:r>
            <a:r>
              <a:rPr lang="he-IL" sz="2800" b="1" i="0" u="sng" strike="noStrike" dirty="0">
                <a:solidFill>
                  <a:srgbClr val="000000"/>
                </a:solidFill>
                <a:effectLst/>
                <a:latin typeface="Arial" panose="020B0604020202020204" pitchFamily="34" charset="0"/>
              </a:rPr>
              <a:t>שהרי הוא עשה כל המוטל עליו לעשות</a:t>
            </a:r>
            <a:r>
              <a:rPr lang="he-IL" sz="2800" b="0" i="0" u="none" strike="noStrike" dirty="0">
                <a:solidFill>
                  <a:srgbClr val="000000"/>
                </a:solidFill>
                <a:effectLst/>
                <a:latin typeface="Arial" panose="020B0604020202020204" pitchFamily="34" charset="0"/>
              </a:rPr>
              <a:t> ואף על פי שהיא מדברת מה שאינו מטל עליה אין הזק בזה. </a:t>
            </a:r>
          </a:p>
          <a:p>
            <a:pPr marL="0" indent="0" algn="r" rtl="1">
              <a:buNone/>
            </a:pPr>
            <a:r>
              <a:rPr lang="he-IL" dirty="0"/>
              <a:t>חידושי הרשב"א מסכת קידושין דף ה עמוד ב</a:t>
            </a:r>
          </a:p>
          <a:p>
            <a:pPr marL="0" indent="0" algn="r" rtl="1">
              <a:buNone/>
            </a:pPr>
            <a:r>
              <a:rPr lang="he-IL" dirty="0"/>
              <a:t>אבל </a:t>
            </a:r>
            <a:r>
              <a:rPr lang="he-IL" dirty="0" err="1"/>
              <a:t>בשהיו</a:t>
            </a:r>
            <a:r>
              <a:rPr lang="he-IL" dirty="0"/>
              <a:t> עסוקים באותו ענין כיון שהוא בעצמו נתרצה בהם מעיקרא </a:t>
            </a:r>
            <a:r>
              <a:rPr lang="he-IL" dirty="0" err="1"/>
              <a:t>ה"ז</a:t>
            </a:r>
            <a:r>
              <a:rPr lang="he-IL" dirty="0"/>
              <a:t> כאלו פירש עכשיו בשעת נתינה </a:t>
            </a:r>
            <a:r>
              <a:rPr lang="he-IL" dirty="0" err="1"/>
              <a:t>דאדבורא</a:t>
            </a:r>
            <a:r>
              <a:rPr lang="he-IL" dirty="0"/>
              <a:t> </a:t>
            </a:r>
            <a:r>
              <a:rPr lang="he-IL" dirty="0" err="1"/>
              <a:t>דנפשי</a:t>
            </a:r>
            <a:r>
              <a:rPr lang="he-IL" dirty="0"/>
              <a:t>' קא סמיך </a:t>
            </a:r>
            <a:r>
              <a:rPr lang="he-IL" dirty="0" err="1"/>
              <a:t>ויהיב</a:t>
            </a:r>
            <a:r>
              <a:rPr lang="he-IL" dirty="0"/>
              <a:t>. [עי' </a:t>
            </a:r>
            <a:r>
              <a:rPr lang="he-IL" dirty="0" err="1"/>
              <a:t>בתשו</a:t>
            </a:r>
            <a:r>
              <a:rPr lang="he-IL" dirty="0"/>
              <a:t>' סי' תרי"ג].</a:t>
            </a:r>
          </a:p>
        </p:txBody>
      </p:sp>
    </p:spTree>
    <p:extLst>
      <p:ext uri="{BB962C8B-B14F-4D97-AF65-F5344CB8AC3E}">
        <p14:creationId xmlns:p14="http://schemas.microsoft.com/office/powerpoint/2010/main" val="12740049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D7A9C-40EA-4EA6-844D-FFEEC602E078}"/>
              </a:ext>
            </a:extLst>
          </p:cNvPr>
          <p:cNvSpPr>
            <a:spLocks noGrp="1"/>
          </p:cNvSpPr>
          <p:nvPr>
            <p:ph type="title"/>
          </p:nvPr>
        </p:nvSpPr>
        <p:spPr/>
        <p:txBody>
          <a:bodyPr/>
          <a:lstStyle/>
          <a:p>
            <a:pPr algn="r" rtl="1"/>
            <a:r>
              <a:rPr lang="he-IL" dirty="0"/>
              <a:t>נ"מ- עסוקים באותו ענין</a:t>
            </a:r>
          </a:p>
        </p:txBody>
      </p:sp>
      <p:sp>
        <p:nvSpPr>
          <p:cNvPr id="3" name="Content Placeholder 2">
            <a:extLst>
              <a:ext uri="{FF2B5EF4-FFF2-40B4-BE49-F238E27FC236}">
                <a16:creationId xmlns:a16="http://schemas.microsoft.com/office/drawing/2014/main" id="{15DF1523-9C73-4760-82AF-C59221699C1B}"/>
              </a:ext>
            </a:extLst>
          </p:cNvPr>
          <p:cNvSpPr>
            <a:spLocks noGrp="1"/>
          </p:cNvSpPr>
          <p:nvPr>
            <p:ph idx="1"/>
          </p:nvPr>
        </p:nvSpPr>
        <p:spPr/>
        <p:txBody>
          <a:bodyPr>
            <a:normAutofit fontScale="85000" lnSpcReduction="20000"/>
          </a:bodyPr>
          <a:lstStyle/>
          <a:p>
            <a:pPr marL="0" indent="0" algn="r" rtl="1">
              <a:buNone/>
            </a:pPr>
            <a:r>
              <a:rPr lang="he-IL" dirty="0"/>
              <a:t>בית הבחירה למאירי מסכת קידושין דף ה עמוד ב</a:t>
            </a:r>
          </a:p>
          <a:p>
            <a:pPr marL="0" indent="0" algn="r" rtl="1">
              <a:buNone/>
            </a:pPr>
            <a:r>
              <a:rPr lang="he-IL" dirty="0"/>
              <a:t>ומקצת מפרשים כתבוה </a:t>
            </a:r>
            <a:r>
              <a:rPr lang="he-IL" dirty="0" err="1"/>
              <a:t>דוקא</a:t>
            </a:r>
            <a:r>
              <a:rPr lang="he-IL" dirty="0"/>
              <a:t> </a:t>
            </a:r>
            <a:r>
              <a:rPr lang="he-IL" dirty="0" err="1"/>
              <a:t>בשאין</a:t>
            </a:r>
            <a:r>
              <a:rPr lang="he-IL" dirty="0"/>
              <a:t> מדבר עמה על עסקי </a:t>
            </a:r>
            <a:r>
              <a:rPr lang="he-IL" dirty="0" err="1"/>
              <a:t>קדושיה</a:t>
            </a:r>
            <a:r>
              <a:rPr lang="he-IL" dirty="0"/>
              <a:t> הא אם היה מדבר עמה על עסקי </a:t>
            </a:r>
            <a:r>
              <a:rPr lang="he-IL" dirty="0" err="1"/>
              <a:t>קדושיה</a:t>
            </a:r>
            <a:r>
              <a:rPr lang="he-IL" dirty="0"/>
              <a:t> קדושי ודאי הם דלא גרע </a:t>
            </a:r>
            <a:r>
              <a:rPr lang="he-IL" dirty="0" err="1"/>
              <a:t>מהיה</a:t>
            </a:r>
            <a:r>
              <a:rPr lang="he-IL" dirty="0"/>
              <a:t> מדבר עמה על עסקי </a:t>
            </a:r>
            <a:r>
              <a:rPr lang="he-IL" dirty="0" err="1"/>
              <a:t>קדושיה</a:t>
            </a:r>
            <a:r>
              <a:rPr lang="he-IL" dirty="0"/>
              <a:t> </a:t>
            </a:r>
            <a:r>
              <a:rPr lang="he-IL" dirty="0" err="1"/>
              <a:t>ינתן</a:t>
            </a:r>
            <a:r>
              <a:rPr lang="he-IL" dirty="0"/>
              <a:t> לה ולא פירש ר"ל ששתקו שניהם שהיא מקדשת ויפה כתבו ואף על פי </a:t>
            </a:r>
            <a:r>
              <a:rPr lang="he-IL" b="1" dirty="0"/>
              <a:t>שראיתי חולקים עליהם לומר </a:t>
            </a:r>
            <a:r>
              <a:rPr lang="he-IL" b="1" u="sng" dirty="0" err="1"/>
              <a:t>דגרע</a:t>
            </a:r>
            <a:r>
              <a:rPr lang="he-IL" b="1" u="sng" dirty="0"/>
              <a:t> וגרע מפני שבזו הם סומכים על אמירתה</a:t>
            </a:r>
            <a:r>
              <a:rPr lang="he-IL" u="sng" dirty="0"/>
              <a:t> </a:t>
            </a:r>
            <a:r>
              <a:rPr lang="he-IL" dirty="0"/>
              <a:t>אין זה כלום שמאחר שאין אנו צריכים לאמירתה דבור שלה לא מעלה ולא מוריד כלל והרי זה כנתן הוא ואמר הוא ושאמרה היא גם כן שאין דבור שלה מפסיד כלום כך נראה לי ברור:</a:t>
            </a:r>
          </a:p>
          <a:p>
            <a:pPr marL="0" indent="0" algn="r" rtl="1">
              <a:buNone/>
            </a:pPr>
            <a:endParaRPr lang="he-IL" dirty="0"/>
          </a:p>
          <a:p>
            <a:pPr marL="0" indent="0" algn="r" rtl="1">
              <a:buNone/>
            </a:pPr>
            <a:r>
              <a:rPr lang="he-IL" dirty="0"/>
              <a:t>תוספות רי"ד מסכת קידושין דף ה עמוד ב</a:t>
            </a:r>
          </a:p>
          <a:p>
            <a:pPr marL="0" indent="0" algn="r" rtl="1">
              <a:buNone/>
            </a:pPr>
            <a:r>
              <a:rPr lang="he-IL" dirty="0"/>
              <a:t>ואי </a:t>
            </a:r>
            <a:r>
              <a:rPr lang="he-IL" dirty="0" err="1"/>
              <a:t>בעית</a:t>
            </a:r>
            <a:r>
              <a:rPr lang="he-IL" dirty="0"/>
              <a:t> אימא נתן הוא ואמרה היא </a:t>
            </a:r>
            <a:r>
              <a:rPr lang="he-IL" dirty="0" err="1"/>
              <a:t>ספיקא</a:t>
            </a:r>
            <a:r>
              <a:rPr lang="he-IL" dirty="0"/>
              <a:t> </a:t>
            </a:r>
            <a:r>
              <a:rPr lang="he-IL" dirty="0" err="1"/>
              <a:t>וחיישינן</a:t>
            </a:r>
            <a:r>
              <a:rPr lang="he-IL" dirty="0"/>
              <a:t> מדרבנן פירש שיש לומר </a:t>
            </a:r>
            <a:r>
              <a:rPr lang="he-IL" dirty="0" err="1"/>
              <a:t>קדושין</a:t>
            </a:r>
            <a:r>
              <a:rPr lang="he-IL" dirty="0"/>
              <a:t> הן </a:t>
            </a:r>
            <a:r>
              <a:rPr lang="he-IL" dirty="0" err="1"/>
              <a:t>דומיא</a:t>
            </a:r>
            <a:r>
              <a:rPr lang="he-IL" dirty="0"/>
              <a:t> </a:t>
            </a:r>
            <a:r>
              <a:rPr lang="he-IL" dirty="0" err="1"/>
              <a:t>דשדה</a:t>
            </a:r>
            <a:r>
              <a:rPr lang="he-IL" dirty="0"/>
              <a:t> שבין אם המוכר אמר לו שדי מכורה לך בין אם הקונה אמר שדך מכורה לי במנה זה וקבל המוכר המנה קנה. או דילמא יש לומר שאני הכא </a:t>
            </a:r>
            <a:r>
              <a:rPr lang="he-IL" dirty="0" err="1"/>
              <a:t>דכתיב</a:t>
            </a:r>
            <a:r>
              <a:rPr lang="he-IL" dirty="0"/>
              <a:t> כי </a:t>
            </a:r>
            <a:r>
              <a:rPr lang="he-IL" dirty="0" err="1"/>
              <a:t>יקח</a:t>
            </a:r>
            <a:r>
              <a:rPr lang="he-IL" dirty="0"/>
              <a:t> איש שכל הלקיחה יעשה האיש בין הנתינה בין האמירה. </a:t>
            </a:r>
          </a:p>
        </p:txBody>
      </p:sp>
    </p:spTree>
    <p:extLst>
      <p:ext uri="{BB962C8B-B14F-4D97-AF65-F5344CB8AC3E}">
        <p14:creationId xmlns:p14="http://schemas.microsoft.com/office/powerpoint/2010/main" val="11673470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5BD1A-5335-4FD2-A90D-0E6B70E45325}"/>
              </a:ext>
            </a:extLst>
          </p:cNvPr>
          <p:cNvSpPr>
            <a:spLocks noGrp="1"/>
          </p:cNvSpPr>
          <p:nvPr>
            <p:ph type="title"/>
          </p:nvPr>
        </p:nvSpPr>
        <p:spPr/>
        <p:txBody>
          <a:bodyPr/>
          <a:lstStyle/>
          <a:p>
            <a:pPr algn="r" rtl="1"/>
            <a:r>
              <a:rPr lang="he-IL" dirty="0"/>
              <a:t>נ"מ- </a:t>
            </a:r>
            <a:r>
              <a:rPr lang="en-US" dirty="0"/>
              <a:t> so people feel involved</a:t>
            </a:r>
            <a:r>
              <a:rPr lang="he-IL" dirty="0"/>
              <a:t>אמרה היא</a:t>
            </a:r>
            <a:r>
              <a:rPr lang="en-US" dirty="0"/>
              <a:t> </a:t>
            </a:r>
            <a:endParaRPr lang="he-IL" dirty="0"/>
          </a:p>
        </p:txBody>
      </p:sp>
      <p:graphicFrame>
        <p:nvGraphicFramePr>
          <p:cNvPr id="4" name="Content Placeholder 3">
            <a:extLst>
              <a:ext uri="{FF2B5EF4-FFF2-40B4-BE49-F238E27FC236}">
                <a16:creationId xmlns:a16="http://schemas.microsoft.com/office/drawing/2014/main" id="{40CE7D65-B18C-480A-A5A2-A2ED275F3098}"/>
              </a:ext>
            </a:extLst>
          </p:cNvPr>
          <p:cNvGraphicFramePr>
            <a:graphicFrameLocks noGrp="1"/>
          </p:cNvGraphicFramePr>
          <p:nvPr>
            <p:ph idx="1"/>
            <p:extLst>
              <p:ext uri="{D42A27DB-BD31-4B8C-83A1-F6EECF244321}">
                <p14:modId xmlns:p14="http://schemas.microsoft.com/office/powerpoint/2010/main" val="219911483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853604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0D240-B9CD-4901-BEE9-2EFDA04AF334}"/>
              </a:ext>
            </a:extLst>
          </p:cNvPr>
          <p:cNvSpPr>
            <a:spLocks noGrp="1"/>
          </p:cNvSpPr>
          <p:nvPr>
            <p:ph type="title"/>
          </p:nvPr>
        </p:nvSpPr>
        <p:spPr/>
        <p:txBody>
          <a:bodyPr/>
          <a:lstStyle/>
          <a:p>
            <a:pPr algn="r" rtl="1"/>
            <a:r>
              <a:rPr lang="he-IL" dirty="0"/>
              <a:t>נתן הוא ונתנה היא ואמר הוא ואמרה היא- </a:t>
            </a:r>
            <a:r>
              <a:rPr lang="en-US" dirty="0"/>
              <a:t>Two rings </a:t>
            </a:r>
            <a:endParaRPr lang="he-IL" dirty="0"/>
          </a:p>
        </p:txBody>
      </p:sp>
      <p:sp>
        <p:nvSpPr>
          <p:cNvPr id="3" name="Content Placeholder 2">
            <a:extLst>
              <a:ext uri="{FF2B5EF4-FFF2-40B4-BE49-F238E27FC236}">
                <a16:creationId xmlns:a16="http://schemas.microsoft.com/office/drawing/2014/main" id="{21CF5110-2ED4-4919-BA74-1331ED678581}"/>
              </a:ext>
            </a:extLst>
          </p:cNvPr>
          <p:cNvSpPr>
            <a:spLocks noGrp="1"/>
          </p:cNvSpPr>
          <p:nvPr>
            <p:ph idx="1"/>
          </p:nvPr>
        </p:nvSpPr>
        <p:spPr/>
        <p:txBody>
          <a:bodyPr>
            <a:normAutofit/>
          </a:bodyPr>
          <a:lstStyle/>
          <a:p>
            <a:pPr marL="0" indent="0" algn="r" rtl="1">
              <a:spcBef>
                <a:spcPts val="0"/>
              </a:spcBef>
              <a:spcAft>
                <a:spcPts val="0"/>
              </a:spcAft>
              <a:buNone/>
            </a:pPr>
            <a:r>
              <a:rPr lang="he-IL" sz="2300" b="0" i="0" u="none" strike="noStrike" dirty="0">
                <a:solidFill>
                  <a:srgbClr val="000000"/>
                </a:solidFill>
                <a:effectLst/>
                <a:latin typeface="Arial" panose="020B0604020202020204" pitchFamily="34" charset="0"/>
              </a:rPr>
              <a:t>שו"ת אגרות משה אבן העזר חלק ג סימן </a:t>
            </a:r>
            <a:r>
              <a:rPr lang="he-IL" sz="2300" b="0" i="0" u="none" strike="noStrike" dirty="0" err="1">
                <a:solidFill>
                  <a:srgbClr val="000000"/>
                </a:solidFill>
                <a:effectLst/>
                <a:latin typeface="Arial" panose="020B0604020202020204" pitchFamily="34" charset="0"/>
              </a:rPr>
              <a:t>יח</a:t>
            </a:r>
            <a:r>
              <a:rPr lang="he-IL" sz="2300" b="0" i="0" u="none" strike="noStrike" dirty="0">
                <a:solidFill>
                  <a:srgbClr val="000000"/>
                </a:solidFill>
                <a:effectLst/>
                <a:latin typeface="Arial" panose="020B0604020202020204" pitchFamily="34" charset="0"/>
              </a:rPr>
              <a:t> </a:t>
            </a:r>
            <a:endParaRPr lang="he-IL" sz="2300" b="0" dirty="0">
              <a:effectLst/>
            </a:endParaRPr>
          </a:p>
          <a:p>
            <a:pPr marL="0" indent="0" algn="r" rtl="1">
              <a:spcBef>
                <a:spcPts val="0"/>
              </a:spcBef>
              <a:spcAft>
                <a:spcPts val="0"/>
              </a:spcAft>
              <a:buNone/>
            </a:pPr>
            <a:r>
              <a:rPr lang="he-IL" sz="2300" b="0" i="0" u="none" strike="noStrike" dirty="0">
                <a:solidFill>
                  <a:srgbClr val="000000"/>
                </a:solidFill>
                <a:effectLst/>
                <a:latin typeface="Arial" panose="020B0604020202020204" pitchFamily="34" charset="0"/>
              </a:rPr>
              <a:t>אם </a:t>
            </a:r>
            <a:r>
              <a:rPr lang="he-IL" sz="2300" b="0" i="0" u="none" strike="noStrike" dirty="0" err="1">
                <a:solidFill>
                  <a:srgbClr val="000000"/>
                </a:solidFill>
                <a:effectLst/>
                <a:latin typeface="Arial" panose="020B0604020202020204" pitchFamily="34" charset="0"/>
              </a:rPr>
              <a:t>רשאין</a:t>
            </a:r>
            <a:r>
              <a:rPr lang="he-IL" sz="2300" b="0" i="0" u="none" strike="noStrike" dirty="0">
                <a:solidFill>
                  <a:srgbClr val="000000"/>
                </a:solidFill>
                <a:effectLst/>
                <a:latin typeface="Arial" panose="020B0604020202020204" pitchFamily="34" charset="0"/>
              </a:rPr>
              <a:t> להניח שגם הכלה </a:t>
            </a:r>
            <a:r>
              <a:rPr lang="he-IL" sz="2300" b="0" i="0" u="none" strike="noStrike" dirty="0" err="1">
                <a:solidFill>
                  <a:srgbClr val="000000"/>
                </a:solidFill>
                <a:effectLst/>
                <a:latin typeface="Arial" panose="020B0604020202020204" pitchFamily="34" charset="0"/>
              </a:rPr>
              <a:t>תתן</a:t>
            </a:r>
            <a:r>
              <a:rPr lang="he-IL" sz="2300" b="0" i="0" u="none" strike="noStrike" dirty="0">
                <a:solidFill>
                  <a:srgbClr val="000000"/>
                </a:solidFill>
                <a:effectLst/>
                <a:latin typeface="Arial" panose="020B0604020202020204" pitchFamily="34" charset="0"/>
              </a:rPr>
              <a:t> טבעת </a:t>
            </a:r>
            <a:r>
              <a:rPr lang="he-IL" sz="2300" b="0" i="0" u="none" strike="noStrike" dirty="0" err="1">
                <a:solidFill>
                  <a:srgbClr val="000000"/>
                </a:solidFill>
                <a:effectLst/>
                <a:latin typeface="Arial" panose="020B0604020202020204" pitchFamily="34" charset="0"/>
              </a:rPr>
              <a:t>להחתן</a:t>
            </a:r>
            <a:r>
              <a:rPr lang="he-IL" sz="2300" b="0" i="0" u="none" strike="noStrike" dirty="0">
                <a:solidFill>
                  <a:srgbClr val="000000"/>
                </a:solidFill>
                <a:effectLst/>
                <a:latin typeface="Arial" panose="020B0604020202020204" pitchFamily="34" charset="0"/>
              </a:rPr>
              <a:t> תחת החופה ז' אדר תשכ"ט. מע"כ ידידי הרה"ג </a:t>
            </a:r>
            <a:r>
              <a:rPr lang="he-IL" sz="2300" b="0" i="0" u="none" strike="noStrike" dirty="0" err="1">
                <a:solidFill>
                  <a:srgbClr val="000000"/>
                </a:solidFill>
                <a:effectLst/>
                <a:latin typeface="Arial" panose="020B0604020202020204" pitchFamily="34" charset="0"/>
              </a:rPr>
              <a:t>מהר"ר</a:t>
            </a:r>
            <a:r>
              <a:rPr lang="he-IL" sz="2300" b="0" i="0" u="none" strike="noStrike" dirty="0">
                <a:solidFill>
                  <a:srgbClr val="000000"/>
                </a:solidFill>
                <a:effectLst/>
                <a:latin typeface="Arial" panose="020B0604020202020204" pitchFamily="34" charset="0"/>
              </a:rPr>
              <a:t> אפרים </a:t>
            </a:r>
            <a:r>
              <a:rPr lang="he-IL" sz="2300" b="0" i="0" u="none" strike="noStrike" dirty="0" err="1">
                <a:solidFill>
                  <a:srgbClr val="000000"/>
                </a:solidFill>
                <a:effectLst/>
                <a:latin typeface="Arial" panose="020B0604020202020204" pitchFamily="34" charset="0"/>
              </a:rPr>
              <a:t>גרינבלאט</a:t>
            </a:r>
            <a:r>
              <a:rPr lang="he-IL" sz="2300" b="0" i="0" u="none" strike="noStrike" dirty="0">
                <a:solidFill>
                  <a:srgbClr val="000000"/>
                </a:solidFill>
                <a:effectLst/>
                <a:latin typeface="Arial" panose="020B0604020202020204" pitchFamily="34" charset="0"/>
              </a:rPr>
              <a:t> </a:t>
            </a:r>
            <a:r>
              <a:rPr lang="he-IL" sz="2300" b="0" i="0" u="none" strike="noStrike" dirty="0" err="1">
                <a:solidFill>
                  <a:srgbClr val="000000"/>
                </a:solidFill>
                <a:effectLst/>
                <a:latin typeface="Arial" panose="020B0604020202020204" pitchFamily="34" charset="0"/>
              </a:rPr>
              <a:t>שליט"א</a:t>
            </a:r>
            <a:r>
              <a:rPr lang="he-IL" sz="2300" b="0" i="0" u="none" strike="noStrike" dirty="0">
                <a:solidFill>
                  <a:srgbClr val="000000"/>
                </a:solidFill>
                <a:effectLst/>
                <a:latin typeface="Arial" panose="020B0604020202020204" pitchFamily="34" charset="0"/>
              </a:rPr>
              <a:t>. - בדבר אלו שאחר שהחתן קדש בטבעת את הכלה נתנה גם הכלה </a:t>
            </a:r>
            <a:r>
              <a:rPr lang="he-IL" sz="2300" b="0" i="0" u="none" strike="noStrike" dirty="0" err="1">
                <a:solidFill>
                  <a:srgbClr val="000000"/>
                </a:solidFill>
                <a:effectLst/>
                <a:latin typeface="Arial" panose="020B0604020202020204" pitchFamily="34" charset="0"/>
              </a:rPr>
              <a:t>להחתן</a:t>
            </a:r>
            <a:r>
              <a:rPr lang="he-IL" sz="2300" b="0" i="0" u="none" strike="noStrike" dirty="0">
                <a:solidFill>
                  <a:srgbClr val="000000"/>
                </a:solidFill>
                <a:effectLst/>
                <a:latin typeface="Arial" panose="020B0604020202020204" pitchFamily="34" charset="0"/>
              </a:rPr>
              <a:t> טבעת ואמרה הריני מקודשת לך או אתה מקודש לי, </a:t>
            </a:r>
            <a:r>
              <a:rPr lang="he-IL" sz="2300" b="1" i="0" u="sng" strike="noStrike" dirty="0">
                <a:solidFill>
                  <a:srgbClr val="000000"/>
                </a:solidFill>
                <a:effectLst/>
                <a:latin typeface="Arial" panose="020B0604020202020204" pitchFamily="34" charset="0"/>
              </a:rPr>
              <a:t>ודאי </a:t>
            </a:r>
            <a:r>
              <a:rPr lang="he-IL" sz="2300" b="1" i="0" u="sng" strike="noStrike" dirty="0" err="1">
                <a:solidFill>
                  <a:srgbClr val="000000"/>
                </a:solidFill>
                <a:effectLst/>
                <a:latin typeface="Arial" panose="020B0604020202020204" pitchFamily="34" charset="0"/>
              </a:rPr>
              <a:t>לענין</a:t>
            </a:r>
            <a:r>
              <a:rPr lang="he-IL" sz="2300" b="1" i="0" u="sng" strike="noStrike" dirty="0">
                <a:solidFill>
                  <a:srgbClr val="000000"/>
                </a:solidFill>
                <a:effectLst/>
                <a:latin typeface="Arial" panose="020B0604020202020204" pitchFamily="34" charset="0"/>
              </a:rPr>
              <a:t> הקידושין מאחר שכבר </a:t>
            </a:r>
            <a:r>
              <a:rPr lang="he-IL" sz="2300" b="1" i="0" u="sng" strike="noStrike" dirty="0" err="1">
                <a:solidFill>
                  <a:srgbClr val="000000"/>
                </a:solidFill>
                <a:effectLst/>
                <a:latin typeface="Arial" panose="020B0604020202020204" pitchFamily="34" charset="0"/>
              </a:rPr>
              <a:t>נתקדשה</a:t>
            </a:r>
            <a:r>
              <a:rPr lang="he-IL" sz="2300" b="1" i="0" u="sng" strike="noStrike" dirty="0">
                <a:solidFill>
                  <a:srgbClr val="000000"/>
                </a:solidFill>
                <a:effectLst/>
                <a:latin typeface="Arial" panose="020B0604020202020204" pitchFamily="34" charset="0"/>
              </a:rPr>
              <a:t> כדין הם קידושין גמורים</a:t>
            </a:r>
            <a:r>
              <a:rPr lang="he-IL" sz="2300" b="1" i="0" u="none" strike="noStrike" dirty="0">
                <a:solidFill>
                  <a:srgbClr val="000000"/>
                </a:solidFill>
                <a:effectLst/>
                <a:latin typeface="Arial" panose="020B0604020202020204" pitchFamily="34" charset="0"/>
              </a:rPr>
              <a:t>, ומה שגם היא נתנה וגם אמרה מה שאמרה הם דברי הבל ושטות</a:t>
            </a:r>
            <a:r>
              <a:rPr lang="he-IL" sz="2300" b="0" i="0" u="none" strike="noStrike" dirty="0">
                <a:solidFill>
                  <a:srgbClr val="000000"/>
                </a:solidFill>
                <a:effectLst/>
                <a:latin typeface="Arial" panose="020B0604020202020204" pitchFamily="34" charset="0"/>
              </a:rPr>
              <a:t>. ואף שידעו מתחלה הם והעדים שיעשו כן שגם היא </a:t>
            </a:r>
            <a:r>
              <a:rPr lang="he-IL" sz="2300" b="0" i="0" u="none" strike="noStrike" dirty="0" err="1">
                <a:solidFill>
                  <a:srgbClr val="000000"/>
                </a:solidFill>
                <a:effectLst/>
                <a:latin typeface="Arial" panose="020B0604020202020204" pitchFamily="34" charset="0"/>
              </a:rPr>
              <a:t>תתן</a:t>
            </a:r>
            <a:r>
              <a:rPr lang="he-IL" sz="2300" b="0" i="0" u="none" strike="noStrike" dirty="0">
                <a:solidFill>
                  <a:srgbClr val="000000"/>
                </a:solidFill>
                <a:effectLst/>
                <a:latin typeface="Arial" panose="020B0604020202020204" pitchFamily="34" charset="0"/>
              </a:rPr>
              <a:t> טבעת ותאמר לא שייך לבטל הקידושין משום </a:t>
            </a:r>
            <a:r>
              <a:rPr lang="he-IL" sz="2300" b="0" i="0" u="none" strike="noStrike" dirty="0" err="1">
                <a:solidFill>
                  <a:srgbClr val="000000"/>
                </a:solidFill>
                <a:effectLst/>
                <a:latin typeface="Arial" panose="020B0604020202020204" pitchFamily="34" charset="0"/>
              </a:rPr>
              <a:t>שנימא</a:t>
            </a:r>
            <a:r>
              <a:rPr lang="he-IL" sz="2300" b="0" i="0" u="none" strike="noStrike" dirty="0">
                <a:solidFill>
                  <a:srgbClr val="000000"/>
                </a:solidFill>
                <a:effectLst/>
                <a:latin typeface="Arial" panose="020B0604020202020204" pitchFamily="34" charset="0"/>
              </a:rPr>
              <a:t> שהוא </a:t>
            </a:r>
            <a:r>
              <a:rPr lang="he-IL" sz="2300" b="0" i="0" u="none" strike="noStrike" dirty="0" err="1">
                <a:solidFill>
                  <a:srgbClr val="000000"/>
                </a:solidFill>
                <a:effectLst/>
                <a:latin typeface="Arial" panose="020B0604020202020204" pitchFamily="34" charset="0"/>
              </a:rPr>
              <a:t>כאיגלאי</a:t>
            </a:r>
            <a:r>
              <a:rPr lang="he-IL" sz="2300" b="0" i="0" u="none" strike="noStrike" dirty="0">
                <a:solidFill>
                  <a:srgbClr val="000000"/>
                </a:solidFill>
                <a:effectLst/>
                <a:latin typeface="Arial" panose="020B0604020202020204" pitchFamily="34" charset="0"/>
              </a:rPr>
              <a:t> מילתא שרוצים שהקידושין יהיו גם ע"י נתינתה ואמירתה, דהרי אף אם היו מתנים כן בפירוש היה זה כמתנה ע"מ שכתוב בתורה שאינו כלום וכ"ש שלא מועיל גילוי מילתא לבד, ואף אם יתנו בתנאי כפול כהלכות תנאי שיחולו קידושין רק באם </a:t>
            </a:r>
            <a:r>
              <a:rPr lang="he-IL" sz="2300" b="0" i="0" u="none" strike="noStrike" dirty="0" err="1">
                <a:solidFill>
                  <a:srgbClr val="000000"/>
                </a:solidFill>
                <a:effectLst/>
                <a:latin typeface="Arial" panose="020B0604020202020204" pitchFamily="34" charset="0"/>
              </a:rPr>
              <a:t>תתן</a:t>
            </a:r>
            <a:r>
              <a:rPr lang="he-IL" sz="2300" b="0" i="0" u="none" strike="noStrike" dirty="0">
                <a:solidFill>
                  <a:srgbClr val="000000"/>
                </a:solidFill>
                <a:effectLst/>
                <a:latin typeface="Arial" panose="020B0604020202020204" pitchFamily="34" charset="0"/>
              </a:rPr>
              <a:t> לו גם היא אח"כ טבעת ובאמירה נמי ודאי יחולו הקידושין כשיתקיים התנאי כתנאי </a:t>
            </a:r>
            <a:r>
              <a:rPr lang="he-IL" sz="2300" b="0" i="0" u="none" strike="noStrike" dirty="0" err="1">
                <a:solidFill>
                  <a:srgbClr val="000000"/>
                </a:solidFill>
                <a:effectLst/>
                <a:latin typeface="Arial" panose="020B0604020202020204" pitchFamily="34" charset="0"/>
              </a:rPr>
              <a:t>דע"מ</a:t>
            </a:r>
            <a:r>
              <a:rPr lang="he-IL" sz="2300" b="0" i="0" u="none" strike="noStrike" dirty="0">
                <a:solidFill>
                  <a:srgbClr val="000000"/>
                </a:solidFill>
                <a:effectLst/>
                <a:latin typeface="Arial" panose="020B0604020202020204" pitchFamily="34" charset="0"/>
              </a:rPr>
              <a:t> שתתן לי מאתים זוז וכל תנאי וזה פשוט. </a:t>
            </a:r>
            <a:endParaRPr lang="he-IL" sz="2300" dirty="0">
              <a:solidFill>
                <a:srgbClr val="000000"/>
              </a:solidFill>
              <a:latin typeface="Arial" panose="020B0604020202020204" pitchFamily="34" charset="0"/>
            </a:endParaRPr>
          </a:p>
        </p:txBody>
      </p:sp>
    </p:spTree>
    <p:extLst>
      <p:ext uri="{BB962C8B-B14F-4D97-AF65-F5344CB8AC3E}">
        <p14:creationId xmlns:p14="http://schemas.microsoft.com/office/powerpoint/2010/main" val="27895259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97C102-3FBC-452A-8E27-BBAFBBA02C01}"/>
              </a:ext>
            </a:extLst>
          </p:cNvPr>
          <p:cNvSpPr>
            <a:spLocks noGrp="1"/>
          </p:cNvSpPr>
          <p:nvPr>
            <p:ph type="title"/>
          </p:nvPr>
        </p:nvSpPr>
        <p:spPr/>
        <p:txBody>
          <a:bodyPr/>
          <a:lstStyle/>
          <a:p>
            <a:pPr algn="r" rtl="1"/>
            <a:r>
              <a:rPr lang="he-IL" dirty="0"/>
              <a:t>איסור שינוי נראות התורה והדין</a:t>
            </a:r>
            <a:br>
              <a:rPr lang="en-US" dirty="0"/>
            </a:br>
            <a:r>
              <a:rPr lang="en-US" dirty="0"/>
              <a:t>Content over Optics as a Halakhic obligation </a:t>
            </a:r>
            <a:endParaRPr lang="he-IL" dirty="0"/>
          </a:p>
        </p:txBody>
      </p:sp>
      <p:sp>
        <p:nvSpPr>
          <p:cNvPr id="3" name="Content Placeholder 2">
            <a:extLst>
              <a:ext uri="{FF2B5EF4-FFF2-40B4-BE49-F238E27FC236}">
                <a16:creationId xmlns:a16="http://schemas.microsoft.com/office/drawing/2014/main" id="{70CB75DF-3277-4B5E-B0A6-C905CEA6F0D5}"/>
              </a:ext>
            </a:extLst>
          </p:cNvPr>
          <p:cNvSpPr>
            <a:spLocks noGrp="1"/>
          </p:cNvSpPr>
          <p:nvPr>
            <p:ph idx="1"/>
          </p:nvPr>
        </p:nvSpPr>
        <p:spPr>
          <a:xfrm>
            <a:off x="844024" y="1825625"/>
            <a:ext cx="10515600" cy="4351338"/>
          </a:xfrm>
        </p:spPr>
        <p:txBody>
          <a:bodyPr>
            <a:normAutofit fontScale="77500" lnSpcReduction="20000"/>
          </a:bodyPr>
          <a:lstStyle/>
          <a:p>
            <a:pPr marL="0" indent="0" algn="r" rtl="1">
              <a:buNone/>
            </a:pPr>
            <a:r>
              <a:rPr lang="he-IL" sz="2800" b="0" i="0" u="none" strike="noStrike" dirty="0">
                <a:solidFill>
                  <a:srgbClr val="000000"/>
                </a:solidFill>
                <a:effectLst/>
                <a:latin typeface="Arial" panose="020B0604020202020204" pitchFamily="34" charset="0"/>
              </a:rPr>
              <a:t>שו"ת אגרות משה אבן העזר חלק ג סימן </a:t>
            </a:r>
            <a:r>
              <a:rPr lang="he-IL" sz="2800" b="0" i="0" u="none" strike="noStrike" dirty="0" err="1">
                <a:solidFill>
                  <a:srgbClr val="000000"/>
                </a:solidFill>
                <a:effectLst/>
                <a:latin typeface="Arial" panose="020B0604020202020204" pitchFamily="34" charset="0"/>
              </a:rPr>
              <a:t>יח</a:t>
            </a:r>
            <a:r>
              <a:rPr lang="he-IL" sz="2800" b="0" i="0" u="none" strike="noStrike" dirty="0">
                <a:solidFill>
                  <a:srgbClr val="000000"/>
                </a:solidFill>
                <a:effectLst/>
                <a:latin typeface="Arial" panose="020B0604020202020204" pitchFamily="34" charset="0"/>
              </a:rPr>
              <a:t> (המשך)</a:t>
            </a:r>
            <a:endParaRPr lang="he-IL" b="0" dirty="0">
              <a:effectLst/>
            </a:endParaRPr>
          </a:p>
          <a:p>
            <a:pPr marL="0" indent="0" algn="r" rtl="1">
              <a:buNone/>
            </a:pPr>
            <a:r>
              <a:rPr lang="he-IL" sz="2800" b="0" i="0" u="none" strike="noStrike" dirty="0">
                <a:solidFill>
                  <a:srgbClr val="000000"/>
                </a:solidFill>
                <a:effectLst/>
                <a:latin typeface="Arial" panose="020B0604020202020204" pitchFamily="34" charset="0"/>
              </a:rPr>
              <a:t>אבל אסור לעשות זה... אלא אף אם אינו כלל </a:t>
            </a:r>
            <a:r>
              <a:rPr lang="he-IL" sz="2800" b="0" i="0" u="none" strike="noStrike" dirty="0" err="1">
                <a:solidFill>
                  <a:srgbClr val="000000"/>
                </a:solidFill>
                <a:effectLst/>
                <a:latin typeface="Arial" panose="020B0604020202020204" pitchFamily="34" charset="0"/>
              </a:rPr>
              <a:t>חק</a:t>
            </a:r>
            <a:r>
              <a:rPr lang="he-IL" sz="2800" b="0" i="0" u="none" strike="noStrike" dirty="0">
                <a:solidFill>
                  <a:srgbClr val="000000"/>
                </a:solidFill>
                <a:effectLst/>
                <a:latin typeface="Arial" panose="020B0604020202020204" pitchFamily="34" charset="0"/>
              </a:rPr>
              <a:t> הנכרים נמי נראה </a:t>
            </a:r>
            <a:r>
              <a:rPr lang="he-IL" sz="2800" b="0" i="0" u="none" strike="noStrike" dirty="0" err="1">
                <a:solidFill>
                  <a:srgbClr val="000000"/>
                </a:solidFill>
                <a:effectLst/>
                <a:latin typeface="Arial" panose="020B0604020202020204" pitchFamily="34" charset="0"/>
              </a:rPr>
              <a:t>דאסור</a:t>
            </a:r>
            <a:r>
              <a:rPr lang="he-IL" sz="2800" b="0" i="0" u="none" strike="noStrike" dirty="0">
                <a:solidFill>
                  <a:srgbClr val="000000"/>
                </a:solidFill>
                <a:effectLst/>
                <a:latin typeface="Arial" panose="020B0604020202020204" pitchFamily="34" charset="0"/>
              </a:rPr>
              <a:t> לעשות כן בשעת החופה אף בלא אמירה, ובאמירה אף אח"כ אם הוא סמוך </a:t>
            </a:r>
            <a:r>
              <a:rPr lang="he-IL" sz="2800" b="0" i="0" u="none" strike="noStrike" dirty="0" err="1">
                <a:solidFill>
                  <a:srgbClr val="000000"/>
                </a:solidFill>
                <a:effectLst/>
                <a:latin typeface="Arial" panose="020B0604020202020204" pitchFamily="34" charset="0"/>
              </a:rPr>
              <a:t>להחופה</a:t>
            </a:r>
            <a:r>
              <a:rPr lang="he-IL" sz="2800" b="0" i="0" u="none" strike="noStrike" dirty="0">
                <a:solidFill>
                  <a:srgbClr val="000000"/>
                </a:solidFill>
                <a:effectLst/>
                <a:latin typeface="Arial" panose="020B0604020202020204" pitchFamily="34" charset="0"/>
              </a:rPr>
              <a:t>, דיש לדמות זה </a:t>
            </a:r>
            <a:r>
              <a:rPr lang="he-IL" sz="2800" b="0" i="0" u="none" strike="noStrike" dirty="0" err="1">
                <a:solidFill>
                  <a:srgbClr val="000000"/>
                </a:solidFill>
                <a:effectLst/>
                <a:latin typeface="Arial" panose="020B0604020202020204" pitchFamily="34" charset="0"/>
              </a:rPr>
              <a:t>להגזירה</a:t>
            </a:r>
            <a:r>
              <a:rPr lang="he-IL" sz="2800" b="0" i="0" u="none" strike="noStrike" dirty="0">
                <a:solidFill>
                  <a:srgbClr val="000000"/>
                </a:solidFill>
                <a:effectLst/>
                <a:latin typeface="Arial" panose="020B0604020202020204" pitchFamily="34" charset="0"/>
              </a:rPr>
              <a:t> </a:t>
            </a:r>
            <a:r>
              <a:rPr lang="he-IL" sz="2800" b="0" i="0" u="none" strike="noStrike" dirty="0" err="1">
                <a:solidFill>
                  <a:srgbClr val="000000"/>
                </a:solidFill>
                <a:effectLst/>
                <a:latin typeface="Arial" panose="020B0604020202020204" pitchFamily="34" charset="0"/>
              </a:rPr>
              <a:t>דהבא</a:t>
            </a:r>
            <a:r>
              <a:rPr lang="he-IL" sz="2800" b="0" i="0" u="none" strike="noStrike" dirty="0">
                <a:solidFill>
                  <a:srgbClr val="000000"/>
                </a:solidFill>
                <a:effectLst/>
                <a:latin typeface="Arial" panose="020B0604020202020204" pitchFamily="34" charset="0"/>
              </a:rPr>
              <a:t> ראשו ורובו במים </a:t>
            </a:r>
            <a:r>
              <a:rPr lang="he-IL" sz="2800" b="0" i="0" u="none" strike="noStrike" dirty="0" err="1">
                <a:solidFill>
                  <a:srgbClr val="000000"/>
                </a:solidFill>
                <a:effectLst/>
                <a:latin typeface="Arial" panose="020B0604020202020204" pitchFamily="34" charset="0"/>
              </a:rPr>
              <a:t>שאובין</a:t>
            </a:r>
            <a:r>
              <a:rPr lang="he-IL" sz="2800" b="0" i="0" u="none" strike="noStrike" dirty="0">
                <a:solidFill>
                  <a:srgbClr val="000000"/>
                </a:solidFill>
                <a:effectLst/>
                <a:latin typeface="Arial" panose="020B0604020202020204" pitchFamily="34" charset="0"/>
              </a:rPr>
              <a:t>... וכ"ש הכא שמה שגם היא נותנת טבעת הוא לקידושין שיש לחוש שיבא מזה שיאמרו שגם </a:t>
            </a:r>
            <a:r>
              <a:rPr lang="he-IL" sz="2800" b="0" i="0" u="none" strike="noStrike" dirty="0" err="1">
                <a:solidFill>
                  <a:srgbClr val="000000"/>
                </a:solidFill>
                <a:effectLst/>
                <a:latin typeface="Arial" panose="020B0604020202020204" pitchFamily="34" charset="0"/>
              </a:rPr>
              <a:t>האשה</a:t>
            </a:r>
            <a:r>
              <a:rPr lang="he-IL" sz="2800" b="0" i="0" u="none" strike="noStrike" dirty="0">
                <a:solidFill>
                  <a:srgbClr val="000000"/>
                </a:solidFill>
                <a:effectLst/>
                <a:latin typeface="Arial" panose="020B0604020202020204" pitchFamily="34" charset="0"/>
              </a:rPr>
              <a:t> יכולה לקדש את האיש, ואף שעדיין לא נמנו ב"ד לגזור ואין זה ממילא איסור ממש, מ"מ ודאי זה עצמו </a:t>
            </a:r>
            <a:r>
              <a:rPr lang="he-IL" sz="2800" b="0" i="0" u="none" strike="noStrike" dirty="0" err="1">
                <a:solidFill>
                  <a:srgbClr val="000000"/>
                </a:solidFill>
                <a:effectLst/>
                <a:latin typeface="Arial" panose="020B0604020202020204" pitchFamily="34" charset="0"/>
              </a:rPr>
              <a:t>שעושין</a:t>
            </a:r>
            <a:r>
              <a:rPr lang="he-IL" sz="2800" b="0" i="0" u="none" strike="noStrike" dirty="0">
                <a:solidFill>
                  <a:srgbClr val="000000"/>
                </a:solidFill>
                <a:effectLst/>
                <a:latin typeface="Arial" panose="020B0604020202020204" pitchFamily="34" charset="0"/>
              </a:rPr>
              <a:t> דבר שיכול לבא לזה הוא ודאי ענין איסור.  </a:t>
            </a:r>
          </a:p>
          <a:p>
            <a:pPr marL="0" indent="0" algn="r" rtl="1">
              <a:buNone/>
            </a:pPr>
            <a:r>
              <a:rPr lang="he-IL" sz="2800" b="0" i="0" u="none" strike="noStrike" dirty="0">
                <a:solidFill>
                  <a:srgbClr val="000000"/>
                </a:solidFill>
                <a:effectLst/>
                <a:latin typeface="Arial" panose="020B0604020202020204" pitchFamily="34" charset="0"/>
              </a:rPr>
              <a:t>ובעצם נראה </a:t>
            </a:r>
            <a:r>
              <a:rPr lang="he-IL" sz="2800" b="0" i="0" u="none" strike="noStrike" dirty="0" err="1">
                <a:solidFill>
                  <a:srgbClr val="000000"/>
                </a:solidFill>
                <a:effectLst/>
                <a:latin typeface="Arial" panose="020B0604020202020204" pitchFamily="34" charset="0"/>
              </a:rPr>
              <a:t>לע"ד</a:t>
            </a:r>
            <a:r>
              <a:rPr lang="he-IL" sz="2800" b="0" i="0" u="none" strike="noStrike" dirty="0">
                <a:solidFill>
                  <a:srgbClr val="000000"/>
                </a:solidFill>
                <a:effectLst/>
                <a:latin typeface="Arial" panose="020B0604020202020204" pitchFamily="34" charset="0"/>
              </a:rPr>
              <a:t> שהוא איסור גדול שהרי </a:t>
            </a:r>
            <a:r>
              <a:rPr lang="he-IL" sz="2800" b="0" i="0" u="none" strike="noStrike" dirty="0" err="1">
                <a:solidFill>
                  <a:srgbClr val="000000"/>
                </a:solidFill>
                <a:effectLst/>
                <a:latin typeface="Arial" panose="020B0604020202020204" pitchFamily="34" charset="0"/>
              </a:rPr>
              <a:t>עי"ז</a:t>
            </a:r>
            <a:r>
              <a:rPr lang="he-IL" sz="2800" b="0" i="0" u="none" strike="noStrike" dirty="0">
                <a:solidFill>
                  <a:srgbClr val="000000"/>
                </a:solidFill>
                <a:effectLst/>
                <a:latin typeface="Arial" panose="020B0604020202020204" pitchFamily="34" charset="0"/>
              </a:rPr>
              <a:t> </a:t>
            </a:r>
            <a:r>
              <a:rPr lang="he-IL" sz="2800" b="0" i="0" u="none" strike="noStrike" dirty="0" err="1">
                <a:solidFill>
                  <a:srgbClr val="000000"/>
                </a:solidFill>
                <a:effectLst/>
                <a:latin typeface="Arial" panose="020B0604020202020204" pitchFamily="34" charset="0"/>
              </a:rPr>
              <a:t>עושין</a:t>
            </a:r>
            <a:r>
              <a:rPr lang="he-IL" sz="2800" b="0" i="0" u="none" strike="noStrike" dirty="0">
                <a:solidFill>
                  <a:srgbClr val="000000"/>
                </a:solidFill>
                <a:effectLst/>
                <a:latin typeface="Arial" panose="020B0604020202020204" pitchFamily="34" charset="0"/>
              </a:rPr>
              <a:t> שישכח מהרבה דין קידושין ושכחת דין אף שלא יבא לשום קלקול הוא איסור לאו דהא אמר ר"ל במנחות דף צ"ט כל </a:t>
            </a:r>
            <a:r>
              <a:rPr lang="he-IL" sz="2800" b="0" i="0" u="none" strike="noStrike" dirty="0" err="1">
                <a:solidFill>
                  <a:srgbClr val="000000"/>
                </a:solidFill>
                <a:effectLst/>
                <a:latin typeface="Arial" panose="020B0604020202020204" pitchFamily="34" charset="0"/>
              </a:rPr>
              <a:t>המשכח</a:t>
            </a:r>
            <a:r>
              <a:rPr lang="he-IL" sz="2800" b="0" i="0" u="none" strike="noStrike" dirty="0">
                <a:solidFill>
                  <a:srgbClr val="000000"/>
                </a:solidFill>
                <a:effectLst/>
                <a:latin typeface="Arial" panose="020B0604020202020204" pitchFamily="34" charset="0"/>
              </a:rPr>
              <a:t> דבר אחד מתלמודו עובר בלאו </a:t>
            </a:r>
            <a:r>
              <a:rPr lang="he-IL" sz="2800" b="0" i="0" u="none" strike="noStrike" dirty="0" err="1">
                <a:solidFill>
                  <a:srgbClr val="000000"/>
                </a:solidFill>
                <a:effectLst/>
                <a:latin typeface="Arial" panose="020B0604020202020204" pitchFamily="34" charset="0"/>
              </a:rPr>
              <a:t>ולרבינא</a:t>
            </a:r>
            <a:r>
              <a:rPr lang="he-IL" sz="2800" b="0" i="0" u="none" strike="noStrike" dirty="0">
                <a:solidFill>
                  <a:srgbClr val="000000"/>
                </a:solidFill>
                <a:effectLst/>
                <a:latin typeface="Arial" panose="020B0604020202020204" pitchFamily="34" charset="0"/>
              </a:rPr>
              <a:t> בשני לאוין </a:t>
            </a:r>
            <a:r>
              <a:rPr lang="he-IL" sz="2800" b="0" i="0" u="none" strike="noStrike" dirty="0" err="1">
                <a:solidFill>
                  <a:srgbClr val="000000"/>
                </a:solidFill>
                <a:effectLst/>
                <a:latin typeface="Arial" panose="020B0604020202020204" pitchFamily="34" charset="0"/>
              </a:rPr>
              <a:t>ולרנב"י</a:t>
            </a:r>
            <a:r>
              <a:rPr lang="he-IL" sz="2800" b="0" i="0" u="none" strike="noStrike" dirty="0">
                <a:solidFill>
                  <a:srgbClr val="000000"/>
                </a:solidFill>
                <a:effectLst/>
                <a:latin typeface="Arial" panose="020B0604020202020204" pitchFamily="34" charset="0"/>
              </a:rPr>
              <a:t> בג' לאוין. וגם עיין </a:t>
            </a:r>
            <a:r>
              <a:rPr lang="he-IL" sz="2800" b="0" i="0" u="none" strike="noStrike" dirty="0" err="1">
                <a:solidFill>
                  <a:srgbClr val="000000"/>
                </a:solidFill>
                <a:effectLst/>
                <a:latin typeface="Arial" panose="020B0604020202020204" pitchFamily="34" charset="0"/>
              </a:rPr>
              <a:t>ביש"ש</a:t>
            </a:r>
            <a:r>
              <a:rPr lang="he-IL" sz="2800" b="0" i="0" u="none" strike="noStrike" dirty="0">
                <a:solidFill>
                  <a:srgbClr val="000000"/>
                </a:solidFill>
                <a:effectLst/>
                <a:latin typeface="Arial" panose="020B0604020202020204" pitchFamily="34" charset="0"/>
              </a:rPr>
              <a:t> </a:t>
            </a:r>
            <a:r>
              <a:rPr lang="he-IL" sz="2800" b="0" i="0" u="none" strike="noStrike" dirty="0" err="1">
                <a:solidFill>
                  <a:srgbClr val="000000"/>
                </a:solidFill>
                <a:effectLst/>
                <a:latin typeface="Arial" panose="020B0604020202020204" pitchFamily="34" charset="0"/>
              </a:rPr>
              <a:t>ב"ק</a:t>
            </a:r>
            <a:r>
              <a:rPr lang="he-IL" sz="2800" b="0" i="0" u="none" strike="noStrike" dirty="0">
                <a:solidFill>
                  <a:srgbClr val="000000"/>
                </a:solidFill>
                <a:effectLst/>
                <a:latin typeface="Arial" panose="020B0604020202020204" pitchFamily="34" charset="0"/>
              </a:rPr>
              <a:t> פ"ד סימן ט' </a:t>
            </a:r>
            <a:r>
              <a:rPr lang="he-IL" sz="2800" b="0" i="0" u="none" strike="noStrike" dirty="0" err="1">
                <a:solidFill>
                  <a:srgbClr val="000000"/>
                </a:solidFill>
                <a:effectLst/>
                <a:latin typeface="Arial" panose="020B0604020202020204" pitchFamily="34" charset="0"/>
              </a:rPr>
              <a:t>דלשנות</a:t>
            </a:r>
            <a:r>
              <a:rPr lang="he-IL" sz="2800" b="0" i="0" u="none" strike="noStrike" dirty="0">
                <a:solidFill>
                  <a:srgbClr val="000000"/>
                </a:solidFill>
                <a:effectLst/>
                <a:latin typeface="Arial" panose="020B0604020202020204" pitchFamily="34" charset="0"/>
              </a:rPr>
              <a:t> הדין אף לצורך גדול ואף כשיש חשש פקוח נפש אסור משום דהוא ככופר בתורת משה, והתם איירי </a:t>
            </a:r>
            <a:r>
              <a:rPr lang="he-IL" sz="2800" b="0" i="0" u="none" strike="noStrike" dirty="0" err="1">
                <a:solidFill>
                  <a:srgbClr val="000000"/>
                </a:solidFill>
                <a:effectLst/>
                <a:latin typeface="Arial" panose="020B0604020202020204" pitchFamily="34" charset="0"/>
              </a:rPr>
              <a:t>בליכא</a:t>
            </a:r>
            <a:r>
              <a:rPr lang="he-IL" sz="2800" b="0" i="0" u="none" strike="noStrike" dirty="0">
                <a:solidFill>
                  <a:srgbClr val="000000"/>
                </a:solidFill>
                <a:effectLst/>
                <a:latin typeface="Arial" panose="020B0604020202020204" pitchFamily="34" charset="0"/>
              </a:rPr>
              <a:t> חשש קלקול ומכשול דהא איירי שם בשור של ישראל שנגח שור של עכו"ם שברור </a:t>
            </a:r>
            <a:r>
              <a:rPr lang="he-IL" sz="2800" b="0" i="0" u="none" strike="noStrike" dirty="0" err="1">
                <a:solidFill>
                  <a:srgbClr val="000000"/>
                </a:solidFill>
                <a:effectLst/>
                <a:latin typeface="Arial" panose="020B0604020202020204" pitchFamily="34" charset="0"/>
              </a:rPr>
              <a:t>שב"ד</a:t>
            </a:r>
            <a:r>
              <a:rPr lang="he-IL" sz="2800" b="0" i="0" u="none" strike="noStrike" dirty="0">
                <a:solidFill>
                  <a:srgbClr val="000000"/>
                </a:solidFill>
                <a:effectLst/>
                <a:latin typeface="Arial" panose="020B0604020202020204" pitchFamily="34" charset="0"/>
              </a:rPr>
              <a:t> </a:t>
            </a:r>
            <a:r>
              <a:rPr lang="he-IL" sz="2800" b="0" i="0" u="none" strike="noStrike" dirty="0" err="1">
                <a:solidFill>
                  <a:srgbClr val="000000"/>
                </a:solidFill>
                <a:effectLst/>
                <a:latin typeface="Arial" panose="020B0604020202020204" pitchFamily="34" charset="0"/>
              </a:rPr>
              <a:t>רשאין</a:t>
            </a:r>
            <a:r>
              <a:rPr lang="he-IL" sz="2800" b="0" i="0" u="none" strike="noStrike" dirty="0">
                <a:solidFill>
                  <a:srgbClr val="000000"/>
                </a:solidFill>
                <a:effectLst/>
                <a:latin typeface="Arial" panose="020B0604020202020204" pitchFamily="34" charset="0"/>
              </a:rPr>
              <a:t> לחייב </a:t>
            </a:r>
            <a:r>
              <a:rPr lang="he-IL" sz="2800" b="0" i="0" u="none" strike="noStrike" dirty="0" err="1">
                <a:solidFill>
                  <a:srgbClr val="000000"/>
                </a:solidFill>
                <a:effectLst/>
                <a:latin typeface="Arial" panose="020B0604020202020204" pitchFamily="34" charset="0"/>
              </a:rPr>
              <a:t>להישראל</a:t>
            </a:r>
            <a:r>
              <a:rPr lang="he-IL" sz="2800" b="0" i="0" u="none" strike="noStrike" dirty="0">
                <a:solidFill>
                  <a:srgbClr val="000000"/>
                </a:solidFill>
                <a:effectLst/>
                <a:latin typeface="Arial" panose="020B0604020202020204" pitchFamily="34" charset="0"/>
              </a:rPr>
              <a:t> לשלם </a:t>
            </a:r>
            <a:r>
              <a:rPr lang="he-IL" sz="2800" b="0" i="0" u="none" strike="noStrike" dirty="0" err="1">
                <a:solidFill>
                  <a:srgbClr val="000000"/>
                </a:solidFill>
                <a:effectLst/>
                <a:latin typeface="Arial" panose="020B0604020202020204" pitchFamily="34" charset="0"/>
              </a:rPr>
              <a:t>להעכו"ם</a:t>
            </a:r>
            <a:r>
              <a:rPr lang="he-IL" sz="2800" b="0" i="0" u="none" strike="noStrike" dirty="0">
                <a:solidFill>
                  <a:srgbClr val="000000"/>
                </a:solidFill>
                <a:effectLst/>
                <a:latin typeface="Arial" panose="020B0604020202020204" pitchFamily="34" charset="0"/>
              </a:rPr>
              <a:t> כשיש חשש פ"נ, ומ"מ לומר שהדין הוא כן אסור אף במקום פ"נ וא"כ הוא רק מצד שינוי דין התורה לבד בלא קלקול למעשה מזה, ולכן </a:t>
            </a:r>
            <a:r>
              <a:rPr lang="he-IL" sz="2800" b="1" i="0" u="none" strike="noStrike" dirty="0" err="1">
                <a:solidFill>
                  <a:srgbClr val="000000"/>
                </a:solidFill>
                <a:effectLst/>
                <a:latin typeface="Arial" panose="020B0604020202020204" pitchFamily="34" charset="0"/>
              </a:rPr>
              <a:t>בעושין</a:t>
            </a:r>
            <a:r>
              <a:rPr lang="he-IL" sz="2800" b="1" i="0" u="none" strike="noStrike" dirty="0">
                <a:solidFill>
                  <a:srgbClr val="000000"/>
                </a:solidFill>
                <a:effectLst/>
                <a:latin typeface="Arial" panose="020B0604020202020204" pitchFamily="34" charset="0"/>
              </a:rPr>
              <a:t> מעשה שיגרום שישכחו דין האמת ולשנותו לדין אחר </a:t>
            </a:r>
            <a:r>
              <a:rPr lang="he-IL" sz="2800" b="1" i="0" u="none" strike="noStrike" dirty="0" err="1">
                <a:solidFill>
                  <a:srgbClr val="000000"/>
                </a:solidFill>
                <a:effectLst/>
                <a:latin typeface="Arial" panose="020B0604020202020204" pitchFamily="34" charset="0"/>
              </a:rPr>
              <a:t>עוברין</a:t>
            </a:r>
            <a:r>
              <a:rPr lang="he-IL" sz="2800" b="1" i="0" u="none" strike="noStrike" dirty="0">
                <a:solidFill>
                  <a:srgbClr val="000000"/>
                </a:solidFill>
                <a:effectLst/>
                <a:latin typeface="Arial" panose="020B0604020202020204" pitchFamily="34" charset="0"/>
              </a:rPr>
              <a:t> על </a:t>
            </a:r>
            <a:r>
              <a:rPr lang="he-IL" sz="2800" b="1" i="0" u="none" strike="noStrike" dirty="0" err="1">
                <a:solidFill>
                  <a:srgbClr val="000000"/>
                </a:solidFill>
                <a:effectLst/>
                <a:latin typeface="Arial" panose="020B0604020202020204" pitchFamily="34" charset="0"/>
              </a:rPr>
              <a:t>איסורין</a:t>
            </a:r>
            <a:r>
              <a:rPr lang="he-IL" sz="2800" b="1" i="0" u="none" strike="noStrike" dirty="0">
                <a:solidFill>
                  <a:srgbClr val="000000"/>
                </a:solidFill>
                <a:effectLst/>
                <a:latin typeface="Arial" panose="020B0604020202020204" pitchFamily="34" charset="0"/>
              </a:rPr>
              <a:t> אלו</a:t>
            </a:r>
            <a:r>
              <a:rPr lang="he-IL" sz="2800" b="0" i="0" u="none" strike="noStrike" dirty="0">
                <a:solidFill>
                  <a:srgbClr val="000000"/>
                </a:solidFill>
                <a:effectLst/>
                <a:latin typeface="Arial" panose="020B0604020202020204" pitchFamily="34" charset="0"/>
              </a:rPr>
              <a:t>. ...הכא כשירגילו שגם היא </a:t>
            </a:r>
            <a:r>
              <a:rPr lang="he-IL" sz="2800" b="0" i="0" u="none" strike="noStrike" dirty="0" err="1">
                <a:solidFill>
                  <a:srgbClr val="000000"/>
                </a:solidFill>
                <a:effectLst/>
                <a:latin typeface="Arial" panose="020B0604020202020204" pitchFamily="34" charset="0"/>
              </a:rPr>
              <a:t>תתן</a:t>
            </a:r>
            <a:r>
              <a:rPr lang="he-IL" sz="2800" b="0" i="0" u="none" strike="noStrike" dirty="0">
                <a:solidFill>
                  <a:srgbClr val="000000"/>
                </a:solidFill>
                <a:effectLst/>
                <a:latin typeface="Arial" panose="020B0604020202020204" pitchFamily="34" charset="0"/>
              </a:rPr>
              <a:t> טבעת ותקדש שהוא בלא טעם כלל רק לשנות הדין יש לאסור מצד זה עצמו אף אם לא יבא לידי קלקול כלל, שלא יטעו לומר </a:t>
            </a:r>
            <a:r>
              <a:rPr lang="he-IL" sz="2800" b="0" i="0" u="none" strike="noStrike" dirty="0" err="1">
                <a:solidFill>
                  <a:srgbClr val="000000"/>
                </a:solidFill>
                <a:effectLst/>
                <a:latin typeface="Arial" panose="020B0604020202020204" pitchFamily="34" charset="0"/>
              </a:rPr>
              <a:t>שסגי</a:t>
            </a:r>
            <a:r>
              <a:rPr lang="he-IL" sz="2800" b="0" i="0" u="none" strike="noStrike" dirty="0">
                <a:solidFill>
                  <a:srgbClr val="000000"/>
                </a:solidFill>
                <a:effectLst/>
                <a:latin typeface="Arial" panose="020B0604020202020204" pitchFamily="34" charset="0"/>
              </a:rPr>
              <a:t> רק בקידושין שלה אלא יאמרו </a:t>
            </a:r>
            <a:r>
              <a:rPr lang="he-IL" sz="2800" b="0" i="0" u="none" strike="noStrike" dirty="0" err="1">
                <a:solidFill>
                  <a:srgbClr val="000000"/>
                </a:solidFill>
                <a:effectLst/>
                <a:latin typeface="Arial" panose="020B0604020202020204" pitchFamily="34" charset="0"/>
              </a:rPr>
              <a:t>דהדין</a:t>
            </a:r>
            <a:r>
              <a:rPr lang="he-IL" sz="2800" b="0" i="0" u="none" strike="noStrike" dirty="0">
                <a:solidFill>
                  <a:srgbClr val="000000"/>
                </a:solidFill>
                <a:effectLst/>
                <a:latin typeface="Arial" panose="020B0604020202020204" pitchFamily="34" charset="0"/>
              </a:rPr>
              <a:t> הוא שצריך </a:t>
            </a:r>
            <a:r>
              <a:rPr lang="he-IL" sz="2800" b="0" i="0" u="none" strike="noStrike" dirty="0" err="1">
                <a:solidFill>
                  <a:srgbClr val="000000"/>
                </a:solidFill>
                <a:effectLst/>
                <a:latin typeface="Arial" panose="020B0604020202020204" pitchFamily="34" charset="0"/>
              </a:rPr>
              <a:t>שתרוייהו</a:t>
            </a:r>
            <a:r>
              <a:rPr lang="he-IL" sz="2800" b="0" i="0" u="none" strike="noStrike" dirty="0">
                <a:solidFill>
                  <a:srgbClr val="000000"/>
                </a:solidFill>
                <a:effectLst/>
                <a:latin typeface="Arial" panose="020B0604020202020204" pitchFamily="34" charset="0"/>
              </a:rPr>
              <a:t> יקדשו נמי הוא איסור גמור וברור מצד שכחת הדין ושינוי הדין. ידידו ואוהבו </a:t>
            </a:r>
            <a:r>
              <a:rPr lang="he-IL" sz="2800" b="0" i="0" u="none" strike="noStrike" dirty="0" err="1">
                <a:solidFill>
                  <a:srgbClr val="000000"/>
                </a:solidFill>
                <a:effectLst/>
                <a:latin typeface="Arial" panose="020B0604020202020204" pitchFamily="34" charset="0"/>
              </a:rPr>
              <a:t>בלו"נ</a:t>
            </a:r>
            <a:r>
              <a:rPr lang="he-IL" sz="2800" b="0" i="0" u="none" strike="noStrike" dirty="0">
                <a:solidFill>
                  <a:srgbClr val="000000"/>
                </a:solidFill>
                <a:effectLst/>
                <a:latin typeface="Arial" panose="020B0604020202020204" pitchFamily="34" charset="0"/>
              </a:rPr>
              <a:t>, משה </a:t>
            </a:r>
            <a:r>
              <a:rPr lang="he-IL" sz="2800" b="0" i="0" u="none" strike="noStrike" dirty="0" err="1">
                <a:solidFill>
                  <a:srgbClr val="000000"/>
                </a:solidFill>
                <a:effectLst/>
                <a:latin typeface="Arial" panose="020B0604020202020204" pitchFamily="34" charset="0"/>
              </a:rPr>
              <a:t>פיינשטיין</a:t>
            </a:r>
            <a:endParaRPr lang="he-IL" dirty="0"/>
          </a:p>
        </p:txBody>
      </p:sp>
    </p:spTree>
    <p:extLst>
      <p:ext uri="{BB962C8B-B14F-4D97-AF65-F5344CB8AC3E}">
        <p14:creationId xmlns:p14="http://schemas.microsoft.com/office/powerpoint/2010/main" val="23791756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73334-D51D-40E4-9D0C-15810C95D307}"/>
              </a:ext>
            </a:extLst>
          </p:cNvPr>
          <p:cNvSpPr>
            <a:spLocks noGrp="1"/>
          </p:cNvSpPr>
          <p:nvPr>
            <p:ph type="title"/>
          </p:nvPr>
        </p:nvSpPr>
        <p:spPr/>
        <p:txBody>
          <a:bodyPr/>
          <a:lstStyle/>
          <a:p>
            <a:pPr algn="r" rtl="1"/>
            <a:r>
              <a:rPr lang="he-IL" dirty="0"/>
              <a:t>חסרון </a:t>
            </a:r>
            <a:r>
              <a:rPr lang="he-IL" u="sng" dirty="0"/>
              <a:t>בירור</a:t>
            </a:r>
            <a:r>
              <a:rPr lang="he-IL" dirty="0"/>
              <a:t> הכוונה </a:t>
            </a:r>
            <a:r>
              <a:rPr lang="he-IL" dirty="0" err="1"/>
              <a:t>ל"קיחה</a:t>
            </a:r>
            <a:r>
              <a:rPr lang="he-IL" dirty="0"/>
              <a:t>" – לעיכובה</a:t>
            </a:r>
          </a:p>
        </p:txBody>
      </p:sp>
      <p:sp>
        <p:nvSpPr>
          <p:cNvPr id="3" name="Content Placeholder 2">
            <a:extLst>
              <a:ext uri="{FF2B5EF4-FFF2-40B4-BE49-F238E27FC236}">
                <a16:creationId xmlns:a16="http://schemas.microsoft.com/office/drawing/2014/main" id="{FA4C0A9D-6AD9-4F57-AF17-414ED1C9F8A2}"/>
              </a:ext>
            </a:extLst>
          </p:cNvPr>
          <p:cNvSpPr>
            <a:spLocks noGrp="1"/>
          </p:cNvSpPr>
          <p:nvPr>
            <p:ph idx="1"/>
          </p:nvPr>
        </p:nvSpPr>
        <p:spPr/>
        <p:txBody>
          <a:bodyPr>
            <a:noAutofit/>
          </a:bodyPr>
          <a:lstStyle/>
          <a:p>
            <a:pPr marL="0" indent="0" algn="r" rtl="1">
              <a:spcBef>
                <a:spcPts val="0"/>
              </a:spcBef>
              <a:spcAft>
                <a:spcPts val="0"/>
              </a:spcAft>
              <a:buNone/>
            </a:pPr>
            <a:r>
              <a:rPr lang="he-IL" sz="2400" b="0" i="0" u="none" strike="noStrike" dirty="0">
                <a:solidFill>
                  <a:srgbClr val="000000"/>
                </a:solidFill>
                <a:effectLst/>
                <a:latin typeface="Arial" panose="020B0604020202020204" pitchFamily="34" charset="0"/>
              </a:rPr>
              <a:t>שו"ת אגרות משה אבן העזר חלק ג סימן כה </a:t>
            </a:r>
            <a:endParaRPr lang="he-IL" sz="2400" b="0" dirty="0">
              <a:effectLst/>
            </a:endParaRPr>
          </a:p>
          <a:p>
            <a:pPr marL="0" indent="0" algn="r" rtl="1">
              <a:spcBef>
                <a:spcPts val="0"/>
              </a:spcBef>
              <a:spcAft>
                <a:spcPts val="0"/>
              </a:spcAft>
              <a:buNone/>
            </a:pPr>
            <a:r>
              <a:rPr lang="he-IL" sz="2400" b="0" i="0" u="none" strike="noStrike" dirty="0">
                <a:solidFill>
                  <a:srgbClr val="000000"/>
                </a:solidFill>
                <a:effectLst/>
                <a:latin typeface="Arial" panose="020B0604020202020204" pitchFamily="34" charset="0"/>
              </a:rPr>
              <a:t>בקידושי </a:t>
            </a:r>
            <a:r>
              <a:rPr lang="he-IL" sz="2400" b="0" i="0" u="none" strike="noStrike" dirty="0" err="1">
                <a:solidFill>
                  <a:srgbClr val="000000"/>
                </a:solidFill>
                <a:effectLst/>
                <a:latin typeface="Arial" panose="020B0604020202020204" pitchFamily="34" charset="0"/>
              </a:rPr>
              <a:t>רעפארמער</a:t>
            </a:r>
            <a:r>
              <a:rPr lang="he-IL" sz="2400" b="0" i="0" u="none" strike="noStrike" dirty="0">
                <a:solidFill>
                  <a:srgbClr val="000000"/>
                </a:solidFill>
                <a:effectLst/>
                <a:latin typeface="Arial" panose="020B0604020202020204" pitchFamily="34" charset="0"/>
              </a:rPr>
              <a:t> ו' תמוז תש"ל. מע"כ ידידי הרב הגאון </a:t>
            </a:r>
            <a:r>
              <a:rPr lang="he-IL" sz="2400" b="0" i="0" u="none" strike="noStrike" dirty="0" err="1">
                <a:solidFill>
                  <a:srgbClr val="000000"/>
                </a:solidFill>
                <a:effectLst/>
                <a:latin typeface="Arial" panose="020B0604020202020204" pitchFamily="34" charset="0"/>
              </a:rPr>
              <a:t>מהר"ר</a:t>
            </a:r>
            <a:r>
              <a:rPr lang="he-IL" sz="2400" b="0" i="0" u="none" strike="noStrike" dirty="0">
                <a:solidFill>
                  <a:srgbClr val="000000"/>
                </a:solidFill>
                <a:effectLst/>
                <a:latin typeface="Arial" panose="020B0604020202020204" pitchFamily="34" charset="0"/>
              </a:rPr>
              <a:t> דוד שלמה שפירא רב </a:t>
            </a:r>
            <a:r>
              <a:rPr lang="he-IL" sz="2400" b="0" i="0" u="none" strike="noStrike" dirty="0" err="1">
                <a:solidFill>
                  <a:srgbClr val="000000"/>
                </a:solidFill>
                <a:effectLst/>
                <a:latin typeface="Arial" panose="020B0604020202020204" pitchFamily="34" charset="0"/>
              </a:rPr>
              <a:t>במלוואקי</a:t>
            </a:r>
            <a:r>
              <a:rPr lang="he-IL" sz="2400" b="0" i="0" u="none" strike="noStrike" dirty="0">
                <a:solidFill>
                  <a:srgbClr val="000000"/>
                </a:solidFill>
                <a:effectLst/>
                <a:latin typeface="Arial" panose="020B0604020202020204" pitchFamily="34" charset="0"/>
              </a:rPr>
              <a:t> </a:t>
            </a:r>
            <a:r>
              <a:rPr lang="he-IL" sz="2400" b="0" i="0" u="none" strike="noStrike" dirty="0" err="1">
                <a:solidFill>
                  <a:srgbClr val="000000"/>
                </a:solidFill>
                <a:effectLst/>
                <a:latin typeface="Arial" panose="020B0604020202020204" pitchFamily="34" charset="0"/>
              </a:rPr>
              <a:t>שליט"א</a:t>
            </a:r>
            <a:r>
              <a:rPr lang="he-IL" sz="2400" b="0" i="0" u="none" strike="noStrike" dirty="0">
                <a:solidFill>
                  <a:srgbClr val="000000"/>
                </a:solidFill>
                <a:effectLst/>
                <a:latin typeface="Arial" panose="020B0604020202020204" pitchFamily="34" charset="0"/>
              </a:rPr>
              <a:t>. - הנה ראה </a:t>
            </a:r>
            <a:r>
              <a:rPr lang="he-IL" sz="2400" b="0" i="0" u="none" strike="noStrike" dirty="0" err="1">
                <a:solidFill>
                  <a:srgbClr val="000000"/>
                </a:solidFill>
                <a:effectLst/>
                <a:latin typeface="Arial" panose="020B0604020202020204" pitchFamily="34" charset="0"/>
              </a:rPr>
              <a:t>כתר"ה</a:t>
            </a:r>
            <a:r>
              <a:rPr lang="he-IL" sz="2400" b="0" i="0" u="none" strike="noStrike" dirty="0">
                <a:solidFill>
                  <a:srgbClr val="000000"/>
                </a:solidFill>
                <a:effectLst/>
                <a:latin typeface="Arial" panose="020B0604020202020204" pitchFamily="34" charset="0"/>
              </a:rPr>
              <a:t> מה שכתבתי בקידושין שנעשו על ידי </a:t>
            </a:r>
            <a:r>
              <a:rPr lang="he-IL" sz="2400" b="0" i="0" u="none" strike="noStrike" dirty="0" err="1">
                <a:solidFill>
                  <a:srgbClr val="000000"/>
                </a:solidFill>
                <a:effectLst/>
                <a:latin typeface="Arial" panose="020B0604020202020204" pitchFamily="34" charset="0"/>
              </a:rPr>
              <a:t>הרעפארמער</a:t>
            </a:r>
            <a:r>
              <a:rPr lang="he-IL" sz="2400" b="0" i="0" u="none" strike="noStrike" dirty="0">
                <a:solidFill>
                  <a:srgbClr val="000000"/>
                </a:solidFill>
                <a:effectLst/>
                <a:latin typeface="Arial" panose="020B0604020202020204" pitchFamily="34" charset="0"/>
              </a:rPr>
              <a:t> </a:t>
            </a:r>
            <a:r>
              <a:rPr lang="he-IL" sz="2400" b="0" i="0" u="none" strike="noStrike" dirty="0" err="1">
                <a:solidFill>
                  <a:srgbClr val="000000"/>
                </a:solidFill>
                <a:effectLst/>
                <a:latin typeface="Arial" panose="020B0604020202020204" pitchFamily="34" charset="0"/>
              </a:rPr>
              <a:t>ראבייס</a:t>
            </a:r>
            <a:r>
              <a:rPr lang="he-IL" sz="2400" b="0" i="0" u="none" strike="noStrike" dirty="0">
                <a:solidFill>
                  <a:srgbClr val="000000"/>
                </a:solidFill>
                <a:effectLst/>
                <a:latin typeface="Arial" panose="020B0604020202020204" pitchFamily="34" charset="0"/>
              </a:rPr>
              <a:t> (</a:t>
            </a:r>
            <a:r>
              <a:rPr lang="en-US" sz="2400" b="0" i="0" u="none" strike="noStrike" dirty="0">
                <a:solidFill>
                  <a:srgbClr val="000000"/>
                </a:solidFill>
                <a:effectLst/>
                <a:latin typeface="Arial" panose="020B0604020202020204" pitchFamily="34" charset="0"/>
              </a:rPr>
              <a:t>reform rabbis </a:t>
            </a:r>
            <a:r>
              <a:rPr lang="he-IL" sz="2400" b="0" i="0" u="none" strike="noStrike" dirty="0">
                <a:solidFill>
                  <a:srgbClr val="000000"/>
                </a:solidFill>
                <a:effectLst/>
                <a:latin typeface="Arial" panose="020B0604020202020204" pitchFamily="34" charset="0"/>
              </a:rPr>
              <a:t> ) שאין לחוש להם כלל כי לבד שאין שם עדים כשרים, הרי הרבה מהן ואולי כולן אין </a:t>
            </a:r>
            <a:r>
              <a:rPr lang="he-IL" sz="2400" b="0" i="0" u="none" strike="noStrike" dirty="0" err="1">
                <a:solidFill>
                  <a:srgbClr val="000000"/>
                </a:solidFill>
                <a:effectLst/>
                <a:latin typeface="Arial" panose="020B0604020202020204" pitchFamily="34" charset="0"/>
              </a:rPr>
              <a:t>עושין</a:t>
            </a:r>
            <a:r>
              <a:rPr lang="he-IL" sz="2400" b="0" i="0" u="none" strike="noStrike" dirty="0">
                <a:solidFill>
                  <a:srgbClr val="000000"/>
                </a:solidFill>
                <a:effectLst/>
                <a:latin typeface="Arial" panose="020B0604020202020204" pitchFamily="34" charset="0"/>
              </a:rPr>
              <a:t> מעשה קידושין כלל, </a:t>
            </a:r>
            <a:r>
              <a:rPr lang="he-IL" sz="2400" b="1" i="0" u="none" strike="noStrike" dirty="0">
                <a:solidFill>
                  <a:srgbClr val="000000"/>
                </a:solidFill>
                <a:effectLst/>
                <a:latin typeface="Arial" panose="020B0604020202020204" pitchFamily="34" charset="0"/>
              </a:rPr>
              <a:t>דאף שנותן לה טבעת הרי גם היא נותנת לו טבעת, ומוכיח נתינתה על נתינתו שהוא רק מתנה בעלמא על שנעשו איש ואשה אבל עשיית הקידושין היה בלא כלום דאף דברים אולי אינם</a:t>
            </a:r>
            <a:r>
              <a:rPr lang="he-IL" sz="2400" b="0" i="0" u="none" strike="noStrike" dirty="0">
                <a:solidFill>
                  <a:srgbClr val="000000"/>
                </a:solidFill>
                <a:effectLst/>
                <a:latin typeface="Arial" panose="020B0604020202020204" pitchFamily="34" charset="0"/>
              </a:rPr>
              <a:t>, ולא שבזה מקדשים </a:t>
            </a:r>
            <a:r>
              <a:rPr lang="he-IL" sz="2400" b="0" i="0" u="none" strike="noStrike" dirty="0" err="1">
                <a:solidFill>
                  <a:srgbClr val="000000"/>
                </a:solidFill>
                <a:effectLst/>
                <a:latin typeface="Arial" panose="020B0604020202020204" pitchFamily="34" charset="0"/>
              </a:rPr>
              <a:t>זא"ז</a:t>
            </a:r>
            <a:r>
              <a:rPr lang="he-IL" sz="2400" b="0" i="0" u="none" strike="noStrike" dirty="0">
                <a:solidFill>
                  <a:srgbClr val="000000"/>
                </a:solidFill>
                <a:effectLst/>
                <a:latin typeface="Arial" panose="020B0604020202020204" pitchFamily="34" charset="0"/>
              </a:rPr>
              <a:t> </a:t>
            </a:r>
            <a:r>
              <a:rPr lang="he-IL" sz="2400" b="0" i="0" u="none" strike="noStrike" dirty="0" err="1">
                <a:solidFill>
                  <a:srgbClr val="000000"/>
                </a:solidFill>
                <a:effectLst/>
                <a:latin typeface="Arial" panose="020B0604020202020204" pitchFamily="34" charset="0"/>
              </a:rPr>
              <a:t>שנימא</a:t>
            </a:r>
            <a:r>
              <a:rPr lang="he-IL" sz="2400" b="0" i="0" u="none" strike="noStrike" dirty="0">
                <a:solidFill>
                  <a:srgbClr val="000000"/>
                </a:solidFill>
                <a:effectLst/>
                <a:latin typeface="Arial" panose="020B0604020202020204" pitchFamily="34" charset="0"/>
              </a:rPr>
              <a:t> שנתינת הבעל היה לקידושין ונתינת </a:t>
            </a:r>
            <a:r>
              <a:rPr lang="he-IL" sz="2400" b="0" i="0" u="none" strike="noStrike" dirty="0" err="1">
                <a:solidFill>
                  <a:srgbClr val="000000"/>
                </a:solidFill>
                <a:effectLst/>
                <a:latin typeface="Arial" panose="020B0604020202020204" pitchFamily="34" charset="0"/>
              </a:rPr>
              <a:t>האשה</a:t>
            </a:r>
            <a:r>
              <a:rPr lang="he-IL" sz="2400" b="0" i="0" u="none" strike="noStrike" dirty="0">
                <a:solidFill>
                  <a:srgbClr val="000000"/>
                </a:solidFill>
                <a:effectLst/>
                <a:latin typeface="Arial" panose="020B0604020202020204" pitchFamily="34" charset="0"/>
              </a:rPr>
              <a:t> שג"כ נתנה לקידושין הוא דברי הבל, דהא הם אינם מקדשים כלל אלא </a:t>
            </a:r>
            <a:r>
              <a:rPr lang="he-IL" sz="2400" b="0" i="0" u="none" strike="noStrike" dirty="0" err="1">
                <a:solidFill>
                  <a:srgbClr val="000000"/>
                </a:solidFill>
                <a:effectLst/>
                <a:latin typeface="Arial" panose="020B0604020202020204" pitchFamily="34" charset="0"/>
              </a:rPr>
              <a:t>היתה</a:t>
            </a:r>
            <a:r>
              <a:rPr lang="he-IL" sz="2400" b="0" i="0" u="none" strike="noStrike" dirty="0">
                <a:solidFill>
                  <a:srgbClr val="000000"/>
                </a:solidFill>
                <a:effectLst/>
                <a:latin typeface="Arial" panose="020B0604020202020204" pitchFamily="34" charset="0"/>
              </a:rPr>
              <a:t> תשובת דברים על שאלת </a:t>
            </a:r>
            <a:r>
              <a:rPr lang="he-IL" sz="2400" b="0" i="0" u="none" strike="noStrike" dirty="0" err="1">
                <a:solidFill>
                  <a:srgbClr val="000000"/>
                </a:solidFill>
                <a:effectLst/>
                <a:latin typeface="Arial" panose="020B0604020202020204" pitchFamily="34" charset="0"/>
              </a:rPr>
              <a:t>הראביי</a:t>
            </a:r>
            <a:r>
              <a:rPr lang="he-IL" sz="2400" b="0" i="0" u="none" strike="noStrike" dirty="0">
                <a:solidFill>
                  <a:srgbClr val="000000"/>
                </a:solidFill>
                <a:effectLst/>
                <a:latin typeface="Arial" panose="020B0604020202020204" pitchFamily="34" charset="0"/>
              </a:rPr>
              <a:t> אם רוצה </a:t>
            </a:r>
            <a:r>
              <a:rPr lang="he-IL" sz="2400" b="0" i="0" u="none" strike="noStrike" dirty="0" err="1">
                <a:solidFill>
                  <a:srgbClr val="000000"/>
                </a:solidFill>
                <a:effectLst/>
                <a:latin typeface="Arial" panose="020B0604020202020204" pitchFamily="34" charset="0"/>
              </a:rPr>
              <a:t>ליקחנה</a:t>
            </a:r>
            <a:r>
              <a:rPr lang="he-IL" sz="2400" b="0" i="0" u="none" strike="noStrike" dirty="0">
                <a:solidFill>
                  <a:srgbClr val="000000"/>
                </a:solidFill>
                <a:effectLst/>
                <a:latin typeface="Arial" panose="020B0604020202020204" pitchFamily="34" charset="0"/>
              </a:rPr>
              <a:t> לאשה ומשיב הן ואותה הוא שואל אם היא רוצה שיהיה בעלה או שתהיה אשתו ומשיבה הן שזה אינם אף דברים של קידושין אלא דברים שרוצים </a:t>
            </a:r>
            <a:r>
              <a:rPr lang="he-IL" sz="2400" b="0" i="0" u="none" strike="noStrike" dirty="0" err="1">
                <a:solidFill>
                  <a:srgbClr val="000000"/>
                </a:solidFill>
                <a:effectLst/>
                <a:latin typeface="Arial" panose="020B0604020202020204" pitchFamily="34" charset="0"/>
              </a:rPr>
              <a:t>בהאישות</a:t>
            </a:r>
            <a:r>
              <a:rPr lang="he-IL" sz="2400" b="0" i="0" u="none" strike="noStrike" dirty="0">
                <a:solidFill>
                  <a:srgbClr val="000000"/>
                </a:solidFill>
                <a:effectLst/>
                <a:latin typeface="Arial" panose="020B0604020202020204" pitchFamily="34" charset="0"/>
              </a:rPr>
              <a:t>, ואח"כ נותנים </a:t>
            </a:r>
            <a:r>
              <a:rPr lang="he-IL" sz="2400" b="0" i="0" u="none" strike="noStrike" dirty="0" err="1">
                <a:solidFill>
                  <a:srgbClr val="000000"/>
                </a:solidFill>
                <a:effectLst/>
                <a:latin typeface="Arial" panose="020B0604020202020204" pitchFamily="34" charset="0"/>
              </a:rPr>
              <a:t>זל"ז</a:t>
            </a:r>
            <a:r>
              <a:rPr lang="he-IL" sz="2400" b="0" i="0" u="none" strike="noStrike" dirty="0">
                <a:solidFill>
                  <a:srgbClr val="000000"/>
                </a:solidFill>
                <a:effectLst/>
                <a:latin typeface="Arial" panose="020B0604020202020204" pitchFamily="34" charset="0"/>
              </a:rPr>
              <a:t> הטבעות על האישות שנעשה בדבריהם שהשיבו הן, שזה לא היה כלום אף אם היה נעשה זה לפני עדים. </a:t>
            </a:r>
            <a:endParaRPr lang="he-IL" sz="2400" b="0" dirty="0">
              <a:effectLst/>
            </a:endParaRPr>
          </a:p>
        </p:txBody>
      </p:sp>
    </p:spTree>
    <p:extLst>
      <p:ext uri="{BB962C8B-B14F-4D97-AF65-F5344CB8AC3E}">
        <p14:creationId xmlns:p14="http://schemas.microsoft.com/office/powerpoint/2010/main" val="37986956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D2B44-13A5-45AD-A407-3E8923F25CFE}"/>
              </a:ext>
            </a:extLst>
          </p:cNvPr>
          <p:cNvSpPr>
            <a:spLocks noGrp="1"/>
          </p:cNvSpPr>
          <p:nvPr>
            <p:ph type="title"/>
          </p:nvPr>
        </p:nvSpPr>
        <p:spPr/>
        <p:txBody>
          <a:bodyPr/>
          <a:lstStyle/>
          <a:p>
            <a:pPr algn="r" rtl="1"/>
            <a:r>
              <a:rPr lang="he-IL" dirty="0"/>
              <a:t>אמירה מעורפל כמעכב מדין </a:t>
            </a:r>
            <a:r>
              <a:rPr lang="he-IL" u="sng" dirty="0"/>
              <a:t>כי </a:t>
            </a:r>
            <a:r>
              <a:rPr lang="he-IL" u="sng" dirty="0" err="1"/>
              <a:t>יקח</a:t>
            </a:r>
            <a:endParaRPr lang="he-IL" u="sng" dirty="0"/>
          </a:p>
        </p:txBody>
      </p:sp>
      <p:sp>
        <p:nvSpPr>
          <p:cNvPr id="3" name="Content Placeholder 2">
            <a:extLst>
              <a:ext uri="{FF2B5EF4-FFF2-40B4-BE49-F238E27FC236}">
                <a16:creationId xmlns:a16="http://schemas.microsoft.com/office/drawing/2014/main" id="{7A66B919-95D3-4634-94C0-B4391E69F5E8}"/>
              </a:ext>
            </a:extLst>
          </p:cNvPr>
          <p:cNvSpPr>
            <a:spLocks noGrp="1"/>
          </p:cNvSpPr>
          <p:nvPr>
            <p:ph idx="1"/>
          </p:nvPr>
        </p:nvSpPr>
        <p:spPr/>
        <p:txBody>
          <a:bodyPr>
            <a:noAutofit/>
          </a:bodyPr>
          <a:lstStyle/>
          <a:p>
            <a:pPr marL="0" indent="0" algn="r" rtl="1">
              <a:spcBef>
                <a:spcPts val="0"/>
              </a:spcBef>
              <a:spcAft>
                <a:spcPts val="0"/>
              </a:spcAft>
              <a:buNone/>
            </a:pPr>
            <a:r>
              <a:rPr lang="he-IL" sz="2300" b="0" i="0" u="none" strike="noStrike" dirty="0">
                <a:solidFill>
                  <a:srgbClr val="000000"/>
                </a:solidFill>
                <a:effectLst/>
                <a:latin typeface="Arial" panose="020B0604020202020204" pitchFamily="34" charset="0"/>
              </a:rPr>
              <a:t>שו"ת אגרות משה אבן העזר חלק ד סימן </a:t>
            </a:r>
            <a:r>
              <a:rPr lang="he-IL" sz="2300" b="0" i="0" u="none" strike="noStrike" dirty="0" err="1">
                <a:solidFill>
                  <a:srgbClr val="000000"/>
                </a:solidFill>
                <a:effectLst/>
                <a:latin typeface="Arial" panose="020B0604020202020204" pitchFamily="34" charset="0"/>
              </a:rPr>
              <a:t>יג</a:t>
            </a:r>
            <a:r>
              <a:rPr lang="he-IL" sz="2300" b="0" i="0" u="none" strike="noStrike" dirty="0">
                <a:solidFill>
                  <a:srgbClr val="000000"/>
                </a:solidFill>
                <a:effectLst/>
                <a:latin typeface="Arial" panose="020B0604020202020204" pitchFamily="34" charset="0"/>
              </a:rPr>
              <a:t> </a:t>
            </a:r>
            <a:endParaRPr lang="he-IL" sz="2300" b="0" dirty="0">
              <a:effectLst/>
            </a:endParaRPr>
          </a:p>
          <a:p>
            <a:pPr marL="0" indent="0" algn="r" rtl="1">
              <a:spcBef>
                <a:spcPts val="0"/>
              </a:spcBef>
              <a:spcAft>
                <a:spcPts val="0"/>
              </a:spcAft>
              <a:buNone/>
            </a:pPr>
            <a:r>
              <a:rPr lang="he-IL" sz="2300" b="0" i="0" u="none" strike="noStrike" dirty="0">
                <a:solidFill>
                  <a:srgbClr val="000000"/>
                </a:solidFill>
                <a:effectLst/>
                <a:latin typeface="Arial" panose="020B0604020202020204" pitchFamily="34" charset="0"/>
              </a:rPr>
              <a:t>…</a:t>
            </a:r>
            <a:endParaRPr lang="he-IL" sz="2300" b="0" dirty="0">
              <a:effectLst/>
            </a:endParaRPr>
          </a:p>
          <a:p>
            <a:pPr marL="0" indent="0" algn="r" rtl="1">
              <a:spcBef>
                <a:spcPts val="0"/>
              </a:spcBef>
              <a:spcAft>
                <a:spcPts val="0"/>
              </a:spcAft>
              <a:buNone/>
            </a:pPr>
            <a:r>
              <a:rPr lang="he-IL" sz="2300" b="0" i="0" u="none" strike="noStrike" dirty="0">
                <a:solidFill>
                  <a:srgbClr val="000000"/>
                </a:solidFill>
                <a:effectLst/>
                <a:latin typeface="Arial" panose="020B0604020202020204" pitchFamily="34" charset="0"/>
              </a:rPr>
              <a:t>וגם עצם מעשה הקידושין אפשר לא נעשה כהוגן כיון שאינו בקי בהלכות קידושין ואף אם בקי לא איכפת </a:t>
            </a:r>
            <a:r>
              <a:rPr lang="he-IL" sz="2300" b="0" i="0" u="none" strike="noStrike" dirty="0" err="1">
                <a:solidFill>
                  <a:srgbClr val="000000"/>
                </a:solidFill>
                <a:effectLst/>
                <a:latin typeface="Arial" panose="020B0604020202020204" pitchFamily="34" charset="0"/>
              </a:rPr>
              <a:t>להראביי</a:t>
            </a:r>
            <a:r>
              <a:rPr lang="he-IL" sz="2300" b="0" i="0" u="none" strike="noStrike" dirty="0">
                <a:solidFill>
                  <a:srgbClr val="000000"/>
                </a:solidFill>
                <a:effectLst/>
                <a:latin typeface="Arial" panose="020B0604020202020204" pitchFamily="34" charset="0"/>
              </a:rPr>
              <a:t> כל כך שיעשו כדין דהא </a:t>
            </a:r>
            <a:r>
              <a:rPr lang="he-IL" sz="2300" b="0" i="0" u="none" strike="noStrike" dirty="0" err="1">
                <a:solidFill>
                  <a:srgbClr val="000000"/>
                </a:solidFill>
                <a:effectLst/>
                <a:latin typeface="Arial" panose="020B0604020202020204" pitchFamily="34" charset="0"/>
              </a:rPr>
              <a:t>עושין</a:t>
            </a:r>
            <a:r>
              <a:rPr lang="he-IL" sz="2300" b="0" i="0" u="none" strike="noStrike" dirty="0">
                <a:solidFill>
                  <a:srgbClr val="000000"/>
                </a:solidFill>
                <a:effectLst/>
                <a:latin typeface="Arial" panose="020B0604020202020204" pitchFamily="34" charset="0"/>
              </a:rPr>
              <a:t> הרבה </a:t>
            </a:r>
            <a:r>
              <a:rPr lang="he-IL" sz="2300" b="0" i="0" u="none" strike="noStrike" dirty="0" err="1">
                <a:solidFill>
                  <a:srgbClr val="000000"/>
                </a:solidFill>
                <a:effectLst/>
                <a:latin typeface="Arial" panose="020B0604020202020204" pitchFamily="34" charset="0"/>
              </a:rPr>
              <a:t>אינשי</a:t>
            </a:r>
            <a:r>
              <a:rPr lang="he-IL" sz="2300" b="0" i="0" u="none" strike="noStrike" dirty="0">
                <a:solidFill>
                  <a:srgbClr val="000000"/>
                </a:solidFill>
                <a:effectLst/>
                <a:latin typeface="Arial" panose="020B0604020202020204" pitchFamily="34" charset="0"/>
              </a:rPr>
              <a:t> דברים שבדו מעצמן </a:t>
            </a:r>
            <a:r>
              <a:rPr lang="he-IL" sz="2300" b="1" i="0" u="none" strike="noStrike" dirty="0">
                <a:solidFill>
                  <a:srgbClr val="000000"/>
                </a:solidFill>
                <a:effectLst/>
                <a:latin typeface="Arial" panose="020B0604020202020204" pitchFamily="34" charset="0"/>
              </a:rPr>
              <a:t>שגם </a:t>
            </a:r>
            <a:r>
              <a:rPr lang="he-IL" sz="2300" b="1" i="0" u="sng" strike="noStrike" dirty="0">
                <a:solidFill>
                  <a:srgbClr val="000000"/>
                </a:solidFill>
                <a:effectLst/>
                <a:latin typeface="Arial" panose="020B0604020202020204" pitchFamily="34" charset="0"/>
              </a:rPr>
              <a:t>הכלה נותנת טבעת </a:t>
            </a:r>
            <a:r>
              <a:rPr lang="he-IL" sz="2300" b="1" i="0" u="none" strike="noStrike" dirty="0" err="1">
                <a:solidFill>
                  <a:srgbClr val="000000"/>
                </a:solidFill>
                <a:effectLst/>
                <a:latin typeface="Arial" panose="020B0604020202020204" pitchFamily="34" charset="0"/>
              </a:rPr>
              <a:t>להחתן</a:t>
            </a:r>
            <a:r>
              <a:rPr lang="he-IL" sz="2300" b="1" i="0" u="none" strike="noStrike" dirty="0">
                <a:solidFill>
                  <a:srgbClr val="000000"/>
                </a:solidFill>
                <a:effectLst/>
                <a:latin typeface="Arial" panose="020B0604020202020204" pitchFamily="34" charset="0"/>
              </a:rPr>
              <a:t> תחת החופה בשעת קידושין </a:t>
            </a:r>
            <a:r>
              <a:rPr lang="he-IL" sz="2300" b="1" i="0" u="sng" strike="noStrike" dirty="0">
                <a:solidFill>
                  <a:srgbClr val="000000"/>
                </a:solidFill>
                <a:effectLst/>
                <a:latin typeface="Arial" panose="020B0604020202020204" pitchFamily="34" charset="0"/>
              </a:rPr>
              <a:t>ואומרת ג"כ איזה דבר שהרבה </a:t>
            </a:r>
            <a:r>
              <a:rPr lang="he-IL" sz="2300" b="1" i="0" u="sng" strike="noStrike" dirty="0" err="1">
                <a:solidFill>
                  <a:srgbClr val="000000"/>
                </a:solidFill>
                <a:effectLst/>
                <a:latin typeface="Arial" panose="020B0604020202020204" pitchFamily="34" charset="0"/>
              </a:rPr>
              <a:t>ראבאייס</a:t>
            </a:r>
            <a:r>
              <a:rPr lang="he-IL" sz="2300" b="1" i="0" u="sng" strike="noStrike" dirty="0">
                <a:solidFill>
                  <a:srgbClr val="000000"/>
                </a:solidFill>
                <a:effectLst/>
                <a:latin typeface="Arial" panose="020B0604020202020204" pitchFamily="34" charset="0"/>
              </a:rPr>
              <a:t> הכניסו זה </a:t>
            </a:r>
            <a:r>
              <a:rPr lang="he-IL" sz="2300" b="1" i="0" u="sng" strike="noStrike" dirty="0" err="1">
                <a:solidFill>
                  <a:srgbClr val="000000"/>
                </a:solidFill>
                <a:effectLst/>
                <a:latin typeface="Arial" panose="020B0604020202020204" pitchFamily="34" charset="0"/>
              </a:rPr>
              <a:t>בענין</a:t>
            </a:r>
            <a:r>
              <a:rPr lang="he-IL" sz="2300" b="1" i="0" u="sng" strike="noStrike" dirty="0">
                <a:solidFill>
                  <a:srgbClr val="000000"/>
                </a:solidFill>
                <a:effectLst/>
                <a:latin typeface="Arial" panose="020B0604020202020204" pitchFamily="34" charset="0"/>
              </a:rPr>
              <a:t> מעשה הקידושין ולא ניכר מי מקדש למי </a:t>
            </a:r>
            <a:r>
              <a:rPr lang="he-IL" sz="2300" b="1" i="0" u="none" strike="noStrike" dirty="0">
                <a:solidFill>
                  <a:srgbClr val="000000"/>
                </a:solidFill>
                <a:effectLst/>
                <a:latin typeface="Arial" panose="020B0604020202020204" pitchFamily="34" charset="0"/>
              </a:rPr>
              <a:t>אם החתן את הכלה או הכלה את החתן,</a:t>
            </a:r>
            <a:r>
              <a:rPr lang="he-IL" sz="2300" b="0" i="0" u="none" strike="noStrike" dirty="0">
                <a:solidFill>
                  <a:srgbClr val="000000"/>
                </a:solidFill>
                <a:effectLst/>
                <a:latin typeface="Arial" panose="020B0604020202020204" pitchFamily="34" charset="0"/>
              </a:rPr>
              <a:t> ואולי נראה שהוא רק מעשה שחוק</a:t>
            </a:r>
            <a:r>
              <a:rPr lang="he-IL" sz="2300" b="1" i="0" u="none" strike="noStrike" dirty="0">
                <a:solidFill>
                  <a:srgbClr val="000000"/>
                </a:solidFill>
                <a:effectLst/>
                <a:latin typeface="Arial" panose="020B0604020202020204" pitchFamily="34" charset="0"/>
              </a:rPr>
              <a:t> </a:t>
            </a:r>
            <a:r>
              <a:rPr lang="he-IL" sz="2300" b="1" i="0" u="none" strike="noStrike" dirty="0" err="1">
                <a:solidFill>
                  <a:srgbClr val="000000"/>
                </a:solidFill>
                <a:effectLst/>
                <a:latin typeface="Arial" panose="020B0604020202020204" pitchFamily="34" charset="0"/>
              </a:rPr>
              <a:t>דחלופי</a:t>
            </a:r>
            <a:r>
              <a:rPr lang="he-IL" sz="2300" b="1" i="0" u="none" strike="noStrike" dirty="0">
                <a:solidFill>
                  <a:srgbClr val="000000"/>
                </a:solidFill>
                <a:effectLst/>
                <a:latin typeface="Arial" panose="020B0604020202020204" pitchFamily="34" charset="0"/>
              </a:rPr>
              <a:t> </a:t>
            </a:r>
            <a:r>
              <a:rPr lang="he-IL" sz="2300" b="1" i="0" u="none" strike="noStrike" dirty="0" err="1">
                <a:solidFill>
                  <a:srgbClr val="000000"/>
                </a:solidFill>
                <a:effectLst/>
                <a:latin typeface="Arial" panose="020B0604020202020204" pitchFamily="34" charset="0"/>
              </a:rPr>
              <a:t>דנתינת</a:t>
            </a:r>
            <a:r>
              <a:rPr lang="he-IL" sz="2300" b="1" i="0" u="none" strike="noStrike" dirty="0">
                <a:solidFill>
                  <a:srgbClr val="000000"/>
                </a:solidFill>
                <a:effectLst/>
                <a:latin typeface="Arial" panose="020B0604020202020204" pitchFamily="34" charset="0"/>
              </a:rPr>
              <a:t> מתנות לסימן בעלמא על שנעשו בחשיבות איש ואשתו ולא שהוא מעשה קנין אישות שהצריכה תורה שאולי לפי כוונה זו הוא כלא נעשו קידושי תורה ולא </a:t>
            </a:r>
            <a:r>
              <a:rPr lang="he-IL" sz="2300" b="1" i="0" u="none" strike="noStrike" dirty="0" err="1">
                <a:solidFill>
                  <a:srgbClr val="000000"/>
                </a:solidFill>
                <a:effectLst/>
                <a:latin typeface="Arial" panose="020B0604020202020204" pitchFamily="34" charset="0"/>
              </a:rPr>
              <a:t>נתקדשה</a:t>
            </a:r>
            <a:r>
              <a:rPr lang="he-IL" sz="2300" b="1" i="0" u="none" strike="noStrike" dirty="0">
                <a:solidFill>
                  <a:srgbClr val="000000"/>
                </a:solidFill>
                <a:effectLst/>
                <a:latin typeface="Arial" panose="020B0604020202020204" pitchFamily="34" charset="0"/>
              </a:rPr>
              <a:t> כלל</a:t>
            </a:r>
            <a:r>
              <a:rPr lang="he-IL" sz="2300" b="0" i="0" u="none" strike="noStrike" dirty="0">
                <a:solidFill>
                  <a:srgbClr val="000000"/>
                </a:solidFill>
                <a:effectLst/>
                <a:latin typeface="Arial" panose="020B0604020202020204" pitchFamily="34" charset="0"/>
              </a:rPr>
              <a:t> </a:t>
            </a:r>
            <a:r>
              <a:rPr lang="he-IL" sz="2300" b="1" i="0" u="sng" strike="noStrike" dirty="0">
                <a:solidFill>
                  <a:srgbClr val="000000"/>
                </a:solidFill>
                <a:effectLst/>
                <a:latin typeface="Arial" panose="020B0604020202020204" pitchFamily="34" charset="0"/>
              </a:rPr>
              <a:t>והוא אצלי ספק גדול שלא מצאתי לזה ראיה עדיין.</a:t>
            </a:r>
            <a:r>
              <a:rPr lang="he-IL" sz="2300" b="0" i="0" u="none" strike="noStrike" dirty="0">
                <a:solidFill>
                  <a:srgbClr val="000000"/>
                </a:solidFill>
                <a:effectLst/>
                <a:latin typeface="Arial" panose="020B0604020202020204" pitchFamily="34" charset="0"/>
              </a:rPr>
              <a:t> וכשנזדמן לרב אחד באיזו חתונה </a:t>
            </a:r>
            <a:r>
              <a:rPr lang="he-IL" sz="2300" b="0" i="0" u="none" strike="noStrike" dirty="0" err="1">
                <a:solidFill>
                  <a:srgbClr val="000000"/>
                </a:solidFill>
                <a:effectLst/>
                <a:latin typeface="Arial" panose="020B0604020202020204" pitchFamily="34" charset="0"/>
              </a:rPr>
              <a:t>שמכריחין</a:t>
            </a:r>
            <a:r>
              <a:rPr lang="he-IL" sz="2300" b="0" i="0" u="none" strike="noStrike" dirty="0">
                <a:solidFill>
                  <a:srgbClr val="000000"/>
                </a:solidFill>
                <a:effectLst/>
                <a:latin typeface="Arial" panose="020B0604020202020204" pitchFamily="34" charset="0"/>
              </a:rPr>
              <a:t> אותו והוא אנוס בפרנסתו לעשות הקידושין </a:t>
            </a:r>
            <a:r>
              <a:rPr lang="he-IL" sz="2300" b="0" i="0" u="none" strike="noStrike" dirty="0" err="1">
                <a:solidFill>
                  <a:srgbClr val="000000"/>
                </a:solidFill>
                <a:effectLst/>
                <a:latin typeface="Arial" panose="020B0604020202020204" pitchFamily="34" charset="0"/>
              </a:rPr>
              <a:t>דוקא</a:t>
            </a:r>
            <a:r>
              <a:rPr lang="he-IL" sz="2300" b="0" i="0" u="none" strike="noStrike" dirty="0">
                <a:solidFill>
                  <a:srgbClr val="000000"/>
                </a:solidFill>
                <a:effectLst/>
                <a:latin typeface="Arial" panose="020B0604020202020204" pitchFamily="34" charset="0"/>
              </a:rPr>
              <a:t> באופן שהכלה </a:t>
            </a:r>
            <a:r>
              <a:rPr lang="he-IL" sz="2300" b="0" i="0" u="none" strike="noStrike" dirty="0" err="1">
                <a:solidFill>
                  <a:srgbClr val="000000"/>
                </a:solidFill>
                <a:effectLst/>
                <a:latin typeface="Arial" panose="020B0604020202020204" pitchFamily="34" charset="0"/>
              </a:rPr>
              <a:t>תתן</a:t>
            </a:r>
            <a:r>
              <a:rPr lang="he-IL" sz="2300" b="0" i="0" u="none" strike="noStrike" dirty="0">
                <a:solidFill>
                  <a:srgbClr val="000000"/>
                </a:solidFill>
                <a:effectLst/>
                <a:latin typeface="Arial" panose="020B0604020202020204" pitchFamily="34" charset="0"/>
              </a:rPr>
              <a:t> ג"כ טבעת </a:t>
            </a:r>
            <a:r>
              <a:rPr lang="he-IL" sz="2300" b="0" i="0" u="none" strike="noStrike" dirty="0" err="1">
                <a:solidFill>
                  <a:srgbClr val="000000"/>
                </a:solidFill>
                <a:effectLst/>
                <a:latin typeface="Arial" panose="020B0604020202020204" pitchFamily="34" charset="0"/>
              </a:rPr>
              <a:t>להחתן</a:t>
            </a:r>
            <a:r>
              <a:rPr lang="he-IL" sz="2300" b="0" i="0" u="none" strike="noStrike" dirty="0">
                <a:solidFill>
                  <a:srgbClr val="000000"/>
                </a:solidFill>
                <a:effectLst/>
                <a:latin typeface="Arial" panose="020B0604020202020204" pitchFamily="34" charset="0"/>
              </a:rPr>
              <a:t> צריך להודיע אותם וגם </a:t>
            </a:r>
            <a:r>
              <a:rPr lang="he-IL" sz="2300" b="0" i="0" u="none" strike="noStrike" dirty="0" err="1">
                <a:solidFill>
                  <a:srgbClr val="000000"/>
                </a:solidFill>
                <a:effectLst/>
                <a:latin typeface="Arial" panose="020B0604020202020204" pitchFamily="34" charset="0"/>
              </a:rPr>
              <a:t>להעדים</a:t>
            </a:r>
            <a:r>
              <a:rPr lang="he-IL" sz="2300" b="0" i="0" u="none" strike="noStrike" dirty="0">
                <a:solidFill>
                  <a:srgbClr val="000000"/>
                </a:solidFill>
                <a:effectLst/>
                <a:latin typeface="Arial" panose="020B0604020202020204" pitchFamily="34" charset="0"/>
              </a:rPr>
              <a:t> כי רק נתינת החתן להכלה הם קנין הקידושין, ונתינת הכלה </a:t>
            </a:r>
            <a:r>
              <a:rPr lang="he-IL" sz="2300" b="0" i="0" u="none" strike="noStrike" dirty="0" err="1">
                <a:solidFill>
                  <a:srgbClr val="000000"/>
                </a:solidFill>
                <a:effectLst/>
                <a:latin typeface="Arial" panose="020B0604020202020204" pitchFamily="34" charset="0"/>
              </a:rPr>
              <a:t>להחתן</a:t>
            </a:r>
            <a:r>
              <a:rPr lang="he-IL" sz="2300" b="0" i="0" u="none" strike="noStrike" dirty="0">
                <a:solidFill>
                  <a:srgbClr val="000000"/>
                </a:solidFill>
                <a:effectLst/>
                <a:latin typeface="Arial" panose="020B0604020202020204" pitchFamily="34" charset="0"/>
              </a:rPr>
              <a:t> לא שייך </a:t>
            </a:r>
            <a:r>
              <a:rPr lang="he-IL" sz="2300" b="0" i="0" u="none" strike="noStrike" dirty="0" err="1">
                <a:solidFill>
                  <a:srgbClr val="000000"/>
                </a:solidFill>
                <a:effectLst/>
                <a:latin typeface="Arial" panose="020B0604020202020204" pitchFamily="34" charset="0"/>
              </a:rPr>
              <a:t>להקידושין</a:t>
            </a:r>
            <a:r>
              <a:rPr lang="he-IL" sz="2300" b="0" i="0" u="none" strike="noStrike" dirty="0">
                <a:solidFill>
                  <a:srgbClr val="000000"/>
                </a:solidFill>
                <a:effectLst/>
                <a:latin typeface="Arial" panose="020B0604020202020204" pitchFamily="34" charset="0"/>
              </a:rPr>
              <a:t> כלל אלא הוא רק מתנה בעלמא ואמירתה תהא בלשון שהם דברי נתינה לאהבה ולחבה אחרי שכבר הוא בעלה.</a:t>
            </a:r>
            <a:endParaRPr lang="he-IL" sz="2300" dirty="0"/>
          </a:p>
        </p:txBody>
      </p:sp>
    </p:spTree>
    <p:extLst>
      <p:ext uri="{BB962C8B-B14F-4D97-AF65-F5344CB8AC3E}">
        <p14:creationId xmlns:p14="http://schemas.microsoft.com/office/powerpoint/2010/main" val="715494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2FBC9-AE3C-4F43-8A4B-BE6D8410B6BE}"/>
              </a:ext>
            </a:extLst>
          </p:cNvPr>
          <p:cNvSpPr>
            <a:spLocks noGrp="1"/>
          </p:cNvSpPr>
          <p:nvPr>
            <p:ph type="title"/>
          </p:nvPr>
        </p:nvSpPr>
        <p:spPr/>
        <p:txBody>
          <a:bodyPr/>
          <a:lstStyle/>
          <a:p>
            <a:pPr algn="l"/>
            <a:r>
              <a:rPr lang="en-US" dirty="0"/>
              <a:t>What is the driving factor in the Gm? </a:t>
            </a:r>
            <a:endParaRPr lang="he-IL" dirty="0"/>
          </a:p>
        </p:txBody>
      </p:sp>
      <p:sp>
        <p:nvSpPr>
          <p:cNvPr id="3" name="Content Placeholder 2">
            <a:extLst>
              <a:ext uri="{FF2B5EF4-FFF2-40B4-BE49-F238E27FC236}">
                <a16:creationId xmlns:a16="http://schemas.microsoft.com/office/drawing/2014/main" id="{F8B3EBD2-4F47-403C-9F39-4D62A110A495}"/>
              </a:ext>
            </a:extLst>
          </p:cNvPr>
          <p:cNvSpPr>
            <a:spLocks noGrp="1"/>
          </p:cNvSpPr>
          <p:nvPr>
            <p:ph idx="1"/>
          </p:nvPr>
        </p:nvSpPr>
        <p:spPr/>
        <p:txBody>
          <a:bodyPr>
            <a:normAutofit/>
          </a:bodyPr>
          <a:lstStyle/>
          <a:p>
            <a:pPr marL="800100" lvl="1" indent="-342900" rtl="0">
              <a:lnSpc>
                <a:spcPct val="107000"/>
              </a:lnSpc>
              <a:buFont typeface="+mj-lt"/>
              <a:buAutoNum type="arabicPeriod"/>
            </a:pPr>
            <a:r>
              <a:rPr lang="en-US" sz="1800" dirty="0">
                <a:effectLst/>
                <a:latin typeface="Times New Roman" panose="02020603050405020304" pitchFamily="18" charset="0"/>
                <a:ea typeface="Times New Roman" panose="02020603050405020304" pitchFamily="18" charset="0"/>
              </a:rPr>
              <a:t>Amirah:</a:t>
            </a:r>
          </a:p>
          <a:p>
            <a:pPr marL="1257300" lvl="2" indent="-342900">
              <a:lnSpc>
                <a:spcPct val="107000"/>
              </a:lnSpc>
              <a:buFont typeface="+mj-lt"/>
              <a:buAutoNum type="alphaLcPeriod"/>
            </a:pPr>
            <a:r>
              <a:rPr lang="en-US" sz="1400" dirty="0">
                <a:effectLst/>
                <a:latin typeface="Times New Roman" panose="02020603050405020304" pitchFamily="18" charset="0"/>
                <a:ea typeface="Times New Roman" panose="02020603050405020304" pitchFamily="18" charset="0"/>
              </a:rPr>
              <a:t>What is the nature of </a:t>
            </a:r>
            <a:r>
              <a:rPr lang="he-IL" sz="1400" dirty="0">
                <a:effectLst/>
                <a:latin typeface="Times New Roman" panose="02020603050405020304" pitchFamily="18" charset="0"/>
                <a:ea typeface="Times New Roman" panose="02020603050405020304" pitchFamily="18" charset="0"/>
              </a:rPr>
              <a:t>אמירה</a:t>
            </a:r>
            <a:r>
              <a:rPr lang="en-US" sz="1400" dirty="0">
                <a:effectLst/>
                <a:latin typeface="Times New Roman" panose="02020603050405020304" pitchFamily="18" charset="0"/>
                <a:ea typeface="Times New Roman" panose="02020603050405020304" pitchFamily="18" charset="0"/>
              </a:rPr>
              <a:t> in a </a:t>
            </a:r>
            <a:r>
              <a:rPr lang="he-IL" sz="1400" dirty="0">
                <a:effectLst/>
                <a:latin typeface="Times New Roman" panose="02020603050405020304" pitchFamily="18" charset="0"/>
                <a:ea typeface="Times New Roman" panose="02020603050405020304" pitchFamily="18" charset="0"/>
              </a:rPr>
              <a:t>מעשה קידושין</a:t>
            </a:r>
            <a:r>
              <a:rPr lang="en-US" sz="1400" dirty="0">
                <a:effectLst/>
                <a:latin typeface="Times New Roman" panose="02020603050405020304" pitchFamily="18" charset="0"/>
                <a:ea typeface="Times New Roman" panose="02020603050405020304" pitchFamily="18" charset="0"/>
              </a:rPr>
              <a:t>? Is in Necessary</a:t>
            </a:r>
          </a:p>
          <a:p>
            <a:pPr marL="1257300" lvl="2" indent="-342900">
              <a:lnSpc>
                <a:spcPct val="107000"/>
              </a:lnSpc>
              <a:buFont typeface="+mj-lt"/>
              <a:buAutoNum type="alphaLcPeriod"/>
            </a:pPr>
            <a:r>
              <a:rPr lang="en-US" sz="1400" dirty="0">
                <a:latin typeface="Times New Roman" panose="02020603050405020304" pitchFamily="18" charset="0"/>
                <a:ea typeface="Times New Roman" panose="02020603050405020304" pitchFamily="18" charset="0"/>
              </a:rPr>
              <a:t>Of course it’s necessary, but do we have it? (</a:t>
            </a:r>
            <a:r>
              <a:rPr lang="he-IL" sz="1400" dirty="0">
                <a:latin typeface="Times New Roman" panose="02020603050405020304" pitchFamily="18" charset="0"/>
                <a:ea typeface="Times New Roman" panose="02020603050405020304" pitchFamily="18" charset="0"/>
              </a:rPr>
              <a:t>הן</a:t>
            </a:r>
            <a:r>
              <a:rPr lang="en-US" sz="1400" dirty="0">
                <a:latin typeface="Times New Roman" panose="02020603050405020304" pitchFamily="18" charset="0"/>
                <a:ea typeface="Times New Roman" panose="02020603050405020304" pitchFamily="18" charset="0"/>
              </a:rPr>
              <a:t>, </a:t>
            </a:r>
            <a:r>
              <a:rPr lang="he-IL" sz="1400" dirty="0">
                <a:latin typeface="Times New Roman" panose="02020603050405020304" pitchFamily="18" charset="0"/>
                <a:ea typeface="Times New Roman" panose="02020603050405020304" pitchFamily="18" charset="0"/>
              </a:rPr>
              <a:t>עסוקים</a:t>
            </a:r>
            <a:r>
              <a:rPr lang="en-US" sz="1400" dirty="0">
                <a:latin typeface="Times New Roman" panose="02020603050405020304" pitchFamily="18" charset="0"/>
                <a:ea typeface="Times New Roman" panose="02020603050405020304" pitchFamily="18" charset="0"/>
              </a:rPr>
              <a:t>, </a:t>
            </a:r>
            <a:r>
              <a:rPr lang="he-IL" sz="1400" dirty="0">
                <a:latin typeface="Times New Roman" panose="02020603050405020304" pitchFamily="18" charset="0"/>
                <a:ea typeface="Times New Roman" panose="02020603050405020304" pitchFamily="18" charset="0"/>
              </a:rPr>
              <a:t>שתיקה כהודאה</a:t>
            </a:r>
            <a:r>
              <a:rPr lang="en-US" sz="1400" dirty="0">
                <a:latin typeface="Times New Roman" panose="02020603050405020304" pitchFamily="18" charset="0"/>
                <a:ea typeface="Times New Roman" panose="02020603050405020304" pitchFamily="18" charset="0"/>
              </a:rPr>
              <a:t>) </a:t>
            </a:r>
            <a:endParaRPr lang="en-US" sz="1400" dirty="0">
              <a:effectLst/>
              <a:latin typeface="Times New Roman" panose="02020603050405020304" pitchFamily="18" charset="0"/>
              <a:ea typeface="Times New Roman" panose="02020603050405020304" pitchFamily="18" charset="0"/>
            </a:endParaRPr>
          </a:p>
          <a:p>
            <a:pPr marL="742950" lvl="1" indent="-285750">
              <a:lnSpc>
                <a:spcPct val="107000"/>
              </a:lnSpc>
              <a:buFont typeface="+mj-lt"/>
              <a:buAutoNum type="alphaLcPeriod"/>
            </a:pPr>
            <a:r>
              <a:rPr lang="en-US" sz="1800" dirty="0" err="1">
                <a:effectLst/>
                <a:latin typeface="Times New Roman" panose="02020603050405020304" pitchFamily="18" charset="0"/>
                <a:ea typeface="Times New Roman" panose="02020603050405020304" pitchFamily="18" charset="0"/>
              </a:rPr>
              <a:t>Beirur</a:t>
            </a:r>
            <a:r>
              <a:rPr lang="en-US" sz="1800" dirty="0">
                <a:effectLst/>
                <a:latin typeface="Times New Roman" panose="02020603050405020304" pitchFamily="18" charset="0"/>
                <a:ea typeface="Times New Roman" panose="02020603050405020304" pitchFamily="18" charset="0"/>
              </a:rPr>
              <a:t>:</a:t>
            </a:r>
          </a:p>
          <a:p>
            <a:pPr marL="1200150" lvl="2" indent="-285750">
              <a:lnSpc>
                <a:spcPct val="107000"/>
              </a:lnSpc>
              <a:buFont typeface="+mj-lt"/>
              <a:buAutoNum type="alphaLcPeriod"/>
            </a:pPr>
            <a:r>
              <a:rPr lang="en-US" sz="1400" dirty="0">
                <a:latin typeface="Times New Roman" panose="02020603050405020304" pitchFamily="18" charset="0"/>
                <a:ea typeface="Times New Roman" panose="02020603050405020304" pitchFamily="18" charset="0"/>
              </a:rPr>
              <a:t>Do we have </a:t>
            </a:r>
            <a:r>
              <a:rPr lang="en-US" sz="1400" dirty="0" err="1">
                <a:latin typeface="Times New Roman" panose="02020603050405020304" pitchFamily="18" charset="0"/>
                <a:ea typeface="Times New Roman" panose="02020603050405020304" pitchFamily="18" charset="0"/>
              </a:rPr>
              <a:t>beirur</a:t>
            </a:r>
            <a:r>
              <a:rPr lang="en-US" sz="1400" dirty="0">
                <a:latin typeface="Times New Roman" panose="02020603050405020304" pitchFamily="18" charset="0"/>
                <a:ea typeface="Times New Roman" panose="02020603050405020304" pitchFamily="18" charset="0"/>
              </a:rPr>
              <a:t> here- Formally</a:t>
            </a:r>
          </a:p>
          <a:p>
            <a:pPr marL="1200150" lvl="2" indent="-285750">
              <a:lnSpc>
                <a:spcPct val="107000"/>
              </a:lnSpc>
              <a:buFont typeface="+mj-lt"/>
              <a:buAutoNum type="alphaLcPeriod"/>
            </a:pPr>
            <a:r>
              <a:rPr lang="en-US" sz="1400" dirty="0">
                <a:effectLst/>
                <a:latin typeface="Times New Roman" panose="02020603050405020304" pitchFamily="18" charset="0"/>
                <a:ea typeface="Times New Roman" panose="02020603050405020304" pitchFamily="18" charset="0"/>
              </a:rPr>
              <a:t>Do we know what’s going on in his head at all - practically</a:t>
            </a:r>
          </a:p>
          <a:p>
            <a:pPr marL="742950" lvl="1" indent="-285750">
              <a:lnSpc>
                <a:spcPct val="107000"/>
              </a:lnSpc>
              <a:buFont typeface="+mj-lt"/>
              <a:buAutoNum type="alphaLcPeriod"/>
            </a:pPr>
            <a:r>
              <a:rPr lang="en-US" sz="1800" dirty="0">
                <a:effectLst/>
                <a:latin typeface="Times New Roman" panose="02020603050405020304" pitchFamily="18" charset="0"/>
                <a:ea typeface="Times New Roman" panose="02020603050405020304" pitchFamily="18" charset="0"/>
              </a:rPr>
              <a:t>Ki </a:t>
            </a:r>
            <a:r>
              <a:rPr lang="en-US" sz="1800" dirty="0" err="1">
                <a:effectLst/>
                <a:latin typeface="Times New Roman" panose="02020603050405020304" pitchFamily="18" charset="0"/>
                <a:ea typeface="Times New Roman" panose="02020603050405020304" pitchFamily="18" charset="0"/>
              </a:rPr>
              <a:t>Yikach</a:t>
            </a:r>
            <a:endParaRPr lang="en-US" sz="1800" dirty="0">
              <a:effectLst/>
              <a:latin typeface="Times New Roman" panose="02020603050405020304" pitchFamily="18" charset="0"/>
              <a:ea typeface="Times New Roman" panose="02020603050405020304" pitchFamily="18" charset="0"/>
            </a:endParaRPr>
          </a:p>
          <a:p>
            <a:pPr marL="1200150" lvl="2" indent="-285750">
              <a:lnSpc>
                <a:spcPct val="107000"/>
              </a:lnSpc>
              <a:buFont typeface="+mj-lt"/>
              <a:buAutoNum type="alphaLcPeriod"/>
            </a:pPr>
            <a:r>
              <a:rPr lang="en-US" sz="1400" dirty="0">
                <a:latin typeface="Times New Roman" panose="02020603050405020304" pitchFamily="18" charset="0"/>
                <a:ea typeface="Times New Roman" panose="02020603050405020304" pitchFamily="18" charset="0"/>
              </a:rPr>
              <a:t>He needs to do the Kiddushin, What does that include? does he need to do this? </a:t>
            </a:r>
            <a:endParaRPr lang="en-US" sz="1400" dirty="0">
              <a:effectLst/>
              <a:latin typeface="Times New Roman" panose="02020603050405020304" pitchFamily="18" charset="0"/>
              <a:ea typeface="Times New Roman" panose="02020603050405020304" pitchFamily="18" charset="0"/>
            </a:endParaRPr>
          </a:p>
          <a:p>
            <a:endParaRPr lang="he-IL" dirty="0"/>
          </a:p>
        </p:txBody>
      </p:sp>
    </p:spTree>
    <p:extLst>
      <p:ext uri="{BB962C8B-B14F-4D97-AF65-F5344CB8AC3E}">
        <p14:creationId xmlns:p14="http://schemas.microsoft.com/office/powerpoint/2010/main" val="4006977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a:extLst>
              <a:ext uri="{FF2B5EF4-FFF2-40B4-BE49-F238E27FC236}">
                <a16:creationId xmlns:a16="http://schemas.microsoft.com/office/drawing/2014/main" id="{4745DABF-A0FB-4354-9684-99A76631C4F8}"/>
              </a:ext>
            </a:extLst>
          </p:cNvPr>
          <p:cNvGraphicFramePr>
            <a:graphicFrameLocks noGrp="1"/>
          </p:cNvGraphicFramePr>
          <p:nvPr>
            <p:ph idx="1"/>
            <p:extLst>
              <p:ext uri="{D42A27DB-BD31-4B8C-83A1-F6EECF244321}">
                <p14:modId xmlns:p14="http://schemas.microsoft.com/office/powerpoint/2010/main" val="529308302"/>
              </p:ext>
            </p:extLst>
          </p:nvPr>
        </p:nvGraphicFramePr>
        <p:xfrm>
          <a:off x="599893" y="541651"/>
          <a:ext cx="11141702" cy="56353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357897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2EFAC-98CF-44E9-B27B-4F8849E360C7}"/>
              </a:ext>
            </a:extLst>
          </p:cNvPr>
          <p:cNvSpPr>
            <a:spLocks noGrp="1"/>
          </p:cNvSpPr>
          <p:nvPr>
            <p:ph type="title"/>
          </p:nvPr>
        </p:nvSpPr>
        <p:spPr/>
        <p:txBody>
          <a:bodyPr/>
          <a:lstStyle/>
          <a:p>
            <a:pPr algn="r" rtl="1"/>
            <a:r>
              <a:rPr lang="he-IL" dirty="0"/>
              <a:t>האם גם האמירה צריך להיות ממנו</a:t>
            </a:r>
          </a:p>
        </p:txBody>
      </p:sp>
      <p:sp>
        <p:nvSpPr>
          <p:cNvPr id="3" name="Content Placeholder 2">
            <a:extLst>
              <a:ext uri="{FF2B5EF4-FFF2-40B4-BE49-F238E27FC236}">
                <a16:creationId xmlns:a16="http://schemas.microsoft.com/office/drawing/2014/main" id="{8309F68F-6CD5-4721-828A-2D4EBCE3D2FB}"/>
              </a:ext>
            </a:extLst>
          </p:cNvPr>
          <p:cNvSpPr>
            <a:spLocks noGrp="1"/>
          </p:cNvSpPr>
          <p:nvPr>
            <p:ph idx="1"/>
          </p:nvPr>
        </p:nvSpPr>
        <p:spPr/>
        <p:txBody>
          <a:bodyPr>
            <a:noAutofit/>
          </a:bodyPr>
          <a:lstStyle/>
          <a:p>
            <a:pPr marL="0" indent="0" algn="r" rtl="1">
              <a:spcBef>
                <a:spcPts val="0"/>
              </a:spcBef>
              <a:buNone/>
            </a:pPr>
            <a:r>
              <a:rPr lang="he-IL" sz="2200" b="0" i="0" u="none" strike="noStrike" dirty="0">
                <a:solidFill>
                  <a:srgbClr val="000000"/>
                </a:solidFill>
                <a:effectLst/>
                <a:latin typeface="Arial" panose="020B0604020202020204" pitchFamily="34" charset="0"/>
              </a:rPr>
              <a:t>בית הבחירה למאירי מסכת קידושין דף ה עמוד ב </a:t>
            </a:r>
            <a:endParaRPr lang="he-IL" sz="2200" b="0" dirty="0">
              <a:effectLst/>
            </a:endParaRPr>
          </a:p>
          <a:p>
            <a:pPr marL="0" indent="0" algn="r" rtl="1">
              <a:buNone/>
            </a:pPr>
            <a:r>
              <a:rPr lang="he-IL" sz="2200" b="0" i="0" u="none" strike="noStrike" dirty="0">
                <a:solidFill>
                  <a:srgbClr val="000000"/>
                </a:solidFill>
                <a:effectLst/>
                <a:latin typeface="Arial" panose="020B0604020202020204" pitchFamily="34" charset="0"/>
              </a:rPr>
              <a:t>עיקר קדושי כסף הוא שיהא האיש נותן לאשה כסף או </a:t>
            </a:r>
            <a:r>
              <a:rPr lang="he-IL" sz="2200" b="0" i="0" u="none" strike="noStrike" dirty="0" err="1">
                <a:solidFill>
                  <a:srgbClr val="000000"/>
                </a:solidFill>
                <a:effectLst/>
                <a:latin typeface="Arial" panose="020B0604020202020204" pitchFamily="34" charset="0"/>
              </a:rPr>
              <a:t>שוה</a:t>
            </a:r>
            <a:r>
              <a:rPr lang="he-IL" sz="2200" b="0" i="0" u="none" strike="noStrike" dirty="0">
                <a:solidFill>
                  <a:srgbClr val="000000"/>
                </a:solidFill>
                <a:effectLst/>
                <a:latin typeface="Arial" panose="020B0604020202020204" pitchFamily="34" charset="0"/>
              </a:rPr>
              <a:t> כסף </a:t>
            </a:r>
            <a:r>
              <a:rPr lang="he-IL" sz="2200" b="1" i="0" u="sng" dirty="0">
                <a:solidFill>
                  <a:srgbClr val="000000"/>
                </a:solidFill>
                <a:effectLst/>
                <a:latin typeface="Arial" panose="020B0604020202020204" pitchFamily="34" charset="0"/>
              </a:rPr>
              <a:t>ויאמר לה הרי את מקדשת לי</a:t>
            </a:r>
            <a:r>
              <a:rPr lang="he-IL" sz="2200" b="0" i="0" u="none" strike="noStrike" dirty="0">
                <a:solidFill>
                  <a:srgbClr val="000000"/>
                </a:solidFill>
                <a:effectLst/>
                <a:latin typeface="Arial" panose="020B0604020202020204" pitchFamily="34" charset="0"/>
              </a:rPr>
              <a:t> או הרי את מאורסת לי או הרי את לי </a:t>
            </a:r>
            <a:r>
              <a:rPr lang="he-IL" sz="2200" b="0" i="0" u="none" strike="noStrike" dirty="0" err="1">
                <a:solidFill>
                  <a:srgbClr val="000000"/>
                </a:solidFill>
                <a:effectLst/>
                <a:latin typeface="Arial" panose="020B0604020202020204" pitchFamily="34" charset="0"/>
              </a:rPr>
              <a:t>לאינתו</a:t>
            </a:r>
            <a:r>
              <a:rPr lang="he-IL" sz="2200" b="0" i="0" u="none" strike="noStrike" dirty="0">
                <a:solidFill>
                  <a:srgbClr val="000000"/>
                </a:solidFill>
                <a:effectLst/>
                <a:latin typeface="Arial" panose="020B0604020202020204" pitchFamily="34" charset="0"/>
              </a:rPr>
              <a:t> ואין צריך לומר בדבר זה אלא שהלשון מבורר יותר בכך כמו שהתבאר אבל אם נתנה היא ואמרה לו הריני מקדשת לך אין זה כלום </a:t>
            </a:r>
            <a:r>
              <a:rPr lang="he-IL" sz="2200" b="1" i="0" u="none" strike="noStrike" dirty="0">
                <a:solidFill>
                  <a:srgbClr val="000000"/>
                </a:solidFill>
                <a:effectLst/>
                <a:latin typeface="Arial" panose="020B0604020202020204" pitchFamily="34" charset="0"/>
              </a:rPr>
              <a:t>נתן היא ואמרה היא</a:t>
            </a:r>
            <a:r>
              <a:rPr lang="he-IL" sz="2200" b="0" i="0" u="none" strike="noStrike" dirty="0">
                <a:solidFill>
                  <a:srgbClr val="000000"/>
                </a:solidFill>
                <a:effectLst/>
                <a:latin typeface="Arial" panose="020B0604020202020204" pitchFamily="34" charset="0"/>
              </a:rPr>
              <a:t> ר"ל הריני מקדשת לך בכסף זה שנתת לי הרי הן קדושי ספק </a:t>
            </a:r>
            <a:r>
              <a:rPr lang="he-IL" sz="2200" b="0" i="0" u="none" strike="noStrike" dirty="0" err="1">
                <a:solidFill>
                  <a:srgbClr val="000000"/>
                </a:solidFill>
                <a:effectLst/>
                <a:latin typeface="Arial" panose="020B0604020202020204" pitchFamily="34" charset="0"/>
              </a:rPr>
              <a:t>וחוששין</a:t>
            </a:r>
            <a:r>
              <a:rPr lang="he-IL" sz="2200" b="0" i="0" u="none" strike="noStrike" dirty="0">
                <a:solidFill>
                  <a:srgbClr val="000000"/>
                </a:solidFill>
                <a:effectLst/>
                <a:latin typeface="Arial" panose="020B0604020202020204" pitchFamily="34" charset="0"/>
              </a:rPr>
              <a:t> מדרבנן ואף על פי שספק תורה הוא שהרי עקר </a:t>
            </a:r>
            <a:r>
              <a:rPr lang="he-IL" sz="2200" b="1" i="0" u="sng" dirty="0">
                <a:solidFill>
                  <a:srgbClr val="000000"/>
                </a:solidFill>
                <a:effectLst/>
                <a:latin typeface="Arial" panose="020B0604020202020204" pitchFamily="34" charset="0"/>
              </a:rPr>
              <a:t>הספק הוא בכי </a:t>
            </a:r>
            <a:r>
              <a:rPr lang="he-IL" sz="2200" b="1" i="0" u="sng" dirty="0" err="1">
                <a:solidFill>
                  <a:srgbClr val="000000"/>
                </a:solidFill>
                <a:effectLst/>
                <a:latin typeface="Arial" panose="020B0604020202020204" pitchFamily="34" charset="0"/>
              </a:rPr>
              <a:t>יקח</a:t>
            </a:r>
            <a:r>
              <a:rPr lang="he-IL" sz="2200" b="1" i="0" u="sng" dirty="0">
                <a:solidFill>
                  <a:srgbClr val="000000"/>
                </a:solidFill>
                <a:effectLst/>
                <a:latin typeface="Arial" panose="020B0604020202020204" pitchFamily="34" charset="0"/>
              </a:rPr>
              <a:t> אם רוצה לומר נתינה לחודה או נתינה ואמירה</a:t>
            </a:r>
            <a:r>
              <a:rPr lang="he-IL" sz="2200" b="0" i="0" u="none" strike="noStrike" dirty="0">
                <a:solidFill>
                  <a:srgbClr val="000000"/>
                </a:solidFill>
                <a:effectLst/>
                <a:latin typeface="Arial" panose="020B0604020202020204" pitchFamily="34" charset="0"/>
              </a:rPr>
              <a:t> </a:t>
            </a:r>
          </a:p>
        </p:txBody>
      </p:sp>
    </p:spTree>
    <p:extLst>
      <p:ext uri="{BB962C8B-B14F-4D97-AF65-F5344CB8AC3E}">
        <p14:creationId xmlns:p14="http://schemas.microsoft.com/office/powerpoint/2010/main" val="30944262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195DD0C-A99D-44B5-B07A-69080735DF0C}"/>
              </a:ext>
            </a:extLst>
          </p:cNvPr>
          <p:cNvGraphicFramePr>
            <a:graphicFrameLocks noGrp="1"/>
          </p:cNvGraphicFramePr>
          <p:nvPr>
            <p:ph idx="1"/>
            <p:extLst>
              <p:ext uri="{D42A27DB-BD31-4B8C-83A1-F6EECF244321}">
                <p14:modId xmlns:p14="http://schemas.microsoft.com/office/powerpoint/2010/main" val="163742498"/>
              </p:ext>
            </p:extLst>
          </p:nvPr>
        </p:nvGraphicFramePr>
        <p:xfrm>
          <a:off x="308683" y="372749"/>
          <a:ext cx="11496978" cy="58042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970034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a:extLst>
              <a:ext uri="{FF2B5EF4-FFF2-40B4-BE49-F238E27FC236}">
                <a16:creationId xmlns:a16="http://schemas.microsoft.com/office/drawing/2014/main" id="{4745DABF-A0FB-4354-9684-99A76631C4F8}"/>
              </a:ext>
            </a:extLst>
          </p:cNvPr>
          <p:cNvGraphicFramePr>
            <a:graphicFrameLocks noGrp="1"/>
          </p:cNvGraphicFramePr>
          <p:nvPr>
            <p:ph idx="1"/>
          </p:nvPr>
        </p:nvGraphicFramePr>
        <p:xfrm>
          <a:off x="599893" y="541651"/>
          <a:ext cx="11141702" cy="56353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216250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2FBC9-AE3C-4F43-8A4B-BE6D8410B6BE}"/>
              </a:ext>
            </a:extLst>
          </p:cNvPr>
          <p:cNvSpPr>
            <a:spLocks noGrp="1"/>
          </p:cNvSpPr>
          <p:nvPr>
            <p:ph type="title"/>
          </p:nvPr>
        </p:nvSpPr>
        <p:spPr/>
        <p:txBody>
          <a:bodyPr/>
          <a:lstStyle/>
          <a:p>
            <a:pPr algn="l"/>
            <a:r>
              <a:rPr lang="en-US" dirty="0"/>
              <a:t>What is the driving factor in the Gm? </a:t>
            </a:r>
            <a:endParaRPr lang="he-IL" dirty="0"/>
          </a:p>
        </p:txBody>
      </p:sp>
      <p:sp>
        <p:nvSpPr>
          <p:cNvPr id="3" name="Content Placeholder 2">
            <a:extLst>
              <a:ext uri="{FF2B5EF4-FFF2-40B4-BE49-F238E27FC236}">
                <a16:creationId xmlns:a16="http://schemas.microsoft.com/office/drawing/2014/main" id="{F8B3EBD2-4F47-403C-9F39-4D62A110A495}"/>
              </a:ext>
            </a:extLst>
          </p:cNvPr>
          <p:cNvSpPr>
            <a:spLocks noGrp="1"/>
          </p:cNvSpPr>
          <p:nvPr>
            <p:ph idx="1"/>
          </p:nvPr>
        </p:nvSpPr>
        <p:spPr/>
        <p:txBody>
          <a:bodyPr>
            <a:noAutofit/>
          </a:bodyPr>
          <a:lstStyle/>
          <a:p>
            <a:pPr marL="342900" indent="-342900">
              <a:lnSpc>
                <a:spcPct val="107000"/>
              </a:lnSpc>
              <a:buFont typeface="+mj-lt"/>
              <a:buAutoNum type="arabicPeriod"/>
            </a:pPr>
            <a:r>
              <a:rPr lang="en-US" sz="1800" dirty="0">
                <a:effectLst/>
                <a:latin typeface="Times New Roman" panose="02020603050405020304" pitchFamily="18" charset="0"/>
                <a:ea typeface="Times New Roman" panose="02020603050405020304" pitchFamily="18" charset="0"/>
              </a:rPr>
              <a:t>Amirah:</a:t>
            </a:r>
          </a:p>
          <a:p>
            <a:pPr marL="800100" lvl="1" indent="-342900">
              <a:lnSpc>
                <a:spcPct val="107000"/>
              </a:lnSpc>
              <a:buFont typeface="+mj-lt"/>
              <a:buAutoNum type="arabicPeriod"/>
            </a:pPr>
            <a:r>
              <a:rPr lang="en-US" sz="1800" dirty="0">
                <a:effectLst/>
                <a:latin typeface="Times New Roman" panose="02020603050405020304" pitchFamily="18" charset="0"/>
                <a:ea typeface="Times New Roman" panose="02020603050405020304" pitchFamily="18" charset="0"/>
              </a:rPr>
              <a:t>What is the nature of </a:t>
            </a:r>
            <a:r>
              <a:rPr lang="he-IL" sz="1800" dirty="0">
                <a:effectLst/>
                <a:latin typeface="Times New Roman" panose="02020603050405020304" pitchFamily="18" charset="0"/>
                <a:ea typeface="Times New Roman" panose="02020603050405020304" pitchFamily="18" charset="0"/>
              </a:rPr>
              <a:t>אמירה</a:t>
            </a:r>
            <a:r>
              <a:rPr lang="en-US" sz="1800" dirty="0">
                <a:effectLst/>
                <a:latin typeface="Times New Roman" panose="02020603050405020304" pitchFamily="18" charset="0"/>
                <a:ea typeface="Times New Roman" panose="02020603050405020304" pitchFamily="18" charset="0"/>
              </a:rPr>
              <a:t> in a </a:t>
            </a:r>
            <a:r>
              <a:rPr lang="he-IL" sz="1800" dirty="0">
                <a:effectLst/>
                <a:latin typeface="Times New Roman" panose="02020603050405020304" pitchFamily="18" charset="0"/>
                <a:ea typeface="Times New Roman" panose="02020603050405020304" pitchFamily="18" charset="0"/>
              </a:rPr>
              <a:t>מעשה קידושין</a:t>
            </a:r>
            <a:r>
              <a:rPr lang="en-US" sz="1800" dirty="0">
                <a:effectLst/>
                <a:latin typeface="Times New Roman" panose="02020603050405020304" pitchFamily="18" charset="0"/>
                <a:ea typeface="Times New Roman" panose="02020603050405020304" pitchFamily="18" charset="0"/>
              </a:rPr>
              <a:t>? Is in Necessary</a:t>
            </a:r>
          </a:p>
          <a:p>
            <a:pPr marL="800100" lvl="1" indent="-342900">
              <a:lnSpc>
                <a:spcPct val="107000"/>
              </a:lnSpc>
              <a:buFont typeface="+mj-lt"/>
              <a:buAutoNum type="arabicPeriod"/>
            </a:pPr>
            <a:r>
              <a:rPr lang="en-US" sz="1800" dirty="0">
                <a:latin typeface="Times New Roman" panose="02020603050405020304" pitchFamily="18" charset="0"/>
                <a:ea typeface="Times New Roman" panose="02020603050405020304" pitchFamily="18" charset="0"/>
              </a:rPr>
              <a:t>Of course it’s necessary, but do we have it? (</a:t>
            </a:r>
            <a:r>
              <a:rPr lang="he-IL" sz="1800" dirty="0">
                <a:latin typeface="Times New Roman" panose="02020603050405020304" pitchFamily="18" charset="0"/>
                <a:ea typeface="Times New Roman" panose="02020603050405020304" pitchFamily="18" charset="0"/>
              </a:rPr>
              <a:t>הן</a:t>
            </a:r>
            <a:r>
              <a:rPr lang="en-US" sz="1800" dirty="0">
                <a:latin typeface="Times New Roman" panose="02020603050405020304" pitchFamily="18" charset="0"/>
                <a:ea typeface="Times New Roman" panose="02020603050405020304" pitchFamily="18" charset="0"/>
              </a:rPr>
              <a:t>, </a:t>
            </a:r>
            <a:r>
              <a:rPr lang="he-IL" sz="1800" dirty="0">
                <a:latin typeface="Times New Roman" panose="02020603050405020304" pitchFamily="18" charset="0"/>
                <a:ea typeface="Times New Roman" panose="02020603050405020304" pitchFamily="18" charset="0"/>
              </a:rPr>
              <a:t>עסוקים</a:t>
            </a:r>
            <a:r>
              <a:rPr lang="en-US" sz="1800" dirty="0">
                <a:latin typeface="Times New Roman" panose="02020603050405020304" pitchFamily="18" charset="0"/>
                <a:ea typeface="Times New Roman" panose="02020603050405020304" pitchFamily="18" charset="0"/>
              </a:rPr>
              <a:t>, </a:t>
            </a:r>
            <a:r>
              <a:rPr lang="he-IL" sz="1800" dirty="0">
                <a:latin typeface="Times New Roman" panose="02020603050405020304" pitchFamily="18" charset="0"/>
                <a:ea typeface="Times New Roman" panose="02020603050405020304" pitchFamily="18" charset="0"/>
              </a:rPr>
              <a:t>שתיקה כהודאה</a:t>
            </a:r>
            <a:r>
              <a:rPr lang="en-US" sz="1800" dirty="0">
                <a:latin typeface="Times New Roman" panose="02020603050405020304" pitchFamily="18" charset="0"/>
                <a:ea typeface="Times New Roman" panose="02020603050405020304" pitchFamily="18" charset="0"/>
              </a:rPr>
              <a:t>) </a:t>
            </a:r>
          </a:p>
          <a:p>
            <a:pPr marL="800100" lvl="1" indent="-342900">
              <a:lnSpc>
                <a:spcPct val="107000"/>
              </a:lnSpc>
              <a:buFont typeface="+mj-lt"/>
              <a:buAutoNum type="arabicPeriod"/>
            </a:pPr>
            <a:r>
              <a:rPr lang="en-US" sz="1800" dirty="0">
                <a:effectLst/>
                <a:latin typeface="Times New Roman" panose="02020603050405020304" pitchFamily="18" charset="0"/>
                <a:ea typeface="Times New Roman" panose="02020603050405020304" pitchFamily="18" charset="0"/>
              </a:rPr>
              <a:t>Does Amirah integrate with the </a:t>
            </a:r>
            <a:r>
              <a:rPr lang="en-US" sz="1800" dirty="0" err="1">
                <a:effectLst/>
                <a:latin typeface="Times New Roman" panose="02020603050405020304" pitchFamily="18" charset="0"/>
                <a:ea typeface="Times New Roman" panose="02020603050405020304" pitchFamily="18" charset="0"/>
              </a:rPr>
              <a:t>Netinah</a:t>
            </a:r>
            <a:r>
              <a:rPr lang="en-US" sz="1800" dirty="0">
                <a:effectLst/>
                <a:latin typeface="Times New Roman" panose="02020603050405020304" pitchFamily="18" charset="0"/>
                <a:ea typeface="Times New Roman" panose="02020603050405020304" pitchFamily="18" charset="0"/>
              </a:rPr>
              <a:t>, or is it separate</a:t>
            </a:r>
          </a:p>
          <a:p>
            <a:pPr lvl="2">
              <a:lnSpc>
                <a:spcPct val="107000"/>
              </a:lnSpc>
              <a:buFont typeface="+mj-lt"/>
              <a:buAutoNum type="arabicPeriod"/>
            </a:pPr>
            <a:r>
              <a:rPr lang="en-US" sz="1800" dirty="0">
                <a:latin typeface="Times New Roman" panose="02020603050405020304" pitchFamily="18" charset="0"/>
                <a:ea typeface="Times New Roman" panose="02020603050405020304" pitchFamily="18" charset="0"/>
              </a:rPr>
              <a:t>See Ki </a:t>
            </a:r>
            <a:r>
              <a:rPr lang="en-US" sz="1800" dirty="0" err="1">
                <a:latin typeface="Times New Roman" panose="02020603050405020304" pitchFamily="18" charset="0"/>
                <a:ea typeface="Times New Roman" panose="02020603050405020304" pitchFamily="18" charset="0"/>
              </a:rPr>
              <a:t>Yikach</a:t>
            </a:r>
            <a:endParaRPr lang="en-US" sz="1800" dirty="0">
              <a:effectLst/>
              <a:latin typeface="Times New Roman" panose="02020603050405020304" pitchFamily="18" charset="0"/>
              <a:ea typeface="Times New Roman" panose="02020603050405020304" pitchFamily="18" charset="0"/>
            </a:endParaRPr>
          </a:p>
          <a:p>
            <a:pPr marL="342900" indent="-342900">
              <a:lnSpc>
                <a:spcPct val="107000"/>
              </a:lnSpc>
              <a:buFont typeface="+mj-lt"/>
              <a:buAutoNum type="arabicPeriod"/>
            </a:pPr>
            <a:r>
              <a:rPr lang="en-US" sz="1800" dirty="0" err="1">
                <a:effectLst/>
                <a:latin typeface="Times New Roman" panose="02020603050405020304" pitchFamily="18" charset="0"/>
                <a:ea typeface="Times New Roman" panose="02020603050405020304" pitchFamily="18" charset="0"/>
              </a:rPr>
              <a:t>Beirur</a:t>
            </a:r>
            <a:r>
              <a:rPr lang="en-US" sz="1800" dirty="0">
                <a:effectLst/>
                <a:latin typeface="Times New Roman" panose="02020603050405020304" pitchFamily="18" charset="0"/>
                <a:ea typeface="Times New Roman" panose="02020603050405020304" pitchFamily="18" charset="0"/>
              </a:rPr>
              <a:t>:</a:t>
            </a:r>
          </a:p>
          <a:p>
            <a:pPr marL="800100" lvl="1" indent="-342900">
              <a:lnSpc>
                <a:spcPct val="107000"/>
              </a:lnSpc>
              <a:buFont typeface="+mj-lt"/>
              <a:buAutoNum type="arabicPeriod"/>
            </a:pPr>
            <a:r>
              <a:rPr lang="en-US" sz="1800" dirty="0">
                <a:latin typeface="Times New Roman" panose="02020603050405020304" pitchFamily="18" charset="0"/>
                <a:ea typeface="Times New Roman" panose="02020603050405020304" pitchFamily="18" charset="0"/>
              </a:rPr>
              <a:t>Do we have </a:t>
            </a:r>
            <a:r>
              <a:rPr lang="en-US" sz="1800" dirty="0" err="1">
                <a:latin typeface="Times New Roman" panose="02020603050405020304" pitchFamily="18" charset="0"/>
                <a:ea typeface="Times New Roman" panose="02020603050405020304" pitchFamily="18" charset="0"/>
              </a:rPr>
              <a:t>beirur</a:t>
            </a:r>
            <a:r>
              <a:rPr lang="en-US" sz="1800" dirty="0">
                <a:latin typeface="Times New Roman" panose="02020603050405020304" pitchFamily="18" charset="0"/>
                <a:ea typeface="Times New Roman" panose="02020603050405020304" pitchFamily="18" charset="0"/>
              </a:rPr>
              <a:t> here- Formally</a:t>
            </a:r>
          </a:p>
          <a:p>
            <a:pPr marL="800100" lvl="1" indent="-342900">
              <a:lnSpc>
                <a:spcPct val="107000"/>
              </a:lnSpc>
              <a:buFont typeface="+mj-lt"/>
              <a:buAutoNum type="arabicPeriod"/>
            </a:pPr>
            <a:r>
              <a:rPr lang="en-US" sz="1800" dirty="0">
                <a:effectLst/>
                <a:latin typeface="Times New Roman" panose="02020603050405020304" pitchFamily="18" charset="0"/>
                <a:ea typeface="Times New Roman" panose="02020603050405020304" pitchFamily="18" charset="0"/>
              </a:rPr>
              <a:t>Do we know what’s going on in his head at all - practically</a:t>
            </a:r>
          </a:p>
          <a:p>
            <a:pPr marL="342900" indent="-342900">
              <a:lnSpc>
                <a:spcPct val="107000"/>
              </a:lnSpc>
              <a:buFont typeface="+mj-lt"/>
              <a:buAutoNum type="arabicPeriod"/>
            </a:pPr>
            <a:r>
              <a:rPr lang="en-US" sz="1800" dirty="0">
                <a:effectLst/>
                <a:latin typeface="Times New Roman" panose="02020603050405020304" pitchFamily="18" charset="0"/>
                <a:ea typeface="Times New Roman" panose="02020603050405020304" pitchFamily="18" charset="0"/>
              </a:rPr>
              <a:t>Ki </a:t>
            </a:r>
            <a:r>
              <a:rPr lang="en-US" sz="1800" dirty="0" err="1">
                <a:effectLst/>
                <a:latin typeface="Times New Roman" panose="02020603050405020304" pitchFamily="18" charset="0"/>
                <a:ea typeface="Times New Roman" panose="02020603050405020304" pitchFamily="18" charset="0"/>
              </a:rPr>
              <a:t>Yikach</a:t>
            </a:r>
            <a:endParaRPr lang="en-US" sz="1800" dirty="0">
              <a:effectLst/>
              <a:latin typeface="Times New Roman" panose="02020603050405020304" pitchFamily="18" charset="0"/>
              <a:ea typeface="Times New Roman" panose="02020603050405020304" pitchFamily="18" charset="0"/>
            </a:endParaRPr>
          </a:p>
          <a:p>
            <a:pPr marL="800100" lvl="1" indent="-342900">
              <a:lnSpc>
                <a:spcPct val="107000"/>
              </a:lnSpc>
              <a:buFont typeface="+mj-lt"/>
              <a:buAutoNum type="arabicPeriod"/>
            </a:pPr>
            <a:r>
              <a:rPr lang="en-US" sz="1800" dirty="0">
                <a:latin typeface="Times New Roman" panose="02020603050405020304" pitchFamily="18" charset="0"/>
                <a:ea typeface="Times New Roman" panose="02020603050405020304" pitchFamily="18" charset="0"/>
              </a:rPr>
              <a:t>He needs to do the Kiddushin, What does that include? does he need to do this? </a:t>
            </a:r>
          </a:p>
          <a:p>
            <a:pPr marL="800100" lvl="1" indent="-342900">
              <a:lnSpc>
                <a:spcPct val="107000"/>
              </a:lnSpc>
              <a:buFont typeface="+mj-lt"/>
              <a:buAutoNum type="arabicPeriod"/>
            </a:pPr>
            <a:r>
              <a:rPr lang="en-US" sz="1800" dirty="0" err="1">
                <a:latin typeface="Times New Roman" panose="02020603050405020304" pitchFamily="18" charset="0"/>
                <a:ea typeface="Times New Roman" panose="02020603050405020304" pitchFamily="18" charset="0"/>
              </a:rPr>
              <a:t>Netinah</a:t>
            </a:r>
            <a:r>
              <a:rPr lang="en-US" sz="1800" dirty="0">
                <a:latin typeface="Times New Roman" panose="02020603050405020304" pitchFamily="18" charset="0"/>
                <a:ea typeface="Times New Roman" panose="02020603050405020304" pitchFamily="18" charset="0"/>
              </a:rPr>
              <a:t> is included in </a:t>
            </a:r>
            <a:r>
              <a:rPr lang="en-US" sz="1800" dirty="0" err="1">
                <a:latin typeface="Times New Roman" panose="02020603050405020304" pitchFamily="18" charset="0"/>
                <a:ea typeface="Times New Roman" panose="02020603050405020304" pitchFamily="18" charset="0"/>
              </a:rPr>
              <a:t>ki</a:t>
            </a:r>
            <a:r>
              <a:rPr lang="en-US" sz="1800" dirty="0">
                <a:latin typeface="Times New Roman" panose="02020603050405020304" pitchFamily="18" charset="0"/>
                <a:ea typeface="Times New Roman" panose="02020603050405020304" pitchFamily="18" charset="0"/>
              </a:rPr>
              <a:t> </a:t>
            </a:r>
            <a:r>
              <a:rPr lang="en-US" sz="1800" dirty="0" err="1">
                <a:latin typeface="Times New Roman" panose="02020603050405020304" pitchFamily="18" charset="0"/>
                <a:ea typeface="Times New Roman" panose="02020603050405020304" pitchFamily="18" charset="0"/>
              </a:rPr>
              <a:t>Yikach</a:t>
            </a:r>
            <a:r>
              <a:rPr lang="en-US" sz="1800" dirty="0">
                <a:latin typeface="Times New Roman" panose="02020603050405020304" pitchFamily="18" charset="0"/>
                <a:ea typeface="Times New Roman" panose="02020603050405020304" pitchFamily="18" charset="0"/>
              </a:rPr>
              <a:t>, does it include Amirah, or is Amirah independent?</a:t>
            </a:r>
          </a:p>
          <a:p>
            <a:pPr lvl="2">
              <a:lnSpc>
                <a:spcPct val="107000"/>
              </a:lnSpc>
              <a:buFont typeface="+mj-lt"/>
              <a:buAutoNum type="arabicPeriod"/>
            </a:pPr>
            <a:r>
              <a:rPr lang="en-US" sz="1800" dirty="0">
                <a:effectLst/>
                <a:latin typeface="Times New Roman" panose="02020603050405020304" pitchFamily="18" charset="0"/>
                <a:ea typeface="Times New Roman" panose="02020603050405020304" pitchFamily="18" charset="0"/>
              </a:rPr>
              <a:t>If it’s indep</a:t>
            </a:r>
            <a:r>
              <a:rPr lang="en-US" sz="1800" dirty="0">
                <a:latin typeface="Times New Roman" panose="02020603050405020304" pitchFamily="18" charset="0"/>
                <a:ea typeface="Times New Roman" panose="02020603050405020304" pitchFamily="18" charset="0"/>
              </a:rPr>
              <a:t>endent is that going to mean that he doesn’t need to do it? </a:t>
            </a:r>
            <a:endParaRPr lang="en-US"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0059121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0FCC7-1840-4ABD-B1B5-33C8EF05633A}"/>
              </a:ext>
            </a:extLst>
          </p:cNvPr>
          <p:cNvSpPr>
            <a:spLocks noGrp="1"/>
          </p:cNvSpPr>
          <p:nvPr>
            <p:ph type="title"/>
          </p:nvPr>
        </p:nvSpPr>
        <p:spPr/>
        <p:txBody>
          <a:bodyPr/>
          <a:lstStyle/>
          <a:p>
            <a:pPr algn="r" rtl="1"/>
            <a:r>
              <a:rPr lang="he-IL" dirty="0" err="1"/>
              <a:t>בה"ג</a:t>
            </a:r>
            <a:r>
              <a:rPr lang="he-IL" dirty="0"/>
              <a:t>- </a:t>
            </a:r>
            <a:r>
              <a:rPr lang="he-IL" dirty="0" err="1"/>
              <a:t>האמריה</a:t>
            </a:r>
            <a:r>
              <a:rPr lang="he-IL" dirty="0"/>
              <a:t> שווה ערך לנתינה</a:t>
            </a:r>
          </a:p>
        </p:txBody>
      </p:sp>
      <p:sp>
        <p:nvSpPr>
          <p:cNvPr id="3" name="Content Placeholder 2">
            <a:extLst>
              <a:ext uri="{FF2B5EF4-FFF2-40B4-BE49-F238E27FC236}">
                <a16:creationId xmlns:a16="http://schemas.microsoft.com/office/drawing/2014/main" id="{C67A7D86-E633-4849-939C-790C7BD1587C}"/>
              </a:ext>
            </a:extLst>
          </p:cNvPr>
          <p:cNvSpPr>
            <a:spLocks noGrp="1"/>
          </p:cNvSpPr>
          <p:nvPr>
            <p:ph idx="1"/>
          </p:nvPr>
        </p:nvSpPr>
        <p:spPr/>
        <p:txBody>
          <a:bodyPr/>
          <a:lstStyle/>
          <a:p>
            <a:pPr marL="0" indent="0" algn="r" rtl="1">
              <a:buNone/>
            </a:pPr>
            <a:r>
              <a:rPr lang="he-IL" dirty="0"/>
              <a:t>ספר הלכות גדולות סימן מ - הלכות קידושין </a:t>
            </a:r>
          </a:p>
          <a:p>
            <a:pPr marL="0" indent="0" algn="r" rtl="1">
              <a:buNone/>
            </a:pPr>
            <a:r>
              <a:rPr lang="he-IL" dirty="0"/>
              <a:t>נתן הוא ואמר הוא פשיטא ליה </a:t>
            </a:r>
            <a:r>
              <a:rPr lang="he-IL" dirty="0" err="1"/>
              <a:t>דהוו</a:t>
            </a:r>
            <a:r>
              <a:rPr lang="he-IL" dirty="0"/>
              <a:t> קידושי, נתנה היא ואמרה היא פשיטא דלא הוו קידושי, נתנה היא ואמר הוא מספקא ליה </a:t>
            </a:r>
            <a:r>
              <a:rPr lang="he-IL" dirty="0" err="1"/>
              <a:t>וחוששין</a:t>
            </a:r>
            <a:r>
              <a:rPr lang="he-IL" dirty="0"/>
              <a:t> מדרבנן.</a:t>
            </a:r>
          </a:p>
          <a:p>
            <a:pPr marL="0" indent="0" algn="r" rtl="1">
              <a:buNone/>
            </a:pPr>
            <a:endParaRPr lang="he-IL" dirty="0"/>
          </a:p>
          <a:p>
            <a:pPr algn="r" rtl="1"/>
            <a:r>
              <a:rPr lang="he-IL" dirty="0"/>
              <a:t>ודאי חשוב שהחתן ישתתף </a:t>
            </a:r>
            <a:r>
              <a:rPr lang="he-IL" dirty="0" err="1"/>
              <a:t>ב"קיחה</a:t>
            </a:r>
            <a:r>
              <a:rPr lang="he-IL" dirty="0"/>
              <a:t>" השאילה האם צריך לעשות </a:t>
            </a:r>
            <a:r>
              <a:rPr lang="he-IL" dirty="0" err="1"/>
              <a:t>הכל</a:t>
            </a:r>
            <a:r>
              <a:rPr lang="he-IL" dirty="0"/>
              <a:t>, </a:t>
            </a:r>
          </a:p>
          <a:p>
            <a:pPr lvl="1" algn="r" rtl="1"/>
            <a:r>
              <a:rPr lang="he-IL" dirty="0"/>
              <a:t>והוא צריך לעשות את האמירה וגם את הנתינה</a:t>
            </a:r>
          </a:p>
          <a:p>
            <a:pPr algn="r" rtl="1"/>
            <a:r>
              <a:rPr lang="he-IL" dirty="0"/>
              <a:t>או מספיק שהוא אקטיבי באיזה גורם חשוב</a:t>
            </a:r>
          </a:p>
          <a:p>
            <a:pPr lvl="1" algn="r" rtl="1"/>
            <a:r>
              <a:rPr lang="he-IL" dirty="0"/>
              <a:t>או שהוא עושה האמירה- נתנה היא ואמר הוא</a:t>
            </a:r>
          </a:p>
          <a:p>
            <a:pPr lvl="1" algn="r" rtl="1"/>
            <a:r>
              <a:rPr lang="he-IL" dirty="0"/>
              <a:t>או שהוא עושה הנתניה- נתן הוא אמרה היא</a:t>
            </a:r>
          </a:p>
        </p:txBody>
      </p:sp>
    </p:spTree>
    <p:extLst>
      <p:ext uri="{BB962C8B-B14F-4D97-AF65-F5344CB8AC3E}">
        <p14:creationId xmlns:p14="http://schemas.microsoft.com/office/powerpoint/2010/main" val="14095475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803F9-5231-4B46-8E25-2A85CF9E99B0}"/>
              </a:ext>
            </a:extLst>
          </p:cNvPr>
          <p:cNvSpPr>
            <a:spLocks noGrp="1"/>
          </p:cNvSpPr>
          <p:nvPr>
            <p:ph type="title"/>
          </p:nvPr>
        </p:nvSpPr>
        <p:spPr/>
        <p:txBody>
          <a:bodyPr/>
          <a:lstStyle/>
          <a:p>
            <a:pPr algn="r" rtl="1"/>
            <a:r>
              <a:rPr lang="he-IL" dirty="0"/>
              <a:t>נ"מ- נתן הוא אמרה היא ואמר הוא</a:t>
            </a:r>
          </a:p>
        </p:txBody>
      </p:sp>
      <p:sp>
        <p:nvSpPr>
          <p:cNvPr id="3" name="Content Placeholder 2">
            <a:extLst>
              <a:ext uri="{FF2B5EF4-FFF2-40B4-BE49-F238E27FC236}">
                <a16:creationId xmlns:a16="http://schemas.microsoft.com/office/drawing/2014/main" id="{DD16FD8C-54B7-4853-8B8B-02762FDEE1F4}"/>
              </a:ext>
            </a:extLst>
          </p:cNvPr>
          <p:cNvSpPr>
            <a:spLocks noGrp="1"/>
          </p:cNvSpPr>
          <p:nvPr>
            <p:ph idx="1"/>
          </p:nvPr>
        </p:nvSpPr>
        <p:spPr/>
        <p:txBody>
          <a:bodyPr>
            <a:normAutofit/>
          </a:bodyPr>
          <a:lstStyle/>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טור אבן העזר הלכות קידושין סימן </a:t>
            </a:r>
            <a:r>
              <a:rPr lang="he-IL" sz="1800" b="0" i="0" u="none" strike="noStrike" dirty="0" err="1">
                <a:solidFill>
                  <a:srgbClr val="000000"/>
                </a:solidFill>
                <a:effectLst/>
                <a:latin typeface="Arial" panose="020B0604020202020204" pitchFamily="34" charset="0"/>
              </a:rPr>
              <a:t>כז</a:t>
            </a:r>
            <a:r>
              <a:rPr lang="he-IL" sz="1800" b="0" i="0" u="none" strike="noStrike" dirty="0">
                <a:solidFill>
                  <a:srgbClr val="000000"/>
                </a:solidFill>
                <a:effectLst/>
                <a:latin typeface="Arial" panose="020B0604020202020204" pitchFamily="34" charset="0"/>
              </a:rPr>
              <a:t> </a:t>
            </a:r>
            <a:endParaRPr lang="he-IL" b="0" dirty="0">
              <a:effectLst/>
            </a:endParaRPr>
          </a:p>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ואם נתן הוא ואמרה היא אם היה מדבר עמה על עסקי קידושין הוו ודאי קידושין ואם לאו הוי ספק קידושין וכתב </a:t>
            </a:r>
            <a:r>
              <a:rPr lang="he-IL" sz="1800" b="0" i="0" u="none" strike="noStrike" dirty="0" err="1">
                <a:solidFill>
                  <a:srgbClr val="000000"/>
                </a:solidFill>
                <a:effectLst/>
                <a:latin typeface="Arial" panose="020B0604020202020204" pitchFamily="34" charset="0"/>
              </a:rPr>
              <a:t>הרמ"ה</a:t>
            </a:r>
            <a:r>
              <a:rPr lang="he-IL" sz="1800" b="0" i="0" u="none" strike="noStrike" dirty="0">
                <a:solidFill>
                  <a:srgbClr val="000000"/>
                </a:solidFill>
                <a:effectLst/>
                <a:latin typeface="Arial" panose="020B0604020202020204" pitchFamily="34" charset="0"/>
              </a:rPr>
              <a:t> וכ"ש </a:t>
            </a:r>
            <a:r>
              <a:rPr lang="he-IL" sz="1800" b="1" i="0" u="sng" strike="noStrike" dirty="0">
                <a:solidFill>
                  <a:srgbClr val="000000"/>
                </a:solidFill>
                <a:effectLst/>
                <a:latin typeface="Arial" panose="020B0604020202020204" pitchFamily="34" charset="0"/>
              </a:rPr>
              <a:t>אם ענה הבעל הן בשעת נתינה דהוי ודאי </a:t>
            </a:r>
            <a:r>
              <a:rPr lang="he-IL" sz="1800" b="1" i="0" u="sng" strike="noStrike" dirty="0" err="1">
                <a:solidFill>
                  <a:srgbClr val="000000"/>
                </a:solidFill>
                <a:effectLst/>
                <a:latin typeface="Arial" panose="020B0604020202020204" pitchFamily="34" charset="0"/>
              </a:rPr>
              <a:t>קדושין</a:t>
            </a:r>
            <a:r>
              <a:rPr lang="he-IL" sz="1800" b="1" i="0" u="sng" strike="noStrike" dirty="0">
                <a:solidFill>
                  <a:srgbClr val="000000"/>
                </a:solidFill>
                <a:effectLst/>
                <a:latin typeface="Arial" panose="020B0604020202020204" pitchFamily="34" charset="0"/>
              </a:rPr>
              <a:t> </a:t>
            </a:r>
            <a:r>
              <a:rPr lang="he-IL" sz="1800" b="0" i="0" u="none" strike="noStrike" dirty="0">
                <a:solidFill>
                  <a:srgbClr val="000000"/>
                </a:solidFill>
                <a:effectLst/>
                <a:latin typeface="Arial" panose="020B0604020202020204" pitchFamily="34" charset="0"/>
              </a:rPr>
              <a:t>אפי' אם אין עסוקים באותו ענין </a:t>
            </a:r>
            <a:endParaRPr lang="he-IL" b="0" dirty="0">
              <a:effectLst/>
            </a:endParaRPr>
          </a:p>
          <a:p>
            <a:pPr marL="0" indent="0" algn="r" rtl="1">
              <a:spcBef>
                <a:spcPts val="0"/>
              </a:spcBef>
              <a:spcAft>
                <a:spcPts val="0"/>
              </a:spcAft>
              <a:buNone/>
            </a:pPr>
            <a:br>
              <a:rPr lang="he-IL" b="0" dirty="0">
                <a:effectLst/>
              </a:rPr>
            </a:br>
            <a:r>
              <a:rPr lang="he-IL" sz="1800" b="0" i="0" u="none" strike="noStrike" dirty="0">
                <a:solidFill>
                  <a:srgbClr val="000000"/>
                </a:solidFill>
                <a:effectLst/>
                <a:latin typeface="Arial" panose="020B0604020202020204" pitchFamily="34" charset="0"/>
              </a:rPr>
              <a:t>משנה למלך הלכות אישות פרק ג הלכה ב </a:t>
            </a:r>
            <a:endParaRPr lang="he-IL" b="0" dirty="0">
              <a:effectLst/>
            </a:endParaRPr>
          </a:p>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[ב] ואם נתן הוא ואמרה היא </a:t>
            </a:r>
            <a:r>
              <a:rPr lang="he-IL" sz="1800" b="0" i="0" u="none" strike="noStrike" dirty="0" err="1">
                <a:solidFill>
                  <a:srgbClr val="000000"/>
                </a:solidFill>
                <a:effectLst/>
                <a:latin typeface="Arial" panose="020B0604020202020204" pitchFamily="34" charset="0"/>
              </a:rPr>
              <a:t>ה"ז</a:t>
            </a:r>
            <a:r>
              <a:rPr lang="he-IL" sz="1800" b="0" i="0" u="none" strike="noStrike" dirty="0">
                <a:solidFill>
                  <a:srgbClr val="000000"/>
                </a:solidFill>
                <a:effectLst/>
                <a:latin typeface="Arial" panose="020B0604020202020204" pitchFamily="34" charset="0"/>
              </a:rPr>
              <a:t> מקודשת מספק. הכי </a:t>
            </a:r>
            <a:r>
              <a:rPr lang="he-IL" sz="1800" b="0" i="0" u="none" strike="noStrike" dirty="0" err="1">
                <a:solidFill>
                  <a:srgbClr val="000000"/>
                </a:solidFill>
                <a:effectLst/>
                <a:latin typeface="Arial" panose="020B0604020202020204" pitchFamily="34" charset="0"/>
              </a:rPr>
              <a:t>אמרינן</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בפ"ק</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דקידושין</a:t>
            </a:r>
            <a:r>
              <a:rPr lang="he-IL" sz="1800" b="0" i="0" u="none" strike="noStrike" dirty="0">
                <a:solidFill>
                  <a:srgbClr val="000000"/>
                </a:solidFill>
                <a:effectLst/>
                <a:latin typeface="Arial" panose="020B0604020202020204" pitchFamily="34" charset="0"/>
              </a:rPr>
              <a:t> נתן הוא ואמרה היא </a:t>
            </a:r>
            <a:r>
              <a:rPr lang="he-IL" sz="1800" b="0" i="0" u="none" strike="noStrike" dirty="0" err="1">
                <a:solidFill>
                  <a:srgbClr val="000000"/>
                </a:solidFill>
                <a:effectLst/>
                <a:latin typeface="Arial" panose="020B0604020202020204" pitchFamily="34" charset="0"/>
              </a:rPr>
              <a:t>ספיקא</a:t>
            </a:r>
            <a:r>
              <a:rPr lang="he-IL" sz="1800" b="0" i="0" u="none" strike="noStrike" dirty="0">
                <a:solidFill>
                  <a:srgbClr val="000000"/>
                </a:solidFill>
                <a:effectLst/>
                <a:latin typeface="Arial" panose="020B0604020202020204" pitchFamily="34" charset="0"/>
              </a:rPr>
              <a:t> הוי </a:t>
            </a:r>
            <a:r>
              <a:rPr lang="he-IL" sz="1800" b="0" i="0" u="none" strike="noStrike" dirty="0" err="1">
                <a:solidFill>
                  <a:srgbClr val="000000"/>
                </a:solidFill>
                <a:effectLst/>
                <a:latin typeface="Arial" panose="020B0604020202020204" pitchFamily="34" charset="0"/>
              </a:rPr>
              <a:t>וחיישינן</a:t>
            </a:r>
            <a:r>
              <a:rPr lang="he-IL" sz="1800" b="0" i="0" u="none" strike="noStrike" dirty="0">
                <a:solidFill>
                  <a:srgbClr val="000000"/>
                </a:solidFill>
                <a:effectLst/>
                <a:latin typeface="Arial" panose="020B0604020202020204" pitchFamily="34" charset="0"/>
              </a:rPr>
              <a:t> מדרבנן וכתב הטור ס"ס כ"ז וז"ל ואם נתן הוא ואמרה היא אם היה מדבר עמה על עסקי קידושין הוו ודאי קידושין ואם לאו הוו ספק קידושין וכתב </a:t>
            </a:r>
            <a:r>
              <a:rPr lang="he-IL" sz="1800" b="0" i="0" u="none" strike="noStrike" dirty="0" err="1">
                <a:solidFill>
                  <a:srgbClr val="000000"/>
                </a:solidFill>
                <a:effectLst/>
                <a:latin typeface="Arial" panose="020B0604020202020204" pitchFamily="34" charset="0"/>
              </a:rPr>
              <a:t>הרמ"ה</a:t>
            </a:r>
            <a:r>
              <a:rPr lang="he-IL" sz="1800" b="0" i="0" u="none" strike="noStrike" dirty="0">
                <a:solidFill>
                  <a:srgbClr val="000000"/>
                </a:solidFill>
                <a:effectLst/>
                <a:latin typeface="Arial" panose="020B0604020202020204" pitchFamily="34" charset="0"/>
              </a:rPr>
              <a:t> וכ"ש אם ענה הבעל הן בשעת נתינה </a:t>
            </a:r>
            <a:r>
              <a:rPr lang="he-IL" sz="1800" b="0" i="0" u="none" strike="noStrike" dirty="0" err="1">
                <a:solidFill>
                  <a:srgbClr val="000000"/>
                </a:solidFill>
                <a:effectLst/>
                <a:latin typeface="Arial" panose="020B0604020202020204" pitchFamily="34" charset="0"/>
              </a:rPr>
              <a:t>דהוו</a:t>
            </a:r>
            <a:r>
              <a:rPr lang="he-IL" sz="1800" b="0" i="0" u="none" strike="noStrike" dirty="0">
                <a:solidFill>
                  <a:srgbClr val="000000"/>
                </a:solidFill>
                <a:effectLst/>
                <a:latin typeface="Arial" panose="020B0604020202020204" pitchFamily="34" charset="0"/>
              </a:rPr>
              <a:t> ודאי קידושין אפילו אם אין </a:t>
            </a:r>
            <a:r>
              <a:rPr lang="he-IL" sz="1800" b="0" i="0" u="none" strike="noStrike" dirty="0" err="1">
                <a:solidFill>
                  <a:srgbClr val="000000"/>
                </a:solidFill>
                <a:effectLst/>
                <a:latin typeface="Arial" panose="020B0604020202020204" pitchFamily="34" charset="0"/>
              </a:rPr>
              <a:t>עסוקין</a:t>
            </a:r>
            <a:r>
              <a:rPr lang="he-IL" sz="1800" b="0" i="0" u="none" strike="noStrike" dirty="0">
                <a:solidFill>
                  <a:srgbClr val="000000"/>
                </a:solidFill>
                <a:effectLst/>
                <a:latin typeface="Arial" panose="020B0604020202020204" pitchFamily="34" charset="0"/>
              </a:rPr>
              <a:t> באותו ענין ע"כ. וכתב מרן </a:t>
            </a:r>
            <a:r>
              <a:rPr lang="he-IL" sz="1800" b="0" i="0" u="none" strike="noStrike" dirty="0" err="1">
                <a:solidFill>
                  <a:srgbClr val="000000"/>
                </a:solidFill>
                <a:effectLst/>
                <a:latin typeface="Arial" panose="020B0604020202020204" pitchFamily="34" charset="0"/>
              </a:rPr>
              <a:t>הב"י</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דטעמא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דמסתבר</a:t>
            </a:r>
            <a:r>
              <a:rPr lang="he-IL" sz="1800" b="0" i="0" u="none" strike="noStrike" dirty="0">
                <a:solidFill>
                  <a:srgbClr val="000000"/>
                </a:solidFill>
                <a:effectLst/>
                <a:latin typeface="Arial" panose="020B0604020202020204" pitchFamily="34" charset="0"/>
              </a:rPr>
              <a:t> הוא. </a:t>
            </a:r>
            <a:r>
              <a:rPr lang="he-IL" sz="1800" b="1" i="0" u="none" strike="noStrike" dirty="0">
                <a:solidFill>
                  <a:srgbClr val="000000"/>
                </a:solidFill>
                <a:effectLst/>
                <a:latin typeface="Arial" panose="020B0604020202020204" pitchFamily="34" charset="0"/>
              </a:rPr>
              <a:t>ולכאורה נראה </a:t>
            </a:r>
            <a:r>
              <a:rPr lang="he-IL" sz="1800" b="1" i="0" u="none" strike="noStrike" dirty="0" err="1">
                <a:solidFill>
                  <a:srgbClr val="000000"/>
                </a:solidFill>
                <a:effectLst/>
                <a:latin typeface="Arial" panose="020B0604020202020204" pitchFamily="34" charset="0"/>
              </a:rPr>
              <a:t>דסובר</a:t>
            </a:r>
            <a:r>
              <a:rPr lang="he-IL" sz="1800" b="1" i="0" u="none" strike="noStrike" dirty="0">
                <a:solidFill>
                  <a:srgbClr val="000000"/>
                </a:solidFill>
                <a:effectLst/>
                <a:latin typeface="Arial" panose="020B0604020202020204" pitchFamily="34" charset="0"/>
              </a:rPr>
              <a:t> </a:t>
            </a:r>
            <a:r>
              <a:rPr lang="he-IL" sz="1800" b="1" i="0" u="none" strike="noStrike" dirty="0" err="1">
                <a:solidFill>
                  <a:srgbClr val="000000"/>
                </a:solidFill>
                <a:effectLst/>
                <a:latin typeface="Arial" panose="020B0604020202020204" pitchFamily="34" charset="0"/>
              </a:rPr>
              <a:t>הרמ"ה</a:t>
            </a:r>
            <a:r>
              <a:rPr lang="he-IL" sz="1800" b="1" i="0" u="none" strike="noStrike" dirty="0">
                <a:solidFill>
                  <a:srgbClr val="000000"/>
                </a:solidFill>
                <a:effectLst/>
                <a:latin typeface="Arial" panose="020B0604020202020204" pitchFamily="34" charset="0"/>
              </a:rPr>
              <a:t> </a:t>
            </a:r>
            <a:r>
              <a:rPr lang="he-IL" sz="1800" b="1" i="0" u="none" strike="noStrike" dirty="0" err="1">
                <a:solidFill>
                  <a:srgbClr val="000000"/>
                </a:solidFill>
                <a:effectLst/>
                <a:latin typeface="Arial" panose="020B0604020202020204" pitchFamily="34" charset="0"/>
              </a:rPr>
              <a:t>דטעמא</a:t>
            </a:r>
            <a:r>
              <a:rPr lang="he-IL" sz="1800" b="1" i="0" u="none" strike="noStrike" dirty="0">
                <a:solidFill>
                  <a:srgbClr val="000000"/>
                </a:solidFill>
                <a:effectLst/>
                <a:latin typeface="Arial" panose="020B0604020202020204" pitchFamily="34" charset="0"/>
              </a:rPr>
              <a:t> </a:t>
            </a:r>
            <a:r>
              <a:rPr lang="he-IL" sz="1800" b="1" i="0" u="none" strike="noStrike" dirty="0" err="1">
                <a:solidFill>
                  <a:srgbClr val="000000"/>
                </a:solidFill>
                <a:effectLst/>
                <a:latin typeface="Arial" panose="020B0604020202020204" pitchFamily="34" charset="0"/>
              </a:rPr>
              <a:t>דמספקא</a:t>
            </a:r>
            <a:r>
              <a:rPr lang="he-IL" sz="1800" b="1" i="0" u="none" strike="noStrike" dirty="0">
                <a:solidFill>
                  <a:srgbClr val="000000"/>
                </a:solidFill>
                <a:effectLst/>
                <a:latin typeface="Arial" panose="020B0604020202020204" pitchFamily="34" charset="0"/>
              </a:rPr>
              <a:t> לן בנתן הוא ואמרה היא היינו משום דהוא נתן סתם ולא נודע אם לשם קידושין או פקדון או מתנה וכי אמרה היא הריני מקודשת לך בזה שמא לא חש לדבריה </a:t>
            </a:r>
            <a:r>
              <a:rPr lang="he-IL" sz="1800" b="1" i="0" u="none" strike="noStrike" dirty="0" err="1">
                <a:solidFill>
                  <a:srgbClr val="000000"/>
                </a:solidFill>
                <a:effectLst/>
                <a:latin typeface="Arial" panose="020B0604020202020204" pitchFamily="34" charset="0"/>
              </a:rPr>
              <a:t>ומש"ה</a:t>
            </a:r>
            <a:r>
              <a:rPr lang="he-IL" sz="1800" b="1" i="0" u="none" strike="noStrike" dirty="0">
                <a:solidFill>
                  <a:srgbClr val="000000"/>
                </a:solidFill>
                <a:effectLst/>
                <a:latin typeface="Arial" panose="020B0604020202020204" pitchFamily="34" charset="0"/>
              </a:rPr>
              <a:t> כתב </a:t>
            </a:r>
            <a:r>
              <a:rPr lang="he-IL" sz="1800" b="1" i="0" u="none" strike="noStrike" dirty="0" err="1">
                <a:solidFill>
                  <a:srgbClr val="000000"/>
                </a:solidFill>
                <a:effectLst/>
                <a:latin typeface="Arial" panose="020B0604020202020204" pitchFamily="34" charset="0"/>
              </a:rPr>
              <a:t>דהיכא</a:t>
            </a:r>
            <a:r>
              <a:rPr lang="he-IL" sz="1800" b="1" i="0" u="none" strike="noStrike" dirty="0">
                <a:solidFill>
                  <a:srgbClr val="000000"/>
                </a:solidFill>
                <a:effectLst/>
                <a:latin typeface="Arial" panose="020B0604020202020204" pitchFamily="34" charset="0"/>
              </a:rPr>
              <a:t> דענה הן </a:t>
            </a:r>
            <a:r>
              <a:rPr lang="he-IL" sz="1800" b="1" i="0" u="none" strike="noStrike" dirty="0" err="1">
                <a:solidFill>
                  <a:srgbClr val="000000"/>
                </a:solidFill>
                <a:effectLst/>
                <a:latin typeface="Arial" panose="020B0604020202020204" pitchFamily="34" charset="0"/>
              </a:rPr>
              <a:t>דמקודשת</a:t>
            </a:r>
            <a:r>
              <a:rPr lang="he-IL" sz="1800" b="1" i="0" u="none" strike="noStrike" dirty="0">
                <a:solidFill>
                  <a:srgbClr val="000000"/>
                </a:solidFill>
                <a:effectLst/>
                <a:latin typeface="Arial" panose="020B0604020202020204" pitchFamily="34" charset="0"/>
              </a:rPr>
              <a:t> ודאי</a:t>
            </a:r>
            <a:r>
              <a:rPr lang="he-IL" sz="1800" b="0" i="0" u="none" strike="noStrike" dirty="0">
                <a:solidFill>
                  <a:srgbClr val="000000"/>
                </a:solidFill>
                <a:effectLst/>
                <a:latin typeface="Arial" panose="020B0604020202020204" pitchFamily="34" charset="0"/>
              </a:rPr>
              <a:t>. דאי טעמא משום </a:t>
            </a:r>
            <a:r>
              <a:rPr lang="he-IL" sz="1800" b="0" i="0" u="none" strike="noStrike" dirty="0" err="1">
                <a:solidFill>
                  <a:srgbClr val="000000"/>
                </a:solidFill>
                <a:effectLst/>
                <a:latin typeface="Arial" panose="020B0604020202020204" pitchFamily="34" charset="0"/>
              </a:rPr>
              <a:t>דמספקא</a:t>
            </a:r>
            <a:r>
              <a:rPr lang="he-IL" sz="1800" b="0" i="0" u="none" strike="noStrike" dirty="0">
                <a:solidFill>
                  <a:srgbClr val="000000"/>
                </a:solidFill>
                <a:effectLst/>
                <a:latin typeface="Arial" panose="020B0604020202020204" pitchFamily="34" charset="0"/>
              </a:rPr>
              <a:t> לן </a:t>
            </a:r>
            <a:r>
              <a:rPr lang="he-IL" sz="1800" b="0" i="0" u="none" strike="noStrike" dirty="0" err="1">
                <a:solidFill>
                  <a:srgbClr val="000000"/>
                </a:solidFill>
                <a:effectLst/>
                <a:latin typeface="Arial" panose="020B0604020202020204" pitchFamily="34" charset="0"/>
              </a:rPr>
              <a:t>דכי</a:t>
            </a:r>
            <a:r>
              <a:rPr lang="he-IL" sz="1800" b="0" i="0" u="none" strike="noStrike" dirty="0">
                <a:solidFill>
                  <a:srgbClr val="000000"/>
                </a:solidFill>
                <a:effectLst/>
                <a:latin typeface="Arial" panose="020B0604020202020204" pitchFamily="34" charset="0"/>
              </a:rPr>
              <a:t> בעינן כי </a:t>
            </a:r>
            <a:r>
              <a:rPr lang="he-IL" sz="1800" b="0" i="0" u="none" strike="noStrike" dirty="0" err="1">
                <a:solidFill>
                  <a:srgbClr val="000000"/>
                </a:solidFill>
                <a:effectLst/>
                <a:latin typeface="Arial" panose="020B0604020202020204" pitchFamily="34" charset="0"/>
              </a:rPr>
              <a:t>יקח</a:t>
            </a:r>
            <a:r>
              <a:rPr lang="he-IL" sz="1800" b="0" i="0" u="none" strike="noStrike" dirty="0">
                <a:solidFill>
                  <a:srgbClr val="000000"/>
                </a:solidFill>
                <a:effectLst/>
                <a:latin typeface="Arial" panose="020B0604020202020204" pitchFamily="34" charset="0"/>
              </a:rPr>
              <a:t> הוא שהאמירה ג"כ יהיה שלו וכשאמרה היא לא מיקרי כי </a:t>
            </a:r>
            <a:r>
              <a:rPr lang="he-IL" sz="1800" b="0" i="0" u="none" strike="noStrike" dirty="0" err="1">
                <a:solidFill>
                  <a:srgbClr val="000000"/>
                </a:solidFill>
                <a:effectLst/>
                <a:latin typeface="Arial" panose="020B0604020202020204" pitchFamily="34" charset="0"/>
              </a:rPr>
              <a:t>יקח</a:t>
            </a:r>
            <a:r>
              <a:rPr lang="he-IL" sz="1800" b="0" i="0" u="none" strike="noStrike" dirty="0">
                <a:solidFill>
                  <a:srgbClr val="000000"/>
                </a:solidFill>
                <a:effectLst/>
                <a:latin typeface="Arial" panose="020B0604020202020204" pitchFamily="34" charset="0"/>
              </a:rPr>
              <a:t>. א"כ כי ענה הן מאי הוי והלא ע"י אמירתו נגמרו הקידושין. </a:t>
            </a:r>
            <a:endParaRPr lang="he-IL" b="0" dirty="0">
              <a:effectLst/>
            </a:endParaRPr>
          </a:p>
          <a:p>
            <a:pPr marL="0" indent="0" algn="r" rtl="1">
              <a:spcBef>
                <a:spcPts val="0"/>
              </a:spcBef>
              <a:spcAft>
                <a:spcPts val="0"/>
              </a:spcAft>
              <a:buNone/>
            </a:pPr>
            <a:br>
              <a:rPr lang="he-IL" b="0" dirty="0">
                <a:effectLst/>
              </a:rPr>
            </a:br>
            <a:r>
              <a:rPr lang="he-IL" sz="1800" b="0" i="0" u="none" strike="noStrike" dirty="0">
                <a:solidFill>
                  <a:srgbClr val="000000"/>
                </a:solidFill>
                <a:effectLst/>
                <a:latin typeface="Arial" panose="020B0604020202020204" pitchFamily="34" charset="0"/>
              </a:rPr>
              <a:t>ביאור </a:t>
            </a:r>
            <a:r>
              <a:rPr lang="he-IL" sz="1800" b="0" i="0" u="none" strike="noStrike" dirty="0" err="1">
                <a:solidFill>
                  <a:srgbClr val="000000"/>
                </a:solidFill>
                <a:effectLst/>
                <a:latin typeface="Arial" panose="020B0604020202020204" pitchFamily="34" charset="0"/>
              </a:rPr>
              <a:t>הגר"א</a:t>
            </a:r>
            <a:r>
              <a:rPr lang="he-IL" sz="1800" b="0" i="0" u="none" strike="noStrike" dirty="0">
                <a:solidFill>
                  <a:srgbClr val="000000"/>
                </a:solidFill>
                <a:effectLst/>
                <a:latin typeface="Arial" panose="020B0604020202020204" pitchFamily="34" charset="0"/>
              </a:rPr>
              <a:t> אבן העזר סימן </a:t>
            </a:r>
            <a:r>
              <a:rPr lang="he-IL" sz="1800" b="0" i="0" u="none" strike="noStrike" dirty="0" err="1">
                <a:solidFill>
                  <a:srgbClr val="000000"/>
                </a:solidFill>
                <a:effectLst/>
                <a:latin typeface="Arial" panose="020B0604020202020204" pitchFamily="34" charset="0"/>
              </a:rPr>
              <a:t>כז</a:t>
            </a:r>
            <a:r>
              <a:rPr lang="he-IL" sz="1800" b="0" i="0" u="none" strike="noStrike" dirty="0">
                <a:solidFill>
                  <a:srgbClr val="000000"/>
                </a:solidFill>
                <a:effectLst/>
                <a:latin typeface="Arial" panose="020B0604020202020204" pitchFamily="34" charset="0"/>
              </a:rPr>
              <a:t> </a:t>
            </a:r>
            <a:endParaRPr lang="he-IL" b="0" dirty="0">
              <a:effectLst/>
            </a:endParaRPr>
          </a:p>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לג) ואם ענה </a:t>
            </a:r>
            <a:r>
              <a:rPr lang="he-IL" sz="1800" b="0" i="0" u="none" strike="noStrike" dirty="0" err="1">
                <a:solidFill>
                  <a:srgbClr val="000000"/>
                </a:solidFill>
                <a:effectLst/>
                <a:latin typeface="Arial" panose="020B0604020202020204" pitchFamily="34" charset="0"/>
              </a:rPr>
              <a:t>כו</a:t>
            </a:r>
            <a:r>
              <a:rPr lang="he-IL" sz="1800" b="0" i="0" u="none" strike="noStrike" dirty="0">
                <a:solidFill>
                  <a:srgbClr val="000000"/>
                </a:solidFill>
                <a:effectLst/>
                <a:latin typeface="Arial" panose="020B0604020202020204" pitchFamily="34" charset="0"/>
              </a:rPr>
              <a:t>'. טור בשם </a:t>
            </a:r>
            <a:r>
              <a:rPr lang="he-IL" sz="1800" b="0" i="0" u="none" strike="noStrike" dirty="0" err="1">
                <a:solidFill>
                  <a:srgbClr val="000000"/>
                </a:solidFill>
                <a:effectLst/>
                <a:latin typeface="Arial" panose="020B0604020202020204" pitchFamily="34" charset="0"/>
              </a:rPr>
              <a:t>הרמ"ה</a:t>
            </a:r>
            <a:r>
              <a:rPr lang="he-IL" sz="1800" b="0" i="0" u="none" strike="noStrike" dirty="0">
                <a:solidFill>
                  <a:srgbClr val="000000"/>
                </a:solidFill>
                <a:effectLst/>
                <a:latin typeface="Arial" panose="020B0604020202020204" pitchFamily="34" charset="0"/>
              </a:rPr>
              <a:t> </a:t>
            </a:r>
            <a:r>
              <a:rPr lang="he-IL" sz="1800" b="1" i="0" u="sng" dirty="0">
                <a:solidFill>
                  <a:srgbClr val="000000"/>
                </a:solidFill>
                <a:effectLst/>
                <a:latin typeface="Arial" panose="020B0604020202020204" pitchFamily="34" charset="0"/>
              </a:rPr>
              <a:t>והן אמירה </a:t>
            </a:r>
            <a:r>
              <a:rPr lang="he-IL" sz="1800" b="1" i="0" u="sng" dirty="0" err="1">
                <a:solidFill>
                  <a:srgbClr val="000000"/>
                </a:solidFill>
                <a:effectLst/>
                <a:latin typeface="Arial" panose="020B0604020202020204" pitchFamily="34" charset="0"/>
              </a:rPr>
              <a:t>מעליא</a:t>
            </a:r>
            <a:r>
              <a:rPr lang="he-IL" sz="1800" b="1" i="0" u="sng" dirty="0">
                <a:solidFill>
                  <a:srgbClr val="000000"/>
                </a:solidFill>
                <a:effectLst/>
                <a:latin typeface="Arial" panose="020B0604020202020204" pitchFamily="34" charset="0"/>
              </a:rPr>
              <a:t> הוי</a:t>
            </a:r>
            <a:r>
              <a:rPr lang="he-IL" sz="1800" b="0" i="0" u="none" strike="noStrike" dirty="0">
                <a:solidFill>
                  <a:srgbClr val="000000"/>
                </a:solidFill>
                <a:effectLst/>
                <a:latin typeface="Arial" panose="020B0604020202020204" pitchFamily="34" charset="0"/>
              </a:rPr>
              <a:t> </a:t>
            </a:r>
            <a:endParaRPr lang="he-IL" b="0" dirty="0">
              <a:effectLst/>
            </a:endParaRPr>
          </a:p>
        </p:txBody>
      </p:sp>
    </p:spTree>
    <p:extLst>
      <p:ext uri="{BB962C8B-B14F-4D97-AF65-F5344CB8AC3E}">
        <p14:creationId xmlns:p14="http://schemas.microsoft.com/office/powerpoint/2010/main" val="80573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2349</TotalTime>
  <Words>2381</Words>
  <Application>Microsoft Office PowerPoint</Application>
  <PresentationFormat>Widescreen</PresentationFormat>
  <Paragraphs>104</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Times New Roman</vt:lpstr>
      <vt:lpstr>Office Theme</vt:lpstr>
      <vt:lpstr>אמירה בקידושין</vt:lpstr>
      <vt:lpstr>What is the driving factor in the Gm? </vt:lpstr>
      <vt:lpstr>PowerPoint Presentation</vt:lpstr>
      <vt:lpstr>האם גם האמירה צריך להיות ממנו</vt:lpstr>
      <vt:lpstr>PowerPoint Presentation</vt:lpstr>
      <vt:lpstr>PowerPoint Presentation</vt:lpstr>
      <vt:lpstr>What is the driving factor in the Gm? </vt:lpstr>
      <vt:lpstr>בה"ג- האמריה שווה ערך לנתינה</vt:lpstr>
      <vt:lpstr>נ"מ- נתן הוא אמרה היא ואמר הוא</vt:lpstr>
      <vt:lpstr>נ"מ- אמרה היא ונתן הוא- switching the order</vt:lpstr>
      <vt:lpstr>צריך להיות שהקידושין תלויים רק על מעשיו- אפילו דברים צדדיים</vt:lpstr>
      <vt:lpstr>נ"מ- עסוקים באותו ענין</vt:lpstr>
      <vt:lpstr>נ"מ- עסוקים באותו ענין</vt:lpstr>
      <vt:lpstr>נ"מ-  so people feel involvedאמרה היא </vt:lpstr>
      <vt:lpstr>נתן הוא ונתנה היא ואמר הוא ואמרה היא- Two rings </vt:lpstr>
      <vt:lpstr>איסור שינוי נראות התורה והדין Content over Optics as a Halakhic obligation </vt:lpstr>
      <vt:lpstr>חסרון בירור הכוונה ל"קיחה" – לעיכובה</vt:lpstr>
      <vt:lpstr>אמירה מעורפל כמעכב מדין כי יקח</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אמירה בקידושין</dc:title>
  <dc:creator>Avigdor Rosensweig</dc:creator>
  <cp:lastModifiedBy>Avigdor Rosensweig</cp:lastModifiedBy>
  <cp:revision>1</cp:revision>
  <dcterms:created xsi:type="dcterms:W3CDTF">2020-12-09T14:38:22Z</dcterms:created>
  <dcterms:modified xsi:type="dcterms:W3CDTF">2021-01-06T14:55:13Z</dcterms:modified>
</cp:coreProperties>
</file>