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1" r:id="rId10"/>
    <p:sldId id="263" r:id="rId11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D590DB-F9AA-46F0-B802-F15D7FCF91DA}" v="97" dt="2020-12-06T19:00:54.8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0" autoAdjust="0"/>
    <p:restoredTop sz="94660"/>
  </p:normalViewPr>
  <p:slideViewPr>
    <p:cSldViewPr snapToGrid="0">
      <p:cViewPr varScale="1">
        <p:scale>
          <a:sx n="84" d="100"/>
          <a:sy n="84" d="100"/>
        </p:scale>
        <p:origin x="72" y="1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igdor Rosensweig" userId="2c23bf757acee734" providerId="LiveId" clId="{7AD590DB-F9AA-46F0-B802-F15D7FCF91DA}"/>
    <pc:docChg chg="modSld">
      <pc:chgData name="Avigdor Rosensweig" userId="2c23bf757acee734" providerId="LiveId" clId="{7AD590DB-F9AA-46F0-B802-F15D7FCF91DA}" dt="2020-12-06T19:00:54.859" v="96" actId="20577"/>
      <pc:docMkLst>
        <pc:docMk/>
      </pc:docMkLst>
      <pc:sldChg chg="modSp">
        <pc:chgData name="Avigdor Rosensweig" userId="2c23bf757acee734" providerId="LiveId" clId="{7AD590DB-F9AA-46F0-B802-F15D7FCF91DA}" dt="2020-12-06T19:00:54.859" v="96" actId="20577"/>
        <pc:sldMkLst>
          <pc:docMk/>
          <pc:sldMk cId="1282362723" sldId="263"/>
        </pc:sldMkLst>
        <pc:graphicFrameChg chg="mod">
          <ac:chgData name="Avigdor Rosensweig" userId="2c23bf757acee734" providerId="LiveId" clId="{7AD590DB-F9AA-46F0-B802-F15D7FCF91DA}" dt="2020-12-06T19:00:54.859" v="96" actId="20577"/>
          <ac:graphicFrameMkLst>
            <pc:docMk/>
            <pc:sldMk cId="1282362723" sldId="263"/>
            <ac:graphicFrameMk id="4" creationId="{5104B8BE-7930-4ED1-A669-2828BD7CE46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092BED-5991-4F85-965C-93D85BF20BA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7C3957CE-51F8-4EB7-8C47-C0EBF1726900}">
      <dgm:prSet phldrT="[Text]"/>
      <dgm:spPr/>
      <dgm:t>
        <a:bodyPr/>
        <a:lstStyle/>
        <a:p>
          <a:pPr rtl="1"/>
          <a:r>
            <a:rPr lang="he-IL" dirty="0"/>
            <a:t>3 דרכים בקידושין</a:t>
          </a:r>
        </a:p>
      </dgm:t>
    </dgm:pt>
    <dgm:pt modelId="{B72ABB31-5B4C-4E0F-9985-E7FF00A83C6B}" type="parTrans" cxnId="{299BF164-01B6-47D5-B61F-264C2F70D78B}">
      <dgm:prSet/>
      <dgm:spPr/>
      <dgm:t>
        <a:bodyPr/>
        <a:lstStyle/>
        <a:p>
          <a:pPr rtl="1"/>
          <a:endParaRPr lang="he-IL"/>
        </a:p>
      </dgm:t>
    </dgm:pt>
    <dgm:pt modelId="{C8F8E1FC-7571-4811-99F0-3E348EB7DDA5}" type="sibTrans" cxnId="{299BF164-01B6-47D5-B61F-264C2F70D78B}">
      <dgm:prSet/>
      <dgm:spPr/>
      <dgm:t>
        <a:bodyPr/>
        <a:lstStyle/>
        <a:p>
          <a:pPr rtl="1"/>
          <a:endParaRPr lang="he-IL"/>
        </a:p>
      </dgm:t>
    </dgm:pt>
    <dgm:pt modelId="{07CFB0B6-66F1-4CAC-B7AE-3B14916218F3}">
      <dgm:prSet phldrT="[Text]"/>
      <dgm:spPr/>
      <dgm:t>
        <a:bodyPr/>
        <a:lstStyle/>
        <a:p>
          <a:pPr rtl="1"/>
          <a:r>
            <a:rPr lang="en-US" dirty="0"/>
            <a:t>Each creates complete marriage by initiation of one factor</a:t>
          </a:r>
          <a:endParaRPr lang="he-IL" dirty="0"/>
        </a:p>
      </dgm:t>
    </dgm:pt>
    <dgm:pt modelId="{B2503678-0230-46CD-8376-4A0BE670A14E}" type="parTrans" cxnId="{8A5F0A52-3A1D-4C3C-913E-8FC7966E1BA6}">
      <dgm:prSet/>
      <dgm:spPr/>
      <dgm:t>
        <a:bodyPr/>
        <a:lstStyle/>
        <a:p>
          <a:pPr rtl="1"/>
          <a:endParaRPr lang="he-IL"/>
        </a:p>
      </dgm:t>
    </dgm:pt>
    <dgm:pt modelId="{CABEEF7B-5FAC-44EE-A834-866410415431}" type="sibTrans" cxnId="{8A5F0A52-3A1D-4C3C-913E-8FC7966E1BA6}">
      <dgm:prSet/>
      <dgm:spPr/>
      <dgm:t>
        <a:bodyPr/>
        <a:lstStyle/>
        <a:p>
          <a:pPr rtl="1"/>
          <a:endParaRPr lang="he-IL"/>
        </a:p>
      </dgm:t>
    </dgm:pt>
    <dgm:pt modelId="{C2D84BF3-7156-44A9-84C8-07182E6E032C}">
      <dgm:prSet phldrT="[Text]"/>
      <dgm:spPr/>
      <dgm:t>
        <a:bodyPr/>
        <a:lstStyle/>
        <a:p>
          <a:pPr rtl="1"/>
          <a:r>
            <a:rPr lang="he-IL" dirty="0"/>
            <a:t>כסף- הנאה </a:t>
          </a:r>
          <a:r>
            <a:rPr lang="he-IL" dirty="0" err="1"/>
            <a:t>דמטיה</a:t>
          </a:r>
          <a:r>
            <a:rPr lang="he-IL" dirty="0"/>
            <a:t> לידו, </a:t>
          </a:r>
          <a:r>
            <a:rPr lang="en-US" dirty="0"/>
            <a:t>Wedding Gift </a:t>
          </a:r>
          <a:endParaRPr lang="he-IL" dirty="0"/>
        </a:p>
      </dgm:t>
    </dgm:pt>
    <dgm:pt modelId="{AD2FFB99-32A7-414F-AA3D-300A0037072E}" type="parTrans" cxnId="{C6A9E0E0-F64C-4BEB-9775-E2700AAAB3D8}">
      <dgm:prSet/>
      <dgm:spPr/>
      <dgm:t>
        <a:bodyPr/>
        <a:lstStyle/>
        <a:p>
          <a:pPr rtl="1"/>
          <a:endParaRPr lang="he-IL"/>
        </a:p>
      </dgm:t>
    </dgm:pt>
    <dgm:pt modelId="{D03BC0B4-19DE-4063-BF14-EFCC704210D4}" type="sibTrans" cxnId="{C6A9E0E0-F64C-4BEB-9775-E2700AAAB3D8}">
      <dgm:prSet/>
      <dgm:spPr/>
      <dgm:t>
        <a:bodyPr/>
        <a:lstStyle/>
        <a:p>
          <a:pPr rtl="1"/>
          <a:endParaRPr lang="he-IL"/>
        </a:p>
      </dgm:t>
    </dgm:pt>
    <dgm:pt modelId="{1A6BF040-D605-4E72-8478-ACBFC9C86E38}">
      <dgm:prSet phldrT="[Text]"/>
      <dgm:spPr/>
      <dgm:t>
        <a:bodyPr/>
        <a:lstStyle/>
        <a:p>
          <a:pPr rtl="1"/>
          <a:r>
            <a:rPr lang="he-IL" dirty="0"/>
            <a:t>שטר- </a:t>
          </a:r>
          <a:r>
            <a:rPr lang="en-US" dirty="0"/>
            <a:t> Formal change of status</a:t>
          </a:r>
          <a:endParaRPr lang="he-IL" dirty="0"/>
        </a:p>
      </dgm:t>
    </dgm:pt>
    <dgm:pt modelId="{40BD8E52-81DE-414E-9242-64EA4D42BF2D}" type="parTrans" cxnId="{EA665E74-846A-43FE-9838-AAF2CDA8BB3E}">
      <dgm:prSet/>
      <dgm:spPr/>
      <dgm:t>
        <a:bodyPr/>
        <a:lstStyle/>
        <a:p>
          <a:pPr rtl="1"/>
          <a:endParaRPr lang="he-IL"/>
        </a:p>
      </dgm:t>
    </dgm:pt>
    <dgm:pt modelId="{F2606CAB-79C0-49BC-8622-700D8612C266}" type="sibTrans" cxnId="{EA665E74-846A-43FE-9838-AAF2CDA8BB3E}">
      <dgm:prSet/>
      <dgm:spPr/>
      <dgm:t>
        <a:bodyPr/>
        <a:lstStyle/>
        <a:p>
          <a:pPr rtl="1"/>
          <a:endParaRPr lang="he-IL"/>
        </a:p>
      </dgm:t>
    </dgm:pt>
    <dgm:pt modelId="{B6ADC151-98EC-4FF4-A470-BA27E2629E85}">
      <dgm:prSet phldrT="[Text]"/>
      <dgm:spPr/>
      <dgm:t>
        <a:bodyPr/>
        <a:lstStyle/>
        <a:p>
          <a:pPr rtl="1"/>
          <a:r>
            <a:rPr lang="he-IL" dirty="0"/>
            <a:t>ביאה- </a:t>
          </a:r>
          <a:r>
            <a:rPr lang="en-US" dirty="0" err="1"/>
            <a:t>DeFacto</a:t>
          </a:r>
          <a:r>
            <a:rPr lang="en-US" dirty="0"/>
            <a:t> start of marriage</a:t>
          </a:r>
          <a:endParaRPr lang="he-IL" dirty="0"/>
        </a:p>
      </dgm:t>
    </dgm:pt>
    <dgm:pt modelId="{953D34C1-761F-4415-AF03-27C98530FBE3}" type="parTrans" cxnId="{E2C48551-CC38-45B3-BE8E-EB64D4BA9E51}">
      <dgm:prSet/>
      <dgm:spPr/>
      <dgm:t>
        <a:bodyPr/>
        <a:lstStyle/>
        <a:p>
          <a:pPr rtl="1"/>
          <a:endParaRPr lang="he-IL"/>
        </a:p>
      </dgm:t>
    </dgm:pt>
    <dgm:pt modelId="{EABBED31-B493-48D4-999E-F990D45D1F5B}" type="sibTrans" cxnId="{E2C48551-CC38-45B3-BE8E-EB64D4BA9E51}">
      <dgm:prSet/>
      <dgm:spPr/>
      <dgm:t>
        <a:bodyPr/>
        <a:lstStyle/>
        <a:p>
          <a:pPr rtl="1"/>
          <a:endParaRPr lang="he-IL"/>
        </a:p>
      </dgm:t>
    </dgm:pt>
    <dgm:pt modelId="{7920278F-859E-4E97-B51C-F2D6D92B4879}">
      <dgm:prSet phldrT="[Text]"/>
      <dgm:spPr/>
      <dgm:t>
        <a:bodyPr/>
        <a:lstStyle/>
        <a:p>
          <a:pPr rtl="1"/>
          <a:r>
            <a:rPr lang="he-IL" dirty="0"/>
            <a:t>3</a:t>
          </a:r>
          <a:r>
            <a:rPr lang="en-US" dirty="0"/>
            <a:t>  Ways to do the same thing </a:t>
          </a:r>
          <a:endParaRPr lang="he-IL" dirty="0"/>
        </a:p>
      </dgm:t>
    </dgm:pt>
    <dgm:pt modelId="{783D5940-9370-4092-A127-C5FA066D5BF5}" type="parTrans" cxnId="{3085FE94-87AA-4EEA-A03B-48685ECD0CE1}">
      <dgm:prSet/>
      <dgm:spPr/>
      <dgm:t>
        <a:bodyPr/>
        <a:lstStyle/>
        <a:p>
          <a:pPr rtl="1"/>
          <a:endParaRPr lang="he-IL"/>
        </a:p>
      </dgm:t>
    </dgm:pt>
    <dgm:pt modelId="{BFA204DD-9383-4FB0-AD77-83C18FD46950}" type="sibTrans" cxnId="{3085FE94-87AA-4EEA-A03B-48685ECD0CE1}">
      <dgm:prSet/>
      <dgm:spPr/>
      <dgm:t>
        <a:bodyPr/>
        <a:lstStyle/>
        <a:p>
          <a:pPr rtl="1"/>
          <a:endParaRPr lang="he-IL"/>
        </a:p>
      </dgm:t>
    </dgm:pt>
    <dgm:pt modelId="{6D3EAD5B-C627-4A08-A09A-AA7912B4618F}">
      <dgm:prSet phldrT="[Text]"/>
      <dgm:spPr/>
      <dgm:t>
        <a:bodyPr/>
        <a:lstStyle/>
        <a:p>
          <a:pPr rtl="1"/>
          <a:r>
            <a:rPr lang="en-US" dirty="0"/>
            <a:t>concrete expression of their desire to marry</a:t>
          </a:r>
          <a:endParaRPr lang="he-IL" dirty="0"/>
        </a:p>
      </dgm:t>
    </dgm:pt>
    <dgm:pt modelId="{5F75FD1C-0852-45F1-911F-EA62634826D0}" type="parTrans" cxnId="{3FFD5FCD-513F-44E5-9E4E-F3D09D64FEAF}">
      <dgm:prSet/>
      <dgm:spPr/>
      <dgm:t>
        <a:bodyPr/>
        <a:lstStyle/>
        <a:p>
          <a:pPr rtl="1"/>
          <a:endParaRPr lang="he-IL"/>
        </a:p>
      </dgm:t>
    </dgm:pt>
    <dgm:pt modelId="{53B5B1C9-4C67-48C0-87E1-0353156A4419}" type="sibTrans" cxnId="{3FFD5FCD-513F-44E5-9E4E-F3D09D64FEAF}">
      <dgm:prSet/>
      <dgm:spPr/>
      <dgm:t>
        <a:bodyPr/>
        <a:lstStyle/>
        <a:p>
          <a:pPr rtl="1"/>
          <a:endParaRPr lang="he-IL"/>
        </a:p>
      </dgm:t>
    </dgm:pt>
    <dgm:pt modelId="{FFEAB435-5B73-4373-8344-F140B8F85A4E}">
      <dgm:prSet phldrT="[Text]"/>
      <dgm:spPr/>
      <dgm:t>
        <a:bodyPr/>
        <a:lstStyle/>
        <a:p>
          <a:pPr rtl="1"/>
          <a:r>
            <a:rPr lang="en-US" dirty="0"/>
            <a:t>Emotional relationship</a:t>
          </a:r>
          <a:endParaRPr lang="he-IL" dirty="0"/>
        </a:p>
      </dgm:t>
    </dgm:pt>
    <dgm:pt modelId="{576BE29E-F103-4706-AFDF-AFC60EB3312F}" type="parTrans" cxnId="{A00A3620-F59C-448D-82C5-04D62A7E2042}">
      <dgm:prSet/>
      <dgm:spPr/>
      <dgm:t>
        <a:bodyPr/>
        <a:lstStyle/>
        <a:p>
          <a:pPr rtl="1"/>
          <a:endParaRPr lang="he-IL"/>
        </a:p>
      </dgm:t>
    </dgm:pt>
    <dgm:pt modelId="{7202E1A2-D1C0-471A-9AD8-C60B88A3052F}" type="sibTrans" cxnId="{A00A3620-F59C-448D-82C5-04D62A7E2042}">
      <dgm:prSet/>
      <dgm:spPr/>
      <dgm:t>
        <a:bodyPr/>
        <a:lstStyle/>
        <a:p>
          <a:pPr rtl="1"/>
          <a:endParaRPr lang="he-IL"/>
        </a:p>
      </dgm:t>
    </dgm:pt>
    <dgm:pt modelId="{F10119F8-7F4F-47C4-900E-084384719AEB}">
      <dgm:prSet phldrT="[Text]"/>
      <dgm:spPr/>
      <dgm:t>
        <a:bodyPr/>
        <a:lstStyle/>
        <a:p>
          <a:pPr rtl="1"/>
          <a:r>
            <a:rPr lang="en-US" dirty="0"/>
            <a:t>Legal status</a:t>
          </a:r>
          <a:endParaRPr lang="he-IL" dirty="0"/>
        </a:p>
      </dgm:t>
    </dgm:pt>
    <dgm:pt modelId="{F3B4D3FF-7551-4CA1-A571-A241E52BDEC7}" type="parTrans" cxnId="{5B06F56B-357A-4414-978C-DD4BFC139E1A}">
      <dgm:prSet/>
      <dgm:spPr/>
      <dgm:t>
        <a:bodyPr/>
        <a:lstStyle/>
        <a:p>
          <a:pPr rtl="1"/>
          <a:endParaRPr lang="he-IL"/>
        </a:p>
      </dgm:t>
    </dgm:pt>
    <dgm:pt modelId="{85ADB591-DAD4-4E0D-8DD2-895970A7A01E}" type="sibTrans" cxnId="{5B06F56B-357A-4414-978C-DD4BFC139E1A}">
      <dgm:prSet/>
      <dgm:spPr/>
      <dgm:t>
        <a:bodyPr/>
        <a:lstStyle/>
        <a:p>
          <a:pPr rtl="1"/>
          <a:endParaRPr lang="he-IL"/>
        </a:p>
      </dgm:t>
    </dgm:pt>
    <dgm:pt modelId="{2AE31265-DB4A-4F45-8E9C-61E94F867D8B}">
      <dgm:prSet phldrT="[Text]"/>
      <dgm:spPr/>
      <dgm:t>
        <a:bodyPr/>
        <a:lstStyle/>
        <a:p>
          <a:pPr rtl="1"/>
          <a:r>
            <a:rPr lang="en-US" dirty="0"/>
            <a:t>Physical relationship</a:t>
          </a:r>
          <a:endParaRPr lang="he-IL" dirty="0"/>
        </a:p>
      </dgm:t>
    </dgm:pt>
    <dgm:pt modelId="{11745315-0D5A-409E-9F48-D06793DC4082}" type="parTrans" cxnId="{892FD055-73BD-4B35-A617-0EEED9D020D8}">
      <dgm:prSet/>
      <dgm:spPr/>
      <dgm:t>
        <a:bodyPr/>
        <a:lstStyle/>
        <a:p>
          <a:pPr rtl="1"/>
          <a:endParaRPr lang="he-IL"/>
        </a:p>
      </dgm:t>
    </dgm:pt>
    <dgm:pt modelId="{5A20A15F-E666-452F-B348-5796C6A5E2B6}" type="sibTrans" cxnId="{892FD055-73BD-4B35-A617-0EEED9D020D8}">
      <dgm:prSet/>
      <dgm:spPr/>
      <dgm:t>
        <a:bodyPr/>
        <a:lstStyle/>
        <a:p>
          <a:pPr rtl="1"/>
          <a:endParaRPr lang="he-IL"/>
        </a:p>
      </dgm:t>
    </dgm:pt>
    <dgm:pt modelId="{62CCAC18-2D69-4106-BDDA-E9D19BF3A861}">
      <dgm:prSet phldrT="[Text]"/>
      <dgm:spPr/>
      <dgm:t>
        <a:bodyPr/>
        <a:lstStyle/>
        <a:p>
          <a:pPr rtl="1"/>
          <a:r>
            <a:rPr lang="en-US" dirty="0"/>
            <a:t>Formal </a:t>
          </a:r>
          <a:r>
            <a:rPr lang="en-US" dirty="0" err="1"/>
            <a:t>Kinyan</a:t>
          </a:r>
          <a:r>
            <a:rPr lang="en-US" dirty="0"/>
            <a:t>/Act of Legal transformation</a:t>
          </a:r>
          <a:endParaRPr lang="he-IL" dirty="0"/>
        </a:p>
      </dgm:t>
    </dgm:pt>
    <dgm:pt modelId="{130C765B-5CEB-4C2E-8296-A6280241EE7F}" type="parTrans" cxnId="{924BCA23-5C14-4013-8320-35FD85FC9C20}">
      <dgm:prSet/>
      <dgm:spPr/>
      <dgm:t>
        <a:bodyPr/>
        <a:lstStyle/>
        <a:p>
          <a:pPr rtl="1"/>
          <a:endParaRPr lang="he-IL"/>
        </a:p>
      </dgm:t>
    </dgm:pt>
    <dgm:pt modelId="{59836E17-AC2F-4557-8D61-E8F46BD62E59}" type="sibTrans" cxnId="{924BCA23-5C14-4013-8320-35FD85FC9C20}">
      <dgm:prSet/>
      <dgm:spPr/>
      <dgm:t>
        <a:bodyPr/>
        <a:lstStyle/>
        <a:p>
          <a:pPr rtl="1"/>
          <a:endParaRPr lang="he-IL"/>
        </a:p>
      </dgm:t>
    </dgm:pt>
    <dgm:pt modelId="{E4644A21-62C7-40AC-B25E-567244EDDFBE}">
      <dgm:prSet phldrT="[Text]"/>
      <dgm:spPr/>
      <dgm:t>
        <a:bodyPr/>
        <a:lstStyle/>
        <a:p>
          <a:pPr rtl="1"/>
          <a:r>
            <a:rPr lang="en-US" dirty="0"/>
            <a:t>Forming of relationship</a:t>
          </a:r>
          <a:endParaRPr lang="he-IL" dirty="0"/>
        </a:p>
      </dgm:t>
    </dgm:pt>
    <dgm:pt modelId="{06F7305D-B429-4D00-AE4B-149D965C25C4}" type="parTrans" cxnId="{3F080713-2CFF-4B4F-ACC7-D4184202E282}">
      <dgm:prSet/>
      <dgm:spPr/>
    </dgm:pt>
    <dgm:pt modelId="{2A284475-6AE9-418C-8CDF-963EBA63DF80}" type="sibTrans" cxnId="{3F080713-2CFF-4B4F-ACC7-D4184202E282}">
      <dgm:prSet/>
      <dgm:spPr/>
    </dgm:pt>
    <dgm:pt modelId="{45E4C8EF-902E-43B0-AF46-2F3990198E96}" type="pres">
      <dgm:prSet presAssocID="{2E092BED-5991-4F85-965C-93D85BF20BA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1AEB4A3-8111-4AA7-862E-31F555ADEFF4}" type="pres">
      <dgm:prSet presAssocID="{7C3957CE-51F8-4EB7-8C47-C0EBF1726900}" presName="hierRoot1" presStyleCnt="0"/>
      <dgm:spPr/>
    </dgm:pt>
    <dgm:pt modelId="{F55B7DD0-870F-4B87-9D95-3B4E1836E20A}" type="pres">
      <dgm:prSet presAssocID="{7C3957CE-51F8-4EB7-8C47-C0EBF1726900}" presName="composite" presStyleCnt="0"/>
      <dgm:spPr/>
    </dgm:pt>
    <dgm:pt modelId="{C4F8A8BA-D3E4-474D-BEA8-9BAA668B2D85}" type="pres">
      <dgm:prSet presAssocID="{7C3957CE-51F8-4EB7-8C47-C0EBF1726900}" presName="background" presStyleLbl="node0" presStyleIdx="0" presStyleCnt="1"/>
      <dgm:spPr/>
    </dgm:pt>
    <dgm:pt modelId="{961A80FA-FC7D-4615-A4E5-96F8B7622E94}" type="pres">
      <dgm:prSet presAssocID="{7C3957CE-51F8-4EB7-8C47-C0EBF1726900}" presName="text" presStyleLbl="fgAcc0" presStyleIdx="0" presStyleCnt="1">
        <dgm:presLayoutVars>
          <dgm:chPref val="3"/>
        </dgm:presLayoutVars>
      </dgm:prSet>
      <dgm:spPr/>
    </dgm:pt>
    <dgm:pt modelId="{A4DD1DD3-BB57-4FFF-8B7D-43B1596FB390}" type="pres">
      <dgm:prSet presAssocID="{7C3957CE-51F8-4EB7-8C47-C0EBF1726900}" presName="hierChild2" presStyleCnt="0"/>
      <dgm:spPr/>
    </dgm:pt>
    <dgm:pt modelId="{1D5E4576-2648-4041-B05B-06C2630FF2C2}" type="pres">
      <dgm:prSet presAssocID="{B2503678-0230-46CD-8376-4A0BE670A14E}" presName="Name10" presStyleLbl="parChTrans1D2" presStyleIdx="0" presStyleCnt="2"/>
      <dgm:spPr/>
    </dgm:pt>
    <dgm:pt modelId="{1CE3B904-A451-4373-B051-79B69FF18FD9}" type="pres">
      <dgm:prSet presAssocID="{07CFB0B6-66F1-4CAC-B7AE-3B14916218F3}" presName="hierRoot2" presStyleCnt="0"/>
      <dgm:spPr/>
    </dgm:pt>
    <dgm:pt modelId="{576EEC6D-ADB0-4E2D-9074-B4C6D37E2B3A}" type="pres">
      <dgm:prSet presAssocID="{07CFB0B6-66F1-4CAC-B7AE-3B14916218F3}" presName="composite2" presStyleCnt="0"/>
      <dgm:spPr/>
    </dgm:pt>
    <dgm:pt modelId="{6C08254B-7412-458B-9B78-EDA3E997825A}" type="pres">
      <dgm:prSet presAssocID="{07CFB0B6-66F1-4CAC-B7AE-3B14916218F3}" presName="background2" presStyleLbl="node2" presStyleIdx="0" presStyleCnt="2"/>
      <dgm:spPr/>
    </dgm:pt>
    <dgm:pt modelId="{A7958E30-DB7E-4FD7-A8CA-02A93B9DC478}" type="pres">
      <dgm:prSet presAssocID="{07CFB0B6-66F1-4CAC-B7AE-3B14916218F3}" presName="text2" presStyleLbl="fgAcc2" presStyleIdx="0" presStyleCnt="2">
        <dgm:presLayoutVars>
          <dgm:chPref val="3"/>
        </dgm:presLayoutVars>
      </dgm:prSet>
      <dgm:spPr/>
    </dgm:pt>
    <dgm:pt modelId="{72496480-DD3F-4546-AF38-37F2CA9696DD}" type="pres">
      <dgm:prSet presAssocID="{07CFB0B6-66F1-4CAC-B7AE-3B14916218F3}" presName="hierChild3" presStyleCnt="0"/>
      <dgm:spPr/>
    </dgm:pt>
    <dgm:pt modelId="{B77D5EBF-905D-4536-BED3-724B44EB6E11}" type="pres">
      <dgm:prSet presAssocID="{AD2FFB99-32A7-414F-AA3D-300A0037072E}" presName="Name17" presStyleLbl="parChTrans1D3" presStyleIdx="0" presStyleCnt="6"/>
      <dgm:spPr/>
    </dgm:pt>
    <dgm:pt modelId="{17BE8127-D4AF-4580-A0EC-03C5EF19813E}" type="pres">
      <dgm:prSet presAssocID="{C2D84BF3-7156-44A9-84C8-07182E6E032C}" presName="hierRoot3" presStyleCnt="0"/>
      <dgm:spPr/>
    </dgm:pt>
    <dgm:pt modelId="{F266C8BE-AEE7-439F-8D07-2967487D3660}" type="pres">
      <dgm:prSet presAssocID="{C2D84BF3-7156-44A9-84C8-07182E6E032C}" presName="composite3" presStyleCnt="0"/>
      <dgm:spPr/>
    </dgm:pt>
    <dgm:pt modelId="{203BDB3B-5A5C-463A-B038-9810CD93BD18}" type="pres">
      <dgm:prSet presAssocID="{C2D84BF3-7156-44A9-84C8-07182E6E032C}" presName="background3" presStyleLbl="node3" presStyleIdx="0" presStyleCnt="6"/>
      <dgm:spPr/>
    </dgm:pt>
    <dgm:pt modelId="{FAAF6C55-6FD3-4444-B829-78F9B4089FF7}" type="pres">
      <dgm:prSet presAssocID="{C2D84BF3-7156-44A9-84C8-07182E6E032C}" presName="text3" presStyleLbl="fgAcc3" presStyleIdx="0" presStyleCnt="6">
        <dgm:presLayoutVars>
          <dgm:chPref val="3"/>
        </dgm:presLayoutVars>
      </dgm:prSet>
      <dgm:spPr/>
    </dgm:pt>
    <dgm:pt modelId="{ABB94DC2-2A38-4C89-A6E5-D7622D314FD7}" type="pres">
      <dgm:prSet presAssocID="{C2D84BF3-7156-44A9-84C8-07182E6E032C}" presName="hierChild4" presStyleCnt="0"/>
      <dgm:spPr/>
    </dgm:pt>
    <dgm:pt modelId="{41F8E1B9-2BC7-4DA9-A0C4-36F1D2FCDC8D}" type="pres">
      <dgm:prSet presAssocID="{576BE29E-F103-4706-AFDF-AFC60EB3312F}" presName="Name23" presStyleLbl="parChTrans1D4" presStyleIdx="0" presStyleCnt="3"/>
      <dgm:spPr/>
    </dgm:pt>
    <dgm:pt modelId="{C638A5E9-9A34-4BF8-9B42-46CA2015110C}" type="pres">
      <dgm:prSet presAssocID="{FFEAB435-5B73-4373-8344-F140B8F85A4E}" presName="hierRoot4" presStyleCnt="0"/>
      <dgm:spPr/>
    </dgm:pt>
    <dgm:pt modelId="{8BE920E5-300B-4967-8BF7-2DD738703368}" type="pres">
      <dgm:prSet presAssocID="{FFEAB435-5B73-4373-8344-F140B8F85A4E}" presName="composite4" presStyleCnt="0"/>
      <dgm:spPr/>
    </dgm:pt>
    <dgm:pt modelId="{4A0D131B-4658-4905-B1FE-916985D137BF}" type="pres">
      <dgm:prSet presAssocID="{FFEAB435-5B73-4373-8344-F140B8F85A4E}" presName="background4" presStyleLbl="node4" presStyleIdx="0" presStyleCnt="3"/>
      <dgm:spPr/>
    </dgm:pt>
    <dgm:pt modelId="{795EFF59-254F-4EFD-85D0-BE309517F2C2}" type="pres">
      <dgm:prSet presAssocID="{FFEAB435-5B73-4373-8344-F140B8F85A4E}" presName="text4" presStyleLbl="fgAcc4" presStyleIdx="0" presStyleCnt="3">
        <dgm:presLayoutVars>
          <dgm:chPref val="3"/>
        </dgm:presLayoutVars>
      </dgm:prSet>
      <dgm:spPr/>
    </dgm:pt>
    <dgm:pt modelId="{F51A7FB8-4208-4017-B406-BFA95214BBBF}" type="pres">
      <dgm:prSet presAssocID="{FFEAB435-5B73-4373-8344-F140B8F85A4E}" presName="hierChild5" presStyleCnt="0"/>
      <dgm:spPr/>
    </dgm:pt>
    <dgm:pt modelId="{6AB97FB1-EE3D-4AEC-AF5A-C9D23CBC6258}" type="pres">
      <dgm:prSet presAssocID="{40BD8E52-81DE-414E-9242-64EA4D42BF2D}" presName="Name17" presStyleLbl="parChTrans1D3" presStyleIdx="1" presStyleCnt="6"/>
      <dgm:spPr/>
    </dgm:pt>
    <dgm:pt modelId="{A99EC666-4E44-4E6F-B341-55B1ADD9AEBE}" type="pres">
      <dgm:prSet presAssocID="{1A6BF040-D605-4E72-8478-ACBFC9C86E38}" presName="hierRoot3" presStyleCnt="0"/>
      <dgm:spPr/>
    </dgm:pt>
    <dgm:pt modelId="{0C57A978-E425-40AE-827F-4AA981D7DC87}" type="pres">
      <dgm:prSet presAssocID="{1A6BF040-D605-4E72-8478-ACBFC9C86E38}" presName="composite3" presStyleCnt="0"/>
      <dgm:spPr/>
    </dgm:pt>
    <dgm:pt modelId="{401D9A0C-108C-454B-970B-CB1C15F0D632}" type="pres">
      <dgm:prSet presAssocID="{1A6BF040-D605-4E72-8478-ACBFC9C86E38}" presName="background3" presStyleLbl="node3" presStyleIdx="1" presStyleCnt="6"/>
      <dgm:spPr/>
    </dgm:pt>
    <dgm:pt modelId="{3DFA38BA-2110-4E30-A6C8-0F141BF4314B}" type="pres">
      <dgm:prSet presAssocID="{1A6BF040-D605-4E72-8478-ACBFC9C86E38}" presName="text3" presStyleLbl="fgAcc3" presStyleIdx="1" presStyleCnt="6">
        <dgm:presLayoutVars>
          <dgm:chPref val="3"/>
        </dgm:presLayoutVars>
      </dgm:prSet>
      <dgm:spPr/>
    </dgm:pt>
    <dgm:pt modelId="{949A3B98-3EAA-4239-A465-C6EEF0B370C9}" type="pres">
      <dgm:prSet presAssocID="{1A6BF040-D605-4E72-8478-ACBFC9C86E38}" presName="hierChild4" presStyleCnt="0"/>
      <dgm:spPr/>
    </dgm:pt>
    <dgm:pt modelId="{C7B25F7E-5425-44FA-89F2-D76D86E274EC}" type="pres">
      <dgm:prSet presAssocID="{F3B4D3FF-7551-4CA1-A571-A241E52BDEC7}" presName="Name23" presStyleLbl="parChTrans1D4" presStyleIdx="1" presStyleCnt="3"/>
      <dgm:spPr/>
    </dgm:pt>
    <dgm:pt modelId="{01142397-BD79-477C-A21D-7DB09EE4B5AF}" type="pres">
      <dgm:prSet presAssocID="{F10119F8-7F4F-47C4-900E-084384719AEB}" presName="hierRoot4" presStyleCnt="0"/>
      <dgm:spPr/>
    </dgm:pt>
    <dgm:pt modelId="{C9EC6455-8E6C-49AE-9F66-CB6589E8EC04}" type="pres">
      <dgm:prSet presAssocID="{F10119F8-7F4F-47C4-900E-084384719AEB}" presName="composite4" presStyleCnt="0"/>
      <dgm:spPr/>
    </dgm:pt>
    <dgm:pt modelId="{4F311986-208D-460B-8F3E-4E3737723DF3}" type="pres">
      <dgm:prSet presAssocID="{F10119F8-7F4F-47C4-900E-084384719AEB}" presName="background4" presStyleLbl="node4" presStyleIdx="1" presStyleCnt="3"/>
      <dgm:spPr/>
    </dgm:pt>
    <dgm:pt modelId="{5BCABE3D-F344-4249-AC28-2597093AEBBD}" type="pres">
      <dgm:prSet presAssocID="{F10119F8-7F4F-47C4-900E-084384719AEB}" presName="text4" presStyleLbl="fgAcc4" presStyleIdx="1" presStyleCnt="3">
        <dgm:presLayoutVars>
          <dgm:chPref val="3"/>
        </dgm:presLayoutVars>
      </dgm:prSet>
      <dgm:spPr/>
    </dgm:pt>
    <dgm:pt modelId="{A79C4E9C-47A5-496B-80DD-B8BC8933D6F0}" type="pres">
      <dgm:prSet presAssocID="{F10119F8-7F4F-47C4-900E-084384719AEB}" presName="hierChild5" presStyleCnt="0"/>
      <dgm:spPr/>
    </dgm:pt>
    <dgm:pt modelId="{EB0B0C9F-A8D0-46BC-8454-DA8ACBAD3B68}" type="pres">
      <dgm:prSet presAssocID="{953D34C1-761F-4415-AF03-27C98530FBE3}" presName="Name17" presStyleLbl="parChTrans1D3" presStyleIdx="2" presStyleCnt="6"/>
      <dgm:spPr/>
    </dgm:pt>
    <dgm:pt modelId="{C073F1F2-EA2A-473E-9314-31F4B5E5E824}" type="pres">
      <dgm:prSet presAssocID="{B6ADC151-98EC-4FF4-A470-BA27E2629E85}" presName="hierRoot3" presStyleCnt="0"/>
      <dgm:spPr/>
    </dgm:pt>
    <dgm:pt modelId="{160E87AE-0A14-43A9-85CB-BB210C9963AB}" type="pres">
      <dgm:prSet presAssocID="{B6ADC151-98EC-4FF4-A470-BA27E2629E85}" presName="composite3" presStyleCnt="0"/>
      <dgm:spPr/>
    </dgm:pt>
    <dgm:pt modelId="{B3CC267F-4704-4ED2-A601-8167A1D210E4}" type="pres">
      <dgm:prSet presAssocID="{B6ADC151-98EC-4FF4-A470-BA27E2629E85}" presName="background3" presStyleLbl="node3" presStyleIdx="2" presStyleCnt="6"/>
      <dgm:spPr/>
    </dgm:pt>
    <dgm:pt modelId="{4098BD48-E308-4589-89C4-4A1BA0B4799C}" type="pres">
      <dgm:prSet presAssocID="{B6ADC151-98EC-4FF4-A470-BA27E2629E85}" presName="text3" presStyleLbl="fgAcc3" presStyleIdx="2" presStyleCnt="6">
        <dgm:presLayoutVars>
          <dgm:chPref val="3"/>
        </dgm:presLayoutVars>
      </dgm:prSet>
      <dgm:spPr/>
    </dgm:pt>
    <dgm:pt modelId="{CD6871BE-96BC-417A-AA0E-24383D277370}" type="pres">
      <dgm:prSet presAssocID="{B6ADC151-98EC-4FF4-A470-BA27E2629E85}" presName="hierChild4" presStyleCnt="0"/>
      <dgm:spPr/>
    </dgm:pt>
    <dgm:pt modelId="{62E0ACB7-7BC6-4340-A9F0-7DDBBC6573F4}" type="pres">
      <dgm:prSet presAssocID="{11745315-0D5A-409E-9F48-D06793DC4082}" presName="Name23" presStyleLbl="parChTrans1D4" presStyleIdx="2" presStyleCnt="3"/>
      <dgm:spPr/>
    </dgm:pt>
    <dgm:pt modelId="{6473EFAB-69B2-4732-A604-0D0271818263}" type="pres">
      <dgm:prSet presAssocID="{2AE31265-DB4A-4F45-8E9C-61E94F867D8B}" presName="hierRoot4" presStyleCnt="0"/>
      <dgm:spPr/>
    </dgm:pt>
    <dgm:pt modelId="{F197EAFE-1B5F-4F7D-803F-579486156697}" type="pres">
      <dgm:prSet presAssocID="{2AE31265-DB4A-4F45-8E9C-61E94F867D8B}" presName="composite4" presStyleCnt="0"/>
      <dgm:spPr/>
    </dgm:pt>
    <dgm:pt modelId="{48593DCF-922B-4539-83CC-2AF580D7183E}" type="pres">
      <dgm:prSet presAssocID="{2AE31265-DB4A-4F45-8E9C-61E94F867D8B}" presName="background4" presStyleLbl="node4" presStyleIdx="2" presStyleCnt="3"/>
      <dgm:spPr/>
    </dgm:pt>
    <dgm:pt modelId="{5805BAF4-CD81-4A65-B705-7CC4C43BFAD6}" type="pres">
      <dgm:prSet presAssocID="{2AE31265-DB4A-4F45-8E9C-61E94F867D8B}" presName="text4" presStyleLbl="fgAcc4" presStyleIdx="2" presStyleCnt="3">
        <dgm:presLayoutVars>
          <dgm:chPref val="3"/>
        </dgm:presLayoutVars>
      </dgm:prSet>
      <dgm:spPr/>
    </dgm:pt>
    <dgm:pt modelId="{4F5CEBD9-EAF8-4718-AD12-7CE4771305AB}" type="pres">
      <dgm:prSet presAssocID="{2AE31265-DB4A-4F45-8E9C-61E94F867D8B}" presName="hierChild5" presStyleCnt="0"/>
      <dgm:spPr/>
    </dgm:pt>
    <dgm:pt modelId="{839E3A51-7E50-476A-8492-771AE2447E3A}" type="pres">
      <dgm:prSet presAssocID="{783D5940-9370-4092-A127-C5FA066D5BF5}" presName="Name10" presStyleLbl="parChTrans1D2" presStyleIdx="1" presStyleCnt="2"/>
      <dgm:spPr/>
    </dgm:pt>
    <dgm:pt modelId="{60072ECA-3D47-473C-BFD8-E882366E9AF8}" type="pres">
      <dgm:prSet presAssocID="{7920278F-859E-4E97-B51C-F2D6D92B4879}" presName="hierRoot2" presStyleCnt="0"/>
      <dgm:spPr/>
    </dgm:pt>
    <dgm:pt modelId="{82498F01-779B-47F6-800B-E298F308F571}" type="pres">
      <dgm:prSet presAssocID="{7920278F-859E-4E97-B51C-F2D6D92B4879}" presName="composite2" presStyleCnt="0"/>
      <dgm:spPr/>
    </dgm:pt>
    <dgm:pt modelId="{75BE415F-3D94-4F24-BC36-3E82841B8737}" type="pres">
      <dgm:prSet presAssocID="{7920278F-859E-4E97-B51C-F2D6D92B4879}" presName="background2" presStyleLbl="node2" presStyleIdx="1" presStyleCnt="2"/>
      <dgm:spPr/>
    </dgm:pt>
    <dgm:pt modelId="{705C27EA-AEF6-4262-BD0F-00ACA4622651}" type="pres">
      <dgm:prSet presAssocID="{7920278F-859E-4E97-B51C-F2D6D92B4879}" presName="text2" presStyleLbl="fgAcc2" presStyleIdx="1" presStyleCnt="2">
        <dgm:presLayoutVars>
          <dgm:chPref val="3"/>
        </dgm:presLayoutVars>
      </dgm:prSet>
      <dgm:spPr/>
    </dgm:pt>
    <dgm:pt modelId="{19AF136B-E37B-4109-BCE6-DA5C8C3EDA63}" type="pres">
      <dgm:prSet presAssocID="{7920278F-859E-4E97-B51C-F2D6D92B4879}" presName="hierChild3" presStyleCnt="0"/>
      <dgm:spPr/>
    </dgm:pt>
    <dgm:pt modelId="{DB17C1C6-13BC-4703-8F41-F7D8F09A1A91}" type="pres">
      <dgm:prSet presAssocID="{130C765B-5CEB-4C2E-8296-A6280241EE7F}" presName="Name17" presStyleLbl="parChTrans1D3" presStyleIdx="3" presStyleCnt="6"/>
      <dgm:spPr/>
    </dgm:pt>
    <dgm:pt modelId="{893E5EA5-5F27-4DBD-B88A-495CFFD2C15A}" type="pres">
      <dgm:prSet presAssocID="{62CCAC18-2D69-4106-BDDA-E9D19BF3A861}" presName="hierRoot3" presStyleCnt="0"/>
      <dgm:spPr/>
    </dgm:pt>
    <dgm:pt modelId="{41A464FF-4576-41E0-B888-2B917EA9B8C6}" type="pres">
      <dgm:prSet presAssocID="{62CCAC18-2D69-4106-BDDA-E9D19BF3A861}" presName="composite3" presStyleCnt="0"/>
      <dgm:spPr/>
    </dgm:pt>
    <dgm:pt modelId="{65DC85D2-9045-4E64-9688-6030864D18C9}" type="pres">
      <dgm:prSet presAssocID="{62CCAC18-2D69-4106-BDDA-E9D19BF3A861}" presName="background3" presStyleLbl="node3" presStyleIdx="3" presStyleCnt="6"/>
      <dgm:spPr/>
    </dgm:pt>
    <dgm:pt modelId="{85FD61DE-6F90-475F-A44B-7233322E67FB}" type="pres">
      <dgm:prSet presAssocID="{62CCAC18-2D69-4106-BDDA-E9D19BF3A861}" presName="text3" presStyleLbl="fgAcc3" presStyleIdx="3" presStyleCnt="6">
        <dgm:presLayoutVars>
          <dgm:chPref val="3"/>
        </dgm:presLayoutVars>
      </dgm:prSet>
      <dgm:spPr/>
    </dgm:pt>
    <dgm:pt modelId="{866EF780-1A83-41E2-A927-C39E71C83079}" type="pres">
      <dgm:prSet presAssocID="{62CCAC18-2D69-4106-BDDA-E9D19BF3A861}" presName="hierChild4" presStyleCnt="0"/>
      <dgm:spPr/>
    </dgm:pt>
    <dgm:pt modelId="{13E7AAD3-4369-4A4F-9807-BFB7482DACE1}" type="pres">
      <dgm:prSet presAssocID="{5F75FD1C-0852-45F1-911F-EA62634826D0}" presName="Name17" presStyleLbl="parChTrans1D3" presStyleIdx="4" presStyleCnt="6"/>
      <dgm:spPr/>
    </dgm:pt>
    <dgm:pt modelId="{ABCF91E5-3482-4871-9481-A5B91A83A0F6}" type="pres">
      <dgm:prSet presAssocID="{6D3EAD5B-C627-4A08-A09A-AA7912B4618F}" presName="hierRoot3" presStyleCnt="0"/>
      <dgm:spPr/>
    </dgm:pt>
    <dgm:pt modelId="{D2E869B0-F9A7-492A-AAC1-4A9EA62CB743}" type="pres">
      <dgm:prSet presAssocID="{6D3EAD5B-C627-4A08-A09A-AA7912B4618F}" presName="composite3" presStyleCnt="0"/>
      <dgm:spPr/>
    </dgm:pt>
    <dgm:pt modelId="{B590B122-C751-4A32-A2A9-15EE2D215B2A}" type="pres">
      <dgm:prSet presAssocID="{6D3EAD5B-C627-4A08-A09A-AA7912B4618F}" presName="background3" presStyleLbl="node3" presStyleIdx="4" presStyleCnt="6"/>
      <dgm:spPr/>
    </dgm:pt>
    <dgm:pt modelId="{53DF5F7D-18B9-4CAB-8730-E066E41E05A0}" type="pres">
      <dgm:prSet presAssocID="{6D3EAD5B-C627-4A08-A09A-AA7912B4618F}" presName="text3" presStyleLbl="fgAcc3" presStyleIdx="4" presStyleCnt="6">
        <dgm:presLayoutVars>
          <dgm:chPref val="3"/>
        </dgm:presLayoutVars>
      </dgm:prSet>
      <dgm:spPr/>
    </dgm:pt>
    <dgm:pt modelId="{525017C7-0B5B-48FB-8443-D49A1AF04B3F}" type="pres">
      <dgm:prSet presAssocID="{6D3EAD5B-C627-4A08-A09A-AA7912B4618F}" presName="hierChild4" presStyleCnt="0"/>
      <dgm:spPr/>
    </dgm:pt>
    <dgm:pt modelId="{948BC5D2-7A6D-4289-8973-A6E04E1DC4F8}" type="pres">
      <dgm:prSet presAssocID="{06F7305D-B429-4D00-AE4B-149D965C25C4}" presName="Name17" presStyleLbl="parChTrans1D3" presStyleIdx="5" presStyleCnt="6"/>
      <dgm:spPr/>
    </dgm:pt>
    <dgm:pt modelId="{651ED3BB-A57C-4005-AFDA-554E42E3498F}" type="pres">
      <dgm:prSet presAssocID="{E4644A21-62C7-40AC-B25E-567244EDDFBE}" presName="hierRoot3" presStyleCnt="0"/>
      <dgm:spPr/>
    </dgm:pt>
    <dgm:pt modelId="{CD9057CB-0DC7-469D-A36B-C6A8542750D0}" type="pres">
      <dgm:prSet presAssocID="{E4644A21-62C7-40AC-B25E-567244EDDFBE}" presName="composite3" presStyleCnt="0"/>
      <dgm:spPr/>
    </dgm:pt>
    <dgm:pt modelId="{2FED5D50-1B28-441D-97DA-4DBFED7E3FED}" type="pres">
      <dgm:prSet presAssocID="{E4644A21-62C7-40AC-B25E-567244EDDFBE}" presName="background3" presStyleLbl="node3" presStyleIdx="5" presStyleCnt="6"/>
      <dgm:spPr/>
    </dgm:pt>
    <dgm:pt modelId="{66064E72-A9A2-4AC3-B14F-6E10230B6DE2}" type="pres">
      <dgm:prSet presAssocID="{E4644A21-62C7-40AC-B25E-567244EDDFBE}" presName="text3" presStyleLbl="fgAcc3" presStyleIdx="5" presStyleCnt="6">
        <dgm:presLayoutVars>
          <dgm:chPref val="3"/>
        </dgm:presLayoutVars>
      </dgm:prSet>
      <dgm:spPr/>
    </dgm:pt>
    <dgm:pt modelId="{50E00BF6-6199-4834-90C7-636109F08ABF}" type="pres">
      <dgm:prSet presAssocID="{E4644A21-62C7-40AC-B25E-567244EDDFBE}" presName="hierChild4" presStyleCnt="0"/>
      <dgm:spPr/>
    </dgm:pt>
  </dgm:ptLst>
  <dgm:cxnLst>
    <dgm:cxn modelId="{46B9320E-9677-4687-9B6A-5FAFE3194BB4}" type="presOf" srcId="{6D3EAD5B-C627-4A08-A09A-AA7912B4618F}" destId="{53DF5F7D-18B9-4CAB-8730-E066E41E05A0}" srcOrd="0" destOrd="0" presId="urn:microsoft.com/office/officeart/2005/8/layout/hierarchy1"/>
    <dgm:cxn modelId="{3F080713-2CFF-4B4F-ACC7-D4184202E282}" srcId="{7920278F-859E-4E97-B51C-F2D6D92B4879}" destId="{E4644A21-62C7-40AC-B25E-567244EDDFBE}" srcOrd="2" destOrd="0" parTransId="{06F7305D-B429-4D00-AE4B-149D965C25C4}" sibTransId="{2A284475-6AE9-418C-8CDF-963EBA63DF80}"/>
    <dgm:cxn modelId="{826BC117-5494-452D-BBA6-14A22F16EB75}" type="presOf" srcId="{F10119F8-7F4F-47C4-900E-084384719AEB}" destId="{5BCABE3D-F344-4249-AC28-2597093AEBBD}" srcOrd="0" destOrd="0" presId="urn:microsoft.com/office/officeart/2005/8/layout/hierarchy1"/>
    <dgm:cxn modelId="{DCDACA1A-E41E-4E08-9D20-24BCAF701D3E}" type="presOf" srcId="{B6ADC151-98EC-4FF4-A470-BA27E2629E85}" destId="{4098BD48-E308-4589-89C4-4A1BA0B4799C}" srcOrd="0" destOrd="0" presId="urn:microsoft.com/office/officeart/2005/8/layout/hierarchy1"/>
    <dgm:cxn modelId="{A00A3620-F59C-448D-82C5-04D62A7E2042}" srcId="{C2D84BF3-7156-44A9-84C8-07182E6E032C}" destId="{FFEAB435-5B73-4373-8344-F140B8F85A4E}" srcOrd="0" destOrd="0" parTransId="{576BE29E-F103-4706-AFDF-AFC60EB3312F}" sibTransId="{7202E1A2-D1C0-471A-9AD8-C60B88A3052F}"/>
    <dgm:cxn modelId="{09C58521-CDE6-4757-93F9-1FA7A4338827}" type="presOf" srcId="{FFEAB435-5B73-4373-8344-F140B8F85A4E}" destId="{795EFF59-254F-4EFD-85D0-BE309517F2C2}" srcOrd="0" destOrd="0" presId="urn:microsoft.com/office/officeart/2005/8/layout/hierarchy1"/>
    <dgm:cxn modelId="{924BCA23-5C14-4013-8320-35FD85FC9C20}" srcId="{7920278F-859E-4E97-B51C-F2D6D92B4879}" destId="{62CCAC18-2D69-4106-BDDA-E9D19BF3A861}" srcOrd="0" destOrd="0" parTransId="{130C765B-5CEB-4C2E-8296-A6280241EE7F}" sibTransId="{59836E17-AC2F-4557-8D61-E8F46BD62E59}"/>
    <dgm:cxn modelId="{A8C83A39-E733-4147-9C02-D1FFE62D0323}" type="presOf" srcId="{07CFB0B6-66F1-4CAC-B7AE-3B14916218F3}" destId="{A7958E30-DB7E-4FD7-A8CA-02A93B9DC478}" srcOrd="0" destOrd="0" presId="urn:microsoft.com/office/officeart/2005/8/layout/hierarchy1"/>
    <dgm:cxn modelId="{15F59741-5660-4BC6-9901-80EFCF7A1DDD}" type="presOf" srcId="{62CCAC18-2D69-4106-BDDA-E9D19BF3A861}" destId="{85FD61DE-6F90-475F-A44B-7233322E67FB}" srcOrd="0" destOrd="0" presId="urn:microsoft.com/office/officeart/2005/8/layout/hierarchy1"/>
    <dgm:cxn modelId="{2A90FC61-8FF4-40E9-BDAC-165BE093FB5E}" type="presOf" srcId="{7920278F-859E-4E97-B51C-F2D6D92B4879}" destId="{705C27EA-AEF6-4262-BD0F-00ACA4622651}" srcOrd="0" destOrd="0" presId="urn:microsoft.com/office/officeart/2005/8/layout/hierarchy1"/>
    <dgm:cxn modelId="{FA59BF63-5FD2-40CC-8406-2155238E919A}" type="presOf" srcId="{130C765B-5CEB-4C2E-8296-A6280241EE7F}" destId="{DB17C1C6-13BC-4703-8F41-F7D8F09A1A91}" srcOrd="0" destOrd="0" presId="urn:microsoft.com/office/officeart/2005/8/layout/hierarchy1"/>
    <dgm:cxn modelId="{299BF164-01B6-47D5-B61F-264C2F70D78B}" srcId="{2E092BED-5991-4F85-965C-93D85BF20BA3}" destId="{7C3957CE-51F8-4EB7-8C47-C0EBF1726900}" srcOrd="0" destOrd="0" parTransId="{B72ABB31-5B4C-4E0F-9985-E7FF00A83C6B}" sibTransId="{C8F8E1FC-7571-4811-99F0-3E348EB7DDA5}"/>
    <dgm:cxn modelId="{5B06F56B-357A-4414-978C-DD4BFC139E1A}" srcId="{1A6BF040-D605-4E72-8478-ACBFC9C86E38}" destId="{F10119F8-7F4F-47C4-900E-084384719AEB}" srcOrd="0" destOrd="0" parTransId="{F3B4D3FF-7551-4CA1-A571-A241E52BDEC7}" sibTransId="{85ADB591-DAD4-4E0D-8DD2-895970A7A01E}"/>
    <dgm:cxn modelId="{E2C48551-CC38-45B3-BE8E-EB64D4BA9E51}" srcId="{07CFB0B6-66F1-4CAC-B7AE-3B14916218F3}" destId="{B6ADC151-98EC-4FF4-A470-BA27E2629E85}" srcOrd="2" destOrd="0" parTransId="{953D34C1-761F-4415-AF03-27C98530FBE3}" sibTransId="{EABBED31-B493-48D4-999E-F990D45D1F5B}"/>
    <dgm:cxn modelId="{8A5F0A52-3A1D-4C3C-913E-8FC7966E1BA6}" srcId="{7C3957CE-51F8-4EB7-8C47-C0EBF1726900}" destId="{07CFB0B6-66F1-4CAC-B7AE-3B14916218F3}" srcOrd="0" destOrd="0" parTransId="{B2503678-0230-46CD-8376-4A0BE670A14E}" sibTransId="{CABEEF7B-5FAC-44EE-A834-866410415431}"/>
    <dgm:cxn modelId="{EA665E74-846A-43FE-9838-AAF2CDA8BB3E}" srcId="{07CFB0B6-66F1-4CAC-B7AE-3B14916218F3}" destId="{1A6BF040-D605-4E72-8478-ACBFC9C86E38}" srcOrd="1" destOrd="0" parTransId="{40BD8E52-81DE-414E-9242-64EA4D42BF2D}" sibTransId="{F2606CAB-79C0-49BC-8622-700D8612C266}"/>
    <dgm:cxn modelId="{5B9F5774-9FB7-4A93-853D-394BF7CADA60}" type="presOf" srcId="{AD2FFB99-32A7-414F-AA3D-300A0037072E}" destId="{B77D5EBF-905D-4536-BED3-724B44EB6E11}" srcOrd="0" destOrd="0" presId="urn:microsoft.com/office/officeart/2005/8/layout/hierarchy1"/>
    <dgm:cxn modelId="{3892F774-BC4A-4095-BAD6-3BD2EFD55D3A}" type="presOf" srcId="{40BD8E52-81DE-414E-9242-64EA4D42BF2D}" destId="{6AB97FB1-EE3D-4AEC-AF5A-C9D23CBC6258}" srcOrd="0" destOrd="0" presId="urn:microsoft.com/office/officeart/2005/8/layout/hierarchy1"/>
    <dgm:cxn modelId="{892FD055-73BD-4B35-A617-0EEED9D020D8}" srcId="{B6ADC151-98EC-4FF4-A470-BA27E2629E85}" destId="{2AE31265-DB4A-4F45-8E9C-61E94F867D8B}" srcOrd="0" destOrd="0" parTransId="{11745315-0D5A-409E-9F48-D06793DC4082}" sibTransId="{5A20A15F-E666-452F-B348-5796C6A5E2B6}"/>
    <dgm:cxn modelId="{F381F27A-02DE-4BE6-B1B7-2CD5DEF70561}" type="presOf" srcId="{2E092BED-5991-4F85-965C-93D85BF20BA3}" destId="{45E4C8EF-902E-43B0-AF46-2F3990198E96}" srcOrd="0" destOrd="0" presId="urn:microsoft.com/office/officeart/2005/8/layout/hierarchy1"/>
    <dgm:cxn modelId="{204D1F8E-C8F7-4BE4-B366-3854B97CF231}" type="presOf" srcId="{F3B4D3FF-7551-4CA1-A571-A241E52BDEC7}" destId="{C7B25F7E-5425-44FA-89F2-D76D86E274EC}" srcOrd="0" destOrd="0" presId="urn:microsoft.com/office/officeart/2005/8/layout/hierarchy1"/>
    <dgm:cxn modelId="{3085FE94-87AA-4EEA-A03B-48685ECD0CE1}" srcId="{7C3957CE-51F8-4EB7-8C47-C0EBF1726900}" destId="{7920278F-859E-4E97-B51C-F2D6D92B4879}" srcOrd="1" destOrd="0" parTransId="{783D5940-9370-4092-A127-C5FA066D5BF5}" sibTransId="{BFA204DD-9383-4FB0-AD77-83C18FD46950}"/>
    <dgm:cxn modelId="{41F20F99-A497-4921-9C8C-C2AC33059B5F}" type="presOf" srcId="{953D34C1-761F-4415-AF03-27C98530FBE3}" destId="{EB0B0C9F-A8D0-46BC-8454-DA8ACBAD3B68}" srcOrd="0" destOrd="0" presId="urn:microsoft.com/office/officeart/2005/8/layout/hierarchy1"/>
    <dgm:cxn modelId="{52AC36A6-CA2C-446F-A195-3C2E89D9479C}" type="presOf" srcId="{06F7305D-B429-4D00-AE4B-149D965C25C4}" destId="{948BC5D2-7A6D-4289-8973-A6E04E1DC4F8}" srcOrd="0" destOrd="0" presId="urn:microsoft.com/office/officeart/2005/8/layout/hierarchy1"/>
    <dgm:cxn modelId="{91184EBE-07C5-462B-A67B-9182F3CF26DD}" type="presOf" srcId="{1A6BF040-D605-4E72-8478-ACBFC9C86E38}" destId="{3DFA38BA-2110-4E30-A6C8-0F141BF4314B}" srcOrd="0" destOrd="0" presId="urn:microsoft.com/office/officeart/2005/8/layout/hierarchy1"/>
    <dgm:cxn modelId="{4AEE2CBF-1D5F-48E3-8A23-87340ED3BB18}" type="presOf" srcId="{2AE31265-DB4A-4F45-8E9C-61E94F867D8B}" destId="{5805BAF4-CD81-4A65-B705-7CC4C43BFAD6}" srcOrd="0" destOrd="0" presId="urn:microsoft.com/office/officeart/2005/8/layout/hierarchy1"/>
    <dgm:cxn modelId="{3FFD5FCD-513F-44E5-9E4E-F3D09D64FEAF}" srcId="{7920278F-859E-4E97-B51C-F2D6D92B4879}" destId="{6D3EAD5B-C627-4A08-A09A-AA7912B4618F}" srcOrd="1" destOrd="0" parTransId="{5F75FD1C-0852-45F1-911F-EA62634826D0}" sibTransId="{53B5B1C9-4C67-48C0-87E1-0353156A4419}"/>
    <dgm:cxn modelId="{E11C5FD5-4078-41C7-B96A-E8895065F292}" type="presOf" srcId="{E4644A21-62C7-40AC-B25E-567244EDDFBE}" destId="{66064E72-A9A2-4AC3-B14F-6E10230B6DE2}" srcOrd="0" destOrd="0" presId="urn:microsoft.com/office/officeart/2005/8/layout/hierarchy1"/>
    <dgm:cxn modelId="{0F3FCBD8-6AB3-412F-96FF-62884A974591}" type="presOf" srcId="{576BE29E-F103-4706-AFDF-AFC60EB3312F}" destId="{41F8E1B9-2BC7-4DA9-A0C4-36F1D2FCDC8D}" srcOrd="0" destOrd="0" presId="urn:microsoft.com/office/officeart/2005/8/layout/hierarchy1"/>
    <dgm:cxn modelId="{5411DEDB-3F67-456D-8C68-72F2382E7084}" type="presOf" srcId="{C2D84BF3-7156-44A9-84C8-07182E6E032C}" destId="{FAAF6C55-6FD3-4444-B829-78F9B4089FF7}" srcOrd="0" destOrd="0" presId="urn:microsoft.com/office/officeart/2005/8/layout/hierarchy1"/>
    <dgm:cxn modelId="{57EB62DD-D366-42BC-A11F-75826109F764}" type="presOf" srcId="{7C3957CE-51F8-4EB7-8C47-C0EBF1726900}" destId="{961A80FA-FC7D-4615-A4E5-96F8B7622E94}" srcOrd="0" destOrd="0" presId="urn:microsoft.com/office/officeart/2005/8/layout/hierarchy1"/>
    <dgm:cxn modelId="{C6A9E0E0-F64C-4BEB-9775-E2700AAAB3D8}" srcId="{07CFB0B6-66F1-4CAC-B7AE-3B14916218F3}" destId="{C2D84BF3-7156-44A9-84C8-07182E6E032C}" srcOrd="0" destOrd="0" parTransId="{AD2FFB99-32A7-414F-AA3D-300A0037072E}" sibTransId="{D03BC0B4-19DE-4063-BF14-EFCC704210D4}"/>
    <dgm:cxn modelId="{692B1AEE-891B-4DBA-81D4-7BC384EFA21F}" type="presOf" srcId="{11745315-0D5A-409E-9F48-D06793DC4082}" destId="{62E0ACB7-7BC6-4340-A9F0-7DDBBC6573F4}" srcOrd="0" destOrd="0" presId="urn:microsoft.com/office/officeart/2005/8/layout/hierarchy1"/>
    <dgm:cxn modelId="{2879D2F2-FB54-40C1-94EE-59525F975D4E}" type="presOf" srcId="{783D5940-9370-4092-A127-C5FA066D5BF5}" destId="{839E3A51-7E50-476A-8492-771AE2447E3A}" srcOrd="0" destOrd="0" presId="urn:microsoft.com/office/officeart/2005/8/layout/hierarchy1"/>
    <dgm:cxn modelId="{04EBFAF4-F20A-43B8-8F54-C3F21055D0C9}" type="presOf" srcId="{B2503678-0230-46CD-8376-4A0BE670A14E}" destId="{1D5E4576-2648-4041-B05B-06C2630FF2C2}" srcOrd="0" destOrd="0" presId="urn:microsoft.com/office/officeart/2005/8/layout/hierarchy1"/>
    <dgm:cxn modelId="{D41289FD-F605-4BC9-B7A2-788D388F5C6B}" type="presOf" srcId="{5F75FD1C-0852-45F1-911F-EA62634826D0}" destId="{13E7AAD3-4369-4A4F-9807-BFB7482DACE1}" srcOrd="0" destOrd="0" presId="urn:microsoft.com/office/officeart/2005/8/layout/hierarchy1"/>
    <dgm:cxn modelId="{08B3ACF4-B828-42B2-91AF-FB1F053424B0}" type="presParOf" srcId="{45E4C8EF-902E-43B0-AF46-2F3990198E96}" destId="{C1AEB4A3-8111-4AA7-862E-31F555ADEFF4}" srcOrd="0" destOrd="0" presId="urn:microsoft.com/office/officeart/2005/8/layout/hierarchy1"/>
    <dgm:cxn modelId="{2CC5A4F8-6FEE-4B29-9489-0A04D27FD2DB}" type="presParOf" srcId="{C1AEB4A3-8111-4AA7-862E-31F555ADEFF4}" destId="{F55B7DD0-870F-4B87-9D95-3B4E1836E20A}" srcOrd="0" destOrd="0" presId="urn:microsoft.com/office/officeart/2005/8/layout/hierarchy1"/>
    <dgm:cxn modelId="{336AA2FD-32EF-4CCF-9A80-2585527AF578}" type="presParOf" srcId="{F55B7DD0-870F-4B87-9D95-3B4E1836E20A}" destId="{C4F8A8BA-D3E4-474D-BEA8-9BAA668B2D85}" srcOrd="0" destOrd="0" presId="urn:microsoft.com/office/officeart/2005/8/layout/hierarchy1"/>
    <dgm:cxn modelId="{C56DF5F7-A09E-4B95-B9E9-59E6329E29E1}" type="presParOf" srcId="{F55B7DD0-870F-4B87-9D95-3B4E1836E20A}" destId="{961A80FA-FC7D-4615-A4E5-96F8B7622E94}" srcOrd="1" destOrd="0" presId="urn:microsoft.com/office/officeart/2005/8/layout/hierarchy1"/>
    <dgm:cxn modelId="{5FA31E84-BC6F-46EB-8FE6-6B5DC700A21D}" type="presParOf" srcId="{C1AEB4A3-8111-4AA7-862E-31F555ADEFF4}" destId="{A4DD1DD3-BB57-4FFF-8B7D-43B1596FB390}" srcOrd="1" destOrd="0" presId="urn:microsoft.com/office/officeart/2005/8/layout/hierarchy1"/>
    <dgm:cxn modelId="{17493D34-F2D0-46B7-B5DE-240DB985745D}" type="presParOf" srcId="{A4DD1DD3-BB57-4FFF-8B7D-43B1596FB390}" destId="{1D5E4576-2648-4041-B05B-06C2630FF2C2}" srcOrd="0" destOrd="0" presId="urn:microsoft.com/office/officeart/2005/8/layout/hierarchy1"/>
    <dgm:cxn modelId="{79F6B8AC-708E-43A9-8F59-D87BF56828E7}" type="presParOf" srcId="{A4DD1DD3-BB57-4FFF-8B7D-43B1596FB390}" destId="{1CE3B904-A451-4373-B051-79B69FF18FD9}" srcOrd="1" destOrd="0" presId="urn:microsoft.com/office/officeart/2005/8/layout/hierarchy1"/>
    <dgm:cxn modelId="{5B0BABF2-21C6-4450-ACD4-6D6280EDD47A}" type="presParOf" srcId="{1CE3B904-A451-4373-B051-79B69FF18FD9}" destId="{576EEC6D-ADB0-4E2D-9074-B4C6D37E2B3A}" srcOrd="0" destOrd="0" presId="urn:microsoft.com/office/officeart/2005/8/layout/hierarchy1"/>
    <dgm:cxn modelId="{68926203-0E82-4F44-A981-97463A82EF44}" type="presParOf" srcId="{576EEC6D-ADB0-4E2D-9074-B4C6D37E2B3A}" destId="{6C08254B-7412-458B-9B78-EDA3E997825A}" srcOrd="0" destOrd="0" presId="urn:microsoft.com/office/officeart/2005/8/layout/hierarchy1"/>
    <dgm:cxn modelId="{F4A187F1-0B38-404B-8A17-FBE0DB7A3D84}" type="presParOf" srcId="{576EEC6D-ADB0-4E2D-9074-B4C6D37E2B3A}" destId="{A7958E30-DB7E-4FD7-A8CA-02A93B9DC478}" srcOrd="1" destOrd="0" presId="urn:microsoft.com/office/officeart/2005/8/layout/hierarchy1"/>
    <dgm:cxn modelId="{3CF540DF-CEE6-4890-B547-C31174047BD1}" type="presParOf" srcId="{1CE3B904-A451-4373-B051-79B69FF18FD9}" destId="{72496480-DD3F-4546-AF38-37F2CA9696DD}" srcOrd="1" destOrd="0" presId="urn:microsoft.com/office/officeart/2005/8/layout/hierarchy1"/>
    <dgm:cxn modelId="{1F6F0E6D-FFE6-4C1E-A1FB-FEB77730A3F8}" type="presParOf" srcId="{72496480-DD3F-4546-AF38-37F2CA9696DD}" destId="{B77D5EBF-905D-4536-BED3-724B44EB6E11}" srcOrd="0" destOrd="0" presId="urn:microsoft.com/office/officeart/2005/8/layout/hierarchy1"/>
    <dgm:cxn modelId="{FDE43693-2B05-4E10-A3F1-F5A5012D4EB5}" type="presParOf" srcId="{72496480-DD3F-4546-AF38-37F2CA9696DD}" destId="{17BE8127-D4AF-4580-A0EC-03C5EF19813E}" srcOrd="1" destOrd="0" presId="urn:microsoft.com/office/officeart/2005/8/layout/hierarchy1"/>
    <dgm:cxn modelId="{97789ED3-AE9C-4659-8F3C-74E9C5001C01}" type="presParOf" srcId="{17BE8127-D4AF-4580-A0EC-03C5EF19813E}" destId="{F266C8BE-AEE7-439F-8D07-2967487D3660}" srcOrd="0" destOrd="0" presId="urn:microsoft.com/office/officeart/2005/8/layout/hierarchy1"/>
    <dgm:cxn modelId="{C5E19211-3A58-48ED-BC8E-F67231351B4E}" type="presParOf" srcId="{F266C8BE-AEE7-439F-8D07-2967487D3660}" destId="{203BDB3B-5A5C-463A-B038-9810CD93BD18}" srcOrd="0" destOrd="0" presId="urn:microsoft.com/office/officeart/2005/8/layout/hierarchy1"/>
    <dgm:cxn modelId="{210E5536-1E4A-4E10-966B-4B76206D4BFF}" type="presParOf" srcId="{F266C8BE-AEE7-439F-8D07-2967487D3660}" destId="{FAAF6C55-6FD3-4444-B829-78F9B4089FF7}" srcOrd="1" destOrd="0" presId="urn:microsoft.com/office/officeart/2005/8/layout/hierarchy1"/>
    <dgm:cxn modelId="{486BDF12-8F0F-4A69-9F83-491E6AC7896F}" type="presParOf" srcId="{17BE8127-D4AF-4580-A0EC-03C5EF19813E}" destId="{ABB94DC2-2A38-4C89-A6E5-D7622D314FD7}" srcOrd="1" destOrd="0" presId="urn:microsoft.com/office/officeart/2005/8/layout/hierarchy1"/>
    <dgm:cxn modelId="{0BBE3A76-FCA2-4BF2-B8A8-221E29F0A294}" type="presParOf" srcId="{ABB94DC2-2A38-4C89-A6E5-D7622D314FD7}" destId="{41F8E1B9-2BC7-4DA9-A0C4-36F1D2FCDC8D}" srcOrd="0" destOrd="0" presId="urn:microsoft.com/office/officeart/2005/8/layout/hierarchy1"/>
    <dgm:cxn modelId="{89A1B436-54FA-4471-86B5-2B17D9419E56}" type="presParOf" srcId="{ABB94DC2-2A38-4C89-A6E5-D7622D314FD7}" destId="{C638A5E9-9A34-4BF8-9B42-46CA2015110C}" srcOrd="1" destOrd="0" presId="urn:microsoft.com/office/officeart/2005/8/layout/hierarchy1"/>
    <dgm:cxn modelId="{8AA7CB6C-AB57-42F8-ABFA-34A659E13A12}" type="presParOf" srcId="{C638A5E9-9A34-4BF8-9B42-46CA2015110C}" destId="{8BE920E5-300B-4967-8BF7-2DD738703368}" srcOrd="0" destOrd="0" presId="urn:microsoft.com/office/officeart/2005/8/layout/hierarchy1"/>
    <dgm:cxn modelId="{FAC24CA2-96ED-4F65-AE0D-9A264E9447E8}" type="presParOf" srcId="{8BE920E5-300B-4967-8BF7-2DD738703368}" destId="{4A0D131B-4658-4905-B1FE-916985D137BF}" srcOrd="0" destOrd="0" presId="urn:microsoft.com/office/officeart/2005/8/layout/hierarchy1"/>
    <dgm:cxn modelId="{2D68D6E5-F1D8-4A2E-8330-C7E289136A42}" type="presParOf" srcId="{8BE920E5-300B-4967-8BF7-2DD738703368}" destId="{795EFF59-254F-4EFD-85D0-BE309517F2C2}" srcOrd="1" destOrd="0" presId="urn:microsoft.com/office/officeart/2005/8/layout/hierarchy1"/>
    <dgm:cxn modelId="{A9FBE4C3-E670-4351-AC61-D7E2E5B5EDA8}" type="presParOf" srcId="{C638A5E9-9A34-4BF8-9B42-46CA2015110C}" destId="{F51A7FB8-4208-4017-B406-BFA95214BBBF}" srcOrd="1" destOrd="0" presId="urn:microsoft.com/office/officeart/2005/8/layout/hierarchy1"/>
    <dgm:cxn modelId="{E1FA4321-3942-4116-B89B-5F19E178D689}" type="presParOf" srcId="{72496480-DD3F-4546-AF38-37F2CA9696DD}" destId="{6AB97FB1-EE3D-4AEC-AF5A-C9D23CBC6258}" srcOrd="2" destOrd="0" presId="urn:microsoft.com/office/officeart/2005/8/layout/hierarchy1"/>
    <dgm:cxn modelId="{D420865B-42F3-471B-8F31-6099C40B8CF1}" type="presParOf" srcId="{72496480-DD3F-4546-AF38-37F2CA9696DD}" destId="{A99EC666-4E44-4E6F-B341-55B1ADD9AEBE}" srcOrd="3" destOrd="0" presId="urn:microsoft.com/office/officeart/2005/8/layout/hierarchy1"/>
    <dgm:cxn modelId="{508FA8A5-D42F-495F-BAC5-FDA3E6F75FCC}" type="presParOf" srcId="{A99EC666-4E44-4E6F-B341-55B1ADD9AEBE}" destId="{0C57A978-E425-40AE-827F-4AA981D7DC87}" srcOrd="0" destOrd="0" presId="urn:microsoft.com/office/officeart/2005/8/layout/hierarchy1"/>
    <dgm:cxn modelId="{5470D4CE-8779-494C-B52C-4CAA6DC0BC97}" type="presParOf" srcId="{0C57A978-E425-40AE-827F-4AA981D7DC87}" destId="{401D9A0C-108C-454B-970B-CB1C15F0D632}" srcOrd="0" destOrd="0" presId="urn:microsoft.com/office/officeart/2005/8/layout/hierarchy1"/>
    <dgm:cxn modelId="{393802AE-58F2-49FD-8A08-88EA421A0979}" type="presParOf" srcId="{0C57A978-E425-40AE-827F-4AA981D7DC87}" destId="{3DFA38BA-2110-4E30-A6C8-0F141BF4314B}" srcOrd="1" destOrd="0" presId="urn:microsoft.com/office/officeart/2005/8/layout/hierarchy1"/>
    <dgm:cxn modelId="{FC29C88C-CF68-4B01-B4BB-EFEE3202C6C0}" type="presParOf" srcId="{A99EC666-4E44-4E6F-B341-55B1ADD9AEBE}" destId="{949A3B98-3EAA-4239-A465-C6EEF0B370C9}" srcOrd="1" destOrd="0" presId="urn:microsoft.com/office/officeart/2005/8/layout/hierarchy1"/>
    <dgm:cxn modelId="{4FF908D2-1C87-4C31-BE9E-871FD94BB1F5}" type="presParOf" srcId="{949A3B98-3EAA-4239-A465-C6EEF0B370C9}" destId="{C7B25F7E-5425-44FA-89F2-D76D86E274EC}" srcOrd="0" destOrd="0" presId="urn:microsoft.com/office/officeart/2005/8/layout/hierarchy1"/>
    <dgm:cxn modelId="{873FDCED-67DB-4A78-A1EE-EBEC68A59912}" type="presParOf" srcId="{949A3B98-3EAA-4239-A465-C6EEF0B370C9}" destId="{01142397-BD79-477C-A21D-7DB09EE4B5AF}" srcOrd="1" destOrd="0" presId="urn:microsoft.com/office/officeart/2005/8/layout/hierarchy1"/>
    <dgm:cxn modelId="{10BF1AC7-EBE5-4619-B061-07C66FBCC8A6}" type="presParOf" srcId="{01142397-BD79-477C-A21D-7DB09EE4B5AF}" destId="{C9EC6455-8E6C-49AE-9F66-CB6589E8EC04}" srcOrd="0" destOrd="0" presId="urn:microsoft.com/office/officeart/2005/8/layout/hierarchy1"/>
    <dgm:cxn modelId="{B38A08AD-81EA-43E1-9805-2E22E2EC0756}" type="presParOf" srcId="{C9EC6455-8E6C-49AE-9F66-CB6589E8EC04}" destId="{4F311986-208D-460B-8F3E-4E3737723DF3}" srcOrd="0" destOrd="0" presId="urn:microsoft.com/office/officeart/2005/8/layout/hierarchy1"/>
    <dgm:cxn modelId="{1789B660-82EB-4A7D-8842-30DF670E0CED}" type="presParOf" srcId="{C9EC6455-8E6C-49AE-9F66-CB6589E8EC04}" destId="{5BCABE3D-F344-4249-AC28-2597093AEBBD}" srcOrd="1" destOrd="0" presId="urn:microsoft.com/office/officeart/2005/8/layout/hierarchy1"/>
    <dgm:cxn modelId="{A7B038C2-B90C-4357-9C76-372DB1FF015D}" type="presParOf" srcId="{01142397-BD79-477C-A21D-7DB09EE4B5AF}" destId="{A79C4E9C-47A5-496B-80DD-B8BC8933D6F0}" srcOrd="1" destOrd="0" presId="urn:microsoft.com/office/officeart/2005/8/layout/hierarchy1"/>
    <dgm:cxn modelId="{3F534DFC-6554-44C9-B8AD-FDC409FFE969}" type="presParOf" srcId="{72496480-DD3F-4546-AF38-37F2CA9696DD}" destId="{EB0B0C9F-A8D0-46BC-8454-DA8ACBAD3B68}" srcOrd="4" destOrd="0" presId="urn:microsoft.com/office/officeart/2005/8/layout/hierarchy1"/>
    <dgm:cxn modelId="{68DE16D1-51C5-4686-B59B-09F50B2119C0}" type="presParOf" srcId="{72496480-DD3F-4546-AF38-37F2CA9696DD}" destId="{C073F1F2-EA2A-473E-9314-31F4B5E5E824}" srcOrd="5" destOrd="0" presId="urn:microsoft.com/office/officeart/2005/8/layout/hierarchy1"/>
    <dgm:cxn modelId="{94518383-C29F-4871-A811-626994152268}" type="presParOf" srcId="{C073F1F2-EA2A-473E-9314-31F4B5E5E824}" destId="{160E87AE-0A14-43A9-85CB-BB210C9963AB}" srcOrd="0" destOrd="0" presId="urn:microsoft.com/office/officeart/2005/8/layout/hierarchy1"/>
    <dgm:cxn modelId="{980B17EC-07A4-4E1F-9B9E-7710890E4903}" type="presParOf" srcId="{160E87AE-0A14-43A9-85CB-BB210C9963AB}" destId="{B3CC267F-4704-4ED2-A601-8167A1D210E4}" srcOrd="0" destOrd="0" presId="urn:microsoft.com/office/officeart/2005/8/layout/hierarchy1"/>
    <dgm:cxn modelId="{EC8F6C44-5DEA-4F0A-8DE9-68520CB7D513}" type="presParOf" srcId="{160E87AE-0A14-43A9-85CB-BB210C9963AB}" destId="{4098BD48-E308-4589-89C4-4A1BA0B4799C}" srcOrd="1" destOrd="0" presId="urn:microsoft.com/office/officeart/2005/8/layout/hierarchy1"/>
    <dgm:cxn modelId="{D76BB6C7-FE16-420A-A264-5CE4EB259B65}" type="presParOf" srcId="{C073F1F2-EA2A-473E-9314-31F4B5E5E824}" destId="{CD6871BE-96BC-417A-AA0E-24383D277370}" srcOrd="1" destOrd="0" presId="urn:microsoft.com/office/officeart/2005/8/layout/hierarchy1"/>
    <dgm:cxn modelId="{8C1C915B-061B-4AA4-8251-1256B17349E4}" type="presParOf" srcId="{CD6871BE-96BC-417A-AA0E-24383D277370}" destId="{62E0ACB7-7BC6-4340-A9F0-7DDBBC6573F4}" srcOrd="0" destOrd="0" presId="urn:microsoft.com/office/officeart/2005/8/layout/hierarchy1"/>
    <dgm:cxn modelId="{8FDF4F17-ED78-4DF4-AEAB-16CAFAA981A3}" type="presParOf" srcId="{CD6871BE-96BC-417A-AA0E-24383D277370}" destId="{6473EFAB-69B2-4732-A604-0D0271818263}" srcOrd="1" destOrd="0" presId="urn:microsoft.com/office/officeart/2005/8/layout/hierarchy1"/>
    <dgm:cxn modelId="{394CD306-3EA7-4976-83BB-494110184E76}" type="presParOf" srcId="{6473EFAB-69B2-4732-A604-0D0271818263}" destId="{F197EAFE-1B5F-4F7D-803F-579486156697}" srcOrd="0" destOrd="0" presId="urn:microsoft.com/office/officeart/2005/8/layout/hierarchy1"/>
    <dgm:cxn modelId="{83B4E478-FEEF-4B7C-88D8-D382370440DD}" type="presParOf" srcId="{F197EAFE-1B5F-4F7D-803F-579486156697}" destId="{48593DCF-922B-4539-83CC-2AF580D7183E}" srcOrd="0" destOrd="0" presId="urn:microsoft.com/office/officeart/2005/8/layout/hierarchy1"/>
    <dgm:cxn modelId="{3205FD59-DB7C-43DA-BC6C-98110CCC6564}" type="presParOf" srcId="{F197EAFE-1B5F-4F7D-803F-579486156697}" destId="{5805BAF4-CD81-4A65-B705-7CC4C43BFAD6}" srcOrd="1" destOrd="0" presId="urn:microsoft.com/office/officeart/2005/8/layout/hierarchy1"/>
    <dgm:cxn modelId="{FAF825C5-9BB8-4BA9-A6AC-C2A995BF0E32}" type="presParOf" srcId="{6473EFAB-69B2-4732-A604-0D0271818263}" destId="{4F5CEBD9-EAF8-4718-AD12-7CE4771305AB}" srcOrd="1" destOrd="0" presId="urn:microsoft.com/office/officeart/2005/8/layout/hierarchy1"/>
    <dgm:cxn modelId="{4BBC1846-076B-4D22-84AF-8EF61DEB77F3}" type="presParOf" srcId="{A4DD1DD3-BB57-4FFF-8B7D-43B1596FB390}" destId="{839E3A51-7E50-476A-8492-771AE2447E3A}" srcOrd="2" destOrd="0" presId="urn:microsoft.com/office/officeart/2005/8/layout/hierarchy1"/>
    <dgm:cxn modelId="{62332EBE-05CE-4517-A628-44826E59FBC7}" type="presParOf" srcId="{A4DD1DD3-BB57-4FFF-8B7D-43B1596FB390}" destId="{60072ECA-3D47-473C-BFD8-E882366E9AF8}" srcOrd="3" destOrd="0" presId="urn:microsoft.com/office/officeart/2005/8/layout/hierarchy1"/>
    <dgm:cxn modelId="{FCADE49C-2FA8-4FE1-A615-8826DD52AA6F}" type="presParOf" srcId="{60072ECA-3D47-473C-BFD8-E882366E9AF8}" destId="{82498F01-779B-47F6-800B-E298F308F571}" srcOrd="0" destOrd="0" presId="urn:microsoft.com/office/officeart/2005/8/layout/hierarchy1"/>
    <dgm:cxn modelId="{E30CAF11-F33C-4093-AF1A-00ACC9B6C6C9}" type="presParOf" srcId="{82498F01-779B-47F6-800B-E298F308F571}" destId="{75BE415F-3D94-4F24-BC36-3E82841B8737}" srcOrd="0" destOrd="0" presId="urn:microsoft.com/office/officeart/2005/8/layout/hierarchy1"/>
    <dgm:cxn modelId="{21A24879-7FFD-4BA5-8506-2CE47396CBA0}" type="presParOf" srcId="{82498F01-779B-47F6-800B-E298F308F571}" destId="{705C27EA-AEF6-4262-BD0F-00ACA4622651}" srcOrd="1" destOrd="0" presId="urn:microsoft.com/office/officeart/2005/8/layout/hierarchy1"/>
    <dgm:cxn modelId="{F8AA7725-457F-4BAD-A04A-A733A06E8DD4}" type="presParOf" srcId="{60072ECA-3D47-473C-BFD8-E882366E9AF8}" destId="{19AF136B-E37B-4109-BCE6-DA5C8C3EDA63}" srcOrd="1" destOrd="0" presId="urn:microsoft.com/office/officeart/2005/8/layout/hierarchy1"/>
    <dgm:cxn modelId="{847ECCCB-CFCB-42CD-A02D-BD3AF13FF414}" type="presParOf" srcId="{19AF136B-E37B-4109-BCE6-DA5C8C3EDA63}" destId="{DB17C1C6-13BC-4703-8F41-F7D8F09A1A91}" srcOrd="0" destOrd="0" presId="urn:microsoft.com/office/officeart/2005/8/layout/hierarchy1"/>
    <dgm:cxn modelId="{5434D49C-EA38-4D8B-8515-93ABEA7DC87F}" type="presParOf" srcId="{19AF136B-E37B-4109-BCE6-DA5C8C3EDA63}" destId="{893E5EA5-5F27-4DBD-B88A-495CFFD2C15A}" srcOrd="1" destOrd="0" presId="urn:microsoft.com/office/officeart/2005/8/layout/hierarchy1"/>
    <dgm:cxn modelId="{B0B06536-FA86-4BE5-9D71-F0D42D082DEB}" type="presParOf" srcId="{893E5EA5-5F27-4DBD-B88A-495CFFD2C15A}" destId="{41A464FF-4576-41E0-B888-2B917EA9B8C6}" srcOrd="0" destOrd="0" presId="urn:microsoft.com/office/officeart/2005/8/layout/hierarchy1"/>
    <dgm:cxn modelId="{945E7D18-34A8-45B0-8201-1382C7A6F9AB}" type="presParOf" srcId="{41A464FF-4576-41E0-B888-2B917EA9B8C6}" destId="{65DC85D2-9045-4E64-9688-6030864D18C9}" srcOrd="0" destOrd="0" presId="urn:microsoft.com/office/officeart/2005/8/layout/hierarchy1"/>
    <dgm:cxn modelId="{66DD207A-758D-4611-8EEA-B2C93050D418}" type="presParOf" srcId="{41A464FF-4576-41E0-B888-2B917EA9B8C6}" destId="{85FD61DE-6F90-475F-A44B-7233322E67FB}" srcOrd="1" destOrd="0" presId="urn:microsoft.com/office/officeart/2005/8/layout/hierarchy1"/>
    <dgm:cxn modelId="{D03E59BD-CD10-4E1A-8093-46CEF7E1465C}" type="presParOf" srcId="{893E5EA5-5F27-4DBD-B88A-495CFFD2C15A}" destId="{866EF780-1A83-41E2-A927-C39E71C83079}" srcOrd="1" destOrd="0" presId="urn:microsoft.com/office/officeart/2005/8/layout/hierarchy1"/>
    <dgm:cxn modelId="{F6C63520-B7C3-4005-928F-DF0C1B1B1C80}" type="presParOf" srcId="{19AF136B-E37B-4109-BCE6-DA5C8C3EDA63}" destId="{13E7AAD3-4369-4A4F-9807-BFB7482DACE1}" srcOrd="2" destOrd="0" presId="urn:microsoft.com/office/officeart/2005/8/layout/hierarchy1"/>
    <dgm:cxn modelId="{61E14541-4B52-44DE-9F49-09FF06AAC912}" type="presParOf" srcId="{19AF136B-E37B-4109-BCE6-DA5C8C3EDA63}" destId="{ABCF91E5-3482-4871-9481-A5B91A83A0F6}" srcOrd="3" destOrd="0" presId="urn:microsoft.com/office/officeart/2005/8/layout/hierarchy1"/>
    <dgm:cxn modelId="{F6D9302B-494D-4E83-9071-AB759A478D2E}" type="presParOf" srcId="{ABCF91E5-3482-4871-9481-A5B91A83A0F6}" destId="{D2E869B0-F9A7-492A-AAC1-4A9EA62CB743}" srcOrd="0" destOrd="0" presId="urn:microsoft.com/office/officeart/2005/8/layout/hierarchy1"/>
    <dgm:cxn modelId="{C9EEED28-4FEB-411D-81A9-1D0343A637E4}" type="presParOf" srcId="{D2E869B0-F9A7-492A-AAC1-4A9EA62CB743}" destId="{B590B122-C751-4A32-A2A9-15EE2D215B2A}" srcOrd="0" destOrd="0" presId="urn:microsoft.com/office/officeart/2005/8/layout/hierarchy1"/>
    <dgm:cxn modelId="{AEEE5CF1-B44E-4BB4-B934-681F0B54B48C}" type="presParOf" srcId="{D2E869B0-F9A7-492A-AAC1-4A9EA62CB743}" destId="{53DF5F7D-18B9-4CAB-8730-E066E41E05A0}" srcOrd="1" destOrd="0" presId="urn:microsoft.com/office/officeart/2005/8/layout/hierarchy1"/>
    <dgm:cxn modelId="{AAAA62E9-AF33-45CD-AB04-1FB0FD1FDD5F}" type="presParOf" srcId="{ABCF91E5-3482-4871-9481-A5B91A83A0F6}" destId="{525017C7-0B5B-48FB-8443-D49A1AF04B3F}" srcOrd="1" destOrd="0" presId="urn:microsoft.com/office/officeart/2005/8/layout/hierarchy1"/>
    <dgm:cxn modelId="{DB761F46-9351-4011-8CF3-3BAF0AACE6BB}" type="presParOf" srcId="{19AF136B-E37B-4109-BCE6-DA5C8C3EDA63}" destId="{948BC5D2-7A6D-4289-8973-A6E04E1DC4F8}" srcOrd="4" destOrd="0" presId="urn:microsoft.com/office/officeart/2005/8/layout/hierarchy1"/>
    <dgm:cxn modelId="{A86308E9-9398-41ED-8DE1-5A8DF134C5A0}" type="presParOf" srcId="{19AF136B-E37B-4109-BCE6-DA5C8C3EDA63}" destId="{651ED3BB-A57C-4005-AFDA-554E42E3498F}" srcOrd="5" destOrd="0" presId="urn:microsoft.com/office/officeart/2005/8/layout/hierarchy1"/>
    <dgm:cxn modelId="{05AA9FE0-764B-4781-9B2C-343F0D5E18A2}" type="presParOf" srcId="{651ED3BB-A57C-4005-AFDA-554E42E3498F}" destId="{CD9057CB-0DC7-469D-A36B-C6A8542750D0}" srcOrd="0" destOrd="0" presId="urn:microsoft.com/office/officeart/2005/8/layout/hierarchy1"/>
    <dgm:cxn modelId="{C28DBB53-1A82-47E7-B64D-969BB9FB0211}" type="presParOf" srcId="{CD9057CB-0DC7-469D-A36B-C6A8542750D0}" destId="{2FED5D50-1B28-441D-97DA-4DBFED7E3FED}" srcOrd="0" destOrd="0" presId="urn:microsoft.com/office/officeart/2005/8/layout/hierarchy1"/>
    <dgm:cxn modelId="{07483E0F-797A-47DD-BB97-FC8FD32F100F}" type="presParOf" srcId="{CD9057CB-0DC7-469D-A36B-C6A8542750D0}" destId="{66064E72-A9A2-4AC3-B14F-6E10230B6DE2}" srcOrd="1" destOrd="0" presId="urn:microsoft.com/office/officeart/2005/8/layout/hierarchy1"/>
    <dgm:cxn modelId="{9FFE161F-1393-4D42-BC74-2E05EBB9FD0E}" type="presParOf" srcId="{651ED3BB-A57C-4005-AFDA-554E42E3498F}" destId="{50E00BF6-6199-4834-90C7-636109F08AB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8BC5D2-7A6D-4289-8973-A6E04E1DC4F8}">
      <dsp:nvSpPr>
        <dsp:cNvPr id="0" name=""/>
        <dsp:cNvSpPr/>
      </dsp:nvSpPr>
      <dsp:spPr>
        <a:xfrm>
          <a:off x="7845623" y="2612556"/>
          <a:ext cx="1779128" cy="4233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501"/>
              </a:lnTo>
              <a:lnTo>
                <a:pt x="1779128" y="288501"/>
              </a:lnTo>
              <a:lnTo>
                <a:pt x="1779128" y="4233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E7AAD3-4369-4A4F-9807-BFB7482DACE1}">
      <dsp:nvSpPr>
        <dsp:cNvPr id="0" name=""/>
        <dsp:cNvSpPr/>
      </dsp:nvSpPr>
      <dsp:spPr>
        <a:xfrm>
          <a:off x="7799903" y="2612556"/>
          <a:ext cx="91440" cy="4233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33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17C1C6-13BC-4703-8F41-F7D8F09A1A91}">
      <dsp:nvSpPr>
        <dsp:cNvPr id="0" name=""/>
        <dsp:cNvSpPr/>
      </dsp:nvSpPr>
      <dsp:spPr>
        <a:xfrm>
          <a:off x="6066494" y="2612556"/>
          <a:ext cx="1779128" cy="423351"/>
        </a:xfrm>
        <a:custGeom>
          <a:avLst/>
          <a:gdLst/>
          <a:ahLst/>
          <a:cxnLst/>
          <a:rect l="0" t="0" r="0" b="0"/>
          <a:pathLst>
            <a:path>
              <a:moveTo>
                <a:pt x="1779128" y="0"/>
              </a:moveTo>
              <a:lnTo>
                <a:pt x="1779128" y="288501"/>
              </a:lnTo>
              <a:lnTo>
                <a:pt x="0" y="288501"/>
              </a:lnTo>
              <a:lnTo>
                <a:pt x="0" y="4233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9E3A51-7E50-476A-8492-771AE2447E3A}">
      <dsp:nvSpPr>
        <dsp:cNvPr id="0" name=""/>
        <dsp:cNvSpPr/>
      </dsp:nvSpPr>
      <dsp:spPr>
        <a:xfrm>
          <a:off x="5176930" y="1264866"/>
          <a:ext cx="2668692" cy="4233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501"/>
              </a:lnTo>
              <a:lnTo>
                <a:pt x="2668692" y="288501"/>
              </a:lnTo>
              <a:lnTo>
                <a:pt x="2668692" y="42335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E0ACB7-7BC6-4340-A9F0-7DDBBC6573F4}">
      <dsp:nvSpPr>
        <dsp:cNvPr id="0" name=""/>
        <dsp:cNvSpPr/>
      </dsp:nvSpPr>
      <dsp:spPr>
        <a:xfrm>
          <a:off x="4241646" y="3960246"/>
          <a:ext cx="91440" cy="4233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33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0B0C9F-A8D0-46BC-8454-DA8ACBAD3B68}">
      <dsp:nvSpPr>
        <dsp:cNvPr id="0" name=""/>
        <dsp:cNvSpPr/>
      </dsp:nvSpPr>
      <dsp:spPr>
        <a:xfrm>
          <a:off x="2508237" y="2612556"/>
          <a:ext cx="1779128" cy="4233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501"/>
              </a:lnTo>
              <a:lnTo>
                <a:pt x="1779128" y="288501"/>
              </a:lnTo>
              <a:lnTo>
                <a:pt x="1779128" y="4233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B25F7E-5425-44FA-89F2-D76D86E274EC}">
      <dsp:nvSpPr>
        <dsp:cNvPr id="0" name=""/>
        <dsp:cNvSpPr/>
      </dsp:nvSpPr>
      <dsp:spPr>
        <a:xfrm>
          <a:off x="2462517" y="3960246"/>
          <a:ext cx="91440" cy="4233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33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B97FB1-EE3D-4AEC-AF5A-C9D23CBC6258}">
      <dsp:nvSpPr>
        <dsp:cNvPr id="0" name=""/>
        <dsp:cNvSpPr/>
      </dsp:nvSpPr>
      <dsp:spPr>
        <a:xfrm>
          <a:off x="2462517" y="2612556"/>
          <a:ext cx="91440" cy="4233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33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F8E1B9-2BC7-4DA9-A0C4-36F1D2FCDC8D}">
      <dsp:nvSpPr>
        <dsp:cNvPr id="0" name=""/>
        <dsp:cNvSpPr/>
      </dsp:nvSpPr>
      <dsp:spPr>
        <a:xfrm>
          <a:off x="683388" y="3960246"/>
          <a:ext cx="91440" cy="4233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33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7D5EBF-905D-4536-BED3-724B44EB6E11}">
      <dsp:nvSpPr>
        <dsp:cNvPr id="0" name=""/>
        <dsp:cNvSpPr/>
      </dsp:nvSpPr>
      <dsp:spPr>
        <a:xfrm>
          <a:off x="729108" y="2612556"/>
          <a:ext cx="1779128" cy="423351"/>
        </a:xfrm>
        <a:custGeom>
          <a:avLst/>
          <a:gdLst/>
          <a:ahLst/>
          <a:cxnLst/>
          <a:rect l="0" t="0" r="0" b="0"/>
          <a:pathLst>
            <a:path>
              <a:moveTo>
                <a:pt x="1779128" y="0"/>
              </a:moveTo>
              <a:lnTo>
                <a:pt x="1779128" y="288501"/>
              </a:lnTo>
              <a:lnTo>
                <a:pt x="0" y="288501"/>
              </a:lnTo>
              <a:lnTo>
                <a:pt x="0" y="4233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5E4576-2648-4041-B05B-06C2630FF2C2}">
      <dsp:nvSpPr>
        <dsp:cNvPr id="0" name=""/>
        <dsp:cNvSpPr/>
      </dsp:nvSpPr>
      <dsp:spPr>
        <a:xfrm>
          <a:off x="2508237" y="1264866"/>
          <a:ext cx="2668692" cy="423351"/>
        </a:xfrm>
        <a:custGeom>
          <a:avLst/>
          <a:gdLst/>
          <a:ahLst/>
          <a:cxnLst/>
          <a:rect l="0" t="0" r="0" b="0"/>
          <a:pathLst>
            <a:path>
              <a:moveTo>
                <a:pt x="2668692" y="0"/>
              </a:moveTo>
              <a:lnTo>
                <a:pt x="2668692" y="288501"/>
              </a:lnTo>
              <a:lnTo>
                <a:pt x="0" y="288501"/>
              </a:lnTo>
              <a:lnTo>
                <a:pt x="0" y="42335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F8A8BA-D3E4-474D-BEA8-9BAA668B2D85}">
      <dsp:nvSpPr>
        <dsp:cNvPr id="0" name=""/>
        <dsp:cNvSpPr/>
      </dsp:nvSpPr>
      <dsp:spPr>
        <a:xfrm>
          <a:off x="4449105" y="340528"/>
          <a:ext cx="1455650" cy="924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1A80FA-FC7D-4615-A4E5-96F8B7622E94}">
      <dsp:nvSpPr>
        <dsp:cNvPr id="0" name=""/>
        <dsp:cNvSpPr/>
      </dsp:nvSpPr>
      <dsp:spPr>
        <a:xfrm>
          <a:off x="4610844" y="494180"/>
          <a:ext cx="1455650" cy="92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/>
            <a:t>3 דרכים בקידושין</a:t>
          </a:r>
        </a:p>
      </dsp:txBody>
      <dsp:txXfrm>
        <a:off x="4637917" y="521253"/>
        <a:ext cx="1401504" cy="870192"/>
      </dsp:txXfrm>
    </dsp:sp>
    <dsp:sp modelId="{6C08254B-7412-458B-9B78-EDA3E997825A}">
      <dsp:nvSpPr>
        <dsp:cNvPr id="0" name=""/>
        <dsp:cNvSpPr/>
      </dsp:nvSpPr>
      <dsp:spPr>
        <a:xfrm>
          <a:off x="1780412" y="1688217"/>
          <a:ext cx="1455650" cy="924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958E30-DB7E-4FD7-A8CA-02A93B9DC478}">
      <dsp:nvSpPr>
        <dsp:cNvPr id="0" name=""/>
        <dsp:cNvSpPr/>
      </dsp:nvSpPr>
      <dsp:spPr>
        <a:xfrm>
          <a:off x="1942151" y="1841869"/>
          <a:ext cx="1455650" cy="92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Each creates complete marriage by initiation of one factor</a:t>
          </a:r>
          <a:endParaRPr lang="he-IL" sz="1300" kern="1200" dirty="0"/>
        </a:p>
      </dsp:txBody>
      <dsp:txXfrm>
        <a:off x="1969224" y="1868942"/>
        <a:ext cx="1401504" cy="870192"/>
      </dsp:txXfrm>
    </dsp:sp>
    <dsp:sp modelId="{203BDB3B-5A5C-463A-B038-9810CD93BD18}">
      <dsp:nvSpPr>
        <dsp:cNvPr id="0" name=""/>
        <dsp:cNvSpPr/>
      </dsp:nvSpPr>
      <dsp:spPr>
        <a:xfrm>
          <a:off x="1283" y="3035907"/>
          <a:ext cx="1455650" cy="924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AF6C55-6FD3-4444-B829-78F9B4089FF7}">
      <dsp:nvSpPr>
        <dsp:cNvPr id="0" name=""/>
        <dsp:cNvSpPr/>
      </dsp:nvSpPr>
      <dsp:spPr>
        <a:xfrm>
          <a:off x="163022" y="3189559"/>
          <a:ext cx="1455650" cy="92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/>
            <a:t>כסף- הנאה </a:t>
          </a:r>
          <a:r>
            <a:rPr lang="he-IL" sz="1300" kern="1200" dirty="0" err="1"/>
            <a:t>דמטיה</a:t>
          </a:r>
          <a:r>
            <a:rPr lang="he-IL" sz="1300" kern="1200" dirty="0"/>
            <a:t> לידו, </a:t>
          </a:r>
          <a:r>
            <a:rPr lang="en-US" sz="1300" kern="1200" dirty="0"/>
            <a:t>Wedding Gift </a:t>
          </a:r>
          <a:endParaRPr lang="he-IL" sz="1300" kern="1200" dirty="0"/>
        </a:p>
      </dsp:txBody>
      <dsp:txXfrm>
        <a:off x="190095" y="3216632"/>
        <a:ext cx="1401504" cy="870192"/>
      </dsp:txXfrm>
    </dsp:sp>
    <dsp:sp modelId="{4A0D131B-4658-4905-B1FE-916985D137BF}">
      <dsp:nvSpPr>
        <dsp:cNvPr id="0" name=""/>
        <dsp:cNvSpPr/>
      </dsp:nvSpPr>
      <dsp:spPr>
        <a:xfrm>
          <a:off x="1283" y="4383597"/>
          <a:ext cx="1455650" cy="924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5EFF59-254F-4EFD-85D0-BE309517F2C2}">
      <dsp:nvSpPr>
        <dsp:cNvPr id="0" name=""/>
        <dsp:cNvSpPr/>
      </dsp:nvSpPr>
      <dsp:spPr>
        <a:xfrm>
          <a:off x="163022" y="4537249"/>
          <a:ext cx="1455650" cy="92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Emotional relationship</a:t>
          </a:r>
          <a:endParaRPr lang="he-IL" sz="1300" kern="1200" dirty="0"/>
        </a:p>
      </dsp:txBody>
      <dsp:txXfrm>
        <a:off x="190095" y="4564322"/>
        <a:ext cx="1401504" cy="870192"/>
      </dsp:txXfrm>
    </dsp:sp>
    <dsp:sp modelId="{401D9A0C-108C-454B-970B-CB1C15F0D632}">
      <dsp:nvSpPr>
        <dsp:cNvPr id="0" name=""/>
        <dsp:cNvSpPr/>
      </dsp:nvSpPr>
      <dsp:spPr>
        <a:xfrm>
          <a:off x="1780412" y="3035907"/>
          <a:ext cx="1455650" cy="924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FA38BA-2110-4E30-A6C8-0F141BF4314B}">
      <dsp:nvSpPr>
        <dsp:cNvPr id="0" name=""/>
        <dsp:cNvSpPr/>
      </dsp:nvSpPr>
      <dsp:spPr>
        <a:xfrm>
          <a:off x="1942151" y="3189559"/>
          <a:ext cx="1455650" cy="92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/>
            <a:t>שטר- </a:t>
          </a:r>
          <a:r>
            <a:rPr lang="en-US" sz="1300" kern="1200" dirty="0"/>
            <a:t> Formal change of status</a:t>
          </a:r>
          <a:endParaRPr lang="he-IL" sz="1300" kern="1200" dirty="0"/>
        </a:p>
      </dsp:txBody>
      <dsp:txXfrm>
        <a:off x="1969224" y="3216632"/>
        <a:ext cx="1401504" cy="870192"/>
      </dsp:txXfrm>
    </dsp:sp>
    <dsp:sp modelId="{4F311986-208D-460B-8F3E-4E3737723DF3}">
      <dsp:nvSpPr>
        <dsp:cNvPr id="0" name=""/>
        <dsp:cNvSpPr/>
      </dsp:nvSpPr>
      <dsp:spPr>
        <a:xfrm>
          <a:off x="1780412" y="4383597"/>
          <a:ext cx="1455650" cy="924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CABE3D-F344-4249-AC28-2597093AEBBD}">
      <dsp:nvSpPr>
        <dsp:cNvPr id="0" name=""/>
        <dsp:cNvSpPr/>
      </dsp:nvSpPr>
      <dsp:spPr>
        <a:xfrm>
          <a:off x="1942151" y="4537249"/>
          <a:ext cx="1455650" cy="92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Legal status</a:t>
          </a:r>
          <a:endParaRPr lang="he-IL" sz="1300" kern="1200" dirty="0"/>
        </a:p>
      </dsp:txBody>
      <dsp:txXfrm>
        <a:off x="1969224" y="4564322"/>
        <a:ext cx="1401504" cy="870192"/>
      </dsp:txXfrm>
    </dsp:sp>
    <dsp:sp modelId="{B3CC267F-4704-4ED2-A601-8167A1D210E4}">
      <dsp:nvSpPr>
        <dsp:cNvPr id="0" name=""/>
        <dsp:cNvSpPr/>
      </dsp:nvSpPr>
      <dsp:spPr>
        <a:xfrm>
          <a:off x="3559540" y="3035907"/>
          <a:ext cx="1455650" cy="924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98BD48-E308-4589-89C4-4A1BA0B4799C}">
      <dsp:nvSpPr>
        <dsp:cNvPr id="0" name=""/>
        <dsp:cNvSpPr/>
      </dsp:nvSpPr>
      <dsp:spPr>
        <a:xfrm>
          <a:off x="3721279" y="3189559"/>
          <a:ext cx="1455650" cy="92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/>
            <a:t>ביאה- </a:t>
          </a:r>
          <a:r>
            <a:rPr lang="en-US" sz="1300" kern="1200" dirty="0" err="1"/>
            <a:t>DeFacto</a:t>
          </a:r>
          <a:r>
            <a:rPr lang="en-US" sz="1300" kern="1200" dirty="0"/>
            <a:t> start of marriage</a:t>
          </a:r>
          <a:endParaRPr lang="he-IL" sz="1300" kern="1200" dirty="0"/>
        </a:p>
      </dsp:txBody>
      <dsp:txXfrm>
        <a:off x="3748352" y="3216632"/>
        <a:ext cx="1401504" cy="870192"/>
      </dsp:txXfrm>
    </dsp:sp>
    <dsp:sp modelId="{48593DCF-922B-4539-83CC-2AF580D7183E}">
      <dsp:nvSpPr>
        <dsp:cNvPr id="0" name=""/>
        <dsp:cNvSpPr/>
      </dsp:nvSpPr>
      <dsp:spPr>
        <a:xfrm>
          <a:off x="3559540" y="4383597"/>
          <a:ext cx="1455650" cy="924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05BAF4-CD81-4A65-B705-7CC4C43BFAD6}">
      <dsp:nvSpPr>
        <dsp:cNvPr id="0" name=""/>
        <dsp:cNvSpPr/>
      </dsp:nvSpPr>
      <dsp:spPr>
        <a:xfrm>
          <a:off x="3721279" y="4537249"/>
          <a:ext cx="1455650" cy="92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Physical relationship</a:t>
          </a:r>
          <a:endParaRPr lang="he-IL" sz="1300" kern="1200" dirty="0"/>
        </a:p>
      </dsp:txBody>
      <dsp:txXfrm>
        <a:off x="3748352" y="4564322"/>
        <a:ext cx="1401504" cy="870192"/>
      </dsp:txXfrm>
    </dsp:sp>
    <dsp:sp modelId="{75BE415F-3D94-4F24-BC36-3E82841B8737}">
      <dsp:nvSpPr>
        <dsp:cNvPr id="0" name=""/>
        <dsp:cNvSpPr/>
      </dsp:nvSpPr>
      <dsp:spPr>
        <a:xfrm>
          <a:off x="7117798" y="1688217"/>
          <a:ext cx="1455650" cy="924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5C27EA-AEF6-4262-BD0F-00ACA4622651}">
      <dsp:nvSpPr>
        <dsp:cNvPr id="0" name=""/>
        <dsp:cNvSpPr/>
      </dsp:nvSpPr>
      <dsp:spPr>
        <a:xfrm>
          <a:off x="7279537" y="1841869"/>
          <a:ext cx="1455650" cy="92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/>
            <a:t>3</a:t>
          </a:r>
          <a:r>
            <a:rPr lang="en-US" sz="1300" kern="1200" dirty="0"/>
            <a:t>  Ways to do the same thing </a:t>
          </a:r>
          <a:endParaRPr lang="he-IL" sz="1300" kern="1200" dirty="0"/>
        </a:p>
      </dsp:txBody>
      <dsp:txXfrm>
        <a:off x="7306610" y="1868942"/>
        <a:ext cx="1401504" cy="870192"/>
      </dsp:txXfrm>
    </dsp:sp>
    <dsp:sp modelId="{65DC85D2-9045-4E64-9688-6030864D18C9}">
      <dsp:nvSpPr>
        <dsp:cNvPr id="0" name=""/>
        <dsp:cNvSpPr/>
      </dsp:nvSpPr>
      <dsp:spPr>
        <a:xfrm>
          <a:off x="5338669" y="3035907"/>
          <a:ext cx="1455650" cy="924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FD61DE-6F90-475F-A44B-7233322E67FB}">
      <dsp:nvSpPr>
        <dsp:cNvPr id="0" name=""/>
        <dsp:cNvSpPr/>
      </dsp:nvSpPr>
      <dsp:spPr>
        <a:xfrm>
          <a:off x="5500408" y="3189559"/>
          <a:ext cx="1455650" cy="92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Formal </a:t>
          </a:r>
          <a:r>
            <a:rPr lang="en-US" sz="1300" kern="1200" dirty="0" err="1"/>
            <a:t>Kinyan</a:t>
          </a:r>
          <a:r>
            <a:rPr lang="en-US" sz="1300" kern="1200" dirty="0"/>
            <a:t>/Act of Legal transformation</a:t>
          </a:r>
          <a:endParaRPr lang="he-IL" sz="1300" kern="1200" dirty="0"/>
        </a:p>
      </dsp:txBody>
      <dsp:txXfrm>
        <a:off x="5527481" y="3216632"/>
        <a:ext cx="1401504" cy="870192"/>
      </dsp:txXfrm>
    </dsp:sp>
    <dsp:sp modelId="{B590B122-C751-4A32-A2A9-15EE2D215B2A}">
      <dsp:nvSpPr>
        <dsp:cNvPr id="0" name=""/>
        <dsp:cNvSpPr/>
      </dsp:nvSpPr>
      <dsp:spPr>
        <a:xfrm>
          <a:off x="7117798" y="3035907"/>
          <a:ext cx="1455650" cy="924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DF5F7D-18B9-4CAB-8730-E066E41E05A0}">
      <dsp:nvSpPr>
        <dsp:cNvPr id="0" name=""/>
        <dsp:cNvSpPr/>
      </dsp:nvSpPr>
      <dsp:spPr>
        <a:xfrm>
          <a:off x="7279537" y="3189559"/>
          <a:ext cx="1455650" cy="92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concrete expression of their desire to marry</a:t>
          </a:r>
          <a:endParaRPr lang="he-IL" sz="1300" kern="1200" dirty="0"/>
        </a:p>
      </dsp:txBody>
      <dsp:txXfrm>
        <a:off x="7306610" y="3216632"/>
        <a:ext cx="1401504" cy="870192"/>
      </dsp:txXfrm>
    </dsp:sp>
    <dsp:sp modelId="{2FED5D50-1B28-441D-97DA-4DBFED7E3FED}">
      <dsp:nvSpPr>
        <dsp:cNvPr id="0" name=""/>
        <dsp:cNvSpPr/>
      </dsp:nvSpPr>
      <dsp:spPr>
        <a:xfrm>
          <a:off x="8896926" y="3035907"/>
          <a:ext cx="1455650" cy="924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064E72-A9A2-4AC3-B14F-6E10230B6DE2}">
      <dsp:nvSpPr>
        <dsp:cNvPr id="0" name=""/>
        <dsp:cNvSpPr/>
      </dsp:nvSpPr>
      <dsp:spPr>
        <a:xfrm>
          <a:off x="9058665" y="3189559"/>
          <a:ext cx="1455650" cy="924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Forming of relationship</a:t>
          </a:r>
          <a:endParaRPr lang="he-IL" sz="1300" kern="1200" dirty="0"/>
        </a:p>
      </dsp:txBody>
      <dsp:txXfrm>
        <a:off x="9085738" y="3216632"/>
        <a:ext cx="1401504" cy="870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89625-30BE-4E5A-9C07-6E56E88C3F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2E9D9E-710E-4602-9D25-00EB4CAE26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6D299-682E-45CD-88D5-A9E2C4FEE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A022-BA00-4F96-A407-663C6E3DFCA1}" type="datetimeFigureOut">
              <a:rPr lang="he-IL" smtClean="0"/>
              <a:t>כ'/כסלו/תשפ"א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4ACF6-0BC3-4341-9A3D-343F80A3B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44FB2-4C52-4D26-8643-FD694353C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DAF0-35C7-4AB6-AA22-D98FA3E123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2385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25547-160E-4FD1-ADB8-A3F965CC4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F9D7AA-0F5B-45DA-B842-EDB5671102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A781F-A55B-4C97-8701-3D099F470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A022-BA00-4F96-A407-663C6E3DFCA1}" type="datetimeFigureOut">
              <a:rPr lang="he-IL" smtClean="0"/>
              <a:t>כ'/כסלו/תשפ"א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8381B6-89E2-4F2C-9442-1F29DB9B2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1571D-6C1C-4AB5-8ECF-73E4DA0BC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DAF0-35C7-4AB6-AA22-D98FA3E123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9490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532433-9780-44DC-9F73-F98DCC465D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8A7EF2-81E1-4A9B-85F6-195282E338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E42E0-C413-4246-BF35-28684C835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A022-BA00-4F96-A407-663C6E3DFCA1}" type="datetimeFigureOut">
              <a:rPr lang="he-IL" smtClean="0"/>
              <a:t>כ'/כסלו/תשפ"א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10B65-C92A-445B-829A-99C1DC748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86F6B-5809-4CB8-B27C-EF8F9FDEE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DAF0-35C7-4AB6-AA22-D98FA3E123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1380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69CAC-6C5B-4D1A-8C03-6A544E9C4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03020-B8F4-494C-B823-90319506D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F6949-A6E6-4E07-81B8-B18F5F83C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A022-BA00-4F96-A407-663C6E3DFCA1}" type="datetimeFigureOut">
              <a:rPr lang="he-IL" smtClean="0"/>
              <a:t>כ'/כסלו/תשפ"א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00822-177C-4D66-BBCC-8C72EFBAD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B8BED-3E90-42C8-B6B1-CF87FF398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DAF0-35C7-4AB6-AA22-D98FA3E123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5326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9CD70-E45B-408B-BFB4-7C21276BB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6448EC-750F-48B3-B177-4626E9B7A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769419-E18A-489A-8877-7987ABC2D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A022-BA00-4F96-A407-663C6E3DFCA1}" type="datetimeFigureOut">
              <a:rPr lang="he-IL" smtClean="0"/>
              <a:t>כ'/כסלו/תשפ"א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17A2A-DA7C-43E5-B26C-8942052FB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1D734-6541-41A6-8AB0-B07EFA3F8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DAF0-35C7-4AB6-AA22-D98FA3E123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26741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9C072-871A-45F7-A22C-AB8771DBC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CCFB1-8EA4-42EB-BA22-72A818F4FA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CD8794-212F-4332-AA31-24AD209A4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80FC43-15C0-47FC-9E17-06799C209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A022-BA00-4F96-A407-663C6E3DFCA1}" type="datetimeFigureOut">
              <a:rPr lang="he-IL" smtClean="0"/>
              <a:t>כ'/כסלו/תשפ"א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F5FC06-A058-4090-A19E-2A58AD9D7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0706A8-20E8-4E60-ABC9-067E5E553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DAF0-35C7-4AB6-AA22-D98FA3E123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781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D9044-9703-4631-B06A-DBD5F7F90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5B2B87-EEB0-4464-8FB1-3AFCFD293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6CA9E-6AE7-4279-B40D-A35D0C0A77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784D1E-AFE7-4A0E-9631-271758183D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4F24DD-DD25-49B7-98C2-3FADD9D18B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E1BC31-369A-46C2-AC6A-D16A38BCF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A022-BA00-4F96-A407-663C6E3DFCA1}" type="datetimeFigureOut">
              <a:rPr lang="he-IL" smtClean="0"/>
              <a:t>כ'/כסלו/תשפ"א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09ED81-883E-4D17-A67F-5B35623B9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A22221-ADD6-4209-B2C4-C23A9C0F0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DAF0-35C7-4AB6-AA22-D98FA3E123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28595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36399-C5D8-4AB3-8C79-6FDEB1C4C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AF28A1-EB85-424B-BE9A-3251BBE8F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A022-BA00-4F96-A407-663C6E3DFCA1}" type="datetimeFigureOut">
              <a:rPr lang="he-IL" smtClean="0"/>
              <a:t>כ'/כסלו/תשפ"א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45253E-8881-4768-82A8-9E3973F26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552486-6B11-431E-8D55-91AB463A4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DAF0-35C7-4AB6-AA22-D98FA3E123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6486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63D1CD-C278-44FD-9008-96EF469AE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A022-BA00-4F96-A407-663C6E3DFCA1}" type="datetimeFigureOut">
              <a:rPr lang="he-IL" smtClean="0"/>
              <a:t>כ'/כסלו/תשפ"א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A96C34-69E2-4C04-9030-865DA7DF5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29BA4C-D769-4DC9-9CA5-572966733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DAF0-35C7-4AB6-AA22-D98FA3E123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4272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A5A13-C28D-46F0-85CB-0965D4CBA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09DF1-0EAE-40A5-8025-4E18F3CA5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C84849-34E0-440C-B80A-49FA395C94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5CE531-896C-4D01-AB09-D8179363C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A022-BA00-4F96-A407-663C6E3DFCA1}" type="datetimeFigureOut">
              <a:rPr lang="he-IL" smtClean="0"/>
              <a:t>כ'/כסלו/תשפ"א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9247BC-40D3-4355-9F7C-0D5072A20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A960E8-F521-4082-A4EF-8A6DDA95C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DAF0-35C7-4AB6-AA22-D98FA3E123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8147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BC754-81BD-43B6-A1CF-DD07AAAD4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88212A-E1E7-42B8-95CB-F1166ECE70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C994A0-DCED-4B2E-8338-651FE90C6E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69AD43-5124-4A0C-B232-4A1D884CA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A022-BA00-4F96-A407-663C6E3DFCA1}" type="datetimeFigureOut">
              <a:rPr lang="he-IL" smtClean="0"/>
              <a:t>כ'/כסלו/תשפ"א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892DA1-CE59-438F-9F1A-607F9B111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5A7820-958B-4433-B97B-3C440AB5B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1DAF0-35C7-4AB6-AA22-D98FA3E123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58550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CC64F8-3E25-4458-BDAA-BCD3EDB3F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615AAA-E09C-4F91-BD81-34175975BB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EB11B8-596B-4A81-96AC-0C84F2997A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EA022-BA00-4F96-A407-663C6E3DFCA1}" type="datetimeFigureOut">
              <a:rPr lang="he-IL" smtClean="0"/>
              <a:t>כ'/כסלו/תשפ"א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C11C1-9774-4DEC-AA67-746B6A1DE3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B3BE9-201F-4182-A8A9-1D8C686321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1DAF0-35C7-4AB6-AA22-D98FA3E123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9510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E8F4C-D5BF-4BF0-8C31-7EB58F9AEC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שלשה דרכים לקידושין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ABF91F-B34D-4FFD-BC2B-09F1615444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86129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104B8BE-7930-4ED1-A669-2828BD7CE4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5677497"/>
              </p:ext>
            </p:extLst>
          </p:nvPr>
        </p:nvGraphicFramePr>
        <p:xfrm>
          <a:off x="838200" y="374847"/>
          <a:ext cx="10515600" cy="58021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2362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B46F5-181B-4493-A3FE-90A305588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fact that something </a:t>
            </a:r>
            <a:r>
              <a:rPr lang="en-US" u="sng" dirty="0"/>
              <a:t>results</a:t>
            </a:r>
            <a:r>
              <a:rPr lang="en-US" dirty="0"/>
              <a:t> in </a:t>
            </a:r>
            <a:r>
              <a:rPr lang="en-US" dirty="0" err="1"/>
              <a:t>Ishut</a:t>
            </a:r>
            <a:r>
              <a:rPr lang="en-US" dirty="0"/>
              <a:t>, doesn’t mean that it’s an act of Kiddushin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75B0B-EED5-4F07-A4E1-06526E5BCC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קידושין דף ד עמוד ב 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ובעלה - מלמד שנקנית בביאה. והלא דין הוא: ומה יבמה שאין נקנית בכסף - נקנית בביאה, זו שנקנית בכסף - אינו דין שנקנית בביאה! אמה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העבריה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תוכיח, שנקנית בכסף ואין נקנית בביאה.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 לאמה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העבריה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שאין קנינה לשום אישות, תאמר בזו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שקנינה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לשום אישות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ת"ל: ובעלה. ולמה לי קרא? הא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אתיא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לה! אמר רב אשי: משום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דאיכא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למימר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מעיקרא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דדינא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פירכא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מהיכא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מייתית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לה? מיבמה,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 ליבמה שכן זקוקה ועומדת, תאמר בזו שאין זקוקה ועומדת?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תלמוד לומר: ובעלה.</a:t>
            </a:r>
            <a:endParaRPr lang="he-IL" sz="2200" b="0" dirty="0">
              <a:effectLst/>
            </a:endParaRPr>
          </a:p>
          <a:p>
            <a:pPr marL="0" indent="0" algn="r" rtl="1">
              <a:buNone/>
            </a:pPr>
            <a:br>
              <a:rPr lang="he-IL" sz="2200" dirty="0"/>
            </a:b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375596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AAD62-BDDA-4554-962E-41B48A660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focus on </a:t>
            </a:r>
            <a:r>
              <a:rPr lang="he-IL" dirty="0"/>
              <a:t>פדיון הקדש</a:t>
            </a:r>
            <a:r>
              <a:rPr lang="en-US" dirty="0"/>
              <a:t>? 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0A9C1-44F7-4767-9E18-D73C6F91B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קידושין דף ה עמוד א </a:t>
            </a:r>
            <a:endParaRPr lang="he-IL" b="0" dirty="0">
              <a:effectLst/>
            </a:endParaRPr>
          </a:p>
          <a:p>
            <a:pPr marL="0" indent="0" algn="r" rtl="1"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ומנין שאף בשטר? ודין הוא: ומה כסף שאין מוציא - מכניס, שטר שמוציא - אינו דין שמכניס.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 לכסף שכן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פודין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בו הקדש ומעשר שני,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תאמר שטר שאין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פודין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בו הקדש ומעשר שני,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ונתן הכסף וקם לו?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38225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1D090-B54D-44A0-9FAA-F05F23819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F375B-45C8-4C0A-8F77-AD8902146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תלמוד בבלי מסכת קידושין דף ב עמוד א </a:t>
            </a:r>
          </a:p>
          <a:p>
            <a:pPr algn="r" rtl="1"/>
            <a:r>
              <a:rPr lang="he-IL" dirty="0" err="1"/>
              <a:t>גמ</a:t>
            </a:r>
            <a:r>
              <a:rPr lang="he-IL" dirty="0"/>
              <a:t>'. </a:t>
            </a:r>
            <a:r>
              <a:rPr lang="he-IL" dirty="0" err="1"/>
              <a:t>האשה</a:t>
            </a:r>
            <a:r>
              <a:rPr lang="he-IL" dirty="0"/>
              <a:t> נקנית. מאי שנא הכא דתני </a:t>
            </a:r>
            <a:r>
              <a:rPr lang="he-IL" dirty="0" err="1"/>
              <a:t>האשה</a:t>
            </a:r>
            <a:r>
              <a:rPr lang="he-IL" dirty="0"/>
              <a:t> נקנית, </a:t>
            </a:r>
            <a:r>
              <a:rPr lang="he-IL" dirty="0" err="1"/>
              <a:t>ומ"ש</a:t>
            </a:r>
            <a:r>
              <a:rPr lang="he-IL" dirty="0"/>
              <a:t> התם דתני האיש מקדש? משום </a:t>
            </a:r>
            <a:r>
              <a:rPr lang="he-IL" dirty="0" err="1"/>
              <a:t>דקא</a:t>
            </a:r>
            <a:r>
              <a:rPr lang="he-IL" dirty="0"/>
              <a:t> בעי </a:t>
            </a:r>
            <a:r>
              <a:rPr lang="he-IL" dirty="0" err="1"/>
              <a:t>למיתני</a:t>
            </a:r>
            <a:r>
              <a:rPr lang="he-IL" dirty="0"/>
              <a:t> כסף, וכסף מנ"ל? גמר </a:t>
            </a:r>
            <a:r>
              <a:rPr lang="he-IL" dirty="0" err="1"/>
              <a:t>קיחה</a:t>
            </a:r>
            <a:r>
              <a:rPr lang="he-IL" dirty="0"/>
              <a:t> </a:t>
            </a:r>
            <a:r>
              <a:rPr lang="he-IL" dirty="0" err="1"/>
              <a:t>קיחה</a:t>
            </a:r>
            <a:r>
              <a:rPr lang="he-IL" dirty="0"/>
              <a:t> משדה עפרון, כתיב הכא: כי </a:t>
            </a:r>
            <a:r>
              <a:rPr lang="he-IL" dirty="0" err="1"/>
              <a:t>יקח</a:t>
            </a:r>
            <a:r>
              <a:rPr lang="he-IL" dirty="0"/>
              <a:t> איש </a:t>
            </a:r>
            <a:r>
              <a:rPr lang="he-IL" dirty="0" err="1"/>
              <a:t>אשה</a:t>
            </a:r>
            <a:r>
              <a:rPr lang="he-IL" dirty="0"/>
              <a:t>, וכתיב התם: נתתי כסף השדה קח ממני, </a:t>
            </a:r>
            <a:r>
              <a:rPr lang="he-IL" dirty="0" err="1"/>
              <a:t>וקיחה</a:t>
            </a:r>
            <a:r>
              <a:rPr lang="he-IL" dirty="0"/>
              <a:t> </a:t>
            </a:r>
            <a:r>
              <a:rPr lang="he-IL" dirty="0" err="1"/>
              <a:t>איקרי</a:t>
            </a:r>
            <a:r>
              <a:rPr lang="he-IL" dirty="0"/>
              <a:t> קנין, </a:t>
            </a:r>
            <a:r>
              <a:rPr lang="he-IL" dirty="0" err="1"/>
              <a:t>דכתיב</a:t>
            </a:r>
            <a:r>
              <a:rPr lang="he-IL" dirty="0"/>
              <a:t>: השדה אשר קנה אברהם, מעיקרא תני לישנא דאורייתא , ולבסוף תני לישנא דרבנן. </a:t>
            </a:r>
            <a:r>
              <a:rPr lang="he-IL" b="1" u="sng" dirty="0"/>
              <a:t>ומאי לישנא דרבנן? </a:t>
            </a:r>
            <a:r>
              <a:rPr lang="he-IL" b="1" u="sng" dirty="0" err="1"/>
              <a:t>דאסר</a:t>
            </a:r>
            <a:r>
              <a:rPr lang="he-IL" b="1" u="sng" dirty="0"/>
              <a:t> לה </a:t>
            </a:r>
            <a:r>
              <a:rPr lang="he-IL" b="1" u="sng" dirty="0" err="1"/>
              <a:t>אכ"ע</a:t>
            </a:r>
            <a:r>
              <a:rPr lang="he-IL" b="1" u="sng" dirty="0"/>
              <a:t> כהקדש.</a:t>
            </a:r>
            <a:r>
              <a:rPr lang="he-IL" dirty="0"/>
              <a:t> </a:t>
            </a:r>
          </a:p>
          <a:p>
            <a:pPr algn="r" rtl="1"/>
            <a:endParaRPr lang="he-IL" dirty="0"/>
          </a:p>
          <a:p>
            <a:pPr algn="l"/>
            <a:r>
              <a:rPr lang="en-US" dirty="0"/>
              <a:t>The more defining of the two </a:t>
            </a:r>
            <a:r>
              <a:rPr lang="he-IL" dirty="0"/>
              <a:t>לשונות</a:t>
            </a:r>
            <a:r>
              <a:rPr lang="en-US" dirty="0"/>
              <a:t> is </a:t>
            </a:r>
            <a:r>
              <a:rPr lang="he-IL" dirty="0"/>
              <a:t>קידושין\הקדש</a:t>
            </a:r>
            <a:endParaRPr lang="en-US" dirty="0"/>
          </a:p>
          <a:p>
            <a:pPr lvl="1"/>
            <a:r>
              <a:rPr lang="en-US" dirty="0"/>
              <a:t>Therefore the meaningful variable is </a:t>
            </a:r>
            <a:r>
              <a:rPr lang="he-IL" dirty="0"/>
              <a:t>פדיון הקדש</a:t>
            </a:r>
            <a:r>
              <a:rPr lang="en-US" dirty="0"/>
              <a:t>, and not </a:t>
            </a:r>
            <a:r>
              <a:rPr lang="he-IL" dirty="0"/>
              <a:t>מעות קונות</a:t>
            </a:r>
            <a:r>
              <a:rPr lang="en-US" dirty="0"/>
              <a:t>.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885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C7CB8-F959-439B-A92B-A5EA153C8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nature of the 3 types of </a:t>
            </a:r>
            <a:r>
              <a:rPr lang="he-IL" dirty="0"/>
              <a:t>קידושין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0AAB7-37DA-470D-B9F6-EAFB81484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חדא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מחדא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אתיא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תיתי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חדא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מתרתי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 תיתי? לא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ליכתוב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רחמנא בשטר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ותיתי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מהנך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מה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להנך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שכן הנאתן מרובה!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lvl="1" algn="r" rtl="1">
              <a:spcBef>
                <a:spcPts val="0"/>
              </a:spcBef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רש"י - כסף וביאה הנאתן מרובה - אבל שטר אירוסין אין בו לה שום הנאה שהרי אין כתוב בו אלא הרי את מקודשת לי.</a:t>
            </a:r>
          </a:p>
          <a:p>
            <a:pPr lvl="1" algn="r" rtl="1">
              <a:spcBef>
                <a:spcPts val="0"/>
              </a:spcBef>
            </a:pPr>
            <a:r>
              <a:rPr lang="he-IL" sz="2200" dirty="0">
                <a:solidFill>
                  <a:srgbClr val="000000"/>
                </a:solidFill>
                <a:latin typeface="Arial" panose="020B0604020202020204" pitchFamily="34" charset="0"/>
              </a:rPr>
              <a:t>הנאה כגורם בסיסי</a:t>
            </a:r>
            <a:endParaRPr lang="he-IL" sz="22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r" rtl="1"/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ניכתוב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רחמנא בביאה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ותיתי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מהנך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להנך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שכן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קנינן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מרובה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</a:t>
            </a:r>
          </a:p>
          <a:p>
            <a:pPr lvl="1" algn="r" rtl="1"/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רש"י-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קנינן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מרובה -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שקונין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קרקעות ועבדים.</a:t>
            </a:r>
          </a:p>
          <a:p>
            <a:pPr lvl="1" algn="r" rtl="1"/>
            <a:r>
              <a:rPr lang="he-IL" sz="2200" dirty="0">
                <a:solidFill>
                  <a:srgbClr val="000000"/>
                </a:solidFill>
                <a:latin typeface="Arial" panose="020B0604020202020204" pitchFamily="34" charset="0"/>
              </a:rPr>
              <a:t>קנין פורמלי כגורם בסיסי</a:t>
            </a:r>
            <a:endParaRPr lang="he-IL" sz="22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r" rtl="1"/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ניכתוב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רחמנא בכסף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ותיתי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מהנך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מה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להנך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שכן ישנן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בע"כ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וכ"ת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כסף נמי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בע"כ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באמה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העבריה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באישות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מיהא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אשכחן. </a:t>
            </a:r>
          </a:p>
          <a:p>
            <a:pPr lvl="1" algn="r" rtl="1"/>
            <a:r>
              <a:rPr lang="he-IL" sz="2200" dirty="0">
                <a:solidFill>
                  <a:srgbClr val="000000"/>
                </a:solidFill>
                <a:latin typeface="Arial" panose="020B0604020202020204" pitchFamily="34" charset="0"/>
              </a:rPr>
              <a:t>יצירת עובדות ומעמד בלי צורך בדעת הגורמים</a:t>
            </a: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1489384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227F1-AE24-4AB9-BBB1-17D94A3B7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B6B02-A37D-443A-94D3-72BB4F091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קידושין דף ט עמוד א 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ת"ר: בשטר כיצד? כתב לו על הנייר או על החרס אף על פי שאין בו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פרוטה בתך מקודשת לי, בתך מאורסת לי, בתך לי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לאינתו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הרי זו מקודשת.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מתקיף לה ר'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זירא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ממל: הא לא דמי האי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שטרא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לשטר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זביני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התם מוכר כותב לו שדי מכורה לך, הכא בעל כותב בתך מקודשת לי.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התם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מעניינא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דקרא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והכא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מעניינא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דקרא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התם כתיב: ומכר מאחוזתו, במוכר תלה רחמנא, הכא כתיב: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כי </a:t>
            </a:r>
            <a:r>
              <a:rPr lang="he-IL" sz="22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יקח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בבעל תלה רחמנא. </a:t>
            </a:r>
            <a:br>
              <a:rPr lang="he-IL" sz="2200" dirty="0"/>
            </a:b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756770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38F34-C787-48EB-804F-B713A2572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AB648-87A2-40C1-9D81-7B7996628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קידושין דף ט עמוד א </a:t>
            </a:r>
            <a:endParaRPr lang="he-IL" sz="2200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איתמר: כתבו לשמה </a:t>
            </a:r>
            <a:r>
              <a:rPr lang="he-IL" sz="2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ושלא מדעתה 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רבא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ורבינא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אמרי: מקודשת, רב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פפא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ורב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שרביא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אמרי: אינה מקודשת. אמר רב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פפא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אימא טעמא דידהו, ואימא טעמא דידי; </a:t>
            </a: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אימא טעמא דידהו: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ויצאה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והיתה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מקיש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הוייה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ליציאה, מה יציאה לשמה ושלא מדעתה, אף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הוייה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נמי לשמה ושלא מדעתה; </a:t>
            </a: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ואימא טעמא דידי: ויצאה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והיתה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מקיש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הוייה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ליציאה, מה יציאה בעינן דעת מקנה, אף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הוייה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בעינן דעת מקנה. </a:t>
            </a:r>
          </a:p>
        </p:txBody>
      </p:sp>
    </p:spTree>
    <p:extLst>
      <p:ext uri="{BB962C8B-B14F-4D97-AF65-F5344CB8AC3E}">
        <p14:creationId xmlns:p14="http://schemas.microsoft.com/office/powerpoint/2010/main" val="4122608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0F4C6-AF92-4E01-B062-B417C9FCC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2D1A0-D548-42E9-9EA8-8437416CC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קידושין דף ט עמוד ב </a:t>
            </a:r>
            <a:endParaRPr lang="he-IL" sz="2200" b="0" dirty="0">
              <a:effectLst/>
            </a:endParaRPr>
          </a:p>
          <a:p>
            <a:pPr marL="0" indent="0" algn="r" rtl="1"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ובביאה. מנא לן? אמר ר' אבהו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א"ר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יוחנן,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קרא: בעולת בעל, מלמד, שנעשה לה בעל על ידי בעילה. א"ל ר'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זירא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לר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אבהו, ואמרי לה ר"ל לרבי יוחנן כעורה זו ששנה רבי: ובעלה - מלמד שנקנית בביאה! </a:t>
            </a:r>
            <a:r>
              <a:rPr lang="he-IL" sz="22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 מהתם, </a:t>
            </a:r>
            <a:r>
              <a:rPr lang="he-IL" sz="22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22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אמינא</a:t>
            </a:r>
            <a:r>
              <a:rPr lang="he-IL" sz="22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עד </a:t>
            </a:r>
            <a:r>
              <a:rPr lang="he-IL" sz="22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דמקדש</a:t>
            </a:r>
            <a:r>
              <a:rPr lang="he-IL" sz="22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והדר </a:t>
            </a:r>
            <a:r>
              <a:rPr lang="he-IL" sz="22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בעיל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קמ"ל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4052041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F8CFE-D6DF-4D5F-9B30-E2D7D503A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96A04-4B11-47D8-A06C-191BD6E0F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buNone/>
            </a:pP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ירושלמי (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וילנא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מסכת קידושין פרק א הלכה א</a:t>
            </a:r>
            <a:endParaRPr lang="he-IL" sz="2400" b="0" dirty="0">
              <a:effectLst/>
            </a:endParaRPr>
          </a:p>
          <a:p>
            <a:pPr marL="0" indent="0" algn="r" rtl="1">
              <a:spcBef>
                <a:spcPts val="0"/>
              </a:spcBef>
              <a:buNone/>
            </a:pP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מתני'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האשה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נקנית בשלש דרכים וקונה את עצמה בשתי דרכים נקנית בכסף ובשטר ובביאה…. </a:t>
            </a:r>
            <a:endParaRPr lang="he-IL" sz="2400" b="0" dirty="0">
              <a:effectLst/>
            </a:endParaRPr>
          </a:p>
          <a:p>
            <a:pPr marL="0" indent="0" algn="r" rtl="1">
              <a:spcBef>
                <a:spcPts val="0"/>
              </a:spcBef>
              <a:buNone/>
            </a:pP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גמ' כיני מתני' או בכסף או בשטר או בביאה ותני ר' חייה כן </a:t>
            </a:r>
            <a:r>
              <a:rPr lang="he-IL" sz="2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 סוף דבר בשלשתן אלא אפילו באחד מהן </a:t>
            </a:r>
            <a:endParaRPr lang="he-IL" sz="2400" b="1" u="sng" dirty="0">
              <a:effectLst/>
            </a:endParaRPr>
          </a:p>
          <a:p>
            <a:pPr marL="0" indent="0" algn="r" rtl="1">
              <a:spcBef>
                <a:spcPts val="0"/>
              </a:spcBef>
              <a:buNone/>
            </a:pPr>
            <a:br>
              <a:rPr lang="he-IL" sz="2400" b="0" dirty="0">
                <a:effectLst/>
              </a:rPr>
            </a:b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קרבן העדה מסכת קידושין פרק א הלכה א</a:t>
            </a:r>
            <a:endParaRPr lang="he-IL" sz="2400" b="0" dirty="0">
              <a:effectLst/>
            </a:endParaRPr>
          </a:p>
          <a:p>
            <a:pPr marL="0" indent="0" algn="r" rtl="1">
              <a:spcBef>
                <a:spcPts val="0"/>
              </a:spcBef>
              <a:buNone/>
            </a:pP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גמ' כיני מתני'. כן הוא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פירושא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דמתני'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שהאשה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נקנית באחד משלשה דרכים או בכסף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וכו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':</a:t>
            </a:r>
            <a:endParaRPr lang="he-IL" sz="2400" b="0" dirty="0">
              <a:effectLst/>
            </a:endParaRPr>
          </a:p>
          <a:p>
            <a:pPr marL="0" indent="0" algn="r" rtl="1">
              <a:spcBef>
                <a:spcPts val="0"/>
              </a:spcBef>
              <a:buNone/>
            </a:pP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ותני ר"ח כן. ותניא נמי הכי מפורש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בברייתא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דר"ח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  <a:endParaRPr lang="he-IL" sz="2400" b="0" dirty="0">
              <a:effectLst/>
            </a:endParaRPr>
          </a:p>
          <a:p>
            <a:pPr marL="0" indent="0" algn="r" rtl="1">
              <a:spcBef>
                <a:spcPts val="0"/>
              </a:spcBef>
              <a:buNone/>
            </a:pP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 סוף דבר. לאו </a:t>
            </a:r>
            <a:r>
              <a:rPr lang="he-IL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דוקא</a:t>
            </a:r>
            <a:r>
              <a:rPr lang="he-IL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בשלשה דרכים יחד נקנית אלא אפי' באחד משלשתן נקנית:</a:t>
            </a:r>
            <a:endParaRPr lang="he-IL" sz="2400" b="0" dirty="0">
              <a:effectLst/>
            </a:endParaRPr>
          </a:p>
          <a:p>
            <a:pPr marL="0" indent="0" algn="r" rtl="1">
              <a:buNone/>
            </a:pPr>
            <a:br>
              <a:rPr lang="he-IL" sz="2400" dirty="0"/>
            </a:b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488790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852</Words>
  <Application>Microsoft Office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שלשה דרכים לקידושין</vt:lpstr>
      <vt:lpstr>The fact that something results in Ishut, doesn’t mean that it’s an act of Kiddushin</vt:lpstr>
      <vt:lpstr>Why focus on פדיון הקדש? </vt:lpstr>
      <vt:lpstr>PowerPoint Presentation</vt:lpstr>
      <vt:lpstr>The nature of the 3 types of קידושין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שלשה דרכים לקידושין</dc:title>
  <dc:creator>Avigdor Rosensweig</dc:creator>
  <cp:lastModifiedBy>Avigdor Rosensweig</cp:lastModifiedBy>
  <cp:revision>4</cp:revision>
  <dcterms:created xsi:type="dcterms:W3CDTF">2020-12-02T18:35:44Z</dcterms:created>
  <dcterms:modified xsi:type="dcterms:W3CDTF">2020-12-06T19:00:55Z</dcterms:modified>
</cp:coreProperties>
</file>