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4" r:id="rId2"/>
    <p:sldId id="285" r:id="rId3"/>
    <p:sldId id="303" r:id="rId4"/>
    <p:sldId id="305" r:id="rId5"/>
    <p:sldId id="302" r:id="rId6"/>
    <p:sldId id="278" r:id="rId7"/>
    <p:sldId id="275" r:id="rId8"/>
    <p:sldId id="276" r:id="rId9"/>
    <p:sldId id="277" r:id="rId10"/>
    <p:sldId id="267" r:id="rId11"/>
    <p:sldId id="291" r:id="rId12"/>
    <p:sldId id="293" r:id="rId13"/>
    <p:sldId id="294" r:id="rId14"/>
    <p:sldId id="296" r:id="rId15"/>
    <p:sldId id="295" r:id="rId16"/>
    <p:sldId id="297" r:id="rId17"/>
    <p:sldId id="299" r:id="rId18"/>
    <p:sldId id="300" r:id="rId19"/>
    <p:sldId id="292" r:id="rId20"/>
    <p:sldId id="298" r:id="rId21"/>
    <p:sldId id="301" r:id="rId22"/>
    <p:sldId id="306" r:id="rId23"/>
  </p:sldIdLst>
  <p:sldSz cx="12192000" cy="6858000"/>
  <p:notesSz cx="6858000" cy="9144000"/>
  <p:defaultText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3D2089-BCE4-4DBF-9F7F-D2C0671A037F}" v="779" dt="2020-12-02T14:15:49.2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0" autoAdjust="0"/>
    <p:restoredTop sz="94660"/>
  </p:normalViewPr>
  <p:slideViewPr>
    <p:cSldViewPr snapToGrid="0">
      <p:cViewPr>
        <p:scale>
          <a:sx n="84" d="100"/>
          <a:sy n="84" d="100"/>
        </p:scale>
        <p:origin x="72" y="18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gdor Rosensweig" userId="2c23bf757acee734" providerId="LiveId" clId="{6B3D2089-BCE4-4DBF-9F7F-D2C0671A037F}"/>
    <pc:docChg chg="undo custSel addSld delSld modSld sldOrd">
      <pc:chgData name="Avigdor Rosensweig" userId="2c23bf757acee734" providerId="LiveId" clId="{6B3D2089-BCE4-4DBF-9F7F-D2C0671A037F}" dt="2020-12-02T14:15:49.227" v="930" actId="20577"/>
      <pc:docMkLst>
        <pc:docMk/>
      </pc:docMkLst>
      <pc:sldChg chg="del">
        <pc:chgData name="Avigdor Rosensweig" userId="2c23bf757acee734" providerId="LiveId" clId="{6B3D2089-BCE4-4DBF-9F7F-D2C0671A037F}" dt="2020-12-02T13:50:12.410" v="385" actId="47"/>
        <pc:sldMkLst>
          <pc:docMk/>
          <pc:sldMk cId="225820607" sldId="256"/>
        </pc:sldMkLst>
      </pc:sldChg>
      <pc:sldChg chg="del">
        <pc:chgData name="Avigdor Rosensweig" userId="2c23bf757acee734" providerId="LiveId" clId="{6B3D2089-BCE4-4DBF-9F7F-D2C0671A037F}" dt="2020-12-02T13:50:12.410" v="385" actId="47"/>
        <pc:sldMkLst>
          <pc:docMk/>
          <pc:sldMk cId="444599675" sldId="257"/>
        </pc:sldMkLst>
      </pc:sldChg>
      <pc:sldChg chg="del">
        <pc:chgData name="Avigdor Rosensweig" userId="2c23bf757acee734" providerId="LiveId" clId="{6B3D2089-BCE4-4DBF-9F7F-D2C0671A037F}" dt="2020-12-02T13:50:12.410" v="385" actId="47"/>
        <pc:sldMkLst>
          <pc:docMk/>
          <pc:sldMk cId="1865535537" sldId="258"/>
        </pc:sldMkLst>
      </pc:sldChg>
      <pc:sldChg chg="del">
        <pc:chgData name="Avigdor Rosensweig" userId="2c23bf757acee734" providerId="LiveId" clId="{6B3D2089-BCE4-4DBF-9F7F-D2C0671A037F}" dt="2020-12-02T13:50:12.410" v="385" actId="47"/>
        <pc:sldMkLst>
          <pc:docMk/>
          <pc:sldMk cId="1914636201" sldId="259"/>
        </pc:sldMkLst>
      </pc:sldChg>
      <pc:sldChg chg="del">
        <pc:chgData name="Avigdor Rosensweig" userId="2c23bf757acee734" providerId="LiveId" clId="{6B3D2089-BCE4-4DBF-9F7F-D2C0671A037F}" dt="2020-12-02T13:50:12.410" v="385" actId="47"/>
        <pc:sldMkLst>
          <pc:docMk/>
          <pc:sldMk cId="3811306516" sldId="260"/>
        </pc:sldMkLst>
      </pc:sldChg>
      <pc:sldChg chg="del">
        <pc:chgData name="Avigdor Rosensweig" userId="2c23bf757acee734" providerId="LiveId" clId="{6B3D2089-BCE4-4DBF-9F7F-D2C0671A037F}" dt="2020-12-02T13:50:12.410" v="385" actId="47"/>
        <pc:sldMkLst>
          <pc:docMk/>
          <pc:sldMk cId="1666316413" sldId="261"/>
        </pc:sldMkLst>
      </pc:sldChg>
      <pc:sldChg chg="modSp">
        <pc:chgData name="Avigdor Rosensweig" userId="2c23bf757acee734" providerId="LiveId" clId="{6B3D2089-BCE4-4DBF-9F7F-D2C0671A037F}" dt="2020-12-02T14:02:16.773" v="798" actId="20577"/>
        <pc:sldMkLst>
          <pc:docMk/>
          <pc:sldMk cId="2335319083" sldId="267"/>
        </pc:sldMkLst>
        <pc:graphicFrameChg chg="mod">
          <ac:chgData name="Avigdor Rosensweig" userId="2c23bf757acee734" providerId="LiveId" clId="{6B3D2089-BCE4-4DBF-9F7F-D2C0671A037F}" dt="2020-12-02T14:02:16.773" v="798" actId="20577"/>
          <ac:graphicFrameMkLst>
            <pc:docMk/>
            <pc:sldMk cId="2335319083" sldId="267"/>
            <ac:graphicFrameMk id="4" creationId="{68D5197A-9C61-4CF4-B500-7F5C6203A136}"/>
          </ac:graphicFrameMkLst>
        </pc:graphicFrameChg>
      </pc:sldChg>
      <pc:sldChg chg="del">
        <pc:chgData name="Avigdor Rosensweig" userId="2c23bf757acee734" providerId="LiveId" clId="{6B3D2089-BCE4-4DBF-9F7F-D2C0671A037F}" dt="2020-12-02T14:13:02.285" v="812" actId="2696"/>
        <pc:sldMkLst>
          <pc:docMk/>
          <pc:sldMk cId="2817760034" sldId="269"/>
        </pc:sldMkLst>
      </pc:sldChg>
      <pc:sldChg chg="del">
        <pc:chgData name="Avigdor Rosensweig" userId="2c23bf757acee734" providerId="LiveId" clId="{6B3D2089-BCE4-4DBF-9F7F-D2C0671A037F}" dt="2020-12-02T14:13:02.285" v="812" actId="2696"/>
        <pc:sldMkLst>
          <pc:docMk/>
          <pc:sldMk cId="2199659775" sldId="270"/>
        </pc:sldMkLst>
      </pc:sldChg>
      <pc:sldChg chg="del">
        <pc:chgData name="Avigdor Rosensweig" userId="2c23bf757acee734" providerId="LiveId" clId="{6B3D2089-BCE4-4DBF-9F7F-D2C0671A037F}" dt="2020-12-02T14:13:02.285" v="812" actId="2696"/>
        <pc:sldMkLst>
          <pc:docMk/>
          <pc:sldMk cId="1320991863" sldId="271"/>
        </pc:sldMkLst>
      </pc:sldChg>
      <pc:sldChg chg="del">
        <pc:chgData name="Avigdor Rosensweig" userId="2c23bf757acee734" providerId="LiveId" clId="{6B3D2089-BCE4-4DBF-9F7F-D2C0671A037F}" dt="2020-12-02T14:13:02.285" v="812" actId="2696"/>
        <pc:sldMkLst>
          <pc:docMk/>
          <pc:sldMk cId="1562275971" sldId="273"/>
        </pc:sldMkLst>
      </pc:sldChg>
      <pc:sldChg chg="del">
        <pc:chgData name="Avigdor Rosensweig" userId="2c23bf757acee734" providerId="LiveId" clId="{6B3D2089-BCE4-4DBF-9F7F-D2C0671A037F}" dt="2020-12-02T14:13:02.285" v="812" actId="2696"/>
        <pc:sldMkLst>
          <pc:docMk/>
          <pc:sldMk cId="2862945265" sldId="274"/>
        </pc:sldMkLst>
      </pc:sldChg>
      <pc:sldChg chg="del">
        <pc:chgData name="Avigdor Rosensweig" userId="2c23bf757acee734" providerId="LiveId" clId="{6B3D2089-BCE4-4DBF-9F7F-D2C0671A037F}" dt="2020-12-02T13:50:12.410" v="385" actId="47"/>
        <pc:sldMkLst>
          <pc:docMk/>
          <pc:sldMk cId="1186459333" sldId="279"/>
        </pc:sldMkLst>
      </pc:sldChg>
      <pc:sldChg chg="del">
        <pc:chgData name="Avigdor Rosensweig" userId="2c23bf757acee734" providerId="LiveId" clId="{6B3D2089-BCE4-4DBF-9F7F-D2C0671A037F}" dt="2020-12-02T13:50:12.410" v="385" actId="47"/>
        <pc:sldMkLst>
          <pc:docMk/>
          <pc:sldMk cId="2698563659" sldId="280"/>
        </pc:sldMkLst>
      </pc:sldChg>
      <pc:sldChg chg="del">
        <pc:chgData name="Avigdor Rosensweig" userId="2c23bf757acee734" providerId="LiveId" clId="{6B3D2089-BCE4-4DBF-9F7F-D2C0671A037F}" dt="2020-12-02T13:50:12.410" v="385" actId="47"/>
        <pc:sldMkLst>
          <pc:docMk/>
          <pc:sldMk cId="3682480743" sldId="281"/>
        </pc:sldMkLst>
      </pc:sldChg>
      <pc:sldChg chg="del">
        <pc:chgData name="Avigdor Rosensweig" userId="2c23bf757acee734" providerId="LiveId" clId="{6B3D2089-BCE4-4DBF-9F7F-D2C0671A037F}" dt="2020-12-02T13:50:12.410" v="385" actId="47"/>
        <pc:sldMkLst>
          <pc:docMk/>
          <pc:sldMk cId="372609089" sldId="282"/>
        </pc:sldMkLst>
      </pc:sldChg>
      <pc:sldChg chg="del">
        <pc:chgData name="Avigdor Rosensweig" userId="2c23bf757acee734" providerId="LiveId" clId="{6B3D2089-BCE4-4DBF-9F7F-D2C0671A037F}" dt="2020-12-02T13:50:12.410" v="385" actId="47"/>
        <pc:sldMkLst>
          <pc:docMk/>
          <pc:sldMk cId="3686451353" sldId="283"/>
        </pc:sldMkLst>
      </pc:sldChg>
      <pc:sldChg chg="del">
        <pc:chgData name="Avigdor Rosensweig" userId="2c23bf757acee734" providerId="LiveId" clId="{6B3D2089-BCE4-4DBF-9F7F-D2C0671A037F}" dt="2020-12-02T13:50:12.410" v="385" actId="47"/>
        <pc:sldMkLst>
          <pc:docMk/>
          <pc:sldMk cId="3075659228" sldId="284"/>
        </pc:sldMkLst>
      </pc:sldChg>
      <pc:sldChg chg="modSp">
        <pc:chgData name="Avigdor Rosensweig" userId="2c23bf757acee734" providerId="LiveId" clId="{6B3D2089-BCE4-4DBF-9F7F-D2C0671A037F}" dt="2020-12-02T13:53:06.167" v="541" actId="20577"/>
        <pc:sldMkLst>
          <pc:docMk/>
          <pc:sldMk cId="1507949534" sldId="285"/>
        </pc:sldMkLst>
        <pc:graphicFrameChg chg="mod">
          <ac:chgData name="Avigdor Rosensweig" userId="2c23bf757acee734" providerId="LiveId" clId="{6B3D2089-BCE4-4DBF-9F7F-D2C0671A037F}" dt="2020-12-02T13:53:06.167" v="541" actId="20577"/>
          <ac:graphicFrameMkLst>
            <pc:docMk/>
            <pc:sldMk cId="1507949534" sldId="285"/>
            <ac:graphicFrameMk id="4" creationId="{30204A03-A07E-4F32-A82F-6132102C51B0}"/>
          </ac:graphicFrameMkLst>
        </pc:graphicFrameChg>
      </pc:sldChg>
      <pc:sldChg chg="del">
        <pc:chgData name="Avigdor Rosensweig" userId="2c23bf757acee734" providerId="LiveId" clId="{6B3D2089-BCE4-4DBF-9F7F-D2C0671A037F}" dt="2020-12-02T14:02:33.350" v="799" actId="47"/>
        <pc:sldMkLst>
          <pc:docMk/>
          <pc:sldMk cId="1491581029" sldId="286"/>
        </pc:sldMkLst>
      </pc:sldChg>
      <pc:sldChg chg="del">
        <pc:chgData name="Avigdor Rosensweig" userId="2c23bf757acee734" providerId="LiveId" clId="{6B3D2089-BCE4-4DBF-9F7F-D2C0671A037F}" dt="2020-12-02T14:02:33.350" v="799" actId="47"/>
        <pc:sldMkLst>
          <pc:docMk/>
          <pc:sldMk cId="484505207" sldId="287"/>
        </pc:sldMkLst>
      </pc:sldChg>
      <pc:sldChg chg="del">
        <pc:chgData name="Avigdor Rosensweig" userId="2c23bf757acee734" providerId="LiveId" clId="{6B3D2089-BCE4-4DBF-9F7F-D2C0671A037F}" dt="2020-12-02T13:50:12.410" v="385" actId="47"/>
        <pc:sldMkLst>
          <pc:docMk/>
          <pc:sldMk cId="3791268741" sldId="288"/>
        </pc:sldMkLst>
      </pc:sldChg>
      <pc:sldChg chg="modSp del mod">
        <pc:chgData name="Avigdor Rosensweig" userId="2c23bf757acee734" providerId="LiveId" clId="{6B3D2089-BCE4-4DBF-9F7F-D2C0671A037F}" dt="2020-12-02T13:50:12.410" v="385" actId="47"/>
        <pc:sldMkLst>
          <pc:docMk/>
          <pc:sldMk cId="2710180553" sldId="289"/>
        </pc:sldMkLst>
        <pc:spChg chg="mod">
          <ac:chgData name="Avigdor Rosensweig" userId="2c23bf757acee734" providerId="LiveId" clId="{6B3D2089-BCE4-4DBF-9F7F-D2C0671A037F}" dt="2020-12-02T13:41:52.591" v="384" actId="6549"/>
          <ac:spMkLst>
            <pc:docMk/>
            <pc:sldMk cId="2710180553" sldId="289"/>
            <ac:spMk id="3" creationId="{2D9A7F5C-7677-472C-8AE1-97CCCE005182}"/>
          </ac:spMkLst>
        </pc:spChg>
      </pc:sldChg>
      <pc:sldChg chg="del">
        <pc:chgData name="Avigdor Rosensweig" userId="2c23bf757acee734" providerId="LiveId" clId="{6B3D2089-BCE4-4DBF-9F7F-D2C0671A037F}" dt="2020-12-02T13:50:12.410" v="385" actId="47"/>
        <pc:sldMkLst>
          <pc:docMk/>
          <pc:sldMk cId="1847970771" sldId="290"/>
        </pc:sldMkLst>
      </pc:sldChg>
      <pc:sldChg chg="modSp mod">
        <pc:chgData name="Avigdor Rosensweig" userId="2c23bf757acee734" providerId="LiveId" clId="{6B3D2089-BCE4-4DBF-9F7F-D2C0671A037F}" dt="2020-12-02T14:07:14.196" v="801" actId="113"/>
        <pc:sldMkLst>
          <pc:docMk/>
          <pc:sldMk cId="2117960758" sldId="295"/>
        </pc:sldMkLst>
        <pc:spChg chg="mod">
          <ac:chgData name="Avigdor Rosensweig" userId="2c23bf757acee734" providerId="LiveId" clId="{6B3D2089-BCE4-4DBF-9F7F-D2C0671A037F}" dt="2020-12-02T14:07:14.196" v="801" actId="113"/>
          <ac:spMkLst>
            <pc:docMk/>
            <pc:sldMk cId="2117960758" sldId="295"/>
            <ac:spMk id="3" creationId="{5283A4B6-6CFA-4437-801E-11D6410D453B}"/>
          </ac:spMkLst>
        </pc:spChg>
      </pc:sldChg>
      <pc:sldChg chg="modSp">
        <pc:chgData name="Avigdor Rosensweig" userId="2c23bf757acee734" providerId="LiveId" clId="{6B3D2089-BCE4-4DBF-9F7F-D2C0671A037F}" dt="2020-12-02T14:10:51.564" v="811" actId="20577"/>
        <pc:sldMkLst>
          <pc:docMk/>
          <pc:sldMk cId="1064636585" sldId="298"/>
        </pc:sldMkLst>
        <pc:graphicFrameChg chg="mod">
          <ac:chgData name="Avigdor Rosensweig" userId="2c23bf757acee734" providerId="LiveId" clId="{6B3D2089-BCE4-4DBF-9F7F-D2C0671A037F}" dt="2020-12-02T14:10:51.564" v="811" actId="20577"/>
          <ac:graphicFrameMkLst>
            <pc:docMk/>
            <pc:sldMk cId="1064636585" sldId="298"/>
            <ac:graphicFrameMk id="4" creationId="{49D23578-068A-4BA5-A088-37C804F3EB35}"/>
          </ac:graphicFrameMkLst>
        </pc:graphicFrameChg>
      </pc:sldChg>
      <pc:sldChg chg="modSp add">
        <pc:chgData name="Avigdor Rosensweig" userId="2c23bf757acee734" providerId="LiveId" clId="{6B3D2089-BCE4-4DBF-9F7F-D2C0671A037F}" dt="2020-12-02T13:54:26.554" v="583" actId="20577"/>
        <pc:sldMkLst>
          <pc:docMk/>
          <pc:sldMk cId="1296253298" sldId="302"/>
        </pc:sldMkLst>
        <pc:graphicFrameChg chg="mod">
          <ac:chgData name="Avigdor Rosensweig" userId="2c23bf757acee734" providerId="LiveId" clId="{6B3D2089-BCE4-4DBF-9F7F-D2C0671A037F}" dt="2020-12-02T13:54:26.554" v="583" actId="20577"/>
          <ac:graphicFrameMkLst>
            <pc:docMk/>
            <pc:sldMk cId="1296253298" sldId="302"/>
            <ac:graphicFrameMk id="4" creationId="{B21CFEB5-18DB-4407-A065-65E295B6B02B}"/>
          </ac:graphicFrameMkLst>
        </pc:graphicFrameChg>
      </pc:sldChg>
      <pc:sldChg chg="add del">
        <pc:chgData name="Avigdor Rosensweig" userId="2c23bf757acee734" providerId="LiveId" clId="{6B3D2089-BCE4-4DBF-9F7F-D2C0671A037F}" dt="2020-12-02T13:25:04.609" v="1" actId="2696"/>
        <pc:sldMkLst>
          <pc:docMk/>
          <pc:sldMk cId="1639774365" sldId="302"/>
        </pc:sldMkLst>
      </pc:sldChg>
      <pc:sldChg chg="modSp add mod ord">
        <pc:chgData name="Avigdor Rosensweig" userId="2c23bf757acee734" providerId="LiveId" clId="{6B3D2089-BCE4-4DBF-9F7F-D2C0671A037F}" dt="2020-12-02T13:53:31.287" v="546" actId="113"/>
        <pc:sldMkLst>
          <pc:docMk/>
          <pc:sldMk cId="2450136609" sldId="303"/>
        </pc:sldMkLst>
        <pc:spChg chg="mod">
          <ac:chgData name="Avigdor Rosensweig" userId="2c23bf757acee734" providerId="LiveId" clId="{6B3D2089-BCE4-4DBF-9F7F-D2C0671A037F}" dt="2020-12-02T13:39:05.524" v="371" actId="20577"/>
          <ac:spMkLst>
            <pc:docMk/>
            <pc:sldMk cId="2450136609" sldId="303"/>
            <ac:spMk id="2" creationId="{E517961C-A23C-4F78-B39B-885D4ABDC9B6}"/>
          </ac:spMkLst>
        </pc:spChg>
        <pc:spChg chg="mod">
          <ac:chgData name="Avigdor Rosensweig" userId="2c23bf757acee734" providerId="LiveId" clId="{6B3D2089-BCE4-4DBF-9F7F-D2C0671A037F}" dt="2020-12-02T13:53:31.287" v="546" actId="113"/>
          <ac:spMkLst>
            <pc:docMk/>
            <pc:sldMk cId="2450136609" sldId="303"/>
            <ac:spMk id="3" creationId="{192A0F15-B0E4-4272-92E8-807659CB28C5}"/>
          </ac:spMkLst>
        </pc:spChg>
      </pc:sldChg>
      <pc:sldChg chg="addSp delSp modSp new mod ord modClrScheme chgLayout">
        <pc:chgData name="Avigdor Rosensweig" userId="2c23bf757acee734" providerId="LiveId" clId="{6B3D2089-BCE4-4DBF-9F7F-D2C0671A037F}" dt="2020-12-02T13:50:39.809" v="436" actId="20577"/>
        <pc:sldMkLst>
          <pc:docMk/>
          <pc:sldMk cId="558054953" sldId="304"/>
        </pc:sldMkLst>
        <pc:spChg chg="del mod ord">
          <ac:chgData name="Avigdor Rosensweig" userId="2c23bf757acee734" providerId="LiveId" clId="{6B3D2089-BCE4-4DBF-9F7F-D2C0671A037F}" dt="2020-12-02T13:50:27.935" v="389" actId="700"/>
          <ac:spMkLst>
            <pc:docMk/>
            <pc:sldMk cId="558054953" sldId="304"/>
            <ac:spMk id="2" creationId="{5FEA15D2-A1A3-4B40-8DB2-DDAB9301E9C8}"/>
          </ac:spMkLst>
        </pc:spChg>
        <pc:spChg chg="del mod ord">
          <ac:chgData name="Avigdor Rosensweig" userId="2c23bf757acee734" providerId="LiveId" clId="{6B3D2089-BCE4-4DBF-9F7F-D2C0671A037F}" dt="2020-12-02T13:50:27.935" v="389" actId="700"/>
          <ac:spMkLst>
            <pc:docMk/>
            <pc:sldMk cId="558054953" sldId="304"/>
            <ac:spMk id="3" creationId="{02E799AD-0C44-4C0C-A8F9-04DAAD71A4D6}"/>
          </ac:spMkLst>
        </pc:spChg>
        <pc:spChg chg="add mod ord">
          <ac:chgData name="Avigdor Rosensweig" userId="2c23bf757acee734" providerId="LiveId" clId="{6B3D2089-BCE4-4DBF-9F7F-D2C0671A037F}" dt="2020-12-02T13:50:39.809" v="436" actId="20577"/>
          <ac:spMkLst>
            <pc:docMk/>
            <pc:sldMk cId="558054953" sldId="304"/>
            <ac:spMk id="4" creationId="{D83E853C-4EF7-4300-878A-E344010A6804}"/>
          </ac:spMkLst>
        </pc:spChg>
        <pc:spChg chg="add mod ord">
          <ac:chgData name="Avigdor Rosensweig" userId="2c23bf757acee734" providerId="LiveId" clId="{6B3D2089-BCE4-4DBF-9F7F-D2C0671A037F}" dt="2020-12-02T13:50:27.935" v="389" actId="700"/>
          <ac:spMkLst>
            <pc:docMk/>
            <pc:sldMk cId="558054953" sldId="304"/>
            <ac:spMk id="5" creationId="{28FFF797-56A8-4714-A209-B0954B50784C}"/>
          </ac:spMkLst>
        </pc:spChg>
      </pc:sldChg>
      <pc:sldChg chg="modSp add">
        <pc:chgData name="Avigdor Rosensweig" userId="2c23bf757acee734" providerId="LiveId" clId="{6B3D2089-BCE4-4DBF-9F7F-D2C0671A037F}" dt="2020-12-02T13:54:54.295" v="589" actId="20577"/>
        <pc:sldMkLst>
          <pc:docMk/>
          <pc:sldMk cId="1153873628" sldId="305"/>
        </pc:sldMkLst>
        <pc:graphicFrameChg chg="mod">
          <ac:chgData name="Avigdor Rosensweig" userId="2c23bf757acee734" providerId="LiveId" clId="{6B3D2089-BCE4-4DBF-9F7F-D2C0671A037F}" dt="2020-12-02T13:54:54.295" v="589" actId="20577"/>
          <ac:graphicFrameMkLst>
            <pc:docMk/>
            <pc:sldMk cId="1153873628" sldId="305"/>
            <ac:graphicFrameMk id="4" creationId="{30204A03-A07E-4F32-A82F-6132102C51B0}"/>
          </ac:graphicFrameMkLst>
        </pc:graphicFrameChg>
      </pc:sldChg>
      <pc:sldChg chg="modSp add">
        <pc:chgData name="Avigdor Rosensweig" userId="2c23bf757acee734" providerId="LiveId" clId="{6B3D2089-BCE4-4DBF-9F7F-D2C0671A037F}" dt="2020-12-02T14:15:49.227" v="930" actId="20577"/>
        <pc:sldMkLst>
          <pc:docMk/>
          <pc:sldMk cId="2601780459" sldId="306"/>
        </pc:sldMkLst>
        <pc:graphicFrameChg chg="mod">
          <ac:chgData name="Avigdor Rosensweig" userId="2c23bf757acee734" providerId="LiveId" clId="{6B3D2089-BCE4-4DBF-9F7F-D2C0671A037F}" dt="2020-12-02T14:15:49.227" v="930" actId="20577"/>
          <ac:graphicFrameMkLst>
            <pc:docMk/>
            <pc:sldMk cId="2601780459" sldId="306"/>
            <ac:graphicFrameMk id="4" creationId="{68D5197A-9C61-4CF4-B500-7F5C6203A136}"/>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17F97E-6481-47D9-BCD6-2A1B30147A9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7E3C08E2-B296-41C3-A439-98FEBA45F973}">
      <dgm:prSet phldrT="[Text]"/>
      <dgm:spPr/>
      <dgm:t>
        <a:bodyPr/>
        <a:lstStyle/>
        <a:p>
          <a:pPr rtl="1"/>
          <a:r>
            <a:rPr lang="he-IL" dirty="0"/>
            <a:t>קידושי קטנה</a:t>
          </a:r>
        </a:p>
      </dgm:t>
    </dgm:pt>
    <dgm:pt modelId="{34F51187-DB4B-47E3-BC8B-17E6010948DB}" type="parTrans" cxnId="{4D1266D8-A372-4BE2-9C0B-12A54FC2E446}">
      <dgm:prSet/>
      <dgm:spPr/>
      <dgm:t>
        <a:bodyPr/>
        <a:lstStyle/>
        <a:p>
          <a:pPr rtl="1"/>
          <a:endParaRPr lang="he-IL"/>
        </a:p>
      </dgm:t>
    </dgm:pt>
    <dgm:pt modelId="{3FD4B82B-0D77-4E55-9F9D-8C4236400DDA}" type="sibTrans" cxnId="{4D1266D8-A372-4BE2-9C0B-12A54FC2E446}">
      <dgm:prSet/>
      <dgm:spPr/>
      <dgm:t>
        <a:bodyPr/>
        <a:lstStyle/>
        <a:p>
          <a:pPr rtl="1"/>
          <a:endParaRPr lang="he-IL"/>
        </a:p>
      </dgm:t>
    </dgm:pt>
    <dgm:pt modelId="{0D516B6C-EBA3-40ED-9EA6-4BC7572C42EA}">
      <dgm:prSet phldrT="[Text]"/>
      <dgm:spPr/>
      <dgm:t>
        <a:bodyPr/>
        <a:lstStyle/>
        <a:p>
          <a:pPr rtl="1"/>
          <a:r>
            <a:rPr lang="he-IL" dirty="0"/>
            <a:t>מדין קנין לקידושין</a:t>
          </a:r>
        </a:p>
      </dgm:t>
    </dgm:pt>
    <dgm:pt modelId="{CA587FA9-FF1D-4570-B007-A12C51168ED1}" type="parTrans" cxnId="{B35232F7-184B-4661-B103-16C654546E44}">
      <dgm:prSet/>
      <dgm:spPr/>
      <dgm:t>
        <a:bodyPr/>
        <a:lstStyle/>
        <a:p>
          <a:pPr rtl="1"/>
          <a:endParaRPr lang="he-IL"/>
        </a:p>
      </dgm:t>
    </dgm:pt>
    <dgm:pt modelId="{7A40F077-ED0C-44DF-9950-30FF0CE172AE}" type="sibTrans" cxnId="{B35232F7-184B-4661-B103-16C654546E44}">
      <dgm:prSet/>
      <dgm:spPr/>
      <dgm:t>
        <a:bodyPr/>
        <a:lstStyle/>
        <a:p>
          <a:pPr rtl="1"/>
          <a:endParaRPr lang="he-IL"/>
        </a:p>
      </dgm:t>
    </dgm:pt>
    <dgm:pt modelId="{2B470190-BA52-4A64-85F4-CF8EA44DD281}">
      <dgm:prSet phldrT="[Text]"/>
      <dgm:spPr/>
      <dgm:t>
        <a:bodyPr/>
        <a:lstStyle/>
        <a:p>
          <a:pPr rtl="1"/>
          <a:r>
            <a:rPr lang="he-IL" dirty="0"/>
            <a:t>אישות</a:t>
          </a:r>
        </a:p>
      </dgm:t>
    </dgm:pt>
    <dgm:pt modelId="{C3B5919B-2C91-4606-9804-FBA6FB4D9C76}" type="parTrans" cxnId="{72634C02-C9F1-46DF-BA96-E0B63282677C}">
      <dgm:prSet/>
      <dgm:spPr/>
      <dgm:t>
        <a:bodyPr/>
        <a:lstStyle/>
        <a:p>
          <a:pPr rtl="1"/>
          <a:endParaRPr lang="he-IL"/>
        </a:p>
      </dgm:t>
    </dgm:pt>
    <dgm:pt modelId="{6D73901D-5E09-4870-B234-ED75AAE178B8}" type="sibTrans" cxnId="{72634C02-C9F1-46DF-BA96-E0B63282677C}">
      <dgm:prSet/>
      <dgm:spPr/>
      <dgm:t>
        <a:bodyPr/>
        <a:lstStyle/>
        <a:p>
          <a:pPr rtl="1"/>
          <a:endParaRPr lang="he-IL"/>
        </a:p>
      </dgm:t>
    </dgm:pt>
    <dgm:pt modelId="{53D71195-49B5-43A0-A03C-2FCB7B4195D6}">
      <dgm:prSet phldrT="[Text]"/>
      <dgm:spPr/>
      <dgm:t>
        <a:bodyPr/>
        <a:lstStyle/>
        <a:p>
          <a:pPr rtl="1"/>
          <a:r>
            <a:rPr lang="he-IL" dirty="0"/>
            <a:t>ולכן האב הוא הבעל דבר</a:t>
          </a:r>
        </a:p>
      </dgm:t>
    </dgm:pt>
    <dgm:pt modelId="{76F03B00-9C25-4A8B-896A-BD9D84752026}" type="parTrans" cxnId="{A61ABAAE-C76E-44DF-BC35-5B5D3D271105}">
      <dgm:prSet/>
      <dgm:spPr/>
      <dgm:t>
        <a:bodyPr/>
        <a:lstStyle/>
        <a:p>
          <a:pPr rtl="1"/>
          <a:endParaRPr lang="he-IL"/>
        </a:p>
      </dgm:t>
    </dgm:pt>
    <dgm:pt modelId="{E4258D03-20B2-425D-9B3A-775B398833DC}" type="sibTrans" cxnId="{A61ABAAE-C76E-44DF-BC35-5B5D3D271105}">
      <dgm:prSet/>
      <dgm:spPr/>
      <dgm:t>
        <a:bodyPr/>
        <a:lstStyle/>
        <a:p>
          <a:pPr rtl="1"/>
          <a:endParaRPr lang="he-IL"/>
        </a:p>
      </dgm:t>
    </dgm:pt>
    <dgm:pt modelId="{FE44FB71-6B5B-4B5D-BB7C-057C783F83DD}">
      <dgm:prSet phldrT="[Text]"/>
      <dgm:spPr/>
      <dgm:t>
        <a:bodyPr/>
        <a:lstStyle/>
        <a:p>
          <a:pPr rtl="1"/>
          <a:r>
            <a:rPr lang="he-IL" dirty="0"/>
            <a:t>והאב הוא שליח</a:t>
          </a:r>
        </a:p>
      </dgm:t>
    </dgm:pt>
    <dgm:pt modelId="{B0A865DB-E2B6-48F7-9866-B65620DEBC4C}" type="parTrans" cxnId="{CA09409F-A14A-4886-859F-537657A57266}">
      <dgm:prSet/>
      <dgm:spPr/>
      <dgm:t>
        <a:bodyPr/>
        <a:lstStyle/>
        <a:p>
          <a:pPr rtl="1"/>
          <a:endParaRPr lang="he-IL"/>
        </a:p>
      </dgm:t>
    </dgm:pt>
    <dgm:pt modelId="{2359C7CC-7FE2-4F31-BCFD-054BB13DF580}" type="sibTrans" cxnId="{CA09409F-A14A-4886-859F-537657A57266}">
      <dgm:prSet/>
      <dgm:spPr/>
      <dgm:t>
        <a:bodyPr/>
        <a:lstStyle/>
        <a:p>
          <a:pPr rtl="1"/>
          <a:endParaRPr lang="he-IL"/>
        </a:p>
      </dgm:t>
    </dgm:pt>
    <dgm:pt modelId="{5791322C-CE09-4A21-A229-FDE0BE702612}" type="pres">
      <dgm:prSet presAssocID="{3B17F97E-6481-47D9-BCD6-2A1B30147A9B}" presName="hierChild1" presStyleCnt="0">
        <dgm:presLayoutVars>
          <dgm:chPref val="1"/>
          <dgm:dir val="rev"/>
          <dgm:animOne val="branch"/>
          <dgm:animLvl val="lvl"/>
          <dgm:resizeHandles/>
        </dgm:presLayoutVars>
      </dgm:prSet>
      <dgm:spPr/>
    </dgm:pt>
    <dgm:pt modelId="{CE1FE0BE-C8B7-4E01-9CD6-BD36A4E29921}" type="pres">
      <dgm:prSet presAssocID="{7E3C08E2-B296-41C3-A439-98FEBA45F973}" presName="hierRoot1" presStyleCnt="0"/>
      <dgm:spPr/>
    </dgm:pt>
    <dgm:pt modelId="{3F71CCD4-E343-45F0-B9D3-06BC8FD7163D}" type="pres">
      <dgm:prSet presAssocID="{7E3C08E2-B296-41C3-A439-98FEBA45F973}" presName="composite" presStyleCnt="0"/>
      <dgm:spPr/>
    </dgm:pt>
    <dgm:pt modelId="{2B49AF9A-FCE6-4801-8001-52A4D15CDA98}" type="pres">
      <dgm:prSet presAssocID="{7E3C08E2-B296-41C3-A439-98FEBA45F973}" presName="background" presStyleLbl="node0" presStyleIdx="0" presStyleCnt="1"/>
      <dgm:spPr/>
    </dgm:pt>
    <dgm:pt modelId="{C4DA26B7-E671-4747-A70E-E8E773A39808}" type="pres">
      <dgm:prSet presAssocID="{7E3C08E2-B296-41C3-A439-98FEBA45F973}" presName="text" presStyleLbl="fgAcc0" presStyleIdx="0" presStyleCnt="1">
        <dgm:presLayoutVars>
          <dgm:chPref val="3"/>
        </dgm:presLayoutVars>
      </dgm:prSet>
      <dgm:spPr/>
    </dgm:pt>
    <dgm:pt modelId="{C1D22ADC-531B-456D-A522-6526FD7F1B3F}" type="pres">
      <dgm:prSet presAssocID="{7E3C08E2-B296-41C3-A439-98FEBA45F973}" presName="hierChild2" presStyleCnt="0"/>
      <dgm:spPr/>
    </dgm:pt>
    <dgm:pt modelId="{77183B3E-AC30-440B-94CD-F6633C2CB8D0}" type="pres">
      <dgm:prSet presAssocID="{CA587FA9-FF1D-4570-B007-A12C51168ED1}" presName="Name10" presStyleLbl="parChTrans1D2" presStyleIdx="0" presStyleCnt="2"/>
      <dgm:spPr/>
    </dgm:pt>
    <dgm:pt modelId="{6214D9FD-8E05-44BC-8EEF-0468D114F56D}" type="pres">
      <dgm:prSet presAssocID="{0D516B6C-EBA3-40ED-9EA6-4BC7572C42EA}" presName="hierRoot2" presStyleCnt="0"/>
      <dgm:spPr/>
    </dgm:pt>
    <dgm:pt modelId="{DA172533-FA37-4AFE-86D1-5921F04096C0}" type="pres">
      <dgm:prSet presAssocID="{0D516B6C-EBA3-40ED-9EA6-4BC7572C42EA}" presName="composite2" presStyleCnt="0"/>
      <dgm:spPr/>
    </dgm:pt>
    <dgm:pt modelId="{B8CD5CEB-C44F-4359-88EB-C689219F63F2}" type="pres">
      <dgm:prSet presAssocID="{0D516B6C-EBA3-40ED-9EA6-4BC7572C42EA}" presName="background2" presStyleLbl="node2" presStyleIdx="0" presStyleCnt="2"/>
      <dgm:spPr/>
    </dgm:pt>
    <dgm:pt modelId="{903AA6A2-DC14-4F56-AB52-E41284F1A8B4}" type="pres">
      <dgm:prSet presAssocID="{0D516B6C-EBA3-40ED-9EA6-4BC7572C42EA}" presName="text2" presStyleLbl="fgAcc2" presStyleIdx="0" presStyleCnt="2">
        <dgm:presLayoutVars>
          <dgm:chPref val="3"/>
        </dgm:presLayoutVars>
      </dgm:prSet>
      <dgm:spPr/>
    </dgm:pt>
    <dgm:pt modelId="{B3A83BC2-7829-47D9-AED3-E2C669D543C7}" type="pres">
      <dgm:prSet presAssocID="{0D516B6C-EBA3-40ED-9EA6-4BC7572C42EA}" presName="hierChild3" presStyleCnt="0"/>
      <dgm:spPr/>
    </dgm:pt>
    <dgm:pt modelId="{BF37A08E-EFCC-4609-8E58-8B14540F875D}" type="pres">
      <dgm:prSet presAssocID="{76F03B00-9C25-4A8B-896A-BD9D84752026}" presName="Name17" presStyleLbl="parChTrans1D3" presStyleIdx="0" presStyleCnt="2"/>
      <dgm:spPr/>
    </dgm:pt>
    <dgm:pt modelId="{60468B4A-E6B1-4DE4-859E-96C67DB3F98A}" type="pres">
      <dgm:prSet presAssocID="{53D71195-49B5-43A0-A03C-2FCB7B4195D6}" presName="hierRoot3" presStyleCnt="0"/>
      <dgm:spPr/>
    </dgm:pt>
    <dgm:pt modelId="{D3C62BFE-71A2-4083-89A7-7CF35095F526}" type="pres">
      <dgm:prSet presAssocID="{53D71195-49B5-43A0-A03C-2FCB7B4195D6}" presName="composite3" presStyleCnt="0"/>
      <dgm:spPr/>
    </dgm:pt>
    <dgm:pt modelId="{5443AF85-6839-4C67-8721-117B7085319E}" type="pres">
      <dgm:prSet presAssocID="{53D71195-49B5-43A0-A03C-2FCB7B4195D6}" presName="background3" presStyleLbl="node3" presStyleIdx="0" presStyleCnt="2"/>
      <dgm:spPr/>
    </dgm:pt>
    <dgm:pt modelId="{A17E6244-3E5B-42F8-A8E5-3C73DBDCB426}" type="pres">
      <dgm:prSet presAssocID="{53D71195-49B5-43A0-A03C-2FCB7B4195D6}" presName="text3" presStyleLbl="fgAcc3" presStyleIdx="0" presStyleCnt="2">
        <dgm:presLayoutVars>
          <dgm:chPref val="3"/>
        </dgm:presLayoutVars>
      </dgm:prSet>
      <dgm:spPr/>
    </dgm:pt>
    <dgm:pt modelId="{792806EB-384E-448C-8613-CD7FAA01E886}" type="pres">
      <dgm:prSet presAssocID="{53D71195-49B5-43A0-A03C-2FCB7B4195D6}" presName="hierChild4" presStyleCnt="0"/>
      <dgm:spPr/>
    </dgm:pt>
    <dgm:pt modelId="{549796F7-F31D-4420-8E3E-6DC09CACAE12}" type="pres">
      <dgm:prSet presAssocID="{C3B5919B-2C91-4606-9804-FBA6FB4D9C76}" presName="Name10" presStyleLbl="parChTrans1D2" presStyleIdx="1" presStyleCnt="2"/>
      <dgm:spPr/>
    </dgm:pt>
    <dgm:pt modelId="{F59C0E5E-D968-48CB-BF90-B3126598E318}" type="pres">
      <dgm:prSet presAssocID="{2B470190-BA52-4A64-85F4-CF8EA44DD281}" presName="hierRoot2" presStyleCnt="0"/>
      <dgm:spPr/>
    </dgm:pt>
    <dgm:pt modelId="{7826F844-2400-4A6D-BEFB-16C00EB44482}" type="pres">
      <dgm:prSet presAssocID="{2B470190-BA52-4A64-85F4-CF8EA44DD281}" presName="composite2" presStyleCnt="0"/>
      <dgm:spPr/>
    </dgm:pt>
    <dgm:pt modelId="{225F5ADB-FEF4-4BD4-A59E-20004B0A21FC}" type="pres">
      <dgm:prSet presAssocID="{2B470190-BA52-4A64-85F4-CF8EA44DD281}" presName="background2" presStyleLbl="node2" presStyleIdx="1" presStyleCnt="2"/>
      <dgm:spPr/>
    </dgm:pt>
    <dgm:pt modelId="{3CD1E6B3-6B09-4F57-B38C-326E8ECFEE8C}" type="pres">
      <dgm:prSet presAssocID="{2B470190-BA52-4A64-85F4-CF8EA44DD281}" presName="text2" presStyleLbl="fgAcc2" presStyleIdx="1" presStyleCnt="2">
        <dgm:presLayoutVars>
          <dgm:chPref val="3"/>
        </dgm:presLayoutVars>
      </dgm:prSet>
      <dgm:spPr/>
    </dgm:pt>
    <dgm:pt modelId="{CF44CA89-0A57-419B-8D55-9674FE6B036D}" type="pres">
      <dgm:prSet presAssocID="{2B470190-BA52-4A64-85F4-CF8EA44DD281}" presName="hierChild3" presStyleCnt="0"/>
      <dgm:spPr/>
    </dgm:pt>
    <dgm:pt modelId="{7D50FD6D-E437-46FC-9182-E0BAA6FE269A}" type="pres">
      <dgm:prSet presAssocID="{B0A865DB-E2B6-48F7-9866-B65620DEBC4C}" presName="Name17" presStyleLbl="parChTrans1D3" presStyleIdx="1" presStyleCnt="2"/>
      <dgm:spPr/>
    </dgm:pt>
    <dgm:pt modelId="{B5CBAD3D-26D6-4A4E-AC0F-097490BD864A}" type="pres">
      <dgm:prSet presAssocID="{FE44FB71-6B5B-4B5D-BB7C-057C783F83DD}" presName="hierRoot3" presStyleCnt="0"/>
      <dgm:spPr/>
    </dgm:pt>
    <dgm:pt modelId="{E80E309C-9043-4326-92C2-E313DD319C54}" type="pres">
      <dgm:prSet presAssocID="{FE44FB71-6B5B-4B5D-BB7C-057C783F83DD}" presName="composite3" presStyleCnt="0"/>
      <dgm:spPr/>
    </dgm:pt>
    <dgm:pt modelId="{B138444F-1A78-42B5-9DF9-1F9EF0D2E86D}" type="pres">
      <dgm:prSet presAssocID="{FE44FB71-6B5B-4B5D-BB7C-057C783F83DD}" presName="background3" presStyleLbl="node3" presStyleIdx="1" presStyleCnt="2"/>
      <dgm:spPr/>
    </dgm:pt>
    <dgm:pt modelId="{9270E5FA-E36F-4FBF-A527-97761BDCCAF2}" type="pres">
      <dgm:prSet presAssocID="{FE44FB71-6B5B-4B5D-BB7C-057C783F83DD}" presName="text3" presStyleLbl="fgAcc3" presStyleIdx="1" presStyleCnt="2">
        <dgm:presLayoutVars>
          <dgm:chPref val="3"/>
        </dgm:presLayoutVars>
      </dgm:prSet>
      <dgm:spPr/>
    </dgm:pt>
    <dgm:pt modelId="{FD79B261-4EDF-48C5-8ACC-489D074FAAA0}" type="pres">
      <dgm:prSet presAssocID="{FE44FB71-6B5B-4B5D-BB7C-057C783F83DD}" presName="hierChild4" presStyleCnt="0"/>
      <dgm:spPr/>
    </dgm:pt>
  </dgm:ptLst>
  <dgm:cxnLst>
    <dgm:cxn modelId="{72634C02-C9F1-46DF-BA96-E0B63282677C}" srcId="{7E3C08E2-B296-41C3-A439-98FEBA45F973}" destId="{2B470190-BA52-4A64-85F4-CF8EA44DD281}" srcOrd="1" destOrd="0" parTransId="{C3B5919B-2C91-4606-9804-FBA6FB4D9C76}" sibTransId="{6D73901D-5E09-4870-B234-ED75AAE178B8}"/>
    <dgm:cxn modelId="{0590EB14-363F-484D-9FB6-1B524609586D}" type="presOf" srcId="{0D516B6C-EBA3-40ED-9EA6-4BC7572C42EA}" destId="{903AA6A2-DC14-4F56-AB52-E41284F1A8B4}" srcOrd="0" destOrd="0" presId="urn:microsoft.com/office/officeart/2005/8/layout/hierarchy1"/>
    <dgm:cxn modelId="{D358EB1D-E97A-411B-BD35-E22545F75B80}" type="presOf" srcId="{53D71195-49B5-43A0-A03C-2FCB7B4195D6}" destId="{A17E6244-3E5B-42F8-A8E5-3C73DBDCB426}" srcOrd="0" destOrd="0" presId="urn:microsoft.com/office/officeart/2005/8/layout/hierarchy1"/>
    <dgm:cxn modelId="{B026E65F-1835-47E9-A735-D98574EAE7CF}" type="presOf" srcId="{CA587FA9-FF1D-4570-B007-A12C51168ED1}" destId="{77183B3E-AC30-440B-94CD-F6633C2CB8D0}" srcOrd="0" destOrd="0" presId="urn:microsoft.com/office/officeart/2005/8/layout/hierarchy1"/>
    <dgm:cxn modelId="{0A89EB4F-3051-419C-AA56-DA951F5548CD}" type="presOf" srcId="{7E3C08E2-B296-41C3-A439-98FEBA45F973}" destId="{C4DA26B7-E671-4747-A70E-E8E773A39808}" srcOrd="0" destOrd="0" presId="urn:microsoft.com/office/officeart/2005/8/layout/hierarchy1"/>
    <dgm:cxn modelId="{63238656-BC28-40E4-A4A8-667B87FC4EBD}" type="presOf" srcId="{2B470190-BA52-4A64-85F4-CF8EA44DD281}" destId="{3CD1E6B3-6B09-4F57-B38C-326E8ECFEE8C}" srcOrd="0" destOrd="0" presId="urn:microsoft.com/office/officeart/2005/8/layout/hierarchy1"/>
    <dgm:cxn modelId="{CA09409F-A14A-4886-859F-537657A57266}" srcId="{2B470190-BA52-4A64-85F4-CF8EA44DD281}" destId="{FE44FB71-6B5B-4B5D-BB7C-057C783F83DD}" srcOrd="0" destOrd="0" parTransId="{B0A865DB-E2B6-48F7-9866-B65620DEBC4C}" sibTransId="{2359C7CC-7FE2-4F31-BCFD-054BB13DF580}"/>
    <dgm:cxn modelId="{3440B0A2-2D4D-45BD-B2AA-408DE2030FCE}" type="presOf" srcId="{FE44FB71-6B5B-4B5D-BB7C-057C783F83DD}" destId="{9270E5FA-E36F-4FBF-A527-97761BDCCAF2}" srcOrd="0" destOrd="0" presId="urn:microsoft.com/office/officeart/2005/8/layout/hierarchy1"/>
    <dgm:cxn modelId="{02A9E8A4-96E1-40F6-9F4C-6FC1348F421A}" type="presOf" srcId="{3B17F97E-6481-47D9-BCD6-2A1B30147A9B}" destId="{5791322C-CE09-4A21-A229-FDE0BE702612}" srcOrd="0" destOrd="0" presId="urn:microsoft.com/office/officeart/2005/8/layout/hierarchy1"/>
    <dgm:cxn modelId="{A61ABAAE-C76E-44DF-BC35-5B5D3D271105}" srcId="{0D516B6C-EBA3-40ED-9EA6-4BC7572C42EA}" destId="{53D71195-49B5-43A0-A03C-2FCB7B4195D6}" srcOrd="0" destOrd="0" parTransId="{76F03B00-9C25-4A8B-896A-BD9D84752026}" sibTransId="{E4258D03-20B2-425D-9B3A-775B398833DC}"/>
    <dgm:cxn modelId="{12E9FEAE-FD0E-4F5B-8A47-69A456699B31}" type="presOf" srcId="{C3B5919B-2C91-4606-9804-FBA6FB4D9C76}" destId="{549796F7-F31D-4420-8E3E-6DC09CACAE12}" srcOrd="0" destOrd="0" presId="urn:microsoft.com/office/officeart/2005/8/layout/hierarchy1"/>
    <dgm:cxn modelId="{200A95B9-72E8-4A35-B0C9-1A05F311E9E4}" type="presOf" srcId="{76F03B00-9C25-4A8B-896A-BD9D84752026}" destId="{BF37A08E-EFCC-4609-8E58-8B14540F875D}" srcOrd="0" destOrd="0" presId="urn:microsoft.com/office/officeart/2005/8/layout/hierarchy1"/>
    <dgm:cxn modelId="{4D1266D8-A372-4BE2-9C0B-12A54FC2E446}" srcId="{3B17F97E-6481-47D9-BCD6-2A1B30147A9B}" destId="{7E3C08E2-B296-41C3-A439-98FEBA45F973}" srcOrd="0" destOrd="0" parTransId="{34F51187-DB4B-47E3-BC8B-17E6010948DB}" sibTransId="{3FD4B82B-0D77-4E55-9F9D-8C4236400DDA}"/>
    <dgm:cxn modelId="{D8FA0BEC-69E4-45B1-9A09-5C5F8398EB76}" type="presOf" srcId="{B0A865DB-E2B6-48F7-9866-B65620DEBC4C}" destId="{7D50FD6D-E437-46FC-9182-E0BAA6FE269A}" srcOrd="0" destOrd="0" presId="urn:microsoft.com/office/officeart/2005/8/layout/hierarchy1"/>
    <dgm:cxn modelId="{B35232F7-184B-4661-B103-16C654546E44}" srcId="{7E3C08E2-B296-41C3-A439-98FEBA45F973}" destId="{0D516B6C-EBA3-40ED-9EA6-4BC7572C42EA}" srcOrd="0" destOrd="0" parTransId="{CA587FA9-FF1D-4570-B007-A12C51168ED1}" sibTransId="{7A40F077-ED0C-44DF-9950-30FF0CE172AE}"/>
    <dgm:cxn modelId="{74FA707C-01A9-42AA-AA52-BB4B5AB11A7F}" type="presParOf" srcId="{5791322C-CE09-4A21-A229-FDE0BE702612}" destId="{CE1FE0BE-C8B7-4E01-9CD6-BD36A4E29921}" srcOrd="0" destOrd="0" presId="urn:microsoft.com/office/officeart/2005/8/layout/hierarchy1"/>
    <dgm:cxn modelId="{7C417388-7F63-4B32-826D-572DE4F6D57F}" type="presParOf" srcId="{CE1FE0BE-C8B7-4E01-9CD6-BD36A4E29921}" destId="{3F71CCD4-E343-45F0-B9D3-06BC8FD7163D}" srcOrd="0" destOrd="0" presId="urn:microsoft.com/office/officeart/2005/8/layout/hierarchy1"/>
    <dgm:cxn modelId="{7971C334-7862-4F43-885B-15F62C5D7456}" type="presParOf" srcId="{3F71CCD4-E343-45F0-B9D3-06BC8FD7163D}" destId="{2B49AF9A-FCE6-4801-8001-52A4D15CDA98}" srcOrd="0" destOrd="0" presId="urn:microsoft.com/office/officeart/2005/8/layout/hierarchy1"/>
    <dgm:cxn modelId="{1CDCD586-C359-4087-960D-332F445E2CA3}" type="presParOf" srcId="{3F71CCD4-E343-45F0-B9D3-06BC8FD7163D}" destId="{C4DA26B7-E671-4747-A70E-E8E773A39808}" srcOrd="1" destOrd="0" presId="urn:microsoft.com/office/officeart/2005/8/layout/hierarchy1"/>
    <dgm:cxn modelId="{3AF4B1F8-8702-46B2-B406-5D57ED550F16}" type="presParOf" srcId="{CE1FE0BE-C8B7-4E01-9CD6-BD36A4E29921}" destId="{C1D22ADC-531B-456D-A522-6526FD7F1B3F}" srcOrd="1" destOrd="0" presId="urn:microsoft.com/office/officeart/2005/8/layout/hierarchy1"/>
    <dgm:cxn modelId="{37C7DFEF-F5BE-4815-9D5F-680B1D360713}" type="presParOf" srcId="{C1D22ADC-531B-456D-A522-6526FD7F1B3F}" destId="{77183B3E-AC30-440B-94CD-F6633C2CB8D0}" srcOrd="0" destOrd="0" presId="urn:microsoft.com/office/officeart/2005/8/layout/hierarchy1"/>
    <dgm:cxn modelId="{A8B71EED-CCE1-482E-B5D8-D19C7FFEF91D}" type="presParOf" srcId="{C1D22ADC-531B-456D-A522-6526FD7F1B3F}" destId="{6214D9FD-8E05-44BC-8EEF-0468D114F56D}" srcOrd="1" destOrd="0" presId="urn:microsoft.com/office/officeart/2005/8/layout/hierarchy1"/>
    <dgm:cxn modelId="{E2ED9BBC-3CA8-4615-8F51-E90588C72899}" type="presParOf" srcId="{6214D9FD-8E05-44BC-8EEF-0468D114F56D}" destId="{DA172533-FA37-4AFE-86D1-5921F04096C0}" srcOrd="0" destOrd="0" presId="urn:microsoft.com/office/officeart/2005/8/layout/hierarchy1"/>
    <dgm:cxn modelId="{9B36AEC4-5260-45BE-8C28-80FC5153388B}" type="presParOf" srcId="{DA172533-FA37-4AFE-86D1-5921F04096C0}" destId="{B8CD5CEB-C44F-4359-88EB-C689219F63F2}" srcOrd="0" destOrd="0" presId="urn:microsoft.com/office/officeart/2005/8/layout/hierarchy1"/>
    <dgm:cxn modelId="{0BFC0FC3-F355-4B35-B711-6EEDF64F91B0}" type="presParOf" srcId="{DA172533-FA37-4AFE-86D1-5921F04096C0}" destId="{903AA6A2-DC14-4F56-AB52-E41284F1A8B4}" srcOrd="1" destOrd="0" presId="urn:microsoft.com/office/officeart/2005/8/layout/hierarchy1"/>
    <dgm:cxn modelId="{995DCAD3-8B37-4CB2-BADB-F78CBCBBA8C3}" type="presParOf" srcId="{6214D9FD-8E05-44BC-8EEF-0468D114F56D}" destId="{B3A83BC2-7829-47D9-AED3-E2C669D543C7}" srcOrd="1" destOrd="0" presId="urn:microsoft.com/office/officeart/2005/8/layout/hierarchy1"/>
    <dgm:cxn modelId="{D9E53FAA-C7E0-4861-B8DF-D2D4D259C27D}" type="presParOf" srcId="{B3A83BC2-7829-47D9-AED3-E2C669D543C7}" destId="{BF37A08E-EFCC-4609-8E58-8B14540F875D}" srcOrd="0" destOrd="0" presId="urn:microsoft.com/office/officeart/2005/8/layout/hierarchy1"/>
    <dgm:cxn modelId="{428A4B29-6FB4-4ECB-A0C4-276B4AC89061}" type="presParOf" srcId="{B3A83BC2-7829-47D9-AED3-E2C669D543C7}" destId="{60468B4A-E6B1-4DE4-859E-96C67DB3F98A}" srcOrd="1" destOrd="0" presId="urn:microsoft.com/office/officeart/2005/8/layout/hierarchy1"/>
    <dgm:cxn modelId="{26592DC4-9102-48C9-926D-4FA3C1A0E7CA}" type="presParOf" srcId="{60468B4A-E6B1-4DE4-859E-96C67DB3F98A}" destId="{D3C62BFE-71A2-4083-89A7-7CF35095F526}" srcOrd="0" destOrd="0" presId="urn:microsoft.com/office/officeart/2005/8/layout/hierarchy1"/>
    <dgm:cxn modelId="{45E422DF-8D38-46F4-BFB1-CE3768390622}" type="presParOf" srcId="{D3C62BFE-71A2-4083-89A7-7CF35095F526}" destId="{5443AF85-6839-4C67-8721-117B7085319E}" srcOrd="0" destOrd="0" presId="urn:microsoft.com/office/officeart/2005/8/layout/hierarchy1"/>
    <dgm:cxn modelId="{7DAAEB95-F5FD-48EF-8D41-963C21A6569C}" type="presParOf" srcId="{D3C62BFE-71A2-4083-89A7-7CF35095F526}" destId="{A17E6244-3E5B-42F8-A8E5-3C73DBDCB426}" srcOrd="1" destOrd="0" presId="urn:microsoft.com/office/officeart/2005/8/layout/hierarchy1"/>
    <dgm:cxn modelId="{258CE5CE-1E29-4E5D-B0CB-274A7CAF8BA1}" type="presParOf" srcId="{60468B4A-E6B1-4DE4-859E-96C67DB3F98A}" destId="{792806EB-384E-448C-8613-CD7FAA01E886}" srcOrd="1" destOrd="0" presId="urn:microsoft.com/office/officeart/2005/8/layout/hierarchy1"/>
    <dgm:cxn modelId="{A5EE3485-1C6C-474A-9C0A-ACB5BD88C8D7}" type="presParOf" srcId="{C1D22ADC-531B-456D-A522-6526FD7F1B3F}" destId="{549796F7-F31D-4420-8E3E-6DC09CACAE12}" srcOrd="2" destOrd="0" presId="urn:microsoft.com/office/officeart/2005/8/layout/hierarchy1"/>
    <dgm:cxn modelId="{A9433AF2-2422-45E2-B123-E09859B6C6AA}" type="presParOf" srcId="{C1D22ADC-531B-456D-A522-6526FD7F1B3F}" destId="{F59C0E5E-D968-48CB-BF90-B3126598E318}" srcOrd="3" destOrd="0" presId="urn:microsoft.com/office/officeart/2005/8/layout/hierarchy1"/>
    <dgm:cxn modelId="{2E39C3AA-3B11-44F7-B50E-60EDD65B1947}" type="presParOf" srcId="{F59C0E5E-D968-48CB-BF90-B3126598E318}" destId="{7826F844-2400-4A6D-BEFB-16C00EB44482}" srcOrd="0" destOrd="0" presId="urn:microsoft.com/office/officeart/2005/8/layout/hierarchy1"/>
    <dgm:cxn modelId="{EA255934-FB24-4DC8-84AE-8300C9CEB38B}" type="presParOf" srcId="{7826F844-2400-4A6D-BEFB-16C00EB44482}" destId="{225F5ADB-FEF4-4BD4-A59E-20004B0A21FC}" srcOrd="0" destOrd="0" presId="urn:microsoft.com/office/officeart/2005/8/layout/hierarchy1"/>
    <dgm:cxn modelId="{7791248F-A8A0-413E-9BFD-B4560D3A9A9B}" type="presParOf" srcId="{7826F844-2400-4A6D-BEFB-16C00EB44482}" destId="{3CD1E6B3-6B09-4F57-B38C-326E8ECFEE8C}" srcOrd="1" destOrd="0" presId="urn:microsoft.com/office/officeart/2005/8/layout/hierarchy1"/>
    <dgm:cxn modelId="{78AAB1F0-BAC5-4C03-AA41-850C23B5156B}" type="presParOf" srcId="{F59C0E5E-D968-48CB-BF90-B3126598E318}" destId="{CF44CA89-0A57-419B-8D55-9674FE6B036D}" srcOrd="1" destOrd="0" presId="urn:microsoft.com/office/officeart/2005/8/layout/hierarchy1"/>
    <dgm:cxn modelId="{5DD72CFC-A108-4906-A50A-550818E06D70}" type="presParOf" srcId="{CF44CA89-0A57-419B-8D55-9674FE6B036D}" destId="{7D50FD6D-E437-46FC-9182-E0BAA6FE269A}" srcOrd="0" destOrd="0" presId="urn:microsoft.com/office/officeart/2005/8/layout/hierarchy1"/>
    <dgm:cxn modelId="{32057D23-F6BB-4C63-985A-8A1777E7EAFB}" type="presParOf" srcId="{CF44CA89-0A57-419B-8D55-9674FE6B036D}" destId="{B5CBAD3D-26D6-4A4E-AC0F-097490BD864A}" srcOrd="1" destOrd="0" presId="urn:microsoft.com/office/officeart/2005/8/layout/hierarchy1"/>
    <dgm:cxn modelId="{0382311D-1418-48B4-81DF-1FEE31231AF6}" type="presParOf" srcId="{B5CBAD3D-26D6-4A4E-AC0F-097490BD864A}" destId="{E80E309C-9043-4326-92C2-E313DD319C54}" srcOrd="0" destOrd="0" presId="urn:microsoft.com/office/officeart/2005/8/layout/hierarchy1"/>
    <dgm:cxn modelId="{FD066AB0-EA04-4C0A-AF01-E2BA0F9179AF}" type="presParOf" srcId="{E80E309C-9043-4326-92C2-E313DD319C54}" destId="{B138444F-1A78-42B5-9DF9-1F9EF0D2E86D}" srcOrd="0" destOrd="0" presId="urn:microsoft.com/office/officeart/2005/8/layout/hierarchy1"/>
    <dgm:cxn modelId="{ED20EF4C-B16F-41BC-991E-CC67DF01CD9B}" type="presParOf" srcId="{E80E309C-9043-4326-92C2-E313DD319C54}" destId="{9270E5FA-E36F-4FBF-A527-97761BDCCAF2}" srcOrd="1" destOrd="0" presId="urn:microsoft.com/office/officeart/2005/8/layout/hierarchy1"/>
    <dgm:cxn modelId="{E58FE15B-B06A-4FF0-9F4E-96518DBF4B07}" type="presParOf" srcId="{B5CBAD3D-26D6-4A4E-AC0F-097490BD864A}" destId="{FD79B261-4EDF-48C5-8ACC-489D074FAAA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B17F97E-6481-47D9-BCD6-2A1B30147A9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7E3C08E2-B296-41C3-A439-98FEBA45F973}">
      <dgm:prSet phldrT="[Text]"/>
      <dgm:spPr/>
      <dgm:t>
        <a:bodyPr/>
        <a:lstStyle/>
        <a:p>
          <a:pPr rtl="1"/>
          <a:r>
            <a:rPr lang="he-IL" dirty="0"/>
            <a:t>קידושי קטנה</a:t>
          </a:r>
        </a:p>
      </dgm:t>
    </dgm:pt>
    <dgm:pt modelId="{34F51187-DB4B-47E3-BC8B-17E6010948DB}" type="parTrans" cxnId="{4D1266D8-A372-4BE2-9C0B-12A54FC2E446}">
      <dgm:prSet/>
      <dgm:spPr/>
      <dgm:t>
        <a:bodyPr/>
        <a:lstStyle/>
        <a:p>
          <a:pPr rtl="1"/>
          <a:endParaRPr lang="he-IL"/>
        </a:p>
      </dgm:t>
    </dgm:pt>
    <dgm:pt modelId="{3FD4B82B-0D77-4E55-9F9D-8C4236400DDA}" type="sibTrans" cxnId="{4D1266D8-A372-4BE2-9C0B-12A54FC2E446}">
      <dgm:prSet/>
      <dgm:spPr/>
      <dgm:t>
        <a:bodyPr/>
        <a:lstStyle/>
        <a:p>
          <a:pPr rtl="1"/>
          <a:endParaRPr lang="he-IL"/>
        </a:p>
      </dgm:t>
    </dgm:pt>
    <dgm:pt modelId="{0D516B6C-EBA3-40ED-9EA6-4BC7572C42EA}">
      <dgm:prSet phldrT="[Text]"/>
      <dgm:spPr/>
      <dgm:t>
        <a:bodyPr/>
        <a:lstStyle/>
        <a:p>
          <a:pPr rtl="1"/>
          <a:r>
            <a:rPr lang="he-IL" dirty="0"/>
            <a:t>מדין קנין לקידושין</a:t>
          </a:r>
        </a:p>
      </dgm:t>
    </dgm:pt>
    <dgm:pt modelId="{CA587FA9-FF1D-4570-B007-A12C51168ED1}" type="parTrans" cxnId="{B35232F7-184B-4661-B103-16C654546E44}">
      <dgm:prSet/>
      <dgm:spPr/>
      <dgm:t>
        <a:bodyPr/>
        <a:lstStyle/>
        <a:p>
          <a:pPr rtl="1"/>
          <a:endParaRPr lang="he-IL"/>
        </a:p>
      </dgm:t>
    </dgm:pt>
    <dgm:pt modelId="{7A40F077-ED0C-44DF-9950-30FF0CE172AE}" type="sibTrans" cxnId="{B35232F7-184B-4661-B103-16C654546E44}">
      <dgm:prSet/>
      <dgm:spPr/>
      <dgm:t>
        <a:bodyPr/>
        <a:lstStyle/>
        <a:p>
          <a:pPr rtl="1"/>
          <a:endParaRPr lang="he-IL"/>
        </a:p>
      </dgm:t>
    </dgm:pt>
    <dgm:pt modelId="{2B470190-BA52-4A64-85F4-CF8EA44DD281}">
      <dgm:prSet phldrT="[Text]"/>
      <dgm:spPr/>
      <dgm:t>
        <a:bodyPr/>
        <a:lstStyle/>
        <a:p>
          <a:pPr rtl="1"/>
          <a:r>
            <a:rPr lang="he-IL" dirty="0"/>
            <a:t>אישות</a:t>
          </a:r>
        </a:p>
      </dgm:t>
    </dgm:pt>
    <dgm:pt modelId="{C3B5919B-2C91-4606-9804-FBA6FB4D9C76}" type="parTrans" cxnId="{72634C02-C9F1-46DF-BA96-E0B63282677C}">
      <dgm:prSet/>
      <dgm:spPr/>
      <dgm:t>
        <a:bodyPr/>
        <a:lstStyle/>
        <a:p>
          <a:pPr rtl="1"/>
          <a:endParaRPr lang="he-IL"/>
        </a:p>
      </dgm:t>
    </dgm:pt>
    <dgm:pt modelId="{6D73901D-5E09-4870-B234-ED75AAE178B8}" type="sibTrans" cxnId="{72634C02-C9F1-46DF-BA96-E0B63282677C}">
      <dgm:prSet/>
      <dgm:spPr/>
      <dgm:t>
        <a:bodyPr/>
        <a:lstStyle/>
        <a:p>
          <a:pPr rtl="1"/>
          <a:endParaRPr lang="he-IL"/>
        </a:p>
      </dgm:t>
    </dgm:pt>
    <dgm:pt modelId="{53D71195-49B5-43A0-A03C-2FCB7B4195D6}">
      <dgm:prSet phldrT="[Text]"/>
      <dgm:spPr/>
      <dgm:t>
        <a:bodyPr/>
        <a:lstStyle/>
        <a:p>
          <a:pPr rtl="1"/>
          <a:r>
            <a:rPr lang="he-IL" dirty="0"/>
            <a:t>ולכן האב הוא הבעל דבר</a:t>
          </a:r>
        </a:p>
      </dgm:t>
    </dgm:pt>
    <dgm:pt modelId="{76F03B00-9C25-4A8B-896A-BD9D84752026}" type="parTrans" cxnId="{A61ABAAE-C76E-44DF-BC35-5B5D3D271105}">
      <dgm:prSet/>
      <dgm:spPr/>
      <dgm:t>
        <a:bodyPr/>
        <a:lstStyle/>
        <a:p>
          <a:pPr rtl="1"/>
          <a:endParaRPr lang="he-IL"/>
        </a:p>
      </dgm:t>
    </dgm:pt>
    <dgm:pt modelId="{E4258D03-20B2-425D-9B3A-775B398833DC}" type="sibTrans" cxnId="{A61ABAAE-C76E-44DF-BC35-5B5D3D271105}">
      <dgm:prSet/>
      <dgm:spPr/>
      <dgm:t>
        <a:bodyPr/>
        <a:lstStyle/>
        <a:p>
          <a:pPr rtl="1"/>
          <a:endParaRPr lang="he-IL"/>
        </a:p>
      </dgm:t>
    </dgm:pt>
    <dgm:pt modelId="{FE44FB71-6B5B-4B5D-BB7C-057C783F83DD}">
      <dgm:prSet phldrT="[Text]"/>
      <dgm:spPr/>
      <dgm:t>
        <a:bodyPr/>
        <a:lstStyle/>
        <a:p>
          <a:pPr rtl="1"/>
          <a:r>
            <a:rPr lang="he-IL" dirty="0"/>
            <a:t>והאב הוא שליח\מייצג</a:t>
          </a:r>
        </a:p>
      </dgm:t>
    </dgm:pt>
    <dgm:pt modelId="{B0A865DB-E2B6-48F7-9866-B65620DEBC4C}" type="parTrans" cxnId="{CA09409F-A14A-4886-859F-537657A57266}">
      <dgm:prSet/>
      <dgm:spPr/>
      <dgm:t>
        <a:bodyPr/>
        <a:lstStyle/>
        <a:p>
          <a:pPr rtl="1"/>
          <a:endParaRPr lang="he-IL"/>
        </a:p>
      </dgm:t>
    </dgm:pt>
    <dgm:pt modelId="{2359C7CC-7FE2-4F31-BCFD-054BB13DF580}" type="sibTrans" cxnId="{CA09409F-A14A-4886-859F-537657A57266}">
      <dgm:prSet/>
      <dgm:spPr/>
      <dgm:t>
        <a:bodyPr/>
        <a:lstStyle/>
        <a:p>
          <a:pPr rtl="1"/>
          <a:endParaRPr lang="he-IL"/>
        </a:p>
      </dgm:t>
    </dgm:pt>
    <dgm:pt modelId="{B6022CB2-39E2-413F-BD42-47CF01F8B731}">
      <dgm:prSet phldrT="[Text]"/>
      <dgm:spPr/>
      <dgm:t>
        <a:bodyPr/>
        <a:lstStyle/>
        <a:p>
          <a:pPr rtl="1"/>
          <a:r>
            <a:rPr lang="he-IL" dirty="0"/>
            <a:t>או נותן דעת\הסכמה</a:t>
          </a:r>
        </a:p>
      </dgm:t>
    </dgm:pt>
    <dgm:pt modelId="{F0E90B22-03E5-4373-A63F-FF77BFE8D8E3}" type="parTrans" cxnId="{2F772197-D8F2-48FD-B881-3F319FBEA2D7}">
      <dgm:prSet/>
      <dgm:spPr/>
      <dgm:t>
        <a:bodyPr/>
        <a:lstStyle/>
        <a:p>
          <a:pPr rtl="1"/>
          <a:endParaRPr lang="he-IL"/>
        </a:p>
      </dgm:t>
    </dgm:pt>
    <dgm:pt modelId="{C759D59A-79E0-4787-910D-394D6A65E640}" type="sibTrans" cxnId="{2F772197-D8F2-48FD-B881-3F319FBEA2D7}">
      <dgm:prSet/>
      <dgm:spPr/>
      <dgm:t>
        <a:bodyPr/>
        <a:lstStyle/>
        <a:p>
          <a:pPr rtl="1"/>
          <a:endParaRPr lang="he-IL"/>
        </a:p>
      </dgm:t>
    </dgm:pt>
    <dgm:pt modelId="{5791322C-CE09-4A21-A229-FDE0BE702612}" type="pres">
      <dgm:prSet presAssocID="{3B17F97E-6481-47D9-BCD6-2A1B30147A9B}" presName="hierChild1" presStyleCnt="0">
        <dgm:presLayoutVars>
          <dgm:chPref val="1"/>
          <dgm:dir val="rev"/>
          <dgm:animOne val="branch"/>
          <dgm:animLvl val="lvl"/>
          <dgm:resizeHandles/>
        </dgm:presLayoutVars>
      </dgm:prSet>
      <dgm:spPr/>
    </dgm:pt>
    <dgm:pt modelId="{CE1FE0BE-C8B7-4E01-9CD6-BD36A4E29921}" type="pres">
      <dgm:prSet presAssocID="{7E3C08E2-B296-41C3-A439-98FEBA45F973}" presName="hierRoot1" presStyleCnt="0"/>
      <dgm:spPr/>
    </dgm:pt>
    <dgm:pt modelId="{3F71CCD4-E343-45F0-B9D3-06BC8FD7163D}" type="pres">
      <dgm:prSet presAssocID="{7E3C08E2-B296-41C3-A439-98FEBA45F973}" presName="composite" presStyleCnt="0"/>
      <dgm:spPr/>
    </dgm:pt>
    <dgm:pt modelId="{2B49AF9A-FCE6-4801-8001-52A4D15CDA98}" type="pres">
      <dgm:prSet presAssocID="{7E3C08E2-B296-41C3-A439-98FEBA45F973}" presName="background" presStyleLbl="node0" presStyleIdx="0" presStyleCnt="1"/>
      <dgm:spPr/>
    </dgm:pt>
    <dgm:pt modelId="{C4DA26B7-E671-4747-A70E-E8E773A39808}" type="pres">
      <dgm:prSet presAssocID="{7E3C08E2-B296-41C3-A439-98FEBA45F973}" presName="text" presStyleLbl="fgAcc0" presStyleIdx="0" presStyleCnt="1">
        <dgm:presLayoutVars>
          <dgm:chPref val="3"/>
        </dgm:presLayoutVars>
      </dgm:prSet>
      <dgm:spPr/>
    </dgm:pt>
    <dgm:pt modelId="{C1D22ADC-531B-456D-A522-6526FD7F1B3F}" type="pres">
      <dgm:prSet presAssocID="{7E3C08E2-B296-41C3-A439-98FEBA45F973}" presName="hierChild2" presStyleCnt="0"/>
      <dgm:spPr/>
    </dgm:pt>
    <dgm:pt modelId="{77183B3E-AC30-440B-94CD-F6633C2CB8D0}" type="pres">
      <dgm:prSet presAssocID="{CA587FA9-FF1D-4570-B007-A12C51168ED1}" presName="Name10" presStyleLbl="parChTrans1D2" presStyleIdx="0" presStyleCnt="2"/>
      <dgm:spPr/>
    </dgm:pt>
    <dgm:pt modelId="{6214D9FD-8E05-44BC-8EEF-0468D114F56D}" type="pres">
      <dgm:prSet presAssocID="{0D516B6C-EBA3-40ED-9EA6-4BC7572C42EA}" presName="hierRoot2" presStyleCnt="0"/>
      <dgm:spPr/>
    </dgm:pt>
    <dgm:pt modelId="{DA172533-FA37-4AFE-86D1-5921F04096C0}" type="pres">
      <dgm:prSet presAssocID="{0D516B6C-EBA3-40ED-9EA6-4BC7572C42EA}" presName="composite2" presStyleCnt="0"/>
      <dgm:spPr/>
    </dgm:pt>
    <dgm:pt modelId="{B8CD5CEB-C44F-4359-88EB-C689219F63F2}" type="pres">
      <dgm:prSet presAssocID="{0D516B6C-EBA3-40ED-9EA6-4BC7572C42EA}" presName="background2" presStyleLbl="node2" presStyleIdx="0" presStyleCnt="2"/>
      <dgm:spPr/>
    </dgm:pt>
    <dgm:pt modelId="{903AA6A2-DC14-4F56-AB52-E41284F1A8B4}" type="pres">
      <dgm:prSet presAssocID="{0D516B6C-EBA3-40ED-9EA6-4BC7572C42EA}" presName="text2" presStyleLbl="fgAcc2" presStyleIdx="0" presStyleCnt="2">
        <dgm:presLayoutVars>
          <dgm:chPref val="3"/>
        </dgm:presLayoutVars>
      </dgm:prSet>
      <dgm:spPr/>
    </dgm:pt>
    <dgm:pt modelId="{B3A83BC2-7829-47D9-AED3-E2C669D543C7}" type="pres">
      <dgm:prSet presAssocID="{0D516B6C-EBA3-40ED-9EA6-4BC7572C42EA}" presName="hierChild3" presStyleCnt="0"/>
      <dgm:spPr/>
    </dgm:pt>
    <dgm:pt modelId="{BF37A08E-EFCC-4609-8E58-8B14540F875D}" type="pres">
      <dgm:prSet presAssocID="{76F03B00-9C25-4A8B-896A-BD9D84752026}" presName="Name17" presStyleLbl="parChTrans1D3" presStyleIdx="0" presStyleCnt="3"/>
      <dgm:spPr/>
    </dgm:pt>
    <dgm:pt modelId="{60468B4A-E6B1-4DE4-859E-96C67DB3F98A}" type="pres">
      <dgm:prSet presAssocID="{53D71195-49B5-43A0-A03C-2FCB7B4195D6}" presName="hierRoot3" presStyleCnt="0"/>
      <dgm:spPr/>
    </dgm:pt>
    <dgm:pt modelId="{D3C62BFE-71A2-4083-89A7-7CF35095F526}" type="pres">
      <dgm:prSet presAssocID="{53D71195-49B5-43A0-A03C-2FCB7B4195D6}" presName="composite3" presStyleCnt="0"/>
      <dgm:spPr/>
    </dgm:pt>
    <dgm:pt modelId="{5443AF85-6839-4C67-8721-117B7085319E}" type="pres">
      <dgm:prSet presAssocID="{53D71195-49B5-43A0-A03C-2FCB7B4195D6}" presName="background3" presStyleLbl="node3" presStyleIdx="0" presStyleCnt="3"/>
      <dgm:spPr/>
    </dgm:pt>
    <dgm:pt modelId="{A17E6244-3E5B-42F8-A8E5-3C73DBDCB426}" type="pres">
      <dgm:prSet presAssocID="{53D71195-49B5-43A0-A03C-2FCB7B4195D6}" presName="text3" presStyleLbl="fgAcc3" presStyleIdx="0" presStyleCnt="3">
        <dgm:presLayoutVars>
          <dgm:chPref val="3"/>
        </dgm:presLayoutVars>
      </dgm:prSet>
      <dgm:spPr/>
    </dgm:pt>
    <dgm:pt modelId="{792806EB-384E-448C-8613-CD7FAA01E886}" type="pres">
      <dgm:prSet presAssocID="{53D71195-49B5-43A0-A03C-2FCB7B4195D6}" presName="hierChild4" presStyleCnt="0"/>
      <dgm:spPr/>
    </dgm:pt>
    <dgm:pt modelId="{549796F7-F31D-4420-8E3E-6DC09CACAE12}" type="pres">
      <dgm:prSet presAssocID="{C3B5919B-2C91-4606-9804-FBA6FB4D9C76}" presName="Name10" presStyleLbl="parChTrans1D2" presStyleIdx="1" presStyleCnt="2"/>
      <dgm:spPr/>
    </dgm:pt>
    <dgm:pt modelId="{F59C0E5E-D968-48CB-BF90-B3126598E318}" type="pres">
      <dgm:prSet presAssocID="{2B470190-BA52-4A64-85F4-CF8EA44DD281}" presName="hierRoot2" presStyleCnt="0"/>
      <dgm:spPr/>
    </dgm:pt>
    <dgm:pt modelId="{7826F844-2400-4A6D-BEFB-16C00EB44482}" type="pres">
      <dgm:prSet presAssocID="{2B470190-BA52-4A64-85F4-CF8EA44DD281}" presName="composite2" presStyleCnt="0"/>
      <dgm:spPr/>
    </dgm:pt>
    <dgm:pt modelId="{225F5ADB-FEF4-4BD4-A59E-20004B0A21FC}" type="pres">
      <dgm:prSet presAssocID="{2B470190-BA52-4A64-85F4-CF8EA44DD281}" presName="background2" presStyleLbl="node2" presStyleIdx="1" presStyleCnt="2"/>
      <dgm:spPr/>
    </dgm:pt>
    <dgm:pt modelId="{3CD1E6B3-6B09-4F57-B38C-326E8ECFEE8C}" type="pres">
      <dgm:prSet presAssocID="{2B470190-BA52-4A64-85F4-CF8EA44DD281}" presName="text2" presStyleLbl="fgAcc2" presStyleIdx="1" presStyleCnt="2">
        <dgm:presLayoutVars>
          <dgm:chPref val="3"/>
        </dgm:presLayoutVars>
      </dgm:prSet>
      <dgm:spPr/>
    </dgm:pt>
    <dgm:pt modelId="{CF44CA89-0A57-419B-8D55-9674FE6B036D}" type="pres">
      <dgm:prSet presAssocID="{2B470190-BA52-4A64-85F4-CF8EA44DD281}" presName="hierChild3" presStyleCnt="0"/>
      <dgm:spPr/>
    </dgm:pt>
    <dgm:pt modelId="{7D50FD6D-E437-46FC-9182-E0BAA6FE269A}" type="pres">
      <dgm:prSet presAssocID="{B0A865DB-E2B6-48F7-9866-B65620DEBC4C}" presName="Name17" presStyleLbl="parChTrans1D3" presStyleIdx="1" presStyleCnt="3"/>
      <dgm:spPr/>
    </dgm:pt>
    <dgm:pt modelId="{B5CBAD3D-26D6-4A4E-AC0F-097490BD864A}" type="pres">
      <dgm:prSet presAssocID="{FE44FB71-6B5B-4B5D-BB7C-057C783F83DD}" presName="hierRoot3" presStyleCnt="0"/>
      <dgm:spPr/>
    </dgm:pt>
    <dgm:pt modelId="{E80E309C-9043-4326-92C2-E313DD319C54}" type="pres">
      <dgm:prSet presAssocID="{FE44FB71-6B5B-4B5D-BB7C-057C783F83DD}" presName="composite3" presStyleCnt="0"/>
      <dgm:spPr/>
    </dgm:pt>
    <dgm:pt modelId="{B138444F-1A78-42B5-9DF9-1F9EF0D2E86D}" type="pres">
      <dgm:prSet presAssocID="{FE44FB71-6B5B-4B5D-BB7C-057C783F83DD}" presName="background3" presStyleLbl="node3" presStyleIdx="1" presStyleCnt="3"/>
      <dgm:spPr/>
    </dgm:pt>
    <dgm:pt modelId="{9270E5FA-E36F-4FBF-A527-97761BDCCAF2}" type="pres">
      <dgm:prSet presAssocID="{FE44FB71-6B5B-4B5D-BB7C-057C783F83DD}" presName="text3" presStyleLbl="fgAcc3" presStyleIdx="1" presStyleCnt="3">
        <dgm:presLayoutVars>
          <dgm:chPref val="3"/>
        </dgm:presLayoutVars>
      </dgm:prSet>
      <dgm:spPr/>
    </dgm:pt>
    <dgm:pt modelId="{FD79B261-4EDF-48C5-8ACC-489D074FAAA0}" type="pres">
      <dgm:prSet presAssocID="{FE44FB71-6B5B-4B5D-BB7C-057C783F83DD}" presName="hierChild4" presStyleCnt="0"/>
      <dgm:spPr/>
    </dgm:pt>
    <dgm:pt modelId="{80FF63B6-7A62-41F6-8B47-E4E6F0B76D61}" type="pres">
      <dgm:prSet presAssocID="{F0E90B22-03E5-4373-A63F-FF77BFE8D8E3}" presName="Name17" presStyleLbl="parChTrans1D3" presStyleIdx="2" presStyleCnt="3"/>
      <dgm:spPr/>
    </dgm:pt>
    <dgm:pt modelId="{27C43893-13B1-492D-812D-E35068E3A413}" type="pres">
      <dgm:prSet presAssocID="{B6022CB2-39E2-413F-BD42-47CF01F8B731}" presName="hierRoot3" presStyleCnt="0"/>
      <dgm:spPr/>
    </dgm:pt>
    <dgm:pt modelId="{BE5C9FE0-E06F-4758-B82A-6C4F63AB48F2}" type="pres">
      <dgm:prSet presAssocID="{B6022CB2-39E2-413F-BD42-47CF01F8B731}" presName="composite3" presStyleCnt="0"/>
      <dgm:spPr/>
    </dgm:pt>
    <dgm:pt modelId="{458612B1-5DED-4880-B875-9112072023A3}" type="pres">
      <dgm:prSet presAssocID="{B6022CB2-39E2-413F-BD42-47CF01F8B731}" presName="background3" presStyleLbl="node3" presStyleIdx="2" presStyleCnt="3"/>
      <dgm:spPr/>
    </dgm:pt>
    <dgm:pt modelId="{73ACB66F-8520-42F7-BA6F-2767043055C4}" type="pres">
      <dgm:prSet presAssocID="{B6022CB2-39E2-413F-BD42-47CF01F8B731}" presName="text3" presStyleLbl="fgAcc3" presStyleIdx="2" presStyleCnt="3">
        <dgm:presLayoutVars>
          <dgm:chPref val="3"/>
        </dgm:presLayoutVars>
      </dgm:prSet>
      <dgm:spPr/>
    </dgm:pt>
    <dgm:pt modelId="{7A6D2CB8-ABA7-4297-A300-4BDF7C98A390}" type="pres">
      <dgm:prSet presAssocID="{B6022CB2-39E2-413F-BD42-47CF01F8B731}" presName="hierChild4" presStyleCnt="0"/>
      <dgm:spPr/>
    </dgm:pt>
  </dgm:ptLst>
  <dgm:cxnLst>
    <dgm:cxn modelId="{72634C02-C9F1-46DF-BA96-E0B63282677C}" srcId="{7E3C08E2-B296-41C3-A439-98FEBA45F973}" destId="{2B470190-BA52-4A64-85F4-CF8EA44DD281}" srcOrd="1" destOrd="0" parTransId="{C3B5919B-2C91-4606-9804-FBA6FB4D9C76}" sibTransId="{6D73901D-5E09-4870-B234-ED75AAE178B8}"/>
    <dgm:cxn modelId="{48A02211-153A-4E80-85FA-3250F66EDC22}" type="presOf" srcId="{B6022CB2-39E2-413F-BD42-47CF01F8B731}" destId="{73ACB66F-8520-42F7-BA6F-2767043055C4}" srcOrd="0" destOrd="0" presId="urn:microsoft.com/office/officeart/2005/8/layout/hierarchy1"/>
    <dgm:cxn modelId="{0590EB14-363F-484D-9FB6-1B524609586D}" type="presOf" srcId="{0D516B6C-EBA3-40ED-9EA6-4BC7572C42EA}" destId="{903AA6A2-DC14-4F56-AB52-E41284F1A8B4}" srcOrd="0" destOrd="0" presId="urn:microsoft.com/office/officeart/2005/8/layout/hierarchy1"/>
    <dgm:cxn modelId="{D358EB1D-E97A-411B-BD35-E22545F75B80}" type="presOf" srcId="{53D71195-49B5-43A0-A03C-2FCB7B4195D6}" destId="{A17E6244-3E5B-42F8-A8E5-3C73DBDCB426}" srcOrd="0" destOrd="0" presId="urn:microsoft.com/office/officeart/2005/8/layout/hierarchy1"/>
    <dgm:cxn modelId="{B026E65F-1835-47E9-A735-D98574EAE7CF}" type="presOf" srcId="{CA587FA9-FF1D-4570-B007-A12C51168ED1}" destId="{77183B3E-AC30-440B-94CD-F6633C2CB8D0}" srcOrd="0" destOrd="0" presId="urn:microsoft.com/office/officeart/2005/8/layout/hierarchy1"/>
    <dgm:cxn modelId="{0A89EB4F-3051-419C-AA56-DA951F5548CD}" type="presOf" srcId="{7E3C08E2-B296-41C3-A439-98FEBA45F973}" destId="{C4DA26B7-E671-4747-A70E-E8E773A39808}" srcOrd="0" destOrd="0" presId="urn:microsoft.com/office/officeart/2005/8/layout/hierarchy1"/>
    <dgm:cxn modelId="{63238656-BC28-40E4-A4A8-667B87FC4EBD}" type="presOf" srcId="{2B470190-BA52-4A64-85F4-CF8EA44DD281}" destId="{3CD1E6B3-6B09-4F57-B38C-326E8ECFEE8C}" srcOrd="0" destOrd="0" presId="urn:microsoft.com/office/officeart/2005/8/layout/hierarchy1"/>
    <dgm:cxn modelId="{2F772197-D8F2-48FD-B881-3F319FBEA2D7}" srcId="{2B470190-BA52-4A64-85F4-CF8EA44DD281}" destId="{B6022CB2-39E2-413F-BD42-47CF01F8B731}" srcOrd="1" destOrd="0" parTransId="{F0E90B22-03E5-4373-A63F-FF77BFE8D8E3}" sibTransId="{C759D59A-79E0-4787-910D-394D6A65E640}"/>
    <dgm:cxn modelId="{3A6A9A9A-DA1D-421E-A016-B9CB49C42291}" type="presOf" srcId="{F0E90B22-03E5-4373-A63F-FF77BFE8D8E3}" destId="{80FF63B6-7A62-41F6-8B47-E4E6F0B76D61}" srcOrd="0" destOrd="0" presId="urn:microsoft.com/office/officeart/2005/8/layout/hierarchy1"/>
    <dgm:cxn modelId="{CA09409F-A14A-4886-859F-537657A57266}" srcId="{2B470190-BA52-4A64-85F4-CF8EA44DD281}" destId="{FE44FB71-6B5B-4B5D-BB7C-057C783F83DD}" srcOrd="0" destOrd="0" parTransId="{B0A865DB-E2B6-48F7-9866-B65620DEBC4C}" sibTransId="{2359C7CC-7FE2-4F31-BCFD-054BB13DF580}"/>
    <dgm:cxn modelId="{3440B0A2-2D4D-45BD-B2AA-408DE2030FCE}" type="presOf" srcId="{FE44FB71-6B5B-4B5D-BB7C-057C783F83DD}" destId="{9270E5FA-E36F-4FBF-A527-97761BDCCAF2}" srcOrd="0" destOrd="0" presId="urn:microsoft.com/office/officeart/2005/8/layout/hierarchy1"/>
    <dgm:cxn modelId="{02A9E8A4-96E1-40F6-9F4C-6FC1348F421A}" type="presOf" srcId="{3B17F97E-6481-47D9-BCD6-2A1B30147A9B}" destId="{5791322C-CE09-4A21-A229-FDE0BE702612}" srcOrd="0" destOrd="0" presId="urn:microsoft.com/office/officeart/2005/8/layout/hierarchy1"/>
    <dgm:cxn modelId="{A61ABAAE-C76E-44DF-BC35-5B5D3D271105}" srcId="{0D516B6C-EBA3-40ED-9EA6-4BC7572C42EA}" destId="{53D71195-49B5-43A0-A03C-2FCB7B4195D6}" srcOrd="0" destOrd="0" parTransId="{76F03B00-9C25-4A8B-896A-BD9D84752026}" sibTransId="{E4258D03-20B2-425D-9B3A-775B398833DC}"/>
    <dgm:cxn modelId="{12E9FEAE-FD0E-4F5B-8A47-69A456699B31}" type="presOf" srcId="{C3B5919B-2C91-4606-9804-FBA6FB4D9C76}" destId="{549796F7-F31D-4420-8E3E-6DC09CACAE12}" srcOrd="0" destOrd="0" presId="urn:microsoft.com/office/officeart/2005/8/layout/hierarchy1"/>
    <dgm:cxn modelId="{200A95B9-72E8-4A35-B0C9-1A05F311E9E4}" type="presOf" srcId="{76F03B00-9C25-4A8B-896A-BD9D84752026}" destId="{BF37A08E-EFCC-4609-8E58-8B14540F875D}" srcOrd="0" destOrd="0" presId="urn:microsoft.com/office/officeart/2005/8/layout/hierarchy1"/>
    <dgm:cxn modelId="{4D1266D8-A372-4BE2-9C0B-12A54FC2E446}" srcId="{3B17F97E-6481-47D9-BCD6-2A1B30147A9B}" destId="{7E3C08E2-B296-41C3-A439-98FEBA45F973}" srcOrd="0" destOrd="0" parTransId="{34F51187-DB4B-47E3-BC8B-17E6010948DB}" sibTransId="{3FD4B82B-0D77-4E55-9F9D-8C4236400DDA}"/>
    <dgm:cxn modelId="{D8FA0BEC-69E4-45B1-9A09-5C5F8398EB76}" type="presOf" srcId="{B0A865DB-E2B6-48F7-9866-B65620DEBC4C}" destId="{7D50FD6D-E437-46FC-9182-E0BAA6FE269A}" srcOrd="0" destOrd="0" presId="urn:microsoft.com/office/officeart/2005/8/layout/hierarchy1"/>
    <dgm:cxn modelId="{B35232F7-184B-4661-B103-16C654546E44}" srcId="{7E3C08E2-B296-41C3-A439-98FEBA45F973}" destId="{0D516B6C-EBA3-40ED-9EA6-4BC7572C42EA}" srcOrd="0" destOrd="0" parTransId="{CA587FA9-FF1D-4570-B007-A12C51168ED1}" sibTransId="{7A40F077-ED0C-44DF-9950-30FF0CE172AE}"/>
    <dgm:cxn modelId="{74FA707C-01A9-42AA-AA52-BB4B5AB11A7F}" type="presParOf" srcId="{5791322C-CE09-4A21-A229-FDE0BE702612}" destId="{CE1FE0BE-C8B7-4E01-9CD6-BD36A4E29921}" srcOrd="0" destOrd="0" presId="urn:microsoft.com/office/officeart/2005/8/layout/hierarchy1"/>
    <dgm:cxn modelId="{7C417388-7F63-4B32-826D-572DE4F6D57F}" type="presParOf" srcId="{CE1FE0BE-C8B7-4E01-9CD6-BD36A4E29921}" destId="{3F71CCD4-E343-45F0-B9D3-06BC8FD7163D}" srcOrd="0" destOrd="0" presId="urn:microsoft.com/office/officeart/2005/8/layout/hierarchy1"/>
    <dgm:cxn modelId="{7971C334-7862-4F43-885B-15F62C5D7456}" type="presParOf" srcId="{3F71CCD4-E343-45F0-B9D3-06BC8FD7163D}" destId="{2B49AF9A-FCE6-4801-8001-52A4D15CDA98}" srcOrd="0" destOrd="0" presId="urn:microsoft.com/office/officeart/2005/8/layout/hierarchy1"/>
    <dgm:cxn modelId="{1CDCD586-C359-4087-960D-332F445E2CA3}" type="presParOf" srcId="{3F71CCD4-E343-45F0-B9D3-06BC8FD7163D}" destId="{C4DA26B7-E671-4747-A70E-E8E773A39808}" srcOrd="1" destOrd="0" presId="urn:microsoft.com/office/officeart/2005/8/layout/hierarchy1"/>
    <dgm:cxn modelId="{3AF4B1F8-8702-46B2-B406-5D57ED550F16}" type="presParOf" srcId="{CE1FE0BE-C8B7-4E01-9CD6-BD36A4E29921}" destId="{C1D22ADC-531B-456D-A522-6526FD7F1B3F}" srcOrd="1" destOrd="0" presId="urn:microsoft.com/office/officeart/2005/8/layout/hierarchy1"/>
    <dgm:cxn modelId="{37C7DFEF-F5BE-4815-9D5F-680B1D360713}" type="presParOf" srcId="{C1D22ADC-531B-456D-A522-6526FD7F1B3F}" destId="{77183B3E-AC30-440B-94CD-F6633C2CB8D0}" srcOrd="0" destOrd="0" presId="urn:microsoft.com/office/officeart/2005/8/layout/hierarchy1"/>
    <dgm:cxn modelId="{A8B71EED-CCE1-482E-B5D8-D19C7FFEF91D}" type="presParOf" srcId="{C1D22ADC-531B-456D-A522-6526FD7F1B3F}" destId="{6214D9FD-8E05-44BC-8EEF-0468D114F56D}" srcOrd="1" destOrd="0" presId="urn:microsoft.com/office/officeart/2005/8/layout/hierarchy1"/>
    <dgm:cxn modelId="{E2ED9BBC-3CA8-4615-8F51-E90588C72899}" type="presParOf" srcId="{6214D9FD-8E05-44BC-8EEF-0468D114F56D}" destId="{DA172533-FA37-4AFE-86D1-5921F04096C0}" srcOrd="0" destOrd="0" presId="urn:microsoft.com/office/officeart/2005/8/layout/hierarchy1"/>
    <dgm:cxn modelId="{9B36AEC4-5260-45BE-8C28-80FC5153388B}" type="presParOf" srcId="{DA172533-FA37-4AFE-86D1-5921F04096C0}" destId="{B8CD5CEB-C44F-4359-88EB-C689219F63F2}" srcOrd="0" destOrd="0" presId="urn:microsoft.com/office/officeart/2005/8/layout/hierarchy1"/>
    <dgm:cxn modelId="{0BFC0FC3-F355-4B35-B711-6EEDF64F91B0}" type="presParOf" srcId="{DA172533-FA37-4AFE-86D1-5921F04096C0}" destId="{903AA6A2-DC14-4F56-AB52-E41284F1A8B4}" srcOrd="1" destOrd="0" presId="urn:microsoft.com/office/officeart/2005/8/layout/hierarchy1"/>
    <dgm:cxn modelId="{995DCAD3-8B37-4CB2-BADB-F78CBCBBA8C3}" type="presParOf" srcId="{6214D9FD-8E05-44BC-8EEF-0468D114F56D}" destId="{B3A83BC2-7829-47D9-AED3-E2C669D543C7}" srcOrd="1" destOrd="0" presId="urn:microsoft.com/office/officeart/2005/8/layout/hierarchy1"/>
    <dgm:cxn modelId="{D9E53FAA-C7E0-4861-B8DF-D2D4D259C27D}" type="presParOf" srcId="{B3A83BC2-7829-47D9-AED3-E2C669D543C7}" destId="{BF37A08E-EFCC-4609-8E58-8B14540F875D}" srcOrd="0" destOrd="0" presId="urn:microsoft.com/office/officeart/2005/8/layout/hierarchy1"/>
    <dgm:cxn modelId="{428A4B29-6FB4-4ECB-A0C4-276B4AC89061}" type="presParOf" srcId="{B3A83BC2-7829-47D9-AED3-E2C669D543C7}" destId="{60468B4A-E6B1-4DE4-859E-96C67DB3F98A}" srcOrd="1" destOrd="0" presId="urn:microsoft.com/office/officeart/2005/8/layout/hierarchy1"/>
    <dgm:cxn modelId="{26592DC4-9102-48C9-926D-4FA3C1A0E7CA}" type="presParOf" srcId="{60468B4A-E6B1-4DE4-859E-96C67DB3F98A}" destId="{D3C62BFE-71A2-4083-89A7-7CF35095F526}" srcOrd="0" destOrd="0" presId="urn:microsoft.com/office/officeart/2005/8/layout/hierarchy1"/>
    <dgm:cxn modelId="{45E422DF-8D38-46F4-BFB1-CE3768390622}" type="presParOf" srcId="{D3C62BFE-71A2-4083-89A7-7CF35095F526}" destId="{5443AF85-6839-4C67-8721-117B7085319E}" srcOrd="0" destOrd="0" presId="urn:microsoft.com/office/officeart/2005/8/layout/hierarchy1"/>
    <dgm:cxn modelId="{7DAAEB95-F5FD-48EF-8D41-963C21A6569C}" type="presParOf" srcId="{D3C62BFE-71A2-4083-89A7-7CF35095F526}" destId="{A17E6244-3E5B-42F8-A8E5-3C73DBDCB426}" srcOrd="1" destOrd="0" presId="urn:microsoft.com/office/officeart/2005/8/layout/hierarchy1"/>
    <dgm:cxn modelId="{258CE5CE-1E29-4E5D-B0CB-274A7CAF8BA1}" type="presParOf" srcId="{60468B4A-E6B1-4DE4-859E-96C67DB3F98A}" destId="{792806EB-384E-448C-8613-CD7FAA01E886}" srcOrd="1" destOrd="0" presId="urn:microsoft.com/office/officeart/2005/8/layout/hierarchy1"/>
    <dgm:cxn modelId="{A5EE3485-1C6C-474A-9C0A-ACB5BD88C8D7}" type="presParOf" srcId="{C1D22ADC-531B-456D-A522-6526FD7F1B3F}" destId="{549796F7-F31D-4420-8E3E-6DC09CACAE12}" srcOrd="2" destOrd="0" presId="urn:microsoft.com/office/officeart/2005/8/layout/hierarchy1"/>
    <dgm:cxn modelId="{A9433AF2-2422-45E2-B123-E09859B6C6AA}" type="presParOf" srcId="{C1D22ADC-531B-456D-A522-6526FD7F1B3F}" destId="{F59C0E5E-D968-48CB-BF90-B3126598E318}" srcOrd="3" destOrd="0" presId="urn:microsoft.com/office/officeart/2005/8/layout/hierarchy1"/>
    <dgm:cxn modelId="{2E39C3AA-3B11-44F7-B50E-60EDD65B1947}" type="presParOf" srcId="{F59C0E5E-D968-48CB-BF90-B3126598E318}" destId="{7826F844-2400-4A6D-BEFB-16C00EB44482}" srcOrd="0" destOrd="0" presId="urn:microsoft.com/office/officeart/2005/8/layout/hierarchy1"/>
    <dgm:cxn modelId="{EA255934-FB24-4DC8-84AE-8300C9CEB38B}" type="presParOf" srcId="{7826F844-2400-4A6D-BEFB-16C00EB44482}" destId="{225F5ADB-FEF4-4BD4-A59E-20004B0A21FC}" srcOrd="0" destOrd="0" presId="urn:microsoft.com/office/officeart/2005/8/layout/hierarchy1"/>
    <dgm:cxn modelId="{7791248F-A8A0-413E-9BFD-B4560D3A9A9B}" type="presParOf" srcId="{7826F844-2400-4A6D-BEFB-16C00EB44482}" destId="{3CD1E6B3-6B09-4F57-B38C-326E8ECFEE8C}" srcOrd="1" destOrd="0" presId="urn:microsoft.com/office/officeart/2005/8/layout/hierarchy1"/>
    <dgm:cxn modelId="{78AAB1F0-BAC5-4C03-AA41-850C23B5156B}" type="presParOf" srcId="{F59C0E5E-D968-48CB-BF90-B3126598E318}" destId="{CF44CA89-0A57-419B-8D55-9674FE6B036D}" srcOrd="1" destOrd="0" presId="urn:microsoft.com/office/officeart/2005/8/layout/hierarchy1"/>
    <dgm:cxn modelId="{5DD72CFC-A108-4906-A50A-550818E06D70}" type="presParOf" srcId="{CF44CA89-0A57-419B-8D55-9674FE6B036D}" destId="{7D50FD6D-E437-46FC-9182-E0BAA6FE269A}" srcOrd="0" destOrd="0" presId="urn:microsoft.com/office/officeart/2005/8/layout/hierarchy1"/>
    <dgm:cxn modelId="{32057D23-F6BB-4C63-985A-8A1777E7EAFB}" type="presParOf" srcId="{CF44CA89-0A57-419B-8D55-9674FE6B036D}" destId="{B5CBAD3D-26D6-4A4E-AC0F-097490BD864A}" srcOrd="1" destOrd="0" presId="urn:microsoft.com/office/officeart/2005/8/layout/hierarchy1"/>
    <dgm:cxn modelId="{0382311D-1418-48B4-81DF-1FEE31231AF6}" type="presParOf" srcId="{B5CBAD3D-26D6-4A4E-AC0F-097490BD864A}" destId="{E80E309C-9043-4326-92C2-E313DD319C54}" srcOrd="0" destOrd="0" presId="urn:microsoft.com/office/officeart/2005/8/layout/hierarchy1"/>
    <dgm:cxn modelId="{FD066AB0-EA04-4C0A-AF01-E2BA0F9179AF}" type="presParOf" srcId="{E80E309C-9043-4326-92C2-E313DD319C54}" destId="{B138444F-1A78-42B5-9DF9-1F9EF0D2E86D}" srcOrd="0" destOrd="0" presId="urn:microsoft.com/office/officeart/2005/8/layout/hierarchy1"/>
    <dgm:cxn modelId="{ED20EF4C-B16F-41BC-991E-CC67DF01CD9B}" type="presParOf" srcId="{E80E309C-9043-4326-92C2-E313DD319C54}" destId="{9270E5FA-E36F-4FBF-A527-97761BDCCAF2}" srcOrd="1" destOrd="0" presId="urn:microsoft.com/office/officeart/2005/8/layout/hierarchy1"/>
    <dgm:cxn modelId="{E58FE15B-B06A-4FF0-9F4E-96518DBF4B07}" type="presParOf" srcId="{B5CBAD3D-26D6-4A4E-AC0F-097490BD864A}" destId="{FD79B261-4EDF-48C5-8ACC-489D074FAAA0}" srcOrd="1" destOrd="0" presId="urn:microsoft.com/office/officeart/2005/8/layout/hierarchy1"/>
    <dgm:cxn modelId="{F24D5EB6-C109-4F9E-9438-002968DDC14C}" type="presParOf" srcId="{CF44CA89-0A57-419B-8D55-9674FE6B036D}" destId="{80FF63B6-7A62-41F6-8B47-E4E6F0B76D61}" srcOrd="2" destOrd="0" presId="urn:microsoft.com/office/officeart/2005/8/layout/hierarchy1"/>
    <dgm:cxn modelId="{9B796CCA-6AE7-46CC-94C8-C4FB0F30C2DC}" type="presParOf" srcId="{CF44CA89-0A57-419B-8D55-9674FE6B036D}" destId="{27C43893-13B1-492D-812D-E35068E3A413}" srcOrd="3" destOrd="0" presId="urn:microsoft.com/office/officeart/2005/8/layout/hierarchy1"/>
    <dgm:cxn modelId="{EBF9F468-9966-4B49-9DCF-3E2FC6684CA5}" type="presParOf" srcId="{27C43893-13B1-492D-812D-E35068E3A413}" destId="{BE5C9FE0-E06F-4758-B82A-6C4F63AB48F2}" srcOrd="0" destOrd="0" presId="urn:microsoft.com/office/officeart/2005/8/layout/hierarchy1"/>
    <dgm:cxn modelId="{6C42C1A1-89C1-4D80-B104-0E155C8CDC33}" type="presParOf" srcId="{BE5C9FE0-E06F-4758-B82A-6C4F63AB48F2}" destId="{458612B1-5DED-4880-B875-9112072023A3}" srcOrd="0" destOrd="0" presId="urn:microsoft.com/office/officeart/2005/8/layout/hierarchy1"/>
    <dgm:cxn modelId="{3E0A1840-E8D3-4D31-9D41-826A46DF1CEE}" type="presParOf" srcId="{BE5C9FE0-E06F-4758-B82A-6C4F63AB48F2}" destId="{73ACB66F-8520-42F7-BA6F-2767043055C4}" srcOrd="1" destOrd="0" presId="urn:microsoft.com/office/officeart/2005/8/layout/hierarchy1"/>
    <dgm:cxn modelId="{FBD953B2-3669-4FC7-84C3-D9F78886BC74}" type="presParOf" srcId="{27C43893-13B1-492D-812D-E35068E3A413}" destId="{7A6D2CB8-ABA7-4297-A300-4BDF7C98A39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8C812CB-B5C5-4D83-A012-06BE413FDF7A}"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4CF03643-32AD-4A35-AA11-74B90FC5E33D}">
      <dgm:prSet phldrT="[Text]"/>
      <dgm:spPr/>
      <dgm:t>
        <a:bodyPr/>
        <a:lstStyle/>
        <a:p>
          <a:pPr rtl="1"/>
          <a:r>
            <a:rPr lang="he-IL" dirty="0"/>
            <a:t>קידושי קטנה-מה ועם מי?</a:t>
          </a:r>
        </a:p>
      </dgm:t>
    </dgm:pt>
    <dgm:pt modelId="{1D037D6E-CBF3-4E8E-BCC3-6F02D25E93D2}" type="parTrans" cxnId="{F2342C16-43A1-4FF7-98DF-E141B6F0B66E}">
      <dgm:prSet/>
      <dgm:spPr/>
      <dgm:t>
        <a:bodyPr/>
        <a:lstStyle/>
        <a:p>
          <a:pPr rtl="1"/>
          <a:endParaRPr lang="he-IL"/>
        </a:p>
      </dgm:t>
    </dgm:pt>
    <dgm:pt modelId="{D24B7352-11A4-4BED-8C54-9E9E4E4F7AA9}" type="sibTrans" cxnId="{F2342C16-43A1-4FF7-98DF-E141B6F0B66E}">
      <dgm:prSet/>
      <dgm:spPr/>
      <dgm:t>
        <a:bodyPr/>
        <a:lstStyle/>
        <a:p>
          <a:pPr rtl="1"/>
          <a:endParaRPr lang="he-IL"/>
        </a:p>
      </dgm:t>
    </dgm:pt>
    <dgm:pt modelId="{09525AEF-63B5-4869-A85C-C42B9A97D727}">
      <dgm:prSet phldrT="[Text]"/>
      <dgm:spPr/>
      <dgm:t>
        <a:bodyPr/>
        <a:lstStyle/>
        <a:p>
          <a:pPr rtl="1"/>
          <a:r>
            <a:rPr lang="he-IL" b="1" u="sng" dirty="0"/>
            <a:t>קנין</a:t>
          </a:r>
          <a:r>
            <a:rPr lang="he-IL" dirty="0"/>
            <a:t> לקידושין- עם </a:t>
          </a:r>
          <a:r>
            <a:rPr lang="he-IL" b="1" dirty="0"/>
            <a:t>האב</a:t>
          </a:r>
        </a:p>
      </dgm:t>
    </dgm:pt>
    <dgm:pt modelId="{4F8D9D15-B9BB-4F4D-B826-BE73B14D6383}" type="sibTrans" cxnId="{884A9557-714A-4DC0-A369-77084653748E}">
      <dgm:prSet/>
      <dgm:spPr/>
      <dgm:t>
        <a:bodyPr/>
        <a:lstStyle/>
        <a:p>
          <a:pPr rtl="1"/>
          <a:endParaRPr lang="he-IL"/>
        </a:p>
      </dgm:t>
    </dgm:pt>
    <dgm:pt modelId="{15840BE7-0282-4212-BCD1-B1E08E960E07}" type="parTrans" cxnId="{884A9557-714A-4DC0-A369-77084653748E}">
      <dgm:prSet/>
      <dgm:spPr/>
      <dgm:t>
        <a:bodyPr/>
        <a:lstStyle/>
        <a:p>
          <a:pPr rtl="1"/>
          <a:endParaRPr lang="he-IL"/>
        </a:p>
      </dgm:t>
    </dgm:pt>
    <dgm:pt modelId="{F30FFC50-D8C0-42AD-9182-852DAF23924B}">
      <dgm:prSet phldrT="[Text]"/>
      <dgm:spPr/>
      <dgm:t>
        <a:bodyPr/>
        <a:lstStyle/>
        <a:p>
          <a:pPr rtl="1"/>
          <a:r>
            <a:rPr lang="he-IL" dirty="0"/>
            <a:t>רמב"ן</a:t>
          </a:r>
        </a:p>
      </dgm:t>
    </dgm:pt>
    <dgm:pt modelId="{17C0AB53-004F-42E8-BC0F-2687DB048970}" type="parTrans" cxnId="{20F948DC-9EB2-424D-97D9-962AE40AEF40}">
      <dgm:prSet/>
      <dgm:spPr/>
      <dgm:t>
        <a:bodyPr/>
        <a:lstStyle/>
        <a:p>
          <a:pPr rtl="1"/>
          <a:endParaRPr lang="he-IL"/>
        </a:p>
      </dgm:t>
    </dgm:pt>
    <dgm:pt modelId="{492A4008-0D82-4915-A7AE-58FFD1674689}" type="sibTrans" cxnId="{20F948DC-9EB2-424D-97D9-962AE40AEF40}">
      <dgm:prSet/>
      <dgm:spPr/>
      <dgm:t>
        <a:bodyPr/>
        <a:lstStyle/>
        <a:p>
          <a:pPr rtl="1"/>
          <a:endParaRPr lang="he-IL"/>
        </a:p>
      </dgm:t>
    </dgm:pt>
    <dgm:pt modelId="{F96CB662-D632-4A79-A1F4-C8B5F3536ED1}">
      <dgm:prSet phldrT="[Text]"/>
      <dgm:spPr/>
      <dgm:t>
        <a:bodyPr/>
        <a:lstStyle/>
        <a:p>
          <a:pPr rtl="1"/>
          <a:r>
            <a:rPr lang="he-IL" b="1" u="sng" dirty="0"/>
            <a:t>אישות</a:t>
          </a:r>
          <a:r>
            <a:rPr lang="he-IL" dirty="0"/>
            <a:t> עם </a:t>
          </a:r>
          <a:r>
            <a:rPr lang="he-IL" b="1" dirty="0"/>
            <a:t>הבת</a:t>
          </a:r>
          <a:r>
            <a:rPr lang="he-IL" dirty="0"/>
            <a:t> – והאב מייצג אותה</a:t>
          </a:r>
        </a:p>
      </dgm:t>
    </dgm:pt>
    <dgm:pt modelId="{DCBE8184-6165-4D0C-94D9-07F27C997A81}" type="parTrans" cxnId="{85C22E91-B936-4744-8378-93CE552861D8}">
      <dgm:prSet/>
      <dgm:spPr/>
      <dgm:t>
        <a:bodyPr/>
        <a:lstStyle/>
        <a:p>
          <a:pPr rtl="1"/>
          <a:endParaRPr lang="he-IL"/>
        </a:p>
      </dgm:t>
    </dgm:pt>
    <dgm:pt modelId="{A101437F-7BAF-47FE-B648-E453AF8A5E88}" type="sibTrans" cxnId="{85C22E91-B936-4744-8378-93CE552861D8}">
      <dgm:prSet/>
      <dgm:spPr/>
      <dgm:t>
        <a:bodyPr/>
        <a:lstStyle/>
        <a:p>
          <a:pPr rtl="1"/>
          <a:endParaRPr lang="he-IL"/>
        </a:p>
      </dgm:t>
    </dgm:pt>
    <dgm:pt modelId="{7899219A-0408-4415-AFA3-5162C00DE3A9}">
      <dgm:prSet phldrT="[Text]"/>
      <dgm:spPr/>
      <dgm:t>
        <a:bodyPr/>
        <a:lstStyle/>
        <a:p>
          <a:pPr rtl="1"/>
          <a:r>
            <a:rPr lang="he-IL" dirty="0"/>
            <a:t>שליח</a:t>
          </a:r>
        </a:p>
      </dgm:t>
    </dgm:pt>
    <dgm:pt modelId="{F5495CB1-5517-4B5C-A5B3-2F42F61A072F}" type="parTrans" cxnId="{18B773CB-AA2A-4BB3-9B1A-A9B3E5F6F019}">
      <dgm:prSet/>
      <dgm:spPr/>
      <dgm:t>
        <a:bodyPr/>
        <a:lstStyle/>
        <a:p>
          <a:pPr rtl="1"/>
          <a:endParaRPr lang="he-IL"/>
        </a:p>
      </dgm:t>
    </dgm:pt>
    <dgm:pt modelId="{0172A032-91CD-4076-8D6A-261D61369BE9}" type="sibTrans" cxnId="{18B773CB-AA2A-4BB3-9B1A-A9B3E5F6F019}">
      <dgm:prSet/>
      <dgm:spPr/>
      <dgm:t>
        <a:bodyPr/>
        <a:lstStyle/>
        <a:p>
          <a:pPr rtl="1"/>
          <a:endParaRPr lang="he-IL"/>
        </a:p>
      </dgm:t>
    </dgm:pt>
    <dgm:pt modelId="{B4AA08BD-144E-49A7-B50E-AB2B0D43CA85}">
      <dgm:prSet phldrT="[Text]"/>
      <dgm:spPr/>
      <dgm:t>
        <a:bodyPr/>
        <a:lstStyle/>
        <a:p>
          <a:pPr rtl="1"/>
          <a:r>
            <a:rPr lang="he-IL" dirty="0"/>
            <a:t>כמו אמה עבריה- דין לקיחת אחריות </a:t>
          </a:r>
        </a:p>
      </dgm:t>
    </dgm:pt>
    <dgm:pt modelId="{FA558919-3BF3-45B5-A3C3-6596A811C257}" type="parTrans" cxnId="{C591D7FE-D44C-4B69-ACA4-9EA475937EC9}">
      <dgm:prSet/>
      <dgm:spPr/>
      <dgm:t>
        <a:bodyPr/>
        <a:lstStyle/>
        <a:p>
          <a:pPr rtl="1"/>
          <a:endParaRPr lang="he-IL"/>
        </a:p>
      </dgm:t>
    </dgm:pt>
    <dgm:pt modelId="{BC64E455-2351-4A77-888B-83ED5BC61543}" type="sibTrans" cxnId="{C591D7FE-D44C-4B69-ACA4-9EA475937EC9}">
      <dgm:prSet/>
      <dgm:spPr/>
      <dgm:t>
        <a:bodyPr/>
        <a:lstStyle/>
        <a:p>
          <a:pPr rtl="1"/>
          <a:endParaRPr lang="he-IL"/>
        </a:p>
      </dgm:t>
    </dgm:pt>
    <dgm:pt modelId="{F7C7EF2E-99FE-4BD4-820A-2398B7A0D7BD}">
      <dgm:prSet phldrT="[Text]"/>
      <dgm:spPr/>
      <dgm:t>
        <a:bodyPr/>
        <a:lstStyle/>
        <a:p>
          <a:pPr rtl="1"/>
          <a:r>
            <a:rPr lang="he-IL" dirty="0"/>
            <a:t>???</a:t>
          </a:r>
        </a:p>
      </dgm:t>
    </dgm:pt>
    <dgm:pt modelId="{A6504080-818B-4409-AFED-53307FB32146}" type="parTrans" cxnId="{C31F868A-C287-431B-9483-5AEFBC2CF8FE}">
      <dgm:prSet/>
      <dgm:spPr/>
      <dgm:t>
        <a:bodyPr/>
        <a:lstStyle/>
        <a:p>
          <a:pPr rtl="1"/>
          <a:endParaRPr lang="he-IL"/>
        </a:p>
      </dgm:t>
    </dgm:pt>
    <dgm:pt modelId="{F9689A57-253F-4B99-BDC4-08ABF71B2BB3}" type="sibTrans" cxnId="{C31F868A-C287-431B-9483-5AEFBC2CF8FE}">
      <dgm:prSet/>
      <dgm:spPr/>
      <dgm:t>
        <a:bodyPr/>
        <a:lstStyle/>
        <a:p>
          <a:pPr rtl="1"/>
          <a:endParaRPr lang="he-IL"/>
        </a:p>
      </dgm:t>
    </dgm:pt>
    <dgm:pt modelId="{C2C530F3-A769-432D-A1A5-3E43EB8914F8}">
      <dgm:prSet phldrT="[Text]"/>
      <dgm:spPr/>
      <dgm:t>
        <a:bodyPr/>
        <a:lstStyle/>
        <a:p>
          <a:pPr rtl="1"/>
          <a:r>
            <a:rPr lang="he-IL" dirty="0"/>
            <a:t>מייצג במקום ביתו</a:t>
          </a:r>
        </a:p>
      </dgm:t>
    </dgm:pt>
    <dgm:pt modelId="{49701C03-3093-4D61-A479-09E962E3F789}" type="parTrans" cxnId="{31D8200C-BC0C-4805-9D7E-342E8B841A6B}">
      <dgm:prSet/>
      <dgm:spPr/>
      <dgm:t>
        <a:bodyPr/>
        <a:lstStyle/>
        <a:p>
          <a:pPr rtl="1"/>
          <a:endParaRPr lang="he-IL"/>
        </a:p>
      </dgm:t>
    </dgm:pt>
    <dgm:pt modelId="{17CAC0B1-1AEA-4B5A-BE89-545D4ACA4837}" type="sibTrans" cxnId="{31D8200C-BC0C-4805-9D7E-342E8B841A6B}">
      <dgm:prSet/>
      <dgm:spPr/>
      <dgm:t>
        <a:bodyPr/>
        <a:lstStyle/>
        <a:p>
          <a:pPr rtl="1"/>
          <a:endParaRPr lang="he-IL"/>
        </a:p>
      </dgm:t>
    </dgm:pt>
    <dgm:pt modelId="{0DB14A04-308C-4ECB-99B4-478F81C590C4}">
      <dgm:prSet phldrT="[Text]"/>
      <dgm:spPr/>
      <dgm:t>
        <a:bodyPr/>
        <a:lstStyle/>
        <a:p>
          <a:pPr rtl="1"/>
          <a:r>
            <a:rPr lang="he-IL" dirty="0"/>
            <a:t>קנין לאישות עתידי</a:t>
          </a:r>
        </a:p>
      </dgm:t>
    </dgm:pt>
    <dgm:pt modelId="{108CDB1D-302E-4404-9685-67FFBE55C29A}" type="parTrans" cxnId="{F46C745B-15AE-487B-9E65-297DE637ACF5}">
      <dgm:prSet/>
      <dgm:spPr/>
      <dgm:t>
        <a:bodyPr/>
        <a:lstStyle/>
        <a:p>
          <a:pPr rtl="1"/>
          <a:endParaRPr lang="he-IL"/>
        </a:p>
      </dgm:t>
    </dgm:pt>
    <dgm:pt modelId="{99D1F855-E8E0-463D-B2BC-9229CB44FA5A}" type="sibTrans" cxnId="{F46C745B-15AE-487B-9E65-297DE637ACF5}">
      <dgm:prSet/>
      <dgm:spPr/>
      <dgm:t>
        <a:bodyPr/>
        <a:lstStyle/>
        <a:p>
          <a:pPr rtl="1"/>
          <a:endParaRPr lang="he-IL"/>
        </a:p>
      </dgm:t>
    </dgm:pt>
    <dgm:pt modelId="{4268F5EF-39E1-4634-A2FA-74087D3B1E0B}">
      <dgm:prSet phldrT="[Text]"/>
      <dgm:spPr/>
      <dgm:t>
        <a:bodyPr/>
        <a:lstStyle/>
        <a:p>
          <a:pPr rtl="1"/>
          <a:r>
            <a:rPr lang="he-IL" dirty="0"/>
            <a:t>עם האב, אבל יוצר אישות</a:t>
          </a:r>
        </a:p>
      </dgm:t>
    </dgm:pt>
    <dgm:pt modelId="{A4953C59-50FD-4747-8B7D-A3C24278DE91}" type="parTrans" cxnId="{BDC84300-2FD9-4133-9CBE-05F7B92620D6}">
      <dgm:prSet/>
      <dgm:spPr/>
      <dgm:t>
        <a:bodyPr/>
        <a:lstStyle/>
        <a:p>
          <a:pPr rtl="1"/>
          <a:endParaRPr lang="he-IL"/>
        </a:p>
      </dgm:t>
    </dgm:pt>
    <dgm:pt modelId="{5B25D2D8-CB62-47F4-8800-1AC9DADD154B}" type="sibTrans" cxnId="{BDC84300-2FD9-4133-9CBE-05F7B92620D6}">
      <dgm:prSet/>
      <dgm:spPr/>
      <dgm:t>
        <a:bodyPr/>
        <a:lstStyle/>
        <a:p>
          <a:pPr rtl="1"/>
          <a:endParaRPr lang="he-IL"/>
        </a:p>
      </dgm:t>
    </dgm:pt>
    <dgm:pt modelId="{F349253A-905E-4D64-9F9C-7DC399BFDE61}">
      <dgm:prSet phldrT="[Text]"/>
      <dgm:spPr/>
      <dgm:t>
        <a:bodyPr/>
        <a:lstStyle/>
        <a:p>
          <a:pPr rtl="1"/>
          <a:r>
            <a:rPr lang="he-IL" dirty="0"/>
            <a:t>ירושלמי, רש"י, ריטב"א</a:t>
          </a:r>
        </a:p>
      </dgm:t>
    </dgm:pt>
    <dgm:pt modelId="{14F613D1-7F9D-4989-89BF-20F57E083925}" type="parTrans" cxnId="{5D2CB572-F110-44AB-8B0E-1E89DE0D3B8D}">
      <dgm:prSet/>
      <dgm:spPr/>
      <dgm:t>
        <a:bodyPr/>
        <a:lstStyle/>
        <a:p>
          <a:pPr rtl="1"/>
          <a:endParaRPr lang="he-IL"/>
        </a:p>
      </dgm:t>
    </dgm:pt>
    <dgm:pt modelId="{F7E3E043-1C68-455B-B788-98A68C5B3069}" type="sibTrans" cxnId="{5D2CB572-F110-44AB-8B0E-1E89DE0D3B8D}">
      <dgm:prSet/>
      <dgm:spPr/>
      <dgm:t>
        <a:bodyPr/>
        <a:lstStyle/>
        <a:p>
          <a:pPr rtl="1"/>
          <a:endParaRPr lang="he-IL"/>
        </a:p>
      </dgm:t>
    </dgm:pt>
    <dgm:pt modelId="{A10F4B5B-83B2-4D98-B328-12569E254E06}">
      <dgm:prSet phldrT="[Text]"/>
      <dgm:spPr/>
      <dgm:t>
        <a:bodyPr/>
        <a:lstStyle/>
        <a:p>
          <a:pPr rtl="1"/>
          <a:r>
            <a:rPr lang="he-IL" dirty="0"/>
            <a:t>תוס, תוס רי"ד</a:t>
          </a:r>
        </a:p>
      </dgm:t>
    </dgm:pt>
    <dgm:pt modelId="{FC40C3E2-B45E-42A4-A8C7-04A80FA15E21}" type="sibTrans" cxnId="{19E0F206-67E1-4388-8A78-48E0D72EC017}">
      <dgm:prSet/>
      <dgm:spPr/>
      <dgm:t>
        <a:bodyPr/>
        <a:lstStyle/>
        <a:p>
          <a:pPr rtl="1"/>
          <a:endParaRPr lang="he-IL"/>
        </a:p>
      </dgm:t>
    </dgm:pt>
    <dgm:pt modelId="{7E8E11B6-265B-437C-920E-CD558137D12E}" type="parTrans" cxnId="{19E0F206-67E1-4388-8A78-48E0D72EC017}">
      <dgm:prSet/>
      <dgm:spPr/>
      <dgm:t>
        <a:bodyPr/>
        <a:lstStyle/>
        <a:p>
          <a:pPr rtl="1"/>
          <a:endParaRPr lang="he-IL"/>
        </a:p>
      </dgm:t>
    </dgm:pt>
    <dgm:pt modelId="{32B0A229-B304-48EA-9EEE-C5BD73526C77}">
      <dgm:prSet phldrT="[Text]"/>
      <dgm:spPr/>
      <dgm:t>
        <a:bodyPr/>
        <a:lstStyle/>
        <a:p>
          <a:pPr rtl="1"/>
          <a:r>
            <a:rPr lang="he-IL" dirty="0"/>
            <a:t>נותן הסכמה (כבת 16 בארה"ב)</a:t>
          </a:r>
        </a:p>
      </dgm:t>
    </dgm:pt>
    <dgm:pt modelId="{D9A30243-9B86-4060-B0AF-6159F145650B}" type="parTrans" cxnId="{80B26125-5F30-4EC6-AFEF-D241795CDDAB}">
      <dgm:prSet/>
      <dgm:spPr/>
      <dgm:t>
        <a:bodyPr/>
        <a:lstStyle/>
        <a:p>
          <a:pPr rtl="1"/>
          <a:endParaRPr lang="he-IL"/>
        </a:p>
      </dgm:t>
    </dgm:pt>
    <dgm:pt modelId="{40850A2A-F0B2-4EEE-834D-E928B36A530F}" type="sibTrans" cxnId="{80B26125-5F30-4EC6-AFEF-D241795CDDAB}">
      <dgm:prSet/>
      <dgm:spPr/>
      <dgm:t>
        <a:bodyPr/>
        <a:lstStyle/>
        <a:p>
          <a:pPr rtl="1"/>
          <a:endParaRPr lang="he-IL"/>
        </a:p>
      </dgm:t>
    </dgm:pt>
    <dgm:pt modelId="{9D4E7A9B-9B4B-4728-8EBD-12D433B9DB74}" type="pres">
      <dgm:prSet presAssocID="{F8C812CB-B5C5-4D83-A012-06BE413FDF7A}" presName="hierChild1" presStyleCnt="0">
        <dgm:presLayoutVars>
          <dgm:chPref val="1"/>
          <dgm:dir val="rev"/>
          <dgm:animOne val="branch"/>
          <dgm:animLvl val="lvl"/>
          <dgm:resizeHandles/>
        </dgm:presLayoutVars>
      </dgm:prSet>
      <dgm:spPr/>
    </dgm:pt>
    <dgm:pt modelId="{5D603559-6695-4C6D-802F-3E96ADAAE3C0}" type="pres">
      <dgm:prSet presAssocID="{4CF03643-32AD-4A35-AA11-74B90FC5E33D}" presName="hierRoot1" presStyleCnt="0"/>
      <dgm:spPr/>
    </dgm:pt>
    <dgm:pt modelId="{701010B9-0354-4131-B6FD-D70EEB459AFF}" type="pres">
      <dgm:prSet presAssocID="{4CF03643-32AD-4A35-AA11-74B90FC5E33D}" presName="composite" presStyleCnt="0"/>
      <dgm:spPr/>
    </dgm:pt>
    <dgm:pt modelId="{895C2B44-1BED-4E63-A5B8-953707507743}" type="pres">
      <dgm:prSet presAssocID="{4CF03643-32AD-4A35-AA11-74B90FC5E33D}" presName="background" presStyleLbl="node0" presStyleIdx="0" presStyleCnt="1"/>
      <dgm:spPr/>
    </dgm:pt>
    <dgm:pt modelId="{995394C5-2E8C-49B8-8514-A1269898A8B2}" type="pres">
      <dgm:prSet presAssocID="{4CF03643-32AD-4A35-AA11-74B90FC5E33D}" presName="text" presStyleLbl="fgAcc0" presStyleIdx="0" presStyleCnt="1">
        <dgm:presLayoutVars>
          <dgm:chPref val="3"/>
        </dgm:presLayoutVars>
      </dgm:prSet>
      <dgm:spPr/>
    </dgm:pt>
    <dgm:pt modelId="{D9D29246-BC57-42D5-BE13-7B21F3F56935}" type="pres">
      <dgm:prSet presAssocID="{4CF03643-32AD-4A35-AA11-74B90FC5E33D}" presName="hierChild2" presStyleCnt="0"/>
      <dgm:spPr/>
    </dgm:pt>
    <dgm:pt modelId="{C740D9E8-B658-4762-B4BE-B8294831928A}" type="pres">
      <dgm:prSet presAssocID="{15840BE7-0282-4212-BCD1-B1E08E960E07}" presName="Name10" presStyleLbl="parChTrans1D2" presStyleIdx="0" presStyleCnt="3"/>
      <dgm:spPr/>
    </dgm:pt>
    <dgm:pt modelId="{17741431-3A1D-45D8-A380-341E3649FB53}" type="pres">
      <dgm:prSet presAssocID="{09525AEF-63B5-4869-A85C-C42B9A97D727}" presName="hierRoot2" presStyleCnt="0"/>
      <dgm:spPr/>
    </dgm:pt>
    <dgm:pt modelId="{51CDEF74-DDE6-492F-A736-4BEA71BA5463}" type="pres">
      <dgm:prSet presAssocID="{09525AEF-63B5-4869-A85C-C42B9A97D727}" presName="composite2" presStyleCnt="0"/>
      <dgm:spPr/>
    </dgm:pt>
    <dgm:pt modelId="{411576E9-E955-4FFF-82D9-EB80F131E087}" type="pres">
      <dgm:prSet presAssocID="{09525AEF-63B5-4869-A85C-C42B9A97D727}" presName="background2" presStyleLbl="node2" presStyleIdx="0" presStyleCnt="3"/>
      <dgm:spPr/>
    </dgm:pt>
    <dgm:pt modelId="{4200EBC9-E5EC-43DF-9F59-A6DC50731BA8}" type="pres">
      <dgm:prSet presAssocID="{09525AEF-63B5-4869-A85C-C42B9A97D727}" presName="text2" presStyleLbl="fgAcc2" presStyleIdx="0" presStyleCnt="3">
        <dgm:presLayoutVars>
          <dgm:chPref val="3"/>
        </dgm:presLayoutVars>
      </dgm:prSet>
      <dgm:spPr/>
    </dgm:pt>
    <dgm:pt modelId="{2EFBABC2-D09F-434A-900A-48245777E7F6}" type="pres">
      <dgm:prSet presAssocID="{09525AEF-63B5-4869-A85C-C42B9A97D727}" presName="hierChild3" presStyleCnt="0"/>
      <dgm:spPr/>
    </dgm:pt>
    <dgm:pt modelId="{CB196465-5DD5-463F-A381-C440DBD6E2A0}" type="pres">
      <dgm:prSet presAssocID="{14F613D1-7F9D-4989-89BF-20F57E083925}" presName="Name17" presStyleLbl="parChTrans1D3" presStyleIdx="0" presStyleCnt="3"/>
      <dgm:spPr/>
    </dgm:pt>
    <dgm:pt modelId="{717C662E-B0F9-43A6-9830-FD35D277DD22}" type="pres">
      <dgm:prSet presAssocID="{F349253A-905E-4D64-9F9C-7DC399BFDE61}" presName="hierRoot3" presStyleCnt="0"/>
      <dgm:spPr/>
    </dgm:pt>
    <dgm:pt modelId="{9A1FBCAF-8DD7-40AD-A59D-F969C4187DC1}" type="pres">
      <dgm:prSet presAssocID="{F349253A-905E-4D64-9F9C-7DC399BFDE61}" presName="composite3" presStyleCnt="0"/>
      <dgm:spPr/>
    </dgm:pt>
    <dgm:pt modelId="{CA4B68F8-5A1C-4D51-8CB0-8543A47918BA}" type="pres">
      <dgm:prSet presAssocID="{F349253A-905E-4D64-9F9C-7DC399BFDE61}" presName="background3" presStyleLbl="node3" presStyleIdx="0" presStyleCnt="3"/>
      <dgm:spPr/>
    </dgm:pt>
    <dgm:pt modelId="{7C8DA5DF-03DE-45E4-8CE1-6F020C0AEBA0}" type="pres">
      <dgm:prSet presAssocID="{F349253A-905E-4D64-9F9C-7DC399BFDE61}" presName="text3" presStyleLbl="fgAcc3" presStyleIdx="0" presStyleCnt="3">
        <dgm:presLayoutVars>
          <dgm:chPref val="3"/>
        </dgm:presLayoutVars>
      </dgm:prSet>
      <dgm:spPr/>
    </dgm:pt>
    <dgm:pt modelId="{6E4D78E9-35CE-46A2-8A5D-F852BA2F91B7}" type="pres">
      <dgm:prSet presAssocID="{F349253A-905E-4D64-9F9C-7DC399BFDE61}" presName="hierChild4" presStyleCnt="0"/>
      <dgm:spPr/>
    </dgm:pt>
    <dgm:pt modelId="{3E4A2126-5D5C-4EE4-B58A-C092924EF5FD}" type="pres">
      <dgm:prSet presAssocID="{FA558919-3BF3-45B5-A3C3-6596A811C257}" presName="Name23" presStyleLbl="parChTrans1D4" presStyleIdx="0" presStyleCnt="6"/>
      <dgm:spPr/>
    </dgm:pt>
    <dgm:pt modelId="{F34B403F-DC41-4BFB-A112-AB55401AF0D3}" type="pres">
      <dgm:prSet presAssocID="{B4AA08BD-144E-49A7-B50E-AB2B0D43CA85}" presName="hierRoot4" presStyleCnt="0"/>
      <dgm:spPr/>
    </dgm:pt>
    <dgm:pt modelId="{61A072A3-C43F-4F1E-8CD7-039A0BB64C58}" type="pres">
      <dgm:prSet presAssocID="{B4AA08BD-144E-49A7-B50E-AB2B0D43CA85}" presName="composite4" presStyleCnt="0"/>
      <dgm:spPr/>
    </dgm:pt>
    <dgm:pt modelId="{AEACED3C-904D-416A-A0DB-D84C321A4C35}" type="pres">
      <dgm:prSet presAssocID="{B4AA08BD-144E-49A7-B50E-AB2B0D43CA85}" presName="background4" presStyleLbl="node4" presStyleIdx="0" presStyleCnt="6"/>
      <dgm:spPr/>
    </dgm:pt>
    <dgm:pt modelId="{24A268A8-B1ED-4F2D-9514-921D9B16263B}" type="pres">
      <dgm:prSet presAssocID="{B4AA08BD-144E-49A7-B50E-AB2B0D43CA85}" presName="text4" presStyleLbl="fgAcc4" presStyleIdx="0" presStyleCnt="6">
        <dgm:presLayoutVars>
          <dgm:chPref val="3"/>
        </dgm:presLayoutVars>
      </dgm:prSet>
      <dgm:spPr/>
    </dgm:pt>
    <dgm:pt modelId="{4FB42C67-3C9C-475E-B205-C11E871817CA}" type="pres">
      <dgm:prSet presAssocID="{B4AA08BD-144E-49A7-B50E-AB2B0D43CA85}" presName="hierChild5" presStyleCnt="0"/>
      <dgm:spPr/>
    </dgm:pt>
    <dgm:pt modelId="{1B681C34-CEC8-4C38-A01F-47A2DB107A1D}" type="pres">
      <dgm:prSet presAssocID="{108CDB1D-302E-4404-9685-67FFBE55C29A}" presName="Name23" presStyleLbl="parChTrans1D4" presStyleIdx="1" presStyleCnt="6"/>
      <dgm:spPr/>
    </dgm:pt>
    <dgm:pt modelId="{D7B5725F-8C17-4ADE-B0BA-6D5ADCFE0105}" type="pres">
      <dgm:prSet presAssocID="{0DB14A04-308C-4ECB-99B4-478F81C590C4}" presName="hierRoot4" presStyleCnt="0"/>
      <dgm:spPr/>
    </dgm:pt>
    <dgm:pt modelId="{E3A71C60-8512-4E62-8FBF-CFED27C41B3A}" type="pres">
      <dgm:prSet presAssocID="{0DB14A04-308C-4ECB-99B4-478F81C590C4}" presName="composite4" presStyleCnt="0"/>
      <dgm:spPr/>
    </dgm:pt>
    <dgm:pt modelId="{775CC6AE-DE77-4B9B-897F-9A0E63CB467B}" type="pres">
      <dgm:prSet presAssocID="{0DB14A04-308C-4ECB-99B4-478F81C590C4}" presName="background4" presStyleLbl="node4" presStyleIdx="1" presStyleCnt="6"/>
      <dgm:spPr/>
    </dgm:pt>
    <dgm:pt modelId="{26389F43-BE11-47B3-A72C-00B62000FFB8}" type="pres">
      <dgm:prSet presAssocID="{0DB14A04-308C-4ECB-99B4-478F81C590C4}" presName="text4" presStyleLbl="fgAcc4" presStyleIdx="1" presStyleCnt="6">
        <dgm:presLayoutVars>
          <dgm:chPref val="3"/>
        </dgm:presLayoutVars>
      </dgm:prSet>
      <dgm:spPr/>
    </dgm:pt>
    <dgm:pt modelId="{341312C3-96DF-4EBB-8882-D220C7FA2830}" type="pres">
      <dgm:prSet presAssocID="{0DB14A04-308C-4ECB-99B4-478F81C590C4}" presName="hierChild5" presStyleCnt="0"/>
      <dgm:spPr/>
    </dgm:pt>
    <dgm:pt modelId="{6473FD72-237D-481F-A4DC-B7F37EF95E79}" type="pres">
      <dgm:prSet presAssocID="{A4953C59-50FD-4747-8B7D-A3C24278DE91}" presName="Name10" presStyleLbl="parChTrans1D2" presStyleIdx="1" presStyleCnt="3"/>
      <dgm:spPr/>
    </dgm:pt>
    <dgm:pt modelId="{F15C22DC-852A-496B-B29D-078B8A72655A}" type="pres">
      <dgm:prSet presAssocID="{4268F5EF-39E1-4634-A2FA-74087D3B1E0B}" presName="hierRoot2" presStyleCnt="0"/>
      <dgm:spPr/>
    </dgm:pt>
    <dgm:pt modelId="{AC02DECC-E0BC-466C-BDA2-75DA3144E011}" type="pres">
      <dgm:prSet presAssocID="{4268F5EF-39E1-4634-A2FA-74087D3B1E0B}" presName="composite2" presStyleCnt="0"/>
      <dgm:spPr/>
    </dgm:pt>
    <dgm:pt modelId="{A9941B4D-E0ED-45A2-8755-9141A54BC07E}" type="pres">
      <dgm:prSet presAssocID="{4268F5EF-39E1-4634-A2FA-74087D3B1E0B}" presName="background2" presStyleLbl="node2" presStyleIdx="1" presStyleCnt="3"/>
      <dgm:spPr/>
    </dgm:pt>
    <dgm:pt modelId="{0B12DCDC-E96C-4B08-8E7D-4AA6E90E116C}" type="pres">
      <dgm:prSet presAssocID="{4268F5EF-39E1-4634-A2FA-74087D3B1E0B}" presName="text2" presStyleLbl="fgAcc2" presStyleIdx="1" presStyleCnt="3">
        <dgm:presLayoutVars>
          <dgm:chPref val="3"/>
        </dgm:presLayoutVars>
      </dgm:prSet>
      <dgm:spPr/>
    </dgm:pt>
    <dgm:pt modelId="{BFF07725-1518-4D93-AA58-31FE5C39A7EE}" type="pres">
      <dgm:prSet presAssocID="{4268F5EF-39E1-4634-A2FA-74087D3B1E0B}" presName="hierChild3" presStyleCnt="0"/>
      <dgm:spPr/>
    </dgm:pt>
    <dgm:pt modelId="{BD558961-9944-48CA-A13D-12EA8DB2006C}" type="pres">
      <dgm:prSet presAssocID="{17C0AB53-004F-42E8-BC0F-2687DB048970}" presName="Name17" presStyleLbl="parChTrans1D3" presStyleIdx="1" presStyleCnt="3"/>
      <dgm:spPr/>
    </dgm:pt>
    <dgm:pt modelId="{656A249B-7882-4673-BB1C-F2CA95261EB5}" type="pres">
      <dgm:prSet presAssocID="{F30FFC50-D8C0-42AD-9182-852DAF23924B}" presName="hierRoot3" presStyleCnt="0"/>
      <dgm:spPr/>
    </dgm:pt>
    <dgm:pt modelId="{318D8E40-D9FA-413E-8233-34B2D233AAD1}" type="pres">
      <dgm:prSet presAssocID="{F30FFC50-D8C0-42AD-9182-852DAF23924B}" presName="composite3" presStyleCnt="0"/>
      <dgm:spPr/>
    </dgm:pt>
    <dgm:pt modelId="{CAC7E8B3-139A-4D0D-B02C-7CF36C4B1A58}" type="pres">
      <dgm:prSet presAssocID="{F30FFC50-D8C0-42AD-9182-852DAF23924B}" presName="background3" presStyleLbl="node3" presStyleIdx="1" presStyleCnt="3"/>
      <dgm:spPr/>
    </dgm:pt>
    <dgm:pt modelId="{A90B77C2-2ACF-4B15-AC9B-536B2A771F50}" type="pres">
      <dgm:prSet presAssocID="{F30FFC50-D8C0-42AD-9182-852DAF23924B}" presName="text3" presStyleLbl="fgAcc3" presStyleIdx="1" presStyleCnt="3">
        <dgm:presLayoutVars>
          <dgm:chPref val="3"/>
        </dgm:presLayoutVars>
      </dgm:prSet>
      <dgm:spPr/>
    </dgm:pt>
    <dgm:pt modelId="{2BE25D94-1E50-4770-BEBF-C89481D9D6E4}" type="pres">
      <dgm:prSet presAssocID="{F30FFC50-D8C0-42AD-9182-852DAF23924B}" presName="hierChild4" presStyleCnt="0"/>
      <dgm:spPr/>
    </dgm:pt>
    <dgm:pt modelId="{02169517-AD0F-4B3A-AC46-E89948479207}" type="pres">
      <dgm:prSet presAssocID="{A6504080-818B-4409-AFED-53307FB32146}" presName="Name23" presStyleLbl="parChTrans1D4" presStyleIdx="2" presStyleCnt="6"/>
      <dgm:spPr/>
    </dgm:pt>
    <dgm:pt modelId="{AC9BF507-E1FE-4404-A560-50682376AB11}" type="pres">
      <dgm:prSet presAssocID="{F7C7EF2E-99FE-4BD4-820A-2398B7A0D7BD}" presName="hierRoot4" presStyleCnt="0"/>
      <dgm:spPr/>
    </dgm:pt>
    <dgm:pt modelId="{6EB86568-79A9-4B32-A66F-30CF8E4FC6CD}" type="pres">
      <dgm:prSet presAssocID="{F7C7EF2E-99FE-4BD4-820A-2398B7A0D7BD}" presName="composite4" presStyleCnt="0"/>
      <dgm:spPr/>
    </dgm:pt>
    <dgm:pt modelId="{02B08311-03FD-4B2F-AEAD-5FD6ADB85642}" type="pres">
      <dgm:prSet presAssocID="{F7C7EF2E-99FE-4BD4-820A-2398B7A0D7BD}" presName="background4" presStyleLbl="node4" presStyleIdx="2" presStyleCnt="6"/>
      <dgm:spPr/>
    </dgm:pt>
    <dgm:pt modelId="{8C97795C-8B21-4E40-A095-0B5C3E5D043D}" type="pres">
      <dgm:prSet presAssocID="{F7C7EF2E-99FE-4BD4-820A-2398B7A0D7BD}" presName="text4" presStyleLbl="fgAcc4" presStyleIdx="2" presStyleCnt="6">
        <dgm:presLayoutVars>
          <dgm:chPref val="3"/>
        </dgm:presLayoutVars>
      </dgm:prSet>
      <dgm:spPr/>
    </dgm:pt>
    <dgm:pt modelId="{0C6F5128-CC0B-441E-9836-3C2D3EEAC3AE}" type="pres">
      <dgm:prSet presAssocID="{F7C7EF2E-99FE-4BD4-820A-2398B7A0D7BD}" presName="hierChild5" presStyleCnt="0"/>
      <dgm:spPr/>
    </dgm:pt>
    <dgm:pt modelId="{91F1B50C-EE12-4FB4-85B4-A8081275F26B}" type="pres">
      <dgm:prSet presAssocID="{DCBE8184-6165-4D0C-94D9-07F27C997A81}" presName="Name10" presStyleLbl="parChTrans1D2" presStyleIdx="2" presStyleCnt="3"/>
      <dgm:spPr/>
    </dgm:pt>
    <dgm:pt modelId="{49EEF8EB-0013-4138-A15C-8661E0EAE832}" type="pres">
      <dgm:prSet presAssocID="{F96CB662-D632-4A79-A1F4-C8B5F3536ED1}" presName="hierRoot2" presStyleCnt="0"/>
      <dgm:spPr/>
    </dgm:pt>
    <dgm:pt modelId="{802983B4-FC9A-4DAD-9ADB-80A26F3E40CD}" type="pres">
      <dgm:prSet presAssocID="{F96CB662-D632-4A79-A1F4-C8B5F3536ED1}" presName="composite2" presStyleCnt="0"/>
      <dgm:spPr/>
    </dgm:pt>
    <dgm:pt modelId="{B0464AB8-09F8-4F47-9A92-8AD6597EC765}" type="pres">
      <dgm:prSet presAssocID="{F96CB662-D632-4A79-A1F4-C8B5F3536ED1}" presName="background2" presStyleLbl="node2" presStyleIdx="2" presStyleCnt="3"/>
      <dgm:spPr/>
    </dgm:pt>
    <dgm:pt modelId="{4B68A65E-BD35-4C7A-81AB-DFC73E34A048}" type="pres">
      <dgm:prSet presAssocID="{F96CB662-D632-4A79-A1F4-C8B5F3536ED1}" presName="text2" presStyleLbl="fgAcc2" presStyleIdx="2" presStyleCnt="3">
        <dgm:presLayoutVars>
          <dgm:chPref val="3"/>
        </dgm:presLayoutVars>
      </dgm:prSet>
      <dgm:spPr/>
    </dgm:pt>
    <dgm:pt modelId="{EB511C63-C8F5-4BA4-A896-CCD4858CDFF9}" type="pres">
      <dgm:prSet presAssocID="{F96CB662-D632-4A79-A1F4-C8B5F3536ED1}" presName="hierChild3" presStyleCnt="0"/>
      <dgm:spPr/>
    </dgm:pt>
    <dgm:pt modelId="{9C0C6027-0B1E-4E32-BD47-EA2B7638CABF}" type="pres">
      <dgm:prSet presAssocID="{7E8E11B6-265B-437C-920E-CD558137D12E}" presName="Name17" presStyleLbl="parChTrans1D3" presStyleIdx="2" presStyleCnt="3"/>
      <dgm:spPr/>
    </dgm:pt>
    <dgm:pt modelId="{26827F44-E730-40BF-AACE-B003B6DFCF64}" type="pres">
      <dgm:prSet presAssocID="{A10F4B5B-83B2-4D98-B328-12569E254E06}" presName="hierRoot3" presStyleCnt="0"/>
      <dgm:spPr/>
    </dgm:pt>
    <dgm:pt modelId="{5E973080-C8BB-4712-AF26-B68E9DF5163B}" type="pres">
      <dgm:prSet presAssocID="{A10F4B5B-83B2-4D98-B328-12569E254E06}" presName="composite3" presStyleCnt="0"/>
      <dgm:spPr/>
    </dgm:pt>
    <dgm:pt modelId="{6E5E92AE-AE86-4BF2-BA33-02435E7FC71D}" type="pres">
      <dgm:prSet presAssocID="{A10F4B5B-83B2-4D98-B328-12569E254E06}" presName="background3" presStyleLbl="node3" presStyleIdx="2" presStyleCnt="3"/>
      <dgm:spPr/>
    </dgm:pt>
    <dgm:pt modelId="{49018A99-3845-4E44-833B-8B22B45585B7}" type="pres">
      <dgm:prSet presAssocID="{A10F4B5B-83B2-4D98-B328-12569E254E06}" presName="text3" presStyleLbl="fgAcc3" presStyleIdx="2" presStyleCnt="3">
        <dgm:presLayoutVars>
          <dgm:chPref val="3"/>
        </dgm:presLayoutVars>
      </dgm:prSet>
      <dgm:spPr/>
    </dgm:pt>
    <dgm:pt modelId="{C2C14C2A-1F2F-46FC-B3CD-E94F6BB01E7A}" type="pres">
      <dgm:prSet presAssocID="{A10F4B5B-83B2-4D98-B328-12569E254E06}" presName="hierChild4" presStyleCnt="0"/>
      <dgm:spPr/>
    </dgm:pt>
    <dgm:pt modelId="{F04A42D2-BB51-4182-A7D6-55677B433D14}" type="pres">
      <dgm:prSet presAssocID="{49701C03-3093-4D61-A479-09E962E3F789}" presName="Name23" presStyleLbl="parChTrans1D4" presStyleIdx="3" presStyleCnt="6"/>
      <dgm:spPr/>
    </dgm:pt>
    <dgm:pt modelId="{F52125D2-AD15-4332-A245-716D8AB76A39}" type="pres">
      <dgm:prSet presAssocID="{C2C530F3-A769-432D-A1A5-3E43EB8914F8}" presName="hierRoot4" presStyleCnt="0"/>
      <dgm:spPr/>
    </dgm:pt>
    <dgm:pt modelId="{6CAB2F93-D9F9-4B4C-9630-2874D7B5E513}" type="pres">
      <dgm:prSet presAssocID="{C2C530F3-A769-432D-A1A5-3E43EB8914F8}" presName="composite4" presStyleCnt="0"/>
      <dgm:spPr/>
    </dgm:pt>
    <dgm:pt modelId="{B2E4037A-2917-4099-9FB0-1565B45179D1}" type="pres">
      <dgm:prSet presAssocID="{C2C530F3-A769-432D-A1A5-3E43EB8914F8}" presName="background4" presStyleLbl="node4" presStyleIdx="3" presStyleCnt="6"/>
      <dgm:spPr/>
    </dgm:pt>
    <dgm:pt modelId="{5580F2DC-15D6-4827-BA4E-58C937B17506}" type="pres">
      <dgm:prSet presAssocID="{C2C530F3-A769-432D-A1A5-3E43EB8914F8}" presName="text4" presStyleLbl="fgAcc4" presStyleIdx="3" presStyleCnt="6">
        <dgm:presLayoutVars>
          <dgm:chPref val="3"/>
        </dgm:presLayoutVars>
      </dgm:prSet>
      <dgm:spPr/>
    </dgm:pt>
    <dgm:pt modelId="{0684AA97-95F3-4249-96FF-D2CD1B12A02E}" type="pres">
      <dgm:prSet presAssocID="{C2C530F3-A769-432D-A1A5-3E43EB8914F8}" presName="hierChild5" presStyleCnt="0"/>
      <dgm:spPr/>
    </dgm:pt>
    <dgm:pt modelId="{40C4AAA2-3D18-4E5A-B6E4-934DC15A8B63}" type="pres">
      <dgm:prSet presAssocID="{F5495CB1-5517-4B5C-A5B3-2F42F61A072F}" presName="Name23" presStyleLbl="parChTrans1D4" presStyleIdx="4" presStyleCnt="6"/>
      <dgm:spPr/>
    </dgm:pt>
    <dgm:pt modelId="{DD76AB39-EDDE-44E6-B276-6B49D778C333}" type="pres">
      <dgm:prSet presAssocID="{7899219A-0408-4415-AFA3-5162C00DE3A9}" presName="hierRoot4" presStyleCnt="0"/>
      <dgm:spPr/>
    </dgm:pt>
    <dgm:pt modelId="{12C44607-0F76-43B4-A284-3D98031EA520}" type="pres">
      <dgm:prSet presAssocID="{7899219A-0408-4415-AFA3-5162C00DE3A9}" presName="composite4" presStyleCnt="0"/>
      <dgm:spPr/>
    </dgm:pt>
    <dgm:pt modelId="{308437CF-D276-4A46-A8EB-57B18D7C25A0}" type="pres">
      <dgm:prSet presAssocID="{7899219A-0408-4415-AFA3-5162C00DE3A9}" presName="background4" presStyleLbl="node4" presStyleIdx="4" presStyleCnt="6"/>
      <dgm:spPr/>
    </dgm:pt>
    <dgm:pt modelId="{1EDF7E64-2414-4928-971A-DE616F8D6F5F}" type="pres">
      <dgm:prSet presAssocID="{7899219A-0408-4415-AFA3-5162C00DE3A9}" presName="text4" presStyleLbl="fgAcc4" presStyleIdx="4" presStyleCnt="6">
        <dgm:presLayoutVars>
          <dgm:chPref val="3"/>
        </dgm:presLayoutVars>
      </dgm:prSet>
      <dgm:spPr/>
    </dgm:pt>
    <dgm:pt modelId="{B4D4BFBF-7A02-4917-AA05-E32E6F22BCB6}" type="pres">
      <dgm:prSet presAssocID="{7899219A-0408-4415-AFA3-5162C00DE3A9}" presName="hierChild5" presStyleCnt="0"/>
      <dgm:spPr/>
    </dgm:pt>
    <dgm:pt modelId="{13DF2753-033A-4A20-B52F-864D4C14481B}" type="pres">
      <dgm:prSet presAssocID="{D9A30243-9B86-4060-B0AF-6159F145650B}" presName="Name23" presStyleLbl="parChTrans1D4" presStyleIdx="5" presStyleCnt="6"/>
      <dgm:spPr/>
    </dgm:pt>
    <dgm:pt modelId="{5DCDAC18-A0EA-4C18-BD3A-D15BEB4EDA39}" type="pres">
      <dgm:prSet presAssocID="{32B0A229-B304-48EA-9EEE-C5BD73526C77}" presName="hierRoot4" presStyleCnt="0"/>
      <dgm:spPr/>
    </dgm:pt>
    <dgm:pt modelId="{46DFF196-74F3-4105-B65A-44BC388D3C3F}" type="pres">
      <dgm:prSet presAssocID="{32B0A229-B304-48EA-9EEE-C5BD73526C77}" presName="composite4" presStyleCnt="0"/>
      <dgm:spPr/>
    </dgm:pt>
    <dgm:pt modelId="{5CAF05D0-2F0D-42B4-8622-8F37C2A77B9E}" type="pres">
      <dgm:prSet presAssocID="{32B0A229-B304-48EA-9EEE-C5BD73526C77}" presName="background4" presStyleLbl="node4" presStyleIdx="5" presStyleCnt="6"/>
      <dgm:spPr/>
    </dgm:pt>
    <dgm:pt modelId="{2990BD97-B447-4BDB-895E-A8288E4C8C85}" type="pres">
      <dgm:prSet presAssocID="{32B0A229-B304-48EA-9EEE-C5BD73526C77}" presName="text4" presStyleLbl="fgAcc4" presStyleIdx="5" presStyleCnt="6">
        <dgm:presLayoutVars>
          <dgm:chPref val="3"/>
        </dgm:presLayoutVars>
      </dgm:prSet>
      <dgm:spPr/>
    </dgm:pt>
    <dgm:pt modelId="{2B5DAA25-C8A2-4B8D-B67B-F974E720F335}" type="pres">
      <dgm:prSet presAssocID="{32B0A229-B304-48EA-9EEE-C5BD73526C77}" presName="hierChild5" presStyleCnt="0"/>
      <dgm:spPr/>
    </dgm:pt>
  </dgm:ptLst>
  <dgm:cxnLst>
    <dgm:cxn modelId="{BDC84300-2FD9-4133-9CBE-05F7B92620D6}" srcId="{4CF03643-32AD-4A35-AA11-74B90FC5E33D}" destId="{4268F5EF-39E1-4634-A2FA-74087D3B1E0B}" srcOrd="1" destOrd="0" parTransId="{A4953C59-50FD-4747-8B7D-A3C24278DE91}" sibTransId="{5B25D2D8-CB62-47F4-8800-1AC9DADD154B}"/>
    <dgm:cxn modelId="{19E0F206-67E1-4388-8A78-48E0D72EC017}" srcId="{F96CB662-D632-4A79-A1F4-C8B5F3536ED1}" destId="{A10F4B5B-83B2-4D98-B328-12569E254E06}" srcOrd="0" destOrd="0" parTransId="{7E8E11B6-265B-437C-920E-CD558137D12E}" sibTransId="{FC40C3E2-B45E-42A4-A8C7-04A80FA15E21}"/>
    <dgm:cxn modelId="{31D8200C-BC0C-4805-9D7E-342E8B841A6B}" srcId="{A10F4B5B-83B2-4D98-B328-12569E254E06}" destId="{C2C530F3-A769-432D-A1A5-3E43EB8914F8}" srcOrd="0" destOrd="0" parTransId="{49701C03-3093-4D61-A479-09E962E3F789}" sibTransId="{17CAC0B1-1AEA-4B5A-BE89-545D4ACA4837}"/>
    <dgm:cxn modelId="{F2342C16-43A1-4FF7-98DF-E141B6F0B66E}" srcId="{F8C812CB-B5C5-4D83-A012-06BE413FDF7A}" destId="{4CF03643-32AD-4A35-AA11-74B90FC5E33D}" srcOrd="0" destOrd="0" parTransId="{1D037D6E-CBF3-4E8E-BCC3-6F02D25E93D2}" sibTransId="{D24B7352-11A4-4BED-8C54-9E9E4E4F7AA9}"/>
    <dgm:cxn modelId="{D73A6C17-7BD9-4427-8AC7-1D21F82A691F}" type="presOf" srcId="{D9A30243-9B86-4060-B0AF-6159F145650B}" destId="{13DF2753-033A-4A20-B52F-864D4C14481B}" srcOrd="0" destOrd="0" presId="urn:microsoft.com/office/officeart/2005/8/layout/hierarchy1"/>
    <dgm:cxn modelId="{AE3B3B1A-DD66-49C3-A57E-96838E24EB15}" type="presOf" srcId="{A4953C59-50FD-4747-8B7D-A3C24278DE91}" destId="{6473FD72-237D-481F-A4DC-B7F37EF95E79}" srcOrd="0" destOrd="0" presId="urn:microsoft.com/office/officeart/2005/8/layout/hierarchy1"/>
    <dgm:cxn modelId="{80B26125-5F30-4EC6-AFEF-D241795CDDAB}" srcId="{A10F4B5B-83B2-4D98-B328-12569E254E06}" destId="{32B0A229-B304-48EA-9EEE-C5BD73526C77}" srcOrd="2" destOrd="0" parTransId="{D9A30243-9B86-4060-B0AF-6159F145650B}" sibTransId="{40850A2A-F0B2-4EEE-834D-E928B36A530F}"/>
    <dgm:cxn modelId="{99FBC826-854C-4735-B015-DA8B0AEAE3D6}" type="presOf" srcId="{A6504080-818B-4409-AFED-53307FB32146}" destId="{02169517-AD0F-4B3A-AC46-E89948479207}" srcOrd="0" destOrd="0" presId="urn:microsoft.com/office/officeart/2005/8/layout/hierarchy1"/>
    <dgm:cxn modelId="{D433F233-9936-4CBC-912C-C9997AE82553}" type="presOf" srcId="{7E8E11B6-265B-437C-920E-CD558137D12E}" destId="{9C0C6027-0B1E-4E32-BD47-EA2B7638CABF}" srcOrd="0" destOrd="0" presId="urn:microsoft.com/office/officeart/2005/8/layout/hierarchy1"/>
    <dgm:cxn modelId="{F46C745B-15AE-487B-9E65-297DE637ACF5}" srcId="{F349253A-905E-4D64-9F9C-7DC399BFDE61}" destId="{0DB14A04-308C-4ECB-99B4-478F81C590C4}" srcOrd="1" destOrd="0" parTransId="{108CDB1D-302E-4404-9685-67FFBE55C29A}" sibTransId="{99D1F855-E8E0-463D-B2BC-9229CB44FA5A}"/>
    <dgm:cxn modelId="{29D6255D-7F43-4D9B-AD05-A2DBE6C0ACF8}" type="presOf" srcId="{B4AA08BD-144E-49A7-B50E-AB2B0D43CA85}" destId="{24A268A8-B1ED-4F2D-9514-921D9B16263B}" srcOrd="0" destOrd="0" presId="urn:microsoft.com/office/officeart/2005/8/layout/hierarchy1"/>
    <dgm:cxn modelId="{6E9FB460-FBFA-4981-8EAA-A795A915EE63}" type="presOf" srcId="{F8C812CB-B5C5-4D83-A012-06BE413FDF7A}" destId="{9D4E7A9B-9B4B-4728-8EBD-12D433B9DB74}" srcOrd="0" destOrd="0" presId="urn:microsoft.com/office/officeart/2005/8/layout/hierarchy1"/>
    <dgm:cxn modelId="{899B2269-634E-4CFD-8395-C2FF4D41C52D}" type="presOf" srcId="{14F613D1-7F9D-4989-89BF-20F57E083925}" destId="{CB196465-5DD5-463F-A381-C440DBD6E2A0}" srcOrd="0" destOrd="0" presId="urn:microsoft.com/office/officeart/2005/8/layout/hierarchy1"/>
    <dgm:cxn modelId="{674D8A4C-99C0-4E2F-9D5D-236C4E92035C}" type="presOf" srcId="{15840BE7-0282-4212-BCD1-B1E08E960E07}" destId="{C740D9E8-B658-4762-B4BE-B8294831928A}" srcOrd="0" destOrd="0" presId="urn:microsoft.com/office/officeart/2005/8/layout/hierarchy1"/>
    <dgm:cxn modelId="{320F2572-F271-4709-B29A-9D12FD2A6529}" type="presOf" srcId="{0DB14A04-308C-4ECB-99B4-478F81C590C4}" destId="{26389F43-BE11-47B3-A72C-00B62000FFB8}" srcOrd="0" destOrd="0" presId="urn:microsoft.com/office/officeart/2005/8/layout/hierarchy1"/>
    <dgm:cxn modelId="{CA893072-9FC6-445A-92B1-CD9938531188}" type="presOf" srcId="{FA558919-3BF3-45B5-A3C3-6596A811C257}" destId="{3E4A2126-5D5C-4EE4-B58A-C092924EF5FD}" srcOrd="0" destOrd="0" presId="urn:microsoft.com/office/officeart/2005/8/layout/hierarchy1"/>
    <dgm:cxn modelId="{5D2CB572-F110-44AB-8B0E-1E89DE0D3B8D}" srcId="{09525AEF-63B5-4869-A85C-C42B9A97D727}" destId="{F349253A-905E-4D64-9F9C-7DC399BFDE61}" srcOrd="0" destOrd="0" parTransId="{14F613D1-7F9D-4989-89BF-20F57E083925}" sibTransId="{F7E3E043-1C68-455B-B788-98A68C5B3069}"/>
    <dgm:cxn modelId="{FBF3BE73-BEF4-4E54-A95E-7CD1FCF541EA}" type="presOf" srcId="{108CDB1D-302E-4404-9685-67FFBE55C29A}" destId="{1B681C34-CEC8-4C38-A01F-47A2DB107A1D}" srcOrd="0" destOrd="0" presId="urn:microsoft.com/office/officeart/2005/8/layout/hierarchy1"/>
    <dgm:cxn modelId="{884A9557-714A-4DC0-A369-77084653748E}" srcId="{4CF03643-32AD-4A35-AA11-74B90FC5E33D}" destId="{09525AEF-63B5-4869-A85C-C42B9A97D727}" srcOrd="0" destOrd="0" parTransId="{15840BE7-0282-4212-BCD1-B1E08E960E07}" sibTransId="{4F8D9D15-B9BB-4F4D-B826-BE73B14D6383}"/>
    <dgm:cxn modelId="{EC13C477-97A5-4D3D-A8C4-8B54639900BA}" type="presOf" srcId="{7899219A-0408-4415-AFA3-5162C00DE3A9}" destId="{1EDF7E64-2414-4928-971A-DE616F8D6F5F}" srcOrd="0" destOrd="0" presId="urn:microsoft.com/office/officeart/2005/8/layout/hierarchy1"/>
    <dgm:cxn modelId="{5B31AE59-4EF4-4B98-9B4F-7121A4E19DD5}" type="presOf" srcId="{A10F4B5B-83B2-4D98-B328-12569E254E06}" destId="{49018A99-3845-4E44-833B-8B22B45585B7}" srcOrd="0" destOrd="0" presId="urn:microsoft.com/office/officeart/2005/8/layout/hierarchy1"/>
    <dgm:cxn modelId="{279BAD80-8688-4841-B8B8-4FDBD8199650}" type="presOf" srcId="{09525AEF-63B5-4869-A85C-C42B9A97D727}" destId="{4200EBC9-E5EC-43DF-9F59-A6DC50731BA8}" srcOrd="0" destOrd="0" presId="urn:microsoft.com/office/officeart/2005/8/layout/hierarchy1"/>
    <dgm:cxn modelId="{D26BCA88-9D92-4C3C-8522-22269F79831C}" type="presOf" srcId="{F30FFC50-D8C0-42AD-9182-852DAF23924B}" destId="{A90B77C2-2ACF-4B15-AC9B-536B2A771F50}" srcOrd="0" destOrd="0" presId="urn:microsoft.com/office/officeart/2005/8/layout/hierarchy1"/>
    <dgm:cxn modelId="{C31F868A-C287-431B-9483-5AEFBC2CF8FE}" srcId="{F30FFC50-D8C0-42AD-9182-852DAF23924B}" destId="{F7C7EF2E-99FE-4BD4-820A-2398B7A0D7BD}" srcOrd="0" destOrd="0" parTransId="{A6504080-818B-4409-AFED-53307FB32146}" sibTransId="{F9689A57-253F-4B99-BDC4-08ABF71B2BB3}"/>
    <dgm:cxn modelId="{85C22E91-B936-4744-8378-93CE552861D8}" srcId="{4CF03643-32AD-4A35-AA11-74B90FC5E33D}" destId="{F96CB662-D632-4A79-A1F4-C8B5F3536ED1}" srcOrd="2" destOrd="0" parTransId="{DCBE8184-6165-4D0C-94D9-07F27C997A81}" sibTransId="{A101437F-7BAF-47FE-B648-E453AF8A5E88}"/>
    <dgm:cxn modelId="{B00D1595-7044-475D-A052-9B0767791A14}" type="presOf" srcId="{32B0A229-B304-48EA-9EEE-C5BD73526C77}" destId="{2990BD97-B447-4BDB-895E-A8288E4C8C85}" srcOrd="0" destOrd="0" presId="urn:microsoft.com/office/officeart/2005/8/layout/hierarchy1"/>
    <dgm:cxn modelId="{C64B6E99-26AB-4E5F-ABB6-244FD9A3E627}" type="presOf" srcId="{F5495CB1-5517-4B5C-A5B3-2F42F61A072F}" destId="{40C4AAA2-3D18-4E5A-B6E4-934DC15A8B63}" srcOrd="0" destOrd="0" presId="urn:microsoft.com/office/officeart/2005/8/layout/hierarchy1"/>
    <dgm:cxn modelId="{5E84E699-CFF4-46DC-A30B-6B746963A368}" type="presOf" srcId="{49701C03-3093-4D61-A479-09E962E3F789}" destId="{F04A42D2-BB51-4182-A7D6-55677B433D14}" srcOrd="0" destOrd="0" presId="urn:microsoft.com/office/officeart/2005/8/layout/hierarchy1"/>
    <dgm:cxn modelId="{A5FA19A4-BBCC-45B0-A0D7-E3B3E8E95D26}" type="presOf" srcId="{F96CB662-D632-4A79-A1F4-C8B5F3536ED1}" destId="{4B68A65E-BD35-4C7A-81AB-DFC73E34A048}" srcOrd="0" destOrd="0" presId="urn:microsoft.com/office/officeart/2005/8/layout/hierarchy1"/>
    <dgm:cxn modelId="{6161ADA4-7C9B-44FE-8574-1E1D9957483C}" type="presOf" srcId="{4268F5EF-39E1-4634-A2FA-74087D3B1E0B}" destId="{0B12DCDC-E96C-4B08-8E7D-4AA6E90E116C}" srcOrd="0" destOrd="0" presId="urn:microsoft.com/office/officeart/2005/8/layout/hierarchy1"/>
    <dgm:cxn modelId="{E739B1B7-3EEF-4B75-B994-0D954F0A8E13}" type="presOf" srcId="{4CF03643-32AD-4A35-AA11-74B90FC5E33D}" destId="{995394C5-2E8C-49B8-8514-A1269898A8B2}" srcOrd="0" destOrd="0" presId="urn:microsoft.com/office/officeart/2005/8/layout/hierarchy1"/>
    <dgm:cxn modelId="{FD030ABE-D63A-4D9E-8357-E77D3691952C}" type="presOf" srcId="{DCBE8184-6165-4D0C-94D9-07F27C997A81}" destId="{91F1B50C-EE12-4FB4-85B4-A8081275F26B}" srcOrd="0" destOrd="0" presId="urn:microsoft.com/office/officeart/2005/8/layout/hierarchy1"/>
    <dgm:cxn modelId="{823021C1-5252-43CC-914E-16450F5A83CE}" type="presOf" srcId="{F349253A-905E-4D64-9F9C-7DC399BFDE61}" destId="{7C8DA5DF-03DE-45E4-8CE1-6F020C0AEBA0}" srcOrd="0" destOrd="0" presId="urn:microsoft.com/office/officeart/2005/8/layout/hierarchy1"/>
    <dgm:cxn modelId="{EF7C82C1-5173-4C91-B7BC-B60C95F9E7DA}" type="presOf" srcId="{F7C7EF2E-99FE-4BD4-820A-2398B7A0D7BD}" destId="{8C97795C-8B21-4E40-A095-0B5C3E5D043D}" srcOrd="0" destOrd="0" presId="urn:microsoft.com/office/officeart/2005/8/layout/hierarchy1"/>
    <dgm:cxn modelId="{1CB1E9C8-3C5B-4723-98D6-76B7F4A70C82}" type="presOf" srcId="{17C0AB53-004F-42E8-BC0F-2687DB048970}" destId="{BD558961-9944-48CA-A13D-12EA8DB2006C}" srcOrd="0" destOrd="0" presId="urn:microsoft.com/office/officeart/2005/8/layout/hierarchy1"/>
    <dgm:cxn modelId="{18B773CB-AA2A-4BB3-9B1A-A9B3E5F6F019}" srcId="{A10F4B5B-83B2-4D98-B328-12569E254E06}" destId="{7899219A-0408-4415-AFA3-5162C00DE3A9}" srcOrd="1" destOrd="0" parTransId="{F5495CB1-5517-4B5C-A5B3-2F42F61A072F}" sibTransId="{0172A032-91CD-4076-8D6A-261D61369BE9}"/>
    <dgm:cxn modelId="{20F948DC-9EB2-424D-97D9-962AE40AEF40}" srcId="{4268F5EF-39E1-4634-A2FA-74087D3B1E0B}" destId="{F30FFC50-D8C0-42AD-9182-852DAF23924B}" srcOrd="0" destOrd="0" parTransId="{17C0AB53-004F-42E8-BC0F-2687DB048970}" sibTransId="{492A4008-0D82-4915-A7AE-58FFD1674689}"/>
    <dgm:cxn modelId="{9FDAC7E2-0DDC-4CB8-9995-BBB96D1F0A24}" type="presOf" srcId="{C2C530F3-A769-432D-A1A5-3E43EB8914F8}" destId="{5580F2DC-15D6-4827-BA4E-58C937B17506}" srcOrd="0" destOrd="0" presId="urn:microsoft.com/office/officeart/2005/8/layout/hierarchy1"/>
    <dgm:cxn modelId="{C591D7FE-D44C-4B69-ACA4-9EA475937EC9}" srcId="{F349253A-905E-4D64-9F9C-7DC399BFDE61}" destId="{B4AA08BD-144E-49A7-B50E-AB2B0D43CA85}" srcOrd="0" destOrd="0" parTransId="{FA558919-3BF3-45B5-A3C3-6596A811C257}" sibTransId="{BC64E455-2351-4A77-888B-83ED5BC61543}"/>
    <dgm:cxn modelId="{17DC0139-B971-41BA-8114-0264FA0CD91F}" type="presParOf" srcId="{9D4E7A9B-9B4B-4728-8EBD-12D433B9DB74}" destId="{5D603559-6695-4C6D-802F-3E96ADAAE3C0}" srcOrd="0" destOrd="0" presId="urn:microsoft.com/office/officeart/2005/8/layout/hierarchy1"/>
    <dgm:cxn modelId="{A5C94948-13D6-4600-9AAE-F6577ECC146F}" type="presParOf" srcId="{5D603559-6695-4C6D-802F-3E96ADAAE3C0}" destId="{701010B9-0354-4131-B6FD-D70EEB459AFF}" srcOrd="0" destOrd="0" presId="urn:microsoft.com/office/officeart/2005/8/layout/hierarchy1"/>
    <dgm:cxn modelId="{8C7C4429-7A30-454C-B250-86BF61541FBA}" type="presParOf" srcId="{701010B9-0354-4131-B6FD-D70EEB459AFF}" destId="{895C2B44-1BED-4E63-A5B8-953707507743}" srcOrd="0" destOrd="0" presId="urn:microsoft.com/office/officeart/2005/8/layout/hierarchy1"/>
    <dgm:cxn modelId="{76F0226F-93C1-4615-A303-C3A09128ACF7}" type="presParOf" srcId="{701010B9-0354-4131-B6FD-D70EEB459AFF}" destId="{995394C5-2E8C-49B8-8514-A1269898A8B2}" srcOrd="1" destOrd="0" presId="urn:microsoft.com/office/officeart/2005/8/layout/hierarchy1"/>
    <dgm:cxn modelId="{FAECE597-6D43-4899-A96C-928BF41DE436}" type="presParOf" srcId="{5D603559-6695-4C6D-802F-3E96ADAAE3C0}" destId="{D9D29246-BC57-42D5-BE13-7B21F3F56935}" srcOrd="1" destOrd="0" presId="urn:microsoft.com/office/officeart/2005/8/layout/hierarchy1"/>
    <dgm:cxn modelId="{C5105FE1-7D75-4752-AC61-62842589CC6B}" type="presParOf" srcId="{D9D29246-BC57-42D5-BE13-7B21F3F56935}" destId="{C740D9E8-B658-4762-B4BE-B8294831928A}" srcOrd="0" destOrd="0" presId="urn:microsoft.com/office/officeart/2005/8/layout/hierarchy1"/>
    <dgm:cxn modelId="{7DA7E804-006D-44C1-A78F-F3E9CA0E80E8}" type="presParOf" srcId="{D9D29246-BC57-42D5-BE13-7B21F3F56935}" destId="{17741431-3A1D-45D8-A380-341E3649FB53}" srcOrd="1" destOrd="0" presId="urn:microsoft.com/office/officeart/2005/8/layout/hierarchy1"/>
    <dgm:cxn modelId="{A5EC5389-CC97-4BFC-9FD7-61BA253F3F13}" type="presParOf" srcId="{17741431-3A1D-45D8-A380-341E3649FB53}" destId="{51CDEF74-DDE6-492F-A736-4BEA71BA5463}" srcOrd="0" destOrd="0" presId="urn:microsoft.com/office/officeart/2005/8/layout/hierarchy1"/>
    <dgm:cxn modelId="{335FF2FA-C773-47B0-BBD5-0051C045233C}" type="presParOf" srcId="{51CDEF74-DDE6-492F-A736-4BEA71BA5463}" destId="{411576E9-E955-4FFF-82D9-EB80F131E087}" srcOrd="0" destOrd="0" presId="urn:microsoft.com/office/officeart/2005/8/layout/hierarchy1"/>
    <dgm:cxn modelId="{26944271-51C6-402D-9726-B5375218DFA5}" type="presParOf" srcId="{51CDEF74-DDE6-492F-A736-4BEA71BA5463}" destId="{4200EBC9-E5EC-43DF-9F59-A6DC50731BA8}" srcOrd="1" destOrd="0" presId="urn:microsoft.com/office/officeart/2005/8/layout/hierarchy1"/>
    <dgm:cxn modelId="{98F3251D-3D0A-40E6-8A99-CA8858968372}" type="presParOf" srcId="{17741431-3A1D-45D8-A380-341E3649FB53}" destId="{2EFBABC2-D09F-434A-900A-48245777E7F6}" srcOrd="1" destOrd="0" presId="urn:microsoft.com/office/officeart/2005/8/layout/hierarchy1"/>
    <dgm:cxn modelId="{F7F2AD1D-F00D-4CD7-B52C-7DB3B4332EB1}" type="presParOf" srcId="{2EFBABC2-D09F-434A-900A-48245777E7F6}" destId="{CB196465-5DD5-463F-A381-C440DBD6E2A0}" srcOrd="0" destOrd="0" presId="urn:microsoft.com/office/officeart/2005/8/layout/hierarchy1"/>
    <dgm:cxn modelId="{79D1338E-76F3-4D3A-A8F0-AA3B60577F8B}" type="presParOf" srcId="{2EFBABC2-D09F-434A-900A-48245777E7F6}" destId="{717C662E-B0F9-43A6-9830-FD35D277DD22}" srcOrd="1" destOrd="0" presId="urn:microsoft.com/office/officeart/2005/8/layout/hierarchy1"/>
    <dgm:cxn modelId="{8753F7A7-BAB3-4475-992C-3CB5F2578F17}" type="presParOf" srcId="{717C662E-B0F9-43A6-9830-FD35D277DD22}" destId="{9A1FBCAF-8DD7-40AD-A59D-F969C4187DC1}" srcOrd="0" destOrd="0" presId="urn:microsoft.com/office/officeart/2005/8/layout/hierarchy1"/>
    <dgm:cxn modelId="{657C4A47-6189-4527-928C-F7F6443B4DF9}" type="presParOf" srcId="{9A1FBCAF-8DD7-40AD-A59D-F969C4187DC1}" destId="{CA4B68F8-5A1C-4D51-8CB0-8543A47918BA}" srcOrd="0" destOrd="0" presId="urn:microsoft.com/office/officeart/2005/8/layout/hierarchy1"/>
    <dgm:cxn modelId="{FCB35AE1-B65E-4222-9AE3-30947426109B}" type="presParOf" srcId="{9A1FBCAF-8DD7-40AD-A59D-F969C4187DC1}" destId="{7C8DA5DF-03DE-45E4-8CE1-6F020C0AEBA0}" srcOrd="1" destOrd="0" presId="urn:microsoft.com/office/officeart/2005/8/layout/hierarchy1"/>
    <dgm:cxn modelId="{AD193129-E56F-49D7-9667-9F275AF8349A}" type="presParOf" srcId="{717C662E-B0F9-43A6-9830-FD35D277DD22}" destId="{6E4D78E9-35CE-46A2-8A5D-F852BA2F91B7}" srcOrd="1" destOrd="0" presId="urn:microsoft.com/office/officeart/2005/8/layout/hierarchy1"/>
    <dgm:cxn modelId="{CA63FB78-DFEA-4D6F-BB6F-1AD906DA97ED}" type="presParOf" srcId="{6E4D78E9-35CE-46A2-8A5D-F852BA2F91B7}" destId="{3E4A2126-5D5C-4EE4-B58A-C092924EF5FD}" srcOrd="0" destOrd="0" presId="urn:microsoft.com/office/officeart/2005/8/layout/hierarchy1"/>
    <dgm:cxn modelId="{7A63107F-D1F3-4C9E-9A25-4849DFF4346E}" type="presParOf" srcId="{6E4D78E9-35CE-46A2-8A5D-F852BA2F91B7}" destId="{F34B403F-DC41-4BFB-A112-AB55401AF0D3}" srcOrd="1" destOrd="0" presId="urn:microsoft.com/office/officeart/2005/8/layout/hierarchy1"/>
    <dgm:cxn modelId="{3403E7AC-A027-41FD-9D0A-27B8649EC233}" type="presParOf" srcId="{F34B403F-DC41-4BFB-A112-AB55401AF0D3}" destId="{61A072A3-C43F-4F1E-8CD7-039A0BB64C58}" srcOrd="0" destOrd="0" presId="urn:microsoft.com/office/officeart/2005/8/layout/hierarchy1"/>
    <dgm:cxn modelId="{1796EF0D-DA05-4427-B89D-ED0C976578DC}" type="presParOf" srcId="{61A072A3-C43F-4F1E-8CD7-039A0BB64C58}" destId="{AEACED3C-904D-416A-A0DB-D84C321A4C35}" srcOrd="0" destOrd="0" presId="urn:microsoft.com/office/officeart/2005/8/layout/hierarchy1"/>
    <dgm:cxn modelId="{102CB513-3898-4CD3-99AA-3A98F3D890BB}" type="presParOf" srcId="{61A072A3-C43F-4F1E-8CD7-039A0BB64C58}" destId="{24A268A8-B1ED-4F2D-9514-921D9B16263B}" srcOrd="1" destOrd="0" presId="urn:microsoft.com/office/officeart/2005/8/layout/hierarchy1"/>
    <dgm:cxn modelId="{E7FE3098-22E9-464C-B8A5-8159DA868CD4}" type="presParOf" srcId="{F34B403F-DC41-4BFB-A112-AB55401AF0D3}" destId="{4FB42C67-3C9C-475E-B205-C11E871817CA}" srcOrd="1" destOrd="0" presId="urn:microsoft.com/office/officeart/2005/8/layout/hierarchy1"/>
    <dgm:cxn modelId="{B034D593-1735-44E8-8580-50AE63BCC348}" type="presParOf" srcId="{6E4D78E9-35CE-46A2-8A5D-F852BA2F91B7}" destId="{1B681C34-CEC8-4C38-A01F-47A2DB107A1D}" srcOrd="2" destOrd="0" presId="urn:microsoft.com/office/officeart/2005/8/layout/hierarchy1"/>
    <dgm:cxn modelId="{B093C921-E9E8-4BF6-AD81-D58035608A4A}" type="presParOf" srcId="{6E4D78E9-35CE-46A2-8A5D-F852BA2F91B7}" destId="{D7B5725F-8C17-4ADE-B0BA-6D5ADCFE0105}" srcOrd="3" destOrd="0" presId="urn:microsoft.com/office/officeart/2005/8/layout/hierarchy1"/>
    <dgm:cxn modelId="{88C24CFD-9D26-43C9-B584-2C5BC0505775}" type="presParOf" srcId="{D7B5725F-8C17-4ADE-B0BA-6D5ADCFE0105}" destId="{E3A71C60-8512-4E62-8FBF-CFED27C41B3A}" srcOrd="0" destOrd="0" presId="urn:microsoft.com/office/officeart/2005/8/layout/hierarchy1"/>
    <dgm:cxn modelId="{F730E68A-4B99-4CAA-8580-8C33D8D785DF}" type="presParOf" srcId="{E3A71C60-8512-4E62-8FBF-CFED27C41B3A}" destId="{775CC6AE-DE77-4B9B-897F-9A0E63CB467B}" srcOrd="0" destOrd="0" presId="urn:microsoft.com/office/officeart/2005/8/layout/hierarchy1"/>
    <dgm:cxn modelId="{D25FB349-BEAF-4E7E-8187-056AEEBF19DC}" type="presParOf" srcId="{E3A71C60-8512-4E62-8FBF-CFED27C41B3A}" destId="{26389F43-BE11-47B3-A72C-00B62000FFB8}" srcOrd="1" destOrd="0" presId="urn:microsoft.com/office/officeart/2005/8/layout/hierarchy1"/>
    <dgm:cxn modelId="{B7AA0A2A-7802-4A68-A742-3EFE51C03921}" type="presParOf" srcId="{D7B5725F-8C17-4ADE-B0BA-6D5ADCFE0105}" destId="{341312C3-96DF-4EBB-8882-D220C7FA2830}" srcOrd="1" destOrd="0" presId="urn:microsoft.com/office/officeart/2005/8/layout/hierarchy1"/>
    <dgm:cxn modelId="{215DCA65-9EA4-4492-B1C9-A7B0C56AAF24}" type="presParOf" srcId="{D9D29246-BC57-42D5-BE13-7B21F3F56935}" destId="{6473FD72-237D-481F-A4DC-B7F37EF95E79}" srcOrd="2" destOrd="0" presId="urn:microsoft.com/office/officeart/2005/8/layout/hierarchy1"/>
    <dgm:cxn modelId="{170E6DB4-0D7C-4B26-997D-1377EF411791}" type="presParOf" srcId="{D9D29246-BC57-42D5-BE13-7B21F3F56935}" destId="{F15C22DC-852A-496B-B29D-078B8A72655A}" srcOrd="3" destOrd="0" presId="urn:microsoft.com/office/officeart/2005/8/layout/hierarchy1"/>
    <dgm:cxn modelId="{84C1A079-2C2D-48DD-A38E-A364368229A9}" type="presParOf" srcId="{F15C22DC-852A-496B-B29D-078B8A72655A}" destId="{AC02DECC-E0BC-466C-BDA2-75DA3144E011}" srcOrd="0" destOrd="0" presId="urn:microsoft.com/office/officeart/2005/8/layout/hierarchy1"/>
    <dgm:cxn modelId="{B028ACBD-F5E3-4C30-A106-83C1ABA3821D}" type="presParOf" srcId="{AC02DECC-E0BC-466C-BDA2-75DA3144E011}" destId="{A9941B4D-E0ED-45A2-8755-9141A54BC07E}" srcOrd="0" destOrd="0" presId="urn:microsoft.com/office/officeart/2005/8/layout/hierarchy1"/>
    <dgm:cxn modelId="{8FCB074D-E1BE-479D-B2CE-BF150BFDAECF}" type="presParOf" srcId="{AC02DECC-E0BC-466C-BDA2-75DA3144E011}" destId="{0B12DCDC-E96C-4B08-8E7D-4AA6E90E116C}" srcOrd="1" destOrd="0" presId="urn:microsoft.com/office/officeart/2005/8/layout/hierarchy1"/>
    <dgm:cxn modelId="{57290E27-DEAF-4A2F-BDCF-9931C48BE4A7}" type="presParOf" srcId="{F15C22DC-852A-496B-B29D-078B8A72655A}" destId="{BFF07725-1518-4D93-AA58-31FE5C39A7EE}" srcOrd="1" destOrd="0" presId="urn:microsoft.com/office/officeart/2005/8/layout/hierarchy1"/>
    <dgm:cxn modelId="{CBAF8C7A-85B2-46AC-B3D8-F897CAF051B4}" type="presParOf" srcId="{BFF07725-1518-4D93-AA58-31FE5C39A7EE}" destId="{BD558961-9944-48CA-A13D-12EA8DB2006C}" srcOrd="0" destOrd="0" presId="urn:microsoft.com/office/officeart/2005/8/layout/hierarchy1"/>
    <dgm:cxn modelId="{100C4091-03E7-4379-88D6-3DA791689724}" type="presParOf" srcId="{BFF07725-1518-4D93-AA58-31FE5C39A7EE}" destId="{656A249B-7882-4673-BB1C-F2CA95261EB5}" srcOrd="1" destOrd="0" presId="urn:microsoft.com/office/officeart/2005/8/layout/hierarchy1"/>
    <dgm:cxn modelId="{45072D7C-9A46-43AB-980D-FC0BCF5E3A7E}" type="presParOf" srcId="{656A249B-7882-4673-BB1C-F2CA95261EB5}" destId="{318D8E40-D9FA-413E-8233-34B2D233AAD1}" srcOrd="0" destOrd="0" presId="urn:microsoft.com/office/officeart/2005/8/layout/hierarchy1"/>
    <dgm:cxn modelId="{76D3EC2C-3709-43BE-91ED-5A06CCA4B5F6}" type="presParOf" srcId="{318D8E40-D9FA-413E-8233-34B2D233AAD1}" destId="{CAC7E8B3-139A-4D0D-B02C-7CF36C4B1A58}" srcOrd="0" destOrd="0" presId="urn:microsoft.com/office/officeart/2005/8/layout/hierarchy1"/>
    <dgm:cxn modelId="{194DDD4D-607C-4293-87A5-38C3DDF4C6AA}" type="presParOf" srcId="{318D8E40-D9FA-413E-8233-34B2D233AAD1}" destId="{A90B77C2-2ACF-4B15-AC9B-536B2A771F50}" srcOrd="1" destOrd="0" presId="urn:microsoft.com/office/officeart/2005/8/layout/hierarchy1"/>
    <dgm:cxn modelId="{E30BECFF-98AF-4077-A9DB-334C249F1D73}" type="presParOf" srcId="{656A249B-7882-4673-BB1C-F2CA95261EB5}" destId="{2BE25D94-1E50-4770-BEBF-C89481D9D6E4}" srcOrd="1" destOrd="0" presId="urn:microsoft.com/office/officeart/2005/8/layout/hierarchy1"/>
    <dgm:cxn modelId="{52FD1717-E7D2-41E0-B214-126B56C2EE8C}" type="presParOf" srcId="{2BE25D94-1E50-4770-BEBF-C89481D9D6E4}" destId="{02169517-AD0F-4B3A-AC46-E89948479207}" srcOrd="0" destOrd="0" presId="urn:microsoft.com/office/officeart/2005/8/layout/hierarchy1"/>
    <dgm:cxn modelId="{C6E84059-5F88-48F3-A3A1-D37AB367F7B3}" type="presParOf" srcId="{2BE25D94-1E50-4770-BEBF-C89481D9D6E4}" destId="{AC9BF507-E1FE-4404-A560-50682376AB11}" srcOrd="1" destOrd="0" presId="urn:microsoft.com/office/officeart/2005/8/layout/hierarchy1"/>
    <dgm:cxn modelId="{1F1060D7-CDF2-4296-BBBA-23CC6BA93A5D}" type="presParOf" srcId="{AC9BF507-E1FE-4404-A560-50682376AB11}" destId="{6EB86568-79A9-4B32-A66F-30CF8E4FC6CD}" srcOrd="0" destOrd="0" presId="urn:microsoft.com/office/officeart/2005/8/layout/hierarchy1"/>
    <dgm:cxn modelId="{4ADE37CC-BBB0-46E6-BFC7-24D4F32760EB}" type="presParOf" srcId="{6EB86568-79A9-4B32-A66F-30CF8E4FC6CD}" destId="{02B08311-03FD-4B2F-AEAD-5FD6ADB85642}" srcOrd="0" destOrd="0" presId="urn:microsoft.com/office/officeart/2005/8/layout/hierarchy1"/>
    <dgm:cxn modelId="{DC4F611F-49A9-4431-9562-A6A075928234}" type="presParOf" srcId="{6EB86568-79A9-4B32-A66F-30CF8E4FC6CD}" destId="{8C97795C-8B21-4E40-A095-0B5C3E5D043D}" srcOrd="1" destOrd="0" presId="urn:microsoft.com/office/officeart/2005/8/layout/hierarchy1"/>
    <dgm:cxn modelId="{3370742C-16E1-4686-BC0B-11CD4DE9196C}" type="presParOf" srcId="{AC9BF507-E1FE-4404-A560-50682376AB11}" destId="{0C6F5128-CC0B-441E-9836-3C2D3EEAC3AE}" srcOrd="1" destOrd="0" presId="urn:microsoft.com/office/officeart/2005/8/layout/hierarchy1"/>
    <dgm:cxn modelId="{8D5F917A-4BAF-4BAA-99BC-B2208D61B324}" type="presParOf" srcId="{D9D29246-BC57-42D5-BE13-7B21F3F56935}" destId="{91F1B50C-EE12-4FB4-85B4-A8081275F26B}" srcOrd="4" destOrd="0" presId="urn:microsoft.com/office/officeart/2005/8/layout/hierarchy1"/>
    <dgm:cxn modelId="{6ADB6CAC-EC07-414B-A8E5-4235415C869B}" type="presParOf" srcId="{D9D29246-BC57-42D5-BE13-7B21F3F56935}" destId="{49EEF8EB-0013-4138-A15C-8661E0EAE832}" srcOrd="5" destOrd="0" presId="urn:microsoft.com/office/officeart/2005/8/layout/hierarchy1"/>
    <dgm:cxn modelId="{9349D6D8-BDB1-4E62-BFC5-56C08467D2E7}" type="presParOf" srcId="{49EEF8EB-0013-4138-A15C-8661E0EAE832}" destId="{802983B4-FC9A-4DAD-9ADB-80A26F3E40CD}" srcOrd="0" destOrd="0" presId="urn:microsoft.com/office/officeart/2005/8/layout/hierarchy1"/>
    <dgm:cxn modelId="{7BBC91E9-D691-424E-998C-CE44912B5B7B}" type="presParOf" srcId="{802983B4-FC9A-4DAD-9ADB-80A26F3E40CD}" destId="{B0464AB8-09F8-4F47-9A92-8AD6597EC765}" srcOrd="0" destOrd="0" presId="urn:microsoft.com/office/officeart/2005/8/layout/hierarchy1"/>
    <dgm:cxn modelId="{AB17E89A-F5ED-4BAB-B060-BE24C1EE367C}" type="presParOf" srcId="{802983B4-FC9A-4DAD-9ADB-80A26F3E40CD}" destId="{4B68A65E-BD35-4C7A-81AB-DFC73E34A048}" srcOrd="1" destOrd="0" presId="urn:microsoft.com/office/officeart/2005/8/layout/hierarchy1"/>
    <dgm:cxn modelId="{65214C59-3A52-420E-BEFF-79401690068A}" type="presParOf" srcId="{49EEF8EB-0013-4138-A15C-8661E0EAE832}" destId="{EB511C63-C8F5-4BA4-A896-CCD4858CDFF9}" srcOrd="1" destOrd="0" presId="urn:microsoft.com/office/officeart/2005/8/layout/hierarchy1"/>
    <dgm:cxn modelId="{21723C41-450A-42E5-A7BA-E319C0820537}" type="presParOf" srcId="{EB511C63-C8F5-4BA4-A896-CCD4858CDFF9}" destId="{9C0C6027-0B1E-4E32-BD47-EA2B7638CABF}" srcOrd="0" destOrd="0" presId="urn:microsoft.com/office/officeart/2005/8/layout/hierarchy1"/>
    <dgm:cxn modelId="{517912C5-1702-45DA-BABB-DDFCB52ECB18}" type="presParOf" srcId="{EB511C63-C8F5-4BA4-A896-CCD4858CDFF9}" destId="{26827F44-E730-40BF-AACE-B003B6DFCF64}" srcOrd="1" destOrd="0" presId="urn:microsoft.com/office/officeart/2005/8/layout/hierarchy1"/>
    <dgm:cxn modelId="{43C1BBBF-BD58-42CE-964A-120CDA179E89}" type="presParOf" srcId="{26827F44-E730-40BF-AACE-B003B6DFCF64}" destId="{5E973080-C8BB-4712-AF26-B68E9DF5163B}" srcOrd="0" destOrd="0" presId="urn:microsoft.com/office/officeart/2005/8/layout/hierarchy1"/>
    <dgm:cxn modelId="{C4CBFE9C-4571-49C2-B477-384A9B903B89}" type="presParOf" srcId="{5E973080-C8BB-4712-AF26-B68E9DF5163B}" destId="{6E5E92AE-AE86-4BF2-BA33-02435E7FC71D}" srcOrd="0" destOrd="0" presId="urn:microsoft.com/office/officeart/2005/8/layout/hierarchy1"/>
    <dgm:cxn modelId="{0F379C55-8CB3-49D7-B0BF-D8FC9F6EEC38}" type="presParOf" srcId="{5E973080-C8BB-4712-AF26-B68E9DF5163B}" destId="{49018A99-3845-4E44-833B-8B22B45585B7}" srcOrd="1" destOrd="0" presId="urn:microsoft.com/office/officeart/2005/8/layout/hierarchy1"/>
    <dgm:cxn modelId="{94CDA7A0-AF80-4745-95AD-A245A2801A0F}" type="presParOf" srcId="{26827F44-E730-40BF-AACE-B003B6DFCF64}" destId="{C2C14C2A-1F2F-46FC-B3CD-E94F6BB01E7A}" srcOrd="1" destOrd="0" presId="urn:microsoft.com/office/officeart/2005/8/layout/hierarchy1"/>
    <dgm:cxn modelId="{67032FCB-3E0B-4259-80D6-2334973C79D0}" type="presParOf" srcId="{C2C14C2A-1F2F-46FC-B3CD-E94F6BB01E7A}" destId="{F04A42D2-BB51-4182-A7D6-55677B433D14}" srcOrd="0" destOrd="0" presId="urn:microsoft.com/office/officeart/2005/8/layout/hierarchy1"/>
    <dgm:cxn modelId="{DE3AE9AE-CCDB-4249-9756-36EAFAE9BF3A}" type="presParOf" srcId="{C2C14C2A-1F2F-46FC-B3CD-E94F6BB01E7A}" destId="{F52125D2-AD15-4332-A245-716D8AB76A39}" srcOrd="1" destOrd="0" presId="urn:microsoft.com/office/officeart/2005/8/layout/hierarchy1"/>
    <dgm:cxn modelId="{4F743FD7-B717-4CA0-8B4A-8BA255AAAE63}" type="presParOf" srcId="{F52125D2-AD15-4332-A245-716D8AB76A39}" destId="{6CAB2F93-D9F9-4B4C-9630-2874D7B5E513}" srcOrd="0" destOrd="0" presId="urn:microsoft.com/office/officeart/2005/8/layout/hierarchy1"/>
    <dgm:cxn modelId="{B2A99268-5BD3-4460-B977-9E4CA2F75EB9}" type="presParOf" srcId="{6CAB2F93-D9F9-4B4C-9630-2874D7B5E513}" destId="{B2E4037A-2917-4099-9FB0-1565B45179D1}" srcOrd="0" destOrd="0" presId="urn:microsoft.com/office/officeart/2005/8/layout/hierarchy1"/>
    <dgm:cxn modelId="{C4CB5657-DE54-460A-BF4B-16E8F8E28DB9}" type="presParOf" srcId="{6CAB2F93-D9F9-4B4C-9630-2874D7B5E513}" destId="{5580F2DC-15D6-4827-BA4E-58C937B17506}" srcOrd="1" destOrd="0" presId="urn:microsoft.com/office/officeart/2005/8/layout/hierarchy1"/>
    <dgm:cxn modelId="{7B281463-B0C6-4ACD-B945-8EB5D41D0A11}" type="presParOf" srcId="{F52125D2-AD15-4332-A245-716D8AB76A39}" destId="{0684AA97-95F3-4249-96FF-D2CD1B12A02E}" srcOrd="1" destOrd="0" presId="urn:microsoft.com/office/officeart/2005/8/layout/hierarchy1"/>
    <dgm:cxn modelId="{359C78A4-8F31-4F6C-8CD3-259BEFBFCCE9}" type="presParOf" srcId="{C2C14C2A-1F2F-46FC-B3CD-E94F6BB01E7A}" destId="{40C4AAA2-3D18-4E5A-B6E4-934DC15A8B63}" srcOrd="2" destOrd="0" presId="urn:microsoft.com/office/officeart/2005/8/layout/hierarchy1"/>
    <dgm:cxn modelId="{C060027D-5DC4-4948-B890-0112176B09E5}" type="presParOf" srcId="{C2C14C2A-1F2F-46FC-B3CD-E94F6BB01E7A}" destId="{DD76AB39-EDDE-44E6-B276-6B49D778C333}" srcOrd="3" destOrd="0" presId="urn:microsoft.com/office/officeart/2005/8/layout/hierarchy1"/>
    <dgm:cxn modelId="{6643915E-80D6-461C-A158-93DFFFB265B6}" type="presParOf" srcId="{DD76AB39-EDDE-44E6-B276-6B49D778C333}" destId="{12C44607-0F76-43B4-A284-3D98031EA520}" srcOrd="0" destOrd="0" presId="urn:microsoft.com/office/officeart/2005/8/layout/hierarchy1"/>
    <dgm:cxn modelId="{84810AC4-AF98-46CD-BD99-1D6345E68695}" type="presParOf" srcId="{12C44607-0F76-43B4-A284-3D98031EA520}" destId="{308437CF-D276-4A46-A8EB-57B18D7C25A0}" srcOrd="0" destOrd="0" presId="urn:microsoft.com/office/officeart/2005/8/layout/hierarchy1"/>
    <dgm:cxn modelId="{08603128-69F5-4722-B485-45507C827889}" type="presParOf" srcId="{12C44607-0F76-43B4-A284-3D98031EA520}" destId="{1EDF7E64-2414-4928-971A-DE616F8D6F5F}" srcOrd="1" destOrd="0" presId="urn:microsoft.com/office/officeart/2005/8/layout/hierarchy1"/>
    <dgm:cxn modelId="{206AC1AA-71D8-436E-95FA-5A18B42C0CCE}" type="presParOf" srcId="{DD76AB39-EDDE-44E6-B276-6B49D778C333}" destId="{B4D4BFBF-7A02-4917-AA05-E32E6F22BCB6}" srcOrd="1" destOrd="0" presId="urn:microsoft.com/office/officeart/2005/8/layout/hierarchy1"/>
    <dgm:cxn modelId="{13ED1807-EE0F-44C0-922A-FB75296A8BE5}" type="presParOf" srcId="{C2C14C2A-1F2F-46FC-B3CD-E94F6BB01E7A}" destId="{13DF2753-033A-4A20-B52F-864D4C14481B}" srcOrd="4" destOrd="0" presId="urn:microsoft.com/office/officeart/2005/8/layout/hierarchy1"/>
    <dgm:cxn modelId="{0FE31902-AFF6-4BF3-AA30-E4AACD45A737}" type="presParOf" srcId="{C2C14C2A-1F2F-46FC-B3CD-E94F6BB01E7A}" destId="{5DCDAC18-A0EA-4C18-BD3A-D15BEB4EDA39}" srcOrd="5" destOrd="0" presId="urn:microsoft.com/office/officeart/2005/8/layout/hierarchy1"/>
    <dgm:cxn modelId="{EFAA31C3-D3CF-4F1A-B7E0-D76606484712}" type="presParOf" srcId="{5DCDAC18-A0EA-4C18-BD3A-D15BEB4EDA39}" destId="{46DFF196-74F3-4105-B65A-44BC388D3C3F}" srcOrd="0" destOrd="0" presId="urn:microsoft.com/office/officeart/2005/8/layout/hierarchy1"/>
    <dgm:cxn modelId="{16FB1559-1C72-4BEF-BD3F-CFE0BD9289FE}" type="presParOf" srcId="{46DFF196-74F3-4105-B65A-44BC388D3C3F}" destId="{5CAF05D0-2F0D-42B4-8622-8F37C2A77B9E}" srcOrd="0" destOrd="0" presId="urn:microsoft.com/office/officeart/2005/8/layout/hierarchy1"/>
    <dgm:cxn modelId="{383E36C3-0C1D-4C5D-BFA4-4FBD3E684708}" type="presParOf" srcId="{46DFF196-74F3-4105-B65A-44BC388D3C3F}" destId="{2990BD97-B447-4BDB-895E-A8288E4C8C85}" srcOrd="1" destOrd="0" presId="urn:microsoft.com/office/officeart/2005/8/layout/hierarchy1"/>
    <dgm:cxn modelId="{2E71CA14-8CE8-4099-966F-F6B5A437A970}" type="presParOf" srcId="{5DCDAC18-A0EA-4C18-BD3A-D15BEB4EDA39}" destId="{2B5DAA25-C8A2-4B8D-B67B-F974E720F33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AF43BEA-F16F-49EE-970D-2A4A4733898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B725DF79-55C6-4D9E-BA6F-E2D83258DC58}">
      <dgm:prSet phldrT="[Text]"/>
      <dgm:spPr/>
      <dgm:t>
        <a:bodyPr/>
        <a:lstStyle/>
        <a:p>
          <a:pPr rtl="1"/>
          <a:r>
            <a:rPr lang="he-IL" dirty="0"/>
            <a:t>למי הם שייכים? </a:t>
          </a:r>
        </a:p>
      </dgm:t>
    </dgm:pt>
    <dgm:pt modelId="{6BB9E5DE-2024-426B-967C-95A97554F7D9}" type="parTrans" cxnId="{08A39FB1-C5FF-4F14-84C7-F18CAA44C4FB}">
      <dgm:prSet/>
      <dgm:spPr/>
      <dgm:t>
        <a:bodyPr/>
        <a:lstStyle/>
        <a:p>
          <a:pPr rtl="1"/>
          <a:endParaRPr lang="he-IL"/>
        </a:p>
      </dgm:t>
    </dgm:pt>
    <dgm:pt modelId="{7669DB55-1989-4324-8768-5D20A7A0C89D}" type="sibTrans" cxnId="{08A39FB1-C5FF-4F14-84C7-F18CAA44C4FB}">
      <dgm:prSet/>
      <dgm:spPr/>
      <dgm:t>
        <a:bodyPr/>
        <a:lstStyle/>
        <a:p>
          <a:pPr rtl="1"/>
          <a:endParaRPr lang="he-IL"/>
        </a:p>
      </dgm:t>
    </dgm:pt>
    <dgm:pt modelId="{737E8669-6D48-4E72-9BA3-88314DA69834}">
      <dgm:prSet phldrT="[Text]"/>
      <dgm:spPr/>
      <dgm:t>
        <a:bodyPr/>
        <a:lstStyle/>
        <a:p>
          <a:pPr rtl="1"/>
          <a:r>
            <a:rPr lang="he-IL" dirty="0"/>
            <a:t>לאב</a:t>
          </a:r>
        </a:p>
      </dgm:t>
    </dgm:pt>
    <dgm:pt modelId="{E479ADCD-C364-4A0E-BA12-506ED8BE2AAC}" type="parTrans" cxnId="{252D2F47-467D-4C32-8BF0-36006CFF78E3}">
      <dgm:prSet/>
      <dgm:spPr/>
      <dgm:t>
        <a:bodyPr/>
        <a:lstStyle/>
        <a:p>
          <a:pPr rtl="1"/>
          <a:endParaRPr lang="he-IL"/>
        </a:p>
      </dgm:t>
    </dgm:pt>
    <dgm:pt modelId="{D05CCAF4-B322-4E32-AE99-6A31116A1436}" type="sibTrans" cxnId="{252D2F47-467D-4C32-8BF0-36006CFF78E3}">
      <dgm:prSet/>
      <dgm:spPr/>
      <dgm:t>
        <a:bodyPr/>
        <a:lstStyle/>
        <a:p>
          <a:pPr rtl="1"/>
          <a:endParaRPr lang="he-IL"/>
        </a:p>
      </dgm:t>
    </dgm:pt>
    <dgm:pt modelId="{AF2B1087-C57D-47A8-92B9-395E607D73B7}">
      <dgm:prSet phldrT="[Text]"/>
      <dgm:spPr/>
      <dgm:t>
        <a:bodyPr/>
        <a:lstStyle/>
        <a:p>
          <a:pPr rtl="1"/>
          <a:r>
            <a:rPr lang="he-IL" dirty="0" err="1"/>
            <a:t>ראב"ד</a:t>
          </a:r>
          <a:r>
            <a:rPr lang="he-IL" dirty="0"/>
            <a:t>- אפשר,</a:t>
          </a:r>
        </a:p>
      </dgm:t>
    </dgm:pt>
    <dgm:pt modelId="{2747B14A-12FA-4701-BE85-86E1E206AE74}" type="parTrans" cxnId="{CA42ECEE-51F6-4750-8109-236BF8ADF81B}">
      <dgm:prSet/>
      <dgm:spPr/>
      <dgm:t>
        <a:bodyPr/>
        <a:lstStyle/>
        <a:p>
          <a:pPr rtl="1"/>
          <a:endParaRPr lang="he-IL"/>
        </a:p>
      </dgm:t>
    </dgm:pt>
    <dgm:pt modelId="{E23A3925-504B-4799-969F-B63D513C4EC1}" type="sibTrans" cxnId="{CA42ECEE-51F6-4750-8109-236BF8ADF81B}">
      <dgm:prSet/>
      <dgm:spPr/>
      <dgm:t>
        <a:bodyPr/>
        <a:lstStyle/>
        <a:p>
          <a:pPr rtl="1"/>
          <a:endParaRPr lang="he-IL"/>
        </a:p>
      </dgm:t>
    </dgm:pt>
    <dgm:pt modelId="{03885A67-D1CD-4FAB-A2BD-091A8BDE6E08}">
      <dgm:prSet phldrT="[Text]"/>
      <dgm:spPr/>
      <dgm:t>
        <a:bodyPr/>
        <a:lstStyle/>
        <a:p>
          <a:pPr rtl="1"/>
          <a:r>
            <a:rPr lang="he-IL" dirty="0"/>
            <a:t>לבת</a:t>
          </a:r>
        </a:p>
      </dgm:t>
    </dgm:pt>
    <dgm:pt modelId="{E45F7459-94E0-4815-96D6-6B87DD70491B}" type="parTrans" cxnId="{C420C9A0-B193-4A72-9319-DA37B2DE95FD}">
      <dgm:prSet/>
      <dgm:spPr/>
      <dgm:t>
        <a:bodyPr/>
        <a:lstStyle/>
        <a:p>
          <a:pPr rtl="1"/>
          <a:endParaRPr lang="he-IL"/>
        </a:p>
      </dgm:t>
    </dgm:pt>
    <dgm:pt modelId="{F3502858-59CE-40DC-BF6A-F9F1420C6CAC}" type="sibTrans" cxnId="{C420C9A0-B193-4A72-9319-DA37B2DE95FD}">
      <dgm:prSet/>
      <dgm:spPr/>
      <dgm:t>
        <a:bodyPr/>
        <a:lstStyle/>
        <a:p>
          <a:pPr rtl="1"/>
          <a:endParaRPr lang="he-IL"/>
        </a:p>
      </dgm:t>
    </dgm:pt>
    <dgm:pt modelId="{4A252390-222A-4028-A21C-C588F43AD4E6}">
      <dgm:prSet phldrT="[Text]"/>
      <dgm:spPr/>
      <dgm:t>
        <a:bodyPr/>
        <a:lstStyle/>
        <a:p>
          <a:pPr rtl="1"/>
          <a:r>
            <a:rPr lang="he-IL" dirty="0"/>
            <a:t>רמב"ם- גם הבת טוענת ומחייבת שבועה</a:t>
          </a:r>
        </a:p>
      </dgm:t>
    </dgm:pt>
    <dgm:pt modelId="{FC4F84C7-7B79-4EFD-85A5-9B0F889274A0}" type="parTrans" cxnId="{E010CE8E-FAB0-415A-9E3A-8158DF558E12}">
      <dgm:prSet/>
      <dgm:spPr/>
      <dgm:t>
        <a:bodyPr/>
        <a:lstStyle/>
        <a:p>
          <a:pPr rtl="1"/>
          <a:endParaRPr lang="he-IL"/>
        </a:p>
      </dgm:t>
    </dgm:pt>
    <dgm:pt modelId="{9670A8EE-1689-4241-83E6-9E7E1E33C956}" type="sibTrans" cxnId="{E010CE8E-FAB0-415A-9E3A-8158DF558E12}">
      <dgm:prSet/>
      <dgm:spPr/>
      <dgm:t>
        <a:bodyPr/>
        <a:lstStyle/>
        <a:p>
          <a:pPr rtl="1"/>
          <a:endParaRPr lang="he-IL"/>
        </a:p>
      </dgm:t>
    </dgm:pt>
    <dgm:pt modelId="{704994BE-CF48-41BA-B38E-1B83589F2A7A}">
      <dgm:prSet phldrT="[Text]"/>
      <dgm:spPr/>
      <dgm:t>
        <a:bodyPr/>
        <a:lstStyle/>
        <a:p>
          <a:pPr rtl="1"/>
          <a:r>
            <a:rPr lang="he-IL" dirty="0"/>
            <a:t>רמב"ם – האב טוען (הל' שבועות)</a:t>
          </a:r>
        </a:p>
      </dgm:t>
    </dgm:pt>
    <dgm:pt modelId="{76929E1C-9AFB-4BAE-ADEC-FDA4F48B8AAD}" type="parTrans" cxnId="{841FB729-AB11-4EE0-A58C-3E04BA170C98}">
      <dgm:prSet/>
      <dgm:spPr/>
      <dgm:t>
        <a:bodyPr/>
        <a:lstStyle/>
        <a:p>
          <a:pPr rtl="1"/>
          <a:endParaRPr lang="he-IL"/>
        </a:p>
      </dgm:t>
    </dgm:pt>
    <dgm:pt modelId="{0FDEFFF4-076F-4D21-ABF8-430E70402F9A}" type="sibTrans" cxnId="{841FB729-AB11-4EE0-A58C-3E04BA170C98}">
      <dgm:prSet/>
      <dgm:spPr/>
      <dgm:t>
        <a:bodyPr/>
        <a:lstStyle/>
        <a:p>
          <a:pPr rtl="1"/>
          <a:endParaRPr lang="he-IL"/>
        </a:p>
      </dgm:t>
    </dgm:pt>
    <dgm:pt modelId="{975937ED-B9F5-4E1C-8A0D-1E50ED60A5AC}">
      <dgm:prSet phldrT="[Text]"/>
      <dgm:spPr/>
      <dgm:t>
        <a:bodyPr/>
        <a:lstStyle/>
        <a:p>
          <a:pPr rtl="1"/>
          <a:r>
            <a:rPr lang="he-IL" dirty="0"/>
            <a:t>רמב"ם- טובע אחרי שבגרה- </a:t>
          </a:r>
          <a:r>
            <a:rPr lang="he-IL" u="sng" dirty="0"/>
            <a:t>שלה</a:t>
          </a:r>
        </a:p>
      </dgm:t>
    </dgm:pt>
    <dgm:pt modelId="{A02C5197-D76C-403B-8B67-F8D6109A205B}" type="parTrans" cxnId="{5B131595-CB9A-4235-A1EE-975CDC3DDF2B}">
      <dgm:prSet/>
      <dgm:spPr/>
      <dgm:t>
        <a:bodyPr/>
        <a:lstStyle/>
        <a:p>
          <a:pPr rtl="1"/>
          <a:endParaRPr lang="he-IL"/>
        </a:p>
      </dgm:t>
    </dgm:pt>
    <dgm:pt modelId="{6EB941A9-CEB3-4AE4-BF30-7D87BD0ABA33}" type="sibTrans" cxnId="{5B131595-CB9A-4235-A1EE-975CDC3DDF2B}">
      <dgm:prSet/>
      <dgm:spPr/>
      <dgm:t>
        <a:bodyPr/>
        <a:lstStyle/>
        <a:p>
          <a:pPr rtl="1"/>
          <a:endParaRPr lang="he-IL"/>
        </a:p>
      </dgm:t>
    </dgm:pt>
    <dgm:pt modelId="{EFE71742-6059-4D89-99AF-DF38D9A26F89}" type="pres">
      <dgm:prSet presAssocID="{9AF43BEA-F16F-49EE-970D-2A4A4733898D}" presName="hierChild1" presStyleCnt="0">
        <dgm:presLayoutVars>
          <dgm:chPref val="1"/>
          <dgm:dir val="rev"/>
          <dgm:animOne val="branch"/>
          <dgm:animLvl val="lvl"/>
          <dgm:resizeHandles/>
        </dgm:presLayoutVars>
      </dgm:prSet>
      <dgm:spPr/>
    </dgm:pt>
    <dgm:pt modelId="{6D1DE8CE-18F0-4978-93C8-E2D72566FC7D}" type="pres">
      <dgm:prSet presAssocID="{B725DF79-55C6-4D9E-BA6F-E2D83258DC58}" presName="hierRoot1" presStyleCnt="0"/>
      <dgm:spPr/>
    </dgm:pt>
    <dgm:pt modelId="{9F2B2A49-9471-4B91-9CB7-496011C031FA}" type="pres">
      <dgm:prSet presAssocID="{B725DF79-55C6-4D9E-BA6F-E2D83258DC58}" presName="composite" presStyleCnt="0"/>
      <dgm:spPr/>
    </dgm:pt>
    <dgm:pt modelId="{ACBB9AEC-ABDF-47DD-A5B2-E52C066D80CB}" type="pres">
      <dgm:prSet presAssocID="{B725DF79-55C6-4D9E-BA6F-E2D83258DC58}" presName="background" presStyleLbl="node0" presStyleIdx="0" presStyleCnt="1"/>
      <dgm:spPr/>
    </dgm:pt>
    <dgm:pt modelId="{871AD2D4-60FB-4D11-88C9-2F7D7FB7B9BA}" type="pres">
      <dgm:prSet presAssocID="{B725DF79-55C6-4D9E-BA6F-E2D83258DC58}" presName="text" presStyleLbl="fgAcc0" presStyleIdx="0" presStyleCnt="1">
        <dgm:presLayoutVars>
          <dgm:chPref val="3"/>
        </dgm:presLayoutVars>
      </dgm:prSet>
      <dgm:spPr/>
    </dgm:pt>
    <dgm:pt modelId="{17DE8C92-D4F7-42DA-B135-39FA55CA888D}" type="pres">
      <dgm:prSet presAssocID="{B725DF79-55C6-4D9E-BA6F-E2D83258DC58}" presName="hierChild2" presStyleCnt="0"/>
      <dgm:spPr/>
    </dgm:pt>
    <dgm:pt modelId="{F1A3E9CE-218B-4B36-9C7D-7CFFD055B819}" type="pres">
      <dgm:prSet presAssocID="{E479ADCD-C364-4A0E-BA12-506ED8BE2AAC}" presName="Name10" presStyleLbl="parChTrans1D2" presStyleIdx="0" presStyleCnt="2"/>
      <dgm:spPr/>
    </dgm:pt>
    <dgm:pt modelId="{8FEB667F-D1DD-4A52-9DAB-61C5F85DB2CA}" type="pres">
      <dgm:prSet presAssocID="{737E8669-6D48-4E72-9BA3-88314DA69834}" presName="hierRoot2" presStyleCnt="0"/>
      <dgm:spPr/>
    </dgm:pt>
    <dgm:pt modelId="{0A0D03F8-20B8-4963-BB8E-2FEC5143C46E}" type="pres">
      <dgm:prSet presAssocID="{737E8669-6D48-4E72-9BA3-88314DA69834}" presName="composite2" presStyleCnt="0"/>
      <dgm:spPr/>
    </dgm:pt>
    <dgm:pt modelId="{6E498D2D-64FA-43B7-B4FC-E2B353410E84}" type="pres">
      <dgm:prSet presAssocID="{737E8669-6D48-4E72-9BA3-88314DA69834}" presName="background2" presStyleLbl="node2" presStyleIdx="0" presStyleCnt="2"/>
      <dgm:spPr/>
    </dgm:pt>
    <dgm:pt modelId="{D57076A3-D56E-406D-B0AF-D13B9D6ED768}" type="pres">
      <dgm:prSet presAssocID="{737E8669-6D48-4E72-9BA3-88314DA69834}" presName="text2" presStyleLbl="fgAcc2" presStyleIdx="0" presStyleCnt="2">
        <dgm:presLayoutVars>
          <dgm:chPref val="3"/>
        </dgm:presLayoutVars>
      </dgm:prSet>
      <dgm:spPr/>
    </dgm:pt>
    <dgm:pt modelId="{F99E8F39-6927-43A9-8A8F-62491423BFCE}" type="pres">
      <dgm:prSet presAssocID="{737E8669-6D48-4E72-9BA3-88314DA69834}" presName="hierChild3" presStyleCnt="0"/>
      <dgm:spPr/>
    </dgm:pt>
    <dgm:pt modelId="{4AED1352-C216-4DDD-81F2-C24C6CA9828E}" type="pres">
      <dgm:prSet presAssocID="{2747B14A-12FA-4701-BE85-86E1E206AE74}" presName="Name17" presStyleLbl="parChTrans1D3" presStyleIdx="0" presStyleCnt="4"/>
      <dgm:spPr/>
    </dgm:pt>
    <dgm:pt modelId="{911F8E1F-80F3-4ADC-A59A-6DAB63452EC3}" type="pres">
      <dgm:prSet presAssocID="{AF2B1087-C57D-47A8-92B9-395E607D73B7}" presName="hierRoot3" presStyleCnt="0"/>
      <dgm:spPr/>
    </dgm:pt>
    <dgm:pt modelId="{75078305-EEEB-43DB-81BA-C6E850AA4CAB}" type="pres">
      <dgm:prSet presAssocID="{AF2B1087-C57D-47A8-92B9-395E607D73B7}" presName="composite3" presStyleCnt="0"/>
      <dgm:spPr/>
    </dgm:pt>
    <dgm:pt modelId="{A2EA2F20-1C51-4AB0-8A6B-74C1365AFB69}" type="pres">
      <dgm:prSet presAssocID="{AF2B1087-C57D-47A8-92B9-395E607D73B7}" presName="background3" presStyleLbl="node3" presStyleIdx="0" presStyleCnt="4"/>
      <dgm:spPr/>
    </dgm:pt>
    <dgm:pt modelId="{54171DDA-0097-481D-B172-78CB005624F3}" type="pres">
      <dgm:prSet presAssocID="{AF2B1087-C57D-47A8-92B9-395E607D73B7}" presName="text3" presStyleLbl="fgAcc3" presStyleIdx="0" presStyleCnt="4">
        <dgm:presLayoutVars>
          <dgm:chPref val="3"/>
        </dgm:presLayoutVars>
      </dgm:prSet>
      <dgm:spPr/>
    </dgm:pt>
    <dgm:pt modelId="{28FDFA25-0FB3-4B78-B041-FB705E8ED86E}" type="pres">
      <dgm:prSet presAssocID="{AF2B1087-C57D-47A8-92B9-395E607D73B7}" presName="hierChild4" presStyleCnt="0"/>
      <dgm:spPr/>
    </dgm:pt>
    <dgm:pt modelId="{6FA1A489-B19F-4B14-905E-954F67A3D886}" type="pres">
      <dgm:prSet presAssocID="{76929E1C-9AFB-4BAE-ADEC-FDA4F48B8AAD}" presName="Name17" presStyleLbl="parChTrans1D3" presStyleIdx="1" presStyleCnt="4"/>
      <dgm:spPr/>
    </dgm:pt>
    <dgm:pt modelId="{7D0A7999-F60A-441A-9E22-2B5D9209F8B4}" type="pres">
      <dgm:prSet presAssocID="{704994BE-CF48-41BA-B38E-1B83589F2A7A}" presName="hierRoot3" presStyleCnt="0"/>
      <dgm:spPr/>
    </dgm:pt>
    <dgm:pt modelId="{76366EBE-49FB-42AA-B1BD-C2DE9B054FAD}" type="pres">
      <dgm:prSet presAssocID="{704994BE-CF48-41BA-B38E-1B83589F2A7A}" presName="composite3" presStyleCnt="0"/>
      <dgm:spPr/>
    </dgm:pt>
    <dgm:pt modelId="{75257FD1-49D3-4DDF-B0C5-4892BC145CB6}" type="pres">
      <dgm:prSet presAssocID="{704994BE-CF48-41BA-B38E-1B83589F2A7A}" presName="background3" presStyleLbl="node3" presStyleIdx="1" presStyleCnt="4"/>
      <dgm:spPr/>
    </dgm:pt>
    <dgm:pt modelId="{0052E5AA-8352-4BA0-8509-4D047E7D1497}" type="pres">
      <dgm:prSet presAssocID="{704994BE-CF48-41BA-B38E-1B83589F2A7A}" presName="text3" presStyleLbl="fgAcc3" presStyleIdx="1" presStyleCnt="4">
        <dgm:presLayoutVars>
          <dgm:chPref val="3"/>
        </dgm:presLayoutVars>
      </dgm:prSet>
      <dgm:spPr/>
    </dgm:pt>
    <dgm:pt modelId="{0862D7EF-2686-468F-B4EC-0CEAAF2E9893}" type="pres">
      <dgm:prSet presAssocID="{704994BE-CF48-41BA-B38E-1B83589F2A7A}" presName="hierChild4" presStyleCnt="0"/>
      <dgm:spPr/>
    </dgm:pt>
    <dgm:pt modelId="{1B5EA5CC-B26B-45CA-A6CD-B3441FB3CA2C}" type="pres">
      <dgm:prSet presAssocID="{E45F7459-94E0-4815-96D6-6B87DD70491B}" presName="Name10" presStyleLbl="parChTrans1D2" presStyleIdx="1" presStyleCnt="2"/>
      <dgm:spPr/>
    </dgm:pt>
    <dgm:pt modelId="{10985A2B-B237-46BE-8F3F-FC65B31341C6}" type="pres">
      <dgm:prSet presAssocID="{03885A67-D1CD-4FAB-A2BD-091A8BDE6E08}" presName="hierRoot2" presStyleCnt="0"/>
      <dgm:spPr/>
    </dgm:pt>
    <dgm:pt modelId="{7D161181-8A06-440D-B1DC-34D62DD3C9CD}" type="pres">
      <dgm:prSet presAssocID="{03885A67-D1CD-4FAB-A2BD-091A8BDE6E08}" presName="composite2" presStyleCnt="0"/>
      <dgm:spPr/>
    </dgm:pt>
    <dgm:pt modelId="{AF514968-5820-4F08-8C86-2B85FD481AE0}" type="pres">
      <dgm:prSet presAssocID="{03885A67-D1CD-4FAB-A2BD-091A8BDE6E08}" presName="background2" presStyleLbl="node2" presStyleIdx="1" presStyleCnt="2"/>
      <dgm:spPr/>
    </dgm:pt>
    <dgm:pt modelId="{89A1190C-BD46-4740-8BDE-E15347FDCF2A}" type="pres">
      <dgm:prSet presAssocID="{03885A67-D1CD-4FAB-A2BD-091A8BDE6E08}" presName="text2" presStyleLbl="fgAcc2" presStyleIdx="1" presStyleCnt="2">
        <dgm:presLayoutVars>
          <dgm:chPref val="3"/>
        </dgm:presLayoutVars>
      </dgm:prSet>
      <dgm:spPr/>
    </dgm:pt>
    <dgm:pt modelId="{E4DBC1A2-5F4E-4555-AF9B-DCB85B499F8D}" type="pres">
      <dgm:prSet presAssocID="{03885A67-D1CD-4FAB-A2BD-091A8BDE6E08}" presName="hierChild3" presStyleCnt="0"/>
      <dgm:spPr/>
    </dgm:pt>
    <dgm:pt modelId="{8CDD3861-8F6D-49DD-89C3-AFA2DA3BD8CA}" type="pres">
      <dgm:prSet presAssocID="{FC4F84C7-7B79-4EFD-85A5-9B0F889274A0}" presName="Name17" presStyleLbl="parChTrans1D3" presStyleIdx="2" presStyleCnt="4"/>
      <dgm:spPr/>
    </dgm:pt>
    <dgm:pt modelId="{066920A6-2018-4F1C-8955-9214DEBD09EC}" type="pres">
      <dgm:prSet presAssocID="{4A252390-222A-4028-A21C-C588F43AD4E6}" presName="hierRoot3" presStyleCnt="0"/>
      <dgm:spPr/>
    </dgm:pt>
    <dgm:pt modelId="{05F2D409-A9D8-49A2-8908-7595D58A4218}" type="pres">
      <dgm:prSet presAssocID="{4A252390-222A-4028-A21C-C588F43AD4E6}" presName="composite3" presStyleCnt="0"/>
      <dgm:spPr/>
    </dgm:pt>
    <dgm:pt modelId="{57DEC23C-51BD-489D-90F7-DB8CB6A56460}" type="pres">
      <dgm:prSet presAssocID="{4A252390-222A-4028-A21C-C588F43AD4E6}" presName="background3" presStyleLbl="node3" presStyleIdx="2" presStyleCnt="4"/>
      <dgm:spPr/>
    </dgm:pt>
    <dgm:pt modelId="{C25D6279-48B0-4C93-9B7F-39502CF24E82}" type="pres">
      <dgm:prSet presAssocID="{4A252390-222A-4028-A21C-C588F43AD4E6}" presName="text3" presStyleLbl="fgAcc3" presStyleIdx="2" presStyleCnt="4">
        <dgm:presLayoutVars>
          <dgm:chPref val="3"/>
        </dgm:presLayoutVars>
      </dgm:prSet>
      <dgm:spPr/>
    </dgm:pt>
    <dgm:pt modelId="{7A991E96-7526-4104-A580-957F7CA8A322}" type="pres">
      <dgm:prSet presAssocID="{4A252390-222A-4028-A21C-C588F43AD4E6}" presName="hierChild4" presStyleCnt="0"/>
      <dgm:spPr/>
    </dgm:pt>
    <dgm:pt modelId="{E54238F4-5193-41C4-814A-2DF7156B79FC}" type="pres">
      <dgm:prSet presAssocID="{A02C5197-D76C-403B-8B67-F8D6109A205B}" presName="Name17" presStyleLbl="parChTrans1D3" presStyleIdx="3" presStyleCnt="4"/>
      <dgm:spPr/>
    </dgm:pt>
    <dgm:pt modelId="{06FDDE62-4425-46F1-A108-F2502426CF7E}" type="pres">
      <dgm:prSet presAssocID="{975937ED-B9F5-4E1C-8A0D-1E50ED60A5AC}" presName="hierRoot3" presStyleCnt="0"/>
      <dgm:spPr/>
    </dgm:pt>
    <dgm:pt modelId="{D4A12655-90FE-4A23-99AA-E64192221A68}" type="pres">
      <dgm:prSet presAssocID="{975937ED-B9F5-4E1C-8A0D-1E50ED60A5AC}" presName="composite3" presStyleCnt="0"/>
      <dgm:spPr/>
    </dgm:pt>
    <dgm:pt modelId="{BE019E61-8B4D-4F69-B203-1C8B7F2FA6DE}" type="pres">
      <dgm:prSet presAssocID="{975937ED-B9F5-4E1C-8A0D-1E50ED60A5AC}" presName="background3" presStyleLbl="node3" presStyleIdx="3" presStyleCnt="4"/>
      <dgm:spPr/>
    </dgm:pt>
    <dgm:pt modelId="{E39485F2-8C3B-456D-9DF8-8B5B1590F834}" type="pres">
      <dgm:prSet presAssocID="{975937ED-B9F5-4E1C-8A0D-1E50ED60A5AC}" presName="text3" presStyleLbl="fgAcc3" presStyleIdx="3" presStyleCnt="4">
        <dgm:presLayoutVars>
          <dgm:chPref val="3"/>
        </dgm:presLayoutVars>
      </dgm:prSet>
      <dgm:spPr/>
    </dgm:pt>
    <dgm:pt modelId="{EE6C9601-887A-44AF-9E31-0A9C2C63E9D5}" type="pres">
      <dgm:prSet presAssocID="{975937ED-B9F5-4E1C-8A0D-1E50ED60A5AC}" presName="hierChild4" presStyleCnt="0"/>
      <dgm:spPr/>
    </dgm:pt>
  </dgm:ptLst>
  <dgm:cxnLst>
    <dgm:cxn modelId="{6B5E1329-6CF5-498B-B08C-952FEA18A8D7}" type="presOf" srcId="{B725DF79-55C6-4D9E-BA6F-E2D83258DC58}" destId="{871AD2D4-60FB-4D11-88C9-2F7D7FB7B9BA}" srcOrd="0" destOrd="0" presId="urn:microsoft.com/office/officeart/2005/8/layout/hierarchy1"/>
    <dgm:cxn modelId="{841FB729-AB11-4EE0-A58C-3E04BA170C98}" srcId="{737E8669-6D48-4E72-9BA3-88314DA69834}" destId="{704994BE-CF48-41BA-B38E-1B83589F2A7A}" srcOrd="1" destOrd="0" parTransId="{76929E1C-9AFB-4BAE-ADEC-FDA4F48B8AAD}" sibTransId="{0FDEFFF4-076F-4D21-ABF8-430E70402F9A}"/>
    <dgm:cxn modelId="{6C76E537-75EA-4D31-85D0-C863CB899392}" type="presOf" srcId="{03885A67-D1CD-4FAB-A2BD-091A8BDE6E08}" destId="{89A1190C-BD46-4740-8BDE-E15347FDCF2A}" srcOrd="0" destOrd="0" presId="urn:microsoft.com/office/officeart/2005/8/layout/hierarchy1"/>
    <dgm:cxn modelId="{E5D52F5C-2DA0-4A78-946D-B92D40D61362}" type="presOf" srcId="{AF2B1087-C57D-47A8-92B9-395E607D73B7}" destId="{54171DDA-0097-481D-B172-78CB005624F3}" srcOrd="0" destOrd="0" presId="urn:microsoft.com/office/officeart/2005/8/layout/hierarchy1"/>
    <dgm:cxn modelId="{252D2F47-467D-4C32-8BF0-36006CFF78E3}" srcId="{B725DF79-55C6-4D9E-BA6F-E2D83258DC58}" destId="{737E8669-6D48-4E72-9BA3-88314DA69834}" srcOrd="0" destOrd="0" parTransId="{E479ADCD-C364-4A0E-BA12-506ED8BE2AAC}" sibTransId="{D05CCAF4-B322-4E32-AE99-6A31116A1436}"/>
    <dgm:cxn modelId="{9ECA756E-7001-493C-B4A8-B8244E981C55}" type="presOf" srcId="{704994BE-CF48-41BA-B38E-1B83589F2A7A}" destId="{0052E5AA-8352-4BA0-8509-4D047E7D1497}" srcOrd="0" destOrd="0" presId="urn:microsoft.com/office/officeart/2005/8/layout/hierarchy1"/>
    <dgm:cxn modelId="{3A361170-AAB6-4DDB-A533-3C832C626555}" type="presOf" srcId="{737E8669-6D48-4E72-9BA3-88314DA69834}" destId="{D57076A3-D56E-406D-B0AF-D13B9D6ED768}" srcOrd="0" destOrd="0" presId="urn:microsoft.com/office/officeart/2005/8/layout/hierarchy1"/>
    <dgm:cxn modelId="{E010CE8E-FAB0-415A-9E3A-8158DF558E12}" srcId="{03885A67-D1CD-4FAB-A2BD-091A8BDE6E08}" destId="{4A252390-222A-4028-A21C-C588F43AD4E6}" srcOrd="0" destOrd="0" parTransId="{FC4F84C7-7B79-4EFD-85A5-9B0F889274A0}" sibTransId="{9670A8EE-1689-4241-83E6-9E7E1E33C956}"/>
    <dgm:cxn modelId="{9F02B78F-D790-4F71-BE3C-E77E484B6721}" type="presOf" srcId="{4A252390-222A-4028-A21C-C588F43AD4E6}" destId="{C25D6279-48B0-4C93-9B7F-39502CF24E82}" srcOrd="0" destOrd="0" presId="urn:microsoft.com/office/officeart/2005/8/layout/hierarchy1"/>
    <dgm:cxn modelId="{5B131595-CB9A-4235-A1EE-975CDC3DDF2B}" srcId="{03885A67-D1CD-4FAB-A2BD-091A8BDE6E08}" destId="{975937ED-B9F5-4E1C-8A0D-1E50ED60A5AC}" srcOrd="1" destOrd="0" parTransId="{A02C5197-D76C-403B-8B67-F8D6109A205B}" sibTransId="{6EB941A9-CEB3-4AE4-BF30-7D87BD0ABA33}"/>
    <dgm:cxn modelId="{96E4ED97-393C-44F0-9AD8-57B7FBBEDF7C}" type="presOf" srcId="{E479ADCD-C364-4A0E-BA12-506ED8BE2AAC}" destId="{F1A3E9CE-218B-4B36-9C7D-7CFFD055B819}" srcOrd="0" destOrd="0" presId="urn:microsoft.com/office/officeart/2005/8/layout/hierarchy1"/>
    <dgm:cxn modelId="{6B24BC98-B46A-412D-BBA0-576E576AEB12}" type="presOf" srcId="{2747B14A-12FA-4701-BE85-86E1E206AE74}" destId="{4AED1352-C216-4DDD-81F2-C24C6CA9828E}" srcOrd="0" destOrd="0" presId="urn:microsoft.com/office/officeart/2005/8/layout/hierarchy1"/>
    <dgm:cxn modelId="{C420C9A0-B193-4A72-9319-DA37B2DE95FD}" srcId="{B725DF79-55C6-4D9E-BA6F-E2D83258DC58}" destId="{03885A67-D1CD-4FAB-A2BD-091A8BDE6E08}" srcOrd="1" destOrd="0" parTransId="{E45F7459-94E0-4815-96D6-6B87DD70491B}" sibTransId="{F3502858-59CE-40DC-BF6A-F9F1420C6CAC}"/>
    <dgm:cxn modelId="{08A39FB1-C5FF-4F14-84C7-F18CAA44C4FB}" srcId="{9AF43BEA-F16F-49EE-970D-2A4A4733898D}" destId="{B725DF79-55C6-4D9E-BA6F-E2D83258DC58}" srcOrd="0" destOrd="0" parTransId="{6BB9E5DE-2024-426B-967C-95A97554F7D9}" sibTransId="{7669DB55-1989-4324-8768-5D20A7A0C89D}"/>
    <dgm:cxn modelId="{E37EDCB1-690E-4729-944F-038B92103156}" type="presOf" srcId="{FC4F84C7-7B79-4EFD-85A5-9B0F889274A0}" destId="{8CDD3861-8F6D-49DD-89C3-AFA2DA3BD8CA}" srcOrd="0" destOrd="0" presId="urn:microsoft.com/office/officeart/2005/8/layout/hierarchy1"/>
    <dgm:cxn modelId="{133801C4-7959-4077-97F1-D642931201A3}" type="presOf" srcId="{E45F7459-94E0-4815-96D6-6B87DD70491B}" destId="{1B5EA5CC-B26B-45CA-A6CD-B3441FB3CA2C}" srcOrd="0" destOrd="0" presId="urn:microsoft.com/office/officeart/2005/8/layout/hierarchy1"/>
    <dgm:cxn modelId="{4B473FCB-018B-4727-B2F9-9CFBBD2CBA12}" type="presOf" srcId="{975937ED-B9F5-4E1C-8A0D-1E50ED60A5AC}" destId="{E39485F2-8C3B-456D-9DF8-8B5B1590F834}" srcOrd="0" destOrd="0" presId="urn:microsoft.com/office/officeart/2005/8/layout/hierarchy1"/>
    <dgm:cxn modelId="{DE7CA9E9-62F3-4697-BADF-363D00F3D5FD}" type="presOf" srcId="{9AF43BEA-F16F-49EE-970D-2A4A4733898D}" destId="{EFE71742-6059-4D89-99AF-DF38D9A26F89}" srcOrd="0" destOrd="0" presId="urn:microsoft.com/office/officeart/2005/8/layout/hierarchy1"/>
    <dgm:cxn modelId="{CA42ECEE-51F6-4750-8109-236BF8ADF81B}" srcId="{737E8669-6D48-4E72-9BA3-88314DA69834}" destId="{AF2B1087-C57D-47A8-92B9-395E607D73B7}" srcOrd="0" destOrd="0" parTransId="{2747B14A-12FA-4701-BE85-86E1E206AE74}" sibTransId="{E23A3925-504B-4799-969F-B63D513C4EC1}"/>
    <dgm:cxn modelId="{6E8B87F0-BF95-4186-B3CB-0076CC69BF96}" type="presOf" srcId="{A02C5197-D76C-403B-8B67-F8D6109A205B}" destId="{E54238F4-5193-41C4-814A-2DF7156B79FC}" srcOrd="0" destOrd="0" presId="urn:microsoft.com/office/officeart/2005/8/layout/hierarchy1"/>
    <dgm:cxn modelId="{A4A583F9-06D5-49DD-971C-2CFF6B031940}" type="presOf" srcId="{76929E1C-9AFB-4BAE-ADEC-FDA4F48B8AAD}" destId="{6FA1A489-B19F-4B14-905E-954F67A3D886}" srcOrd="0" destOrd="0" presId="urn:microsoft.com/office/officeart/2005/8/layout/hierarchy1"/>
    <dgm:cxn modelId="{F6C0DD1C-05F4-4FC9-B448-0C1CEF06E514}" type="presParOf" srcId="{EFE71742-6059-4D89-99AF-DF38D9A26F89}" destId="{6D1DE8CE-18F0-4978-93C8-E2D72566FC7D}" srcOrd="0" destOrd="0" presId="urn:microsoft.com/office/officeart/2005/8/layout/hierarchy1"/>
    <dgm:cxn modelId="{9D49057F-A633-4894-AA8D-33BE2A5A86C7}" type="presParOf" srcId="{6D1DE8CE-18F0-4978-93C8-E2D72566FC7D}" destId="{9F2B2A49-9471-4B91-9CB7-496011C031FA}" srcOrd="0" destOrd="0" presId="urn:microsoft.com/office/officeart/2005/8/layout/hierarchy1"/>
    <dgm:cxn modelId="{7773A879-825F-4241-8136-4316B59F25C0}" type="presParOf" srcId="{9F2B2A49-9471-4B91-9CB7-496011C031FA}" destId="{ACBB9AEC-ABDF-47DD-A5B2-E52C066D80CB}" srcOrd="0" destOrd="0" presId="urn:microsoft.com/office/officeart/2005/8/layout/hierarchy1"/>
    <dgm:cxn modelId="{1E2A523F-DA87-45AE-8CB2-E27403A770BB}" type="presParOf" srcId="{9F2B2A49-9471-4B91-9CB7-496011C031FA}" destId="{871AD2D4-60FB-4D11-88C9-2F7D7FB7B9BA}" srcOrd="1" destOrd="0" presId="urn:microsoft.com/office/officeart/2005/8/layout/hierarchy1"/>
    <dgm:cxn modelId="{9125E860-DDA7-47F2-A3E7-A447A25D3441}" type="presParOf" srcId="{6D1DE8CE-18F0-4978-93C8-E2D72566FC7D}" destId="{17DE8C92-D4F7-42DA-B135-39FA55CA888D}" srcOrd="1" destOrd="0" presId="urn:microsoft.com/office/officeart/2005/8/layout/hierarchy1"/>
    <dgm:cxn modelId="{1A9AF02B-D794-4E1E-B7FD-AE001611D7A6}" type="presParOf" srcId="{17DE8C92-D4F7-42DA-B135-39FA55CA888D}" destId="{F1A3E9CE-218B-4B36-9C7D-7CFFD055B819}" srcOrd="0" destOrd="0" presId="urn:microsoft.com/office/officeart/2005/8/layout/hierarchy1"/>
    <dgm:cxn modelId="{F5D570DD-2160-4B66-91C5-F5674139D4CF}" type="presParOf" srcId="{17DE8C92-D4F7-42DA-B135-39FA55CA888D}" destId="{8FEB667F-D1DD-4A52-9DAB-61C5F85DB2CA}" srcOrd="1" destOrd="0" presId="urn:microsoft.com/office/officeart/2005/8/layout/hierarchy1"/>
    <dgm:cxn modelId="{0B701C7A-FB24-4779-BABC-171D4FD015B8}" type="presParOf" srcId="{8FEB667F-D1DD-4A52-9DAB-61C5F85DB2CA}" destId="{0A0D03F8-20B8-4963-BB8E-2FEC5143C46E}" srcOrd="0" destOrd="0" presId="urn:microsoft.com/office/officeart/2005/8/layout/hierarchy1"/>
    <dgm:cxn modelId="{E6F1D4D8-5473-424A-ABD7-71B3471B906F}" type="presParOf" srcId="{0A0D03F8-20B8-4963-BB8E-2FEC5143C46E}" destId="{6E498D2D-64FA-43B7-B4FC-E2B353410E84}" srcOrd="0" destOrd="0" presId="urn:microsoft.com/office/officeart/2005/8/layout/hierarchy1"/>
    <dgm:cxn modelId="{0BE5D643-D278-4F47-BE2D-2559EDDB97BF}" type="presParOf" srcId="{0A0D03F8-20B8-4963-BB8E-2FEC5143C46E}" destId="{D57076A3-D56E-406D-B0AF-D13B9D6ED768}" srcOrd="1" destOrd="0" presId="urn:microsoft.com/office/officeart/2005/8/layout/hierarchy1"/>
    <dgm:cxn modelId="{7925CDD5-0DFD-41C4-ABC3-8829B8E846C7}" type="presParOf" srcId="{8FEB667F-D1DD-4A52-9DAB-61C5F85DB2CA}" destId="{F99E8F39-6927-43A9-8A8F-62491423BFCE}" srcOrd="1" destOrd="0" presId="urn:microsoft.com/office/officeart/2005/8/layout/hierarchy1"/>
    <dgm:cxn modelId="{E6B1DBEE-E0C0-48E2-944D-E16105438AF0}" type="presParOf" srcId="{F99E8F39-6927-43A9-8A8F-62491423BFCE}" destId="{4AED1352-C216-4DDD-81F2-C24C6CA9828E}" srcOrd="0" destOrd="0" presId="urn:microsoft.com/office/officeart/2005/8/layout/hierarchy1"/>
    <dgm:cxn modelId="{A0BEE5E9-26E3-4BC7-A42F-F7A252B94EA2}" type="presParOf" srcId="{F99E8F39-6927-43A9-8A8F-62491423BFCE}" destId="{911F8E1F-80F3-4ADC-A59A-6DAB63452EC3}" srcOrd="1" destOrd="0" presId="urn:microsoft.com/office/officeart/2005/8/layout/hierarchy1"/>
    <dgm:cxn modelId="{E09A0670-9A85-4DE3-9D35-790030694E60}" type="presParOf" srcId="{911F8E1F-80F3-4ADC-A59A-6DAB63452EC3}" destId="{75078305-EEEB-43DB-81BA-C6E850AA4CAB}" srcOrd="0" destOrd="0" presId="urn:microsoft.com/office/officeart/2005/8/layout/hierarchy1"/>
    <dgm:cxn modelId="{7CADC5F2-42E4-4E90-8937-813CC44CC21A}" type="presParOf" srcId="{75078305-EEEB-43DB-81BA-C6E850AA4CAB}" destId="{A2EA2F20-1C51-4AB0-8A6B-74C1365AFB69}" srcOrd="0" destOrd="0" presId="urn:microsoft.com/office/officeart/2005/8/layout/hierarchy1"/>
    <dgm:cxn modelId="{8999B86D-209F-43A3-914B-C73473A2A6F9}" type="presParOf" srcId="{75078305-EEEB-43DB-81BA-C6E850AA4CAB}" destId="{54171DDA-0097-481D-B172-78CB005624F3}" srcOrd="1" destOrd="0" presId="urn:microsoft.com/office/officeart/2005/8/layout/hierarchy1"/>
    <dgm:cxn modelId="{A751632E-0968-4F7A-8CF4-9CBA3FA44564}" type="presParOf" srcId="{911F8E1F-80F3-4ADC-A59A-6DAB63452EC3}" destId="{28FDFA25-0FB3-4B78-B041-FB705E8ED86E}" srcOrd="1" destOrd="0" presId="urn:microsoft.com/office/officeart/2005/8/layout/hierarchy1"/>
    <dgm:cxn modelId="{A45D651C-3231-40F2-A2FD-017B3C6CE166}" type="presParOf" srcId="{F99E8F39-6927-43A9-8A8F-62491423BFCE}" destId="{6FA1A489-B19F-4B14-905E-954F67A3D886}" srcOrd="2" destOrd="0" presId="urn:microsoft.com/office/officeart/2005/8/layout/hierarchy1"/>
    <dgm:cxn modelId="{AA7A7936-6F80-4A73-A9B6-8E1DBAD736B5}" type="presParOf" srcId="{F99E8F39-6927-43A9-8A8F-62491423BFCE}" destId="{7D0A7999-F60A-441A-9E22-2B5D9209F8B4}" srcOrd="3" destOrd="0" presId="urn:microsoft.com/office/officeart/2005/8/layout/hierarchy1"/>
    <dgm:cxn modelId="{ADE8B0E0-5CB6-4546-A4CB-4CC6873FA5AA}" type="presParOf" srcId="{7D0A7999-F60A-441A-9E22-2B5D9209F8B4}" destId="{76366EBE-49FB-42AA-B1BD-C2DE9B054FAD}" srcOrd="0" destOrd="0" presId="urn:microsoft.com/office/officeart/2005/8/layout/hierarchy1"/>
    <dgm:cxn modelId="{B2A0050E-CCE3-46B3-9730-892400D9186D}" type="presParOf" srcId="{76366EBE-49FB-42AA-B1BD-C2DE9B054FAD}" destId="{75257FD1-49D3-4DDF-B0C5-4892BC145CB6}" srcOrd="0" destOrd="0" presId="urn:microsoft.com/office/officeart/2005/8/layout/hierarchy1"/>
    <dgm:cxn modelId="{AA45B0DA-0919-4ECA-8162-0FC27649B409}" type="presParOf" srcId="{76366EBE-49FB-42AA-B1BD-C2DE9B054FAD}" destId="{0052E5AA-8352-4BA0-8509-4D047E7D1497}" srcOrd="1" destOrd="0" presId="urn:microsoft.com/office/officeart/2005/8/layout/hierarchy1"/>
    <dgm:cxn modelId="{5F7410D4-0684-4BEC-9351-F667991B6A28}" type="presParOf" srcId="{7D0A7999-F60A-441A-9E22-2B5D9209F8B4}" destId="{0862D7EF-2686-468F-B4EC-0CEAAF2E9893}" srcOrd="1" destOrd="0" presId="urn:microsoft.com/office/officeart/2005/8/layout/hierarchy1"/>
    <dgm:cxn modelId="{41435E92-BE78-477A-A3E4-C3D58E74A5FD}" type="presParOf" srcId="{17DE8C92-D4F7-42DA-B135-39FA55CA888D}" destId="{1B5EA5CC-B26B-45CA-A6CD-B3441FB3CA2C}" srcOrd="2" destOrd="0" presId="urn:microsoft.com/office/officeart/2005/8/layout/hierarchy1"/>
    <dgm:cxn modelId="{C733D8D9-0F88-494A-9B64-534729926270}" type="presParOf" srcId="{17DE8C92-D4F7-42DA-B135-39FA55CA888D}" destId="{10985A2B-B237-46BE-8F3F-FC65B31341C6}" srcOrd="3" destOrd="0" presId="urn:microsoft.com/office/officeart/2005/8/layout/hierarchy1"/>
    <dgm:cxn modelId="{4B310FEA-2EF2-4240-9684-AFE3E2B55EE1}" type="presParOf" srcId="{10985A2B-B237-46BE-8F3F-FC65B31341C6}" destId="{7D161181-8A06-440D-B1DC-34D62DD3C9CD}" srcOrd="0" destOrd="0" presId="urn:microsoft.com/office/officeart/2005/8/layout/hierarchy1"/>
    <dgm:cxn modelId="{5BF78FEA-742A-45CF-B590-A3C4BFB52B67}" type="presParOf" srcId="{7D161181-8A06-440D-B1DC-34D62DD3C9CD}" destId="{AF514968-5820-4F08-8C86-2B85FD481AE0}" srcOrd="0" destOrd="0" presId="urn:microsoft.com/office/officeart/2005/8/layout/hierarchy1"/>
    <dgm:cxn modelId="{4374C193-20DA-45DB-A542-34F7FAFAE3D7}" type="presParOf" srcId="{7D161181-8A06-440D-B1DC-34D62DD3C9CD}" destId="{89A1190C-BD46-4740-8BDE-E15347FDCF2A}" srcOrd="1" destOrd="0" presId="urn:microsoft.com/office/officeart/2005/8/layout/hierarchy1"/>
    <dgm:cxn modelId="{EC8126BF-0C4E-4C4E-ABE8-68EC57C51A80}" type="presParOf" srcId="{10985A2B-B237-46BE-8F3F-FC65B31341C6}" destId="{E4DBC1A2-5F4E-4555-AF9B-DCB85B499F8D}" srcOrd="1" destOrd="0" presId="urn:microsoft.com/office/officeart/2005/8/layout/hierarchy1"/>
    <dgm:cxn modelId="{3DEDDC74-0C73-4F0C-B0FA-799E79F0137C}" type="presParOf" srcId="{E4DBC1A2-5F4E-4555-AF9B-DCB85B499F8D}" destId="{8CDD3861-8F6D-49DD-89C3-AFA2DA3BD8CA}" srcOrd="0" destOrd="0" presId="urn:microsoft.com/office/officeart/2005/8/layout/hierarchy1"/>
    <dgm:cxn modelId="{F2972FEA-9E01-4C1C-B69E-95D936C2A6BE}" type="presParOf" srcId="{E4DBC1A2-5F4E-4555-AF9B-DCB85B499F8D}" destId="{066920A6-2018-4F1C-8955-9214DEBD09EC}" srcOrd="1" destOrd="0" presId="urn:microsoft.com/office/officeart/2005/8/layout/hierarchy1"/>
    <dgm:cxn modelId="{1FAEC442-7B2F-47A8-B57B-1DCE33AEB8E3}" type="presParOf" srcId="{066920A6-2018-4F1C-8955-9214DEBD09EC}" destId="{05F2D409-A9D8-49A2-8908-7595D58A4218}" srcOrd="0" destOrd="0" presId="urn:microsoft.com/office/officeart/2005/8/layout/hierarchy1"/>
    <dgm:cxn modelId="{0C8B5A84-89A8-4ECD-B246-8772CF4693D3}" type="presParOf" srcId="{05F2D409-A9D8-49A2-8908-7595D58A4218}" destId="{57DEC23C-51BD-489D-90F7-DB8CB6A56460}" srcOrd="0" destOrd="0" presId="urn:microsoft.com/office/officeart/2005/8/layout/hierarchy1"/>
    <dgm:cxn modelId="{99D86083-3C9E-4871-BBD7-FDDB957F5EB6}" type="presParOf" srcId="{05F2D409-A9D8-49A2-8908-7595D58A4218}" destId="{C25D6279-48B0-4C93-9B7F-39502CF24E82}" srcOrd="1" destOrd="0" presId="urn:microsoft.com/office/officeart/2005/8/layout/hierarchy1"/>
    <dgm:cxn modelId="{F3B323BD-1E53-410F-9B91-6AE154B7326B}" type="presParOf" srcId="{066920A6-2018-4F1C-8955-9214DEBD09EC}" destId="{7A991E96-7526-4104-A580-957F7CA8A322}" srcOrd="1" destOrd="0" presId="urn:microsoft.com/office/officeart/2005/8/layout/hierarchy1"/>
    <dgm:cxn modelId="{C7891166-D50E-484C-A333-D864DDF2E5EF}" type="presParOf" srcId="{E4DBC1A2-5F4E-4555-AF9B-DCB85B499F8D}" destId="{E54238F4-5193-41C4-814A-2DF7156B79FC}" srcOrd="2" destOrd="0" presId="urn:microsoft.com/office/officeart/2005/8/layout/hierarchy1"/>
    <dgm:cxn modelId="{38412E65-E71C-45B8-A535-5631EB55B4A9}" type="presParOf" srcId="{E4DBC1A2-5F4E-4555-AF9B-DCB85B499F8D}" destId="{06FDDE62-4425-46F1-A108-F2502426CF7E}" srcOrd="3" destOrd="0" presId="urn:microsoft.com/office/officeart/2005/8/layout/hierarchy1"/>
    <dgm:cxn modelId="{158B020A-171F-4012-9D28-49EA1028ED52}" type="presParOf" srcId="{06FDDE62-4425-46F1-A108-F2502426CF7E}" destId="{D4A12655-90FE-4A23-99AA-E64192221A68}" srcOrd="0" destOrd="0" presId="urn:microsoft.com/office/officeart/2005/8/layout/hierarchy1"/>
    <dgm:cxn modelId="{6F3A2A8F-B63C-4BC8-84EB-4142516959D3}" type="presParOf" srcId="{D4A12655-90FE-4A23-99AA-E64192221A68}" destId="{BE019E61-8B4D-4F69-B203-1C8B7F2FA6DE}" srcOrd="0" destOrd="0" presId="urn:microsoft.com/office/officeart/2005/8/layout/hierarchy1"/>
    <dgm:cxn modelId="{4D179B55-381D-4F60-B067-3F1D0058BC9A}" type="presParOf" srcId="{D4A12655-90FE-4A23-99AA-E64192221A68}" destId="{E39485F2-8C3B-456D-9DF8-8B5B1590F834}" srcOrd="1" destOrd="0" presId="urn:microsoft.com/office/officeart/2005/8/layout/hierarchy1"/>
    <dgm:cxn modelId="{62A252AF-074D-4661-A92B-296FD3530ECB}" type="presParOf" srcId="{06FDDE62-4425-46F1-A108-F2502426CF7E}" destId="{EE6C9601-887A-44AF-9E31-0A9C2C63E9D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F662F87-BFB5-416A-AD21-0632E893110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673314CD-231F-4DAC-AC5F-3424F58FA2D8}">
      <dgm:prSet phldrT="[Text]"/>
      <dgm:spPr/>
      <dgm:t>
        <a:bodyPr/>
        <a:lstStyle/>
        <a:p>
          <a:pPr rtl="1"/>
          <a:r>
            <a:rPr lang="he-IL" dirty="0"/>
            <a:t>האב והבת</a:t>
          </a:r>
        </a:p>
      </dgm:t>
    </dgm:pt>
    <dgm:pt modelId="{E8B1462A-FD7B-4357-A472-63070F5EC491}" type="parTrans" cxnId="{511B09E1-6296-41B1-9F31-5FCD6B32D1CD}">
      <dgm:prSet/>
      <dgm:spPr/>
      <dgm:t>
        <a:bodyPr/>
        <a:lstStyle/>
        <a:p>
          <a:pPr rtl="1"/>
          <a:endParaRPr lang="he-IL"/>
        </a:p>
      </dgm:t>
    </dgm:pt>
    <dgm:pt modelId="{EBC38556-541C-4F52-A097-1C1A1807C6AC}" type="sibTrans" cxnId="{511B09E1-6296-41B1-9F31-5FCD6B32D1CD}">
      <dgm:prSet/>
      <dgm:spPr/>
      <dgm:t>
        <a:bodyPr/>
        <a:lstStyle/>
        <a:p>
          <a:pPr rtl="1"/>
          <a:endParaRPr lang="he-IL"/>
        </a:p>
      </dgm:t>
    </dgm:pt>
    <dgm:pt modelId="{87A87EFB-EF69-405E-A08C-5E7CA834300F}">
      <dgm:prSet phldrT="[Text]"/>
      <dgm:spPr/>
      <dgm:t>
        <a:bodyPr/>
        <a:lstStyle/>
        <a:p>
          <a:pPr rtl="1"/>
          <a:r>
            <a:rPr lang="en-US" dirty="0"/>
            <a:t>Is he fundamentally her agent? Accepting the kiddushin on her behalf?</a:t>
          </a:r>
          <a:endParaRPr lang="he-IL" dirty="0"/>
        </a:p>
      </dgm:t>
    </dgm:pt>
    <dgm:pt modelId="{4C9435D0-7F01-48D3-9DF0-53BC722DE47F}" type="parTrans" cxnId="{1459A860-FFDB-4A50-9E50-2C8844AE0518}">
      <dgm:prSet/>
      <dgm:spPr/>
      <dgm:t>
        <a:bodyPr/>
        <a:lstStyle/>
        <a:p>
          <a:pPr rtl="1"/>
          <a:endParaRPr lang="he-IL"/>
        </a:p>
      </dgm:t>
    </dgm:pt>
    <dgm:pt modelId="{C6108CAC-5864-4CC9-B14C-FFFCCB08CE3F}" type="sibTrans" cxnId="{1459A860-FFDB-4A50-9E50-2C8844AE0518}">
      <dgm:prSet/>
      <dgm:spPr/>
      <dgm:t>
        <a:bodyPr/>
        <a:lstStyle/>
        <a:p>
          <a:pPr rtl="1"/>
          <a:endParaRPr lang="he-IL"/>
        </a:p>
      </dgm:t>
    </dgm:pt>
    <dgm:pt modelId="{BA92E739-63D5-446A-B18E-BA89B6C7424B}">
      <dgm:prSet phldrT="[Text]"/>
      <dgm:spPr/>
      <dgm:t>
        <a:bodyPr/>
        <a:lstStyle/>
        <a:p>
          <a:pPr rtl="1"/>
          <a:r>
            <a:rPr lang="he-IL" dirty="0"/>
            <a:t>ריטב"א- האב כבעלים עליה לכל דבר, "את ביתי נתתי..." </a:t>
          </a:r>
        </a:p>
      </dgm:t>
    </dgm:pt>
    <dgm:pt modelId="{47F96520-2D89-45A6-A09C-B2456B01ABCA}" type="parTrans" cxnId="{BC8C85EB-E991-44F7-9E9F-2E5ED4927311}">
      <dgm:prSet/>
      <dgm:spPr/>
      <dgm:t>
        <a:bodyPr/>
        <a:lstStyle/>
        <a:p>
          <a:pPr rtl="1"/>
          <a:endParaRPr lang="he-IL"/>
        </a:p>
      </dgm:t>
    </dgm:pt>
    <dgm:pt modelId="{04328A5C-1387-45B7-A25E-41263B5D0258}" type="sibTrans" cxnId="{BC8C85EB-E991-44F7-9E9F-2E5ED4927311}">
      <dgm:prSet/>
      <dgm:spPr/>
      <dgm:t>
        <a:bodyPr/>
        <a:lstStyle/>
        <a:p>
          <a:pPr rtl="1"/>
          <a:endParaRPr lang="he-IL"/>
        </a:p>
      </dgm:t>
    </dgm:pt>
    <dgm:pt modelId="{D2C2C540-ACEE-429D-B403-97DAD68E8F16}">
      <dgm:prSet phldrT="[Text]"/>
      <dgm:spPr/>
      <dgm:t>
        <a:bodyPr/>
        <a:lstStyle/>
        <a:p>
          <a:pPr rtl="1"/>
          <a:r>
            <a:rPr lang="he-IL" dirty="0"/>
            <a:t>תוס, תוס רי"ד- האב שליח שלה או מייצג</a:t>
          </a:r>
        </a:p>
      </dgm:t>
    </dgm:pt>
    <dgm:pt modelId="{486AE89E-E0AF-48DE-A69D-9AACA2FF0B10}" type="parTrans" cxnId="{B92715C2-4097-4775-A42E-3E19CC89CB2E}">
      <dgm:prSet/>
      <dgm:spPr/>
      <dgm:t>
        <a:bodyPr/>
        <a:lstStyle/>
        <a:p>
          <a:pPr rtl="1"/>
          <a:endParaRPr lang="he-IL"/>
        </a:p>
      </dgm:t>
    </dgm:pt>
    <dgm:pt modelId="{A41D8F14-1B0E-4A29-8BA9-0BC402AEE6EA}" type="sibTrans" cxnId="{B92715C2-4097-4775-A42E-3E19CC89CB2E}">
      <dgm:prSet/>
      <dgm:spPr/>
      <dgm:t>
        <a:bodyPr/>
        <a:lstStyle/>
        <a:p>
          <a:pPr rtl="1"/>
          <a:endParaRPr lang="he-IL"/>
        </a:p>
      </dgm:t>
    </dgm:pt>
    <dgm:pt modelId="{EAC1913D-D68E-43B8-BAF1-9886A72C3A5D}">
      <dgm:prSet phldrT="[Text]"/>
      <dgm:spPr/>
      <dgm:t>
        <a:bodyPr/>
        <a:lstStyle/>
        <a:p>
          <a:pPr rtl="1"/>
          <a:r>
            <a:rPr lang="en-US" dirty="0"/>
            <a:t>Or is he the principal party?</a:t>
          </a:r>
          <a:endParaRPr lang="he-IL" dirty="0"/>
        </a:p>
      </dgm:t>
    </dgm:pt>
    <dgm:pt modelId="{B666C3F9-445E-45C9-B13E-DCE989AB0626}" type="sibTrans" cxnId="{BE9BCCB6-9408-4C5D-B51C-72D0D500BCF8}">
      <dgm:prSet/>
      <dgm:spPr/>
      <dgm:t>
        <a:bodyPr/>
        <a:lstStyle/>
        <a:p>
          <a:pPr rtl="1"/>
          <a:endParaRPr lang="he-IL"/>
        </a:p>
      </dgm:t>
    </dgm:pt>
    <dgm:pt modelId="{3830D3F1-76E9-4CCA-A25C-94B64ABC6436}" type="parTrans" cxnId="{BE9BCCB6-9408-4C5D-B51C-72D0D500BCF8}">
      <dgm:prSet/>
      <dgm:spPr/>
      <dgm:t>
        <a:bodyPr/>
        <a:lstStyle/>
        <a:p>
          <a:pPr rtl="1"/>
          <a:endParaRPr lang="he-IL"/>
        </a:p>
      </dgm:t>
    </dgm:pt>
    <dgm:pt modelId="{2E2747F1-CDF1-43D6-A5C6-996F97E1F2B5}">
      <dgm:prSet phldrT="[Text]"/>
      <dgm:spPr/>
      <dgm:t>
        <a:bodyPr/>
        <a:lstStyle/>
        <a:p>
          <a:pPr rtl="1"/>
          <a:r>
            <a:rPr lang="he-IL" dirty="0"/>
            <a:t>מרדכי </a:t>
          </a:r>
          <a:r>
            <a:rPr lang="he-IL" dirty="0" err="1"/>
            <a:t>ראבי"ה</a:t>
          </a:r>
          <a:r>
            <a:rPr lang="en-US" dirty="0"/>
            <a:t>- parental consent (but since she’s not bat </a:t>
          </a:r>
          <a:r>
            <a:rPr lang="en-US" dirty="0" err="1"/>
            <a:t>daat</a:t>
          </a:r>
          <a:r>
            <a:rPr lang="en-US" dirty="0"/>
            <a:t> he can do it without her)</a:t>
          </a:r>
          <a:endParaRPr lang="he-IL" dirty="0"/>
        </a:p>
      </dgm:t>
    </dgm:pt>
    <dgm:pt modelId="{FBA797E1-A6FE-4DF0-B80B-D78B82AA575E}" type="parTrans" cxnId="{4501E04E-6F97-4B64-87D3-E0F311F3125D}">
      <dgm:prSet/>
      <dgm:spPr/>
      <dgm:t>
        <a:bodyPr/>
        <a:lstStyle/>
        <a:p>
          <a:pPr rtl="1"/>
          <a:endParaRPr lang="he-IL"/>
        </a:p>
      </dgm:t>
    </dgm:pt>
    <dgm:pt modelId="{361D7FB6-2C06-4EB6-939E-FD514CB48940}" type="sibTrans" cxnId="{4501E04E-6F97-4B64-87D3-E0F311F3125D}">
      <dgm:prSet/>
      <dgm:spPr/>
      <dgm:t>
        <a:bodyPr/>
        <a:lstStyle/>
        <a:p>
          <a:pPr rtl="1"/>
          <a:endParaRPr lang="he-IL"/>
        </a:p>
      </dgm:t>
    </dgm:pt>
    <dgm:pt modelId="{AB9ACC6A-29EA-4EFB-8062-00077D20D7EC}">
      <dgm:prSet phldrT="[Text]"/>
      <dgm:spPr/>
      <dgm:t>
        <a:bodyPr/>
        <a:lstStyle/>
        <a:p>
          <a:pPr rtl="1"/>
          <a:r>
            <a:rPr lang="en-US" dirty="0"/>
            <a:t>Rambam- they’re both the claimant, and it’s </a:t>
          </a:r>
          <a:r>
            <a:rPr lang="en-US" dirty="0" err="1"/>
            <a:t>her’s</a:t>
          </a:r>
          <a:r>
            <a:rPr lang="en-US" dirty="0"/>
            <a:t> but also his</a:t>
          </a:r>
          <a:endParaRPr lang="he-IL" dirty="0"/>
        </a:p>
      </dgm:t>
    </dgm:pt>
    <dgm:pt modelId="{9E253761-F0C3-4299-B13C-61FEB8EB6B9C}" type="parTrans" cxnId="{2808C3BF-2562-4AF5-8763-AA625FABC9C0}">
      <dgm:prSet/>
      <dgm:spPr/>
      <dgm:t>
        <a:bodyPr/>
        <a:lstStyle/>
        <a:p>
          <a:pPr rtl="1"/>
          <a:endParaRPr lang="he-IL"/>
        </a:p>
      </dgm:t>
    </dgm:pt>
    <dgm:pt modelId="{20C06F14-497F-401D-A36E-1381C92EF451}" type="sibTrans" cxnId="{2808C3BF-2562-4AF5-8763-AA625FABC9C0}">
      <dgm:prSet/>
      <dgm:spPr/>
      <dgm:t>
        <a:bodyPr/>
        <a:lstStyle/>
        <a:p>
          <a:pPr rtl="1"/>
          <a:endParaRPr lang="he-IL"/>
        </a:p>
      </dgm:t>
    </dgm:pt>
    <dgm:pt modelId="{AC31C376-BB5D-4B97-B705-BA366778C24B}">
      <dgm:prSet phldrT="[Text]"/>
      <dgm:spPr/>
      <dgm:t>
        <a:bodyPr/>
        <a:lstStyle/>
        <a:p>
          <a:pPr rtl="1"/>
          <a:r>
            <a:rPr lang="en-US" dirty="0" err="1"/>
            <a:t>Raavad</a:t>
          </a:r>
          <a:r>
            <a:rPr lang="en-US" dirty="0"/>
            <a:t>, maybe neither is really fully the claimant</a:t>
          </a:r>
          <a:endParaRPr lang="he-IL" dirty="0"/>
        </a:p>
      </dgm:t>
    </dgm:pt>
    <dgm:pt modelId="{3CE20183-FF91-4B7D-A05A-CA5D4DA0B7CD}" type="parTrans" cxnId="{6AA63BD1-6DCD-4490-808F-7FD3C4D50ABC}">
      <dgm:prSet/>
      <dgm:spPr/>
      <dgm:t>
        <a:bodyPr/>
        <a:lstStyle/>
        <a:p>
          <a:pPr rtl="1"/>
          <a:endParaRPr lang="he-IL"/>
        </a:p>
      </dgm:t>
    </dgm:pt>
    <dgm:pt modelId="{1ECFEAF1-BB07-4B90-9A34-3DA06E7388CC}" type="sibTrans" cxnId="{6AA63BD1-6DCD-4490-808F-7FD3C4D50ABC}">
      <dgm:prSet/>
      <dgm:spPr/>
      <dgm:t>
        <a:bodyPr/>
        <a:lstStyle/>
        <a:p>
          <a:pPr rtl="1"/>
          <a:endParaRPr lang="he-IL"/>
        </a:p>
      </dgm:t>
    </dgm:pt>
    <dgm:pt modelId="{31D69A0E-A5A0-46EA-A348-D47073E14DF2}">
      <dgm:prSet phldrT="[Text]"/>
      <dgm:spPr/>
      <dgm:t>
        <a:bodyPr/>
        <a:lstStyle/>
        <a:p>
          <a:pPr rtl="1"/>
          <a:r>
            <a:rPr lang="en-US" dirty="0"/>
            <a:t>Hybrid Father-Daughter identity</a:t>
          </a:r>
          <a:endParaRPr lang="he-IL" dirty="0"/>
        </a:p>
      </dgm:t>
    </dgm:pt>
    <dgm:pt modelId="{2F0664BE-D88D-4866-B642-809F93E5FE2A}" type="parTrans" cxnId="{2416CD7E-594F-4682-BD65-D77AAE561BF2}">
      <dgm:prSet/>
      <dgm:spPr/>
      <dgm:t>
        <a:bodyPr/>
        <a:lstStyle/>
        <a:p>
          <a:pPr rtl="1"/>
          <a:endParaRPr lang="he-IL"/>
        </a:p>
      </dgm:t>
    </dgm:pt>
    <dgm:pt modelId="{3373F9C4-3938-46F8-B4C0-9F7EF2DE9327}" type="sibTrans" cxnId="{2416CD7E-594F-4682-BD65-D77AAE561BF2}">
      <dgm:prSet/>
      <dgm:spPr/>
      <dgm:t>
        <a:bodyPr/>
        <a:lstStyle/>
        <a:p>
          <a:pPr rtl="1"/>
          <a:endParaRPr lang="he-IL"/>
        </a:p>
      </dgm:t>
    </dgm:pt>
    <dgm:pt modelId="{18F4CBB0-04C1-4262-A9E4-AEF858EFB28F}">
      <dgm:prSet phldrT="[Text]"/>
      <dgm:spPr/>
      <dgm:t>
        <a:bodyPr/>
        <a:lstStyle/>
        <a:p>
          <a:pPr rtl="1"/>
          <a:r>
            <a:rPr lang="en-US" dirty="0"/>
            <a:t>Dual identity- part relevant to father, part to her.</a:t>
          </a:r>
          <a:endParaRPr lang="he-IL" dirty="0"/>
        </a:p>
      </dgm:t>
    </dgm:pt>
    <dgm:pt modelId="{0E640097-8AF4-424A-BF6D-0E7C0652F6E9}" type="parTrans" cxnId="{1A56BA90-3915-4EB8-95D0-76524B8C93A2}">
      <dgm:prSet/>
      <dgm:spPr/>
      <dgm:t>
        <a:bodyPr/>
        <a:lstStyle/>
        <a:p>
          <a:pPr rtl="1"/>
          <a:endParaRPr lang="he-IL"/>
        </a:p>
      </dgm:t>
    </dgm:pt>
    <dgm:pt modelId="{270487AE-E7E9-4713-AC02-AAD6E8FB0120}" type="sibTrans" cxnId="{1A56BA90-3915-4EB8-95D0-76524B8C93A2}">
      <dgm:prSet/>
      <dgm:spPr/>
      <dgm:t>
        <a:bodyPr/>
        <a:lstStyle/>
        <a:p>
          <a:pPr rtl="1"/>
          <a:endParaRPr lang="he-IL"/>
        </a:p>
      </dgm:t>
    </dgm:pt>
    <dgm:pt modelId="{57F33555-ACA7-4F1F-8C3B-F0D97B6D72A9}">
      <dgm:prSet phldrT="[Text]"/>
      <dgm:spPr/>
      <dgm:t>
        <a:bodyPr/>
        <a:lstStyle/>
        <a:p>
          <a:pPr rtl="1"/>
          <a:r>
            <a:rPr lang="he-IL" dirty="0"/>
            <a:t>קנין לקידושין- ירושלמי</a:t>
          </a:r>
        </a:p>
      </dgm:t>
    </dgm:pt>
    <dgm:pt modelId="{9F019C3B-34C2-4869-BF75-A0AFD868F0CA}" type="parTrans" cxnId="{63F52DD4-871F-48F2-B3F3-D9A1290D8B31}">
      <dgm:prSet/>
      <dgm:spPr/>
      <dgm:t>
        <a:bodyPr/>
        <a:lstStyle/>
        <a:p>
          <a:pPr rtl="1"/>
          <a:endParaRPr lang="he-IL"/>
        </a:p>
      </dgm:t>
    </dgm:pt>
    <dgm:pt modelId="{3CA87C2C-8C31-44EB-B4C0-3AAA5B987862}" type="sibTrans" cxnId="{63F52DD4-871F-48F2-B3F3-D9A1290D8B31}">
      <dgm:prSet/>
      <dgm:spPr/>
      <dgm:t>
        <a:bodyPr/>
        <a:lstStyle/>
        <a:p>
          <a:pPr rtl="1"/>
          <a:endParaRPr lang="he-IL"/>
        </a:p>
      </dgm:t>
    </dgm:pt>
    <dgm:pt modelId="{91B94F45-3659-4E0E-A038-B3230A013242}">
      <dgm:prSet phldrT="[Text]"/>
      <dgm:spPr/>
      <dgm:t>
        <a:bodyPr/>
        <a:lstStyle/>
        <a:p>
          <a:pPr rtl="1"/>
          <a:r>
            <a:rPr lang="he-IL" dirty="0"/>
            <a:t>רמב"ן- האב בעל דבר, אבל יוצר אישות </a:t>
          </a:r>
        </a:p>
      </dgm:t>
    </dgm:pt>
    <dgm:pt modelId="{33143214-3A1C-4EDF-926A-73F576D66451}" type="parTrans" cxnId="{F54950B4-DA55-4EB4-850A-73ADB1CF315D}">
      <dgm:prSet/>
      <dgm:spPr/>
      <dgm:t>
        <a:bodyPr/>
        <a:lstStyle/>
        <a:p>
          <a:pPr rtl="1"/>
          <a:endParaRPr lang="he-IL"/>
        </a:p>
      </dgm:t>
    </dgm:pt>
    <dgm:pt modelId="{7C93BF8A-22E9-487F-AC52-ED71465F4413}" type="sibTrans" cxnId="{F54950B4-DA55-4EB4-850A-73ADB1CF315D}">
      <dgm:prSet/>
      <dgm:spPr/>
      <dgm:t>
        <a:bodyPr/>
        <a:lstStyle/>
        <a:p>
          <a:pPr rtl="1"/>
          <a:endParaRPr lang="he-IL"/>
        </a:p>
      </dgm:t>
    </dgm:pt>
    <dgm:pt modelId="{E5E25F22-B875-4028-A4C1-C4B72DDAD0D1}">
      <dgm:prSet phldrT="[Text]"/>
      <dgm:spPr/>
      <dgm:t>
        <a:bodyPr/>
        <a:lstStyle/>
        <a:p>
          <a:pPr rtl="1"/>
          <a:r>
            <a:rPr lang="he-IL" dirty="0"/>
            <a:t>האב בעל דבר, שיכול ליצור אישות</a:t>
          </a:r>
        </a:p>
      </dgm:t>
    </dgm:pt>
    <dgm:pt modelId="{37D90B04-523D-4EBC-AC34-9CB4AB5FEF50}" type="parTrans" cxnId="{495BD0BF-1036-439A-968B-AE4C4D5C704B}">
      <dgm:prSet/>
      <dgm:spPr/>
      <dgm:t>
        <a:bodyPr/>
        <a:lstStyle/>
        <a:p>
          <a:pPr rtl="1"/>
          <a:endParaRPr lang="he-IL"/>
        </a:p>
      </dgm:t>
    </dgm:pt>
    <dgm:pt modelId="{88313B6C-9DE9-402F-B343-371651CF0C7C}" type="sibTrans" cxnId="{495BD0BF-1036-439A-968B-AE4C4D5C704B}">
      <dgm:prSet/>
      <dgm:spPr/>
      <dgm:t>
        <a:bodyPr/>
        <a:lstStyle/>
        <a:p>
          <a:pPr rtl="1"/>
          <a:endParaRPr lang="he-IL"/>
        </a:p>
      </dgm:t>
    </dgm:pt>
    <dgm:pt modelId="{9FEA4AA5-1C60-445A-9320-A035BB134B9C}">
      <dgm:prSet phldrT="[Text]"/>
      <dgm:spPr/>
      <dgm:t>
        <a:bodyPr/>
        <a:lstStyle/>
        <a:p>
          <a:pPr rtl="1"/>
          <a:r>
            <a:rPr lang="en-US" dirty="0" err="1"/>
            <a:t>Rashi</a:t>
          </a:r>
          <a:r>
            <a:rPr lang="en-US" dirty="0"/>
            <a:t> says it’s learnt from a whole new </a:t>
          </a:r>
          <a:r>
            <a:rPr lang="en-US" dirty="0" err="1"/>
            <a:t>passuk</a:t>
          </a:r>
          <a:r>
            <a:rPr lang="en-US" dirty="0"/>
            <a:t>, and might be treated as a contract</a:t>
          </a:r>
          <a:endParaRPr lang="he-IL" dirty="0"/>
        </a:p>
      </dgm:t>
    </dgm:pt>
    <dgm:pt modelId="{077DD4FE-0D1D-4FA3-961E-D6DD41FBEC0A}" type="parTrans" cxnId="{C19D13A9-DB71-4223-A0F2-48BF56FB8B77}">
      <dgm:prSet/>
      <dgm:spPr/>
      <dgm:t>
        <a:bodyPr/>
        <a:lstStyle/>
        <a:p>
          <a:pPr rtl="1"/>
          <a:endParaRPr lang="he-IL"/>
        </a:p>
      </dgm:t>
    </dgm:pt>
    <dgm:pt modelId="{3C16FEBA-1243-46D2-994D-908F85021E6A}" type="sibTrans" cxnId="{C19D13A9-DB71-4223-A0F2-48BF56FB8B77}">
      <dgm:prSet/>
      <dgm:spPr/>
      <dgm:t>
        <a:bodyPr/>
        <a:lstStyle/>
        <a:p>
          <a:pPr rtl="1"/>
          <a:endParaRPr lang="he-IL"/>
        </a:p>
      </dgm:t>
    </dgm:pt>
    <dgm:pt modelId="{DF5F7CBA-D84D-40B5-98EF-7801B81509D6}">
      <dgm:prSet phldrT="[Text]"/>
      <dgm:spPr/>
      <dgm:t>
        <a:bodyPr/>
        <a:lstStyle/>
        <a:p>
          <a:pPr rtl="1"/>
          <a:r>
            <a:rPr lang="en-US" dirty="0"/>
            <a:t>Mixed identity</a:t>
          </a:r>
          <a:endParaRPr lang="he-IL" dirty="0"/>
        </a:p>
      </dgm:t>
    </dgm:pt>
    <dgm:pt modelId="{38D23CD0-20B4-4873-8205-9C74F5CC56BE}" type="sibTrans" cxnId="{19C53145-B454-4D02-991D-8B234B68D503}">
      <dgm:prSet/>
      <dgm:spPr/>
      <dgm:t>
        <a:bodyPr/>
        <a:lstStyle/>
        <a:p>
          <a:pPr rtl="1"/>
          <a:endParaRPr lang="he-IL"/>
        </a:p>
      </dgm:t>
    </dgm:pt>
    <dgm:pt modelId="{B99044C3-E5D8-4C3E-AF1F-22D527F0D767}" type="parTrans" cxnId="{19C53145-B454-4D02-991D-8B234B68D503}">
      <dgm:prSet/>
      <dgm:spPr/>
      <dgm:t>
        <a:bodyPr/>
        <a:lstStyle/>
        <a:p>
          <a:pPr rtl="1"/>
          <a:endParaRPr lang="he-IL"/>
        </a:p>
      </dgm:t>
    </dgm:pt>
    <dgm:pt modelId="{D844DBF5-4528-48F0-B8E2-1128553975CB}" type="pres">
      <dgm:prSet presAssocID="{5F662F87-BFB5-416A-AD21-0632E8931102}" presName="hierChild1" presStyleCnt="0">
        <dgm:presLayoutVars>
          <dgm:chPref val="1"/>
          <dgm:dir/>
          <dgm:animOne val="branch"/>
          <dgm:animLvl val="lvl"/>
          <dgm:resizeHandles/>
        </dgm:presLayoutVars>
      </dgm:prSet>
      <dgm:spPr/>
    </dgm:pt>
    <dgm:pt modelId="{24AB2DB1-A7EA-46EF-B8C1-A4514D52C42B}" type="pres">
      <dgm:prSet presAssocID="{673314CD-231F-4DAC-AC5F-3424F58FA2D8}" presName="hierRoot1" presStyleCnt="0"/>
      <dgm:spPr/>
    </dgm:pt>
    <dgm:pt modelId="{EC205B0D-EDEF-4434-9CE0-4B251990474C}" type="pres">
      <dgm:prSet presAssocID="{673314CD-231F-4DAC-AC5F-3424F58FA2D8}" presName="composite" presStyleCnt="0"/>
      <dgm:spPr/>
    </dgm:pt>
    <dgm:pt modelId="{2986CB51-9CD5-484E-9262-1C25000F1997}" type="pres">
      <dgm:prSet presAssocID="{673314CD-231F-4DAC-AC5F-3424F58FA2D8}" presName="background" presStyleLbl="node0" presStyleIdx="0" presStyleCnt="1"/>
      <dgm:spPr/>
    </dgm:pt>
    <dgm:pt modelId="{E1203E8B-9A53-4CB0-B926-E1AE7844519F}" type="pres">
      <dgm:prSet presAssocID="{673314CD-231F-4DAC-AC5F-3424F58FA2D8}" presName="text" presStyleLbl="fgAcc0" presStyleIdx="0" presStyleCnt="1">
        <dgm:presLayoutVars>
          <dgm:chPref val="3"/>
        </dgm:presLayoutVars>
      </dgm:prSet>
      <dgm:spPr/>
    </dgm:pt>
    <dgm:pt modelId="{73F434D2-1D85-4FCE-9B2D-F428DFF23F32}" type="pres">
      <dgm:prSet presAssocID="{673314CD-231F-4DAC-AC5F-3424F58FA2D8}" presName="hierChild2" presStyleCnt="0"/>
      <dgm:spPr/>
    </dgm:pt>
    <dgm:pt modelId="{DB02AA69-890B-4592-9D48-640280F9CF15}" type="pres">
      <dgm:prSet presAssocID="{4C9435D0-7F01-48D3-9DF0-53BC722DE47F}" presName="Name10" presStyleLbl="parChTrans1D2" presStyleIdx="0" presStyleCnt="3"/>
      <dgm:spPr/>
    </dgm:pt>
    <dgm:pt modelId="{DB8D3A52-A18F-47DE-8A02-E4557DFDA37B}" type="pres">
      <dgm:prSet presAssocID="{87A87EFB-EF69-405E-A08C-5E7CA834300F}" presName="hierRoot2" presStyleCnt="0"/>
      <dgm:spPr/>
    </dgm:pt>
    <dgm:pt modelId="{0A80CD15-9C7D-468E-B64C-27D5E7B90C31}" type="pres">
      <dgm:prSet presAssocID="{87A87EFB-EF69-405E-A08C-5E7CA834300F}" presName="composite2" presStyleCnt="0"/>
      <dgm:spPr/>
    </dgm:pt>
    <dgm:pt modelId="{405FEB59-E359-4677-9818-1919A59CD220}" type="pres">
      <dgm:prSet presAssocID="{87A87EFB-EF69-405E-A08C-5E7CA834300F}" presName="background2" presStyleLbl="node2" presStyleIdx="0" presStyleCnt="3"/>
      <dgm:spPr/>
    </dgm:pt>
    <dgm:pt modelId="{7B3DF570-8528-4A53-8EAE-6FA3458CA311}" type="pres">
      <dgm:prSet presAssocID="{87A87EFB-EF69-405E-A08C-5E7CA834300F}" presName="text2" presStyleLbl="fgAcc2" presStyleIdx="0" presStyleCnt="3">
        <dgm:presLayoutVars>
          <dgm:chPref val="3"/>
        </dgm:presLayoutVars>
      </dgm:prSet>
      <dgm:spPr/>
    </dgm:pt>
    <dgm:pt modelId="{100E247F-335B-40D4-86FB-D781E405A6DD}" type="pres">
      <dgm:prSet presAssocID="{87A87EFB-EF69-405E-A08C-5E7CA834300F}" presName="hierChild3" presStyleCnt="0"/>
      <dgm:spPr/>
    </dgm:pt>
    <dgm:pt modelId="{54F6034F-F74F-4ECC-9968-7FC250A20D2E}" type="pres">
      <dgm:prSet presAssocID="{486AE89E-E0AF-48DE-A69D-9AACA2FF0B10}" presName="Name17" presStyleLbl="parChTrans1D3" presStyleIdx="0" presStyleCnt="5"/>
      <dgm:spPr/>
    </dgm:pt>
    <dgm:pt modelId="{55B04DB0-148C-4A15-B582-6EFF9AB508EA}" type="pres">
      <dgm:prSet presAssocID="{D2C2C540-ACEE-429D-B403-97DAD68E8F16}" presName="hierRoot3" presStyleCnt="0"/>
      <dgm:spPr/>
    </dgm:pt>
    <dgm:pt modelId="{E565368C-ABE5-43DA-A809-1757C214D862}" type="pres">
      <dgm:prSet presAssocID="{D2C2C540-ACEE-429D-B403-97DAD68E8F16}" presName="composite3" presStyleCnt="0"/>
      <dgm:spPr/>
    </dgm:pt>
    <dgm:pt modelId="{AD0BC57A-5A84-4346-ACD7-70C0C6775EAE}" type="pres">
      <dgm:prSet presAssocID="{D2C2C540-ACEE-429D-B403-97DAD68E8F16}" presName="background3" presStyleLbl="node3" presStyleIdx="0" presStyleCnt="5"/>
      <dgm:spPr/>
    </dgm:pt>
    <dgm:pt modelId="{61566B07-FDFF-4EB2-806E-B21F05163097}" type="pres">
      <dgm:prSet presAssocID="{D2C2C540-ACEE-429D-B403-97DAD68E8F16}" presName="text3" presStyleLbl="fgAcc3" presStyleIdx="0" presStyleCnt="5">
        <dgm:presLayoutVars>
          <dgm:chPref val="3"/>
        </dgm:presLayoutVars>
      </dgm:prSet>
      <dgm:spPr/>
    </dgm:pt>
    <dgm:pt modelId="{4E2C8FC9-60E7-4D5B-B7BA-76BC1AB264B7}" type="pres">
      <dgm:prSet presAssocID="{D2C2C540-ACEE-429D-B403-97DAD68E8F16}" presName="hierChild4" presStyleCnt="0"/>
      <dgm:spPr/>
    </dgm:pt>
    <dgm:pt modelId="{81312A0A-9DD7-4D6D-812B-8F225518520C}" type="pres">
      <dgm:prSet presAssocID="{FBA797E1-A6FE-4DF0-B80B-D78B82AA575E}" presName="Name23" presStyleLbl="parChTrans1D4" presStyleIdx="0" presStyleCnt="6"/>
      <dgm:spPr/>
    </dgm:pt>
    <dgm:pt modelId="{F0F8ED9A-54E8-469E-BE0E-53467F18D2A6}" type="pres">
      <dgm:prSet presAssocID="{2E2747F1-CDF1-43D6-A5C6-996F97E1F2B5}" presName="hierRoot4" presStyleCnt="0"/>
      <dgm:spPr/>
    </dgm:pt>
    <dgm:pt modelId="{D1E8FC4F-119A-4B24-BEF9-0955D9301606}" type="pres">
      <dgm:prSet presAssocID="{2E2747F1-CDF1-43D6-A5C6-996F97E1F2B5}" presName="composite4" presStyleCnt="0"/>
      <dgm:spPr/>
    </dgm:pt>
    <dgm:pt modelId="{B834EF39-2B78-4363-B212-E1B234BA4450}" type="pres">
      <dgm:prSet presAssocID="{2E2747F1-CDF1-43D6-A5C6-996F97E1F2B5}" presName="background4" presStyleLbl="node4" presStyleIdx="0" presStyleCnt="6"/>
      <dgm:spPr/>
    </dgm:pt>
    <dgm:pt modelId="{132F20DA-31A6-4A4E-ACCC-54834F6E4D88}" type="pres">
      <dgm:prSet presAssocID="{2E2747F1-CDF1-43D6-A5C6-996F97E1F2B5}" presName="text4" presStyleLbl="fgAcc4" presStyleIdx="0" presStyleCnt="6">
        <dgm:presLayoutVars>
          <dgm:chPref val="3"/>
        </dgm:presLayoutVars>
      </dgm:prSet>
      <dgm:spPr/>
    </dgm:pt>
    <dgm:pt modelId="{47F1FABD-9CD4-4310-8273-F42063E240D6}" type="pres">
      <dgm:prSet presAssocID="{2E2747F1-CDF1-43D6-A5C6-996F97E1F2B5}" presName="hierChild5" presStyleCnt="0"/>
      <dgm:spPr/>
    </dgm:pt>
    <dgm:pt modelId="{5AA0C351-74AC-43F6-A0CF-3884591234AE}" type="pres">
      <dgm:prSet presAssocID="{B99044C3-E5D8-4C3E-AF1F-22D527F0D767}" presName="Name10" presStyleLbl="parChTrans1D2" presStyleIdx="1" presStyleCnt="3"/>
      <dgm:spPr/>
    </dgm:pt>
    <dgm:pt modelId="{916885EF-B370-4D0F-B20C-C061F3AAB375}" type="pres">
      <dgm:prSet presAssocID="{DF5F7CBA-D84D-40B5-98EF-7801B81509D6}" presName="hierRoot2" presStyleCnt="0"/>
      <dgm:spPr/>
    </dgm:pt>
    <dgm:pt modelId="{71003A0B-A265-4F11-A2CB-E8C23F404C2A}" type="pres">
      <dgm:prSet presAssocID="{DF5F7CBA-D84D-40B5-98EF-7801B81509D6}" presName="composite2" presStyleCnt="0"/>
      <dgm:spPr/>
    </dgm:pt>
    <dgm:pt modelId="{03F499F6-CFEE-480B-8552-C948CA8F3F05}" type="pres">
      <dgm:prSet presAssocID="{DF5F7CBA-D84D-40B5-98EF-7801B81509D6}" presName="background2" presStyleLbl="node2" presStyleIdx="1" presStyleCnt="3"/>
      <dgm:spPr/>
    </dgm:pt>
    <dgm:pt modelId="{7E69FF71-48E4-4C50-B828-3A2F0841513B}" type="pres">
      <dgm:prSet presAssocID="{DF5F7CBA-D84D-40B5-98EF-7801B81509D6}" presName="text2" presStyleLbl="fgAcc2" presStyleIdx="1" presStyleCnt="3">
        <dgm:presLayoutVars>
          <dgm:chPref val="3"/>
        </dgm:presLayoutVars>
      </dgm:prSet>
      <dgm:spPr/>
    </dgm:pt>
    <dgm:pt modelId="{A361EE69-D35D-41EE-B15D-FF52FA71505D}" type="pres">
      <dgm:prSet presAssocID="{DF5F7CBA-D84D-40B5-98EF-7801B81509D6}" presName="hierChild3" presStyleCnt="0"/>
      <dgm:spPr/>
    </dgm:pt>
    <dgm:pt modelId="{41695ECA-DCBE-4FF8-8013-C122E6E9406E}" type="pres">
      <dgm:prSet presAssocID="{2F0664BE-D88D-4866-B642-809F93E5FE2A}" presName="Name17" presStyleLbl="parChTrans1D3" presStyleIdx="1" presStyleCnt="5"/>
      <dgm:spPr/>
    </dgm:pt>
    <dgm:pt modelId="{58C6905B-F777-4182-AF31-5436B2019973}" type="pres">
      <dgm:prSet presAssocID="{31D69A0E-A5A0-46EA-A348-D47073E14DF2}" presName="hierRoot3" presStyleCnt="0"/>
      <dgm:spPr/>
    </dgm:pt>
    <dgm:pt modelId="{40064926-9A71-446B-B0E2-7A2D16E7DF9B}" type="pres">
      <dgm:prSet presAssocID="{31D69A0E-A5A0-46EA-A348-D47073E14DF2}" presName="composite3" presStyleCnt="0"/>
      <dgm:spPr/>
    </dgm:pt>
    <dgm:pt modelId="{EA937FAF-27EA-4D1A-B061-08E88AE26A9E}" type="pres">
      <dgm:prSet presAssocID="{31D69A0E-A5A0-46EA-A348-D47073E14DF2}" presName="background3" presStyleLbl="node3" presStyleIdx="1" presStyleCnt="5"/>
      <dgm:spPr/>
    </dgm:pt>
    <dgm:pt modelId="{82278868-E685-4592-8B38-6A71269CECE2}" type="pres">
      <dgm:prSet presAssocID="{31D69A0E-A5A0-46EA-A348-D47073E14DF2}" presName="text3" presStyleLbl="fgAcc3" presStyleIdx="1" presStyleCnt="5">
        <dgm:presLayoutVars>
          <dgm:chPref val="3"/>
        </dgm:presLayoutVars>
      </dgm:prSet>
      <dgm:spPr/>
    </dgm:pt>
    <dgm:pt modelId="{3EAA1F17-2B17-4278-9096-6F5A4ED75F0C}" type="pres">
      <dgm:prSet presAssocID="{31D69A0E-A5A0-46EA-A348-D47073E14DF2}" presName="hierChild4" presStyleCnt="0"/>
      <dgm:spPr/>
    </dgm:pt>
    <dgm:pt modelId="{232A62A2-D71C-4460-B0BC-109648123F54}" type="pres">
      <dgm:prSet presAssocID="{9E253761-F0C3-4299-B13C-61FEB8EB6B9C}" presName="Name23" presStyleLbl="parChTrans1D4" presStyleIdx="1" presStyleCnt="6"/>
      <dgm:spPr/>
    </dgm:pt>
    <dgm:pt modelId="{C4E51463-C1D9-449D-9CD5-4222AB52E7D7}" type="pres">
      <dgm:prSet presAssocID="{AB9ACC6A-29EA-4EFB-8062-00077D20D7EC}" presName="hierRoot4" presStyleCnt="0"/>
      <dgm:spPr/>
    </dgm:pt>
    <dgm:pt modelId="{ECF494A7-8A41-44F6-9920-EB9EA3C74C83}" type="pres">
      <dgm:prSet presAssocID="{AB9ACC6A-29EA-4EFB-8062-00077D20D7EC}" presName="composite4" presStyleCnt="0"/>
      <dgm:spPr/>
    </dgm:pt>
    <dgm:pt modelId="{758544A4-149E-4D01-81F8-0CA3EC9D0EFB}" type="pres">
      <dgm:prSet presAssocID="{AB9ACC6A-29EA-4EFB-8062-00077D20D7EC}" presName="background4" presStyleLbl="node4" presStyleIdx="1" presStyleCnt="6"/>
      <dgm:spPr/>
    </dgm:pt>
    <dgm:pt modelId="{A608C09A-9920-4BF3-BD37-EC9F51F7A12F}" type="pres">
      <dgm:prSet presAssocID="{AB9ACC6A-29EA-4EFB-8062-00077D20D7EC}" presName="text4" presStyleLbl="fgAcc4" presStyleIdx="1" presStyleCnt="6">
        <dgm:presLayoutVars>
          <dgm:chPref val="3"/>
        </dgm:presLayoutVars>
      </dgm:prSet>
      <dgm:spPr/>
    </dgm:pt>
    <dgm:pt modelId="{22CD8173-D334-4292-A68D-505C22D44DC2}" type="pres">
      <dgm:prSet presAssocID="{AB9ACC6A-29EA-4EFB-8062-00077D20D7EC}" presName="hierChild5" presStyleCnt="0"/>
      <dgm:spPr/>
    </dgm:pt>
    <dgm:pt modelId="{429C2CBD-4052-4A38-A040-957BA7094D19}" type="pres">
      <dgm:prSet presAssocID="{37D90B04-523D-4EBC-AC34-9CB4AB5FEF50}" presName="Name17" presStyleLbl="parChTrans1D3" presStyleIdx="2" presStyleCnt="5"/>
      <dgm:spPr/>
    </dgm:pt>
    <dgm:pt modelId="{9F650E18-960D-49D4-9203-F33DD3C9942E}" type="pres">
      <dgm:prSet presAssocID="{E5E25F22-B875-4028-A4C1-C4B72DDAD0D1}" presName="hierRoot3" presStyleCnt="0"/>
      <dgm:spPr/>
    </dgm:pt>
    <dgm:pt modelId="{490D1B78-2794-4214-A134-98F5BAEFBB1B}" type="pres">
      <dgm:prSet presAssocID="{E5E25F22-B875-4028-A4C1-C4B72DDAD0D1}" presName="composite3" presStyleCnt="0"/>
      <dgm:spPr/>
    </dgm:pt>
    <dgm:pt modelId="{08521659-FD7F-4EC5-8273-E400F71EDB0D}" type="pres">
      <dgm:prSet presAssocID="{E5E25F22-B875-4028-A4C1-C4B72DDAD0D1}" presName="background3" presStyleLbl="node3" presStyleIdx="2" presStyleCnt="5"/>
      <dgm:spPr/>
    </dgm:pt>
    <dgm:pt modelId="{26FE5013-E60E-4287-9B59-7C28B17D8EF0}" type="pres">
      <dgm:prSet presAssocID="{E5E25F22-B875-4028-A4C1-C4B72DDAD0D1}" presName="text3" presStyleLbl="fgAcc3" presStyleIdx="2" presStyleCnt="5">
        <dgm:presLayoutVars>
          <dgm:chPref val="3"/>
        </dgm:presLayoutVars>
      </dgm:prSet>
      <dgm:spPr/>
    </dgm:pt>
    <dgm:pt modelId="{69731957-9EFF-4A2F-B24C-44DFF7F97BAA}" type="pres">
      <dgm:prSet presAssocID="{E5E25F22-B875-4028-A4C1-C4B72DDAD0D1}" presName="hierChild4" presStyleCnt="0"/>
      <dgm:spPr/>
    </dgm:pt>
    <dgm:pt modelId="{A722C563-7987-4763-8D9B-BD6004E80A26}" type="pres">
      <dgm:prSet presAssocID="{33143214-3A1C-4EDF-926A-73F576D66451}" presName="Name23" presStyleLbl="parChTrans1D4" presStyleIdx="2" presStyleCnt="6"/>
      <dgm:spPr/>
    </dgm:pt>
    <dgm:pt modelId="{46A9D595-EA42-4024-9F78-CF05A22517D1}" type="pres">
      <dgm:prSet presAssocID="{91B94F45-3659-4E0E-A038-B3230A013242}" presName="hierRoot4" presStyleCnt="0"/>
      <dgm:spPr/>
    </dgm:pt>
    <dgm:pt modelId="{F32ED22D-9988-4954-87EF-2B9D12CCD899}" type="pres">
      <dgm:prSet presAssocID="{91B94F45-3659-4E0E-A038-B3230A013242}" presName="composite4" presStyleCnt="0"/>
      <dgm:spPr/>
    </dgm:pt>
    <dgm:pt modelId="{1E9B6AF3-D447-4085-9E90-DDBD697F11FD}" type="pres">
      <dgm:prSet presAssocID="{91B94F45-3659-4E0E-A038-B3230A013242}" presName="background4" presStyleLbl="node4" presStyleIdx="2" presStyleCnt="6"/>
      <dgm:spPr/>
    </dgm:pt>
    <dgm:pt modelId="{349DEDF5-5FBB-4673-A4DE-5E19F2A5E2E8}" type="pres">
      <dgm:prSet presAssocID="{91B94F45-3659-4E0E-A038-B3230A013242}" presName="text4" presStyleLbl="fgAcc4" presStyleIdx="2" presStyleCnt="6">
        <dgm:presLayoutVars>
          <dgm:chPref val="3"/>
        </dgm:presLayoutVars>
      </dgm:prSet>
      <dgm:spPr/>
    </dgm:pt>
    <dgm:pt modelId="{E93DF114-8A2D-480E-8C27-A15675284A30}" type="pres">
      <dgm:prSet presAssocID="{91B94F45-3659-4E0E-A038-B3230A013242}" presName="hierChild5" presStyleCnt="0"/>
      <dgm:spPr/>
    </dgm:pt>
    <dgm:pt modelId="{8EA151A6-5916-4A13-A524-70521984B456}" type="pres">
      <dgm:prSet presAssocID="{0E640097-8AF4-424A-BF6D-0E7C0652F6E9}" presName="Name17" presStyleLbl="parChTrans1D3" presStyleIdx="3" presStyleCnt="5"/>
      <dgm:spPr/>
    </dgm:pt>
    <dgm:pt modelId="{7508D83F-0F22-4769-9609-8CB6544C3EDC}" type="pres">
      <dgm:prSet presAssocID="{18F4CBB0-04C1-4262-A9E4-AEF858EFB28F}" presName="hierRoot3" presStyleCnt="0"/>
      <dgm:spPr/>
    </dgm:pt>
    <dgm:pt modelId="{02F6FF77-E36A-445D-8B2D-293AD50B58AA}" type="pres">
      <dgm:prSet presAssocID="{18F4CBB0-04C1-4262-A9E4-AEF858EFB28F}" presName="composite3" presStyleCnt="0"/>
      <dgm:spPr/>
    </dgm:pt>
    <dgm:pt modelId="{A55A0B57-41BA-48A3-97C2-9B8E5AA37B47}" type="pres">
      <dgm:prSet presAssocID="{18F4CBB0-04C1-4262-A9E4-AEF858EFB28F}" presName="background3" presStyleLbl="node3" presStyleIdx="3" presStyleCnt="5"/>
      <dgm:spPr/>
    </dgm:pt>
    <dgm:pt modelId="{25A383AF-242F-445C-B150-D5BBC751605A}" type="pres">
      <dgm:prSet presAssocID="{18F4CBB0-04C1-4262-A9E4-AEF858EFB28F}" presName="text3" presStyleLbl="fgAcc3" presStyleIdx="3" presStyleCnt="5">
        <dgm:presLayoutVars>
          <dgm:chPref val="3"/>
        </dgm:presLayoutVars>
      </dgm:prSet>
      <dgm:spPr/>
    </dgm:pt>
    <dgm:pt modelId="{384C5F6A-4E16-4158-9F72-F04197A93CCB}" type="pres">
      <dgm:prSet presAssocID="{18F4CBB0-04C1-4262-A9E4-AEF858EFB28F}" presName="hierChild4" presStyleCnt="0"/>
      <dgm:spPr/>
    </dgm:pt>
    <dgm:pt modelId="{F5818E97-16ED-498A-ACAE-735DF11DEC67}" type="pres">
      <dgm:prSet presAssocID="{3CE20183-FF91-4B7D-A05A-CA5D4DA0B7CD}" presName="Name23" presStyleLbl="parChTrans1D4" presStyleIdx="3" presStyleCnt="6"/>
      <dgm:spPr/>
    </dgm:pt>
    <dgm:pt modelId="{F1C44FA1-7A73-4AE0-8BBB-98EAACBA6561}" type="pres">
      <dgm:prSet presAssocID="{AC31C376-BB5D-4B97-B705-BA366778C24B}" presName="hierRoot4" presStyleCnt="0"/>
      <dgm:spPr/>
    </dgm:pt>
    <dgm:pt modelId="{47DF83B8-7A9B-4F34-82BC-99C55534F295}" type="pres">
      <dgm:prSet presAssocID="{AC31C376-BB5D-4B97-B705-BA366778C24B}" presName="composite4" presStyleCnt="0"/>
      <dgm:spPr/>
    </dgm:pt>
    <dgm:pt modelId="{10801CBB-6E32-4B1E-ADC4-47EC0B500CD1}" type="pres">
      <dgm:prSet presAssocID="{AC31C376-BB5D-4B97-B705-BA366778C24B}" presName="background4" presStyleLbl="node4" presStyleIdx="3" presStyleCnt="6"/>
      <dgm:spPr/>
    </dgm:pt>
    <dgm:pt modelId="{539AF4BD-E161-4876-9327-530AE168F867}" type="pres">
      <dgm:prSet presAssocID="{AC31C376-BB5D-4B97-B705-BA366778C24B}" presName="text4" presStyleLbl="fgAcc4" presStyleIdx="3" presStyleCnt="6">
        <dgm:presLayoutVars>
          <dgm:chPref val="3"/>
        </dgm:presLayoutVars>
      </dgm:prSet>
      <dgm:spPr/>
    </dgm:pt>
    <dgm:pt modelId="{694E1747-18F6-4A06-8346-81C217FA8D48}" type="pres">
      <dgm:prSet presAssocID="{AC31C376-BB5D-4B97-B705-BA366778C24B}" presName="hierChild5" presStyleCnt="0"/>
      <dgm:spPr/>
    </dgm:pt>
    <dgm:pt modelId="{8650829A-4456-4987-A730-3DF2C28B2A47}" type="pres">
      <dgm:prSet presAssocID="{3830D3F1-76E9-4CCA-A25C-94B64ABC6436}" presName="Name10" presStyleLbl="parChTrans1D2" presStyleIdx="2" presStyleCnt="3"/>
      <dgm:spPr/>
    </dgm:pt>
    <dgm:pt modelId="{EBED238E-2BAB-4CFD-9A63-90EC2579BBE9}" type="pres">
      <dgm:prSet presAssocID="{EAC1913D-D68E-43B8-BAF1-9886A72C3A5D}" presName="hierRoot2" presStyleCnt="0"/>
      <dgm:spPr/>
    </dgm:pt>
    <dgm:pt modelId="{6FBBBD99-1501-410D-AA5A-1E24AA6C20D6}" type="pres">
      <dgm:prSet presAssocID="{EAC1913D-D68E-43B8-BAF1-9886A72C3A5D}" presName="composite2" presStyleCnt="0"/>
      <dgm:spPr/>
    </dgm:pt>
    <dgm:pt modelId="{1DBA15CE-D83D-44B6-B961-D2FECB575B98}" type="pres">
      <dgm:prSet presAssocID="{EAC1913D-D68E-43B8-BAF1-9886A72C3A5D}" presName="background2" presStyleLbl="node2" presStyleIdx="2" presStyleCnt="3"/>
      <dgm:spPr/>
    </dgm:pt>
    <dgm:pt modelId="{A7AF9617-D5D8-43A5-BE80-B553FC667A78}" type="pres">
      <dgm:prSet presAssocID="{EAC1913D-D68E-43B8-BAF1-9886A72C3A5D}" presName="text2" presStyleLbl="fgAcc2" presStyleIdx="2" presStyleCnt="3">
        <dgm:presLayoutVars>
          <dgm:chPref val="3"/>
        </dgm:presLayoutVars>
      </dgm:prSet>
      <dgm:spPr/>
    </dgm:pt>
    <dgm:pt modelId="{20F1E574-AAC3-430C-ACB1-669F9F1BCAF8}" type="pres">
      <dgm:prSet presAssocID="{EAC1913D-D68E-43B8-BAF1-9886A72C3A5D}" presName="hierChild3" presStyleCnt="0"/>
      <dgm:spPr/>
    </dgm:pt>
    <dgm:pt modelId="{95E33F8B-C6CA-431C-A078-39BFA13A3BF6}" type="pres">
      <dgm:prSet presAssocID="{9F019C3B-34C2-4869-BF75-A0AFD868F0CA}" presName="Name17" presStyleLbl="parChTrans1D3" presStyleIdx="4" presStyleCnt="5"/>
      <dgm:spPr/>
    </dgm:pt>
    <dgm:pt modelId="{8B64230F-DCB7-4539-A10D-C8EE56A275D2}" type="pres">
      <dgm:prSet presAssocID="{57F33555-ACA7-4F1F-8C3B-F0D97B6D72A9}" presName="hierRoot3" presStyleCnt="0"/>
      <dgm:spPr/>
    </dgm:pt>
    <dgm:pt modelId="{71EA12E1-F164-4D2B-8EEE-AF947A6EE2CA}" type="pres">
      <dgm:prSet presAssocID="{57F33555-ACA7-4F1F-8C3B-F0D97B6D72A9}" presName="composite3" presStyleCnt="0"/>
      <dgm:spPr/>
    </dgm:pt>
    <dgm:pt modelId="{84E08271-FF57-4885-9DF3-C40EC238EB34}" type="pres">
      <dgm:prSet presAssocID="{57F33555-ACA7-4F1F-8C3B-F0D97B6D72A9}" presName="background3" presStyleLbl="node3" presStyleIdx="4" presStyleCnt="5"/>
      <dgm:spPr/>
    </dgm:pt>
    <dgm:pt modelId="{731F3C4B-E1CB-46F4-B3D9-7218CF30CDA2}" type="pres">
      <dgm:prSet presAssocID="{57F33555-ACA7-4F1F-8C3B-F0D97B6D72A9}" presName="text3" presStyleLbl="fgAcc3" presStyleIdx="4" presStyleCnt="5">
        <dgm:presLayoutVars>
          <dgm:chPref val="3"/>
        </dgm:presLayoutVars>
      </dgm:prSet>
      <dgm:spPr/>
    </dgm:pt>
    <dgm:pt modelId="{871395DD-C041-4B39-933E-4B595507265B}" type="pres">
      <dgm:prSet presAssocID="{57F33555-ACA7-4F1F-8C3B-F0D97B6D72A9}" presName="hierChild4" presStyleCnt="0"/>
      <dgm:spPr/>
    </dgm:pt>
    <dgm:pt modelId="{56F9DAFE-23AA-41A4-B97E-37CE83DAA17D}" type="pres">
      <dgm:prSet presAssocID="{077DD4FE-0D1D-4FA3-961E-D6DD41FBEC0A}" presName="Name23" presStyleLbl="parChTrans1D4" presStyleIdx="4" presStyleCnt="6"/>
      <dgm:spPr/>
    </dgm:pt>
    <dgm:pt modelId="{A821D270-A6EE-41A2-A42B-5216DC0E30EE}" type="pres">
      <dgm:prSet presAssocID="{9FEA4AA5-1C60-445A-9320-A035BB134B9C}" presName="hierRoot4" presStyleCnt="0"/>
      <dgm:spPr/>
    </dgm:pt>
    <dgm:pt modelId="{D8766129-9581-4742-A96F-2E9C8E2CF706}" type="pres">
      <dgm:prSet presAssocID="{9FEA4AA5-1C60-445A-9320-A035BB134B9C}" presName="composite4" presStyleCnt="0"/>
      <dgm:spPr/>
    </dgm:pt>
    <dgm:pt modelId="{AA337593-D382-4F44-B6D4-19B4D3B0DF4B}" type="pres">
      <dgm:prSet presAssocID="{9FEA4AA5-1C60-445A-9320-A035BB134B9C}" presName="background4" presStyleLbl="node4" presStyleIdx="4" presStyleCnt="6"/>
      <dgm:spPr/>
    </dgm:pt>
    <dgm:pt modelId="{C54A7D51-A831-4B9D-8176-1624C6D2793B}" type="pres">
      <dgm:prSet presAssocID="{9FEA4AA5-1C60-445A-9320-A035BB134B9C}" presName="text4" presStyleLbl="fgAcc4" presStyleIdx="4" presStyleCnt="6">
        <dgm:presLayoutVars>
          <dgm:chPref val="3"/>
        </dgm:presLayoutVars>
      </dgm:prSet>
      <dgm:spPr/>
    </dgm:pt>
    <dgm:pt modelId="{59021E6C-5642-49CE-A208-7579212DC913}" type="pres">
      <dgm:prSet presAssocID="{9FEA4AA5-1C60-445A-9320-A035BB134B9C}" presName="hierChild5" presStyleCnt="0"/>
      <dgm:spPr/>
    </dgm:pt>
    <dgm:pt modelId="{58C66A66-7C5F-49F2-A076-1BEECCE3DED6}" type="pres">
      <dgm:prSet presAssocID="{47F96520-2D89-45A6-A09C-B2456B01ABCA}" presName="Name23" presStyleLbl="parChTrans1D4" presStyleIdx="5" presStyleCnt="6"/>
      <dgm:spPr/>
    </dgm:pt>
    <dgm:pt modelId="{61082560-A7BB-4D17-AB94-16FA580586F2}" type="pres">
      <dgm:prSet presAssocID="{BA92E739-63D5-446A-B18E-BA89B6C7424B}" presName="hierRoot4" presStyleCnt="0"/>
      <dgm:spPr/>
    </dgm:pt>
    <dgm:pt modelId="{2CB48F21-1982-4759-AA25-508EC98F092D}" type="pres">
      <dgm:prSet presAssocID="{BA92E739-63D5-446A-B18E-BA89B6C7424B}" presName="composite4" presStyleCnt="0"/>
      <dgm:spPr/>
    </dgm:pt>
    <dgm:pt modelId="{3E649BCD-6156-48A5-8195-0F267A3E7B00}" type="pres">
      <dgm:prSet presAssocID="{BA92E739-63D5-446A-B18E-BA89B6C7424B}" presName="background4" presStyleLbl="node4" presStyleIdx="5" presStyleCnt="6"/>
      <dgm:spPr/>
    </dgm:pt>
    <dgm:pt modelId="{727B659E-CE6F-4263-AF5A-DA9FB64D08E2}" type="pres">
      <dgm:prSet presAssocID="{BA92E739-63D5-446A-B18E-BA89B6C7424B}" presName="text4" presStyleLbl="fgAcc4" presStyleIdx="5" presStyleCnt="6">
        <dgm:presLayoutVars>
          <dgm:chPref val="3"/>
        </dgm:presLayoutVars>
      </dgm:prSet>
      <dgm:spPr/>
    </dgm:pt>
    <dgm:pt modelId="{5E739F6D-F8BE-4F2E-8B72-6F1F7E29DA2D}" type="pres">
      <dgm:prSet presAssocID="{BA92E739-63D5-446A-B18E-BA89B6C7424B}" presName="hierChild5" presStyleCnt="0"/>
      <dgm:spPr/>
    </dgm:pt>
  </dgm:ptLst>
  <dgm:cxnLst>
    <dgm:cxn modelId="{9028B912-2DBE-4982-9229-D5AC3E04367D}" type="presOf" srcId="{EAC1913D-D68E-43B8-BAF1-9886A72C3A5D}" destId="{A7AF9617-D5D8-43A5-BE80-B553FC667A78}" srcOrd="0" destOrd="0" presId="urn:microsoft.com/office/officeart/2005/8/layout/hierarchy1"/>
    <dgm:cxn modelId="{AA971A16-2D44-4AF7-B43B-6B15CF4A5459}" type="presOf" srcId="{AC31C376-BB5D-4B97-B705-BA366778C24B}" destId="{539AF4BD-E161-4876-9327-530AE168F867}" srcOrd="0" destOrd="0" presId="urn:microsoft.com/office/officeart/2005/8/layout/hierarchy1"/>
    <dgm:cxn modelId="{D463EC26-BA5A-4BF4-A3D9-CD1495DC621E}" type="presOf" srcId="{2E2747F1-CDF1-43D6-A5C6-996F97E1F2B5}" destId="{132F20DA-31A6-4A4E-ACCC-54834F6E4D88}" srcOrd="0" destOrd="0" presId="urn:microsoft.com/office/officeart/2005/8/layout/hierarchy1"/>
    <dgm:cxn modelId="{FA229E35-5D6B-4F8A-A442-4C2135741019}" type="presOf" srcId="{91B94F45-3659-4E0E-A038-B3230A013242}" destId="{349DEDF5-5FBB-4673-A4DE-5E19F2A5E2E8}" srcOrd="0" destOrd="0" presId="urn:microsoft.com/office/officeart/2005/8/layout/hierarchy1"/>
    <dgm:cxn modelId="{A11D3D36-76B6-420F-BE62-DBA9BBFBE423}" type="presOf" srcId="{9E253761-F0C3-4299-B13C-61FEB8EB6B9C}" destId="{232A62A2-D71C-4460-B0BC-109648123F54}" srcOrd="0" destOrd="0" presId="urn:microsoft.com/office/officeart/2005/8/layout/hierarchy1"/>
    <dgm:cxn modelId="{CF4BB93B-21B5-410E-A0B2-D8AB9082146D}" type="presOf" srcId="{D2C2C540-ACEE-429D-B403-97DAD68E8F16}" destId="{61566B07-FDFF-4EB2-806E-B21F05163097}" srcOrd="0" destOrd="0" presId="urn:microsoft.com/office/officeart/2005/8/layout/hierarchy1"/>
    <dgm:cxn modelId="{CEB3553D-D070-48A2-83CD-06764A4FF606}" type="presOf" srcId="{31D69A0E-A5A0-46EA-A348-D47073E14DF2}" destId="{82278868-E685-4592-8B38-6A71269CECE2}" srcOrd="0" destOrd="0" presId="urn:microsoft.com/office/officeart/2005/8/layout/hierarchy1"/>
    <dgm:cxn modelId="{1459A860-FFDB-4A50-9E50-2C8844AE0518}" srcId="{673314CD-231F-4DAC-AC5F-3424F58FA2D8}" destId="{87A87EFB-EF69-405E-A08C-5E7CA834300F}" srcOrd="0" destOrd="0" parTransId="{4C9435D0-7F01-48D3-9DF0-53BC722DE47F}" sibTransId="{C6108CAC-5864-4CC9-B14C-FFFCCB08CE3F}"/>
    <dgm:cxn modelId="{CD965544-0FC4-40C2-99E9-2A5AB12ACFB0}" type="presOf" srcId="{AB9ACC6A-29EA-4EFB-8062-00077D20D7EC}" destId="{A608C09A-9920-4BF3-BD37-EC9F51F7A12F}" srcOrd="0" destOrd="0" presId="urn:microsoft.com/office/officeart/2005/8/layout/hierarchy1"/>
    <dgm:cxn modelId="{19C53145-B454-4D02-991D-8B234B68D503}" srcId="{673314CD-231F-4DAC-AC5F-3424F58FA2D8}" destId="{DF5F7CBA-D84D-40B5-98EF-7801B81509D6}" srcOrd="1" destOrd="0" parTransId="{B99044C3-E5D8-4C3E-AF1F-22D527F0D767}" sibTransId="{38D23CD0-20B4-4873-8205-9C74F5CC56BE}"/>
    <dgm:cxn modelId="{8D275A46-1AB6-4372-A4BD-DC310EB2ABDC}" type="presOf" srcId="{57F33555-ACA7-4F1F-8C3B-F0D97B6D72A9}" destId="{731F3C4B-E1CB-46F4-B3D9-7218CF30CDA2}" srcOrd="0" destOrd="0" presId="urn:microsoft.com/office/officeart/2005/8/layout/hierarchy1"/>
    <dgm:cxn modelId="{4501E04E-6F97-4B64-87D3-E0F311F3125D}" srcId="{D2C2C540-ACEE-429D-B403-97DAD68E8F16}" destId="{2E2747F1-CDF1-43D6-A5C6-996F97E1F2B5}" srcOrd="0" destOrd="0" parTransId="{FBA797E1-A6FE-4DF0-B80B-D78B82AA575E}" sibTransId="{361D7FB6-2C06-4EB6-939E-FD514CB48940}"/>
    <dgm:cxn modelId="{DC5FBF74-086B-4847-AACE-2898F7052E9C}" type="presOf" srcId="{486AE89E-E0AF-48DE-A69D-9AACA2FF0B10}" destId="{54F6034F-F74F-4ECC-9968-7FC250A20D2E}" srcOrd="0" destOrd="0" presId="urn:microsoft.com/office/officeart/2005/8/layout/hierarchy1"/>
    <dgm:cxn modelId="{8A978D55-2574-4B79-881D-AE5EA567FF46}" type="presOf" srcId="{33143214-3A1C-4EDF-926A-73F576D66451}" destId="{A722C563-7987-4763-8D9B-BD6004E80A26}" srcOrd="0" destOrd="0" presId="urn:microsoft.com/office/officeart/2005/8/layout/hierarchy1"/>
    <dgm:cxn modelId="{95FC245A-6759-4B15-BCC8-5B960E96297D}" type="presOf" srcId="{3CE20183-FF91-4B7D-A05A-CA5D4DA0B7CD}" destId="{F5818E97-16ED-498A-ACAE-735DF11DEC67}" srcOrd="0" destOrd="0" presId="urn:microsoft.com/office/officeart/2005/8/layout/hierarchy1"/>
    <dgm:cxn modelId="{2416CD7E-594F-4682-BD65-D77AAE561BF2}" srcId="{DF5F7CBA-D84D-40B5-98EF-7801B81509D6}" destId="{31D69A0E-A5A0-46EA-A348-D47073E14DF2}" srcOrd="0" destOrd="0" parTransId="{2F0664BE-D88D-4866-B642-809F93E5FE2A}" sibTransId="{3373F9C4-3938-46F8-B4C0-9F7EF2DE9327}"/>
    <dgm:cxn modelId="{2CE1E280-D1EA-4805-BFCF-B5DC510395C5}" type="presOf" srcId="{2F0664BE-D88D-4866-B642-809F93E5FE2A}" destId="{41695ECA-DCBE-4FF8-8013-C122E6E9406E}" srcOrd="0" destOrd="0" presId="urn:microsoft.com/office/officeart/2005/8/layout/hierarchy1"/>
    <dgm:cxn modelId="{1A56BA90-3915-4EB8-95D0-76524B8C93A2}" srcId="{DF5F7CBA-D84D-40B5-98EF-7801B81509D6}" destId="{18F4CBB0-04C1-4262-A9E4-AEF858EFB28F}" srcOrd="2" destOrd="0" parTransId="{0E640097-8AF4-424A-BF6D-0E7C0652F6E9}" sibTransId="{270487AE-E7E9-4713-AC02-AAD6E8FB0120}"/>
    <dgm:cxn modelId="{D4B77D99-A0BD-4296-A988-D6297F4CD477}" type="presOf" srcId="{E5E25F22-B875-4028-A4C1-C4B72DDAD0D1}" destId="{26FE5013-E60E-4287-9B59-7C28B17D8EF0}" srcOrd="0" destOrd="0" presId="urn:microsoft.com/office/officeart/2005/8/layout/hierarchy1"/>
    <dgm:cxn modelId="{140FDE9A-FDD4-4882-AE04-F878D3550C57}" type="presOf" srcId="{37D90B04-523D-4EBC-AC34-9CB4AB5FEF50}" destId="{429C2CBD-4052-4A38-A040-957BA7094D19}" srcOrd="0" destOrd="0" presId="urn:microsoft.com/office/officeart/2005/8/layout/hierarchy1"/>
    <dgm:cxn modelId="{189B28A0-AEA1-4135-852C-302530B576D9}" type="presOf" srcId="{47F96520-2D89-45A6-A09C-B2456B01ABCA}" destId="{58C66A66-7C5F-49F2-A076-1BEECCE3DED6}" srcOrd="0" destOrd="0" presId="urn:microsoft.com/office/officeart/2005/8/layout/hierarchy1"/>
    <dgm:cxn modelId="{0A35EDA8-1017-4488-94F9-6EAAAC857D77}" type="presOf" srcId="{18F4CBB0-04C1-4262-A9E4-AEF858EFB28F}" destId="{25A383AF-242F-445C-B150-D5BBC751605A}" srcOrd="0" destOrd="0" presId="urn:microsoft.com/office/officeart/2005/8/layout/hierarchy1"/>
    <dgm:cxn modelId="{C19D13A9-DB71-4223-A0F2-48BF56FB8B77}" srcId="{57F33555-ACA7-4F1F-8C3B-F0D97B6D72A9}" destId="{9FEA4AA5-1C60-445A-9320-A035BB134B9C}" srcOrd="0" destOrd="0" parTransId="{077DD4FE-0D1D-4FA3-961E-D6DD41FBEC0A}" sibTransId="{3C16FEBA-1243-46D2-994D-908F85021E6A}"/>
    <dgm:cxn modelId="{140F17A9-69DC-42EF-A7D2-4DFC1FFFE09B}" type="presOf" srcId="{4C9435D0-7F01-48D3-9DF0-53BC722DE47F}" destId="{DB02AA69-890B-4592-9D48-640280F9CF15}" srcOrd="0" destOrd="0" presId="urn:microsoft.com/office/officeart/2005/8/layout/hierarchy1"/>
    <dgm:cxn modelId="{4686A7B1-41D8-4AF9-BCCF-B865F9EC0DE4}" type="presOf" srcId="{673314CD-231F-4DAC-AC5F-3424F58FA2D8}" destId="{E1203E8B-9A53-4CB0-B926-E1AE7844519F}" srcOrd="0" destOrd="0" presId="urn:microsoft.com/office/officeart/2005/8/layout/hierarchy1"/>
    <dgm:cxn modelId="{F54950B4-DA55-4EB4-850A-73ADB1CF315D}" srcId="{E5E25F22-B875-4028-A4C1-C4B72DDAD0D1}" destId="{91B94F45-3659-4E0E-A038-B3230A013242}" srcOrd="0" destOrd="0" parTransId="{33143214-3A1C-4EDF-926A-73F576D66451}" sibTransId="{7C93BF8A-22E9-487F-AC52-ED71465F4413}"/>
    <dgm:cxn modelId="{BE9BCCB6-9408-4C5D-B51C-72D0D500BCF8}" srcId="{673314CD-231F-4DAC-AC5F-3424F58FA2D8}" destId="{EAC1913D-D68E-43B8-BAF1-9886A72C3A5D}" srcOrd="2" destOrd="0" parTransId="{3830D3F1-76E9-4CCA-A25C-94B64ABC6436}" sibTransId="{B666C3F9-445E-45C9-B13E-DCE989AB0626}"/>
    <dgm:cxn modelId="{B8C1E2B6-F1DA-4062-8BE7-3FB73298909A}" type="presOf" srcId="{3830D3F1-76E9-4CCA-A25C-94B64ABC6436}" destId="{8650829A-4456-4987-A730-3DF2C28B2A47}" srcOrd="0" destOrd="0" presId="urn:microsoft.com/office/officeart/2005/8/layout/hierarchy1"/>
    <dgm:cxn modelId="{13D5E0B7-994E-40F5-BDFB-47E35FC241A5}" type="presOf" srcId="{87A87EFB-EF69-405E-A08C-5E7CA834300F}" destId="{7B3DF570-8528-4A53-8EAE-6FA3458CA311}" srcOrd="0" destOrd="0" presId="urn:microsoft.com/office/officeart/2005/8/layout/hierarchy1"/>
    <dgm:cxn modelId="{230BEEBA-6505-4AD8-97C8-B1F87C12E6BD}" type="presOf" srcId="{0E640097-8AF4-424A-BF6D-0E7C0652F6E9}" destId="{8EA151A6-5916-4A13-A524-70521984B456}" srcOrd="0" destOrd="0" presId="urn:microsoft.com/office/officeart/2005/8/layout/hierarchy1"/>
    <dgm:cxn modelId="{2808C3BF-2562-4AF5-8763-AA625FABC9C0}" srcId="{31D69A0E-A5A0-46EA-A348-D47073E14DF2}" destId="{AB9ACC6A-29EA-4EFB-8062-00077D20D7EC}" srcOrd="0" destOrd="0" parTransId="{9E253761-F0C3-4299-B13C-61FEB8EB6B9C}" sibTransId="{20C06F14-497F-401D-A36E-1381C92EF451}"/>
    <dgm:cxn modelId="{495BD0BF-1036-439A-968B-AE4C4D5C704B}" srcId="{DF5F7CBA-D84D-40B5-98EF-7801B81509D6}" destId="{E5E25F22-B875-4028-A4C1-C4B72DDAD0D1}" srcOrd="1" destOrd="0" parTransId="{37D90B04-523D-4EBC-AC34-9CB4AB5FEF50}" sibTransId="{88313B6C-9DE9-402F-B343-371651CF0C7C}"/>
    <dgm:cxn modelId="{B92715C2-4097-4775-A42E-3E19CC89CB2E}" srcId="{87A87EFB-EF69-405E-A08C-5E7CA834300F}" destId="{D2C2C540-ACEE-429D-B403-97DAD68E8F16}" srcOrd="0" destOrd="0" parTransId="{486AE89E-E0AF-48DE-A69D-9AACA2FF0B10}" sibTransId="{A41D8F14-1B0E-4A29-8BA9-0BC402AEE6EA}"/>
    <dgm:cxn modelId="{36D513D1-DDF3-4618-A1F4-5B96CD845CAA}" type="presOf" srcId="{FBA797E1-A6FE-4DF0-B80B-D78B82AA575E}" destId="{81312A0A-9DD7-4D6D-812B-8F225518520C}" srcOrd="0" destOrd="0" presId="urn:microsoft.com/office/officeart/2005/8/layout/hierarchy1"/>
    <dgm:cxn modelId="{6AA63BD1-6DCD-4490-808F-7FD3C4D50ABC}" srcId="{18F4CBB0-04C1-4262-A9E4-AEF858EFB28F}" destId="{AC31C376-BB5D-4B97-B705-BA366778C24B}" srcOrd="0" destOrd="0" parTransId="{3CE20183-FF91-4B7D-A05A-CA5D4DA0B7CD}" sibTransId="{1ECFEAF1-BB07-4B90-9A34-3DA06E7388CC}"/>
    <dgm:cxn modelId="{63F52DD4-871F-48F2-B3F3-D9A1290D8B31}" srcId="{EAC1913D-D68E-43B8-BAF1-9886A72C3A5D}" destId="{57F33555-ACA7-4F1F-8C3B-F0D97B6D72A9}" srcOrd="0" destOrd="0" parTransId="{9F019C3B-34C2-4869-BF75-A0AFD868F0CA}" sibTransId="{3CA87C2C-8C31-44EB-B4C0-3AAA5B987862}"/>
    <dgm:cxn modelId="{1FC8FED9-E2F1-4387-8946-3B490B0E4804}" type="presOf" srcId="{9FEA4AA5-1C60-445A-9320-A035BB134B9C}" destId="{C54A7D51-A831-4B9D-8176-1624C6D2793B}" srcOrd="0" destOrd="0" presId="urn:microsoft.com/office/officeart/2005/8/layout/hierarchy1"/>
    <dgm:cxn modelId="{A81B4ADA-1567-4ECF-A1EB-39C050DAB8B6}" type="presOf" srcId="{BA92E739-63D5-446A-B18E-BA89B6C7424B}" destId="{727B659E-CE6F-4263-AF5A-DA9FB64D08E2}" srcOrd="0" destOrd="0" presId="urn:microsoft.com/office/officeart/2005/8/layout/hierarchy1"/>
    <dgm:cxn modelId="{5DDB44DC-12BB-48E2-AC35-7B723CB5B4FA}" type="presOf" srcId="{077DD4FE-0D1D-4FA3-961E-D6DD41FBEC0A}" destId="{56F9DAFE-23AA-41A4-B97E-37CE83DAA17D}" srcOrd="0" destOrd="0" presId="urn:microsoft.com/office/officeart/2005/8/layout/hierarchy1"/>
    <dgm:cxn modelId="{30D703DD-52A3-4D28-BBAA-C4E42D9E1C22}" type="presOf" srcId="{9F019C3B-34C2-4869-BF75-A0AFD868F0CA}" destId="{95E33F8B-C6CA-431C-A078-39BFA13A3BF6}" srcOrd="0" destOrd="0" presId="urn:microsoft.com/office/officeart/2005/8/layout/hierarchy1"/>
    <dgm:cxn modelId="{0FC5B8DE-1BBD-4529-8A20-430E72C966CA}" type="presOf" srcId="{5F662F87-BFB5-416A-AD21-0632E8931102}" destId="{D844DBF5-4528-48F0-B8E2-1128553975CB}" srcOrd="0" destOrd="0" presId="urn:microsoft.com/office/officeart/2005/8/layout/hierarchy1"/>
    <dgm:cxn modelId="{DF3863DF-C502-4C5A-8A29-F3687A60E5BB}" type="presOf" srcId="{DF5F7CBA-D84D-40B5-98EF-7801B81509D6}" destId="{7E69FF71-48E4-4C50-B828-3A2F0841513B}" srcOrd="0" destOrd="0" presId="urn:microsoft.com/office/officeart/2005/8/layout/hierarchy1"/>
    <dgm:cxn modelId="{511B09E1-6296-41B1-9F31-5FCD6B32D1CD}" srcId="{5F662F87-BFB5-416A-AD21-0632E8931102}" destId="{673314CD-231F-4DAC-AC5F-3424F58FA2D8}" srcOrd="0" destOrd="0" parTransId="{E8B1462A-FD7B-4357-A472-63070F5EC491}" sibTransId="{EBC38556-541C-4F52-A097-1C1A1807C6AC}"/>
    <dgm:cxn modelId="{BC8C85EB-E991-44F7-9E9F-2E5ED4927311}" srcId="{57F33555-ACA7-4F1F-8C3B-F0D97B6D72A9}" destId="{BA92E739-63D5-446A-B18E-BA89B6C7424B}" srcOrd="1" destOrd="0" parTransId="{47F96520-2D89-45A6-A09C-B2456B01ABCA}" sibTransId="{04328A5C-1387-45B7-A25E-41263B5D0258}"/>
    <dgm:cxn modelId="{2FD6E7F7-485F-4E48-A16F-6280D2EFECC0}" type="presOf" srcId="{B99044C3-E5D8-4C3E-AF1F-22D527F0D767}" destId="{5AA0C351-74AC-43F6-A0CF-3884591234AE}" srcOrd="0" destOrd="0" presId="urn:microsoft.com/office/officeart/2005/8/layout/hierarchy1"/>
    <dgm:cxn modelId="{19A3372E-4A79-41EE-B853-E5DBBD9C6A71}" type="presParOf" srcId="{D844DBF5-4528-48F0-B8E2-1128553975CB}" destId="{24AB2DB1-A7EA-46EF-B8C1-A4514D52C42B}" srcOrd="0" destOrd="0" presId="urn:microsoft.com/office/officeart/2005/8/layout/hierarchy1"/>
    <dgm:cxn modelId="{275BFDDB-08FD-41C9-BB26-6713D516DC7A}" type="presParOf" srcId="{24AB2DB1-A7EA-46EF-B8C1-A4514D52C42B}" destId="{EC205B0D-EDEF-4434-9CE0-4B251990474C}" srcOrd="0" destOrd="0" presId="urn:microsoft.com/office/officeart/2005/8/layout/hierarchy1"/>
    <dgm:cxn modelId="{F14FA5FA-372E-465C-88DF-18F61B16F19F}" type="presParOf" srcId="{EC205B0D-EDEF-4434-9CE0-4B251990474C}" destId="{2986CB51-9CD5-484E-9262-1C25000F1997}" srcOrd="0" destOrd="0" presId="urn:microsoft.com/office/officeart/2005/8/layout/hierarchy1"/>
    <dgm:cxn modelId="{BF6E3BCC-E59A-4DAA-9BD0-D943FAC2812F}" type="presParOf" srcId="{EC205B0D-EDEF-4434-9CE0-4B251990474C}" destId="{E1203E8B-9A53-4CB0-B926-E1AE7844519F}" srcOrd="1" destOrd="0" presId="urn:microsoft.com/office/officeart/2005/8/layout/hierarchy1"/>
    <dgm:cxn modelId="{AF2ED9BE-FC51-4DBB-81E7-C0492C058F47}" type="presParOf" srcId="{24AB2DB1-A7EA-46EF-B8C1-A4514D52C42B}" destId="{73F434D2-1D85-4FCE-9B2D-F428DFF23F32}" srcOrd="1" destOrd="0" presId="urn:microsoft.com/office/officeart/2005/8/layout/hierarchy1"/>
    <dgm:cxn modelId="{6C7FB4BF-BA83-4474-9617-1CE9BDC0B04A}" type="presParOf" srcId="{73F434D2-1D85-4FCE-9B2D-F428DFF23F32}" destId="{DB02AA69-890B-4592-9D48-640280F9CF15}" srcOrd="0" destOrd="0" presId="urn:microsoft.com/office/officeart/2005/8/layout/hierarchy1"/>
    <dgm:cxn modelId="{5ABAEF6F-5CE7-4FCF-9B95-F398202E9D40}" type="presParOf" srcId="{73F434D2-1D85-4FCE-9B2D-F428DFF23F32}" destId="{DB8D3A52-A18F-47DE-8A02-E4557DFDA37B}" srcOrd="1" destOrd="0" presId="urn:microsoft.com/office/officeart/2005/8/layout/hierarchy1"/>
    <dgm:cxn modelId="{514ED8D6-DC0A-4908-AC3D-98A0A12B7038}" type="presParOf" srcId="{DB8D3A52-A18F-47DE-8A02-E4557DFDA37B}" destId="{0A80CD15-9C7D-468E-B64C-27D5E7B90C31}" srcOrd="0" destOrd="0" presId="urn:microsoft.com/office/officeart/2005/8/layout/hierarchy1"/>
    <dgm:cxn modelId="{BB2AFC9E-1AFC-4B7E-B897-7BDD275D6339}" type="presParOf" srcId="{0A80CD15-9C7D-468E-B64C-27D5E7B90C31}" destId="{405FEB59-E359-4677-9818-1919A59CD220}" srcOrd="0" destOrd="0" presId="urn:microsoft.com/office/officeart/2005/8/layout/hierarchy1"/>
    <dgm:cxn modelId="{7352917E-8718-429C-82DD-D707B0FC494E}" type="presParOf" srcId="{0A80CD15-9C7D-468E-B64C-27D5E7B90C31}" destId="{7B3DF570-8528-4A53-8EAE-6FA3458CA311}" srcOrd="1" destOrd="0" presId="urn:microsoft.com/office/officeart/2005/8/layout/hierarchy1"/>
    <dgm:cxn modelId="{DBB758E8-3A6C-4FDD-8A7D-981DD286BBD7}" type="presParOf" srcId="{DB8D3A52-A18F-47DE-8A02-E4557DFDA37B}" destId="{100E247F-335B-40D4-86FB-D781E405A6DD}" srcOrd="1" destOrd="0" presId="urn:microsoft.com/office/officeart/2005/8/layout/hierarchy1"/>
    <dgm:cxn modelId="{0A26B6BE-E374-48CC-B818-D14A30CE5C9D}" type="presParOf" srcId="{100E247F-335B-40D4-86FB-D781E405A6DD}" destId="{54F6034F-F74F-4ECC-9968-7FC250A20D2E}" srcOrd="0" destOrd="0" presId="urn:microsoft.com/office/officeart/2005/8/layout/hierarchy1"/>
    <dgm:cxn modelId="{1172D279-97D1-48DA-80F0-1C0F85C1F7F1}" type="presParOf" srcId="{100E247F-335B-40D4-86FB-D781E405A6DD}" destId="{55B04DB0-148C-4A15-B582-6EFF9AB508EA}" srcOrd="1" destOrd="0" presId="urn:microsoft.com/office/officeart/2005/8/layout/hierarchy1"/>
    <dgm:cxn modelId="{7E9C2984-161A-4381-AA81-CBC5C8A83FEA}" type="presParOf" srcId="{55B04DB0-148C-4A15-B582-6EFF9AB508EA}" destId="{E565368C-ABE5-43DA-A809-1757C214D862}" srcOrd="0" destOrd="0" presId="urn:microsoft.com/office/officeart/2005/8/layout/hierarchy1"/>
    <dgm:cxn modelId="{487A67E2-0831-4CD8-8514-ADB268BDAD15}" type="presParOf" srcId="{E565368C-ABE5-43DA-A809-1757C214D862}" destId="{AD0BC57A-5A84-4346-ACD7-70C0C6775EAE}" srcOrd="0" destOrd="0" presId="urn:microsoft.com/office/officeart/2005/8/layout/hierarchy1"/>
    <dgm:cxn modelId="{3992A6A4-D84E-468D-95C1-7E21D2AE6EA7}" type="presParOf" srcId="{E565368C-ABE5-43DA-A809-1757C214D862}" destId="{61566B07-FDFF-4EB2-806E-B21F05163097}" srcOrd="1" destOrd="0" presId="urn:microsoft.com/office/officeart/2005/8/layout/hierarchy1"/>
    <dgm:cxn modelId="{403B2F16-7F7C-4007-A522-8CDCA17C5BE2}" type="presParOf" srcId="{55B04DB0-148C-4A15-B582-6EFF9AB508EA}" destId="{4E2C8FC9-60E7-4D5B-B7BA-76BC1AB264B7}" srcOrd="1" destOrd="0" presId="urn:microsoft.com/office/officeart/2005/8/layout/hierarchy1"/>
    <dgm:cxn modelId="{F84AC7FF-763F-4624-81FE-80CCC39A4027}" type="presParOf" srcId="{4E2C8FC9-60E7-4D5B-B7BA-76BC1AB264B7}" destId="{81312A0A-9DD7-4D6D-812B-8F225518520C}" srcOrd="0" destOrd="0" presId="urn:microsoft.com/office/officeart/2005/8/layout/hierarchy1"/>
    <dgm:cxn modelId="{E33273B4-0794-4140-8E3A-5C1220F22332}" type="presParOf" srcId="{4E2C8FC9-60E7-4D5B-B7BA-76BC1AB264B7}" destId="{F0F8ED9A-54E8-469E-BE0E-53467F18D2A6}" srcOrd="1" destOrd="0" presId="urn:microsoft.com/office/officeart/2005/8/layout/hierarchy1"/>
    <dgm:cxn modelId="{582E6C1C-4797-4E08-ABD6-0FF72162D1BB}" type="presParOf" srcId="{F0F8ED9A-54E8-469E-BE0E-53467F18D2A6}" destId="{D1E8FC4F-119A-4B24-BEF9-0955D9301606}" srcOrd="0" destOrd="0" presId="urn:microsoft.com/office/officeart/2005/8/layout/hierarchy1"/>
    <dgm:cxn modelId="{16283792-4A41-45B9-A986-2C823343C944}" type="presParOf" srcId="{D1E8FC4F-119A-4B24-BEF9-0955D9301606}" destId="{B834EF39-2B78-4363-B212-E1B234BA4450}" srcOrd="0" destOrd="0" presId="urn:microsoft.com/office/officeart/2005/8/layout/hierarchy1"/>
    <dgm:cxn modelId="{9A6785F0-985A-4E21-97CB-E9742494D2C3}" type="presParOf" srcId="{D1E8FC4F-119A-4B24-BEF9-0955D9301606}" destId="{132F20DA-31A6-4A4E-ACCC-54834F6E4D88}" srcOrd="1" destOrd="0" presId="urn:microsoft.com/office/officeart/2005/8/layout/hierarchy1"/>
    <dgm:cxn modelId="{F4E8C9A8-6EF1-4793-ADC6-DC414C143297}" type="presParOf" srcId="{F0F8ED9A-54E8-469E-BE0E-53467F18D2A6}" destId="{47F1FABD-9CD4-4310-8273-F42063E240D6}" srcOrd="1" destOrd="0" presId="urn:microsoft.com/office/officeart/2005/8/layout/hierarchy1"/>
    <dgm:cxn modelId="{0667ACA1-8FA3-434F-B099-AAF6C62E9ECA}" type="presParOf" srcId="{73F434D2-1D85-4FCE-9B2D-F428DFF23F32}" destId="{5AA0C351-74AC-43F6-A0CF-3884591234AE}" srcOrd="2" destOrd="0" presId="urn:microsoft.com/office/officeart/2005/8/layout/hierarchy1"/>
    <dgm:cxn modelId="{AE6620C5-BD64-4558-BE6C-47D9DB3652DC}" type="presParOf" srcId="{73F434D2-1D85-4FCE-9B2D-F428DFF23F32}" destId="{916885EF-B370-4D0F-B20C-C061F3AAB375}" srcOrd="3" destOrd="0" presId="urn:microsoft.com/office/officeart/2005/8/layout/hierarchy1"/>
    <dgm:cxn modelId="{8C0B017C-7DF0-46AA-BA36-8A7A75A934E4}" type="presParOf" srcId="{916885EF-B370-4D0F-B20C-C061F3AAB375}" destId="{71003A0B-A265-4F11-A2CB-E8C23F404C2A}" srcOrd="0" destOrd="0" presId="urn:microsoft.com/office/officeart/2005/8/layout/hierarchy1"/>
    <dgm:cxn modelId="{5CB4E097-7333-4F5F-9A43-A8EC7EF9C509}" type="presParOf" srcId="{71003A0B-A265-4F11-A2CB-E8C23F404C2A}" destId="{03F499F6-CFEE-480B-8552-C948CA8F3F05}" srcOrd="0" destOrd="0" presId="urn:microsoft.com/office/officeart/2005/8/layout/hierarchy1"/>
    <dgm:cxn modelId="{1BBAD610-F443-40BD-B681-9302F0EB2F57}" type="presParOf" srcId="{71003A0B-A265-4F11-A2CB-E8C23F404C2A}" destId="{7E69FF71-48E4-4C50-B828-3A2F0841513B}" srcOrd="1" destOrd="0" presId="urn:microsoft.com/office/officeart/2005/8/layout/hierarchy1"/>
    <dgm:cxn modelId="{A45CE435-43DA-4AF0-8522-67D6B0768AC4}" type="presParOf" srcId="{916885EF-B370-4D0F-B20C-C061F3AAB375}" destId="{A361EE69-D35D-41EE-B15D-FF52FA71505D}" srcOrd="1" destOrd="0" presId="urn:microsoft.com/office/officeart/2005/8/layout/hierarchy1"/>
    <dgm:cxn modelId="{B135DDCD-DEE2-4EFE-9C24-5F80F72B69D5}" type="presParOf" srcId="{A361EE69-D35D-41EE-B15D-FF52FA71505D}" destId="{41695ECA-DCBE-4FF8-8013-C122E6E9406E}" srcOrd="0" destOrd="0" presId="urn:microsoft.com/office/officeart/2005/8/layout/hierarchy1"/>
    <dgm:cxn modelId="{2CA29601-2E42-42F4-A814-DB0989189971}" type="presParOf" srcId="{A361EE69-D35D-41EE-B15D-FF52FA71505D}" destId="{58C6905B-F777-4182-AF31-5436B2019973}" srcOrd="1" destOrd="0" presId="urn:microsoft.com/office/officeart/2005/8/layout/hierarchy1"/>
    <dgm:cxn modelId="{967F1181-B7BD-4517-9097-1AC408014F9E}" type="presParOf" srcId="{58C6905B-F777-4182-AF31-5436B2019973}" destId="{40064926-9A71-446B-B0E2-7A2D16E7DF9B}" srcOrd="0" destOrd="0" presId="urn:microsoft.com/office/officeart/2005/8/layout/hierarchy1"/>
    <dgm:cxn modelId="{4CFC3890-D684-4E50-B826-AB95116E82BC}" type="presParOf" srcId="{40064926-9A71-446B-B0E2-7A2D16E7DF9B}" destId="{EA937FAF-27EA-4D1A-B061-08E88AE26A9E}" srcOrd="0" destOrd="0" presId="urn:microsoft.com/office/officeart/2005/8/layout/hierarchy1"/>
    <dgm:cxn modelId="{2FD28547-8614-4220-B747-9B80328EE881}" type="presParOf" srcId="{40064926-9A71-446B-B0E2-7A2D16E7DF9B}" destId="{82278868-E685-4592-8B38-6A71269CECE2}" srcOrd="1" destOrd="0" presId="urn:microsoft.com/office/officeart/2005/8/layout/hierarchy1"/>
    <dgm:cxn modelId="{795814C2-C54E-4015-B200-680B8F4A32C3}" type="presParOf" srcId="{58C6905B-F777-4182-AF31-5436B2019973}" destId="{3EAA1F17-2B17-4278-9096-6F5A4ED75F0C}" srcOrd="1" destOrd="0" presId="urn:microsoft.com/office/officeart/2005/8/layout/hierarchy1"/>
    <dgm:cxn modelId="{2EFEE2D9-2185-4A45-8B5C-9792665366CB}" type="presParOf" srcId="{3EAA1F17-2B17-4278-9096-6F5A4ED75F0C}" destId="{232A62A2-D71C-4460-B0BC-109648123F54}" srcOrd="0" destOrd="0" presId="urn:microsoft.com/office/officeart/2005/8/layout/hierarchy1"/>
    <dgm:cxn modelId="{AE154E02-A8C5-467F-AC27-A38A11250548}" type="presParOf" srcId="{3EAA1F17-2B17-4278-9096-6F5A4ED75F0C}" destId="{C4E51463-C1D9-449D-9CD5-4222AB52E7D7}" srcOrd="1" destOrd="0" presId="urn:microsoft.com/office/officeart/2005/8/layout/hierarchy1"/>
    <dgm:cxn modelId="{6A18C42E-4BA7-45E7-8B27-BB2D9A5C449C}" type="presParOf" srcId="{C4E51463-C1D9-449D-9CD5-4222AB52E7D7}" destId="{ECF494A7-8A41-44F6-9920-EB9EA3C74C83}" srcOrd="0" destOrd="0" presId="urn:microsoft.com/office/officeart/2005/8/layout/hierarchy1"/>
    <dgm:cxn modelId="{C0A353A4-AC82-4C50-99B3-38AF72389DDC}" type="presParOf" srcId="{ECF494A7-8A41-44F6-9920-EB9EA3C74C83}" destId="{758544A4-149E-4D01-81F8-0CA3EC9D0EFB}" srcOrd="0" destOrd="0" presId="urn:microsoft.com/office/officeart/2005/8/layout/hierarchy1"/>
    <dgm:cxn modelId="{3EFFA69B-D5CF-4A6A-949A-B3A68F3CA275}" type="presParOf" srcId="{ECF494A7-8A41-44F6-9920-EB9EA3C74C83}" destId="{A608C09A-9920-4BF3-BD37-EC9F51F7A12F}" srcOrd="1" destOrd="0" presId="urn:microsoft.com/office/officeart/2005/8/layout/hierarchy1"/>
    <dgm:cxn modelId="{FBC946F8-B940-4882-8740-4A636120E0EC}" type="presParOf" srcId="{C4E51463-C1D9-449D-9CD5-4222AB52E7D7}" destId="{22CD8173-D334-4292-A68D-505C22D44DC2}" srcOrd="1" destOrd="0" presId="urn:microsoft.com/office/officeart/2005/8/layout/hierarchy1"/>
    <dgm:cxn modelId="{E2990ACD-2769-470F-BC93-4CA3EFF18238}" type="presParOf" srcId="{A361EE69-D35D-41EE-B15D-FF52FA71505D}" destId="{429C2CBD-4052-4A38-A040-957BA7094D19}" srcOrd="2" destOrd="0" presId="urn:microsoft.com/office/officeart/2005/8/layout/hierarchy1"/>
    <dgm:cxn modelId="{146E2CD2-7339-42EB-9016-E77DF6827666}" type="presParOf" srcId="{A361EE69-D35D-41EE-B15D-FF52FA71505D}" destId="{9F650E18-960D-49D4-9203-F33DD3C9942E}" srcOrd="3" destOrd="0" presId="urn:microsoft.com/office/officeart/2005/8/layout/hierarchy1"/>
    <dgm:cxn modelId="{1AFC6D42-50EA-422C-8E55-4CEDD3C3C3C5}" type="presParOf" srcId="{9F650E18-960D-49D4-9203-F33DD3C9942E}" destId="{490D1B78-2794-4214-A134-98F5BAEFBB1B}" srcOrd="0" destOrd="0" presId="urn:microsoft.com/office/officeart/2005/8/layout/hierarchy1"/>
    <dgm:cxn modelId="{8E4F9860-9395-45C2-AB9F-E6C8E02276AF}" type="presParOf" srcId="{490D1B78-2794-4214-A134-98F5BAEFBB1B}" destId="{08521659-FD7F-4EC5-8273-E400F71EDB0D}" srcOrd="0" destOrd="0" presId="urn:microsoft.com/office/officeart/2005/8/layout/hierarchy1"/>
    <dgm:cxn modelId="{3236DECA-FE27-48E7-9084-D2D7B76D68AE}" type="presParOf" srcId="{490D1B78-2794-4214-A134-98F5BAEFBB1B}" destId="{26FE5013-E60E-4287-9B59-7C28B17D8EF0}" srcOrd="1" destOrd="0" presId="urn:microsoft.com/office/officeart/2005/8/layout/hierarchy1"/>
    <dgm:cxn modelId="{7DCBDCCF-1B0F-4996-9537-FAB07AA0796C}" type="presParOf" srcId="{9F650E18-960D-49D4-9203-F33DD3C9942E}" destId="{69731957-9EFF-4A2F-B24C-44DFF7F97BAA}" srcOrd="1" destOrd="0" presId="urn:microsoft.com/office/officeart/2005/8/layout/hierarchy1"/>
    <dgm:cxn modelId="{2C6F1116-0FAF-4B3D-9DCC-46A552AE3E83}" type="presParOf" srcId="{69731957-9EFF-4A2F-B24C-44DFF7F97BAA}" destId="{A722C563-7987-4763-8D9B-BD6004E80A26}" srcOrd="0" destOrd="0" presId="urn:microsoft.com/office/officeart/2005/8/layout/hierarchy1"/>
    <dgm:cxn modelId="{94E53123-8A0A-4152-8700-D3CBA19CC3F4}" type="presParOf" srcId="{69731957-9EFF-4A2F-B24C-44DFF7F97BAA}" destId="{46A9D595-EA42-4024-9F78-CF05A22517D1}" srcOrd="1" destOrd="0" presId="urn:microsoft.com/office/officeart/2005/8/layout/hierarchy1"/>
    <dgm:cxn modelId="{A27A69F8-47C7-438C-9258-306C898C45C4}" type="presParOf" srcId="{46A9D595-EA42-4024-9F78-CF05A22517D1}" destId="{F32ED22D-9988-4954-87EF-2B9D12CCD899}" srcOrd="0" destOrd="0" presId="urn:microsoft.com/office/officeart/2005/8/layout/hierarchy1"/>
    <dgm:cxn modelId="{C2B5216E-C571-4ABD-B992-7A46470068FA}" type="presParOf" srcId="{F32ED22D-9988-4954-87EF-2B9D12CCD899}" destId="{1E9B6AF3-D447-4085-9E90-DDBD697F11FD}" srcOrd="0" destOrd="0" presId="urn:microsoft.com/office/officeart/2005/8/layout/hierarchy1"/>
    <dgm:cxn modelId="{560C3611-45DC-4903-9917-DFC36E2E08D8}" type="presParOf" srcId="{F32ED22D-9988-4954-87EF-2B9D12CCD899}" destId="{349DEDF5-5FBB-4673-A4DE-5E19F2A5E2E8}" srcOrd="1" destOrd="0" presId="urn:microsoft.com/office/officeart/2005/8/layout/hierarchy1"/>
    <dgm:cxn modelId="{6C02C942-0C59-4CB0-8487-DCDDCEA006BA}" type="presParOf" srcId="{46A9D595-EA42-4024-9F78-CF05A22517D1}" destId="{E93DF114-8A2D-480E-8C27-A15675284A30}" srcOrd="1" destOrd="0" presId="urn:microsoft.com/office/officeart/2005/8/layout/hierarchy1"/>
    <dgm:cxn modelId="{10B21988-5B2F-4ACE-9A3F-1ECA423B841F}" type="presParOf" srcId="{A361EE69-D35D-41EE-B15D-FF52FA71505D}" destId="{8EA151A6-5916-4A13-A524-70521984B456}" srcOrd="4" destOrd="0" presId="urn:microsoft.com/office/officeart/2005/8/layout/hierarchy1"/>
    <dgm:cxn modelId="{6C664B10-8E98-4CA9-AF1D-D60C4737BC2F}" type="presParOf" srcId="{A361EE69-D35D-41EE-B15D-FF52FA71505D}" destId="{7508D83F-0F22-4769-9609-8CB6544C3EDC}" srcOrd="5" destOrd="0" presId="urn:microsoft.com/office/officeart/2005/8/layout/hierarchy1"/>
    <dgm:cxn modelId="{3DC01FB0-E0E2-44B9-91D6-25F2C6C1C5DC}" type="presParOf" srcId="{7508D83F-0F22-4769-9609-8CB6544C3EDC}" destId="{02F6FF77-E36A-445D-8B2D-293AD50B58AA}" srcOrd="0" destOrd="0" presId="urn:microsoft.com/office/officeart/2005/8/layout/hierarchy1"/>
    <dgm:cxn modelId="{5B91A746-578C-426B-954F-773CB67C53A2}" type="presParOf" srcId="{02F6FF77-E36A-445D-8B2D-293AD50B58AA}" destId="{A55A0B57-41BA-48A3-97C2-9B8E5AA37B47}" srcOrd="0" destOrd="0" presId="urn:microsoft.com/office/officeart/2005/8/layout/hierarchy1"/>
    <dgm:cxn modelId="{5064A298-8B4A-46AC-9DDF-88329F77B02A}" type="presParOf" srcId="{02F6FF77-E36A-445D-8B2D-293AD50B58AA}" destId="{25A383AF-242F-445C-B150-D5BBC751605A}" srcOrd="1" destOrd="0" presId="urn:microsoft.com/office/officeart/2005/8/layout/hierarchy1"/>
    <dgm:cxn modelId="{838E5564-39F7-4619-80CB-B7478EB1720D}" type="presParOf" srcId="{7508D83F-0F22-4769-9609-8CB6544C3EDC}" destId="{384C5F6A-4E16-4158-9F72-F04197A93CCB}" srcOrd="1" destOrd="0" presId="urn:microsoft.com/office/officeart/2005/8/layout/hierarchy1"/>
    <dgm:cxn modelId="{FEFEF6AB-C6FB-45DA-ACC3-C1D205BDBC61}" type="presParOf" srcId="{384C5F6A-4E16-4158-9F72-F04197A93CCB}" destId="{F5818E97-16ED-498A-ACAE-735DF11DEC67}" srcOrd="0" destOrd="0" presId="urn:microsoft.com/office/officeart/2005/8/layout/hierarchy1"/>
    <dgm:cxn modelId="{544BD5CF-1C91-496C-9A2F-C89950F55649}" type="presParOf" srcId="{384C5F6A-4E16-4158-9F72-F04197A93CCB}" destId="{F1C44FA1-7A73-4AE0-8BBB-98EAACBA6561}" srcOrd="1" destOrd="0" presId="urn:microsoft.com/office/officeart/2005/8/layout/hierarchy1"/>
    <dgm:cxn modelId="{1EDEDDA6-BDBC-4483-B8D6-407BB5226DDD}" type="presParOf" srcId="{F1C44FA1-7A73-4AE0-8BBB-98EAACBA6561}" destId="{47DF83B8-7A9B-4F34-82BC-99C55534F295}" srcOrd="0" destOrd="0" presId="urn:microsoft.com/office/officeart/2005/8/layout/hierarchy1"/>
    <dgm:cxn modelId="{56D472CC-DE3D-41FC-A11C-D349F4606976}" type="presParOf" srcId="{47DF83B8-7A9B-4F34-82BC-99C55534F295}" destId="{10801CBB-6E32-4B1E-ADC4-47EC0B500CD1}" srcOrd="0" destOrd="0" presId="urn:microsoft.com/office/officeart/2005/8/layout/hierarchy1"/>
    <dgm:cxn modelId="{DB2E9919-1DAA-42EE-BA5F-3BD17BAF74B2}" type="presParOf" srcId="{47DF83B8-7A9B-4F34-82BC-99C55534F295}" destId="{539AF4BD-E161-4876-9327-530AE168F867}" srcOrd="1" destOrd="0" presId="urn:microsoft.com/office/officeart/2005/8/layout/hierarchy1"/>
    <dgm:cxn modelId="{0CCD1FBA-37FE-46DE-AFF8-73625900603F}" type="presParOf" srcId="{F1C44FA1-7A73-4AE0-8BBB-98EAACBA6561}" destId="{694E1747-18F6-4A06-8346-81C217FA8D48}" srcOrd="1" destOrd="0" presId="urn:microsoft.com/office/officeart/2005/8/layout/hierarchy1"/>
    <dgm:cxn modelId="{60414C71-797A-4A65-B3AE-113EC12A5165}" type="presParOf" srcId="{73F434D2-1D85-4FCE-9B2D-F428DFF23F32}" destId="{8650829A-4456-4987-A730-3DF2C28B2A47}" srcOrd="4" destOrd="0" presId="urn:microsoft.com/office/officeart/2005/8/layout/hierarchy1"/>
    <dgm:cxn modelId="{D621A57A-84F2-4B83-A24D-B679D588CC1C}" type="presParOf" srcId="{73F434D2-1D85-4FCE-9B2D-F428DFF23F32}" destId="{EBED238E-2BAB-4CFD-9A63-90EC2579BBE9}" srcOrd="5" destOrd="0" presId="urn:microsoft.com/office/officeart/2005/8/layout/hierarchy1"/>
    <dgm:cxn modelId="{80472EBB-CA39-417F-9DB5-477097521D56}" type="presParOf" srcId="{EBED238E-2BAB-4CFD-9A63-90EC2579BBE9}" destId="{6FBBBD99-1501-410D-AA5A-1E24AA6C20D6}" srcOrd="0" destOrd="0" presId="urn:microsoft.com/office/officeart/2005/8/layout/hierarchy1"/>
    <dgm:cxn modelId="{0053D05A-06D8-475E-A6DC-7FECF1562FEE}" type="presParOf" srcId="{6FBBBD99-1501-410D-AA5A-1E24AA6C20D6}" destId="{1DBA15CE-D83D-44B6-B961-D2FECB575B98}" srcOrd="0" destOrd="0" presId="urn:microsoft.com/office/officeart/2005/8/layout/hierarchy1"/>
    <dgm:cxn modelId="{217738B2-E741-4CFD-AB67-33DACB82BF16}" type="presParOf" srcId="{6FBBBD99-1501-410D-AA5A-1E24AA6C20D6}" destId="{A7AF9617-D5D8-43A5-BE80-B553FC667A78}" srcOrd="1" destOrd="0" presId="urn:microsoft.com/office/officeart/2005/8/layout/hierarchy1"/>
    <dgm:cxn modelId="{552687D8-5986-4C26-810E-BB333E9515A1}" type="presParOf" srcId="{EBED238E-2BAB-4CFD-9A63-90EC2579BBE9}" destId="{20F1E574-AAC3-430C-ACB1-669F9F1BCAF8}" srcOrd="1" destOrd="0" presId="urn:microsoft.com/office/officeart/2005/8/layout/hierarchy1"/>
    <dgm:cxn modelId="{BC72FC28-5D43-4EFF-869D-E9CF78492A75}" type="presParOf" srcId="{20F1E574-AAC3-430C-ACB1-669F9F1BCAF8}" destId="{95E33F8B-C6CA-431C-A078-39BFA13A3BF6}" srcOrd="0" destOrd="0" presId="urn:microsoft.com/office/officeart/2005/8/layout/hierarchy1"/>
    <dgm:cxn modelId="{E6167ADF-3C1D-424C-8974-93C84F39FAE7}" type="presParOf" srcId="{20F1E574-AAC3-430C-ACB1-669F9F1BCAF8}" destId="{8B64230F-DCB7-4539-A10D-C8EE56A275D2}" srcOrd="1" destOrd="0" presId="urn:microsoft.com/office/officeart/2005/8/layout/hierarchy1"/>
    <dgm:cxn modelId="{F0F2ED30-D2FA-473A-8A03-80EA4FECBB47}" type="presParOf" srcId="{8B64230F-DCB7-4539-A10D-C8EE56A275D2}" destId="{71EA12E1-F164-4D2B-8EEE-AF947A6EE2CA}" srcOrd="0" destOrd="0" presId="urn:microsoft.com/office/officeart/2005/8/layout/hierarchy1"/>
    <dgm:cxn modelId="{F2297044-7363-4263-8FC5-8B10B8D38A01}" type="presParOf" srcId="{71EA12E1-F164-4D2B-8EEE-AF947A6EE2CA}" destId="{84E08271-FF57-4885-9DF3-C40EC238EB34}" srcOrd="0" destOrd="0" presId="urn:microsoft.com/office/officeart/2005/8/layout/hierarchy1"/>
    <dgm:cxn modelId="{E9C8D7BE-D3B8-4947-A41C-4B643B62CBB6}" type="presParOf" srcId="{71EA12E1-F164-4D2B-8EEE-AF947A6EE2CA}" destId="{731F3C4B-E1CB-46F4-B3D9-7218CF30CDA2}" srcOrd="1" destOrd="0" presId="urn:microsoft.com/office/officeart/2005/8/layout/hierarchy1"/>
    <dgm:cxn modelId="{8BB4A793-271C-433B-AFB2-B3C3978D2FAF}" type="presParOf" srcId="{8B64230F-DCB7-4539-A10D-C8EE56A275D2}" destId="{871395DD-C041-4B39-933E-4B595507265B}" srcOrd="1" destOrd="0" presId="urn:microsoft.com/office/officeart/2005/8/layout/hierarchy1"/>
    <dgm:cxn modelId="{A2B1F57F-C473-4B6E-9698-1E0478A97E0D}" type="presParOf" srcId="{871395DD-C041-4B39-933E-4B595507265B}" destId="{56F9DAFE-23AA-41A4-B97E-37CE83DAA17D}" srcOrd="0" destOrd="0" presId="urn:microsoft.com/office/officeart/2005/8/layout/hierarchy1"/>
    <dgm:cxn modelId="{4D311F3A-CE25-4FB8-BBCA-C6AE71B9F29D}" type="presParOf" srcId="{871395DD-C041-4B39-933E-4B595507265B}" destId="{A821D270-A6EE-41A2-A42B-5216DC0E30EE}" srcOrd="1" destOrd="0" presId="urn:microsoft.com/office/officeart/2005/8/layout/hierarchy1"/>
    <dgm:cxn modelId="{FA1B5A43-C727-4066-A062-592191DD252E}" type="presParOf" srcId="{A821D270-A6EE-41A2-A42B-5216DC0E30EE}" destId="{D8766129-9581-4742-A96F-2E9C8E2CF706}" srcOrd="0" destOrd="0" presId="urn:microsoft.com/office/officeart/2005/8/layout/hierarchy1"/>
    <dgm:cxn modelId="{4D78A640-5D28-49BB-83E1-5547685C2E05}" type="presParOf" srcId="{D8766129-9581-4742-A96F-2E9C8E2CF706}" destId="{AA337593-D382-4F44-B6D4-19B4D3B0DF4B}" srcOrd="0" destOrd="0" presId="urn:microsoft.com/office/officeart/2005/8/layout/hierarchy1"/>
    <dgm:cxn modelId="{3685B0C2-547B-423D-8881-55CD3547AD72}" type="presParOf" srcId="{D8766129-9581-4742-A96F-2E9C8E2CF706}" destId="{C54A7D51-A831-4B9D-8176-1624C6D2793B}" srcOrd="1" destOrd="0" presId="urn:microsoft.com/office/officeart/2005/8/layout/hierarchy1"/>
    <dgm:cxn modelId="{CAD5E5FA-5384-4911-96AE-8BB49FD1FD8E}" type="presParOf" srcId="{A821D270-A6EE-41A2-A42B-5216DC0E30EE}" destId="{59021E6C-5642-49CE-A208-7579212DC913}" srcOrd="1" destOrd="0" presId="urn:microsoft.com/office/officeart/2005/8/layout/hierarchy1"/>
    <dgm:cxn modelId="{A3B2E844-17B9-4F65-B725-EA3F4E13D114}" type="presParOf" srcId="{871395DD-C041-4B39-933E-4B595507265B}" destId="{58C66A66-7C5F-49F2-A076-1BEECCE3DED6}" srcOrd="2" destOrd="0" presId="urn:microsoft.com/office/officeart/2005/8/layout/hierarchy1"/>
    <dgm:cxn modelId="{12B27229-8EFF-43AC-8D95-9186928DB328}" type="presParOf" srcId="{871395DD-C041-4B39-933E-4B595507265B}" destId="{61082560-A7BB-4D17-AB94-16FA580586F2}" srcOrd="3" destOrd="0" presId="urn:microsoft.com/office/officeart/2005/8/layout/hierarchy1"/>
    <dgm:cxn modelId="{CE18061B-8554-4DC5-B6B2-14FD068E0BA4}" type="presParOf" srcId="{61082560-A7BB-4D17-AB94-16FA580586F2}" destId="{2CB48F21-1982-4759-AA25-508EC98F092D}" srcOrd="0" destOrd="0" presId="urn:microsoft.com/office/officeart/2005/8/layout/hierarchy1"/>
    <dgm:cxn modelId="{B45B3C7D-D9F0-44C1-8F55-0356744E41CC}" type="presParOf" srcId="{2CB48F21-1982-4759-AA25-508EC98F092D}" destId="{3E649BCD-6156-48A5-8195-0F267A3E7B00}" srcOrd="0" destOrd="0" presId="urn:microsoft.com/office/officeart/2005/8/layout/hierarchy1"/>
    <dgm:cxn modelId="{4876270E-E8E9-4DC8-AE36-1055A897EE20}" type="presParOf" srcId="{2CB48F21-1982-4759-AA25-508EC98F092D}" destId="{727B659E-CE6F-4263-AF5A-DA9FB64D08E2}" srcOrd="1" destOrd="0" presId="urn:microsoft.com/office/officeart/2005/8/layout/hierarchy1"/>
    <dgm:cxn modelId="{2E5152A6-A00D-427B-B8A8-D74DFBB1298E}" type="presParOf" srcId="{61082560-A7BB-4D17-AB94-16FA580586F2}" destId="{5E739F6D-F8BE-4F2E-8B72-6F1F7E29DA2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966154A-D5A4-400A-8945-5ED957448F7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16756707-165F-4065-8AF0-F88957CB667E}">
      <dgm:prSet phldrT="[Text]"/>
      <dgm:spPr/>
      <dgm:t>
        <a:bodyPr/>
        <a:lstStyle/>
        <a:p>
          <a:pPr rtl="1"/>
          <a:r>
            <a:rPr lang="he-IL" dirty="0"/>
            <a:t>קידושי קטן</a:t>
          </a:r>
        </a:p>
      </dgm:t>
    </dgm:pt>
    <dgm:pt modelId="{DB0F989B-528A-4424-BDE3-D18192AE880F}" type="parTrans" cxnId="{617E08ED-B8F5-4922-A517-D0C4B86BE5FA}">
      <dgm:prSet/>
      <dgm:spPr/>
      <dgm:t>
        <a:bodyPr/>
        <a:lstStyle/>
        <a:p>
          <a:pPr rtl="1"/>
          <a:endParaRPr lang="he-IL"/>
        </a:p>
      </dgm:t>
    </dgm:pt>
    <dgm:pt modelId="{15E14C13-72DD-4800-BBBF-B43C80FE3C59}" type="sibTrans" cxnId="{617E08ED-B8F5-4922-A517-D0C4B86BE5FA}">
      <dgm:prSet/>
      <dgm:spPr/>
      <dgm:t>
        <a:bodyPr/>
        <a:lstStyle/>
        <a:p>
          <a:pPr rtl="1"/>
          <a:endParaRPr lang="he-IL"/>
        </a:p>
      </dgm:t>
    </dgm:pt>
    <dgm:pt modelId="{1F04ECA5-CC90-447F-8694-DF6C47D6149A}">
      <dgm:prSet phldrT="[Text]"/>
      <dgm:spPr/>
      <dgm:t>
        <a:bodyPr/>
        <a:lstStyle/>
        <a:p>
          <a:pPr rtl="1"/>
          <a:r>
            <a:rPr lang="he-IL" dirty="0"/>
            <a:t>אין אישות לקטן, </a:t>
          </a:r>
          <a:r>
            <a:rPr lang="he-IL" dirty="0" err="1"/>
            <a:t>והוי</a:t>
          </a:r>
          <a:r>
            <a:rPr lang="he-IL" dirty="0"/>
            <a:t> זנות</a:t>
          </a:r>
        </a:p>
      </dgm:t>
    </dgm:pt>
    <dgm:pt modelId="{37C48F21-EAE4-4116-B9FC-952A39F8FF20}" type="parTrans" cxnId="{FAADF3DC-9026-4C1F-8B90-15CD4B03EDD1}">
      <dgm:prSet/>
      <dgm:spPr/>
      <dgm:t>
        <a:bodyPr/>
        <a:lstStyle/>
        <a:p>
          <a:pPr rtl="1"/>
          <a:endParaRPr lang="he-IL"/>
        </a:p>
      </dgm:t>
    </dgm:pt>
    <dgm:pt modelId="{AABB0096-02E0-496E-9BAE-9371590B2B3B}" type="sibTrans" cxnId="{FAADF3DC-9026-4C1F-8B90-15CD4B03EDD1}">
      <dgm:prSet/>
      <dgm:spPr/>
      <dgm:t>
        <a:bodyPr/>
        <a:lstStyle/>
        <a:p>
          <a:pPr rtl="1"/>
          <a:endParaRPr lang="he-IL"/>
        </a:p>
      </dgm:t>
    </dgm:pt>
    <dgm:pt modelId="{EA4F2A41-FB4B-48E1-9BC6-CA7B335C18FE}">
      <dgm:prSet phldrT="[Text]"/>
      <dgm:spPr/>
      <dgm:t>
        <a:bodyPr/>
        <a:lstStyle/>
        <a:p>
          <a:pPr rtl="1"/>
          <a:r>
            <a:rPr lang="he-IL" dirty="0"/>
            <a:t>חכמי ספרד- </a:t>
          </a:r>
          <a:br>
            <a:rPr lang="en-US" dirty="0"/>
          </a:br>
          <a:r>
            <a:rPr lang="en-US" dirty="0"/>
            <a:t>no </a:t>
          </a:r>
          <a:r>
            <a:rPr lang="en-US" dirty="0" err="1"/>
            <a:t>ishus</a:t>
          </a:r>
          <a:r>
            <a:rPr lang="en-US" dirty="0"/>
            <a:t> so </a:t>
          </a:r>
          <a:r>
            <a:rPr lang="en-US" dirty="0" err="1"/>
            <a:t>assur</a:t>
          </a:r>
          <a:endParaRPr lang="he-IL" dirty="0"/>
        </a:p>
      </dgm:t>
    </dgm:pt>
    <dgm:pt modelId="{95C73654-F358-46D9-9310-5E0F2C899C29}" type="parTrans" cxnId="{D9693641-CC35-43F1-9BA8-6CE7C16D4AB8}">
      <dgm:prSet/>
      <dgm:spPr/>
      <dgm:t>
        <a:bodyPr/>
        <a:lstStyle/>
        <a:p>
          <a:pPr rtl="1"/>
          <a:endParaRPr lang="he-IL"/>
        </a:p>
      </dgm:t>
    </dgm:pt>
    <dgm:pt modelId="{FE43F799-9E88-4383-B55A-70603A51FD50}" type="sibTrans" cxnId="{D9693641-CC35-43F1-9BA8-6CE7C16D4AB8}">
      <dgm:prSet/>
      <dgm:spPr/>
      <dgm:t>
        <a:bodyPr/>
        <a:lstStyle/>
        <a:p>
          <a:pPr rtl="1"/>
          <a:endParaRPr lang="he-IL"/>
        </a:p>
      </dgm:t>
    </dgm:pt>
    <dgm:pt modelId="{91431C45-4925-40B1-BCDD-2846849D4839}">
      <dgm:prSet phldrT="[Text]"/>
      <dgm:spPr/>
      <dgm:t>
        <a:bodyPr/>
        <a:lstStyle/>
        <a:p>
          <a:pPr rtl="1"/>
          <a:r>
            <a:rPr lang="he-IL" dirty="0"/>
            <a:t>אין אישות לקטן, אבל אין זנות ויש לקדשו</a:t>
          </a:r>
        </a:p>
      </dgm:t>
    </dgm:pt>
    <dgm:pt modelId="{03C8F527-9B73-4B31-AF46-9ECB1EE5FFFC}" type="parTrans" cxnId="{148DD0F2-A8E1-4A27-BC13-326032C35E51}">
      <dgm:prSet/>
      <dgm:spPr/>
      <dgm:t>
        <a:bodyPr/>
        <a:lstStyle/>
        <a:p>
          <a:pPr rtl="1"/>
          <a:endParaRPr lang="he-IL"/>
        </a:p>
      </dgm:t>
    </dgm:pt>
    <dgm:pt modelId="{73A51836-6015-43E9-8C52-7B6CCACC3BBE}" type="sibTrans" cxnId="{148DD0F2-A8E1-4A27-BC13-326032C35E51}">
      <dgm:prSet/>
      <dgm:spPr/>
      <dgm:t>
        <a:bodyPr/>
        <a:lstStyle/>
        <a:p>
          <a:pPr rtl="1"/>
          <a:endParaRPr lang="he-IL"/>
        </a:p>
      </dgm:t>
    </dgm:pt>
    <dgm:pt modelId="{800D7AD1-F659-40E9-B26B-C9CE20E14997}">
      <dgm:prSet phldrT="[Text]"/>
      <dgm:spPr/>
      <dgm:t>
        <a:bodyPr/>
        <a:lstStyle/>
        <a:p>
          <a:pPr rtl="1"/>
          <a:r>
            <a:rPr lang="he-IL" dirty="0"/>
            <a:t>תוס</a:t>
          </a:r>
          <a:r>
            <a:rPr lang="en-US" dirty="0"/>
            <a:t> </a:t>
          </a:r>
          <a:br>
            <a:rPr lang="en-US" dirty="0"/>
          </a:br>
          <a:r>
            <a:rPr lang="en-US" dirty="0"/>
            <a:t>Important part of taking care of their welfare</a:t>
          </a:r>
          <a:endParaRPr lang="he-IL" dirty="0"/>
        </a:p>
      </dgm:t>
    </dgm:pt>
    <dgm:pt modelId="{63C0A749-2A53-47CC-BFED-57DEF7AA2CB0}" type="parTrans" cxnId="{23E156F5-8B0C-47F8-A2B5-9D169FD150B9}">
      <dgm:prSet/>
      <dgm:spPr/>
      <dgm:t>
        <a:bodyPr/>
        <a:lstStyle/>
        <a:p>
          <a:pPr rtl="1"/>
          <a:endParaRPr lang="he-IL"/>
        </a:p>
      </dgm:t>
    </dgm:pt>
    <dgm:pt modelId="{27F1680A-6CDD-44A4-8315-1DE5D4394583}" type="sibTrans" cxnId="{23E156F5-8B0C-47F8-A2B5-9D169FD150B9}">
      <dgm:prSet/>
      <dgm:spPr/>
      <dgm:t>
        <a:bodyPr/>
        <a:lstStyle/>
        <a:p>
          <a:pPr rtl="1"/>
          <a:endParaRPr lang="he-IL"/>
        </a:p>
      </dgm:t>
    </dgm:pt>
    <dgm:pt modelId="{B9567D07-1B34-4351-AAC6-A7365CB4FAA8}" type="pres">
      <dgm:prSet presAssocID="{6966154A-D5A4-400A-8945-5ED957448F77}" presName="hierChild1" presStyleCnt="0">
        <dgm:presLayoutVars>
          <dgm:chPref val="1"/>
          <dgm:dir/>
          <dgm:animOne val="branch"/>
          <dgm:animLvl val="lvl"/>
          <dgm:resizeHandles/>
        </dgm:presLayoutVars>
      </dgm:prSet>
      <dgm:spPr/>
    </dgm:pt>
    <dgm:pt modelId="{5C5C6900-6E69-4948-BCFF-801C5E9FA834}" type="pres">
      <dgm:prSet presAssocID="{16756707-165F-4065-8AF0-F88957CB667E}" presName="hierRoot1" presStyleCnt="0"/>
      <dgm:spPr/>
    </dgm:pt>
    <dgm:pt modelId="{C66E98BC-D49F-487E-A378-BC5A2C3BD608}" type="pres">
      <dgm:prSet presAssocID="{16756707-165F-4065-8AF0-F88957CB667E}" presName="composite" presStyleCnt="0"/>
      <dgm:spPr/>
    </dgm:pt>
    <dgm:pt modelId="{1F89B804-7695-48E0-B7DB-77C6A5C6215E}" type="pres">
      <dgm:prSet presAssocID="{16756707-165F-4065-8AF0-F88957CB667E}" presName="background" presStyleLbl="node0" presStyleIdx="0" presStyleCnt="1"/>
      <dgm:spPr/>
    </dgm:pt>
    <dgm:pt modelId="{CAAC546D-ECE8-49CC-90F8-056F5A1EA127}" type="pres">
      <dgm:prSet presAssocID="{16756707-165F-4065-8AF0-F88957CB667E}" presName="text" presStyleLbl="fgAcc0" presStyleIdx="0" presStyleCnt="1">
        <dgm:presLayoutVars>
          <dgm:chPref val="3"/>
        </dgm:presLayoutVars>
      </dgm:prSet>
      <dgm:spPr/>
    </dgm:pt>
    <dgm:pt modelId="{1EB61B74-2BC4-489B-AF60-466B04AB8B89}" type="pres">
      <dgm:prSet presAssocID="{16756707-165F-4065-8AF0-F88957CB667E}" presName="hierChild2" presStyleCnt="0"/>
      <dgm:spPr/>
    </dgm:pt>
    <dgm:pt modelId="{5BC6FE9E-1F10-49D0-884C-4DABCC7EC00C}" type="pres">
      <dgm:prSet presAssocID="{37C48F21-EAE4-4116-B9FC-952A39F8FF20}" presName="Name10" presStyleLbl="parChTrans1D2" presStyleIdx="0" presStyleCnt="2"/>
      <dgm:spPr/>
    </dgm:pt>
    <dgm:pt modelId="{CA75153E-6EF5-438A-99F4-03531F9F3B6F}" type="pres">
      <dgm:prSet presAssocID="{1F04ECA5-CC90-447F-8694-DF6C47D6149A}" presName="hierRoot2" presStyleCnt="0"/>
      <dgm:spPr/>
    </dgm:pt>
    <dgm:pt modelId="{F2813D6F-E315-4EA9-8231-DDC7C96FE057}" type="pres">
      <dgm:prSet presAssocID="{1F04ECA5-CC90-447F-8694-DF6C47D6149A}" presName="composite2" presStyleCnt="0"/>
      <dgm:spPr/>
    </dgm:pt>
    <dgm:pt modelId="{A4958CBE-2682-4BB5-865D-C7CB4DA311F1}" type="pres">
      <dgm:prSet presAssocID="{1F04ECA5-CC90-447F-8694-DF6C47D6149A}" presName="background2" presStyleLbl="node2" presStyleIdx="0" presStyleCnt="2"/>
      <dgm:spPr/>
    </dgm:pt>
    <dgm:pt modelId="{B1167E20-7B5C-4992-9DD5-DC64B1107029}" type="pres">
      <dgm:prSet presAssocID="{1F04ECA5-CC90-447F-8694-DF6C47D6149A}" presName="text2" presStyleLbl="fgAcc2" presStyleIdx="0" presStyleCnt="2">
        <dgm:presLayoutVars>
          <dgm:chPref val="3"/>
        </dgm:presLayoutVars>
      </dgm:prSet>
      <dgm:spPr/>
    </dgm:pt>
    <dgm:pt modelId="{3DE87EAB-37F0-4BE8-974B-3F688A53F442}" type="pres">
      <dgm:prSet presAssocID="{1F04ECA5-CC90-447F-8694-DF6C47D6149A}" presName="hierChild3" presStyleCnt="0"/>
      <dgm:spPr/>
    </dgm:pt>
    <dgm:pt modelId="{B56F86A2-F2F3-4C80-B169-4B7DABDDA524}" type="pres">
      <dgm:prSet presAssocID="{95C73654-F358-46D9-9310-5E0F2C899C29}" presName="Name17" presStyleLbl="parChTrans1D3" presStyleIdx="0" presStyleCnt="2"/>
      <dgm:spPr/>
    </dgm:pt>
    <dgm:pt modelId="{777EC5A4-9333-4081-BDB6-2403089B7C4F}" type="pres">
      <dgm:prSet presAssocID="{EA4F2A41-FB4B-48E1-9BC6-CA7B335C18FE}" presName="hierRoot3" presStyleCnt="0"/>
      <dgm:spPr/>
    </dgm:pt>
    <dgm:pt modelId="{FA7D7A1A-C66E-4778-809E-F51F05352744}" type="pres">
      <dgm:prSet presAssocID="{EA4F2A41-FB4B-48E1-9BC6-CA7B335C18FE}" presName="composite3" presStyleCnt="0"/>
      <dgm:spPr/>
    </dgm:pt>
    <dgm:pt modelId="{1FE1F6C1-1B99-4EA0-8610-D7582650DC88}" type="pres">
      <dgm:prSet presAssocID="{EA4F2A41-FB4B-48E1-9BC6-CA7B335C18FE}" presName="background3" presStyleLbl="node3" presStyleIdx="0" presStyleCnt="2"/>
      <dgm:spPr/>
    </dgm:pt>
    <dgm:pt modelId="{788D31CD-FBFB-473D-A6D4-C4E8BE841797}" type="pres">
      <dgm:prSet presAssocID="{EA4F2A41-FB4B-48E1-9BC6-CA7B335C18FE}" presName="text3" presStyleLbl="fgAcc3" presStyleIdx="0" presStyleCnt="2">
        <dgm:presLayoutVars>
          <dgm:chPref val="3"/>
        </dgm:presLayoutVars>
      </dgm:prSet>
      <dgm:spPr/>
    </dgm:pt>
    <dgm:pt modelId="{4C0EBEBE-33C8-4B16-A73B-FA3CF2F51345}" type="pres">
      <dgm:prSet presAssocID="{EA4F2A41-FB4B-48E1-9BC6-CA7B335C18FE}" presName="hierChild4" presStyleCnt="0"/>
      <dgm:spPr/>
    </dgm:pt>
    <dgm:pt modelId="{12607302-CFB5-42B4-B52D-C77FCED6DB74}" type="pres">
      <dgm:prSet presAssocID="{03C8F527-9B73-4B31-AF46-9ECB1EE5FFFC}" presName="Name10" presStyleLbl="parChTrans1D2" presStyleIdx="1" presStyleCnt="2"/>
      <dgm:spPr/>
    </dgm:pt>
    <dgm:pt modelId="{12ABB8F9-92ED-4D52-B635-A38B2F3B0597}" type="pres">
      <dgm:prSet presAssocID="{91431C45-4925-40B1-BCDD-2846849D4839}" presName="hierRoot2" presStyleCnt="0"/>
      <dgm:spPr/>
    </dgm:pt>
    <dgm:pt modelId="{108F65EE-52ED-4B00-B6D0-483466162E5F}" type="pres">
      <dgm:prSet presAssocID="{91431C45-4925-40B1-BCDD-2846849D4839}" presName="composite2" presStyleCnt="0"/>
      <dgm:spPr/>
    </dgm:pt>
    <dgm:pt modelId="{D92C1FE0-4D49-454B-A517-0EC085C6D950}" type="pres">
      <dgm:prSet presAssocID="{91431C45-4925-40B1-BCDD-2846849D4839}" presName="background2" presStyleLbl="node2" presStyleIdx="1" presStyleCnt="2"/>
      <dgm:spPr/>
    </dgm:pt>
    <dgm:pt modelId="{DD930640-6488-4DC9-8039-54566247FB6A}" type="pres">
      <dgm:prSet presAssocID="{91431C45-4925-40B1-BCDD-2846849D4839}" presName="text2" presStyleLbl="fgAcc2" presStyleIdx="1" presStyleCnt="2">
        <dgm:presLayoutVars>
          <dgm:chPref val="3"/>
        </dgm:presLayoutVars>
      </dgm:prSet>
      <dgm:spPr/>
    </dgm:pt>
    <dgm:pt modelId="{0089A29C-1EEE-43B5-ABE8-77ADCD458A93}" type="pres">
      <dgm:prSet presAssocID="{91431C45-4925-40B1-BCDD-2846849D4839}" presName="hierChild3" presStyleCnt="0"/>
      <dgm:spPr/>
    </dgm:pt>
    <dgm:pt modelId="{D64ACACE-1B41-4149-9DE6-4853262EA2DE}" type="pres">
      <dgm:prSet presAssocID="{63C0A749-2A53-47CC-BFED-57DEF7AA2CB0}" presName="Name17" presStyleLbl="parChTrans1D3" presStyleIdx="1" presStyleCnt="2"/>
      <dgm:spPr/>
    </dgm:pt>
    <dgm:pt modelId="{14F1E608-1283-457E-91C0-11E55E728EE5}" type="pres">
      <dgm:prSet presAssocID="{800D7AD1-F659-40E9-B26B-C9CE20E14997}" presName="hierRoot3" presStyleCnt="0"/>
      <dgm:spPr/>
    </dgm:pt>
    <dgm:pt modelId="{DE392CBC-6324-49D0-A3B3-71F21C5B91A5}" type="pres">
      <dgm:prSet presAssocID="{800D7AD1-F659-40E9-B26B-C9CE20E14997}" presName="composite3" presStyleCnt="0"/>
      <dgm:spPr/>
    </dgm:pt>
    <dgm:pt modelId="{50CAB6C5-CA16-4596-B76E-12B9C54C7F84}" type="pres">
      <dgm:prSet presAssocID="{800D7AD1-F659-40E9-B26B-C9CE20E14997}" presName="background3" presStyleLbl="node3" presStyleIdx="1" presStyleCnt="2"/>
      <dgm:spPr/>
    </dgm:pt>
    <dgm:pt modelId="{955A784F-C2A1-4587-A3D2-D0F3344889CE}" type="pres">
      <dgm:prSet presAssocID="{800D7AD1-F659-40E9-B26B-C9CE20E14997}" presName="text3" presStyleLbl="fgAcc3" presStyleIdx="1" presStyleCnt="2">
        <dgm:presLayoutVars>
          <dgm:chPref val="3"/>
        </dgm:presLayoutVars>
      </dgm:prSet>
      <dgm:spPr/>
    </dgm:pt>
    <dgm:pt modelId="{D5EA5620-DCC7-4D5A-AE7B-8BDEDF39E86C}" type="pres">
      <dgm:prSet presAssocID="{800D7AD1-F659-40E9-B26B-C9CE20E14997}" presName="hierChild4" presStyleCnt="0"/>
      <dgm:spPr/>
    </dgm:pt>
  </dgm:ptLst>
  <dgm:cxnLst>
    <dgm:cxn modelId="{C79F020E-B8E2-4187-A988-1C1431A7CE83}" type="presOf" srcId="{63C0A749-2A53-47CC-BFED-57DEF7AA2CB0}" destId="{D64ACACE-1B41-4149-9DE6-4853262EA2DE}" srcOrd="0" destOrd="0" presId="urn:microsoft.com/office/officeart/2005/8/layout/hierarchy1"/>
    <dgm:cxn modelId="{3E895515-7CDD-4AD5-85E0-3915FCF01C03}" type="presOf" srcId="{91431C45-4925-40B1-BCDD-2846849D4839}" destId="{DD930640-6488-4DC9-8039-54566247FB6A}" srcOrd="0" destOrd="0" presId="urn:microsoft.com/office/officeart/2005/8/layout/hierarchy1"/>
    <dgm:cxn modelId="{51624E22-6190-4D4E-ADD6-FDC75D0CC81E}" type="presOf" srcId="{800D7AD1-F659-40E9-B26B-C9CE20E14997}" destId="{955A784F-C2A1-4587-A3D2-D0F3344889CE}" srcOrd="0" destOrd="0" presId="urn:microsoft.com/office/officeart/2005/8/layout/hierarchy1"/>
    <dgm:cxn modelId="{D9693641-CC35-43F1-9BA8-6CE7C16D4AB8}" srcId="{1F04ECA5-CC90-447F-8694-DF6C47D6149A}" destId="{EA4F2A41-FB4B-48E1-9BC6-CA7B335C18FE}" srcOrd="0" destOrd="0" parTransId="{95C73654-F358-46D9-9310-5E0F2C899C29}" sibTransId="{FE43F799-9E88-4383-B55A-70603A51FD50}"/>
    <dgm:cxn modelId="{0EA8167B-3D2A-49F3-B50D-EFE54316F566}" type="presOf" srcId="{03C8F527-9B73-4B31-AF46-9ECB1EE5FFFC}" destId="{12607302-CFB5-42B4-B52D-C77FCED6DB74}" srcOrd="0" destOrd="0" presId="urn:microsoft.com/office/officeart/2005/8/layout/hierarchy1"/>
    <dgm:cxn modelId="{E1FEFEA7-26CD-47B7-A3FB-76E86F390A91}" type="presOf" srcId="{95C73654-F358-46D9-9310-5E0F2C899C29}" destId="{B56F86A2-F2F3-4C80-B169-4B7DABDDA524}" srcOrd="0" destOrd="0" presId="urn:microsoft.com/office/officeart/2005/8/layout/hierarchy1"/>
    <dgm:cxn modelId="{6A3A06B4-C1FF-4547-A4E2-07AFBD507E13}" type="presOf" srcId="{EA4F2A41-FB4B-48E1-9BC6-CA7B335C18FE}" destId="{788D31CD-FBFB-473D-A6D4-C4E8BE841797}" srcOrd="0" destOrd="0" presId="urn:microsoft.com/office/officeart/2005/8/layout/hierarchy1"/>
    <dgm:cxn modelId="{8CA629B6-467D-4244-8DA6-97270234F4BA}" type="presOf" srcId="{37C48F21-EAE4-4116-B9FC-952A39F8FF20}" destId="{5BC6FE9E-1F10-49D0-884C-4DABCC7EC00C}" srcOrd="0" destOrd="0" presId="urn:microsoft.com/office/officeart/2005/8/layout/hierarchy1"/>
    <dgm:cxn modelId="{2E662CB7-187D-41DB-BAC3-19ADB71096EE}" type="presOf" srcId="{1F04ECA5-CC90-447F-8694-DF6C47D6149A}" destId="{B1167E20-7B5C-4992-9DD5-DC64B1107029}" srcOrd="0" destOrd="0" presId="urn:microsoft.com/office/officeart/2005/8/layout/hierarchy1"/>
    <dgm:cxn modelId="{FAADF3DC-9026-4C1F-8B90-15CD4B03EDD1}" srcId="{16756707-165F-4065-8AF0-F88957CB667E}" destId="{1F04ECA5-CC90-447F-8694-DF6C47D6149A}" srcOrd="0" destOrd="0" parTransId="{37C48F21-EAE4-4116-B9FC-952A39F8FF20}" sibTransId="{AABB0096-02E0-496E-9BAE-9371590B2B3B}"/>
    <dgm:cxn modelId="{AEDE22EA-F198-43C0-98A2-36BAE0669B7F}" type="presOf" srcId="{6966154A-D5A4-400A-8945-5ED957448F77}" destId="{B9567D07-1B34-4351-AAC6-A7365CB4FAA8}" srcOrd="0" destOrd="0" presId="urn:microsoft.com/office/officeart/2005/8/layout/hierarchy1"/>
    <dgm:cxn modelId="{617E08ED-B8F5-4922-A517-D0C4B86BE5FA}" srcId="{6966154A-D5A4-400A-8945-5ED957448F77}" destId="{16756707-165F-4065-8AF0-F88957CB667E}" srcOrd="0" destOrd="0" parTransId="{DB0F989B-528A-4424-BDE3-D18192AE880F}" sibTransId="{15E14C13-72DD-4800-BBBF-B43C80FE3C59}"/>
    <dgm:cxn modelId="{148DD0F2-A8E1-4A27-BC13-326032C35E51}" srcId="{16756707-165F-4065-8AF0-F88957CB667E}" destId="{91431C45-4925-40B1-BCDD-2846849D4839}" srcOrd="1" destOrd="0" parTransId="{03C8F527-9B73-4B31-AF46-9ECB1EE5FFFC}" sibTransId="{73A51836-6015-43E9-8C52-7B6CCACC3BBE}"/>
    <dgm:cxn modelId="{40B9B4F4-5DDD-4A3D-9D03-1361ECCA6F78}" type="presOf" srcId="{16756707-165F-4065-8AF0-F88957CB667E}" destId="{CAAC546D-ECE8-49CC-90F8-056F5A1EA127}" srcOrd="0" destOrd="0" presId="urn:microsoft.com/office/officeart/2005/8/layout/hierarchy1"/>
    <dgm:cxn modelId="{23E156F5-8B0C-47F8-A2B5-9D169FD150B9}" srcId="{91431C45-4925-40B1-BCDD-2846849D4839}" destId="{800D7AD1-F659-40E9-B26B-C9CE20E14997}" srcOrd="0" destOrd="0" parTransId="{63C0A749-2A53-47CC-BFED-57DEF7AA2CB0}" sibTransId="{27F1680A-6CDD-44A4-8315-1DE5D4394583}"/>
    <dgm:cxn modelId="{D5A6291A-14A3-4EEC-A0B4-E4A36664EAD4}" type="presParOf" srcId="{B9567D07-1B34-4351-AAC6-A7365CB4FAA8}" destId="{5C5C6900-6E69-4948-BCFF-801C5E9FA834}" srcOrd="0" destOrd="0" presId="urn:microsoft.com/office/officeart/2005/8/layout/hierarchy1"/>
    <dgm:cxn modelId="{9F5FB4E0-BA38-48CC-90F6-66DA86FC3F36}" type="presParOf" srcId="{5C5C6900-6E69-4948-BCFF-801C5E9FA834}" destId="{C66E98BC-D49F-487E-A378-BC5A2C3BD608}" srcOrd="0" destOrd="0" presId="urn:microsoft.com/office/officeart/2005/8/layout/hierarchy1"/>
    <dgm:cxn modelId="{EF13518A-684E-4BE7-8FB2-8208B7C93AB6}" type="presParOf" srcId="{C66E98BC-D49F-487E-A378-BC5A2C3BD608}" destId="{1F89B804-7695-48E0-B7DB-77C6A5C6215E}" srcOrd="0" destOrd="0" presId="urn:microsoft.com/office/officeart/2005/8/layout/hierarchy1"/>
    <dgm:cxn modelId="{8C0C8300-BC90-43C5-A9AA-74F781D41E24}" type="presParOf" srcId="{C66E98BC-D49F-487E-A378-BC5A2C3BD608}" destId="{CAAC546D-ECE8-49CC-90F8-056F5A1EA127}" srcOrd="1" destOrd="0" presId="urn:microsoft.com/office/officeart/2005/8/layout/hierarchy1"/>
    <dgm:cxn modelId="{E74D41D3-48EB-48FB-9F6C-C008627A22AC}" type="presParOf" srcId="{5C5C6900-6E69-4948-BCFF-801C5E9FA834}" destId="{1EB61B74-2BC4-489B-AF60-466B04AB8B89}" srcOrd="1" destOrd="0" presId="urn:microsoft.com/office/officeart/2005/8/layout/hierarchy1"/>
    <dgm:cxn modelId="{029E8A24-2417-4420-807D-91C9203CA573}" type="presParOf" srcId="{1EB61B74-2BC4-489B-AF60-466B04AB8B89}" destId="{5BC6FE9E-1F10-49D0-884C-4DABCC7EC00C}" srcOrd="0" destOrd="0" presId="urn:microsoft.com/office/officeart/2005/8/layout/hierarchy1"/>
    <dgm:cxn modelId="{4222379D-3C8E-43D4-B1E1-84FD61B31201}" type="presParOf" srcId="{1EB61B74-2BC4-489B-AF60-466B04AB8B89}" destId="{CA75153E-6EF5-438A-99F4-03531F9F3B6F}" srcOrd="1" destOrd="0" presId="urn:microsoft.com/office/officeart/2005/8/layout/hierarchy1"/>
    <dgm:cxn modelId="{06316139-0842-4037-8873-A87063E5C62A}" type="presParOf" srcId="{CA75153E-6EF5-438A-99F4-03531F9F3B6F}" destId="{F2813D6F-E315-4EA9-8231-DDC7C96FE057}" srcOrd="0" destOrd="0" presId="urn:microsoft.com/office/officeart/2005/8/layout/hierarchy1"/>
    <dgm:cxn modelId="{B6FC98C9-0BBC-4B2E-BF85-F2C277AF441E}" type="presParOf" srcId="{F2813D6F-E315-4EA9-8231-DDC7C96FE057}" destId="{A4958CBE-2682-4BB5-865D-C7CB4DA311F1}" srcOrd="0" destOrd="0" presId="urn:microsoft.com/office/officeart/2005/8/layout/hierarchy1"/>
    <dgm:cxn modelId="{A69F8FA6-D971-4C93-94E5-F1FB8FF94AA1}" type="presParOf" srcId="{F2813D6F-E315-4EA9-8231-DDC7C96FE057}" destId="{B1167E20-7B5C-4992-9DD5-DC64B1107029}" srcOrd="1" destOrd="0" presId="urn:microsoft.com/office/officeart/2005/8/layout/hierarchy1"/>
    <dgm:cxn modelId="{BE722039-95BF-4CF4-B269-73555DEF5C68}" type="presParOf" srcId="{CA75153E-6EF5-438A-99F4-03531F9F3B6F}" destId="{3DE87EAB-37F0-4BE8-974B-3F688A53F442}" srcOrd="1" destOrd="0" presId="urn:microsoft.com/office/officeart/2005/8/layout/hierarchy1"/>
    <dgm:cxn modelId="{20FE292A-6F8F-4E90-B12D-783CAEE2CE28}" type="presParOf" srcId="{3DE87EAB-37F0-4BE8-974B-3F688A53F442}" destId="{B56F86A2-F2F3-4C80-B169-4B7DABDDA524}" srcOrd="0" destOrd="0" presId="urn:microsoft.com/office/officeart/2005/8/layout/hierarchy1"/>
    <dgm:cxn modelId="{5A6C07A0-378B-4EA6-8D7A-9870660CED33}" type="presParOf" srcId="{3DE87EAB-37F0-4BE8-974B-3F688A53F442}" destId="{777EC5A4-9333-4081-BDB6-2403089B7C4F}" srcOrd="1" destOrd="0" presId="urn:microsoft.com/office/officeart/2005/8/layout/hierarchy1"/>
    <dgm:cxn modelId="{D53E0C92-1199-499B-9B1D-7BDC35034407}" type="presParOf" srcId="{777EC5A4-9333-4081-BDB6-2403089B7C4F}" destId="{FA7D7A1A-C66E-4778-809E-F51F05352744}" srcOrd="0" destOrd="0" presId="urn:microsoft.com/office/officeart/2005/8/layout/hierarchy1"/>
    <dgm:cxn modelId="{52B4017F-273D-4CF2-8905-9E3F9D4A174A}" type="presParOf" srcId="{FA7D7A1A-C66E-4778-809E-F51F05352744}" destId="{1FE1F6C1-1B99-4EA0-8610-D7582650DC88}" srcOrd="0" destOrd="0" presId="urn:microsoft.com/office/officeart/2005/8/layout/hierarchy1"/>
    <dgm:cxn modelId="{26819246-3EA9-4A30-A433-B41EDB5914B4}" type="presParOf" srcId="{FA7D7A1A-C66E-4778-809E-F51F05352744}" destId="{788D31CD-FBFB-473D-A6D4-C4E8BE841797}" srcOrd="1" destOrd="0" presId="urn:microsoft.com/office/officeart/2005/8/layout/hierarchy1"/>
    <dgm:cxn modelId="{B1FB635D-B46A-49E4-86CD-7C6C2CAE2526}" type="presParOf" srcId="{777EC5A4-9333-4081-BDB6-2403089B7C4F}" destId="{4C0EBEBE-33C8-4B16-A73B-FA3CF2F51345}" srcOrd="1" destOrd="0" presId="urn:microsoft.com/office/officeart/2005/8/layout/hierarchy1"/>
    <dgm:cxn modelId="{9B0D28AD-2DB7-404E-AD0E-8FE6F292D91B}" type="presParOf" srcId="{1EB61B74-2BC4-489B-AF60-466B04AB8B89}" destId="{12607302-CFB5-42B4-B52D-C77FCED6DB74}" srcOrd="2" destOrd="0" presId="urn:microsoft.com/office/officeart/2005/8/layout/hierarchy1"/>
    <dgm:cxn modelId="{D54C87FF-4A94-451A-B405-127ECE8BBA6D}" type="presParOf" srcId="{1EB61B74-2BC4-489B-AF60-466B04AB8B89}" destId="{12ABB8F9-92ED-4D52-B635-A38B2F3B0597}" srcOrd="3" destOrd="0" presId="urn:microsoft.com/office/officeart/2005/8/layout/hierarchy1"/>
    <dgm:cxn modelId="{9A9687F3-AD96-4D75-8ACC-001F7AFCA03A}" type="presParOf" srcId="{12ABB8F9-92ED-4D52-B635-A38B2F3B0597}" destId="{108F65EE-52ED-4B00-B6D0-483466162E5F}" srcOrd="0" destOrd="0" presId="urn:microsoft.com/office/officeart/2005/8/layout/hierarchy1"/>
    <dgm:cxn modelId="{13CB232D-6541-4C3B-B4CA-1480F9472663}" type="presParOf" srcId="{108F65EE-52ED-4B00-B6D0-483466162E5F}" destId="{D92C1FE0-4D49-454B-A517-0EC085C6D950}" srcOrd="0" destOrd="0" presId="urn:microsoft.com/office/officeart/2005/8/layout/hierarchy1"/>
    <dgm:cxn modelId="{050C90CF-E9F4-464C-950A-53F013E7A16B}" type="presParOf" srcId="{108F65EE-52ED-4B00-B6D0-483466162E5F}" destId="{DD930640-6488-4DC9-8039-54566247FB6A}" srcOrd="1" destOrd="0" presId="urn:microsoft.com/office/officeart/2005/8/layout/hierarchy1"/>
    <dgm:cxn modelId="{478057DA-858D-42A8-9410-E1CE104821D8}" type="presParOf" srcId="{12ABB8F9-92ED-4D52-B635-A38B2F3B0597}" destId="{0089A29C-1EEE-43B5-ABE8-77ADCD458A93}" srcOrd="1" destOrd="0" presId="urn:microsoft.com/office/officeart/2005/8/layout/hierarchy1"/>
    <dgm:cxn modelId="{CC7108E4-C504-4101-A7D8-9D31A5C27594}" type="presParOf" srcId="{0089A29C-1EEE-43B5-ABE8-77ADCD458A93}" destId="{D64ACACE-1B41-4149-9DE6-4853262EA2DE}" srcOrd="0" destOrd="0" presId="urn:microsoft.com/office/officeart/2005/8/layout/hierarchy1"/>
    <dgm:cxn modelId="{F37D571E-D6EF-4DEB-AB98-456064DF5051}" type="presParOf" srcId="{0089A29C-1EEE-43B5-ABE8-77ADCD458A93}" destId="{14F1E608-1283-457E-91C0-11E55E728EE5}" srcOrd="1" destOrd="0" presId="urn:microsoft.com/office/officeart/2005/8/layout/hierarchy1"/>
    <dgm:cxn modelId="{48BC5137-5F9A-4F86-8483-297EAD919DD4}" type="presParOf" srcId="{14F1E608-1283-457E-91C0-11E55E728EE5}" destId="{DE392CBC-6324-49D0-A3B3-71F21C5B91A5}" srcOrd="0" destOrd="0" presId="urn:microsoft.com/office/officeart/2005/8/layout/hierarchy1"/>
    <dgm:cxn modelId="{795EB723-6A6C-43CE-85E4-7636EBA265C4}" type="presParOf" srcId="{DE392CBC-6324-49D0-A3B3-71F21C5B91A5}" destId="{50CAB6C5-CA16-4596-B76E-12B9C54C7F84}" srcOrd="0" destOrd="0" presId="urn:microsoft.com/office/officeart/2005/8/layout/hierarchy1"/>
    <dgm:cxn modelId="{F1AE5560-A74F-4055-9F0B-ECD8C4430713}" type="presParOf" srcId="{DE392CBC-6324-49D0-A3B3-71F21C5B91A5}" destId="{955A784F-C2A1-4587-A3D2-D0F3344889CE}" srcOrd="1" destOrd="0" presId="urn:microsoft.com/office/officeart/2005/8/layout/hierarchy1"/>
    <dgm:cxn modelId="{D42A6BAD-E6F3-484F-99C8-B5A2CE41A46D}" type="presParOf" srcId="{14F1E608-1283-457E-91C0-11E55E728EE5}" destId="{D5EA5620-DCC7-4D5A-AE7B-8BDEDF39E86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966154A-D5A4-400A-8945-5ED957448F7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16756707-165F-4065-8AF0-F88957CB667E}">
      <dgm:prSet phldrT="[Text]"/>
      <dgm:spPr/>
      <dgm:t>
        <a:bodyPr/>
        <a:lstStyle/>
        <a:p>
          <a:pPr rtl="1"/>
          <a:r>
            <a:rPr lang="he-IL" dirty="0"/>
            <a:t>קידושי קטן</a:t>
          </a:r>
        </a:p>
      </dgm:t>
    </dgm:pt>
    <dgm:pt modelId="{DB0F989B-528A-4424-BDE3-D18192AE880F}" type="parTrans" cxnId="{617E08ED-B8F5-4922-A517-D0C4B86BE5FA}">
      <dgm:prSet/>
      <dgm:spPr/>
      <dgm:t>
        <a:bodyPr/>
        <a:lstStyle/>
        <a:p>
          <a:pPr rtl="1"/>
          <a:endParaRPr lang="he-IL"/>
        </a:p>
      </dgm:t>
    </dgm:pt>
    <dgm:pt modelId="{15E14C13-72DD-4800-BBBF-B43C80FE3C59}" type="sibTrans" cxnId="{617E08ED-B8F5-4922-A517-D0C4B86BE5FA}">
      <dgm:prSet/>
      <dgm:spPr/>
      <dgm:t>
        <a:bodyPr/>
        <a:lstStyle/>
        <a:p>
          <a:pPr rtl="1"/>
          <a:endParaRPr lang="he-IL"/>
        </a:p>
      </dgm:t>
    </dgm:pt>
    <dgm:pt modelId="{44CCE66F-FEBB-44C3-B148-8032DC68B8CE}">
      <dgm:prSet phldrT="[Text]"/>
      <dgm:spPr/>
      <dgm:t>
        <a:bodyPr/>
        <a:lstStyle/>
        <a:p>
          <a:pPr rtl="1"/>
          <a:r>
            <a:rPr lang="en-US" dirty="0" err="1"/>
            <a:t>Quazi</a:t>
          </a:r>
          <a:r>
            <a:rPr lang="en-US" dirty="0"/>
            <a:t> </a:t>
          </a:r>
          <a:r>
            <a:rPr lang="en-US" dirty="0" err="1"/>
            <a:t>Ishus</a:t>
          </a:r>
          <a:r>
            <a:rPr lang="en-US" dirty="0"/>
            <a:t> via the Father? </a:t>
          </a:r>
          <a:endParaRPr lang="he-IL" dirty="0"/>
        </a:p>
      </dgm:t>
    </dgm:pt>
    <dgm:pt modelId="{C2DFFA27-F554-4D56-BD3B-78F15EB2460A}" type="parTrans" cxnId="{8D83D65B-76AC-4920-8815-8DBEAC489961}">
      <dgm:prSet/>
      <dgm:spPr/>
      <dgm:t>
        <a:bodyPr/>
        <a:lstStyle/>
        <a:p>
          <a:pPr rtl="1"/>
          <a:endParaRPr lang="he-IL"/>
        </a:p>
      </dgm:t>
    </dgm:pt>
    <dgm:pt modelId="{7B9E90EF-9CF5-4C73-9F1A-A528AF8C4BCB}" type="sibTrans" cxnId="{8D83D65B-76AC-4920-8815-8DBEAC489961}">
      <dgm:prSet/>
      <dgm:spPr/>
      <dgm:t>
        <a:bodyPr/>
        <a:lstStyle/>
        <a:p>
          <a:pPr rtl="1"/>
          <a:endParaRPr lang="he-IL"/>
        </a:p>
      </dgm:t>
    </dgm:pt>
    <dgm:pt modelId="{1F04ECA5-CC90-447F-8694-DF6C47D6149A}">
      <dgm:prSet phldrT="[Text]"/>
      <dgm:spPr/>
      <dgm:t>
        <a:bodyPr/>
        <a:lstStyle/>
        <a:p>
          <a:pPr rtl="1"/>
          <a:r>
            <a:rPr lang="he-IL" dirty="0"/>
            <a:t>אין אישות לקטן, </a:t>
          </a:r>
          <a:r>
            <a:rPr lang="he-IL" dirty="0" err="1"/>
            <a:t>והוי</a:t>
          </a:r>
          <a:r>
            <a:rPr lang="he-IL" dirty="0"/>
            <a:t> זנות</a:t>
          </a:r>
        </a:p>
      </dgm:t>
    </dgm:pt>
    <dgm:pt modelId="{37C48F21-EAE4-4116-B9FC-952A39F8FF20}" type="parTrans" cxnId="{FAADF3DC-9026-4C1F-8B90-15CD4B03EDD1}">
      <dgm:prSet/>
      <dgm:spPr/>
      <dgm:t>
        <a:bodyPr/>
        <a:lstStyle/>
        <a:p>
          <a:pPr rtl="1"/>
          <a:endParaRPr lang="he-IL"/>
        </a:p>
      </dgm:t>
    </dgm:pt>
    <dgm:pt modelId="{AABB0096-02E0-496E-9BAE-9371590B2B3B}" type="sibTrans" cxnId="{FAADF3DC-9026-4C1F-8B90-15CD4B03EDD1}">
      <dgm:prSet/>
      <dgm:spPr/>
      <dgm:t>
        <a:bodyPr/>
        <a:lstStyle/>
        <a:p>
          <a:pPr rtl="1"/>
          <a:endParaRPr lang="he-IL"/>
        </a:p>
      </dgm:t>
    </dgm:pt>
    <dgm:pt modelId="{EA4F2A41-FB4B-48E1-9BC6-CA7B335C18FE}">
      <dgm:prSet phldrT="[Text]"/>
      <dgm:spPr/>
      <dgm:t>
        <a:bodyPr/>
        <a:lstStyle/>
        <a:p>
          <a:pPr rtl="1"/>
          <a:r>
            <a:rPr lang="he-IL" dirty="0"/>
            <a:t>חכמי ספרד- </a:t>
          </a:r>
          <a:br>
            <a:rPr lang="en-US" dirty="0"/>
          </a:br>
          <a:r>
            <a:rPr lang="en-US" dirty="0"/>
            <a:t>no </a:t>
          </a:r>
          <a:r>
            <a:rPr lang="en-US" dirty="0" err="1"/>
            <a:t>ishus</a:t>
          </a:r>
          <a:r>
            <a:rPr lang="en-US" dirty="0"/>
            <a:t> so </a:t>
          </a:r>
          <a:r>
            <a:rPr lang="en-US" dirty="0" err="1"/>
            <a:t>assur</a:t>
          </a:r>
          <a:endParaRPr lang="he-IL" dirty="0"/>
        </a:p>
      </dgm:t>
    </dgm:pt>
    <dgm:pt modelId="{95C73654-F358-46D9-9310-5E0F2C899C29}" type="parTrans" cxnId="{D9693641-CC35-43F1-9BA8-6CE7C16D4AB8}">
      <dgm:prSet/>
      <dgm:spPr/>
      <dgm:t>
        <a:bodyPr/>
        <a:lstStyle/>
        <a:p>
          <a:pPr rtl="1"/>
          <a:endParaRPr lang="he-IL"/>
        </a:p>
      </dgm:t>
    </dgm:pt>
    <dgm:pt modelId="{FE43F799-9E88-4383-B55A-70603A51FD50}" type="sibTrans" cxnId="{D9693641-CC35-43F1-9BA8-6CE7C16D4AB8}">
      <dgm:prSet/>
      <dgm:spPr/>
      <dgm:t>
        <a:bodyPr/>
        <a:lstStyle/>
        <a:p>
          <a:pPr rtl="1"/>
          <a:endParaRPr lang="he-IL"/>
        </a:p>
      </dgm:t>
    </dgm:pt>
    <dgm:pt modelId="{91431C45-4925-40B1-BCDD-2846849D4839}">
      <dgm:prSet phldrT="[Text]"/>
      <dgm:spPr/>
      <dgm:t>
        <a:bodyPr/>
        <a:lstStyle/>
        <a:p>
          <a:pPr rtl="1"/>
          <a:r>
            <a:rPr lang="he-IL" dirty="0"/>
            <a:t>אין אישות לקטן, אבל אין זנות ויש לקדשו</a:t>
          </a:r>
        </a:p>
      </dgm:t>
    </dgm:pt>
    <dgm:pt modelId="{03C8F527-9B73-4B31-AF46-9ECB1EE5FFFC}" type="parTrans" cxnId="{148DD0F2-A8E1-4A27-BC13-326032C35E51}">
      <dgm:prSet/>
      <dgm:spPr/>
      <dgm:t>
        <a:bodyPr/>
        <a:lstStyle/>
        <a:p>
          <a:pPr rtl="1"/>
          <a:endParaRPr lang="he-IL"/>
        </a:p>
      </dgm:t>
    </dgm:pt>
    <dgm:pt modelId="{73A51836-6015-43E9-8C52-7B6CCACC3BBE}" type="sibTrans" cxnId="{148DD0F2-A8E1-4A27-BC13-326032C35E51}">
      <dgm:prSet/>
      <dgm:spPr/>
      <dgm:t>
        <a:bodyPr/>
        <a:lstStyle/>
        <a:p>
          <a:pPr rtl="1"/>
          <a:endParaRPr lang="he-IL"/>
        </a:p>
      </dgm:t>
    </dgm:pt>
    <dgm:pt modelId="{800D7AD1-F659-40E9-B26B-C9CE20E14997}">
      <dgm:prSet phldrT="[Text]"/>
      <dgm:spPr/>
      <dgm:t>
        <a:bodyPr/>
        <a:lstStyle/>
        <a:p>
          <a:pPr rtl="1"/>
          <a:r>
            <a:rPr lang="he-IL" dirty="0"/>
            <a:t>תוס</a:t>
          </a:r>
          <a:r>
            <a:rPr lang="en-US" dirty="0"/>
            <a:t> </a:t>
          </a:r>
          <a:br>
            <a:rPr lang="en-US" dirty="0"/>
          </a:br>
          <a:r>
            <a:rPr lang="en-US" dirty="0"/>
            <a:t>Important part of taking care of their welfare</a:t>
          </a:r>
          <a:endParaRPr lang="he-IL" dirty="0"/>
        </a:p>
      </dgm:t>
    </dgm:pt>
    <dgm:pt modelId="{63C0A749-2A53-47CC-BFED-57DEF7AA2CB0}" type="parTrans" cxnId="{23E156F5-8B0C-47F8-A2B5-9D169FD150B9}">
      <dgm:prSet/>
      <dgm:spPr/>
      <dgm:t>
        <a:bodyPr/>
        <a:lstStyle/>
        <a:p>
          <a:pPr rtl="1"/>
          <a:endParaRPr lang="he-IL"/>
        </a:p>
      </dgm:t>
    </dgm:pt>
    <dgm:pt modelId="{27F1680A-6CDD-44A4-8315-1DE5D4394583}" type="sibTrans" cxnId="{23E156F5-8B0C-47F8-A2B5-9D169FD150B9}">
      <dgm:prSet/>
      <dgm:spPr/>
      <dgm:t>
        <a:bodyPr/>
        <a:lstStyle/>
        <a:p>
          <a:pPr rtl="1"/>
          <a:endParaRPr lang="he-IL"/>
        </a:p>
      </dgm:t>
    </dgm:pt>
    <dgm:pt modelId="{E874E9D9-A126-4EB7-8AAD-EB82FF519EF6}">
      <dgm:prSet phldrT="[Text]"/>
      <dgm:spPr/>
      <dgm:t>
        <a:bodyPr/>
        <a:lstStyle/>
        <a:p>
          <a:pPr rtl="1"/>
          <a:r>
            <a:rPr lang="en-US" dirty="0" err="1"/>
            <a:t>Maaseh</a:t>
          </a:r>
          <a:r>
            <a:rPr lang="en-US" dirty="0"/>
            <a:t> </a:t>
          </a:r>
          <a:r>
            <a:rPr lang="en-US" dirty="0" err="1"/>
            <a:t>geonim</a:t>
          </a:r>
          <a:r>
            <a:rPr lang="en-US" dirty="0"/>
            <a:t>- father can contract fake kiddushin for the son</a:t>
          </a:r>
          <a:endParaRPr lang="he-IL" dirty="0"/>
        </a:p>
      </dgm:t>
    </dgm:pt>
    <dgm:pt modelId="{0B307E12-46B1-41F1-96C1-6B801EF4F180}" type="parTrans" cxnId="{FF40A009-BE75-45AC-8366-8095BE42E024}">
      <dgm:prSet/>
      <dgm:spPr/>
      <dgm:t>
        <a:bodyPr/>
        <a:lstStyle/>
        <a:p>
          <a:pPr rtl="1"/>
          <a:endParaRPr lang="he-IL"/>
        </a:p>
      </dgm:t>
    </dgm:pt>
    <dgm:pt modelId="{9F698CA3-8817-4951-A2E2-BDD00476F85E}" type="sibTrans" cxnId="{FF40A009-BE75-45AC-8366-8095BE42E024}">
      <dgm:prSet/>
      <dgm:spPr/>
      <dgm:t>
        <a:bodyPr/>
        <a:lstStyle/>
        <a:p>
          <a:pPr rtl="1"/>
          <a:endParaRPr lang="he-IL"/>
        </a:p>
      </dgm:t>
    </dgm:pt>
    <dgm:pt modelId="{348A5D20-641A-48C1-A302-208AC02066CA}">
      <dgm:prSet phldrT="[Text]"/>
      <dgm:spPr/>
      <dgm:t>
        <a:bodyPr/>
        <a:lstStyle/>
        <a:p>
          <a:pPr rtl="1"/>
          <a:r>
            <a:rPr lang="en-US" dirty="0" err="1"/>
            <a:t>Maharik</a:t>
          </a:r>
          <a:r>
            <a:rPr lang="en-US" dirty="0"/>
            <a:t>- Parallel to </a:t>
          </a:r>
          <a:r>
            <a:rPr lang="en-US" dirty="0" err="1"/>
            <a:t>kiddushei</a:t>
          </a:r>
          <a:r>
            <a:rPr lang="en-US" dirty="0"/>
            <a:t> </a:t>
          </a:r>
          <a:r>
            <a:rPr lang="en-US" dirty="0" err="1"/>
            <a:t>ketana</a:t>
          </a:r>
          <a:r>
            <a:rPr lang="en-US" dirty="0"/>
            <a:t>- </a:t>
          </a:r>
          <a:r>
            <a:rPr lang="en-US" dirty="0" err="1"/>
            <a:t>shlichus</a:t>
          </a:r>
          <a:endParaRPr lang="he-IL" dirty="0"/>
        </a:p>
      </dgm:t>
    </dgm:pt>
    <dgm:pt modelId="{3D22A8D4-5CEC-404B-B660-CF41B0A4D958}" type="parTrans" cxnId="{E57653D7-8112-49B4-8B64-0BE08A427310}">
      <dgm:prSet/>
      <dgm:spPr/>
      <dgm:t>
        <a:bodyPr/>
        <a:lstStyle/>
        <a:p>
          <a:pPr rtl="1"/>
          <a:endParaRPr lang="he-IL"/>
        </a:p>
      </dgm:t>
    </dgm:pt>
    <dgm:pt modelId="{8FA99800-2332-4449-8E2A-87A1DC806414}" type="sibTrans" cxnId="{E57653D7-8112-49B4-8B64-0BE08A427310}">
      <dgm:prSet/>
      <dgm:spPr/>
      <dgm:t>
        <a:bodyPr/>
        <a:lstStyle/>
        <a:p>
          <a:pPr rtl="1"/>
          <a:endParaRPr lang="he-IL"/>
        </a:p>
      </dgm:t>
    </dgm:pt>
    <dgm:pt modelId="{6F2D5E8B-89F1-4421-89BF-0774815C5928}">
      <dgm:prSet phldrT="[Text]"/>
      <dgm:spPr/>
      <dgm:t>
        <a:bodyPr/>
        <a:lstStyle/>
        <a:p>
          <a:pPr rtl="1"/>
          <a:r>
            <a:rPr lang="he-IL" dirty="0"/>
            <a:t>ה"א שיש קידושי ייעוד לבנו הקטן</a:t>
          </a:r>
        </a:p>
      </dgm:t>
    </dgm:pt>
    <dgm:pt modelId="{50AF1348-66B9-420C-881D-52E39F204E79}" type="parTrans" cxnId="{E7C82530-0545-4B79-8BE7-AA6C460880F0}">
      <dgm:prSet/>
      <dgm:spPr/>
      <dgm:t>
        <a:bodyPr/>
        <a:lstStyle/>
        <a:p>
          <a:pPr rtl="1"/>
          <a:endParaRPr lang="he-IL"/>
        </a:p>
      </dgm:t>
    </dgm:pt>
    <dgm:pt modelId="{885A7CFE-3885-457A-94E5-BBFCA3ADECD3}" type="sibTrans" cxnId="{E7C82530-0545-4B79-8BE7-AA6C460880F0}">
      <dgm:prSet/>
      <dgm:spPr/>
      <dgm:t>
        <a:bodyPr/>
        <a:lstStyle/>
        <a:p>
          <a:pPr rtl="1"/>
          <a:endParaRPr lang="he-IL"/>
        </a:p>
      </dgm:t>
    </dgm:pt>
    <dgm:pt modelId="{B9567D07-1B34-4351-AAC6-A7365CB4FAA8}" type="pres">
      <dgm:prSet presAssocID="{6966154A-D5A4-400A-8945-5ED957448F77}" presName="hierChild1" presStyleCnt="0">
        <dgm:presLayoutVars>
          <dgm:chPref val="1"/>
          <dgm:dir/>
          <dgm:animOne val="branch"/>
          <dgm:animLvl val="lvl"/>
          <dgm:resizeHandles/>
        </dgm:presLayoutVars>
      </dgm:prSet>
      <dgm:spPr/>
    </dgm:pt>
    <dgm:pt modelId="{5C5C6900-6E69-4948-BCFF-801C5E9FA834}" type="pres">
      <dgm:prSet presAssocID="{16756707-165F-4065-8AF0-F88957CB667E}" presName="hierRoot1" presStyleCnt="0"/>
      <dgm:spPr/>
    </dgm:pt>
    <dgm:pt modelId="{C66E98BC-D49F-487E-A378-BC5A2C3BD608}" type="pres">
      <dgm:prSet presAssocID="{16756707-165F-4065-8AF0-F88957CB667E}" presName="composite" presStyleCnt="0"/>
      <dgm:spPr/>
    </dgm:pt>
    <dgm:pt modelId="{1F89B804-7695-48E0-B7DB-77C6A5C6215E}" type="pres">
      <dgm:prSet presAssocID="{16756707-165F-4065-8AF0-F88957CB667E}" presName="background" presStyleLbl="node0" presStyleIdx="0" presStyleCnt="1"/>
      <dgm:spPr/>
    </dgm:pt>
    <dgm:pt modelId="{CAAC546D-ECE8-49CC-90F8-056F5A1EA127}" type="pres">
      <dgm:prSet presAssocID="{16756707-165F-4065-8AF0-F88957CB667E}" presName="text" presStyleLbl="fgAcc0" presStyleIdx="0" presStyleCnt="1">
        <dgm:presLayoutVars>
          <dgm:chPref val="3"/>
        </dgm:presLayoutVars>
      </dgm:prSet>
      <dgm:spPr/>
    </dgm:pt>
    <dgm:pt modelId="{1EB61B74-2BC4-489B-AF60-466B04AB8B89}" type="pres">
      <dgm:prSet presAssocID="{16756707-165F-4065-8AF0-F88957CB667E}" presName="hierChild2" presStyleCnt="0"/>
      <dgm:spPr/>
    </dgm:pt>
    <dgm:pt modelId="{5BC6FE9E-1F10-49D0-884C-4DABCC7EC00C}" type="pres">
      <dgm:prSet presAssocID="{37C48F21-EAE4-4116-B9FC-952A39F8FF20}" presName="Name10" presStyleLbl="parChTrans1D2" presStyleIdx="0" presStyleCnt="3"/>
      <dgm:spPr/>
    </dgm:pt>
    <dgm:pt modelId="{CA75153E-6EF5-438A-99F4-03531F9F3B6F}" type="pres">
      <dgm:prSet presAssocID="{1F04ECA5-CC90-447F-8694-DF6C47D6149A}" presName="hierRoot2" presStyleCnt="0"/>
      <dgm:spPr/>
    </dgm:pt>
    <dgm:pt modelId="{F2813D6F-E315-4EA9-8231-DDC7C96FE057}" type="pres">
      <dgm:prSet presAssocID="{1F04ECA5-CC90-447F-8694-DF6C47D6149A}" presName="composite2" presStyleCnt="0"/>
      <dgm:spPr/>
    </dgm:pt>
    <dgm:pt modelId="{A4958CBE-2682-4BB5-865D-C7CB4DA311F1}" type="pres">
      <dgm:prSet presAssocID="{1F04ECA5-CC90-447F-8694-DF6C47D6149A}" presName="background2" presStyleLbl="node2" presStyleIdx="0" presStyleCnt="3"/>
      <dgm:spPr/>
    </dgm:pt>
    <dgm:pt modelId="{B1167E20-7B5C-4992-9DD5-DC64B1107029}" type="pres">
      <dgm:prSet presAssocID="{1F04ECA5-CC90-447F-8694-DF6C47D6149A}" presName="text2" presStyleLbl="fgAcc2" presStyleIdx="0" presStyleCnt="3">
        <dgm:presLayoutVars>
          <dgm:chPref val="3"/>
        </dgm:presLayoutVars>
      </dgm:prSet>
      <dgm:spPr/>
    </dgm:pt>
    <dgm:pt modelId="{3DE87EAB-37F0-4BE8-974B-3F688A53F442}" type="pres">
      <dgm:prSet presAssocID="{1F04ECA5-CC90-447F-8694-DF6C47D6149A}" presName="hierChild3" presStyleCnt="0"/>
      <dgm:spPr/>
    </dgm:pt>
    <dgm:pt modelId="{B56F86A2-F2F3-4C80-B169-4B7DABDDA524}" type="pres">
      <dgm:prSet presAssocID="{95C73654-F358-46D9-9310-5E0F2C899C29}" presName="Name17" presStyleLbl="parChTrans1D3" presStyleIdx="0" presStyleCnt="5"/>
      <dgm:spPr/>
    </dgm:pt>
    <dgm:pt modelId="{777EC5A4-9333-4081-BDB6-2403089B7C4F}" type="pres">
      <dgm:prSet presAssocID="{EA4F2A41-FB4B-48E1-9BC6-CA7B335C18FE}" presName="hierRoot3" presStyleCnt="0"/>
      <dgm:spPr/>
    </dgm:pt>
    <dgm:pt modelId="{FA7D7A1A-C66E-4778-809E-F51F05352744}" type="pres">
      <dgm:prSet presAssocID="{EA4F2A41-FB4B-48E1-9BC6-CA7B335C18FE}" presName="composite3" presStyleCnt="0"/>
      <dgm:spPr/>
    </dgm:pt>
    <dgm:pt modelId="{1FE1F6C1-1B99-4EA0-8610-D7582650DC88}" type="pres">
      <dgm:prSet presAssocID="{EA4F2A41-FB4B-48E1-9BC6-CA7B335C18FE}" presName="background3" presStyleLbl="node3" presStyleIdx="0" presStyleCnt="5"/>
      <dgm:spPr/>
    </dgm:pt>
    <dgm:pt modelId="{788D31CD-FBFB-473D-A6D4-C4E8BE841797}" type="pres">
      <dgm:prSet presAssocID="{EA4F2A41-FB4B-48E1-9BC6-CA7B335C18FE}" presName="text3" presStyleLbl="fgAcc3" presStyleIdx="0" presStyleCnt="5">
        <dgm:presLayoutVars>
          <dgm:chPref val="3"/>
        </dgm:presLayoutVars>
      </dgm:prSet>
      <dgm:spPr/>
    </dgm:pt>
    <dgm:pt modelId="{4C0EBEBE-33C8-4B16-A73B-FA3CF2F51345}" type="pres">
      <dgm:prSet presAssocID="{EA4F2A41-FB4B-48E1-9BC6-CA7B335C18FE}" presName="hierChild4" presStyleCnt="0"/>
      <dgm:spPr/>
    </dgm:pt>
    <dgm:pt modelId="{12607302-CFB5-42B4-B52D-C77FCED6DB74}" type="pres">
      <dgm:prSet presAssocID="{03C8F527-9B73-4B31-AF46-9ECB1EE5FFFC}" presName="Name10" presStyleLbl="parChTrans1D2" presStyleIdx="1" presStyleCnt="3"/>
      <dgm:spPr/>
    </dgm:pt>
    <dgm:pt modelId="{12ABB8F9-92ED-4D52-B635-A38B2F3B0597}" type="pres">
      <dgm:prSet presAssocID="{91431C45-4925-40B1-BCDD-2846849D4839}" presName="hierRoot2" presStyleCnt="0"/>
      <dgm:spPr/>
    </dgm:pt>
    <dgm:pt modelId="{108F65EE-52ED-4B00-B6D0-483466162E5F}" type="pres">
      <dgm:prSet presAssocID="{91431C45-4925-40B1-BCDD-2846849D4839}" presName="composite2" presStyleCnt="0"/>
      <dgm:spPr/>
    </dgm:pt>
    <dgm:pt modelId="{D92C1FE0-4D49-454B-A517-0EC085C6D950}" type="pres">
      <dgm:prSet presAssocID="{91431C45-4925-40B1-BCDD-2846849D4839}" presName="background2" presStyleLbl="node2" presStyleIdx="1" presStyleCnt="3"/>
      <dgm:spPr/>
    </dgm:pt>
    <dgm:pt modelId="{DD930640-6488-4DC9-8039-54566247FB6A}" type="pres">
      <dgm:prSet presAssocID="{91431C45-4925-40B1-BCDD-2846849D4839}" presName="text2" presStyleLbl="fgAcc2" presStyleIdx="1" presStyleCnt="3">
        <dgm:presLayoutVars>
          <dgm:chPref val="3"/>
        </dgm:presLayoutVars>
      </dgm:prSet>
      <dgm:spPr/>
    </dgm:pt>
    <dgm:pt modelId="{0089A29C-1EEE-43B5-ABE8-77ADCD458A93}" type="pres">
      <dgm:prSet presAssocID="{91431C45-4925-40B1-BCDD-2846849D4839}" presName="hierChild3" presStyleCnt="0"/>
      <dgm:spPr/>
    </dgm:pt>
    <dgm:pt modelId="{D64ACACE-1B41-4149-9DE6-4853262EA2DE}" type="pres">
      <dgm:prSet presAssocID="{63C0A749-2A53-47CC-BFED-57DEF7AA2CB0}" presName="Name17" presStyleLbl="parChTrans1D3" presStyleIdx="1" presStyleCnt="5"/>
      <dgm:spPr/>
    </dgm:pt>
    <dgm:pt modelId="{14F1E608-1283-457E-91C0-11E55E728EE5}" type="pres">
      <dgm:prSet presAssocID="{800D7AD1-F659-40E9-B26B-C9CE20E14997}" presName="hierRoot3" presStyleCnt="0"/>
      <dgm:spPr/>
    </dgm:pt>
    <dgm:pt modelId="{DE392CBC-6324-49D0-A3B3-71F21C5B91A5}" type="pres">
      <dgm:prSet presAssocID="{800D7AD1-F659-40E9-B26B-C9CE20E14997}" presName="composite3" presStyleCnt="0"/>
      <dgm:spPr/>
    </dgm:pt>
    <dgm:pt modelId="{50CAB6C5-CA16-4596-B76E-12B9C54C7F84}" type="pres">
      <dgm:prSet presAssocID="{800D7AD1-F659-40E9-B26B-C9CE20E14997}" presName="background3" presStyleLbl="node3" presStyleIdx="1" presStyleCnt="5"/>
      <dgm:spPr/>
    </dgm:pt>
    <dgm:pt modelId="{955A784F-C2A1-4587-A3D2-D0F3344889CE}" type="pres">
      <dgm:prSet presAssocID="{800D7AD1-F659-40E9-B26B-C9CE20E14997}" presName="text3" presStyleLbl="fgAcc3" presStyleIdx="1" presStyleCnt="5">
        <dgm:presLayoutVars>
          <dgm:chPref val="3"/>
        </dgm:presLayoutVars>
      </dgm:prSet>
      <dgm:spPr/>
    </dgm:pt>
    <dgm:pt modelId="{D5EA5620-DCC7-4D5A-AE7B-8BDEDF39E86C}" type="pres">
      <dgm:prSet presAssocID="{800D7AD1-F659-40E9-B26B-C9CE20E14997}" presName="hierChild4" presStyleCnt="0"/>
      <dgm:spPr/>
    </dgm:pt>
    <dgm:pt modelId="{2667F0DE-29CC-43AA-A893-966F48673AB5}" type="pres">
      <dgm:prSet presAssocID="{C2DFFA27-F554-4D56-BD3B-78F15EB2460A}" presName="Name10" presStyleLbl="parChTrans1D2" presStyleIdx="2" presStyleCnt="3"/>
      <dgm:spPr/>
    </dgm:pt>
    <dgm:pt modelId="{BF79D8E6-0237-47AE-9F41-211C72D44239}" type="pres">
      <dgm:prSet presAssocID="{44CCE66F-FEBB-44C3-B148-8032DC68B8CE}" presName="hierRoot2" presStyleCnt="0"/>
      <dgm:spPr/>
    </dgm:pt>
    <dgm:pt modelId="{9383DB5D-CF96-4C33-8E07-E24F6915D834}" type="pres">
      <dgm:prSet presAssocID="{44CCE66F-FEBB-44C3-B148-8032DC68B8CE}" presName="composite2" presStyleCnt="0"/>
      <dgm:spPr/>
    </dgm:pt>
    <dgm:pt modelId="{5476E8EE-5B16-461C-8158-7115BAF1DB39}" type="pres">
      <dgm:prSet presAssocID="{44CCE66F-FEBB-44C3-B148-8032DC68B8CE}" presName="background2" presStyleLbl="node2" presStyleIdx="2" presStyleCnt="3"/>
      <dgm:spPr/>
    </dgm:pt>
    <dgm:pt modelId="{9185FF4B-A457-4D19-A8BE-FD206FB4F6F6}" type="pres">
      <dgm:prSet presAssocID="{44CCE66F-FEBB-44C3-B148-8032DC68B8CE}" presName="text2" presStyleLbl="fgAcc2" presStyleIdx="2" presStyleCnt="3">
        <dgm:presLayoutVars>
          <dgm:chPref val="3"/>
        </dgm:presLayoutVars>
      </dgm:prSet>
      <dgm:spPr/>
    </dgm:pt>
    <dgm:pt modelId="{4D8462E8-2CAF-4754-90F1-0A186FD9CA49}" type="pres">
      <dgm:prSet presAssocID="{44CCE66F-FEBB-44C3-B148-8032DC68B8CE}" presName="hierChild3" presStyleCnt="0"/>
      <dgm:spPr/>
    </dgm:pt>
    <dgm:pt modelId="{612CD048-B5B5-4AF6-B67A-474C95EE01CF}" type="pres">
      <dgm:prSet presAssocID="{0B307E12-46B1-41F1-96C1-6B801EF4F180}" presName="Name17" presStyleLbl="parChTrans1D3" presStyleIdx="2" presStyleCnt="5"/>
      <dgm:spPr/>
    </dgm:pt>
    <dgm:pt modelId="{74647C2E-BB81-4D68-B205-22537D66CE2E}" type="pres">
      <dgm:prSet presAssocID="{E874E9D9-A126-4EB7-8AAD-EB82FF519EF6}" presName="hierRoot3" presStyleCnt="0"/>
      <dgm:spPr/>
    </dgm:pt>
    <dgm:pt modelId="{46D042BF-6CAC-45BE-B5B6-D79EA3A4F47A}" type="pres">
      <dgm:prSet presAssocID="{E874E9D9-A126-4EB7-8AAD-EB82FF519EF6}" presName="composite3" presStyleCnt="0"/>
      <dgm:spPr/>
    </dgm:pt>
    <dgm:pt modelId="{493DF579-5374-404D-9E9C-0EC24D7A476A}" type="pres">
      <dgm:prSet presAssocID="{E874E9D9-A126-4EB7-8AAD-EB82FF519EF6}" presName="background3" presStyleLbl="node3" presStyleIdx="2" presStyleCnt="5"/>
      <dgm:spPr/>
    </dgm:pt>
    <dgm:pt modelId="{AA79AFC0-1030-498A-BE3A-43EE0A197516}" type="pres">
      <dgm:prSet presAssocID="{E874E9D9-A126-4EB7-8AAD-EB82FF519EF6}" presName="text3" presStyleLbl="fgAcc3" presStyleIdx="2" presStyleCnt="5">
        <dgm:presLayoutVars>
          <dgm:chPref val="3"/>
        </dgm:presLayoutVars>
      </dgm:prSet>
      <dgm:spPr/>
    </dgm:pt>
    <dgm:pt modelId="{AF04EF6B-948B-4C5B-A5E1-F6EC30C0A567}" type="pres">
      <dgm:prSet presAssocID="{E874E9D9-A126-4EB7-8AAD-EB82FF519EF6}" presName="hierChild4" presStyleCnt="0"/>
      <dgm:spPr/>
    </dgm:pt>
    <dgm:pt modelId="{EBD765EC-439E-4B47-B3D4-A10D8870BF87}" type="pres">
      <dgm:prSet presAssocID="{3D22A8D4-5CEC-404B-B660-CF41B0A4D958}" presName="Name17" presStyleLbl="parChTrans1D3" presStyleIdx="3" presStyleCnt="5"/>
      <dgm:spPr/>
    </dgm:pt>
    <dgm:pt modelId="{8162B88C-F3CE-4B8C-8527-C88FB8ABC7DB}" type="pres">
      <dgm:prSet presAssocID="{348A5D20-641A-48C1-A302-208AC02066CA}" presName="hierRoot3" presStyleCnt="0"/>
      <dgm:spPr/>
    </dgm:pt>
    <dgm:pt modelId="{EF7C230D-4BED-4BC1-B1BD-54410D2D03A0}" type="pres">
      <dgm:prSet presAssocID="{348A5D20-641A-48C1-A302-208AC02066CA}" presName="composite3" presStyleCnt="0"/>
      <dgm:spPr/>
    </dgm:pt>
    <dgm:pt modelId="{0007D72D-06B5-420F-B1E8-804D4C81D8CF}" type="pres">
      <dgm:prSet presAssocID="{348A5D20-641A-48C1-A302-208AC02066CA}" presName="background3" presStyleLbl="node3" presStyleIdx="3" presStyleCnt="5"/>
      <dgm:spPr/>
    </dgm:pt>
    <dgm:pt modelId="{36372EDC-F475-48F4-8415-3445A78D6993}" type="pres">
      <dgm:prSet presAssocID="{348A5D20-641A-48C1-A302-208AC02066CA}" presName="text3" presStyleLbl="fgAcc3" presStyleIdx="3" presStyleCnt="5">
        <dgm:presLayoutVars>
          <dgm:chPref val="3"/>
        </dgm:presLayoutVars>
      </dgm:prSet>
      <dgm:spPr/>
    </dgm:pt>
    <dgm:pt modelId="{7394B140-834E-4B51-8C23-76A985A3DBC1}" type="pres">
      <dgm:prSet presAssocID="{348A5D20-641A-48C1-A302-208AC02066CA}" presName="hierChild4" presStyleCnt="0"/>
      <dgm:spPr/>
    </dgm:pt>
    <dgm:pt modelId="{4E4B9BC3-4692-4C36-A4BC-0975B994A52C}" type="pres">
      <dgm:prSet presAssocID="{50AF1348-66B9-420C-881D-52E39F204E79}" presName="Name17" presStyleLbl="parChTrans1D3" presStyleIdx="4" presStyleCnt="5"/>
      <dgm:spPr/>
    </dgm:pt>
    <dgm:pt modelId="{96258AEF-9807-47EB-9B80-5CF7E48A35E9}" type="pres">
      <dgm:prSet presAssocID="{6F2D5E8B-89F1-4421-89BF-0774815C5928}" presName="hierRoot3" presStyleCnt="0"/>
      <dgm:spPr/>
    </dgm:pt>
    <dgm:pt modelId="{E6B57021-124E-4C0F-8D36-D0E9E9F6CF0D}" type="pres">
      <dgm:prSet presAssocID="{6F2D5E8B-89F1-4421-89BF-0774815C5928}" presName="composite3" presStyleCnt="0"/>
      <dgm:spPr/>
    </dgm:pt>
    <dgm:pt modelId="{22B4583C-CF21-4847-850F-6D7C805C4AF6}" type="pres">
      <dgm:prSet presAssocID="{6F2D5E8B-89F1-4421-89BF-0774815C5928}" presName="background3" presStyleLbl="node3" presStyleIdx="4" presStyleCnt="5"/>
      <dgm:spPr/>
    </dgm:pt>
    <dgm:pt modelId="{D3B2DC2E-DB74-4005-842D-0E42BF76139F}" type="pres">
      <dgm:prSet presAssocID="{6F2D5E8B-89F1-4421-89BF-0774815C5928}" presName="text3" presStyleLbl="fgAcc3" presStyleIdx="4" presStyleCnt="5">
        <dgm:presLayoutVars>
          <dgm:chPref val="3"/>
        </dgm:presLayoutVars>
      </dgm:prSet>
      <dgm:spPr/>
    </dgm:pt>
    <dgm:pt modelId="{2EA0AC9B-3186-4ACE-B7BF-D7BCC449DD17}" type="pres">
      <dgm:prSet presAssocID="{6F2D5E8B-89F1-4421-89BF-0774815C5928}" presName="hierChild4" presStyleCnt="0"/>
      <dgm:spPr/>
    </dgm:pt>
  </dgm:ptLst>
  <dgm:cxnLst>
    <dgm:cxn modelId="{FF40A009-BE75-45AC-8366-8095BE42E024}" srcId="{44CCE66F-FEBB-44C3-B148-8032DC68B8CE}" destId="{E874E9D9-A126-4EB7-8AAD-EB82FF519EF6}" srcOrd="0" destOrd="0" parTransId="{0B307E12-46B1-41F1-96C1-6B801EF4F180}" sibTransId="{9F698CA3-8817-4951-A2E2-BDD00476F85E}"/>
    <dgm:cxn modelId="{C79F020E-B8E2-4187-A988-1C1431A7CE83}" type="presOf" srcId="{63C0A749-2A53-47CC-BFED-57DEF7AA2CB0}" destId="{D64ACACE-1B41-4149-9DE6-4853262EA2DE}" srcOrd="0" destOrd="0" presId="urn:microsoft.com/office/officeart/2005/8/layout/hierarchy1"/>
    <dgm:cxn modelId="{3E895515-7CDD-4AD5-85E0-3915FCF01C03}" type="presOf" srcId="{91431C45-4925-40B1-BCDD-2846849D4839}" destId="{DD930640-6488-4DC9-8039-54566247FB6A}" srcOrd="0" destOrd="0" presId="urn:microsoft.com/office/officeart/2005/8/layout/hierarchy1"/>
    <dgm:cxn modelId="{51624E22-6190-4D4E-ADD6-FDC75D0CC81E}" type="presOf" srcId="{800D7AD1-F659-40E9-B26B-C9CE20E14997}" destId="{955A784F-C2A1-4587-A3D2-D0F3344889CE}" srcOrd="0" destOrd="0" presId="urn:microsoft.com/office/officeart/2005/8/layout/hierarchy1"/>
    <dgm:cxn modelId="{E7C82530-0545-4B79-8BE7-AA6C460880F0}" srcId="{44CCE66F-FEBB-44C3-B148-8032DC68B8CE}" destId="{6F2D5E8B-89F1-4421-89BF-0774815C5928}" srcOrd="2" destOrd="0" parTransId="{50AF1348-66B9-420C-881D-52E39F204E79}" sibTransId="{885A7CFE-3885-457A-94E5-BBFCA3ADECD3}"/>
    <dgm:cxn modelId="{8D83D65B-76AC-4920-8815-8DBEAC489961}" srcId="{16756707-165F-4065-8AF0-F88957CB667E}" destId="{44CCE66F-FEBB-44C3-B148-8032DC68B8CE}" srcOrd="2" destOrd="0" parTransId="{C2DFFA27-F554-4D56-BD3B-78F15EB2460A}" sibTransId="{7B9E90EF-9CF5-4C73-9F1A-A528AF8C4BCB}"/>
    <dgm:cxn modelId="{D9693641-CC35-43F1-9BA8-6CE7C16D4AB8}" srcId="{1F04ECA5-CC90-447F-8694-DF6C47D6149A}" destId="{EA4F2A41-FB4B-48E1-9BC6-CA7B335C18FE}" srcOrd="0" destOrd="0" parTransId="{95C73654-F358-46D9-9310-5E0F2C899C29}" sibTransId="{FE43F799-9E88-4383-B55A-70603A51FD50}"/>
    <dgm:cxn modelId="{F07B7248-76CA-4146-8CAB-D0E19082146B}" type="presOf" srcId="{E874E9D9-A126-4EB7-8AAD-EB82FF519EF6}" destId="{AA79AFC0-1030-498A-BE3A-43EE0A197516}" srcOrd="0" destOrd="0" presId="urn:microsoft.com/office/officeart/2005/8/layout/hierarchy1"/>
    <dgm:cxn modelId="{F46DEE51-3787-4072-92AE-2DBAEE19D126}" type="presOf" srcId="{0B307E12-46B1-41F1-96C1-6B801EF4F180}" destId="{612CD048-B5B5-4AF6-B67A-474C95EE01CF}" srcOrd="0" destOrd="0" presId="urn:microsoft.com/office/officeart/2005/8/layout/hierarchy1"/>
    <dgm:cxn modelId="{69942674-0F4A-4448-B4DD-D5D5C146C229}" type="presOf" srcId="{3D22A8D4-5CEC-404B-B660-CF41B0A4D958}" destId="{EBD765EC-439E-4B47-B3D4-A10D8870BF87}" srcOrd="0" destOrd="0" presId="urn:microsoft.com/office/officeart/2005/8/layout/hierarchy1"/>
    <dgm:cxn modelId="{0EA8167B-3D2A-49F3-B50D-EFE54316F566}" type="presOf" srcId="{03C8F527-9B73-4B31-AF46-9ECB1EE5FFFC}" destId="{12607302-CFB5-42B4-B52D-C77FCED6DB74}" srcOrd="0" destOrd="0" presId="urn:microsoft.com/office/officeart/2005/8/layout/hierarchy1"/>
    <dgm:cxn modelId="{C7A39989-3B46-4293-8F79-AB0CC34AE132}" type="presOf" srcId="{50AF1348-66B9-420C-881D-52E39F204E79}" destId="{4E4B9BC3-4692-4C36-A4BC-0975B994A52C}" srcOrd="0" destOrd="0" presId="urn:microsoft.com/office/officeart/2005/8/layout/hierarchy1"/>
    <dgm:cxn modelId="{0E732895-4D10-4F9A-B2D8-B070EA51F826}" type="presOf" srcId="{C2DFFA27-F554-4D56-BD3B-78F15EB2460A}" destId="{2667F0DE-29CC-43AA-A893-966F48673AB5}" srcOrd="0" destOrd="0" presId="urn:microsoft.com/office/officeart/2005/8/layout/hierarchy1"/>
    <dgm:cxn modelId="{E1FEFEA7-26CD-47B7-A3FB-76E86F390A91}" type="presOf" srcId="{95C73654-F358-46D9-9310-5E0F2C899C29}" destId="{B56F86A2-F2F3-4C80-B169-4B7DABDDA524}" srcOrd="0" destOrd="0" presId="urn:microsoft.com/office/officeart/2005/8/layout/hierarchy1"/>
    <dgm:cxn modelId="{4B4AE7A9-1CE6-4CBA-8690-E06399F28134}" type="presOf" srcId="{6F2D5E8B-89F1-4421-89BF-0774815C5928}" destId="{D3B2DC2E-DB74-4005-842D-0E42BF76139F}" srcOrd="0" destOrd="0" presId="urn:microsoft.com/office/officeart/2005/8/layout/hierarchy1"/>
    <dgm:cxn modelId="{6A3A06B4-C1FF-4547-A4E2-07AFBD507E13}" type="presOf" srcId="{EA4F2A41-FB4B-48E1-9BC6-CA7B335C18FE}" destId="{788D31CD-FBFB-473D-A6D4-C4E8BE841797}" srcOrd="0" destOrd="0" presId="urn:microsoft.com/office/officeart/2005/8/layout/hierarchy1"/>
    <dgm:cxn modelId="{8CA629B6-467D-4244-8DA6-97270234F4BA}" type="presOf" srcId="{37C48F21-EAE4-4116-B9FC-952A39F8FF20}" destId="{5BC6FE9E-1F10-49D0-884C-4DABCC7EC00C}" srcOrd="0" destOrd="0" presId="urn:microsoft.com/office/officeart/2005/8/layout/hierarchy1"/>
    <dgm:cxn modelId="{2E662CB7-187D-41DB-BAC3-19ADB71096EE}" type="presOf" srcId="{1F04ECA5-CC90-447F-8694-DF6C47D6149A}" destId="{B1167E20-7B5C-4992-9DD5-DC64B1107029}" srcOrd="0" destOrd="0" presId="urn:microsoft.com/office/officeart/2005/8/layout/hierarchy1"/>
    <dgm:cxn modelId="{E57653D7-8112-49B4-8B64-0BE08A427310}" srcId="{44CCE66F-FEBB-44C3-B148-8032DC68B8CE}" destId="{348A5D20-641A-48C1-A302-208AC02066CA}" srcOrd="1" destOrd="0" parTransId="{3D22A8D4-5CEC-404B-B660-CF41B0A4D958}" sibTransId="{8FA99800-2332-4449-8E2A-87A1DC806414}"/>
    <dgm:cxn modelId="{DCF3F5D9-3272-4FB4-B285-370698B0D5BF}" type="presOf" srcId="{348A5D20-641A-48C1-A302-208AC02066CA}" destId="{36372EDC-F475-48F4-8415-3445A78D6993}" srcOrd="0" destOrd="0" presId="urn:microsoft.com/office/officeart/2005/8/layout/hierarchy1"/>
    <dgm:cxn modelId="{FAADF3DC-9026-4C1F-8B90-15CD4B03EDD1}" srcId="{16756707-165F-4065-8AF0-F88957CB667E}" destId="{1F04ECA5-CC90-447F-8694-DF6C47D6149A}" srcOrd="0" destOrd="0" parTransId="{37C48F21-EAE4-4116-B9FC-952A39F8FF20}" sibTransId="{AABB0096-02E0-496E-9BAE-9371590B2B3B}"/>
    <dgm:cxn modelId="{C00A80E1-42A1-4A2E-90DA-6306C19462E2}" type="presOf" srcId="{44CCE66F-FEBB-44C3-B148-8032DC68B8CE}" destId="{9185FF4B-A457-4D19-A8BE-FD206FB4F6F6}" srcOrd="0" destOrd="0" presId="urn:microsoft.com/office/officeart/2005/8/layout/hierarchy1"/>
    <dgm:cxn modelId="{AEDE22EA-F198-43C0-98A2-36BAE0669B7F}" type="presOf" srcId="{6966154A-D5A4-400A-8945-5ED957448F77}" destId="{B9567D07-1B34-4351-AAC6-A7365CB4FAA8}" srcOrd="0" destOrd="0" presId="urn:microsoft.com/office/officeart/2005/8/layout/hierarchy1"/>
    <dgm:cxn modelId="{617E08ED-B8F5-4922-A517-D0C4B86BE5FA}" srcId="{6966154A-D5A4-400A-8945-5ED957448F77}" destId="{16756707-165F-4065-8AF0-F88957CB667E}" srcOrd="0" destOrd="0" parTransId="{DB0F989B-528A-4424-BDE3-D18192AE880F}" sibTransId="{15E14C13-72DD-4800-BBBF-B43C80FE3C59}"/>
    <dgm:cxn modelId="{148DD0F2-A8E1-4A27-BC13-326032C35E51}" srcId="{16756707-165F-4065-8AF0-F88957CB667E}" destId="{91431C45-4925-40B1-BCDD-2846849D4839}" srcOrd="1" destOrd="0" parTransId="{03C8F527-9B73-4B31-AF46-9ECB1EE5FFFC}" sibTransId="{73A51836-6015-43E9-8C52-7B6CCACC3BBE}"/>
    <dgm:cxn modelId="{40B9B4F4-5DDD-4A3D-9D03-1361ECCA6F78}" type="presOf" srcId="{16756707-165F-4065-8AF0-F88957CB667E}" destId="{CAAC546D-ECE8-49CC-90F8-056F5A1EA127}" srcOrd="0" destOrd="0" presId="urn:microsoft.com/office/officeart/2005/8/layout/hierarchy1"/>
    <dgm:cxn modelId="{23E156F5-8B0C-47F8-A2B5-9D169FD150B9}" srcId="{91431C45-4925-40B1-BCDD-2846849D4839}" destId="{800D7AD1-F659-40E9-B26B-C9CE20E14997}" srcOrd="0" destOrd="0" parTransId="{63C0A749-2A53-47CC-BFED-57DEF7AA2CB0}" sibTransId="{27F1680A-6CDD-44A4-8315-1DE5D4394583}"/>
    <dgm:cxn modelId="{D5A6291A-14A3-4EEC-A0B4-E4A36664EAD4}" type="presParOf" srcId="{B9567D07-1B34-4351-AAC6-A7365CB4FAA8}" destId="{5C5C6900-6E69-4948-BCFF-801C5E9FA834}" srcOrd="0" destOrd="0" presId="urn:microsoft.com/office/officeart/2005/8/layout/hierarchy1"/>
    <dgm:cxn modelId="{9F5FB4E0-BA38-48CC-90F6-66DA86FC3F36}" type="presParOf" srcId="{5C5C6900-6E69-4948-BCFF-801C5E9FA834}" destId="{C66E98BC-D49F-487E-A378-BC5A2C3BD608}" srcOrd="0" destOrd="0" presId="urn:microsoft.com/office/officeart/2005/8/layout/hierarchy1"/>
    <dgm:cxn modelId="{EF13518A-684E-4BE7-8FB2-8208B7C93AB6}" type="presParOf" srcId="{C66E98BC-D49F-487E-A378-BC5A2C3BD608}" destId="{1F89B804-7695-48E0-B7DB-77C6A5C6215E}" srcOrd="0" destOrd="0" presId="urn:microsoft.com/office/officeart/2005/8/layout/hierarchy1"/>
    <dgm:cxn modelId="{8C0C8300-BC90-43C5-A9AA-74F781D41E24}" type="presParOf" srcId="{C66E98BC-D49F-487E-A378-BC5A2C3BD608}" destId="{CAAC546D-ECE8-49CC-90F8-056F5A1EA127}" srcOrd="1" destOrd="0" presId="urn:microsoft.com/office/officeart/2005/8/layout/hierarchy1"/>
    <dgm:cxn modelId="{E74D41D3-48EB-48FB-9F6C-C008627A22AC}" type="presParOf" srcId="{5C5C6900-6E69-4948-BCFF-801C5E9FA834}" destId="{1EB61B74-2BC4-489B-AF60-466B04AB8B89}" srcOrd="1" destOrd="0" presId="urn:microsoft.com/office/officeart/2005/8/layout/hierarchy1"/>
    <dgm:cxn modelId="{029E8A24-2417-4420-807D-91C9203CA573}" type="presParOf" srcId="{1EB61B74-2BC4-489B-AF60-466B04AB8B89}" destId="{5BC6FE9E-1F10-49D0-884C-4DABCC7EC00C}" srcOrd="0" destOrd="0" presId="urn:microsoft.com/office/officeart/2005/8/layout/hierarchy1"/>
    <dgm:cxn modelId="{4222379D-3C8E-43D4-B1E1-84FD61B31201}" type="presParOf" srcId="{1EB61B74-2BC4-489B-AF60-466B04AB8B89}" destId="{CA75153E-6EF5-438A-99F4-03531F9F3B6F}" srcOrd="1" destOrd="0" presId="urn:microsoft.com/office/officeart/2005/8/layout/hierarchy1"/>
    <dgm:cxn modelId="{06316139-0842-4037-8873-A87063E5C62A}" type="presParOf" srcId="{CA75153E-6EF5-438A-99F4-03531F9F3B6F}" destId="{F2813D6F-E315-4EA9-8231-DDC7C96FE057}" srcOrd="0" destOrd="0" presId="urn:microsoft.com/office/officeart/2005/8/layout/hierarchy1"/>
    <dgm:cxn modelId="{B6FC98C9-0BBC-4B2E-BF85-F2C277AF441E}" type="presParOf" srcId="{F2813D6F-E315-4EA9-8231-DDC7C96FE057}" destId="{A4958CBE-2682-4BB5-865D-C7CB4DA311F1}" srcOrd="0" destOrd="0" presId="urn:microsoft.com/office/officeart/2005/8/layout/hierarchy1"/>
    <dgm:cxn modelId="{A69F8FA6-D971-4C93-94E5-F1FB8FF94AA1}" type="presParOf" srcId="{F2813D6F-E315-4EA9-8231-DDC7C96FE057}" destId="{B1167E20-7B5C-4992-9DD5-DC64B1107029}" srcOrd="1" destOrd="0" presId="urn:microsoft.com/office/officeart/2005/8/layout/hierarchy1"/>
    <dgm:cxn modelId="{BE722039-95BF-4CF4-B269-73555DEF5C68}" type="presParOf" srcId="{CA75153E-6EF5-438A-99F4-03531F9F3B6F}" destId="{3DE87EAB-37F0-4BE8-974B-3F688A53F442}" srcOrd="1" destOrd="0" presId="urn:microsoft.com/office/officeart/2005/8/layout/hierarchy1"/>
    <dgm:cxn modelId="{20FE292A-6F8F-4E90-B12D-783CAEE2CE28}" type="presParOf" srcId="{3DE87EAB-37F0-4BE8-974B-3F688A53F442}" destId="{B56F86A2-F2F3-4C80-B169-4B7DABDDA524}" srcOrd="0" destOrd="0" presId="urn:microsoft.com/office/officeart/2005/8/layout/hierarchy1"/>
    <dgm:cxn modelId="{5A6C07A0-378B-4EA6-8D7A-9870660CED33}" type="presParOf" srcId="{3DE87EAB-37F0-4BE8-974B-3F688A53F442}" destId="{777EC5A4-9333-4081-BDB6-2403089B7C4F}" srcOrd="1" destOrd="0" presId="urn:microsoft.com/office/officeart/2005/8/layout/hierarchy1"/>
    <dgm:cxn modelId="{D53E0C92-1199-499B-9B1D-7BDC35034407}" type="presParOf" srcId="{777EC5A4-9333-4081-BDB6-2403089B7C4F}" destId="{FA7D7A1A-C66E-4778-809E-F51F05352744}" srcOrd="0" destOrd="0" presId="urn:microsoft.com/office/officeart/2005/8/layout/hierarchy1"/>
    <dgm:cxn modelId="{52B4017F-273D-4CF2-8905-9E3F9D4A174A}" type="presParOf" srcId="{FA7D7A1A-C66E-4778-809E-F51F05352744}" destId="{1FE1F6C1-1B99-4EA0-8610-D7582650DC88}" srcOrd="0" destOrd="0" presId="urn:microsoft.com/office/officeart/2005/8/layout/hierarchy1"/>
    <dgm:cxn modelId="{26819246-3EA9-4A30-A433-B41EDB5914B4}" type="presParOf" srcId="{FA7D7A1A-C66E-4778-809E-F51F05352744}" destId="{788D31CD-FBFB-473D-A6D4-C4E8BE841797}" srcOrd="1" destOrd="0" presId="urn:microsoft.com/office/officeart/2005/8/layout/hierarchy1"/>
    <dgm:cxn modelId="{B1FB635D-B46A-49E4-86CD-7C6C2CAE2526}" type="presParOf" srcId="{777EC5A4-9333-4081-BDB6-2403089B7C4F}" destId="{4C0EBEBE-33C8-4B16-A73B-FA3CF2F51345}" srcOrd="1" destOrd="0" presId="urn:microsoft.com/office/officeart/2005/8/layout/hierarchy1"/>
    <dgm:cxn modelId="{9B0D28AD-2DB7-404E-AD0E-8FE6F292D91B}" type="presParOf" srcId="{1EB61B74-2BC4-489B-AF60-466B04AB8B89}" destId="{12607302-CFB5-42B4-B52D-C77FCED6DB74}" srcOrd="2" destOrd="0" presId="urn:microsoft.com/office/officeart/2005/8/layout/hierarchy1"/>
    <dgm:cxn modelId="{D54C87FF-4A94-451A-B405-127ECE8BBA6D}" type="presParOf" srcId="{1EB61B74-2BC4-489B-AF60-466B04AB8B89}" destId="{12ABB8F9-92ED-4D52-B635-A38B2F3B0597}" srcOrd="3" destOrd="0" presId="urn:microsoft.com/office/officeart/2005/8/layout/hierarchy1"/>
    <dgm:cxn modelId="{9A9687F3-AD96-4D75-8ACC-001F7AFCA03A}" type="presParOf" srcId="{12ABB8F9-92ED-4D52-B635-A38B2F3B0597}" destId="{108F65EE-52ED-4B00-B6D0-483466162E5F}" srcOrd="0" destOrd="0" presId="urn:microsoft.com/office/officeart/2005/8/layout/hierarchy1"/>
    <dgm:cxn modelId="{13CB232D-6541-4C3B-B4CA-1480F9472663}" type="presParOf" srcId="{108F65EE-52ED-4B00-B6D0-483466162E5F}" destId="{D92C1FE0-4D49-454B-A517-0EC085C6D950}" srcOrd="0" destOrd="0" presId="urn:microsoft.com/office/officeart/2005/8/layout/hierarchy1"/>
    <dgm:cxn modelId="{050C90CF-E9F4-464C-950A-53F013E7A16B}" type="presParOf" srcId="{108F65EE-52ED-4B00-B6D0-483466162E5F}" destId="{DD930640-6488-4DC9-8039-54566247FB6A}" srcOrd="1" destOrd="0" presId="urn:microsoft.com/office/officeart/2005/8/layout/hierarchy1"/>
    <dgm:cxn modelId="{478057DA-858D-42A8-9410-E1CE104821D8}" type="presParOf" srcId="{12ABB8F9-92ED-4D52-B635-A38B2F3B0597}" destId="{0089A29C-1EEE-43B5-ABE8-77ADCD458A93}" srcOrd="1" destOrd="0" presId="urn:microsoft.com/office/officeart/2005/8/layout/hierarchy1"/>
    <dgm:cxn modelId="{CC7108E4-C504-4101-A7D8-9D31A5C27594}" type="presParOf" srcId="{0089A29C-1EEE-43B5-ABE8-77ADCD458A93}" destId="{D64ACACE-1B41-4149-9DE6-4853262EA2DE}" srcOrd="0" destOrd="0" presId="urn:microsoft.com/office/officeart/2005/8/layout/hierarchy1"/>
    <dgm:cxn modelId="{F37D571E-D6EF-4DEB-AB98-456064DF5051}" type="presParOf" srcId="{0089A29C-1EEE-43B5-ABE8-77ADCD458A93}" destId="{14F1E608-1283-457E-91C0-11E55E728EE5}" srcOrd="1" destOrd="0" presId="urn:microsoft.com/office/officeart/2005/8/layout/hierarchy1"/>
    <dgm:cxn modelId="{48BC5137-5F9A-4F86-8483-297EAD919DD4}" type="presParOf" srcId="{14F1E608-1283-457E-91C0-11E55E728EE5}" destId="{DE392CBC-6324-49D0-A3B3-71F21C5B91A5}" srcOrd="0" destOrd="0" presId="urn:microsoft.com/office/officeart/2005/8/layout/hierarchy1"/>
    <dgm:cxn modelId="{795EB723-6A6C-43CE-85E4-7636EBA265C4}" type="presParOf" srcId="{DE392CBC-6324-49D0-A3B3-71F21C5B91A5}" destId="{50CAB6C5-CA16-4596-B76E-12B9C54C7F84}" srcOrd="0" destOrd="0" presId="urn:microsoft.com/office/officeart/2005/8/layout/hierarchy1"/>
    <dgm:cxn modelId="{F1AE5560-A74F-4055-9F0B-ECD8C4430713}" type="presParOf" srcId="{DE392CBC-6324-49D0-A3B3-71F21C5B91A5}" destId="{955A784F-C2A1-4587-A3D2-D0F3344889CE}" srcOrd="1" destOrd="0" presId="urn:microsoft.com/office/officeart/2005/8/layout/hierarchy1"/>
    <dgm:cxn modelId="{D42A6BAD-E6F3-484F-99C8-B5A2CE41A46D}" type="presParOf" srcId="{14F1E608-1283-457E-91C0-11E55E728EE5}" destId="{D5EA5620-DCC7-4D5A-AE7B-8BDEDF39E86C}" srcOrd="1" destOrd="0" presId="urn:microsoft.com/office/officeart/2005/8/layout/hierarchy1"/>
    <dgm:cxn modelId="{96A65F5C-F58A-4FF6-B9B7-2974868A25DB}" type="presParOf" srcId="{1EB61B74-2BC4-489B-AF60-466B04AB8B89}" destId="{2667F0DE-29CC-43AA-A893-966F48673AB5}" srcOrd="4" destOrd="0" presId="urn:microsoft.com/office/officeart/2005/8/layout/hierarchy1"/>
    <dgm:cxn modelId="{28424E94-D2CA-494F-AF3A-7574F2EA4445}" type="presParOf" srcId="{1EB61B74-2BC4-489B-AF60-466B04AB8B89}" destId="{BF79D8E6-0237-47AE-9F41-211C72D44239}" srcOrd="5" destOrd="0" presId="urn:microsoft.com/office/officeart/2005/8/layout/hierarchy1"/>
    <dgm:cxn modelId="{C7672C37-8269-4472-A4A6-590052C2AC50}" type="presParOf" srcId="{BF79D8E6-0237-47AE-9F41-211C72D44239}" destId="{9383DB5D-CF96-4C33-8E07-E24F6915D834}" srcOrd="0" destOrd="0" presId="urn:microsoft.com/office/officeart/2005/8/layout/hierarchy1"/>
    <dgm:cxn modelId="{C18F65F5-6BAB-43A4-B0C1-3DAC40C11596}" type="presParOf" srcId="{9383DB5D-CF96-4C33-8E07-E24F6915D834}" destId="{5476E8EE-5B16-461C-8158-7115BAF1DB39}" srcOrd="0" destOrd="0" presId="urn:microsoft.com/office/officeart/2005/8/layout/hierarchy1"/>
    <dgm:cxn modelId="{5B294718-8E40-4538-9F2D-5371D3032817}" type="presParOf" srcId="{9383DB5D-CF96-4C33-8E07-E24F6915D834}" destId="{9185FF4B-A457-4D19-A8BE-FD206FB4F6F6}" srcOrd="1" destOrd="0" presId="urn:microsoft.com/office/officeart/2005/8/layout/hierarchy1"/>
    <dgm:cxn modelId="{BCF46649-190F-46A6-88D2-317BB555C197}" type="presParOf" srcId="{BF79D8E6-0237-47AE-9F41-211C72D44239}" destId="{4D8462E8-2CAF-4754-90F1-0A186FD9CA49}" srcOrd="1" destOrd="0" presId="urn:microsoft.com/office/officeart/2005/8/layout/hierarchy1"/>
    <dgm:cxn modelId="{88CC81E5-DD19-4066-8C9E-5A3C95C9352C}" type="presParOf" srcId="{4D8462E8-2CAF-4754-90F1-0A186FD9CA49}" destId="{612CD048-B5B5-4AF6-B67A-474C95EE01CF}" srcOrd="0" destOrd="0" presId="urn:microsoft.com/office/officeart/2005/8/layout/hierarchy1"/>
    <dgm:cxn modelId="{4011A6B2-7154-490F-9E53-A58D81F662CB}" type="presParOf" srcId="{4D8462E8-2CAF-4754-90F1-0A186FD9CA49}" destId="{74647C2E-BB81-4D68-B205-22537D66CE2E}" srcOrd="1" destOrd="0" presId="urn:microsoft.com/office/officeart/2005/8/layout/hierarchy1"/>
    <dgm:cxn modelId="{3262DA43-C8C1-45AB-B356-43294BBE7225}" type="presParOf" srcId="{74647C2E-BB81-4D68-B205-22537D66CE2E}" destId="{46D042BF-6CAC-45BE-B5B6-D79EA3A4F47A}" srcOrd="0" destOrd="0" presId="urn:microsoft.com/office/officeart/2005/8/layout/hierarchy1"/>
    <dgm:cxn modelId="{D5713B30-4A4D-4A9D-94F7-C64A79AEF15A}" type="presParOf" srcId="{46D042BF-6CAC-45BE-B5B6-D79EA3A4F47A}" destId="{493DF579-5374-404D-9E9C-0EC24D7A476A}" srcOrd="0" destOrd="0" presId="urn:microsoft.com/office/officeart/2005/8/layout/hierarchy1"/>
    <dgm:cxn modelId="{881D144E-E256-41AF-9B45-10D6D172C0A8}" type="presParOf" srcId="{46D042BF-6CAC-45BE-B5B6-D79EA3A4F47A}" destId="{AA79AFC0-1030-498A-BE3A-43EE0A197516}" srcOrd="1" destOrd="0" presId="urn:microsoft.com/office/officeart/2005/8/layout/hierarchy1"/>
    <dgm:cxn modelId="{E967EFB1-8EF5-45E3-A81B-BB126CF7D046}" type="presParOf" srcId="{74647C2E-BB81-4D68-B205-22537D66CE2E}" destId="{AF04EF6B-948B-4C5B-A5E1-F6EC30C0A567}" srcOrd="1" destOrd="0" presId="urn:microsoft.com/office/officeart/2005/8/layout/hierarchy1"/>
    <dgm:cxn modelId="{4116DC51-E40E-404E-B9D5-73D1F892BE57}" type="presParOf" srcId="{4D8462E8-2CAF-4754-90F1-0A186FD9CA49}" destId="{EBD765EC-439E-4B47-B3D4-A10D8870BF87}" srcOrd="2" destOrd="0" presId="urn:microsoft.com/office/officeart/2005/8/layout/hierarchy1"/>
    <dgm:cxn modelId="{7F5BDB35-3201-46DE-9307-4F529D50BF36}" type="presParOf" srcId="{4D8462E8-2CAF-4754-90F1-0A186FD9CA49}" destId="{8162B88C-F3CE-4B8C-8527-C88FB8ABC7DB}" srcOrd="3" destOrd="0" presId="urn:microsoft.com/office/officeart/2005/8/layout/hierarchy1"/>
    <dgm:cxn modelId="{904D4CE8-FBB2-4C5A-B3B6-50BF822A4F6A}" type="presParOf" srcId="{8162B88C-F3CE-4B8C-8527-C88FB8ABC7DB}" destId="{EF7C230D-4BED-4BC1-B1BD-54410D2D03A0}" srcOrd="0" destOrd="0" presId="urn:microsoft.com/office/officeart/2005/8/layout/hierarchy1"/>
    <dgm:cxn modelId="{F7F424BD-B215-4F88-8558-743AF8572D0C}" type="presParOf" srcId="{EF7C230D-4BED-4BC1-B1BD-54410D2D03A0}" destId="{0007D72D-06B5-420F-B1E8-804D4C81D8CF}" srcOrd="0" destOrd="0" presId="urn:microsoft.com/office/officeart/2005/8/layout/hierarchy1"/>
    <dgm:cxn modelId="{56FB00B4-983C-46AF-A26B-F95AE5122761}" type="presParOf" srcId="{EF7C230D-4BED-4BC1-B1BD-54410D2D03A0}" destId="{36372EDC-F475-48F4-8415-3445A78D6993}" srcOrd="1" destOrd="0" presId="urn:microsoft.com/office/officeart/2005/8/layout/hierarchy1"/>
    <dgm:cxn modelId="{653F8624-6DE7-47A5-A636-4E9E9CEFF67D}" type="presParOf" srcId="{8162B88C-F3CE-4B8C-8527-C88FB8ABC7DB}" destId="{7394B140-834E-4B51-8C23-76A985A3DBC1}" srcOrd="1" destOrd="0" presId="urn:microsoft.com/office/officeart/2005/8/layout/hierarchy1"/>
    <dgm:cxn modelId="{CF6305CF-A0FC-48E9-A583-CE530B089FE6}" type="presParOf" srcId="{4D8462E8-2CAF-4754-90F1-0A186FD9CA49}" destId="{4E4B9BC3-4692-4C36-A4BC-0975B994A52C}" srcOrd="4" destOrd="0" presId="urn:microsoft.com/office/officeart/2005/8/layout/hierarchy1"/>
    <dgm:cxn modelId="{E60CFAAE-BE27-4CFF-B62E-BD9E3E3C9EE2}" type="presParOf" srcId="{4D8462E8-2CAF-4754-90F1-0A186FD9CA49}" destId="{96258AEF-9807-47EB-9B80-5CF7E48A35E9}" srcOrd="5" destOrd="0" presId="urn:microsoft.com/office/officeart/2005/8/layout/hierarchy1"/>
    <dgm:cxn modelId="{5BBF2CE6-6BCE-42CC-BDD4-38CA58CEF02D}" type="presParOf" srcId="{96258AEF-9807-47EB-9B80-5CF7E48A35E9}" destId="{E6B57021-124E-4C0F-8D36-D0E9E9F6CF0D}" srcOrd="0" destOrd="0" presId="urn:microsoft.com/office/officeart/2005/8/layout/hierarchy1"/>
    <dgm:cxn modelId="{4E8935C9-C14E-4D01-A098-FF4F64669CB1}" type="presParOf" srcId="{E6B57021-124E-4C0F-8D36-D0E9E9F6CF0D}" destId="{22B4583C-CF21-4847-850F-6D7C805C4AF6}" srcOrd="0" destOrd="0" presId="urn:microsoft.com/office/officeart/2005/8/layout/hierarchy1"/>
    <dgm:cxn modelId="{69FE3DC6-6A24-4B93-BFD9-0410A5AC4F2A}" type="presParOf" srcId="{E6B57021-124E-4C0F-8D36-D0E9E9F6CF0D}" destId="{D3B2DC2E-DB74-4005-842D-0E42BF76139F}" srcOrd="1" destOrd="0" presId="urn:microsoft.com/office/officeart/2005/8/layout/hierarchy1"/>
    <dgm:cxn modelId="{7EBC2E20-C757-47A1-A53A-77F8DA3687CA}" type="presParOf" srcId="{96258AEF-9807-47EB-9B80-5CF7E48A35E9}" destId="{2EA0AC9B-3186-4ACE-B7BF-D7BCC449DD1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7B650A1-C21A-426F-9FDD-48D24EEE201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0D212269-2047-4EAF-88DA-011010FFE661}">
      <dgm:prSet phldrT="[Text]"/>
      <dgm:spPr/>
      <dgm:t>
        <a:bodyPr/>
        <a:lstStyle/>
        <a:p>
          <a:pPr rtl="1"/>
          <a:r>
            <a:rPr lang="en-US" dirty="0"/>
            <a:t>Parental Relationship</a:t>
          </a:r>
          <a:endParaRPr lang="he-IL" dirty="0"/>
        </a:p>
      </dgm:t>
    </dgm:pt>
    <dgm:pt modelId="{C7AF2526-0CC3-42BF-9A79-31701FFDA43B}" type="parTrans" cxnId="{0160C273-A34E-44A6-8990-860C4852A26C}">
      <dgm:prSet/>
      <dgm:spPr/>
      <dgm:t>
        <a:bodyPr/>
        <a:lstStyle/>
        <a:p>
          <a:pPr rtl="1"/>
          <a:endParaRPr lang="he-IL"/>
        </a:p>
      </dgm:t>
    </dgm:pt>
    <dgm:pt modelId="{50F12C23-CF54-4D84-B537-04948DF4B819}" type="sibTrans" cxnId="{0160C273-A34E-44A6-8990-860C4852A26C}">
      <dgm:prSet/>
      <dgm:spPr/>
      <dgm:t>
        <a:bodyPr/>
        <a:lstStyle/>
        <a:p>
          <a:pPr rtl="1"/>
          <a:endParaRPr lang="he-IL"/>
        </a:p>
      </dgm:t>
    </dgm:pt>
    <dgm:pt modelId="{AFE408D9-937F-4367-B726-03A20557E738}">
      <dgm:prSet phldrT="[Text]"/>
      <dgm:spPr/>
      <dgm:t>
        <a:bodyPr/>
        <a:lstStyle/>
        <a:p>
          <a:pPr rtl="1"/>
          <a:r>
            <a:rPr lang="en-US" dirty="0"/>
            <a:t>Legal Guardian</a:t>
          </a:r>
          <a:endParaRPr lang="he-IL" dirty="0"/>
        </a:p>
      </dgm:t>
    </dgm:pt>
    <dgm:pt modelId="{F28FFF1B-B6AD-41E2-8FC1-7B3600F065A4}" type="parTrans" cxnId="{EFB675F5-490B-415C-ACC0-9BC89BCB6C7F}">
      <dgm:prSet/>
      <dgm:spPr/>
      <dgm:t>
        <a:bodyPr/>
        <a:lstStyle/>
        <a:p>
          <a:pPr rtl="1"/>
          <a:endParaRPr lang="he-IL"/>
        </a:p>
      </dgm:t>
    </dgm:pt>
    <dgm:pt modelId="{469E6D23-3178-4174-A5C5-E6A96CF4B919}" type="sibTrans" cxnId="{EFB675F5-490B-415C-ACC0-9BC89BCB6C7F}">
      <dgm:prSet/>
      <dgm:spPr/>
      <dgm:t>
        <a:bodyPr/>
        <a:lstStyle/>
        <a:p>
          <a:pPr rtl="1"/>
          <a:endParaRPr lang="he-IL"/>
        </a:p>
      </dgm:t>
    </dgm:pt>
    <dgm:pt modelId="{BAC86FA7-7293-41D9-98BB-5CDAEBD7213C}">
      <dgm:prSet phldrT="[Text]"/>
      <dgm:spPr/>
      <dgm:t>
        <a:bodyPr/>
        <a:lstStyle/>
        <a:p>
          <a:pPr rtl="1"/>
          <a:r>
            <a:rPr lang="en-US" dirty="0"/>
            <a:t>Contract legal affairs on their behalf</a:t>
          </a:r>
          <a:endParaRPr lang="he-IL" dirty="0"/>
        </a:p>
      </dgm:t>
    </dgm:pt>
    <dgm:pt modelId="{CE8C70A0-11AD-4A52-95D9-860E3C16004D}" type="parTrans" cxnId="{E61C3C3C-444D-4C4C-840A-7E30DED9713A}">
      <dgm:prSet/>
      <dgm:spPr/>
      <dgm:t>
        <a:bodyPr/>
        <a:lstStyle/>
        <a:p>
          <a:pPr rtl="1"/>
          <a:endParaRPr lang="he-IL"/>
        </a:p>
      </dgm:t>
    </dgm:pt>
    <dgm:pt modelId="{2D8199CE-5D74-49E5-A954-E8ADB05C7018}" type="sibTrans" cxnId="{E61C3C3C-444D-4C4C-840A-7E30DED9713A}">
      <dgm:prSet/>
      <dgm:spPr/>
      <dgm:t>
        <a:bodyPr/>
        <a:lstStyle/>
        <a:p>
          <a:pPr rtl="1"/>
          <a:endParaRPr lang="he-IL"/>
        </a:p>
      </dgm:t>
    </dgm:pt>
    <dgm:pt modelId="{566A6E73-6C5E-4CB0-BE4E-27B30A3E77FB}">
      <dgm:prSet phldrT="[Text]"/>
      <dgm:spPr/>
      <dgm:t>
        <a:bodyPr/>
        <a:lstStyle/>
        <a:p>
          <a:pPr rtl="1"/>
          <a:r>
            <a:rPr lang="en-US" dirty="0"/>
            <a:t>Protector</a:t>
          </a:r>
          <a:endParaRPr lang="he-IL" dirty="0"/>
        </a:p>
      </dgm:t>
    </dgm:pt>
    <dgm:pt modelId="{3791ACEC-09F7-481F-9529-311A3DF14C75}" type="parTrans" cxnId="{9D0BB02D-3740-4A25-9310-EEB854D1C97D}">
      <dgm:prSet/>
      <dgm:spPr/>
      <dgm:t>
        <a:bodyPr/>
        <a:lstStyle/>
        <a:p>
          <a:pPr rtl="1"/>
          <a:endParaRPr lang="he-IL"/>
        </a:p>
      </dgm:t>
    </dgm:pt>
    <dgm:pt modelId="{6735CAAD-C525-459D-877D-F417736A5729}" type="sibTrans" cxnId="{9D0BB02D-3740-4A25-9310-EEB854D1C97D}">
      <dgm:prSet/>
      <dgm:spPr/>
      <dgm:t>
        <a:bodyPr/>
        <a:lstStyle/>
        <a:p>
          <a:pPr rtl="1"/>
          <a:endParaRPr lang="he-IL"/>
        </a:p>
      </dgm:t>
    </dgm:pt>
    <dgm:pt modelId="{04E74A05-30A9-4D89-B6A4-706728F6BF54}">
      <dgm:prSet phldrT="[Text]"/>
      <dgm:spPr/>
      <dgm:t>
        <a:bodyPr/>
        <a:lstStyle/>
        <a:p>
          <a:pPr rtl="1"/>
          <a:r>
            <a:rPr lang="en-US" dirty="0"/>
            <a:t>Practically tasked with their wellbeing</a:t>
          </a:r>
          <a:endParaRPr lang="he-IL" dirty="0"/>
        </a:p>
      </dgm:t>
    </dgm:pt>
    <dgm:pt modelId="{EDF520F3-D813-4086-B674-7F8578BF6F67}" type="parTrans" cxnId="{239315FD-273B-40AD-8E45-6F1B536657B0}">
      <dgm:prSet/>
      <dgm:spPr/>
      <dgm:t>
        <a:bodyPr/>
        <a:lstStyle/>
        <a:p>
          <a:pPr rtl="1"/>
          <a:endParaRPr lang="he-IL"/>
        </a:p>
      </dgm:t>
    </dgm:pt>
    <dgm:pt modelId="{1B616C61-7115-4382-BC7F-B8A0225A56BF}" type="sibTrans" cxnId="{239315FD-273B-40AD-8E45-6F1B536657B0}">
      <dgm:prSet/>
      <dgm:spPr/>
      <dgm:t>
        <a:bodyPr/>
        <a:lstStyle/>
        <a:p>
          <a:pPr rtl="1"/>
          <a:endParaRPr lang="he-IL"/>
        </a:p>
      </dgm:t>
    </dgm:pt>
    <dgm:pt modelId="{E54D0347-957E-4E06-9620-ED4634B83326}">
      <dgm:prSet phldrT="[Text]"/>
      <dgm:spPr/>
      <dgm:t>
        <a:bodyPr/>
        <a:lstStyle/>
        <a:p>
          <a:pPr rtl="1"/>
          <a:r>
            <a:rPr lang="en-US" dirty="0"/>
            <a:t>Joint Family Identity</a:t>
          </a:r>
          <a:endParaRPr lang="he-IL" dirty="0"/>
        </a:p>
      </dgm:t>
    </dgm:pt>
    <dgm:pt modelId="{1B855508-2A57-4AB4-9EF0-156178FBCB2F}" type="parTrans" cxnId="{EAF414FF-DA2F-477F-8997-52AB42ACD67A}">
      <dgm:prSet/>
      <dgm:spPr/>
      <dgm:t>
        <a:bodyPr/>
        <a:lstStyle/>
        <a:p>
          <a:pPr rtl="1"/>
          <a:endParaRPr lang="he-IL"/>
        </a:p>
      </dgm:t>
    </dgm:pt>
    <dgm:pt modelId="{E17DBCFA-58E7-46A8-BCCD-8C758E973BC7}" type="sibTrans" cxnId="{EAF414FF-DA2F-477F-8997-52AB42ACD67A}">
      <dgm:prSet/>
      <dgm:spPr/>
      <dgm:t>
        <a:bodyPr/>
        <a:lstStyle/>
        <a:p>
          <a:pPr rtl="1"/>
          <a:endParaRPr lang="he-IL"/>
        </a:p>
      </dgm:t>
    </dgm:pt>
    <dgm:pt modelId="{F75C4680-BB0D-4C89-9C96-5E15B97BA479}">
      <dgm:prSet phldrT="[Text]"/>
      <dgm:spPr/>
      <dgm:t>
        <a:bodyPr/>
        <a:lstStyle/>
        <a:p>
          <a:pPr rtl="1"/>
          <a:r>
            <a:rPr lang="en-US" dirty="0"/>
            <a:t>Financial and Familial (</a:t>
          </a:r>
          <a:r>
            <a:rPr lang="en-US" dirty="0" err="1"/>
            <a:t>ishus</a:t>
          </a:r>
          <a:r>
            <a:rPr lang="en-US" dirty="0"/>
            <a:t>) </a:t>
          </a:r>
          <a:r>
            <a:rPr lang="en-US" dirty="0" err="1"/>
            <a:t>repurcussions</a:t>
          </a:r>
          <a:endParaRPr lang="he-IL" dirty="0"/>
        </a:p>
      </dgm:t>
    </dgm:pt>
    <dgm:pt modelId="{B94C723E-CBDA-48D6-B24B-BF8F0CFA29B9}" type="parTrans" cxnId="{8C5C40DC-2C63-4677-B3CE-864A5A954647}">
      <dgm:prSet/>
      <dgm:spPr/>
      <dgm:t>
        <a:bodyPr/>
        <a:lstStyle/>
        <a:p>
          <a:pPr rtl="1"/>
          <a:endParaRPr lang="he-IL"/>
        </a:p>
      </dgm:t>
    </dgm:pt>
    <dgm:pt modelId="{12BB23D1-EB40-48AB-8AFF-B0FB8E92534E}" type="sibTrans" cxnId="{8C5C40DC-2C63-4677-B3CE-864A5A954647}">
      <dgm:prSet/>
      <dgm:spPr/>
      <dgm:t>
        <a:bodyPr/>
        <a:lstStyle/>
        <a:p>
          <a:pPr rtl="1"/>
          <a:endParaRPr lang="he-IL"/>
        </a:p>
      </dgm:t>
    </dgm:pt>
    <dgm:pt modelId="{84757C1B-CB6A-462E-A150-904EB1C7B65B}" type="pres">
      <dgm:prSet presAssocID="{37B650A1-C21A-426F-9FDD-48D24EEE2016}" presName="hierChild1" presStyleCnt="0">
        <dgm:presLayoutVars>
          <dgm:chPref val="1"/>
          <dgm:dir/>
          <dgm:animOne val="branch"/>
          <dgm:animLvl val="lvl"/>
          <dgm:resizeHandles/>
        </dgm:presLayoutVars>
      </dgm:prSet>
      <dgm:spPr/>
    </dgm:pt>
    <dgm:pt modelId="{D1533D10-23C3-4312-8705-D767FCDA73DB}" type="pres">
      <dgm:prSet presAssocID="{0D212269-2047-4EAF-88DA-011010FFE661}" presName="hierRoot1" presStyleCnt="0"/>
      <dgm:spPr/>
    </dgm:pt>
    <dgm:pt modelId="{26245F8E-069C-4AE8-9B55-3DF8C24CF3C8}" type="pres">
      <dgm:prSet presAssocID="{0D212269-2047-4EAF-88DA-011010FFE661}" presName="composite" presStyleCnt="0"/>
      <dgm:spPr/>
    </dgm:pt>
    <dgm:pt modelId="{7E6B33CF-BE6A-4F13-A0BB-5219F95096EC}" type="pres">
      <dgm:prSet presAssocID="{0D212269-2047-4EAF-88DA-011010FFE661}" presName="background" presStyleLbl="node0" presStyleIdx="0" presStyleCnt="1"/>
      <dgm:spPr/>
    </dgm:pt>
    <dgm:pt modelId="{2A12EF63-0E3C-47C1-95B6-9B3E6247BE0D}" type="pres">
      <dgm:prSet presAssocID="{0D212269-2047-4EAF-88DA-011010FFE661}" presName="text" presStyleLbl="fgAcc0" presStyleIdx="0" presStyleCnt="1">
        <dgm:presLayoutVars>
          <dgm:chPref val="3"/>
        </dgm:presLayoutVars>
      </dgm:prSet>
      <dgm:spPr/>
    </dgm:pt>
    <dgm:pt modelId="{D0907770-B205-4AA4-8F51-9D9EBB7DB12D}" type="pres">
      <dgm:prSet presAssocID="{0D212269-2047-4EAF-88DA-011010FFE661}" presName="hierChild2" presStyleCnt="0"/>
      <dgm:spPr/>
    </dgm:pt>
    <dgm:pt modelId="{96833EE0-6CC5-46F1-8834-CF827A1BBDEB}" type="pres">
      <dgm:prSet presAssocID="{3791ACEC-09F7-481F-9529-311A3DF14C75}" presName="Name10" presStyleLbl="parChTrans1D2" presStyleIdx="0" presStyleCnt="3"/>
      <dgm:spPr/>
    </dgm:pt>
    <dgm:pt modelId="{2037447D-8588-4035-9E20-902A59C52021}" type="pres">
      <dgm:prSet presAssocID="{566A6E73-6C5E-4CB0-BE4E-27B30A3E77FB}" presName="hierRoot2" presStyleCnt="0"/>
      <dgm:spPr/>
    </dgm:pt>
    <dgm:pt modelId="{D754B4D4-1381-4E76-B6F8-A7EA0A22A8BB}" type="pres">
      <dgm:prSet presAssocID="{566A6E73-6C5E-4CB0-BE4E-27B30A3E77FB}" presName="composite2" presStyleCnt="0"/>
      <dgm:spPr/>
    </dgm:pt>
    <dgm:pt modelId="{824481FD-B923-4333-9B40-88626208AC96}" type="pres">
      <dgm:prSet presAssocID="{566A6E73-6C5E-4CB0-BE4E-27B30A3E77FB}" presName="background2" presStyleLbl="node2" presStyleIdx="0" presStyleCnt="3"/>
      <dgm:spPr/>
    </dgm:pt>
    <dgm:pt modelId="{F64D5A48-DEBA-4615-9D75-D57E33702389}" type="pres">
      <dgm:prSet presAssocID="{566A6E73-6C5E-4CB0-BE4E-27B30A3E77FB}" presName="text2" presStyleLbl="fgAcc2" presStyleIdx="0" presStyleCnt="3">
        <dgm:presLayoutVars>
          <dgm:chPref val="3"/>
        </dgm:presLayoutVars>
      </dgm:prSet>
      <dgm:spPr/>
    </dgm:pt>
    <dgm:pt modelId="{E68C989E-89DE-4F1D-AC4B-BD2D6FFCE163}" type="pres">
      <dgm:prSet presAssocID="{566A6E73-6C5E-4CB0-BE4E-27B30A3E77FB}" presName="hierChild3" presStyleCnt="0"/>
      <dgm:spPr/>
    </dgm:pt>
    <dgm:pt modelId="{F48E4394-4902-4630-A7C6-72F61BAEBDE6}" type="pres">
      <dgm:prSet presAssocID="{EDF520F3-D813-4086-B674-7F8578BF6F67}" presName="Name17" presStyleLbl="parChTrans1D3" presStyleIdx="0" presStyleCnt="3"/>
      <dgm:spPr/>
    </dgm:pt>
    <dgm:pt modelId="{69A784C7-CF2F-4469-AB71-4A4C0B704F43}" type="pres">
      <dgm:prSet presAssocID="{04E74A05-30A9-4D89-B6A4-706728F6BF54}" presName="hierRoot3" presStyleCnt="0"/>
      <dgm:spPr/>
    </dgm:pt>
    <dgm:pt modelId="{4DC59AAD-0627-488E-B706-5F6ABAE9517C}" type="pres">
      <dgm:prSet presAssocID="{04E74A05-30A9-4D89-B6A4-706728F6BF54}" presName="composite3" presStyleCnt="0"/>
      <dgm:spPr/>
    </dgm:pt>
    <dgm:pt modelId="{1A77EF85-7196-4A49-B9CF-AFA1FBF1B361}" type="pres">
      <dgm:prSet presAssocID="{04E74A05-30A9-4D89-B6A4-706728F6BF54}" presName="background3" presStyleLbl="node3" presStyleIdx="0" presStyleCnt="3"/>
      <dgm:spPr/>
    </dgm:pt>
    <dgm:pt modelId="{6754B8D2-B05B-42FE-AD4D-FDCBD22E5262}" type="pres">
      <dgm:prSet presAssocID="{04E74A05-30A9-4D89-B6A4-706728F6BF54}" presName="text3" presStyleLbl="fgAcc3" presStyleIdx="0" presStyleCnt="3">
        <dgm:presLayoutVars>
          <dgm:chPref val="3"/>
        </dgm:presLayoutVars>
      </dgm:prSet>
      <dgm:spPr/>
    </dgm:pt>
    <dgm:pt modelId="{3F4F48F2-0515-436B-8E34-A7513D7E4E61}" type="pres">
      <dgm:prSet presAssocID="{04E74A05-30A9-4D89-B6A4-706728F6BF54}" presName="hierChild4" presStyleCnt="0"/>
      <dgm:spPr/>
    </dgm:pt>
    <dgm:pt modelId="{20FD00B0-ABD7-4588-BB80-7AEA1DF59E70}" type="pres">
      <dgm:prSet presAssocID="{F28FFF1B-B6AD-41E2-8FC1-7B3600F065A4}" presName="Name10" presStyleLbl="parChTrans1D2" presStyleIdx="1" presStyleCnt="3"/>
      <dgm:spPr/>
    </dgm:pt>
    <dgm:pt modelId="{029D816F-C209-47F2-BFF6-127CBFB531DF}" type="pres">
      <dgm:prSet presAssocID="{AFE408D9-937F-4367-B726-03A20557E738}" presName="hierRoot2" presStyleCnt="0"/>
      <dgm:spPr/>
    </dgm:pt>
    <dgm:pt modelId="{3A470C11-3B21-4DF3-8997-9BE23AF92CF9}" type="pres">
      <dgm:prSet presAssocID="{AFE408D9-937F-4367-B726-03A20557E738}" presName="composite2" presStyleCnt="0"/>
      <dgm:spPr/>
    </dgm:pt>
    <dgm:pt modelId="{11A548CA-367A-4738-BB36-CD423E25FE49}" type="pres">
      <dgm:prSet presAssocID="{AFE408D9-937F-4367-B726-03A20557E738}" presName="background2" presStyleLbl="node2" presStyleIdx="1" presStyleCnt="3"/>
      <dgm:spPr/>
    </dgm:pt>
    <dgm:pt modelId="{E17E5A92-CC7A-441C-AC7B-6B700740EF6A}" type="pres">
      <dgm:prSet presAssocID="{AFE408D9-937F-4367-B726-03A20557E738}" presName="text2" presStyleLbl="fgAcc2" presStyleIdx="1" presStyleCnt="3">
        <dgm:presLayoutVars>
          <dgm:chPref val="3"/>
        </dgm:presLayoutVars>
      </dgm:prSet>
      <dgm:spPr/>
    </dgm:pt>
    <dgm:pt modelId="{75BECC73-5CFB-4940-BF02-91145CDD1E78}" type="pres">
      <dgm:prSet presAssocID="{AFE408D9-937F-4367-B726-03A20557E738}" presName="hierChild3" presStyleCnt="0"/>
      <dgm:spPr/>
    </dgm:pt>
    <dgm:pt modelId="{9AA37BFB-C59B-43D2-8FDC-A35A0C0E85A5}" type="pres">
      <dgm:prSet presAssocID="{CE8C70A0-11AD-4A52-95D9-860E3C16004D}" presName="Name17" presStyleLbl="parChTrans1D3" presStyleIdx="1" presStyleCnt="3"/>
      <dgm:spPr/>
    </dgm:pt>
    <dgm:pt modelId="{F12195CE-589D-4545-BF26-9A2048140379}" type="pres">
      <dgm:prSet presAssocID="{BAC86FA7-7293-41D9-98BB-5CDAEBD7213C}" presName="hierRoot3" presStyleCnt="0"/>
      <dgm:spPr/>
    </dgm:pt>
    <dgm:pt modelId="{6D1972B8-5396-4FAF-8C1F-7CA89ED13455}" type="pres">
      <dgm:prSet presAssocID="{BAC86FA7-7293-41D9-98BB-5CDAEBD7213C}" presName="composite3" presStyleCnt="0"/>
      <dgm:spPr/>
    </dgm:pt>
    <dgm:pt modelId="{894B9A58-C674-4F33-8636-2394EB2E9935}" type="pres">
      <dgm:prSet presAssocID="{BAC86FA7-7293-41D9-98BB-5CDAEBD7213C}" presName="background3" presStyleLbl="node3" presStyleIdx="1" presStyleCnt="3"/>
      <dgm:spPr/>
    </dgm:pt>
    <dgm:pt modelId="{4902B3E8-593F-42A3-86C0-F1AAC452867B}" type="pres">
      <dgm:prSet presAssocID="{BAC86FA7-7293-41D9-98BB-5CDAEBD7213C}" presName="text3" presStyleLbl="fgAcc3" presStyleIdx="1" presStyleCnt="3">
        <dgm:presLayoutVars>
          <dgm:chPref val="3"/>
        </dgm:presLayoutVars>
      </dgm:prSet>
      <dgm:spPr/>
    </dgm:pt>
    <dgm:pt modelId="{AF6ED6EC-5608-432C-B171-9FD5BECF2A90}" type="pres">
      <dgm:prSet presAssocID="{BAC86FA7-7293-41D9-98BB-5CDAEBD7213C}" presName="hierChild4" presStyleCnt="0"/>
      <dgm:spPr/>
    </dgm:pt>
    <dgm:pt modelId="{3FFE18F4-F6F2-46DE-A528-ADF19102D5A0}" type="pres">
      <dgm:prSet presAssocID="{1B855508-2A57-4AB4-9EF0-156178FBCB2F}" presName="Name10" presStyleLbl="parChTrans1D2" presStyleIdx="2" presStyleCnt="3"/>
      <dgm:spPr/>
    </dgm:pt>
    <dgm:pt modelId="{3C98F6BC-29C4-431E-8640-C4DEB8A8CABA}" type="pres">
      <dgm:prSet presAssocID="{E54D0347-957E-4E06-9620-ED4634B83326}" presName="hierRoot2" presStyleCnt="0"/>
      <dgm:spPr/>
    </dgm:pt>
    <dgm:pt modelId="{A5FA979F-3FAC-4DD3-962E-DC4D1C6BCA36}" type="pres">
      <dgm:prSet presAssocID="{E54D0347-957E-4E06-9620-ED4634B83326}" presName="composite2" presStyleCnt="0"/>
      <dgm:spPr/>
    </dgm:pt>
    <dgm:pt modelId="{C2BD165F-325C-4DBD-8F1F-F246B30BE7B7}" type="pres">
      <dgm:prSet presAssocID="{E54D0347-957E-4E06-9620-ED4634B83326}" presName="background2" presStyleLbl="node2" presStyleIdx="2" presStyleCnt="3"/>
      <dgm:spPr/>
    </dgm:pt>
    <dgm:pt modelId="{CC5FE13D-5522-48D0-916A-5BAD467E16EA}" type="pres">
      <dgm:prSet presAssocID="{E54D0347-957E-4E06-9620-ED4634B83326}" presName="text2" presStyleLbl="fgAcc2" presStyleIdx="2" presStyleCnt="3">
        <dgm:presLayoutVars>
          <dgm:chPref val="3"/>
        </dgm:presLayoutVars>
      </dgm:prSet>
      <dgm:spPr/>
    </dgm:pt>
    <dgm:pt modelId="{31C5C204-BE44-4C0E-95E0-0D2270E36538}" type="pres">
      <dgm:prSet presAssocID="{E54D0347-957E-4E06-9620-ED4634B83326}" presName="hierChild3" presStyleCnt="0"/>
      <dgm:spPr/>
    </dgm:pt>
    <dgm:pt modelId="{4F7B8C1D-92C1-4EF5-A32F-E8A14FC1724A}" type="pres">
      <dgm:prSet presAssocID="{B94C723E-CBDA-48D6-B24B-BF8F0CFA29B9}" presName="Name17" presStyleLbl="parChTrans1D3" presStyleIdx="2" presStyleCnt="3"/>
      <dgm:spPr/>
    </dgm:pt>
    <dgm:pt modelId="{B5CB7C2B-9FC7-4245-926A-1D469F1E17A5}" type="pres">
      <dgm:prSet presAssocID="{F75C4680-BB0D-4C89-9C96-5E15B97BA479}" presName="hierRoot3" presStyleCnt="0"/>
      <dgm:spPr/>
    </dgm:pt>
    <dgm:pt modelId="{13A229BF-4C36-4080-8012-F4BA7644A82F}" type="pres">
      <dgm:prSet presAssocID="{F75C4680-BB0D-4C89-9C96-5E15B97BA479}" presName="composite3" presStyleCnt="0"/>
      <dgm:spPr/>
    </dgm:pt>
    <dgm:pt modelId="{843FE830-0A42-420F-A0E9-01EFB46BFA0D}" type="pres">
      <dgm:prSet presAssocID="{F75C4680-BB0D-4C89-9C96-5E15B97BA479}" presName="background3" presStyleLbl="node3" presStyleIdx="2" presStyleCnt="3"/>
      <dgm:spPr/>
    </dgm:pt>
    <dgm:pt modelId="{690D143A-4136-4B23-94AD-680CC824386D}" type="pres">
      <dgm:prSet presAssocID="{F75C4680-BB0D-4C89-9C96-5E15B97BA479}" presName="text3" presStyleLbl="fgAcc3" presStyleIdx="2" presStyleCnt="3">
        <dgm:presLayoutVars>
          <dgm:chPref val="3"/>
        </dgm:presLayoutVars>
      </dgm:prSet>
      <dgm:spPr/>
    </dgm:pt>
    <dgm:pt modelId="{3E2AA479-F56F-4BF1-88E8-7259E0EEBA40}" type="pres">
      <dgm:prSet presAssocID="{F75C4680-BB0D-4C89-9C96-5E15B97BA479}" presName="hierChild4" presStyleCnt="0"/>
      <dgm:spPr/>
    </dgm:pt>
  </dgm:ptLst>
  <dgm:cxnLst>
    <dgm:cxn modelId="{9D0BB02D-3740-4A25-9310-EEB854D1C97D}" srcId="{0D212269-2047-4EAF-88DA-011010FFE661}" destId="{566A6E73-6C5E-4CB0-BE4E-27B30A3E77FB}" srcOrd="0" destOrd="0" parTransId="{3791ACEC-09F7-481F-9529-311A3DF14C75}" sibTransId="{6735CAAD-C525-459D-877D-F417736A5729}"/>
    <dgm:cxn modelId="{ED6C763B-04A7-4F0B-817A-902F31715828}" type="presOf" srcId="{AFE408D9-937F-4367-B726-03A20557E738}" destId="{E17E5A92-CC7A-441C-AC7B-6B700740EF6A}" srcOrd="0" destOrd="0" presId="urn:microsoft.com/office/officeart/2005/8/layout/hierarchy1"/>
    <dgm:cxn modelId="{E61C3C3C-444D-4C4C-840A-7E30DED9713A}" srcId="{AFE408D9-937F-4367-B726-03A20557E738}" destId="{BAC86FA7-7293-41D9-98BB-5CDAEBD7213C}" srcOrd="0" destOrd="0" parTransId="{CE8C70A0-11AD-4A52-95D9-860E3C16004D}" sibTransId="{2D8199CE-5D74-49E5-A954-E8ADB05C7018}"/>
    <dgm:cxn modelId="{AC4E7F5F-3A4D-4EB7-A1FE-E4FB58D59503}" type="presOf" srcId="{F75C4680-BB0D-4C89-9C96-5E15B97BA479}" destId="{690D143A-4136-4B23-94AD-680CC824386D}" srcOrd="0" destOrd="0" presId="urn:microsoft.com/office/officeart/2005/8/layout/hierarchy1"/>
    <dgm:cxn modelId="{85B1E247-03BA-4876-9B03-C9A7BFAFA4EE}" type="presOf" srcId="{3791ACEC-09F7-481F-9529-311A3DF14C75}" destId="{96833EE0-6CC5-46F1-8834-CF827A1BBDEB}" srcOrd="0" destOrd="0" presId="urn:microsoft.com/office/officeart/2005/8/layout/hierarchy1"/>
    <dgm:cxn modelId="{A7E5FD49-9305-4D46-BAF3-AC2326A23280}" type="presOf" srcId="{E54D0347-957E-4E06-9620-ED4634B83326}" destId="{CC5FE13D-5522-48D0-916A-5BAD467E16EA}" srcOrd="0" destOrd="0" presId="urn:microsoft.com/office/officeart/2005/8/layout/hierarchy1"/>
    <dgm:cxn modelId="{BF1B9650-0DC9-484E-AA6C-56F963F2FE6D}" type="presOf" srcId="{CE8C70A0-11AD-4A52-95D9-860E3C16004D}" destId="{9AA37BFB-C59B-43D2-8FDC-A35A0C0E85A5}" srcOrd="0" destOrd="0" presId="urn:microsoft.com/office/officeart/2005/8/layout/hierarchy1"/>
    <dgm:cxn modelId="{0160C273-A34E-44A6-8990-860C4852A26C}" srcId="{37B650A1-C21A-426F-9FDD-48D24EEE2016}" destId="{0D212269-2047-4EAF-88DA-011010FFE661}" srcOrd="0" destOrd="0" parTransId="{C7AF2526-0CC3-42BF-9A79-31701FFDA43B}" sibTransId="{50F12C23-CF54-4D84-B537-04948DF4B819}"/>
    <dgm:cxn modelId="{4C9A0558-081D-4C9C-B07B-20B91D464107}" type="presOf" srcId="{1B855508-2A57-4AB4-9EF0-156178FBCB2F}" destId="{3FFE18F4-F6F2-46DE-A528-ADF19102D5A0}" srcOrd="0" destOrd="0" presId="urn:microsoft.com/office/officeart/2005/8/layout/hierarchy1"/>
    <dgm:cxn modelId="{5901487C-6A29-407B-B7FF-E1BEE466544C}" type="presOf" srcId="{B94C723E-CBDA-48D6-B24B-BF8F0CFA29B9}" destId="{4F7B8C1D-92C1-4EF5-A32F-E8A14FC1724A}" srcOrd="0" destOrd="0" presId="urn:microsoft.com/office/officeart/2005/8/layout/hierarchy1"/>
    <dgm:cxn modelId="{05D4007D-F948-4FFE-867E-039A4BFBD760}" type="presOf" srcId="{37B650A1-C21A-426F-9FDD-48D24EEE2016}" destId="{84757C1B-CB6A-462E-A150-904EB1C7B65B}" srcOrd="0" destOrd="0" presId="urn:microsoft.com/office/officeart/2005/8/layout/hierarchy1"/>
    <dgm:cxn modelId="{EDFD91A3-58C5-4844-AD4D-A3F97F668466}" type="presOf" srcId="{BAC86FA7-7293-41D9-98BB-5CDAEBD7213C}" destId="{4902B3E8-593F-42A3-86C0-F1AAC452867B}" srcOrd="0" destOrd="0" presId="urn:microsoft.com/office/officeart/2005/8/layout/hierarchy1"/>
    <dgm:cxn modelId="{C0731FAC-8EFA-4D53-93C8-F6DBEA1D54FA}" type="presOf" srcId="{EDF520F3-D813-4086-B674-7F8578BF6F67}" destId="{F48E4394-4902-4630-A7C6-72F61BAEBDE6}" srcOrd="0" destOrd="0" presId="urn:microsoft.com/office/officeart/2005/8/layout/hierarchy1"/>
    <dgm:cxn modelId="{E2F55BD9-BC2E-4A5E-97C9-108F25F4B079}" type="presOf" srcId="{566A6E73-6C5E-4CB0-BE4E-27B30A3E77FB}" destId="{F64D5A48-DEBA-4615-9D75-D57E33702389}" srcOrd="0" destOrd="0" presId="urn:microsoft.com/office/officeart/2005/8/layout/hierarchy1"/>
    <dgm:cxn modelId="{CB322DDA-CAC2-4D35-86D6-3F204693D78D}" type="presOf" srcId="{F28FFF1B-B6AD-41E2-8FC1-7B3600F065A4}" destId="{20FD00B0-ABD7-4588-BB80-7AEA1DF59E70}" srcOrd="0" destOrd="0" presId="urn:microsoft.com/office/officeart/2005/8/layout/hierarchy1"/>
    <dgm:cxn modelId="{8C5C40DC-2C63-4677-B3CE-864A5A954647}" srcId="{E54D0347-957E-4E06-9620-ED4634B83326}" destId="{F75C4680-BB0D-4C89-9C96-5E15B97BA479}" srcOrd="0" destOrd="0" parTransId="{B94C723E-CBDA-48D6-B24B-BF8F0CFA29B9}" sibTransId="{12BB23D1-EB40-48AB-8AFF-B0FB8E92534E}"/>
    <dgm:cxn modelId="{3344B6E6-4CED-411C-B3AA-63480611E9A0}" type="presOf" srcId="{0D212269-2047-4EAF-88DA-011010FFE661}" destId="{2A12EF63-0E3C-47C1-95B6-9B3E6247BE0D}" srcOrd="0" destOrd="0" presId="urn:microsoft.com/office/officeart/2005/8/layout/hierarchy1"/>
    <dgm:cxn modelId="{EFB675F5-490B-415C-ACC0-9BC89BCB6C7F}" srcId="{0D212269-2047-4EAF-88DA-011010FFE661}" destId="{AFE408D9-937F-4367-B726-03A20557E738}" srcOrd="1" destOrd="0" parTransId="{F28FFF1B-B6AD-41E2-8FC1-7B3600F065A4}" sibTransId="{469E6D23-3178-4174-A5C5-E6A96CF4B919}"/>
    <dgm:cxn modelId="{4057E0FB-937A-4A05-8763-C43F2726BE4C}" type="presOf" srcId="{04E74A05-30A9-4D89-B6A4-706728F6BF54}" destId="{6754B8D2-B05B-42FE-AD4D-FDCBD22E5262}" srcOrd="0" destOrd="0" presId="urn:microsoft.com/office/officeart/2005/8/layout/hierarchy1"/>
    <dgm:cxn modelId="{239315FD-273B-40AD-8E45-6F1B536657B0}" srcId="{566A6E73-6C5E-4CB0-BE4E-27B30A3E77FB}" destId="{04E74A05-30A9-4D89-B6A4-706728F6BF54}" srcOrd="0" destOrd="0" parTransId="{EDF520F3-D813-4086-B674-7F8578BF6F67}" sibTransId="{1B616C61-7115-4382-BC7F-B8A0225A56BF}"/>
    <dgm:cxn modelId="{EAF414FF-DA2F-477F-8997-52AB42ACD67A}" srcId="{0D212269-2047-4EAF-88DA-011010FFE661}" destId="{E54D0347-957E-4E06-9620-ED4634B83326}" srcOrd="2" destOrd="0" parTransId="{1B855508-2A57-4AB4-9EF0-156178FBCB2F}" sibTransId="{E17DBCFA-58E7-46A8-BCCD-8C758E973BC7}"/>
    <dgm:cxn modelId="{2EBE64C3-C2A7-40DA-8DEE-3C88B972836C}" type="presParOf" srcId="{84757C1B-CB6A-462E-A150-904EB1C7B65B}" destId="{D1533D10-23C3-4312-8705-D767FCDA73DB}" srcOrd="0" destOrd="0" presId="urn:microsoft.com/office/officeart/2005/8/layout/hierarchy1"/>
    <dgm:cxn modelId="{798B8E6C-1461-4A90-AEA2-4A7E768E93E3}" type="presParOf" srcId="{D1533D10-23C3-4312-8705-D767FCDA73DB}" destId="{26245F8E-069C-4AE8-9B55-3DF8C24CF3C8}" srcOrd="0" destOrd="0" presId="urn:microsoft.com/office/officeart/2005/8/layout/hierarchy1"/>
    <dgm:cxn modelId="{E1F6559A-4A94-4877-AC5A-B15121F37785}" type="presParOf" srcId="{26245F8E-069C-4AE8-9B55-3DF8C24CF3C8}" destId="{7E6B33CF-BE6A-4F13-A0BB-5219F95096EC}" srcOrd="0" destOrd="0" presId="urn:microsoft.com/office/officeart/2005/8/layout/hierarchy1"/>
    <dgm:cxn modelId="{C5899CD3-3BE9-47ED-AABB-B867806DC6B3}" type="presParOf" srcId="{26245F8E-069C-4AE8-9B55-3DF8C24CF3C8}" destId="{2A12EF63-0E3C-47C1-95B6-9B3E6247BE0D}" srcOrd="1" destOrd="0" presId="urn:microsoft.com/office/officeart/2005/8/layout/hierarchy1"/>
    <dgm:cxn modelId="{4034D3C6-02E4-4405-8BCF-FB00926ABD64}" type="presParOf" srcId="{D1533D10-23C3-4312-8705-D767FCDA73DB}" destId="{D0907770-B205-4AA4-8F51-9D9EBB7DB12D}" srcOrd="1" destOrd="0" presId="urn:microsoft.com/office/officeart/2005/8/layout/hierarchy1"/>
    <dgm:cxn modelId="{D31443AF-E070-4171-B13B-C49BF8490AF8}" type="presParOf" srcId="{D0907770-B205-4AA4-8F51-9D9EBB7DB12D}" destId="{96833EE0-6CC5-46F1-8834-CF827A1BBDEB}" srcOrd="0" destOrd="0" presId="urn:microsoft.com/office/officeart/2005/8/layout/hierarchy1"/>
    <dgm:cxn modelId="{86AD96B0-5B16-4ED8-BC16-DCCF261A0C89}" type="presParOf" srcId="{D0907770-B205-4AA4-8F51-9D9EBB7DB12D}" destId="{2037447D-8588-4035-9E20-902A59C52021}" srcOrd="1" destOrd="0" presId="urn:microsoft.com/office/officeart/2005/8/layout/hierarchy1"/>
    <dgm:cxn modelId="{DBC247D0-4667-443D-B042-4931EB45096B}" type="presParOf" srcId="{2037447D-8588-4035-9E20-902A59C52021}" destId="{D754B4D4-1381-4E76-B6F8-A7EA0A22A8BB}" srcOrd="0" destOrd="0" presId="urn:microsoft.com/office/officeart/2005/8/layout/hierarchy1"/>
    <dgm:cxn modelId="{17B2A535-D299-45A3-8A11-3800A01F2548}" type="presParOf" srcId="{D754B4D4-1381-4E76-B6F8-A7EA0A22A8BB}" destId="{824481FD-B923-4333-9B40-88626208AC96}" srcOrd="0" destOrd="0" presId="urn:microsoft.com/office/officeart/2005/8/layout/hierarchy1"/>
    <dgm:cxn modelId="{823EE3DD-1E22-4068-9BC3-DF722F5D359F}" type="presParOf" srcId="{D754B4D4-1381-4E76-B6F8-A7EA0A22A8BB}" destId="{F64D5A48-DEBA-4615-9D75-D57E33702389}" srcOrd="1" destOrd="0" presId="urn:microsoft.com/office/officeart/2005/8/layout/hierarchy1"/>
    <dgm:cxn modelId="{EB521D13-2F0F-4A88-AF5D-17F43252F63B}" type="presParOf" srcId="{2037447D-8588-4035-9E20-902A59C52021}" destId="{E68C989E-89DE-4F1D-AC4B-BD2D6FFCE163}" srcOrd="1" destOrd="0" presId="urn:microsoft.com/office/officeart/2005/8/layout/hierarchy1"/>
    <dgm:cxn modelId="{463423FE-4AD3-4834-8E99-A6E8EF93E049}" type="presParOf" srcId="{E68C989E-89DE-4F1D-AC4B-BD2D6FFCE163}" destId="{F48E4394-4902-4630-A7C6-72F61BAEBDE6}" srcOrd="0" destOrd="0" presId="urn:microsoft.com/office/officeart/2005/8/layout/hierarchy1"/>
    <dgm:cxn modelId="{9A913EAF-4D71-4476-B6BC-B091B544EB20}" type="presParOf" srcId="{E68C989E-89DE-4F1D-AC4B-BD2D6FFCE163}" destId="{69A784C7-CF2F-4469-AB71-4A4C0B704F43}" srcOrd="1" destOrd="0" presId="urn:microsoft.com/office/officeart/2005/8/layout/hierarchy1"/>
    <dgm:cxn modelId="{44E1E639-FAB4-4961-BEBC-1DD85E8E8BE7}" type="presParOf" srcId="{69A784C7-CF2F-4469-AB71-4A4C0B704F43}" destId="{4DC59AAD-0627-488E-B706-5F6ABAE9517C}" srcOrd="0" destOrd="0" presId="urn:microsoft.com/office/officeart/2005/8/layout/hierarchy1"/>
    <dgm:cxn modelId="{C894DDB9-60A9-4FC3-9CA5-34525D76944B}" type="presParOf" srcId="{4DC59AAD-0627-488E-B706-5F6ABAE9517C}" destId="{1A77EF85-7196-4A49-B9CF-AFA1FBF1B361}" srcOrd="0" destOrd="0" presId="urn:microsoft.com/office/officeart/2005/8/layout/hierarchy1"/>
    <dgm:cxn modelId="{B8C54AB5-C019-4E44-95B7-FE9976C2CC16}" type="presParOf" srcId="{4DC59AAD-0627-488E-B706-5F6ABAE9517C}" destId="{6754B8D2-B05B-42FE-AD4D-FDCBD22E5262}" srcOrd="1" destOrd="0" presId="urn:microsoft.com/office/officeart/2005/8/layout/hierarchy1"/>
    <dgm:cxn modelId="{3E09B707-3696-4233-A601-685BBE055035}" type="presParOf" srcId="{69A784C7-CF2F-4469-AB71-4A4C0B704F43}" destId="{3F4F48F2-0515-436B-8E34-A7513D7E4E61}" srcOrd="1" destOrd="0" presId="urn:microsoft.com/office/officeart/2005/8/layout/hierarchy1"/>
    <dgm:cxn modelId="{7392AE61-9850-4C13-B409-10225793B950}" type="presParOf" srcId="{D0907770-B205-4AA4-8F51-9D9EBB7DB12D}" destId="{20FD00B0-ABD7-4588-BB80-7AEA1DF59E70}" srcOrd="2" destOrd="0" presId="urn:microsoft.com/office/officeart/2005/8/layout/hierarchy1"/>
    <dgm:cxn modelId="{D1357FA7-4F6C-4E6F-A990-C5889F901A3B}" type="presParOf" srcId="{D0907770-B205-4AA4-8F51-9D9EBB7DB12D}" destId="{029D816F-C209-47F2-BFF6-127CBFB531DF}" srcOrd="3" destOrd="0" presId="urn:microsoft.com/office/officeart/2005/8/layout/hierarchy1"/>
    <dgm:cxn modelId="{E1FB80DE-6A0A-4C07-8A27-73880983AB4D}" type="presParOf" srcId="{029D816F-C209-47F2-BFF6-127CBFB531DF}" destId="{3A470C11-3B21-4DF3-8997-9BE23AF92CF9}" srcOrd="0" destOrd="0" presId="urn:microsoft.com/office/officeart/2005/8/layout/hierarchy1"/>
    <dgm:cxn modelId="{D8B0678C-06BB-4C38-BE03-99D50C60E18F}" type="presParOf" srcId="{3A470C11-3B21-4DF3-8997-9BE23AF92CF9}" destId="{11A548CA-367A-4738-BB36-CD423E25FE49}" srcOrd="0" destOrd="0" presId="urn:microsoft.com/office/officeart/2005/8/layout/hierarchy1"/>
    <dgm:cxn modelId="{EB8757DC-1A95-446D-9714-3ED0FF19806A}" type="presParOf" srcId="{3A470C11-3B21-4DF3-8997-9BE23AF92CF9}" destId="{E17E5A92-CC7A-441C-AC7B-6B700740EF6A}" srcOrd="1" destOrd="0" presId="urn:microsoft.com/office/officeart/2005/8/layout/hierarchy1"/>
    <dgm:cxn modelId="{A2F27676-504F-4B72-980D-F7A99D82B5CE}" type="presParOf" srcId="{029D816F-C209-47F2-BFF6-127CBFB531DF}" destId="{75BECC73-5CFB-4940-BF02-91145CDD1E78}" srcOrd="1" destOrd="0" presId="urn:microsoft.com/office/officeart/2005/8/layout/hierarchy1"/>
    <dgm:cxn modelId="{0142F706-E9BA-465E-A2A3-16AA3653730F}" type="presParOf" srcId="{75BECC73-5CFB-4940-BF02-91145CDD1E78}" destId="{9AA37BFB-C59B-43D2-8FDC-A35A0C0E85A5}" srcOrd="0" destOrd="0" presId="urn:microsoft.com/office/officeart/2005/8/layout/hierarchy1"/>
    <dgm:cxn modelId="{786F157D-C060-4F0C-8BF8-648E4F0EC07F}" type="presParOf" srcId="{75BECC73-5CFB-4940-BF02-91145CDD1E78}" destId="{F12195CE-589D-4545-BF26-9A2048140379}" srcOrd="1" destOrd="0" presId="urn:microsoft.com/office/officeart/2005/8/layout/hierarchy1"/>
    <dgm:cxn modelId="{8C58DBD0-190B-457A-AF74-53F6D4890A9A}" type="presParOf" srcId="{F12195CE-589D-4545-BF26-9A2048140379}" destId="{6D1972B8-5396-4FAF-8C1F-7CA89ED13455}" srcOrd="0" destOrd="0" presId="urn:microsoft.com/office/officeart/2005/8/layout/hierarchy1"/>
    <dgm:cxn modelId="{63F0A3DC-345B-4A6B-8715-38AE3688AE4E}" type="presParOf" srcId="{6D1972B8-5396-4FAF-8C1F-7CA89ED13455}" destId="{894B9A58-C674-4F33-8636-2394EB2E9935}" srcOrd="0" destOrd="0" presId="urn:microsoft.com/office/officeart/2005/8/layout/hierarchy1"/>
    <dgm:cxn modelId="{6017AC21-8692-4AF1-9717-65A55EB772D9}" type="presParOf" srcId="{6D1972B8-5396-4FAF-8C1F-7CA89ED13455}" destId="{4902B3E8-593F-42A3-86C0-F1AAC452867B}" srcOrd="1" destOrd="0" presId="urn:microsoft.com/office/officeart/2005/8/layout/hierarchy1"/>
    <dgm:cxn modelId="{5488883F-FE93-4106-B7DC-2336EF3A0C0E}" type="presParOf" srcId="{F12195CE-589D-4545-BF26-9A2048140379}" destId="{AF6ED6EC-5608-432C-B171-9FD5BECF2A90}" srcOrd="1" destOrd="0" presId="urn:microsoft.com/office/officeart/2005/8/layout/hierarchy1"/>
    <dgm:cxn modelId="{49F8A278-B82B-4FB4-B01F-DBAD6E38CCAB}" type="presParOf" srcId="{D0907770-B205-4AA4-8F51-9D9EBB7DB12D}" destId="{3FFE18F4-F6F2-46DE-A528-ADF19102D5A0}" srcOrd="4" destOrd="0" presId="urn:microsoft.com/office/officeart/2005/8/layout/hierarchy1"/>
    <dgm:cxn modelId="{820A11D8-5270-4F4B-ABD0-1DE4EBC74CDB}" type="presParOf" srcId="{D0907770-B205-4AA4-8F51-9D9EBB7DB12D}" destId="{3C98F6BC-29C4-431E-8640-C4DEB8A8CABA}" srcOrd="5" destOrd="0" presId="urn:microsoft.com/office/officeart/2005/8/layout/hierarchy1"/>
    <dgm:cxn modelId="{3303EBED-1FBF-4C82-8D84-9EBB942BFC54}" type="presParOf" srcId="{3C98F6BC-29C4-431E-8640-C4DEB8A8CABA}" destId="{A5FA979F-3FAC-4DD3-962E-DC4D1C6BCA36}" srcOrd="0" destOrd="0" presId="urn:microsoft.com/office/officeart/2005/8/layout/hierarchy1"/>
    <dgm:cxn modelId="{43680FBC-0E4C-4AFD-B7E5-8544F6FA6B32}" type="presParOf" srcId="{A5FA979F-3FAC-4DD3-962E-DC4D1C6BCA36}" destId="{C2BD165F-325C-4DBD-8F1F-F246B30BE7B7}" srcOrd="0" destOrd="0" presId="urn:microsoft.com/office/officeart/2005/8/layout/hierarchy1"/>
    <dgm:cxn modelId="{D0DFB7FE-070A-4BE0-8F32-63D4E86006FB}" type="presParOf" srcId="{A5FA979F-3FAC-4DD3-962E-DC4D1C6BCA36}" destId="{CC5FE13D-5522-48D0-916A-5BAD467E16EA}" srcOrd="1" destOrd="0" presId="urn:microsoft.com/office/officeart/2005/8/layout/hierarchy1"/>
    <dgm:cxn modelId="{4A4C14B6-594A-42F1-8CD6-B57D825E6DB3}" type="presParOf" srcId="{3C98F6BC-29C4-431E-8640-C4DEB8A8CABA}" destId="{31C5C204-BE44-4C0E-95E0-0D2270E36538}" srcOrd="1" destOrd="0" presId="urn:microsoft.com/office/officeart/2005/8/layout/hierarchy1"/>
    <dgm:cxn modelId="{17E128E3-553C-4943-891F-E8A20F685286}" type="presParOf" srcId="{31C5C204-BE44-4C0E-95E0-0D2270E36538}" destId="{4F7B8C1D-92C1-4EF5-A32F-E8A14FC1724A}" srcOrd="0" destOrd="0" presId="urn:microsoft.com/office/officeart/2005/8/layout/hierarchy1"/>
    <dgm:cxn modelId="{AC00974E-F878-4D22-B959-369340D61EAC}" type="presParOf" srcId="{31C5C204-BE44-4C0E-95E0-0D2270E36538}" destId="{B5CB7C2B-9FC7-4245-926A-1D469F1E17A5}" srcOrd="1" destOrd="0" presId="urn:microsoft.com/office/officeart/2005/8/layout/hierarchy1"/>
    <dgm:cxn modelId="{C30ABC3B-FE5B-4DFF-B993-FAD6A6076E0D}" type="presParOf" srcId="{B5CB7C2B-9FC7-4245-926A-1D469F1E17A5}" destId="{13A229BF-4C36-4080-8012-F4BA7644A82F}" srcOrd="0" destOrd="0" presId="urn:microsoft.com/office/officeart/2005/8/layout/hierarchy1"/>
    <dgm:cxn modelId="{4A955CC3-006F-4252-8FF3-87E9ED0A9182}" type="presParOf" srcId="{13A229BF-4C36-4080-8012-F4BA7644A82F}" destId="{843FE830-0A42-420F-A0E9-01EFB46BFA0D}" srcOrd="0" destOrd="0" presId="urn:microsoft.com/office/officeart/2005/8/layout/hierarchy1"/>
    <dgm:cxn modelId="{9BF881AE-BFB9-4189-8D04-AB94020CDBCB}" type="presParOf" srcId="{13A229BF-4C36-4080-8012-F4BA7644A82F}" destId="{690D143A-4136-4B23-94AD-680CC824386D}" srcOrd="1" destOrd="0" presId="urn:microsoft.com/office/officeart/2005/8/layout/hierarchy1"/>
    <dgm:cxn modelId="{1736E441-D6EF-45C6-98FE-B4382D29E66D}" type="presParOf" srcId="{B5CB7C2B-9FC7-4245-926A-1D469F1E17A5}" destId="{3E2AA479-F56F-4BF1-88E8-7259E0EEBA4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F662F87-BFB5-416A-AD21-0632E893110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673314CD-231F-4DAC-AC5F-3424F58FA2D8}">
      <dgm:prSet phldrT="[Text]"/>
      <dgm:spPr/>
      <dgm:t>
        <a:bodyPr/>
        <a:lstStyle/>
        <a:p>
          <a:pPr rtl="1"/>
          <a:r>
            <a:rPr lang="he-IL" dirty="0"/>
            <a:t>האב והבת</a:t>
          </a:r>
        </a:p>
      </dgm:t>
    </dgm:pt>
    <dgm:pt modelId="{E8B1462A-FD7B-4357-A472-63070F5EC491}" type="parTrans" cxnId="{511B09E1-6296-41B1-9F31-5FCD6B32D1CD}">
      <dgm:prSet/>
      <dgm:spPr/>
      <dgm:t>
        <a:bodyPr/>
        <a:lstStyle/>
        <a:p>
          <a:pPr rtl="1"/>
          <a:endParaRPr lang="he-IL"/>
        </a:p>
      </dgm:t>
    </dgm:pt>
    <dgm:pt modelId="{EBC38556-541C-4F52-A097-1C1A1807C6AC}" type="sibTrans" cxnId="{511B09E1-6296-41B1-9F31-5FCD6B32D1CD}">
      <dgm:prSet/>
      <dgm:spPr/>
      <dgm:t>
        <a:bodyPr/>
        <a:lstStyle/>
        <a:p>
          <a:pPr rtl="1"/>
          <a:endParaRPr lang="he-IL"/>
        </a:p>
      </dgm:t>
    </dgm:pt>
    <dgm:pt modelId="{87A87EFB-EF69-405E-A08C-5E7CA834300F}">
      <dgm:prSet phldrT="[Text]"/>
      <dgm:spPr/>
      <dgm:t>
        <a:bodyPr/>
        <a:lstStyle/>
        <a:p>
          <a:pPr rtl="1"/>
          <a:r>
            <a:rPr lang="en-US" dirty="0"/>
            <a:t>Is he fundamentally her agent? Accepting the kiddushin on her behalf?</a:t>
          </a:r>
          <a:endParaRPr lang="he-IL" dirty="0"/>
        </a:p>
      </dgm:t>
    </dgm:pt>
    <dgm:pt modelId="{4C9435D0-7F01-48D3-9DF0-53BC722DE47F}" type="parTrans" cxnId="{1459A860-FFDB-4A50-9E50-2C8844AE0518}">
      <dgm:prSet/>
      <dgm:spPr/>
      <dgm:t>
        <a:bodyPr/>
        <a:lstStyle/>
        <a:p>
          <a:pPr rtl="1"/>
          <a:endParaRPr lang="he-IL"/>
        </a:p>
      </dgm:t>
    </dgm:pt>
    <dgm:pt modelId="{C6108CAC-5864-4CC9-B14C-FFFCCB08CE3F}" type="sibTrans" cxnId="{1459A860-FFDB-4A50-9E50-2C8844AE0518}">
      <dgm:prSet/>
      <dgm:spPr/>
      <dgm:t>
        <a:bodyPr/>
        <a:lstStyle/>
        <a:p>
          <a:pPr rtl="1"/>
          <a:endParaRPr lang="he-IL"/>
        </a:p>
      </dgm:t>
    </dgm:pt>
    <dgm:pt modelId="{BA92E739-63D5-446A-B18E-BA89B6C7424B}">
      <dgm:prSet phldrT="[Text]"/>
      <dgm:spPr/>
      <dgm:t>
        <a:bodyPr/>
        <a:lstStyle/>
        <a:p>
          <a:pPr rtl="1"/>
          <a:r>
            <a:rPr lang="he-IL" dirty="0"/>
            <a:t>ריטב"א- האב כבעלים עליה לכל דבר, "את ביתי נתתי..." </a:t>
          </a:r>
        </a:p>
      </dgm:t>
    </dgm:pt>
    <dgm:pt modelId="{47F96520-2D89-45A6-A09C-B2456B01ABCA}" type="parTrans" cxnId="{BC8C85EB-E991-44F7-9E9F-2E5ED4927311}">
      <dgm:prSet/>
      <dgm:spPr/>
      <dgm:t>
        <a:bodyPr/>
        <a:lstStyle/>
        <a:p>
          <a:pPr rtl="1"/>
          <a:endParaRPr lang="he-IL"/>
        </a:p>
      </dgm:t>
    </dgm:pt>
    <dgm:pt modelId="{04328A5C-1387-45B7-A25E-41263B5D0258}" type="sibTrans" cxnId="{BC8C85EB-E991-44F7-9E9F-2E5ED4927311}">
      <dgm:prSet/>
      <dgm:spPr/>
      <dgm:t>
        <a:bodyPr/>
        <a:lstStyle/>
        <a:p>
          <a:pPr rtl="1"/>
          <a:endParaRPr lang="he-IL"/>
        </a:p>
      </dgm:t>
    </dgm:pt>
    <dgm:pt modelId="{D2C2C540-ACEE-429D-B403-97DAD68E8F16}">
      <dgm:prSet phldrT="[Text]"/>
      <dgm:spPr/>
      <dgm:t>
        <a:bodyPr/>
        <a:lstStyle/>
        <a:p>
          <a:pPr rtl="1"/>
          <a:r>
            <a:rPr lang="he-IL" dirty="0"/>
            <a:t>תוס, תוס רי"ד- האב שליח שלה או מייצג</a:t>
          </a:r>
        </a:p>
      </dgm:t>
    </dgm:pt>
    <dgm:pt modelId="{486AE89E-E0AF-48DE-A69D-9AACA2FF0B10}" type="parTrans" cxnId="{B92715C2-4097-4775-A42E-3E19CC89CB2E}">
      <dgm:prSet/>
      <dgm:spPr/>
      <dgm:t>
        <a:bodyPr/>
        <a:lstStyle/>
        <a:p>
          <a:pPr rtl="1"/>
          <a:endParaRPr lang="he-IL"/>
        </a:p>
      </dgm:t>
    </dgm:pt>
    <dgm:pt modelId="{A41D8F14-1B0E-4A29-8BA9-0BC402AEE6EA}" type="sibTrans" cxnId="{B92715C2-4097-4775-A42E-3E19CC89CB2E}">
      <dgm:prSet/>
      <dgm:spPr/>
      <dgm:t>
        <a:bodyPr/>
        <a:lstStyle/>
        <a:p>
          <a:pPr rtl="1"/>
          <a:endParaRPr lang="he-IL"/>
        </a:p>
      </dgm:t>
    </dgm:pt>
    <dgm:pt modelId="{EAC1913D-D68E-43B8-BAF1-9886A72C3A5D}">
      <dgm:prSet phldrT="[Text]"/>
      <dgm:spPr/>
      <dgm:t>
        <a:bodyPr/>
        <a:lstStyle/>
        <a:p>
          <a:pPr rtl="1"/>
          <a:r>
            <a:rPr lang="en-US" dirty="0"/>
            <a:t>Or is he the principal party?</a:t>
          </a:r>
          <a:endParaRPr lang="he-IL" dirty="0"/>
        </a:p>
      </dgm:t>
    </dgm:pt>
    <dgm:pt modelId="{B666C3F9-445E-45C9-B13E-DCE989AB0626}" type="sibTrans" cxnId="{BE9BCCB6-9408-4C5D-B51C-72D0D500BCF8}">
      <dgm:prSet/>
      <dgm:spPr/>
      <dgm:t>
        <a:bodyPr/>
        <a:lstStyle/>
        <a:p>
          <a:pPr rtl="1"/>
          <a:endParaRPr lang="he-IL"/>
        </a:p>
      </dgm:t>
    </dgm:pt>
    <dgm:pt modelId="{3830D3F1-76E9-4CCA-A25C-94B64ABC6436}" type="parTrans" cxnId="{BE9BCCB6-9408-4C5D-B51C-72D0D500BCF8}">
      <dgm:prSet/>
      <dgm:spPr/>
      <dgm:t>
        <a:bodyPr/>
        <a:lstStyle/>
        <a:p>
          <a:pPr rtl="1"/>
          <a:endParaRPr lang="he-IL"/>
        </a:p>
      </dgm:t>
    </dgm:pt>
    <dgm:pt modelId="{2E2747F1-CDF1-43D6-A5C6-996F97E1F2B5}">
      <dgm:prSet phldrT="[Text]"/>
      <dgm:spPr/>
      <dgm:t>
        <a:bodyPr/>
        <a:lstStyle/>
        <a:p>
          <a:pPr rtl="1"/>
          <a:r>
            <a:rPr lang="he-IL" dirty="0"/>
            <a:t>מרדכי </a:t>
          </a:r>
          <a:r>
            <a:rPr lang="he-IL" dirty="0" err="1"/>
            <a:t>ראבי"ה</a:t>
          </a:r>
          <a:r>
            <a:rPr lang="en-US" dirty="0"/>
            <a:t>- parental consent (but since she’s not bat </a:t>
          </a:r>
          <a:r>
            <a:rPr lang="en-US" dirty="0" err="1"/>
            <a:t>daat</a:t>
          </a:r>
          <a:r>
            <a:rPr lang="en-US" dirty="0"/>
            <a:t> he can do it without her)</a:t>
          </a:r>
          <a:endParaRPr lang="he-IL" dirty="0"/>
        </a:p>
      </dgm:t>
    </dgm:pt>
    <dgm:pt modelId="{FBA797E1-A6FE-4DF0-B80B-D78B82AA575E}" type="parTrans" cxnId="{4501E04E-6F97-4B64-87D3-E0F311F3125D}">
      <dgm:prSet/>
      <dgm:spPr/>
      <dgm:t>
        <a:bodyPr/>
        <a:lstStyle/>
        <a:p>
          <a:pPr rtl="1"/>
          <a:endParaRPr lang="he-IL"/>
        </a:p>
      </dgm:t>
    </dgm:pt>
    <dgm:pt modelId="{361D7FB6-2C06-4EB6-939E-FD514CB48940}" type="sibTrans" cxnId="{4501E04E-6F97-4B64-87D3-E0F311F3125D}">
      <dgm:prSet/>
      <dgm:spPr/>
      <dgm:t>
        <a:bodyPr/>
        <a:lstStyle/>
        <a:p>
          <a:pPr rtl="1"/>
          <a:endParaRPr lang="he-IL"/>
        </a:p>
      </dgm:t>
    </dgm:pt>
    <dgm:pt modelId="{31D69A0E-A5A0-46EA-A348-D47073E14DF2}">
      <dgm:prSet phldrT="[Text]"/>
      <dgm:spPr/>
      <dgm:t>
        <a:bodyPr/>
        <a:lstStyle/>
        <a:p>
          <a:pPr rtl="1"/>
          <a:r>
            <a:rPr lang="he-IL" dirty="0"/>
            <a:t>קידושין קטנה </a:t>
          </a:r>
        </a:p>
      </dgm:t>
    </dgm:pt>
    <dgm:pt modelId="{2F0664BE-D88D-4866-B642-809F93E5FE2A}" type="parTrans" cxnId="{2416CD7E-594F-4682-BD65-D77AAE561BF2}">
      <dgm:prSet/>
      <dgm:spPr/>
      <dgm:t>
        <a:bodyPr/>
        <a:lstStyle/>
        <a:p>
          <a:pPr rtl="1"/>
          <a:endParaRPr lang="he-IL"/>
        </a:p>
      </dgm:t>
    </dgm:pt>
    <dgm:pt modelId="{3373F9C4-3938-46F8-B4C0-9F7EF2DE9327}" type="sibTrans" cxnId="{2416CD7E-594F-4682-BD65-D77AAE561BF2}">
      <dgm:prSet/>
      <dgm:spPr/>
      <dgm:t>
        <a:bodyPr/>
        <a:lstStyle/>
        <a:p>
          <a:pPr rtl="1"/>
          <a:endParaRPr lang="he-IL"/>
        </a:p>
      </dgm:t>
    </dgm:pt>
    <dgm:pt modelId="{57F33555-ACA7-4F1F-8C3B-F0D97B6D72A9}">
      <dgm:prSet phldrT="[Text]"/>
      <dgm:spPr/>
      <dgm:t>
        <a:bodyPr/>
        <a:lstStyle/>
        <a:p>
          <a:pPr rtl="1"/>
          <a:r>
            <a:rPr lang="he-IL" dirty="0"/>
            <a:t>קנין לקידושין- ירושלמי</a:t>
          </a:r>
        </a:p>
      </dgm:t>
    </dgm:pt>
    <dgm:pt modelId="{9F019C3B-34C2-4869-BF75-A0AFD868F0CA}" type="parTrans" cxnId="{63F52DD4-871F-48F2-B3F3-D9A1290D8B31}">
      <dgm:prSet/>
      <dgm:spPr/>
      <dgm:t>
        <a:bodyPr/>
        <a:lstStyle/>
        <a:p>
          <a:pPr rtl="1"/>
          <a:endParaRPr lang="he-IL"/>
        </a:p>
      </dgm:t>
    </dgm:pt>
    <dgm:pt modelId="{3CA87C2C-8C31-44EB-B4C0-3AAA5B987862}" type="sibTrans" cxnId="{63F52DD4-871F-48F2-B3F3-D9A1290D8B31}">
      <dgm:prSet/>
      <dgm:spPr/>
      <dgm:t>
        <a:bodyPr/>
        <a:lstStyle/>
        <a:p>
          <a:pPr rtl="1"/>
          <a:endParaRPr lang="he-IL"/>
        </a:p>
      </dgm:t>
    </dgm:pt>
    <dgm:pt modelId="{9FEA4AA5-1C60-445A-9320-A035BB134B9C}">
      <dgm:prSet phldrT="[Text]"/>
      <dgm:spPr/>
      <dgm:t>
        <a:bodyPr/>
        <a:lstStyle/>
        <a:p>
          <a:pPr rtl="1"/>
          <a:r>
            <a:rPr lang="en-US" dirty="0" err="1"/>
            <a:t>Rashi</a:t>
          </a:r>
          <a:r>
            <a:rPr lang="en-US" dirty="0"/>
            <a:t> says it’s learnt from a whole new </a:t>
          </a:r>
          <a:r>
            <a:rPr lang="en-US" dirty="0" err="1"/>
            <a:t>passuk</a:t>
          </a:r>
          <a:r>
            <a:rPr lang="en-US" dirty="0"/>
            <a:t>, and might be treated as a contract</a:t>
          </a:r>
          <a:endParaRPr lang="he-IL" dirty="0"/>
        </a:p>
      </dgm:t>
    </dgm:pt>
    <dgm:pt modelId="{077DD4FE-0D1D-4FA3-961E-D6DD41FBEC0A}" type="parTrans" cxnId="{C19D13A9-DB71-4223-A0F2-48BF56FB8B77}">
      <dgm:prSet/>
      <dgm:spPr/>
      <dgm:t>
        <a:bodyPr/>
        <a:lstStyle/>
        <a:p>
          <a:pPr rtl="1"/>
          <a:endParaRPr lang="he-IL"/>
        </a:p>
      </dgm:t>
    </dgm:pt>
    <dgm:pt modelId="{3C16FEBA-1243-46D2-994D-908F85021E6A}" type="sibTrans" cxnId="{C19D13A9-DB71-4223-A0F2-48BF56FB8B77}">
      <dgm:prSet/>
      <dgm:spPr/>
      <dgm:t>
        <a:bodyPr/>
        <a:lstStyle/>
        <a:p>
          <a:pPr rtl="1"/>
          <a:endParaRPr lang="he-IL"/>
        </a:p>
      </dgm:t>
    </dgm:pt>
    <dgm:pt modelId="{DF5F7CBA-D84D-40B5-98EF-7801B81509D6}">
      <dgm:prSet phldrT="[Text]"/>
      <dgm:spPr/>
      <dgm:t>
        <a:bodyPr/>
        <a:lstStyle/>
        <a:p>
          <a:pPr rtl="1"/>
          <a:r>
            <a:rPr lang="en-US" dirty="0"/>
            <a:t>Mixed identity</a:t>
          </a:r>
          <a:endParaRPr lang="he-IL" dirty="0"/>
        </a:p>
      </dgm:t>
    </dgm:pt>
    <dgm:pt modelId="{38D23CD0-20B4-4873-8205-9C74F5CC56BE}" type="sibTrans" cxnId="{19C53145-B454-4D02-991D-8B234B68D503}">
      <dgm:prSet/>
      <dgm:spPr/>
      <dgm:t>
        <a:bodyPr/>
        <a:lstStyle/>
        <a:p>
          <a:pPr rtl="1"/>
          <a:endParaRPr lang="he-IL"/>
        </a:p>
      </dgm:t>
    </dgm:pt>
    <dgm:pt modelId="{B99044C3-E5D8-4C3E-AF1F-22D527F0D767}" type="parTrans" cxnId="{19C53145-B454-4D02-991D-8B234B68D503}">
      <dgm:prSet/>
      <dgm:spPr/>
      <dgm:t>
        <a:bodyPr/>
        <a:lstStyle/>
        <a:p>
          <a:pPr rtl="1"/>
          <a:endParaRPr lang="he-IL"/>
        </a:p>
      </dgm:t>
    </dgm:pt>
    <dgm:pt modelId="{9F5CCB09-3582-4F3D-BC8E-5B823FDAE624}">
      <dgm:prSet phldrT="[Text]"/>
      <dgm:spPr/>
      <dgm:t>
        <a:bodyPr/>
        <a:lstStyle/>
        <a:p>
          <a:pPr rtl="1"/>
          <a:r>
            <a:rPr lang="he-IL" dirty="0"/>
            <a:t>קידושי </a:t>
          </a:r>
          <a:r>
            <a:rPr lang="he-IL" b="1" u="sng" dirty="0"/>
            <a:t>קטן</a:t>
          </a:r>
        </a:p>
      </dgm:t>
    </dgm:pt>
    <dgm:pt modelId="{82C39D84-9BCA-466D-921A-71AF282C5112}" type="parTrans" cxnId="{DAB33775-671D-4706-AD03-C30195279B8F}">
      <dgm:prSet/>
      <dgm:spPr/>
      <dgm:t>
        <a:bodyPr/>
        <a:lstStyle/>
        <a:p>
          <a:pPr rtl="1"/>
          <a:endParaRPr lang="he-IL"/>
        </a:p>
      </dgm:t>
    </dgm:pt>
    <dgm:pt modelId="{3A16712F-510F-45B4-BDFA-90E608A06656}" type="sibTrans" cxnId="{DAB33775-671D-4706-AD03-C30195279B8F}">
      <dgm:prSet/>
      <dgm:spPr/>
      <dgm:t>
        <a:bodyPr/>
        <a:lstStyle/>
        <a:p>
          <a:pPr rtl="1"/>
          <a:endParaRPr lang="he-IL"/>
        </a:p>
      </dgm:t>
    </dgm:pt>
    <dgm:pt modelId="{4DB29298-8C7E-4A6F-9A5B-110BB54DC14A}">
      <dgm:prSet phldrT="[Text]"/>
      <dgm:spPr/>
      <dgm:t>
        <a:bodyPr/>
        <a:lstStyle/>
        <a:p>
          <a:pPr rtl="1"/>
          <a:r>
            <a:rPr lang="en-US" b="0" u="none" dirty="0"/>
            <a:t>Maybe the father can be </a:t>
          </a:r>
          <a:r>
            <a:rPr lang="en-US" b="0" u="none" dirty="0" err="1"/>
            <a:t>mikadeish</a:t>
          </a:r>
          <a:r>
            <a:rPr lang="en-US" b="0" u="none" dirty="0"/>
            <a:t> his son as well to some degree? </a:t>
          </a:r>
          <a:endParaRPr lang="he-IL" b="0" u="none" dirty="0"/>
        </a:p>
      </dgm:t>
    </dgm:pt>
    <dgm:pt modelId="{412A445F-8011-4ED6-8C4A-BD90CE7B0A76}" type="parTrans" cxnId="{44675F2A-A814-4EF0-86F9-616E1AB080F7}">
      <dgm:prSet/>
      <dgm:spPr/>
      <dgm:t>
        <a:bodyPr/>
        <a:lstStyle/>
        <a:p>
          <a:pPr rtl="1"/>
          <a:endParaRPr lang="he-IL"/>
        </a:p>
      </dgm:t>
    </dgm:pt>
    <dgm:pt modelId="{19A9009B-29E8-41EE-B748-D29C7642A075}" type="sibTrans" cxnId="{44675F2A-A814-4EF0-86F9-616E1AB080F7}">
      <dgm:prSet/>
      <dgm:spPr/>
      <dgm:t>
        <a:bodyPr/>
        <a:lstStyle/>
        <a:p>
          <a:pPr rtl="1"/>
          <a:endParaRPr lang="he-IL"/>
        </a:p>
      </dgm:t>
    </dgm:pt>
    <dgm:pt modelId="{D844DBF5-4528-48F0-B8E2-1128553975CB}" type="pres">
      <dgm:prSet presAssocID="{5F662F87-BFB5-416A-AD21-0632E8931102}" presName="hierChild1" presStyleCnt="0">
        <dgm:presLayoutVars>
          <dgm:chPref val="1"/>
          <dgm:dir/>
          <dgm:animOne val="branch"/>
          <dgm:animLvl val="lvl"/>
          <dgm:resizeHandles/>
        </dgm:presLayoutVars>
      </dgm:prSet>
      <dgm:spPr/>
    </dgm:pt>
    <dgm:pt modelId="{24AB2DB1-A7EA-46EF-B8C1-A4514D52C42B}" type="pres">
      <dgm:prSet presAssocID="{673314CD-231F-4DAC-AC5F-3424F58FA2D8}" presName="hierRoot1" presStyleCnt="0"/>
      <dgm:spPr/>
    </dgm:pt>
    <dgm:pt modelId="{EC205B0D-EDEF-4434-9CE0-4B251990474C}" type="pres">
      <dgm:prSet presAssocID="{673314CD-231F-4DAC-AC5F-3424F58FA2D8}" presName="composite" presStyleCnt="0"/>
      <dgm:spPr/>
    </dgm:pt>
    <dgm:pt modelId="{2986CB51-9CD5-484E-9262-1C25000F1997}" type="pres">
      <dgm:prSet presAssocID="{673314CD-231F-4DAC-AC5F-3424F58FA2D8}" presName="background" presStyleLbl="node0" presStyleIdx="0" presStyleCnt="1"/>
      <dgm:spPr/>
    </dgm:pt>
    <dgm:pt modelId="{E1203E8B-9A53-4CB0-B926-E1AE7844519F}" type="pres">
      <dgm:prSet presAssocID="{673314CD-231F-4DAC-AC5F-3424F58FA2D8}" presName="text" presStyleLbl="fgAcc0" presStyleIdx="0" presStyleCnt="1">
        <dgm:presLayoutVars>
          <dgm:chPref val="3"/>
        </dgm:presLayoutVars>
      </dgm:prSet>
      <dgm:spPr/>
    </dgm:pt>
    <dgm:pt modelId="{73F434D2-1D85-4FCE-9B2D-F428DFF23F32}" type="pres">
      <dgm:prSet presAssocID="{673314CD-231F-4DAC-AC5F-3424F58FA2D8}" presName="hierChild2" presStyleCnt="0"/>
      <dgm:spPr/>
    </dgm:pt>
    <dgm:pt modelId="{DB02AA69-890B-4592-9D48-640280F9CF15}" type="pres">
      <dgm:prSet presAssocID="{4C9435D0-7F01-48D3-9DF0-53BC722DE47F}" presName="Name10" presStyleLbl="parChTrans1D2" presStyleIdx="0" presStyleCnt="3"/>
      <dgm:spPr/>
    </dgm:pt>
    <dgm:pt modelId="{DB8D3A52-A18F-47DE-8A02-E4557DFDA37B}" type="pres">
      <dgm:prSet presAssocID="{87A87EFB-EF69-405E-A08C-5E7CA834300F}" presName="hierRoot2" presStyleCnt="0"/>
      <dgm:spPr/>
    </dgm:pt>
    <dgm:pt modelId="{0A80CD15-9C7D-468E-B64C-27D5E7B90C31}" type="pres">
      <dgm:prSet presAssocID="{87A87EFB-EF69-405E-A08C-5E7CA834300F}" presName="composite2" presStyleCnt="0"/>
      <dgm:spPr/>
    </dgm:pt>
    <dgm:pt modelId="{405FEB59-E359-4677-9818-1919A59CD220}" type="pres">
      <dgm:prSet presAssocID="{87A87EFB-EF69-405E-A08C-5E7CA834300F}" presName="background2" presStyleLbl="node2" presStyleIdx="0" presStyleCnt="3"/>
      <dgm:spPr/>
    </dgm:pt>
    <dgm:pt modelId="{7B3DF570-8528-4A53-8EAE-6FA3458CA311}" type="pres">
      <dgm:prSet presAssocID="{87A87EFB-EF69-405E-A08C-5E7CA834300F}" presName="text2" presStyleLbl="fgAcc2" presStyleIdx="0" presStyleCnt="3">
        <dgm:presLayoutVars>
          <dgm:chPref val="3"/>
        </dgm:presLayoutVars>
      </dgm:prSet>
      <dgm:spPr/>
    </dgm:pt>
    <dgm:pt modelId="{100E247F-335B-40D4-86FB-D781E405A6DD}" type="pres">
      <dgm:prSet presAssocID="{87A87EFB-EF69-405E-A08C-5E7CA834300F}" presName="hierChild3" presStyleCnt="0"/>
      <dgm:spPr/>
    </dgm:pt>
    <dgm:pt modelId="{54F6034F-F74F-4ECC-9968-7FC250A20D2E}" type="pres">
      <dgm:prSet presAssocID="{486AE89E-E0AF-48DE-A69D-9AACA2FF0B10}" presName="Name17" presStyleLbl="parChTrans1D3" presStyleIdx="0" presStyleCnt="4"/>
      <dgm:spPr/>
    </dgm:pt>
    <dgm:pt modelId="{55B04DB0-148C-4A15-B582-6EFF9AB508EA}" type="pres">
      <dgm:prSet presAssocID="{D2C2C540-ACEE-429D-B403-97DAD68E8F16}" presName="hierRoot3" presStyleCnt="0"/>
      <dgm:spPr/>
    </dgm:pt>
    <dgm:pt modelId="{E565368C-ABE5-43DA-A809-1757C214D862}" type="pres">
      <dgm:prSet presAssocID="{D2C2C540-ACEE-429D-B403-97DAD68E8F16}" presName="composite3" presStyleCnt="0"/>
      <dgm:spPr/>
    </dgm:pt>
    <dgm:pt modelId="{AD0BC57A-5A84-4346-ACD7-70C0C6775EAE}" type="pres">
      <dgm:prSet presAssocID="{D2C2C540-ACEE-429D-B403-97DAD68E8F16}" presName="background3" presStyleLbl="node3" presStyleIdx="0" presStyleCnt="4"/>
      <dgm:spPr/>
    </dgm:pt>
    <dgm:pt modelId="{61566B07-FDFF-4EB2-806E-B21F05163097}" type="pres">
      <dgm:prSet presAssocID="{D2C2C540-ACEE-429D-B403-97DAD68E8F16}" presName="text3" presStyleLbl="fgAcc3" presStyleIdx="0" presStyleCnt="4">
        <dgm:presLayoutVars>
          <dgm:chPref val="3"/>
        </dgm:presLayoutVars>
      </dgm:prSet>
      <dgm:spPr/>
    </dgm:pt>
    <dgm:pt modelId="{4E2C8FC9-60E7-4D5B-B7BA-76BC1AB264B7}" type="pres">
      <dgm:prSet presAssocID="{D2C2C540-ACEE-429D-B403-97DAD68E8F16}" presName="hierChild4" presStyleCnt="0"/>
      <dgm:spPr/>
    </dgm:pt>
    <dgm:pt modelId="{81312A0A-9DD7-4D6D-812B-8F225518520C}" type="pres">
      <dgm:prSet presAssocID="{FBA797E1-A6FE-4DF0-B80B-D78B82AA575E}" presName="Name23" presStyleLbl="parChTrans1D4" presStyleIdx="0" presStyleCnt="4"/>
      <dgm:spPr/>
    </dgm:pt>
    <dgm:pt modelId="{F0F8ED9A-54E8-469E-BE0E-53467F18D2A6}" type="pres">
      <dgm:prSet presAssocID="{2E2747F1-CDF1-43D6-A5C6-996F97E1F2B5}" presName="hierRoot4" presStyleCnt="0"/>
      <dgm:spPr/>
    </dgm:pt>
    <dgm:pt modelId="{D1E8FC4F-119A-4B24-BEF9-0955D9301606}" type="pres">
      <dgm:prSet presAssocID="{2E2747F1-CDF1-43D6-A5C6-996F97E1F2B5}" presName="composite4" presStyleCnt="0"/>
      <dgm:spPr/>
    </dgm:pt>
    <dgm:pt modelId="{B834EF39-2B78-4363-B212-E1B234BA4450}" type="pres">
      <dgm:prSet presAssocID="{2E2747F1-CDF1-43D6-A5C6-996F97E1F2B5}" presName="background4" presStyleLbl="node4" presStyleIdx="0" presStyleCnt="4"/>
      <dgm:spPr/>
    </dgm:pt>
    <dgm:pt modelId="{132F20DA-31A6-4A4E-ACCC-54834F6E4D88}" type="pres">
      <dgm:prSet presAssocID="{2E2747F1-CDF1-43D6-A5C6-996F97E1F2B5}" presName="text4" presStyleLbl="fgAcc4" presStyleIdx="0" presStyleCnt="4">
        <dgm:presLayoutVars>
          <dgm:chPref val="3"/>
        </dgm:presLayoutVars>
      </dgm:prSet>
      <dgm:spPr/>
    </dgm:pt>
    <dgm:pt modelId="{47F1FABD-9CD4-4310-8273-F42063E240D6}" type="pres">
      <dgm:prSet presAssocID="{2E2747F1-CDF1-43D6-A5C6-996F97E1F2B5}" presName="hierChild5" presStyleCnt="0"/>
      <dgm:spPr/>
    </dgm:pt>
    <dgm:pt modelId="{5AA0C351-74AC-43F6-A0CF-3884591234AE}" type="pres">
      <dgm:prSet presAssocID="{B99044C3-E5D8-4C3E-AF1F-22D527F0D767}" presName="Name10" presStyleLbl="parChTrans1D2" presStyleIdx="1" presStyleCnt="3"/>
      <dgm:spPr/>
    </dgm:pt>
    <dgm:pt modelId="{916885EF-B370-4D0F-B20C-C061F3AAB375}" type="pres">
      <dgm:prSet presAssocID="{DF5F7CBA-D84D-40B5-98EF-7801B81509D6}" presName="hierRoot2" presStyleCnt="0"/>
      <dgm:spPr/>
    </dgm:pt>
    <dgm:pt modelId="{71003A0B-A265-4F11-A2CB-E8C23F404C2A}" type="pres">
      <dgm:prSet presAssocID="{DF5F7CBA-D84D-40B5-98EF-7801B81509D6}" presName="composite2" presStyleCnt="0"/>
      <dgm:spPr/>
    </dgm:pt>
    <dgm:pt modelId="{03F499F6-CFEE-480B-8552-C948CA8F3F05}" type="pres">
      <dgm:prSet presAssocID="{DF5F7CBA-D84D-40B5-98EF-7801B81509D6}" presName="background2" presStyleLbl="node2" presStyleIdx="1" presStyleCnt="3"/>
      <dgm:spPr/>
    </dgm:pt>
    <dgm:pt modelId="{7E69FF71-48E4-4C50-B828-3A2F0841513B}" type="pres">
      <dgm:prSet presAssocID="{DF5F7CBA-D84D-40B5-98EF-7801B81509D6}" presName="text2" presStyleLbl="fgAcc2" presStyleIdx="1" presStyleCnt="3">
        <dgm:presLayoutVars>
          <dgm:chPref val="3"/>
        </dgm:presLayoutVars>
      </dgm:prSet>
      <dgm:spPr/>
    </dgm:pt>
    <dgm:pt modelId="{A361EE69-D35D-41EE-B15D-FF52FA71505D}" type="pres">
      <dgm:prSet presAssocID="{DF5F7CBA-D84D-40B5-98EF-7801B81509D6}" presName="hierChild3" presStyleCnt="0"/>
      <dgm:spPr/>
    </dgm:pt>
    <dgm:pt modelId="{41695ECA-DCBE-4FF8-8013-C122E6E9406E}" type="pres">
      <dgm:prSet presAssocID="{2F0664BE-D88D-4866-B642-809F93E5FE2A}" presName="Name17" presStyleLbl="parChTrans1D3" presStyleIdx="1" presStyleCnt="4"/>
      <dgm:spPr/>
    </dgm:pt>
    <dgm:pt modelId="{58C6905B-F777-4182-AF31-5436B2019973}" type="pres">
      <dgm:prSet presAssocID="{31D69A0E-A5A0-46EA-A348-D47073E14DF2}" presName="hierRoot3" presStyleCnt="0"/>
      <dgm:spPr/>
    </dgm:pt>
    <dgm:pt modelId="{40064926-9A71-446B-B0E2-7A2D16E7DF9B}" type="pres">
      <dgm:prSet presAssocID="{31D69A0E-A5A0-46EA-A348-D47073E14DF2}" presName="composite3" presStyleCnt="0"/>
      <dgm:spPr/>
    </dgm:pt>
    <dgm:pt modelId="{EA937FAF-27EA-4D1A-B061-08E88AE26A9E}" type="pres">
      <dgm:prSet presAssocID="{31D69A0E-A5A0-46EA-A348-D47073E14DF2}" presName="background3" presStyleLbl="node3" presStyleIdx="1" presStyleCnt="4"/>
      <dgm:spPr/>
    </dgm:pt>
    <dgm:pt modelId="{82278868-E685-4592-8B38-6A71269CECE2}" type="pres">
      <dgm:prSet presAssocID="{31D69A0E-A5A0-46EA-A348-D47073E14DF2}" presName="text3" presStyleLbl="fgAcc3" presStyleIdx="1" presStyleCnt="4">
        <dgm:presLayoutVars>
          <dgm:chPref val="3"/>
        </dgm:presLayoutVars>
      </dgm:prSet>
      <dgm:spPr/>
    </dgm:pt>
    <dgm:pt modelId="{3EAA1F17-2B17-4278-9096-6F5A4ED75F0C}" type="pres">
      <dgm:prSet presAssocID="{31D69A0E-A5A0-46EA-A348-D47073E14DF2}" presName="hierChild4" presStyleCnt="0"/>
      <dgm:spPr/>
    </dgm:pt>
    <dgm:pt modelId="{3C295318-EFBA-4892-9BDA-9CE1ED6E5AFE}" type="pres">
      <dgm:prSet presAssocID="{82C39D84-9BCA-466D-921A-71AF282C5112}" presName="Name17" presStyleLbl="parChTrans1D3" presStyleIdx="2" presStyleCnt="4"/>
      <dgm:spPr/>
    </dgm:pt>
    <dgm:pt modelId="{E3459730-47E1-4DC2-99E3-64AA50026394}" type="pres">
      <dgm:prSet presAssocID="{9F5CCB09-3582-4F3D-BC8E-5B823FDAE624}" presName="hierRoot3" presStyleCnt="0"/>
      <dgm:spPr/>
    </dgm:pt>
    <dgm:pt modelId="{6846D2A4-EF52-4E14-AAD8-130C241CA13C}" type="pres">
      <dgm:prSet presAssocID="{9F5CCB09-3582-4F3D-BC8E-5B823FDAE624}" presName="composite3" presStyleCnt="0"/>
      <dgm:spPr/>
    </dgm:pt>
    <dgm:pt modelId="{A85D71CB-3A79-4561-A5B0-9C5A9EF96EDE}" type="pres">
      <dgm:prSet presAssocID="{9F5CCB09-3582-4F3D-BC8E-5B823FDAE624}" presName="background3" presStyleLbl="node3" presStyleIdx="2" presStyleCnt="4"/>
      <dgm:spPr/>
    </dgm:pt>
    <dgm:pt modelId="{FC06DAF8-4E49-46F3-B1D4-AD3975CF0AA9}" type="pres">
      <dgm:prSet presAssocID="{9F5CCB09-3582-4F3D-BC8E-5B823FDAE624}" presName="text3" presStyleLbl="fgAcc3" presStyleIdx="2" presStyleCnt="4">
        <dgm:presLayoutVars>
          <dgm:chPref val="3"/>
        </dgm:presLayoutVars>
      </dgm:prSet>
      <dgm:spPr/>
    </dgm:pt>
    <dgm:pt modelId="{8DA26735-5492-46B4-97EE-5B4A12AA6722}" type="pres">
      <dgm:prSet presAssocID="{9F5CCB09-3582-4F3D-BC8E-5B823FDAE624}" presName="hierChild4" presStyleCnt="0"/>
      <dgm:spPr/>
    </dgm:pt>
    <dgm:pt modelId="{3B8A8CE8-3ACD-44EB-8551-9682A3B8957D}" type="pres">
      <dgm:prSet presAssocID="{412A445F-8011-4ED6-8C4A-BD90CE7B0A76}" presName="Name23" presStyleLbl="parChTrans1D4" presStyleIdx="1" presStyleCnt="4"/>
      <dgm:spPr/>
    </dgm:pt>
    <dgm:pt modelId="{A2756868-5AE1-4BA1-A075-9BCF660D545F}" type="pres">
      <dgm:prSet presAssocID="{4DB29298-8C7E-4A6F-9A5B-110BB54DC14A}" presName="hierRoot4" presStyleCnt="0"/>
      <dgm:spPr/>
    </dgm:pt>
    <dgm:pt modelId="{CBC3DD2A-2E85-4454-B6E3-4056FD6DD700}" type="pres">
      <dgm:prSet presAssocID="{4DB29298-8C7E-4A6F-9A5B-110BB54DC14A}" presName="composite4" presStyleCnt="0"/>
      <dgm:spPr/>
    </dgm:pt>
    <dgm:pt modelId="{52F7E3DB-EF62-467B-AD0A-F47BC3D9FA2C}" type="pres">
      <dgm:prSet presAssocID="{4DB29298-8C7E-4A6F-9A5B-110BB54DC14A}" presName="background4" presStyleLbl="node4" presStyleIdx="1" presStyleCnt="4"/>
      <dgm:spPr/>
    </dgm:pt>
    <dgm:pt modelId="{8F0B8FF2-54D8-4AA2-85E2-E23CC239CD39}" type="pres">
      <dgm:prSet presAssocID="{4DB29298-8C7E-4A6F-9A5B-110BB54DC14A}" presName="text4" presStyleLbl="fgAcc4" presStyleIdx="1" presStyleCnt="4">
        <dgm:presLayoutVars>
          <dgm:chPref val="3"/>
        </dgm:presLayoutVars>
      </dgm:prSet>
      <dgm:spPr/>
    </dgm:pt>
    <dgm:pt modelId="{DD045852-76CE-4169-ACF6-4459D7457B24}" type="pres">
      <dgm:prSet presAssocID="{4DB29298-8C7E-4A6F-9A5B-110BB54DC14A}" presName="hierChild5" presStyleCnt="0"/>
      <dgm:spPr/>
    </dgm:pt>
    <dgm:pt modelId="{8650829A-4456-4987-A730-3DF2C28B2A47}" type="pres">
      <dgm:prSet presAssocID="{3830D3F1-76E9-4CCA-A25C-94B64ABC6436}" presName="Name10" presStyleLbl="parChTrans1D2" presStyleIdx="2" presStyleCnt="3"/>
      <dgm:spPr/>
    </dgm:pt>
    <dgm:pt modelId="{EBED238E-2BAB-4CFD-9A63-90EC2579BBE9}" type="pres">
      <dgm:prSet presAssocID="{EAC1913D-D68E-43B8-BAF1-9886A72C3A5D}" presName="hierRoot2" presStyleCnt="0"/>
      <dgm:spPr/>
    </dgm:pt>
    <dgm:pt modelId="{6FBBBD99-1501-410D-AA5A-1E24AA6C20D6}" type="pres">
      <dgm:prSet presAssocID="{EAC1913D-D68E-43B8-BAF1-9886A72C3A5D}" presName="composite2" presStyleCnt="0"/>
      <dgm:spPr/>
    </dgm:pt>
    <dgm:pt modelId="{1DBA15CE-D83D-44B6-B961-D2FECB575B98}" type="pres">
      <dgm:prSet presAssocID="{EAC1913D-D68E-43B8-BAF1-9886A72C3A5D}" presName="background2" presStyleLbl="node2" presStyleIdx="2" presStyleCnt="3"/>
      <dgm:spPr/>
    </dgm:pt>
    <dgm:pt modelId="{A7AF9617-D5D8-43A5-BE80-B553FC667A78}" type="pres">
      <dgm:prSet presAssocID="{EAC1913D-D68E-43B8-BAF1-9886A72C3A5D}" presName="text2" presStyleLbl="fgAcc2" presStyleIdx="2" presStyleCnt="3">
        <dgm:presLayoutVars>
          <dgm:chPref val="3"/>
        </dgm:presLayoutVars>
      </dgm:prSet>
      <dgm:spPr/>
    </dgm:pt>
    <dgm:pt modelId="{20F1E574-AAC3-430C-ACB1-669F9F1BCAF8}" type="pres">
      <dgm:prSet presAssocID="{EAC1913D-D68E-43B8-BAF1-9886A72C3A5D}" presName="hierChild3" presStyleCnt="0"/>
      <dgm:spPr/>
    </dgm:pt>
    <dgm:pt modelId="{95E33F8B-C6CA-431C-A078-39BFA13A3BF6}" type="pres">
      <dgm:prSet presAssocID="{9F019C3B-34C2-4869-BF75-A0AFD868F0CA}" presName="Name17" presStyleLbl="parChTrans1D3" presStyleIdx="3" presStyleCnt="4"/>
      <dgm:spPr/>
    </dgm:pt>
    <dgm:pt modelId="{8B64230F-DCB7-4539-A10D-C8EE56A275D2}" type="pres">
      <dgm:prSet presAssocID="{57F33555-ACA7-4F1F-8C3B-F0D97B6D72A9}" presName="hierRoot3" presStyleCnt="0"/>
      <dgm:spPr/>
    </dgm:pt>
    <dgm:pt modelId="{71EA12E1-F164-4D2B-8EEE-AF947A6EE2CA}" type="pres">
      <dgm:prSet presAssocID="{57F33555-ACA7-4F1F-8C3B-F0D97B6D72A9}" presName="composite3" presStyleCnt="0"/>
      <dgm:spPr/>
    </dgm:pt>
    <dgm:pt modelId="{84E08271-FF57-4885-9DF3-C40EC238EB34}" type="pres">
      <dgm:prSet presAssocID="{57F33555-ACA7-4F1F-8C3B-F0D97B6D72A9}" presName="background3" presStyleLbl="node3" presStyleIdx="3" presStyleCnt="4"/>
      <dgm:spPr/>
    </dgm:pt>
    <dgm:pt modelId="{731F3C4B-E1CB-46F4-B3D9-7218CF30CDA2}" type="pres">
      <dgm:prSet presAssocID="{57F33555-ACA7-4F1F-8C3B-F0D97B6D72A9}" presName="text3" presStyleLbl="fgAcc3" presStyleIdx="3" presStyleCnt="4">
        <dgm:presLayoutVars>
          <dgm:chPref val="3"/>
        </dgm:presLayoutVars>
      </dgm:prSet>
      <dgm:spPr/>
    </dgm:pt>
    <dgm:pt modelId="{871395DD-C041-4B39-933E-4B595507265B}" type="pres">
      <dgm:prSet presAssocID="{57F33555-ACA7-4F1F-8C3B-F0D97B6D72A9}" presName="hierChild4" presStyleCnt="0"/>
      <dgm:spPr/>
    </dgm:pt>
    <dgm:pt modelId="{56F9DAFE-23AA-41A4-B97E-37CE83DAA17D}" type="pres">
      <dgm:prSet presAssocID="{077DD4FE-0D1D-4FA3-961E-D6DD41FBEC0A}" presName="Name23" presStyleLbl="parChTrans1D4" presStyleIdx="2" presStyleCnt="4"/>
      <dgm:spPr/>
    </dgm:pt>
    <dgm:pt modelId="{A821D270-A6EE-41A2-A42B-5216DC0E30EE}" type="pres">
      <dgm:prSet presAssocID="{9FEA4AA5-1C60-445A-9320-A035BB134B9C}" presName="hierRoot4" presStyleCnt="0"/>
      <dgm:spPr/>
    </dgm:pt>
    <dgm:pt modelId="{D8766129-9581-4742-A96F-2E9C8E2CF706}" type="pres">
      <dgm:prSet presAssocID="{9FEA4AA5-1C60-445A-9320-A035BB134B9C}" presName="composite4" presStyleCnt="0"/>
      <dgm:spPr/>
    </dgm:pt>
    <dgm:pt modelId="{AA337593-D382-4F44-B6D4-19B4D3B0DF4B}" type="pres">
      <dgm:prSet presAssocID="{9FEA4AA5-1C60-445A-9320-A035BB134B9C}" presName="background4" presStyleLbl="node4" presStyleIdx="2" presStyleCnt="4"/>
      <dgm:spPr/>
    </dgm:pt>
    <dgm:pt modelId="{C54A7D51-A831-4B9D-8176-1624C6D2793B}" type="pres">
      <dgm:prSet presAssocID="{9FEA4AA5-1C60-445A-9320-A035BB134B9C}" presName="text4" presStyleLbl="fgAcc4" presStyleIdx="2" presStyleCnt="4">
        <dgm:presLayoutVars>
          <dgm:chPref val="3"/>
        </dgm:presLayoutVars>
      </dgm:prSet>
      <dgm:spPr/>
    </dgm:pt>
    <dgm:pt modelId="{59021E6C-5642-49CE-A208-7579212DC913}" type="pres">
      <dgm:prSet presAssocID="{9FEA4AA5-1C60-445A-9320-A035BB134B9C}" presName="hierChild5" presStyleCnt="0"/>
      <dgm:spPr/>
    </dgm:pt>
    <dgm:pt modelId="{58C66A66-7C5F-49F2-A076-1BEECCE3DED6}" type="pres">
      <dgm:prSet presAssocID="{47F96520-2D89-45A6-A09C-B2456B01ABCA}" presName="Name23" presStyleLbl="parChTrans1D4" presStyleIdx="3" presStyleCnt="4"/>
      <dgm:spPr/>
    </dgm:pt>
    <dgm:pt modelId="{61082560-A7BB-4D17-AB94-16FA580586F2}" type="pres">
      <dgm:prSet presAssocID="{BA92E739-63D5-446A-B18E-BA89B6C7424B}" presName="hierRoot4" presStyleCnt="0"/>
      <dgm:spPr/>
    </dgm:pt>
    <dgm:pt modelId="{2CB48F21-1982-4759-AA25-508EC98F092D}" type="pres">
      <dgm:prSet presAssocID="{BA92E739-63D5-446A-B18E-BA89B6C7424B}" presName="composite4" presStyleCnt="0"/>
      <dgm:spPr/>
    </dgm:pt>
    <dgm:pt modelId="{3E649BCD-6156-48A5-8195-0F267A3E7B00}" type="pres">
      <dgm:prSet presAssocID="{BA92E739-63D5-446A-B18E-BA89B6C7424B}" presName="background4" presStyleLbl="node4" presStyleIdx="3" presStyleCnt="4"/>
      <dgm:spPr/>
    </dgm:pt>
    <dgm:pt modelId="{727B659E-CE6F-4263-AF5A-DA9FB64D08E2}" type="pres">
      <dgm:prSet presAssocID="{BA92E739-63D5-446A-B18E-BA89B6C7424B}" presName="text4" presStyleLbl="fgAcc4" presStyleIdx="3" presStyleCnt="4">
        <dgm:presLayoutVars>
          <dgm:chPref val="3"/>
        </dgm:presLayoutVars>
      </dgm:prSet>
      <dgm:spPr/>
    </dgm:pt>
    <dgm:pt modelId="{5E739F6D-F8BE-4F2E-8B72-6F1F7E29DA2D}" type="pres">
      <dgm:prSet presAssocID="{BA92E739-63D5-446A-B18E-BA89B6C7424B}" presName="hierChild5" presStyleCnt="0"/>
      <dgm:spPr/>
    </dgm:pt>
  </dgm:ptLst>
  <dgm:cxnLst>
    <dgm:cxn modelId="{9028B912-2DBE-4982-9229-D5AC3E04367D}" type="presOf" srcId="{EAC1913D-D68E-43B8-BAF1-9886A72C3A5D}" destId="{A7AF9617-D5D8-43A5-BE80-B553FC667A78}" srcOrd="0" destOrd="0" presId="urn:microsoft.com/office/officeart/2005/8/layout/hierarchy1"/>
    <dgm:cxn modelId="{DD145516-7EA6-47BB-9809-1FC13FE18B6D}" type="presOf" srcId="{412A445F-8011-4ED6-8C4A-BD90CE7B0A76}" destId="{3B8A8CE8-3ACD-44EB-8551-9682A3B8957D}" srcOrd="0" destOrd="0" presId="urn:microsoft.com/office/officeart/2005/8/layout/hierarchy1"/>
    <dgm:cxn modelId="{D463EC26-BA5A-4BF4-A3D9-CD1495DC621E}" type="presOf" srcId="{2E2747F1-CDF1-43D6-A5C6-996F97E1F2B5}" destId="{132F20DA-31A6-4A4E-ACCC-54834F6E4D88}" srcOrd="0" destOrd="0" presId="urn:microsoft.com/office/officeart/2005/8/layout/hierarchy1"/>
    <dgm:cxn modelId="{44675F2A-A814-4EF0-86F9-616E1AB080F7}" srcId="{9F5CCB09-3582-4F3D-BC8E-5B823FDAE624}" destId="{4DB29298-8C7E-4A6F-9A5B-110BB54DC14A}" srcOrd="0" destOrd="0" parTransId="{412A445F-8011-4ED6-8C4A-BD90CE7B0A76}" sibTransId="{19A9009B-29E8-41EE-B748-D29C7642A075}"/>
    <dgm:cxn modelId="{CF4BB93B-21B5-410E-A0B2-D8AB9082146D}" type="presOf" srcId="{D2C2C540-ACEE-429D-B403-97DAD68E8F16}" destId="{61566B07-FDFF-4EB2-806E-B21F05163097}" srcOrd="0" destOrd="0" presId="urn:microsoft.com/office/officeart/2005/8/layout/hierarchy1"/>
    <dgm:cxn modelId="{CEB3553D-D070-48A2-83CD-06764A4FF606}" type="presOf" srcId="{31D69A0E-A5A0-46EA-A348-D47073E14DF2}" destId="{82278868-E685-4592-8B38-6A71269CECE2}" srcOrd="0" destOrd="0" presId="urn:microsoft.com/office/officeart/2005/8/layout/hierarchy1"/>
    <dgm:cxn modelId="{1459A860-FFDB-4A50-9E50-2C8844AE0518}" srcId="{673314CD-231F-4DAC-AC5F-3424F58FA2D8}" destId="{87A87EFB-EF69-405E-A08C-5E7CA834300F}" srcOrd="0" destOrd="0" parTransId="{4C9435D0-7F01-48D3-9DF0-53BC722DE47F}" sibTransId="{C6108CAC-5864-4CC9-B14C-FFFCCB08CE3F}"/>
    <dgm:cxn modelId="{19C53145-B454-4D02-991D-8B234B68D503}" srcId="{673314CD-231F-4DAC-AC5F-3424F58FA2D8}" destId="{DF5F7CBA-D84D-40B5-98EF-7801B81509D6}" srcOrd="1" destOrd="0" parTransId="{B99044C3-E5D8-4C3E-AF1F-22D527F0D767}" sibTransId="{38D23CD0-20B4-4873-8205-9C74F5CC56BE}"/>
    <dgm:cxn modelId="{8D275A46-1AB6-4372-A4BD-DC310EB2ABDC}" type="presOf" srcId="{57F33555-ACA7-4F1F-8C3B-F0D97B6D72A9}" destId="{731F3C4B-E1CB-46F4-B3D9-7218CF30CDA2}" srcOrd="0" destOrd="0" presId="urn:microsoft.com/office/officeart/2005/8/layout/hierarchy1"/>
    <dgm:cxn modelId="{4501E04E-6F97-4B64-87D3-E0F311F3125D}" srcId="{D2C2C540-ACEE-429D-B403-97DAD68E8F16}" destId="{2E2747F1-CDF1-43D6-A5C6-996F97E1F2B5}" srcOrd="0" destOrd="0" parTransId="{FBA797E1-A6FE-4DF0-B80B-D78B82AA575E}" sibTransId="{361D7FB6-2C06-4EB6-939E-FD514CB48940}"/>
    <dgm:cxn modelId="{DC5FBF74-086B-4847-AACE-2898F7052E9C}" type="presOf" srcId="{486AE89E-E0AF-48DE-A69D-9AACA2FF0B10}" destId="{54F6034F-F74F-4ECC-9968-7FC250A20D2E}" srcOrd="0" destOrd="0" presId="urn:microsoft.com/office/officeart/2005/8/layout/hierarchy1"/>
    <dgm:cxn modelId="{DAB33775-671D-4706-AD03-C30195279B8F}" srcId="{DF5F7CBA-D84D-40B5-98EF-7801B81509D6}" destId="{9F5CCB09-3582-4F3D-BC8E-5B823FDAE624}" srcOrd="1" destOrd="0" parTransId="{82C39D84-9BCA-466D-921A-71AF282C5112}" sibTransId="{3A16712F-510F-45B4-BDFA-90E608A06656}"/>
    <dgm:cxn modelId="{19EC9578-199F-4525-A4AC-EA3BD7AEC727}" type="presOf" srcId="{9F5CCB09-3582-4F3D-BC8E-5B823FDAE624}" destId="{FC06DAF8-4E49-46F3-B1D4-AD3975CF0AA9}" srcOrd="0" destOrd="0" presId="urn:microsoft.com/office/officeart/2005/8/layout/hierarchy1"/>
    <dgm:cxn modelId="{2416CD7E-594F-4682-BD65-D77AAE561BF2}" srcId="{DF5F7CBA-D84D-40B5-98EF-7801B81509D6}" destId="{31D69A0E-A5A0-46EA-A348-D47073E14DF2}" srcOrd="0" destOrd="0" parTransId="{2F0664BE-D88D-4866-B642-809F93E5FE2A}" sibTransId="{3373F9C4-3938-46F8-B4C0-9F7EF2DE9327}"/>
    <dgm:cxn modelId="{2CE1E280-D1EA-4805-BFCF-B5DC510395C5}" type="presOf" srcId="{2F0664BE-D88D-4866-B642-809F93E5FE2A}" destId="{41695ECA-DCBE-4FF8-8013-C122E6E9406E}" srcOrd="0" destOrd="0" presId="urn:microsoft.com/office/officeart/2005/8/layout/hierarchy1"/>
    <dgm:cxn modelId="{76FE4E94-BB1A-491C-955F-549C85CF29E2}" type="presOf" srcId="{4DB29298-8C7E-4A6F-9A5B-110BB54DC14A}" destId="{8F0B8FF2-54D8-4AA2-85E2-E23CC239CD39}" srcOrd="0" destOrd="0" presId="urn:microsoft.com/office/officeart/2005/8/layout/hierarchy1"/>
    <dgm:cxn modelId="{189B28A0-AEA1-4135-852C-302530B576D9}" type="presOf" srcId="{47F96520-2D89-45A6-A09C-B2456B01ABCA}" destId="{58C66A66-7C5F-49F2-A076-1BEECCE3DED6}" srcOrd="0" destOrd="0" presId="urn:microsoft.com/office/officeart/2005/8/layout/hierarchy1"/>
    <dgm:cxn modelId="{C19D13A9-DB71-4223-A0F2-48BF56FB8B77}" srcId="{57F33555-ACA7-4F1F-8C3B-F0D97B6D72A9}" destId="{9FEA4AA5-1C60-445A-9320-A035BB134B9C}" srcOrd="0" destOrd="0" parTransId="{077DD4FE-0D1D-4FA3-961E-D6DD41FBEC0A}" sibTransId="{3C16FEBA-1243-46D2-994D-908F85021E6A}"/>
    <dgm:cxn modelId="{140F17A9-69DC-42EF-A7D2-4DFC1FFFE09B}" type="presOf" srcId="{4C9435D0-7F01-48D3-9DF0-53BC722DE47F}" destId="{DB02AA69-890B-4592-9D48-640280F9CF15}" srcOrd="0" destOrd="0" presId="urn:microsoft.com/office/officeart/2005/8/layout/hierarchy1"/>
    <dgm:cxn modelId="{4686A7B1-41D8-4AF9-BCCF-B865F9EC0DE4}" type="presOf" srcId="{673314CD-231F-4DAC-AC5F-3424F58FA2D8}" destId="{E1203E8B-9A53-4CB0-B926-E1AE7844519F}" srcOrd="0" destOrd="0" presId="urn:microsoft.com/office/officeart/2005/8/layout/hierarchy1"/>
    <dgm:cxn modelId="{BE9BCCB6-9408-4C5D-B51C-72D0D500BCF8}" srcId="{673314CD-231F-4DAC-AC5F-3424F58FA2D8}" destId="{EAC1913D-D68E-43B8-BAF1-9886A72C3A5D}" srcOrd="2" destOrd="0" parTransId="{3830D3F1-76E9-4CCA-A25C-94B64ABC6436}" sibTransId="{B666C3F9-445E-45C9-B13E-DCE989AB0626}"/>
    <dgm:cxn modelId="{B8C1E2B6-F1DA-4062-8BE7-3FB73298909A}" type="presOf" srcId="{3830D3F1-76E9-4CCA-A25C-94B64ABC6436}" destId="{8650829A-4456-4987-A730-3DF2C28B2A47}" srcOrd="0" destOrd="0" presId="urn:microsoft.com/office/officeart/2005/8/layout/hierarchy1"/>
    <dgm:cxn modelId="{13D5E0B7-994E-40F5-BDFB-47E35FC241A5}" type="presOf" srcId="{87A87EFB-EF69-405E-A08C-5E7CA834300F}" destId="{7B3DF570-8528-4A53-8EAE-6FA3458CA311}" srcOrd="0" destOrd="0" presId="urn:microsoft.com/office/officeart/2005/8/layout/hierarchy1"/>
    <dgm:cxn modelId="{B92715C2-4097-4775-A42E-3E19CC89CB2E}" srcId="{87A87EFB-EF69-405E-A08C-5E7CA834300F}" destId="{D2C2C540-ACEE-429D-B403-97DAD68E8F16}" srcOrd="0" destOrd="0" parTransId="{486AE89E-E0AF-48DE-A69D-9AACA2FF0B10}" sibTransId="{A41D8F14-1B0E-4A29-8BA9-0BC402AEE6EA}"/>
    <dgm:cxn modelId="{36D513D1-DDF3-4618-A1F4-5B96CD845CAA}" type="presOf" srcId="{FBA797E1-A6FE-4DF0-B80B-D78B82AA575E}" destId="{81312A0A-9DD7-4D6D-812B-8F225518520C}" srcOrd="0" destOrd="0" presId="urn:microsoft.com/office/officeart/2005/8/layout/hierarchy1"/>
    <dgm:cxn modelId="{63F52DD4-871F-48F2-B3F3-D9A1290D8B31}" srcId="{EAC1913D-D68E-43B8-BAF1-9886A72C3A5D}" destId="{57F33555-ACA7-4F1F-8C3B-F0D97B6D72A9}" srcOrd="0" destOrd="0" parTransId="{9F019C3B-34C2-4869-BF75-A0AFD868F0CA}" sibTransId="{3CA87C2C-8C31-44EB-B4C0-3AAA5B987862}"/>
    <dgm:cxn modelId="{1FC8FED9-E2F1-4387-8946-3B490B0E4804}" type="presOf" srcId="{9FEA4AA5-1C60-445A-9320-A035BB134B9C}" destId="{C54A7D51-A831-4B9D-8176-1624C6D2793B}" srcOrd="0" destOrd="0" presId="urn:microsoft.com/office/officeart/2005/8/layout/hierarchy1"/>
    <dgm:cxn modelId="{A81B4ADA-1567-4ECF-A1EB-39C050DAB8B6}" type="presOf" srcId="{BA92E739-63D5-446A-B18E-BA89B6C7424B}" destId="{727B659E-CE6F-4263-AF5A-DA9FB64D08E2}" srcOrd="0" destOrd="0" presId="urn:microsoft.com/office/officeart/2005/8/layout/hierarchy1"/>
    <dgm:cxn modelId="{5DDB44DC-12BB-48E2-AC35-7B723CB5B4FA}" type="presOf" srcId="{077DD4FE-0D1D-4FA3-961E-D6DD41FBEC0A}" destId="{56F9DAFE-23AA-41A4-B97E-37CE83DAA17D}" srcOrd="0" destOrd="0" presId="urn:microsoft.com/office/officeart/2005/8/layout/hierarchy1"/>
    <dgm:cxn modelId="{30D703DD-52A3-4D28-BBAA-C4E42D9E1C22}" type="presOf" srcId="{9F019C3B-34C2-4869-BF75-A0AFD868F0CA}" destId="{95E33F8B-C6CA-431C-A078-39BFA13A3BF6}" srcOrd="0" destOrd="0" presId="urn:microsoft.com/office/officeart/2005/8/layout/hierarchy1"/>
    <dgm:cxn modelId="{0FC5B8DE-1BBD-4529-8A20-430E72C966CA}" type="presOf" srcId="{5F662F87-BFB5-416A-AD21-0632E8931102}" destId="{D844DBF5-4528-48F0-B8E2-1128553975CB}" srcOrd="0" destOrd="0" presId="urn:microsoft.com/office/officeart/2005/8/layout/hierarchy1"/>
    <dgm:cxn modelId="{DF3863DF-C502-4C5A-8A29-F3687A60E5BB}" type="presOf" srcId="{DF5F7CBA-D84D-40B5-98EF-7801B81509D6}" destId="{7E69FF71-48E4-4C50-B828-3A2F0841513B}" srcOrd="0" destOrd="0" presId="urn:microsoft.com/office/officeart/2005/8/layout/hierarchy1"/>
    <dgm:cxn modelId="{511B09E1-6296-41B1-9F31-5FCD6B32D1CD}" srcId="{5F662F87-BFB5-416A-AD21-0632E8931102}" destId="{673314CD-231F-4DAC-AC5F-3424F58FA2D8}" srcOrd="0" destOrd="0" parTransId="{E8B1462A-FD7B-4357-A472-63070F5EC491}" sibTransId="{EBC38556-541C-4F52-A097-1C1A1807C6AC}"/>
    <dgm:cxn modelId="{BC8C85EB-E991-44F7-9E9F-2E5ED4927311}" srcId="{57F33555-ACA7-4F1F-8C3B-F0D97B6D72A9}" destId="{BA92E739-63D5-446A-B18E-BA89B6C7424B}" srcOrd="1" destOrd="0" parTransId="{47F96520-2D89-45A6-A09C-B2456B01ABCA}" sibTransId="{04328A5C-1387-45B7-A25E-41263B5D0258}"/>
    <dgm:cxn modelId="{D2C990F6-3014-435B-8137-34C5145D779C}" type="presOf" srcId="{82C39D84-9BCA-466D-921A-71AF282C5112}" destId="{3C295318-EFBA-4892-9BDA-9CE1ED6E5AFE}" srcOrd="0" destOrd="0" presId="urn:microsoft.com/office/officeart/2005/8/layout/hierarchy1"/>
    <dgm:cxn modelId="{2FD6E7F7-485F-4E48-A16F-6280D2EFECC0}" type="presOf" srcId="{B99044C3-E5D8-4C3E-AF1F-22D527F0D767}" destId="{5AA0C351-74AC-43F6-A0CF-3884591234AE}" srcOrd="0" destOrd="0" presId="urn:microsoft.com/office/officeart/2005/8/layout/hierarchy1"/>
    <dgm:cxn modelId="{19A3372E-4A79-41EE-B853-E5DBBD9C6A71}" type="presParOf" srcId="{D844DBF5-4528-48F0-B8E2-1128553975CB}" destId="{24AB2DB1-A7EA-46EF-B8C1-A4514D52C42B}" srcOrd="0" destOrd="0" presId="urn:microsoft.com/office/officeart/2005/8/layout/hierarchy1"/>
    <dgm:cxn modelId="{275BFDDB-08FD-41C9-BB26-6713D516DC7A}" type="presParOf" srcId="{24AB2DB1-A7EA-46EF-B8C1-A4514D52C42B}" destId="{EC205B0D-EDEF-4434-9CE0-4B251990474C}" srcOrd="0" destOrd="0" presId="urn:microsoft.com/office/officeart/2005/8/layout/hierarchy1"/>
    <dgm:cxn modelId="{F14FA5FA-372E-465C-88DF-18F61B16F19F}" type="presParOf" srcId="{EC205B0D-EDEF-4434-9CE0-4B251990474C}" destId="{2986CB51-9CD5-484E-9262-1C25000F1997}" srcOrd="0" destOrd="0" presId="urn:microsoft.com/office/officeart/2005/8/layout/hierarchy1"/>
    <dgm:cxn modelId="{BF6E3BCC-E59A-4DAA-9BD0-D943FAC2812F}" type="presParOf" srcId="{EC205B0D-EDEF-4434-9CE0-4B251990474C}" destId="{E1203E8B-9A53-4CB0-B926-E1AE7844519F}" srcOrd="1" destOrd="0" presId="urn:microsoft.com/office/officeart/2005/8/layout/hierarchy1"/>
    <dgm:cxn modelId="{AF2ED9BE-FC51-4DBB-81E7-C0492C058F47}" type="presParOf" srcId="{24AB2DB1-A7EA-46EF-B8C1-A4514D52C42B}" destId="{73F434D2-1D85-4FCE-9B2D-F428DFF23F32}" srcOrd="1" destOrd="0" presId="urn:microsoft.com/office/officeart/2005/8/layout/hierarchy1"/>
    <dgm:cxn modelId="{6C7FB4BF-BA83-4474-9617-1CE9BDC0B04A}" type="presParOf" srcId="{73F434D2-1D85-4FCE-9B2D-F428DFF23F32}" destId="{DB02AA69-890B-4592-9D48-640280F9CF15}" srcOrd="0" destOrd="0" presId="urn:microsoft.com/office/officeart/2005/8/layout/hierarchy1"/>
    <dgm:cxn modelId="{5ABAEF6F-5CE7-4FCF-9B95-F398202E9D40}" type="presParOf" srcId="{73F434D2-1D85-4FCE-9B2D-F428DFF23F32}" destId="{DB8D3A52-A18F-47DE-8A02-E4557DFDA37B}" srcOrd="1" destOrd="0" presId="urn:microsoft.com/office/officeart/2005/8/layout/hierarchy1"/>
    <dgm:cxn modelId="{514ED8D6-DC0A-4908-AC3D-98A0A12B7038}" type="presParOf" srcId="{DB8D3A52-A18F-47DE-8A02-E4557DFDA37B}" destId="{0A80CD15-9C7D-468E-B64C-27D5E7B90C31}" srcOrd="0" destOrd="0" presId="urn:microsoft.com/office/officeart/2005/8/layout/hierarchy1"/>
    <dgm:cxn modelId="{BB2AFC9E-1AFC-4B7E-B897-7BDD275D6339}" type="presParOf" srcId="{0A80CD15-9C7D-468E-B64C-27D5E7B90C31}" destId="{405FEB59-E359-4677-9818-1919A59CD220}" srcOrd="0" destOrd="0" presId="urn:microsoft.com/office/officeart/2005/8/layout/hierarchy1"/>
    <dgm:cxn modelId="{7352917E-8718-429C-82DD-D707B0FC494E}" type="presParOf" srcId="{0A80CD15-9C7D-468E-B64C-27D5E7B90C31}" destId="{7B3DF570-8528-4A53-8EAE-6FA3458CA311}" srcOrd="1" destOrd="0" presId="urn:microsoft.com/office/officeart/2005/8/layout/hierarchy1"/>
    <dgm:cxn modelId="{DBB758E8-3A6C-4FDD-8A7D-981DD286BBD7}" type="presParOf" srcId="{DB8D3A52-A18F-47DE-8A02-E4557DFDA37B}" destId="{100E247F-335B-40D4-86FB-D781E405A6DD}" srcOrd="1" destOrd="0" presId="urn:microsoft.com/office/officeart/2005/8/layout/hierarchy1"/>
    <dgm:cxn modelId="{0A26B6BE-E374-48CC-B818-D14A30CE5C9D}" type="presParOf" srcId="{100E247F-335B-40D4-86FB-D781E405A6DD}" destId="{54F6034F-F74F-4ECC-9968-7FC250A20D2E}" srcOrd="0" destOrd="0" presId="urn:microsoft.com/office/officeart/2005/8/layout/hierarchy1"/>
    <dgm:cxn modelId="{1172D279-97D1-48DA-80F0-1C0F85C1F7F1}" type="presParOf" srcId="{100E247F-335B-40D4-86FB-D781E405A6DD}" destId="{55B04DB0-148C-4A15-B582-6EFF9AB508EA}" srcOrd="1" destOrd="0" presId="urn:microsoft.com/office/officeart/2005/8/layout/hierarchy1"/>
    <dgm:cxn modelId="{7E9C2984-161A-4381-AA81-CBC5C8A83FEA}" type="presParOf" srcId="{55B04DB0-148C-4A15-B582-6EFF9AB508EA}" destId="{E565368C-ABE5-43DA-A809-1757C214D862}" srcOrd="0" destOrd="0" presId="urn:microsoft.com/office/officeart/2005/8/layout/hierarchy1"/>
    <dgm:cxn modelId="{487A67E2-0831-4CD8-8514-ADB268BDAD15}" type="presParOf" srcId="{E565368C-ABE5-43DA-A809-1757C214D862}" destId="{AD0BC57A-5A84-4346-ACD7-70C0C6775EAE}" srcOrd="0" destOrd="0" presId="urn:microsoft.com/office/officeart/2005/8/layout/hierarchy1"/>
    <dgm:cxn modelId="{3992A6A4-D84E-468D-95C1-7E21D2AE6EA7}" type="presParOf" srcId="{E565368C-ABE5-43DA-A809-1757C214D862}" destId="{61566B07-FDFF-4EB2-806E-B21F05163097}" srcOrd="1" destOrd="0" presId="urn:microsoft.com/office/officeart/2005/8/layout/hierarchy1"/>
    <dgm:cxn modelId="{403B2F16-7F7C-4007-A522-8CDCA17C5BE2}" type="presParOf" srcId="{55B04DB0-148C-4A15-B582-6EFF9AB508EA}" destId="{4E2C8FC9-60E7-4D5B-B7BA-76BC1AB264B7}" srcOrd="1" destOrd="0" presId="urn:microsoft.com/office/officeart/2005/8/layout/hierarchy1"/>
    <dgm:cxn modelId="{F84AC7FF-763F-4624-81FE-80CCC39A4027}" type="presParOf" srcId="{4E2C8FC9-60E7-4D5B-B7BA-76BC1AB264B7}" destId="{81312A0A-9DD7-4D6D-812B-8F225518520C}" srcOrd="0" destOrd="0" presId="urn:microsoft.com/office/officeart/2005/8/layout/hierarchy1"/>
    <dgm:cxn modelId="{E33273B4-0794-4140-8E3A-5C1220F22332}" type="presParOf" srcId="{4E2C8FC9-60E7-4D5B-B7BA-76BC1AB264B7}" destId="{F0F8ED9A-54E8-469E-BE0E-53467F18D2A6}" srcOrd="1" destOrd="0" presId="urn:microsoft.com/office/officeart/2005/8/layout/hierarchy1"/>
    <dgm:cxn modelId="{582E6C1C-4797-4E08-ABD6-0FF72162D1BB}" type="presParOf" srcId="{F0F8ED9A-54E8-469E-BE0E-53467F18D2A6}" destId="{D1E8FC4F-119A-4B24-BEF9-0955D9301606}" srcOrd="0" destOrd="0" presId="urn:microsoft.com/office/officeart/2005/8/layout/hierarchy1"/>
    <dgm:cxn modelId="{16283792-4A41-45B9-A986-2C823343C944}" type="presParOf" srcId="{D1E8FC4F-119A-4B24-BEF9-0955D9301606}" destId="{B834EF39-2B78-4363-B212-E1B234BA4450}" srcOrd="0" destOrd="0" presId="urn:microsoft.com/office/officeart/2005/8/layout/hierarchy1"/>
    <dgm:cxn modelId="{9A6785F0-985A-4E21-97CB-E9742494D2C3}" type="presParOf" srcId="{D1E8FC4F-119A-4B24-BEF9-0955D9301606}" destId="{132F20DA-31A6-4A4E-ACCC-54834F6E4D88}" srcOrd="1" destOrd="0" presId="urn:microsoft.com/office/officeart/2005/8/layout/hierarchy1"/>
    <dgm:cxn modelId="{F4E8C9A8-6EF1-4793-ADC6-DC414C143297}" type="presParOf" srcId="{F0F8ED9A-54E8-469E-BE0E-53467F18D2A6}" destId="{47F1FABD-9CD4-4310-8273-F42063E240D6}" srcOrd="1" destOrd="0" presId="urn:microsoft.com/office/officeart/2005/8/layout/hierarchy1"/>
    <dgm:cxn modelId="{0667ACA1-8FA3-434F-B099-AAF6C62E9ECA}" type="presParOf" srcId="{73F434D2-1D85-4FCE-9B2D-F428DFF23F32}" destId="{5AA0C351-74AC-43F6-A0CF-3884591234AE}" srcOrd="2" destOrd="0" presId="urn:microsoft.com/office/officeart/2005/8/layout/hierarchy1"/>
    <dgm:cxn modelId="{AE6620C5-BD64-4558-BE6C-47D9DB3652DC}" type="presParOf" srcId="{73F434D2-1D85-4FCE-9B2D-F428DFF23F32}" destId="{916885EF-B370-4D0F-B20C-C061F3AAB375}" srcOrd="3" destOrd="0" presId="urn:microsoft.com/office/officeart/2005/8/layout/hierarchy1"/>
    <dgm:cxn modelId="{8C0B017C-7DF0-46AA-BA36-8A7A75A934E4}" type="presParOf" srcId="{916885EF-B370-4D0F-B20C-C061F3AAB375}" destId="{71003A0B-A265-4F11-A2CB-E8C23F404C2A}" srcOrd="0" destOrd="0" presId="urn:microsoft.com/office/officeart/2005/8/layout/hierarchy1"/>
    <dgm:cxn modelId="{5CB4E097-7333-4F5F-9A43-A8EC7EF9C509}" type="presParOf" srcId="{71003A0B-A265-4F11-A2CB-E8C23F404C2A}" destId="{03F499F6-CFEE-480B-8552-C948CA8F3F05}" srcOrd="0" destOrd="0" presId="urn:microsoft.com/office/officeart/2005/8/layout/hierarchy1"/>
    <dgm:cxn modelId="{1BBAD610-F443-40BD-B681-9302F0EB2F57}" type="presParOf" srcId="{71003A0B-A265-4F11-A2CB-E8C23F404C2A}" destId="{7E69FF71-48E4-4C50-B828-3A2F0841513B}" srcOrd="1" destOrd="0" presId="urn:microsoft.com/office/officeart/2005/8/layout/hierarchy1"/>
    <dgm:cxn modelId="{A45CE435-43DA-4AF0-8522-67D6B0768AC4}" type="presParOf" srcId="{916885EF-B370-4D0F-B20C-C061F3AAB375}" destId="{A361EE69-D35D-41EE-B15D-FF52FA71505D}" srcOrd="1" destOrd="0" presId="urn:microsoft.com/office/officeart/2005/8/layout/hierarchy1"/>
    <dgm:cxn modelId="{B135DDCD-DEE2-4EFE-9C24-5F80F72B69D5}" type="presParOf" srcId="{A361EE69-D35D-41EE-B15D-FF52FA71505D}" destId="{41695ECA-DCBE-4FF8-8013-C122E6E9406E}" srcOrd="0" destOrd="0" presId="urn:microsoft.com/office/officeart/2005/8/layout/hierarchy1"/>
    <dgm:cxn modelId="{2CA29601-2E42-42F4-A814-DB0989189971}" type="presParOf" srcId="{A361EE69-D35D-41EE-B15D-FF52FA71505D}" destId="{58C6905B-F777-4182-AF31-5436B2019973}" srcOrd="1" destOrd="0" presId="urn:microsoft.com/office/officeart/2005/8/layout/hierarchy1"/>
    <dgm:cxn modelId="{967F1181-B7BD-4517-9097-1AC408014F9E}" type="presParOf" srcId="{58C6905B-F777-4182-AF31-5436B2019973}" destId="{40064926-9A71-446B-B0E2-7A2D16E7DF9B}" srcOrd="0" destOrd="0" presId="urn:microsoft.com/office/officeart/2005/8/layout/hierarchy1"/>
    <dgm:cxn modelId="{4CFC3890-D684-4E50-B826-AB95116E82BC}" type="presParOf" srcId="{40064926-9A71-446B-B0E2-7A2D16E7DF9B}" destId="{EA937FAF-27EA-4D1A-B061-08E88AE26A9E}" srcOrd="0" destOrd="0" presId="urn:microsoft.com/office/officeart/2005/8/layout/hierarchy1"/>
    <dgm:cxn modelId="{2FD28547-8614-4220-B747-9B80328EE881}" type="presParOf" srcId="{40064926-9A71-446B-B0E2-7A2D16E7DF9B}" destId="{82278868-E685-4592-8B38-6A71269CECE2}" srcOrd="1" destOrd="0" presId="urn:microsoft.com/office/officeart/2005/8/layout/hierarchy1"/>
    <dgm:cxn modelId="{795814C2-C54E-4015-B200-680B8F4A32C3}" type="presParOf" srcId="{58C6905B-F777-4182-AF31-5436B2019973}" destId="{3EAA1F17-2B17-4278-9096-6F5A4ED75F0C}" srcOrd="1" destOrd="0" presId="urn:microsoft.com/office/officeart/2005/8/layout/hierarchy1"/>
    <dgm:cxn modelId="{DBBD1C04-0654-4959-ADF7-3B18122F7B34}" type="presParOf" srcId="{A361EE69-D35D-41EE-B15D-FF52FA71505D}" destId="{3C295318-EFBA-4892-9BDA-9CE1ED6E5AFE}" srcOrd="2" destOrd="0" presId="urn:microsoft.com/office/officeart/2005/8/layout/hierarchy1"/>
    <dgm:cxn modelId="{791EC25B-A0A9-4FD9-9AF4-0D5DEBA2CD9B}" type="presParOf" srcId="{A361EE69-D35D-41EE-B15D-FF52FA71505D}" destId="{E3459730-47E1-4DC2-99E3-64AA50026394}" srcOrd="3" destOrd="0" presId="urn:microsoft.com/office/officeart/2005/8/layout/hierarchy1"/>
    <dgm:cxn modelId="{8847DCC8-0183-4442-AD97-4578645B01D7}" type="presParOf" srcId="{E3459730-47E1-4DC2-99E3-64AA50026394}" destId="{6846D2A4-EF52-4E14-AAD8-130C241CA13C}" srcOrd="0" destOrd="0" presId="urn:microsoft.com/office/officeart/2005/8/layout/hierarchy1"/>
    <dgm:cxn modelId="{CBCF797C-DC97-45ED-84CD-BB17158F9985}" type="presParOf" srcId="{6846D2A4-EF52-4E14-AAD8-130C241CA13C}" destId="{A85D71CB-3A79-4561-A5B0-9C5A9EF96EDE}" srcOrd="0" destOrd="0" presId="urn:microsoft.com/office/officeart/2005/8/layout/hierarchy1"/>
    <dgm:cxn modelId="{F4D49E41-4DB8-4C50-8C45-8513F82C012B}" type="presParOf" srcId="{6846D2A4-EF52-4E14-AAD8-130C241CA13C}" destId="{FC06DAF8-4E49-46F3-B1D4-AD3975CF0AA9}" srcOrd="1" destOrd="0" presId="urn:microsoft.com/office/officeart/2005/8/layout/hierarchy1"/>
    <dgm:cxn modelId="{5FF832EE-ECD1-473D-BFE5-95209C25A1A1}" type="presParOf" srcId="{E3459730-47E1-4DC2-99E3-64AA50026394}" destId="{8DA26735-5492-46B4-97EE-5B4A12AA6722}" srcOrd="1" destOrd="0" presId="urn:microsoft.com/office/officeart/2005/8/layout/hierarchy1"/>
    <dgm:cxn modelId="{A40A053B-9F86-48BC-AA2F-A40667DEFB4C}" type="presParOf" srcId="{8DA26735-5492-46B4-97EE-5B4A12AA6722}" destId="{3B8A8CE8-3ACD-44EB-8551-9682A3B8957D}" srcOrd="0" destOrd="0" presId="urn:microsoft.com/office/officeart/2005/8/layout/hierarchy1"/>
    <dgm:cxn modelId="{96534B92-D8ED-4140-8293-185358926F4B}" type="presParOf" srcId="{8DA26735-5492-46B4-97EE-5B4A12AA6722}" destId="{A2756868-5AE1-4BA1-A075-9BCF660D545F}" srcOrd="1" destOrd="0" presId="urn:microsoft.com/office/officeart/2005/8/layout/hierarchy1"/>
    <dgm:cxn modelId="{28ABD089-6674-477A-B100-7501013EE772}" type="presParOf" srcId="{A2756868-5AE1-4BA1-A075-9BCF660D545F}" destId="{CBC3DD2A-2E85-4454-B6E3-4056FD6DD700}" srcOrd="0" destOrd="0" presId="urn:microsoft.com/office/officeart/2005/8/layout/hierarchy1"/>
    <dgm:cxn modelId="{6B31EE45-5219-42DC-9133-04F095A53206}" type="presParOf" srcId="{CBC3DD2A-2E85-4454-B6E3-4056FD6DD700}" destId="{52F7E3DB-EF62-467B-AD0A-F47BC3D9FA2C}" srcOrd="0" destOrd="0" presId="urn:microsoft.com/office/officeart/2005/8/layout/hierarchy1"/>
    <dgm:cxn modelId="{CC327BE8-C8BB-410D-A51B-372064D6E19F}" type="presParOf" srcId="{CBC3DD2A-2E85-4454-B6E3-4056FD6DD700}" destId="{8F0B8FF2-54D8-4AA2-85E2-E23CC239CD39}" srcOrd="1" destOrd="0" presId="urn:microsoft.com/office/officeart/2005/8/layout/hierarchy1"/>
    <dgm:cxn modelId="{5BDAAB35-526F-47D0-8784-A47FF5005B4D}" type="presParOf" srcId="{A2756868-5AE1-4BA1-A075-9BCF660D545F}" destId="{DD045852-76CE-4169-ACF6-4459D7457B24}" srcOrd="1" destOrd="0" presId="urn:microsoft.com/office/officeart/2005/8/layout/hierarchy1"/>
    <dgm:cxn modelId="{60414C71-797A-4A65-B3AE-113EC12A5165}" type="presParOf" srcId="{73F434D2-1D85-4FCE-9B2D-F428DFF23F32}" destId="{8650829A-4456-4987-A730-3DF2C28B2A47}" srcOrd="4" destOrd="0" presId="urn:microsoft.com/office/officeart/2005/8/layout/hierarchy1"/>
    <dgm:cxn modelId="{D621A57A-84F2-4B83-A24D-B679D588CC1C}" type="presParOf" srcId="{73F434D2-1D85-4FCE-9B2D-F428DFF23F32}" destId="{EBED238E-2BAB-4CFD-9A63-90EC2579BBE9}" srcOrd="5" destOrd="0" presId="urn:microsoft.com/office/officeart/2005/8/layout/hierarchy1"/>
    <dgm:cxn modelId="{80472EBB-CA39-417F-9DB5-477097521D56}" type="presParOf" srcId="{EBED238E-2BAB-4CFD-9A63-90EC2579BBE9}" destId="{6FBBBD99-1501-410D-AA5A-1E24AA6C20D6}" srcOrd="0" destOrd="0" presId="urn:microsoft.com/office/officeart/2005/8/layout/hierarchy1"/>
    <dgm:cxn modelId="{0053D05A-06D8-475E-A6DC-7FECF1562FEE}" type="presParOf" srcId="{6FBBBD99-1501-410D-AA5A-1E24AA6C20D6}" destId="{1DBA15CE-D83D-44B6-B961-D2FECB575B98}" srcOrd="0" destOrd="0" presId="urn:microsoft.com/office/officeart/2005/8/layout/hierarchy1"/>
    <dgm:cxn modelId="{217738B2-E741-4CFD-AB67-33DACB82BF16}" type="presParOf" srcId="{6FBBBD99-1501-410D-AA5A-1E24AA6C20D6}" destId="{A7AF9617-D5D8-43A5-BE80-B553FC667A78}" srcOrd="1" destOrd="0" presId="urn:microsoft.com/office/officeart/2005/8/layout/hierarchy1"/>
    <dgm:cxn modelId="{552687D8-5986-4C26-810E-BB333E9515A1}" type="presParOf" srcId="{EBED238E-2BAB-4CFD-9A63-90EC2579BBE9}" destId="{20F1E574-AAC3-430C-ACB1-669F9F1BCAF8}" srcOrd="1" destOrd="0" presId="urn:microsoft.com/office/officeart/2005/8/layout/hierarchy1"/>
    <dgm:cxn modelId="{BC72FC28-5D43-4EFF-869D-E9CF78492A75}" type="presParOf" srcId="{20F1E574-AAC3-430C-ACB1-669F9F1BCAF8}" destId="{95E33F8B-C6CA-431C-A078-39BFA13A3BF6}" srcOrd="0" destOrd="0" presId="urn:microsoft.com/office/officeart/2005/8/layout/hierarchy1"/>
    <dgm:cxn modelId="{E6167ADF-3C1D-424C-8974-93C84F39FAE7}" type="presParOf" srcId="{20F1E574-AAC3-430C-ACB1-669F9F1BCAF8}" destId="{8B64230F-DCB7-4539-A10D-C8EE56A275D2}" srcOrd="1" destOrd="0" presId="urn:microsoft.com/office/officeart/2005/8/layout/hierarchy1"/>
    <dgm:cxn modelId="{F0F2ED30-D2FA-473A-8A03-80EA4FECBB47}" type="presParOf" srcId="{8B64230F-DCB7-4539-A10D-C8EE56A275D2}" destId="{71EA12E1-F164-4D2B-8EEE-AF947A6EE2CA}" srcOrd="0" destOrd="0" presId="urn:microsoft.com/office/officeart/2005/8/layout/hierarchy1"/>
    <dgm:cxn modelId="{F2297044-7363-4263-8FC5-8B10B8D38A01}" type="presParOf" srcId="{71EA12E1-F164-4D2B-8EEE-AF947A6EE2CA}" destId="{84E08271-FF57-4885-9DF3-C40EC238EB34}" srcOrd="0" destOrd="0" presId="urn:microsoft.com/office/officeart/2005/8/layout/hierarchy1"/>
    <dgm:cxn modelId="{E9C8D7BE-D3B8-4947-A41C-4B643B62CBB6}" type="presParOf" srcId="{71EA12E1-F164-4D2B-8EEE-AF947A6EE2CA}" destId="{731F3C4B-E1CB-46F4-B3D9-7218CF30CDA2}" srcOrd="1" destOrd="0" presId="urn:microsoft.com/office/officeart/2005/8/layout/hierarchy1"/>
    <dgm:cxn modelId="{8BB4A793-271C-433B-AFB2-B3C3978D2FAF}" type="presParOf" srcId="{8B64230F-DCB7-4539-A10D-C8EE56A275D2}" destId="{871395DD-C041-4B39-933E-4B595507265B}" srcOrd="1" destOrd="0" presId="urn:microsoft.com/office/officeart/2005/8/layout/hierarchy1"/>
    <dgm:cxn modelId="{A2B1F57F-C473-4B6E-9698-1E0478A97E0D}" type="presParOf" srcId="{871395DD-C041-4B39-933E-4B595507265B}" destId="{56F9DAFE-23AA-41A4-B97E-37CE83DAA17D}" srcOrd="0" destOrd="0" presId="urn:microsoft.com/office/officeart/2005/8/layout/hierarchy1"/>
    <dgm:cxn modelId="{4D311F3A-CE25-4FB8-BBCA-C6AE71B9F29D}" type="presParOf" srcId="{871395DD-C041-4B39-933E-4B595507265B}" destId="{A821D270-A6EE-41A2-A42B-5216DC0E30EE}" srcOrd="1" destOrd="0" presId="urn:microsoft.com/office/officeart/2005/8/layout/hierarchy1"/>
    <dgm:cxn modelId="{FA1B5A43-C727-4066-A062-592191DD252E}" type="presParOf" srcId="{A821D270-A6EE-41A2-A42B-5216DC0E30EE}" destId="{D8766129-9581-4742-A96F-2E9C8E2CF706}" srcOrd="0" destOrd="0" presId="urn:microsoft.com/office/officeart/2005/8/layout/hierarchy1"/>
    <dgm:cxn modelId="{4D78A640-5D28-49BB-83E1-5547685C2E05}" type="presParOf" srcId="{D8766129-9581-4742-A96F-2E9C8E2CF706}" destId="{AA337593-D382-4F44-B6D4-19B4D3B0DF4B}" srcOrd="0" destOrd="0" presId="urn:microsoft.com/office/officeart/2005/8/layout/hierarchy1"/>
    <dgm:cxn modelId="{3685B0C2-547B-423D-8881-55CD3547AD72}" type="presParOf" srcId="{D8766129-9581-4742-A96F-2E9C8E2CF706}" destId="{C54A7D51-A831-4B9D-8176-1624C6D2793B}" srcOrd="1" destOrd="0" presId="urn:microsoft.com/office/officeart/2005/8/layout/hierarchy1"/>
    <dgm:cxn modelId="{CAD5E5FA-5384-4911-96AE-8BB49FD1FD8E}" type="presParOf" srcId="{A821D270-A6EE-41A2-A42B-5216DC0E30EE}" destId="{59021E6C-5642-49CE-A208-7579212DC913}" srcOrd="1" destOrd="0" presId="urn:microsoft.com/office/officeart/2005/8/layout/hierarchy1"/>
    <dgm:cxn modelId="{A3B2E844-17B9-4F65-B725-EA3F4E13D114}" type="presParOf" srcId="{871395DD-C041-4B39-933E-4B595507265B}" destId="{58C66A66-7C5F-49F2-A076-1BEECCE3DED6}" srcOrd="2" destOrd="0" presId="urn:microsoft.com/office/officeart/2005/8/layout/hierarchy1"/>
    <dgm:cxn modelId="{12B27229-8EFF-43AC-8D95-9186928DB328}" type="presParOf" srcId="{871395DD-C041-4B39-933E-4B595507265B}" destId="{61082560-A7BB-4D17-AB94-16FA580586F2}" srcOrd="3" destOrd="0" presId="urn:microsoft.com/office/officeart/2005/8/layout/hierarchy1"/>
    <dgm:cxn modelId="{CE18061B-8554-4DC5-B6B2-14FD068E0BA4}" type="presParOf" srcId="{61082560-A7BB-4D17-AB94-16FA580586F2}" destId="{2CB48F21-1982-4759-AA25-508EC98F092D}" srcOrd="0" destOrd="0" presId="urn:microsoft.com/office/officeart/2005/8/layout/hierarchy1"/>
    <dgm:cxn modelId="{B45B3C7D-D9F0-44C1-8F55-0356744E41CC}" type="presParOf" srcId="{2CB48F21-1982-4759-AA25-508EC98F092D}" destId="{3E649BCD-6156-48A5-8195-0F267A3E7B00}" srcOrd="0" destOrd="0" presId="urn:microsoft.com/office/officeart/2005/8/layout/hierarchy1"/>
    <dgm:cxn modelId="{4876270E-E8E9-4DC8-AE36-1055A897EE20}" type="presParOf" srcId="{2CB48F21-1982-4759-AA25-508EC98F092D}" destId="{727B659E-CE6F-4263-AF5A-DA9FB64D08E2}" srcOrd="1" destOrd="0" presId="urn:microsoft.com/office/officeart/2005/8/layout/hierarchy1"/>
    <dgm:cxn modelId="{2E5152A6-A00D-427B-B8A8-D74DFBB1298E}" type="presParOf" srcId="{61082560-A7BB-4D17-AB94-16FA580586F2}" destId="{5E739F6D-F8BE-4F2E-8B72-6F1F7E29DA2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50FD6D-E437-46FC-9182-E0BAA6FE269A}">
      <dsp:nvSpPr>
        <dsp:cNvPr id="0" name=""/>
        <dsp:cNvSpPr/>
      </dsp:nvSpPr>
      <dsp:spPr>
        <a:xfrm>
          <a:off x="3705597" y="3527654"/>
          <a:ext cx="91440" cy="657203"/>
        </a:xfrm>
        <a:custGeom>
          <a:avLst/>
          <a:gdLst/>
          <a:ahLst/>
          <a:cxnLst/>
          <a:rect l="0" t="0" r="0" b="0"/>
          <a:pathLst>
            <a:path>
              <a:moveTo>
                <a:pt x="45720" y="0"/>
              </a:moveTo>
              <a:lnTo>
                <a:pt x="45720" y="65720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49796F7-F31D-4420-8E3E-6DC09CACAE12}">
      <dsp:nvSpPr>
        <dsp:cNvPr id="0" name=""/>
        <dsp:cNvSpPr/>
      </dsp:nvSpPr>
      <dsp:spPr>
        <a:xfrm>
          <a:off x="3751317" y="1435526"/>
          <a:ext cx="1380942" cy="657203"/>
        </a:xfrm>
        <a:custGeom>
          <a:avLst/>
          <a:gdLst/>
          <a:ahLst/>
          <a:cxnLst/>
          <a:rect l="0" t="0" r="0" b="0"/>
          <a:pathLst>
            <a:path>
              <a:moveTo>
                <a:pt x="1380942" y="0"/>
              </a:moveTo>
              <a:lnTo>
                <a:pt x="1380942" y="447864"/>
              </a:lnTo>
              <a:lnTo>
                <a:pt x="0" y="447864"/>
              </a:lnTo>
              <a:lnTo>
                <a:pt x="0" y="65720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F37A08E-EFCC-4609-8E58-8B14540F875D}">
      <dsp:nvSpPr>
        <dsp:cNvPr id="0" name=""/>
        <dsp:cNvSpPr/>
      </dsp:nvSpPr>
      <dsp:spPr>
        <a:xfrm>
          <a:off x="6467482" y="3527654"/>
          <a:ext cx="91440" cy="657203"/>
        </a:xfrm>
        <a:custGeom>
          <a:avLst/>
          <a:gdLst/>
          <a:ahLst/>
          <a:cxnLst/>
          <a:rect l="0" t="0" r="0" b="0"/>
          <a:pathLst>
            <a:path>
              <a:moveTo>
                <a:pt x="45720" y="0"/>
              </a:moveTo>
              <a:lnTo>
                <a:pt x="45720" y="65720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7183B3E-AC30-440B-94CD-F6633C2CB8D0}">
      <dsp:nvSpPr>
        <dsp:cNvPr id="0" name=""/>
        <dsp:cNvSpPr/>
      </dsp:nvSpPr>
      <dsp:spPr>
        <a:xfrm>
          <a:off x="5132259" y="1435526"/>
          <a:ext cx="1380942" cy="657203"/>
        </a:xfrm>
        <a:custGeom>
          <a:avLst/>
          <a:gdLst/>
          <a:ahLst/>
          <a:cxnLst/>
          <a:rect l="0" t="0" r="0" b="0"/>
          <a:pathLst>
            <a:path>
              <a:moveTo>
                <a:pt x="0" y="0"/>
              </a:moveTo>
              <a:lnTo>
                <a:pt x="0" y="447864"/>
              </a:lnTo>
              <a:lnTo>
                <a:pt x="1380942" y="447864"/>
              </a:lnTo>
              <a:lnTo>
                <a:pt x="1380942" y="65720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B49AF9A-FCE6-4801-8001-52A4D15CDA98}">
      <dsp:nvSpPr>
        <dsp:cNvPr id="0" name=""/>
        <dsp:cNvSpPr/>
      </dsp:nvSpPr>
      <dsp:spPr>
        <a:xfrm>
          <a:off x="4002397" y="601"/>
          <a:ext cx="2259724" cy="14349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DA26B7-E671-4747-A70E-E8E773A39808}">
      <dsp:nvSpPr>
        <dsp:cNvPr id="0" name=""/>
        <dsp:cNvSpPr/>
      </dsp:nvSpPr>
      <dsp:spPr>
        <a:xfrm>
          <a:off x="4253478" y="239128"/>
          <a:ext cx="2259724" cy="14349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rtl="1">
            <a:lnSpc>
              <a:spcPct val="90000"/>
            </a:lnSpc>
            <a:spcBef>
              <a:spcPct val="0"/>
            </a:spcBef>
            <a:spcAft>
              <a:spcPct val="35000"/>
            </a:spcAft>
            <a:buNone/>
          </a:pPr>
          <a:r>
            <a:rPr lang="he-IL" sz="3000" kern="1200" dirty="0"/>
            <a:t>קידושי קטנה</a:t>
          </a:r>
        </a:p>
      </dsp:txBody>
      <dsp:txXfrm>
        <a:off x="4295505" y="281155"/>
        <a:ext cx="2175670" cy="1350870"/>
      </dsp:txXfrm>
    </dsp:sp>
    <dsp:sp modelId="{B8CD5CEB-C44F-4359-88EB-C689219F63F2}">
      <dsp:nvSpPr>
        <dsp:cNvPr id="0" name=""/>
        <dsp:cNvSpPr/>
      </dsp:nvSpPr>
      <dsp:spPr>
        <a:xfrm>
          <a:off x="5383340" y="2092729"/>
          <a:ext cx="2259724" cy="14349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3AA6A2-DC14-4F56-AB52-E41284F1A8B4}">
      <dsp:nvSpPr>
        <dsp:cNvPr id="0" name=""/>
        <dsp:cNvSpPr/>
      </dsp:nvSpPr>
      <dsp:spPr>
        <a:xfrm>
          <a:off x="5634420" y="2331256"/>
          <a:ext cx="2259724" cy="14349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rtl="1">
            <a:lnSpc>
              <a:spcPct val="90000"/>
            </a:lnSpc>
            <a:spcBef>
              <a:spcPct val="0"/>
            </a:spcBef>
            <a:spcAft>
              <a:spcPct val="35000"/>
            </a:spcAft>
            <a:buNone/>
          </a:pPr>
          <a:r>
            <a:rPr lang="he-IL" sz="3000" kern="1200" dirty="0"/>
            <a:t>מדין קנין לקידושין</a:t>
          </a:r>
        </a:p>
      </dsp:txBody>
      <dsp:txXfrm>
        <a:off x="5676447" y="2373283"/>
        <a:ext cx="2175670" cy="1350870"/>
      </dsp:txXfrm>
    </dsp:sp>
    <dsp:sp modelId="{5443AF85-6839-4C67-8721-117B7085319E}">
      <dsp:nvSpPr>
        <dsp:cNvPr id="0" name=""/>
        <dsp:cNvSpPr/>
      </dsp:nvSpPr>
      <dsp:spPr>
        <a:xfrm>
          <a:off x="5383340" y="4184857"/>
          <a:ext cx="2259724" cy="14349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7E6244-3E5B-42F8-A8E5-3C73DBDCB426}">
      <dsp:nvSpPr>
        <dsp:cNvPr id="0" name=""/>
        <dsp:cNvSpPr/>
      </dsp:nvSpPr>
      <dsp:spPr>
        <a:xfrm>
          <a:off x="5634420" y="4423384"/>
          <a:ext cx="2259724" cy="14349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rtl="1">
            <a:lnSpc>
              <a:spcPct val="90000"/>
            </a:lnSpc>
            <a:spcBef>
              <a:spcPct val="0"/>
            </a:spcBef>
            <a:spcAft>
              <a:spcPct val="35000"/>
            </a:spcAft>
            <a:buNone/>
          </a:pPr>
          <a:r>
            <a:rPr lang="he-IL" sz="3000" kern="1200" dirty="0"/>
            <a:t>ולכן האב הוא הבעל דבר</a:t>
          </a:r>
        </a:p>
      </dsp:txBody>
      <dsp:txXfrm>
        <a:off x="5676447" y="4465411"/>
        <a:ext cx="2175670" cy="1350870"/>
      </dsp:txXfrm>
    </dsp:sp>
    <dsp:sp modelId="{225F5ADB-FEF4-4BD4-A59E-20004B0A21FC}">
      <dsp:nvSpPr>
        <dsp:cNvPr id="0" name=""/>
        <dsp:cNvSpPr/>
      </dsp:nvSpPr>
      <dsp:spPr>
        <a:xfrm>
          <a:off x="2621454" y="2092729"/>
          <a:ext cx="2259724" cy="14349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D1E6B3-6B09-4F57-B38C-326E8ECFEE8C}">
      <dsp:nvSpPr>
        <dsp:cNvPr id="0" name=""/>
        <dsp:cNvSpPr/>
      </dsp:nvSpPr>
      <dsp:spPr>
        <a:xfrm>
          <a:off x="2872535" y="2331256"/>
          <a:ext cx="2259724" cy="14349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rtl="1">
            <a:lnSpc>
              <a:spcPct val="90000"/>
            </a:lnSpc>
            <a:spcBef>
              <a:spcPct val="0"/>
            </a:spcBef>
            <a:spcAft>
              <a:spcPct val="35000"/>
            </a:spcAft>
            <a:buNone/>
          </a:pPr>
          <a:r>
            <a:rPr lang="he-IL" sz="3000" kern="1200" dirty="0"/>
            <a:t>אישות</a:t>
          </a:r>
        </a:p>
      </dsp:txBody>
      <dsp:txXfrm>
        <a:off x="2914562" y="2373283"/>
        <a:ext cx="2175670" cy="1350870"/>
      </dsp:txXfrm>
    </dsp:sp>
    <dsp:sp modelId="{B138444F-1A78-42B5-9DF9-1F9EF0D2E86D}">
      <dsp:nvSpPr>
        <dsp:cNvPr id="0" name=""/>
        <dsp:cNvSpPr/>
      </dsp:nvSpPr>
      <dsp:spPr>
        <a:xfrm>
          <a:off x="2621454" y="4184857"/>
          <a:ext cx="2259724" cy="14349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270E5FA-E36F-4FBF-A527-97761BDCCAF2}">
      <dsp:nvSpPr>
        <dsp:cNvPr id="0" name=""/>
        <dsp:cNvSpPr/>
      </dsp:nvSpPr>
      <dsp:spPr>
        <a:xfrm>
          <a:off x="2872535" y="4423384"/>
          <a:ext cx="2259724" cy="14349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rtl="1">
            <a:lnSpc>
              <a:spcPct val="90000"/>
            </a:lnSpc>
            <a:spcBef>
              <a:spcPct val="0"/>
            </a:spcBef>
            <a:spcAft>
              <a:spcPct val="35000"/>
            </a:spcAft>
            <a:buNone/>
          </a:pPr>
          <a:r>
            <a:rPr lang="he-IL" sz="3000" kern="1200" dirty="0"/>
            <a:t>והאב הוא שליח</a:t>
          </a:r>
        </a:p>
      </dsp:txBody>
      <dsp:txXfrm>
        <a:off x="2914562" y="4465411"/>
        <a:ext cx="2175670" cy="13508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FF63B6-7A62-41F6-8B47-E4E6F0B76D61}">
      <dsp:nvSpPr>
        <dsp:cNvPr id="0" name=""/>
        <dsp:cNvSpPr/>
      </dsp:nvSpPr>
      <dsp:spPr>
        <a:xfrm>
          <a:off x="2370374" y="3527654"/>
          <a:ext cx="1380942" cy="657203"/>
        </a:xfrm>
        <a:custGeom>
          <a:avLst/>
          <a:gdLst/>
          <a:ahLst/>
          <a:cxnLst/>
          <a:rect l="0" t="0" r="0" b="0"/>
          <a:pathLst>
            <a:path>
              <a:moveTo>
                <a:pt x="1380942" y="0"/>
              </a:moveTo>
              <a:lnTo>
                <a:pt x="1380942" y="447864"/>
              </a:lnTo>
              <a:lnTo>
                <a:pt x="0" y="447864"/>
              </a:lnTo>
              <a:lnTo>
                <a:pt x="0" y="65720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D50FD6D-E437-46FC-9182-E0BAA6FE269A}">
      <dsp:nvSpPr>
        <dsp:cNvPr id="0" name=""/>
        <dsp:cNvSpPr/>
      </dsp:nvSpPr>
      <dsp:spPr>
        <a:xfrm>
          <a:off x="3751317" y="3527654"/>
          <a:ext cx="1380942" cy="657203"/>
        </a:xfrm>
        <a:custGeom>
          <a:avLst/>
          <a:gdLst/>
          <a:ahLst/>
          <a:cxnLst/>
          <a:rect l="0" t="0" r="0" b="0"/>
          <a:pathLst>
            <a:path>
              <a:moveTo>
                <a:pt x="0" y="0"/>
              </a:moveTo>
              <a:lnTo>
                <a:pt x="0" y="447864"/>
              </a:lnTo>
              <a:lnTo>
                <a:pt x="1380942" y="447864"/>
              </a:lnTo>
              <a:lnTo>
                <a:pt x="1380942" y="65720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49796F7-F31D-4420-8E3E-6DC09CACAE12}">
      <dsp:nvSpPr>
        <dsp:cNvPr id="0" name=""/>
        <dsp:cNvSpPr/>
      </dsp:nvSpPr>
      <dsp:spPr>
        <a:xfrm>
          <a:off x="3751317" y="1435526"/>
          <a:ext cx="2071414" cy="657203"/>
        </a:xfrm>
        <a:custGeom>
          <a:avLst/>
          <a:gdLst/>
          <a:ahLst/>
          <a:cxnLst/>
          <a:rect l="0" t="0" r="0" b="0"/>
          <a:pathLst>
            <a:path>
              <a:moveTo>
                <a:pt x="2071414" y="0"/>
              </a:moveTo>
              <a:lnTo>
                <a:pt x="2071414" y="447864"/>
              </a:lnTo>
              <a:lnTo>
                <a:pt x="0" y="447864"/>
              </a:lnTo>
              <a:lnTo>
                <a:pt x="0" y="65720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F37A08E-EFCC-4609-8E58-8B14540F875D}">
      <dsp:nvSpPr>
        <dsp:cNvPr id="0" name=""/>
        <dsp:cNvSpPr/>
      </dsp:nvSpPr>
      <dsp:spPr>
        <a:xfrm>
          <a:off x="7848425" y="3527654"/>
          <a:ext cx="91440" cy="657203"/>
        </a:xfrm>
        <a:custGeom>
          <a:avLst/>
          <a:gdLst/>
          <a:ahLst/>
          <a:cxnLst/>
          <a:rect l="0" t="0" r="0" b="0"/>
          <a:pathLst>
            <a:path>
              <a:moveTo>
                <a:pt x="45720" y="0"/>
              </a:moveTo>
              <a:lnTo>
                <a:pt x="45720" y="65720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7183B3E-AC30-440B-94CD-F6633C2CB8D0}">
      <dsp:nvSpPr>
        <dsp:cNvPr id="0" name=""/>
        <dsp:cNvSpPr/>
      </dsp:nvSpPr>
      <dsp:spPr>
        <a:xfrm>
          <a:off x="5822731" y="1435526"/>
          <a:ext cx="2071414" cy="657203"/>
        </a:xfrm>
        <a:custGeom>
          <a:avLst/>
          <a:gdLst/>
          <a:ahLst/>
          <a:cxnLst/>
          <a:rect l="0" t="0" r="0" b="0"/>
          <a:pathLst>
            <a:path>
              <a:moveTo>
                <a:pt x="0" y="0"/>
              </a:moveTo>
              <a:lnTo>
                <a:pt x="0" y="447864"/>
              </a:lnTo>
              <a:lnTo>
                <a:pt x="2071414" y="447864"/>
              </a:lnTo>
              <a:lnTo>
                <a:pt x="2071414" y="65720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B49AF9A-FCE6-4801-8001-52A4D15CDA98}">
      <dsp:nvSpPr>
        <dsp:cNvPr id="0" name=""/>
        <dsp:cNvSpPr/>
      </dsp:nvSpPr>
      <dsp:spPr>
        <a:xfrm>
          <a:off x="4692868" y="601"/>
          <a:ext cx="2259724" cy="14349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DA26B7-E671-4747-A70E-E8E773A39808}">
      <dsp:nvSpPr>
        <dsp:cNvPr id="0" name=""/>
        <dsp:cNvSpPr/>
      </dsp:nvSpPr>
      <dsp:spPr>
        <a:xfrm>
          <a:off x="4943949" y="239128"/>
          <a:ext cx="2259724" cy="14349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rtl="1">
            <a:lnSpc>
              <a:spcPct val="90000"/>
            </a:lnSpc>
            <a:spcBef>
              <a:spcPct val="0"/>
            </a:spcBef>
            <a:spcAft>
              <a:spcPct val="35000"/>
            </a:spcAft>
            <a:buNone/>
          </a:pPr>
          <a:r>
            <a:rPr lang="he-IL" sz="3000" kern="1200" dirty="0"/>
            <a:t>קידושי קטנה</a:t>
          </a:r>
        </a:p>
      </dsp:txBody>
      <dsp:txXfrm>
        <a:off x="4985976" y="281155"/>
        <a:ext cx="2175670" cy="1350870"/>
      </dsp:txXfrm>
    </dsp:sp>
    <dsp:sp modelId="{B8CD5CEB-C44F-4359-88EB-C689219F63F2}">
      <dsp:nvSpPr>
        <dsp:cNvPr id="0" name=""/>
        <dsp:cNvSpPr/>
      </dsp:nvSpPr>
      <dsp:spPr>
        <a:xfrm>
          <a:off x="6764282" y="2092729"/>
          <a:ext cx="2259724" cy="14349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3AA6A2-DC14-4F56-AB52-E41284F1A8B4}">
      <dsp:nvSpPr>
        <dsp:cNvPr id="0" name=""/>
        <dsp:cNvSpPr/>
      </dsp:nvSpPr>
      <dsp:spPr>
        <a:xfrm>
          <a:off x="7015363" y="2331256"/>
          <a:ext cx="2259724" cy="14349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rtl="1">
            <a:lnSpc>
              <a:spcPct val="90000"/>
            </a:lnSpc>
            <a:spcBef>
              <a:spcPct val="0"/>
            </a:spcBef>
            <a:spcAft>
              <a:spcPct val="35000"/>
            </a:spcAft>
            <a:buNone/>
          </a:pPr>
          <a:r>
            <a:rPr lang="he-IL" sz="3000" kern="1200" dirty="0"/>
            <a:t>מדין קנין לקידושין</a:t>
          </a:r>
        </a:p>
      </dsp:txBody>
      <dsp:txXfrm>
        <a:off x="7057390" y="2373283"/>
        <a:ext cx="2175670" cy="1350870"/>
      </dsp:txXfrm>
    </dsp:sp>
    <dsp:sp modelId="{5443AF85-6839-4C67-8721-117B7085319E}">
      <dsp:nvSpPr>
        <dsp:cNvPr id="0" name=""/>
        <dsp:cNvSpPr/>
      </dsp:nvSpPr>
      <dsp:spPr>
        <a:xfrm>
          <a:off x="6764282" y="4184857"/>
          <a:ext cx="2259724" cy="14349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7E6244-3E5B-42F8-A8E5-3C73DBDCB426}">
      <dsp:nvSpPr>
        <dsp:cNvPr id="0" name=""/>
        <dsp:cNvSpPr/>
      </dsp:nvSpPr>
      <dsp:spPr>
        <a:xfrm>
          <a:off x="7015363" y="4423384"/>
          <a:ext cx="2259724" cy="14349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rtl="1">
            <a:lnSpc>
              <a:spcPct val="90000"/>
            </a:lnSpc>
            <a:spcBef>
              <a:spcPct val="0"/>
            </a:spcBef>
            <a:spcAft>
              <a:spcPct val="35000"/>
            </a:spcAft>
            <a:buNone/>
          </a:pPr>
          <a:r>
            <a:rPr lang="he-IL" sz="3000" kern="1200" dirty="0"/>
            <a:t>ולכן האב הוא הבעל דבר</a:t>
          </a:r>
        </a:p>
      </dsp:txBody>
      <dsp:txXfrm>
        <a:off x="7057390" y="4465411"/>
        <a:ext cx="2175670" cy="1350870"/>
      </dsp:txXfrm>
    </dsp:sp>
    <dsp:sp modelId="{225F5ADB-FEF4-4BD4-A59E-20004B0A21FC}">
      <dsp:nvSpPr>
        <dsp:cNvPr id="0" name=""/>
        <dsp:cNvSpPr/>
      </dsp:nvSpPr>
      <dsp:spPr>
        <a:xfrm>
          <a:off x="2621454" y="2092729"/>
          <a:ext cx="2259724" cy="14349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D1E6B3-6B09-4F57-B38C-326E8ECFEE8C}">
      <dsp:nvSpPr>
        <dsp:cNvPr id="0" name=""/>
        <dsp:cNvSpPr/>
      </dsp:nvSpPr>
      <dsp:spPr>
        <a:xfrm>
          <a:off x="2872535" y="2331256"/>
          <a:ext cx="2259724" cy="14349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rtl="1">
            <a:lnSpc>
              <a:spcPct val="90000"/>
            </a:lnSpc>
            <a:spcBef>
              <a:spcPct val="0"/>
            </a:spcBef>
            <a:spcAft>
              <a:spcPct val="35000"/>
            </a:spcAft>
            <a:buNone/>
          </a:pPr>
          <a:r>
            <a:rPr lang="he-IL" sz="3000" kern="1200" dirty="0"/>
            <a:t>אישות</a:t>
          </a:r>
        </a:p>
      </dsp:txBody>
      <dsp:txXfrm>
        <a:off x="2914562" y="2373283"/>
        <a:ext cx="2175670" cy="1350870"/>
      </dsp:txXfrm>
    </dsp:sp>
    <dsp:sp modelId="{B138444F-1A78-42B5-9DF9-1F9EF0D2E86D}">
      <dsp:nvSpPr>
        <dsp:cNvPr id="0" name=""/>
        <dsp:cNvSpPr/>
      </dsp:nvSpPr>
      <dsp:spPr>
        <a:xfrm>
          <a:off x="4002397" y="4184857"/>
          <a:ext cx="2259724" cy="14349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270E5FA-E36F-4FBF-A527-97761BDCCAF2}">
      <dsp:nvSpPr>
        <dsp:cNvPr id="0" name=""/>
        <dsp:cNvSpPr/>
      </dsp:nvSpPr>
      <dsp:spPr>
        <a:xfrm>
          <a:off x="4253478" y="4423384"/>
          <a:ext cx="2259724" cy="14349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rtl="1">
            <a:lnSpc>
              <a:spcPct val="90000"/>
            </a:lnSpc>
            <a:spcBef>
              <a:spcPct val="0"/>
            </a:spcBef>
            <a:spcAft>
              <a:spcPct val="35000"/>
            </a:spcAft>
            <a:buNone/>
          </a:pPr>
          <a:r>
            <a:rPr lang="he-IL" sz="3000" kern="1200" dirty="0"/>
            <a:t>והאב הוא שליח\מייצג</a:t>
          </a:r>
        </a:p>
      </dsp:txBody>
      <dsp:txXfrm>
        <a:off x="4295505" y="4465411"/>
        <a:ext cx="2175670" cy="1350870"/>
      </dsp:txXfrm>
    </dsp:sp>
    <dsp:sp modelId="{458612B1-5DED-4880-B875-9112072023A3}">
      <dsp:nvSpPr>
        <dsp:cNvPr id="0" name=""/>
        <dsp:cNvSpPr/>
      </dsp:nvSpPr>
      <dsp:spPr>
        <a:xfrm>
          <a:off x="1240512" y="4184857"/>
          <a:ext cx="2259724" cy="143492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ACB66F-8520-42F7-BA6F-2767043055C4}">
      <dsp:nvSpPr>
        <dsp:cNvPr id="0" name=""/>
        <dsp:cNvSpPr/>
      </dsp:nvSpPr>
      <dsp:spPr>
        <a:xfrm>
          <a:off x="1491592" y="4423384"/>
          <a:ext cx="2259724" cy="143492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rtl="1">
            <a:lnSpc>
              <a:spcPct val="90000"/>
            </a:lnSpc>
            <a:spcBef>
              <a:spcPct val="0"/>
            </a:spcBef>
            <a:spcAft>
              <a:spcPct val="35000"/>
            </a:spcAft>
            <a:buNone/>
          </a:pPr>
          <a:r>
            <a:rPr lang="he-IL" sz="3000" kern="1200" dirty="0"/>
            <a:t>או נותן דעת\הסכמה</a:t>
          </a:r>
        </a:p>
      </dsp:txBody>
      <dsp:txXfrm>
        <a:off x="1533619" y="4465411"/>
        <a:ext cx="2175670" cy="13508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DF2753-033A-4A20-B52F-864D4C14481B}">
      <dsp:nvSpPr>
        <dsp:cNvPr id="0" name=""/>
        <dsp:cNvSpPr/>
      </dsp:nvSpPr>
      <dsp:spPr>
        <a:xfrm>
          <a:off x="729108" y="3954566"/>
          <a:ext cx="1779128" cy="423351"/>
        </a:xfrm>
        <a:custGeom>
          <a:avLst/>
          <a:gdLst/>
          <a:ahLst/>
          <a:cxnLst/>
          <a:rect l="0" t="0" r="0" b="0"/>
          <a:pathLst>
            <a:path>
              <a:moveTo>
                <a:pt x="1779128" y="0"/>
              </a:moveTo>
              <a:lnTo>
                <a:pt x="1779128" y="288501"/>
              </a:lnTo>
              <a:lnTo>
                <a:pt x="0" y="288501"/>
              </a:lnTo>
              <a:lnTo>
                <a:pt x="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C4AAA2-3D18-4E5A-B6E4-934DC15A8B63}">
      <dsp:nvSpPr>
        <dsp:cNvPr id="0" name=""/>
        <dsp:cNvSpPr/>
      </dsp:nvSpPr>
      <dsp:spPr>
        <a:xfrm>
          <a:off x="2462517" y="3954566"/>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04A42D2-BB51-4182-A7D6-55677B433D14}">
      <dsp:nvSpPr>
        <dsp:cNvPr id="0" name=""/>
        <dsp:cNvSpPr/>
      </dsp:nvSpPr>
      <dsp:spPr>
        <a:xfrm>
          <a:off x="2508237" y="3954566"/>
          <a:ext cx="1779128" cy="423351"/>
        </a:xfrm>
        <a:custGeom>
          <a:avLst/>
          <a:gdLst/>
          <a:ahLst/>
          <a:cxnLst/>
          <a:rect l="0" t="0" r="0" b="0"/>
          <a:pathLst>
            <a:path>
              <a:moveTo>
                <a:pt x="0" y="0"/>
              </a:moveTo>
              <a:lnTo>
                <a:pt x="0" y="288501"/>
              </a:lnTo>
              <a:lnTo>
                <a:pt x="1779128" y="288501"/>
              </a:lnTo>
              <a:lnTo>
                <a:pt x="1779128"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C0C6027-0B1E-4E32-BD47-EA2B7638CABF}">
      <dsp:nvSpPr>
        <dsp:cNvPr id="0" name=""/>
        <dsp:cNvSpPr/>
      </dsp:nvSpPr>
      <dsp:spPr>
        <a:xfrm>
          <a:off x="2462517" y="2606876"/>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1F1B50C-EE12-4FB4-85B4-A8081275F26B}">
      <dsp:nvSpPr>
        <dsp:cNvPr id="0" name=""/>
        <dsp:cNvSpPr/>
      </dsp:nvSpPr>
      <dsp:spPr>
        <a:xfrm>
          <a:off x="2508237" y="1259186"/>
          <a:ext cx="3113475" cy="423351"/>
        </a:xfrm>
        <a:custGeom>
          <a:avLst/>
          <a:gdLst/>
          <a:ahLst/>
          <a:cxnLst/>
          <a:rect l="0" t="0" r="0" b="0"/>
          <a:pathLst>
            <a:path>
              <a:moveTo>
                <a:pt x="3113475" y="0"/>
              </a:moveTo>
              <a:lnTo>
                <a:pt x="3113475" y="288501"/>
              </a:lnTo>
              <a:lnTo>
                <a:pt x="0" y="288501"/>
              </a:lnTo>
              <a:lnTo>
                <a:pt x="0"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2169517-AD0F-4B3A-AC46-E89948479207}">
      <dsp:nvSpPr>
        <dsp:cNvPr id="0" name=""/>
        <dsp:cNvSpPr/>
      </dsp:nvSpPr>
      <dsp:spPr>
        <a:xfrm>
          <a:off x="6020774" y="3954566"/>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D558961-9944-48CA-A13D-12EA8DB2006C}">
      <dsp:nvSpPr>
        <dsp:cNvPr id="0" name=""/>
        <dsp:cNvSpPr/>
      </dsp:nvSpPr>
      <dsp:spPr>
        <a:xfrm>
          <a:off x="6020774" y="2606876"/>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473FD72-237D-481F-A4DC-B7F37EF95E79}">
      <dsp:nvSpPr>
        <dsp:cNvPr id="0" name=""/>
        <dsp:cNvSpPr/>
      </dsp:nvSpPr>
      <dsp:spPr>
        <a:xfrm>
          <a:off x="5621712" y="1259186"/>
          <a:ext cx="444782" cy="423351"/>
        </a:xfrm>
        <a:custGeom>
          <a:avLst/>
          <a:gdLst/>
          <a:ahLst/>
          <a:cxnLst/>
          <a:rect l="0" t="0" r="0" b="0"/>
          <a:pathLst>
            <a:path>
              <a:moveTo>
                <a:pt x="0" y="0"/>
              </a:moveTo>
              <a:lnTo>
                <a:pt x="0" y="288501"/>
              </a:lnTo>
              <a:lnTo>
                <a:pt x="444782" y="288501"/>
              </a:lnTo>
              <a:lnTo>
                <a:pt x="444782"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B681C34-CEC8-4C38-A01F-47A2DB107A1D}">
      <dsp:nvSpPr>
        <dsp:cNvPr id="0" name=""/>
        <dsp:cNvSpPr/>
      </dsp:nvSpPr>
      <dsp:spPr>
        <a:xfrm>
          <a:off x="7845623" y="3954566"/>
          <a:ext cx="889564" cy="423351"/>
        </a:xfrm>
        <a:custGeom>
          <a:avLst/>
          <a:gdLst/>
          <a:ahLst/>
          <a:cxnLst/>
          <a:rect l="0" t="0" r="0" b="0"/>
          <a:pathLst>
            <a:path>
              <a:moveTo>
                <a:pt x="889564" y="0"/>
              </a:moveTo>
              <a:lnTo>
                <a:pt x="889564" y="288501"/>
              </a:lnTo>
              <a:lnTo>
                <a:pt x="0" y="288501"/>
              </a:lnTo>
              <a:lnTo>
                <a:pt x="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E4A2126-5D5C-4EE4-B58A-C092924EF5FD}">
      <dsp:nvSpPr>
        <dsp:cNvPr id="0" name=""/>
        <dsp:cNvSpPr/>
      </dsp:nvSpPr>
      <dsp:spPr>
        <a:xfrm>
          <a:off x="8735187" y="3954566"/>
          <a:ext cx="889564" cy="423351"/>
        </a:xfrm>
        <a:custGeom>
          <a:avLst/>
          <a:gdLst/>
          <a:ahLst/>
          <a:cxnLst/>
          <a:rect l="0" t="0" r="0" b="0"/>
          <a:pathLst>
            <a:path>
              <a:moveTo>
                <a:pt x="0" y="0"/>
              </a:moveTo>
              <a:lnTo>
                <a:pt x="0" y="288501"/>
              </a:lnTo>
              <a:lnTo>
                <a:pt x="889564" y="288501"/>
              </a:lnTo>
              <a:lnTo>
                <a:pt x="889564"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B196465-5DD5-463F-A381-C440DBD6E2A0}">
      <dsp:nvSpPr>
        <dsp:cNvPr id="0" name=""/>
        <dsp:cNvSpPr/>
      </dsp:nvSpPr>
      <dsp:spPr>
        <a:xfrm>
          <a:off x="8689467" y="2606876"/>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740D9E8-B658-4762-B4BE-B8294831928A}">
      <dsp:nvSpPr>
        <dsp:cNvPr id="0" name=""/>
        <dsp:cNvSpPr/>
      </dsp:nvSpPr>
      <dsp:spPr>
        <a:xfrm>
          <a:off x="5621712" y="1259186"/>
          <a:ext cx="3113475" cy="423351"/>
        </a:xfrm>
        <a:custGeom>
          <a:avLst/>
          <a:gdLst/>
          <a:ahLst/>
          <a:cxnLst/>
          <a:rect l="0" t="0" r="0" b="0"/>
          <a:pathLst>
            <a:path>
              <a:moveTo>
                <a:pt x="0" y="0"/>
              </a:moveTo>
              <a:lnTo>
                <a:pt x="0" y="288501"/>
              </a:lnTo>
              <a:lnTo>
                <a:pt x="3113475" y="288501"/>
              </a:lnTo>
              <a:lnTo>
                <a:pt x="3113475"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95C2B44-1BED-4E63-A5B8-953707507743}">
      <dsp:nvSpPr>
        <dsp:cNvPr id="0" name=""/>
        <dsp:cNvSpPr/>
      </dsp:nvSpPr>
      <dsp:spPr>
        <a:xfrm>
          <a:off x="4893887" y="334848"/>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95394C5-2E8C-49B8-8514-A1269898A8B2}">
      <dsp:nvSpPr>
        <dsp:cNvPr id="0" name=""/>
        <dsp:cNvSpPr/>
      </dsp:nvSpPr>
      <dsp:spPr>
        <a:xfrm>
          <a:off x="5055626" y="488500"/>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קידושי קטנה-מה ועם מי?</a:t>
          </a:r>
        </a:p>
      </dsp:txBody>
      <dsp:txXfrm>
        <a:off x="5082699" y="515573"/>
        <a:ext cx="1401504" cy="870192"/>
      </dsp:txXfrm>
    </dsp:sp>
    <dsp:sp modelId="{411576E9-E955-4FFF-82D9-EB80F131E087}">
      <dsp:nvSpPr>
        <dsp:cNvPr id="0" name=""/>
        <dsp:cNvSpPr/>
      </dsp:nvSpPr>
      <dsp:spPr>
        <a:xfrm>
          <a:off x="8007362" y="1682538"/>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00EBC9-E5EC-43DF-9F59-A6DC50731BA8}">
      <dsp:nvSpPr>
        <dsp:cNvPr id="0" name=""/>
        <dsp:cNvSpPr/>
      </dsp:nvSpPr>
      <dsp:spPr>
        <a:xfrm>
          <a:off x="8169101" y="1836190"/>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b="1" u="sng" kern="1200" dirty="0"/>
            <a:t>קנין</a:t>
          </a:r>
          <a:r>
            <a:rPr lang="he-IL" sz="1700" kern="1200" dirty="0"/>
            <a:t> לקידושין- עם </a:t>
          </a:r>
          <a:r>
            <a:rPr lang="he-IL" sz="1700" b="1" kern="1200" dirty="0"/>
            <a:t>האב</a:t>
          </a:r>
        </a:p>
      </dsp:txBody>
      <dsp:txXfrm>
        <a:off x="8196174" y="1863263"/>
        <a:ext cx="1401504" cy="870192"/>
      </dsp:txXfrm>
    </dsp:sp>
    <dsp:sp modelId="{CA4B68F8-5A1C-4D51-8CB0-8543A47918BA}">
      <dsp:nvSpPr>
        <dsp:cNvPr id="0" name=""/>
        <dsp:cNvSpPr/>
      </dsp:nvSpPr>
      <dsp:spPr>
        <a:xfrm>
          <a:off x="8007362" y="3030228"/>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8DA5DF-03DE-45E4-8CE1-6F020C0AEBA0}">
      <dsp:nvSpPr>
        <dsp:cNvPr id="0" name=""/>
        <dsp:cNvSpPr/>
      </dsp:nvSpPr>
      <dsp:spPr>
        <a:xfrm>
          <a:off x="8169101" y="3183880"/>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ירושלמי, רש"י, ריטב"א</a:t>
          </a:r>
        </a:p>
      </dsp:txBody>
      <dsp:txXfrm>
        <a:off x="8196174" y="3210953"/>
        <a:ext cx="1401504" cy="870192"/>
      </dsp:txXfrm>
    </dsp:sp>
    <dsp:sp modelId="{AEACED3C-904D-416A-A0DB-D84C321A4C35}">
      <dsp:nvSpPr>
        <dsp:cNvPr id="0" name=""/>
        <dsp:cNvSpPr/>
      </dsp:nvSpPr>
      <dsp:spPr>
        <a:xfrm>
          <a:off x="8896926" y="4377918"/>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A268A8-B1ED-4F2D-9514-921D9B16263B}">
      <dsp:nvSpPr>
        <dsp:cNvPr id="0" name=""/>
        <dsp:cNvSpPr/>
      </dsp:nvSpPr>
      <dsp:spPr>
        <a:xfrm>
          <a:off x="9058665" y="4531570"/>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כמו אמה עבריה- דין לקיחת אחריות </a:t>
          </a:r>
        </a:p>
      </dsp:txBody>
      <dsp:txXfrm>
        <a:off x="9085738" y="4558643"/>
        <a:ext cx="1401504" cy="870192"/>
      </dsp:txXfrm>
    </dsp:sp>
    <dsp:sp modelId="{775CC6AE-DE77-4B9B-897F-9A0E63CB467B}">
      <dsp:nvSpPr>
        <dsp:cNvPr id="0" name=""/>
        <dsp:cNvSpPr/>
      </dsp:nvSpPr>
      <dsp:spPr>
        <a:xfrm>
          <a:off x="7117798" y="4377918"/>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6389F43-BE11-47B3-A72C-00B62000FFB8}">
      <dsp:nvSpPr>
        <dsp:cNvPr id="0" name=""/>
        <dsp:cNvSpPr/>
      </dsp:nvSpPr>
      <dsp:spPr>
        <a:xfrm>
          <a:off x="7279537" y="4531570"/>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קנין לאישות עתידי</a:t>
          </a:r>
        </a:p>
      </dsp:txBody>
      <dsp:txXfrm>
        <a:off x="7306610" y="4558643"/>
        <a:ext cx="1401504" cy="870192"/>
      </dsp:txXfrm>
    </dsp:sp>
    <dsp:sp modelId="{A9941B4D-E0ED-45A2-8755-9141A54BC07E}">
      <dsp:nvSpPr>
        <dsp:cNvPr id="0" name=""/>
        <dsp:cNvSpPr/>
      </dsp:nvSpPr>
      <dsp:spPr>
        <a:xfrm>
          <a:off x="5338669" y="1682538"/>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12DCDC-E96C-4B08-8E7D-4AA6E90E116C}">
      <dsp:nvSpPr>
        <dsp:cNvPr id="0" name=""/>
        <dsp:cNvSpPr/>
      </dsp:nvSpPr>
      <dsp:spPr>
        <a:xfrm>
          <a:off x="5500408" y="1836190"/>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עם האב, אבל יוצר אישות</a:t>
          </a:r>
        </a:p>
      </dsp:txBody>
      <dsp:txXfrm>
        <a:off x="5527481" y="1863263"/>
        <a:ext cx="1401504" cy="870192"/>
      </dsp:txXfrm>
    </dsp:sp>
    <dsp:sp modelId="{CAC7E8B3-139A-4D0D-B02C-7CF36C4B1A58}">
      <dsp:nvSpPr>
        <dsp:cNvPr id="0" name=""/>
        <dsp:cNvSpPr/>
      </dsp:nvSpPr>
      <dsp:spPr>
        <a:xfrm>
          <a:off x="5338669" y="3030228"/>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0B77C2-2ACF-4B15-AC9B-536B2A771F50}">
      <dsp:nvSpPr>
        <dsp:cNvPr id="0" name=""/>
        <dsp:cNvSpPr/>
      </dsp:nvSpPr>
      <dsp:spPr>
        <a:xfrm>
          <a:off x="5500408" y="3183880"/>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רמב"ן</a:t>
          </a:r>
        </a:p>
      </dsp:txBody>
      <dsp:txXfrm>
        <a:off x="5527481" y="3210953"/>
        <a:ext cx="1401504" cy="870192"/>
      </dsp:txXfrm>
    </dsp:sp>
    <dsp:sp modelId="{02B08311-03FD-4B2F-AEAD-5FD6ADB85642}">
      <dsp:nvSpPr>
        <dsp:cNvPr id="0" name=""/>
        <dsp:cNvSpPr/>
      </dsp:nvSpPr>
      <dsp:spPr>
        <a:xfrm>
          <a:off x="5338669" y="4377918"/>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C97795C-8B21-4E40-A095-0B5C3E5D043D}">
      <dsp:nvSpPr>
        <dsp:cNvPr id="0" name=""/>
        <dsp:cNvSpPr/>
      </dsp:nvSpPr>
      <dsp:spPr>
        <a:xfrm>
          <a:off x="5500408" y="4531570"/>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a:t>
          </a:r>
        </a:p>
      </dsp:txBody>
      <dsp:txXfrm>
        <a:off x="5527481" y="4558643"/>
        <a:ext cx="1401504" cy="870192"/>
      </dsp:txXfrm>
    </dsp:sp>
    <dsp:sp modelId="{B0464AB8-09F8-4F47-9A92-8AD6597EC765}">
      <dsp:nvSpPr>
        <dsp:cNvPr id="0" name=""/>
        <dsp:cNvSpPr/>
      </dsp:nvSpPr>
      <dsp:spPr>
        <a:xfrm>
          <a:off x="1780412" y="1682538"/>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68A65E-BD35-4C7A-81AB-DFC73E34A048}">
      <dsp:nvSpPr>
        <dsp:cNvPr id="0" name=""/>
        <dsp:cNvSpPr/>
      </dsp:nvSpPr>
      <dsp:spPr>
        <a:xfrm>
          <a:off x="1942151" y="1836190"/>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b="1" u="sng" kern="1200" dirty="0"/>
            <a:t>אישות</a:t>
          </a:r>
          <a:r>
            <a:rPr lang="he-IL" sz="1700" kern="1200" dirty="0"/>
            <a:t> עם </a:t>
          </a:r>
          <a:r>
            <a:rPr lang="he-IL" sz="1700" b="1" kern="1200" dirty="0"/>
            <a:t>הבת</a:t>
          </a:r>
          <a:r>
            <a:rPr lang="he-IL" sz="1700" kern="1200" dirty="0"/>
            <a:t> – והאב מייצג אותה</a:t>
          </a:r>
        </a:p>
      </dsp:txBody>
      <dsp:txXfrm>
        <a:off x="1969224" y="1863263"/>
        <a:ext cx="1401504" cy="870192"/>
      </dsp:txXfrm>
    </dsp:sp>
    <dsp:sp modelId="{6E5E92AE-AE86-4BF2-BA33-02435E7FC71D}">
      <dsp:nvSpPr>
        <dsp:cNvPr id="0" name=""/>
        <dsp:cNvSpPr/>
      </dsp:nvSpPr>
      <dsp:spPr>
        <a:xfrm>
          <a:off x="1780412" y="3030228"/>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018A99-3845-4E44-833B-8B22B45585B7}">
      <dsp:nvSpPr>
        <dsp:cNvPr id="0" name=""/>
        <dsp:cNvSpPr/>
      </dsp:nvSpPr>
      <dsp:spPr>
        <a:xfrm>
          <a:off x="1942151" y="3183880"/>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תוס, תוס רי"ד</a:t>
          </a:r>
        </a:p>
      </dsp:txBody>
      <dsp:txXfrm>
        <a:off x="1969224" y="3210953"/>
        <a:ext cx="1401504" cy="870192"/>
      </dsp:txXfrm>
    </dsp:sp>
    <dsp:sp modelId="{B2E4037A-2917-4099-9FB0-1565B45179D1}">
      <dsp:nvSpPr>
        <dsp:cNvPr id="0" name=""/>
        <dsp:cNvSpPr/>
      </dsp:nvSpPr>
      <dsp:spPr>
        <a:xfrm>
          <a:off x="3559540" y="4377918"/>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80F2DC-15D6-4827-BA4E-58C937B17506}">
      <dsp:nvSpPr>
        <dsp:cNvPr id="0" name=""/>
        <dsp:cNvSpPr/>
      </dsp:nvSpPr>
      <dsp:spPr>
        <a:xfrm>
          <a:off x="3721279" y="4531570"/>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מייצג במקום ביתו</a:t>
          </a:r>
        </a:p>
      </dsp:txBody>
      <dsp:txXfrm>
        <a:off x="3748352" y="4558643"/>
        <a:ext cx="1401504" cy="870192"/>
      </dsp:txXfrm>
    </dsp:sp>
    <dsp:sp modelId="{308437CF-D276-4A46-A8EB-57B18D7C25A0}">
      <dsp:nvSpPr>
        <dsp:cNvPr id="0" name=""/>
        <dsp:cNvSpPr/>
      </dsp:nvSpPr>
      <dsp:spPr>
        <a:xfrm>
          <a:off x="1780412" y="4377918"/>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DF7E64-2414-4928-971A-DE616F8D6F5F}">
      <dsp:nvSpPr>
        <dsp:cNvPr id="0" name=""/>
        <dsp:cNvSpPr/>
      </dsp:nvSpPr>
      <dsp:spPr>
        <a:xfrm>
          <a:off x="1942151" y="4531570"/>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שליח</a:t>
          </a:r>
        </a:p>
      </dsp:txBody>
      <dsp:txXfrm>
        <a:off x="1969224" y="4558643"/>
        <a:ext cx="1401504" cy="870192"/>
      </dsp:txXfrm>
    </dsp:sp>
    <dsp:sp modelId="{5CAF05D0-2F0D-42B4-8622-8F37C2A77B9E}">
      <dsp:nvSpPr>
        <dsp:cNvPr id="0" name=""/>
        <dsp:cNvSpPr/>
      </dsp:nvSpPr>
      <dsp:spPr>
        <a:xfrm>
          <a:off x="1283" y="4377918"/>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90BD97-B447-4BDB-895E-A8288E4C8C85}">
      <dsp:nvSpPr>
        <dsp:cNvPr id="0" name=""/>
        <dsp:cNvSpPr/>
      </dsp:nvSpPr>
      <dsp:spPr>
        <a:xfrm>
          <a:off x="163022" y="4531570"/>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0" lvl="0" indent="0" algn="ctr" defTabSz="755650" rtl="1">
            <a:lnSpc>
              <a:spcPct val="90000"/>
            </a:lnSpc>
            <a:spcBef>
              <a:spcPct val="0"/>
            </a:spcBef>
            <a:spcAft>
              <a:spcPct val="35000"/>
            </a:spcAft>
            <a:buNone/>
          </a:pPr>
          <a:r>
            <a:rPr lang="he-IL" sz="1700" kern="1200" dirty="0"/>
            <a:t>נותן הסכמה (כבת 16 בארה"ב)</a:t>
          </a:r>
        </a:p>
      </dsp:txBody>
      <dsp:txXfrm>
        <a:off x="190095" y="4558643"/>
        <a:ext cx="1401504" cy="8701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4238F4-5193-41C4-814A-2DF7156B79FC}">
      <dsp:nvSpPr>
        <dsp:cNvPr id="0" name=""/>
        <dsp:cNvSpPr/>
      </dsp:nvSpPr>
      <dsp:spPr>
        <a:xfrm>
          <a:off x="2089256"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CDD3861-8F6D-49DD-89C3-AFA2DA3BD8CA}">
      <dsp:nvSpPr>
        <dsp:cNvPr id="0" name=""/>
        <dsp:cNvSpPr/>
      </dsp:nvSpPr>
      <dsp:spPr>
        <a:xfrm>
          <a:off x="3114373"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B5EA5CC-B26B-45CA-A6CD-B3441FB3CA2C}">
      <dsp:nvSpPr>
        <dsp:cNvPr id="0" name=""/>
        <dsp:cNvSpPr/>
      </dsp:nvSpPr>
      <dsp:spPr>
        <a:xfrm>
          <a:off x="3114373" y="1066678"/>
          <a:ext cx="2050233" cy="487862"/>
        </a:xfrm>
        <a:custGeom>
          <a:avLst/>
          <a:gdLst/>
          <a:ahLst/>
          <a:cxnLst/>
          <a:rect l="0" t="0" r="0" b="0"/>
          <a:pathLst>
            <a:path>
              <a:moveTo>
                <a:pt x="2050233" y="0"/>
              </a:moveTo>
              <a:lnTo>
                <a:pt x="2050233"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A1A489-B19F-4B14-905E-954F67A3D886}">
      <dsp:nvSpPr>
        <dsp:cNvPr id="0" name=""/>
        <dsp:cNvSpPr/>
      </dsp:nvSpPr>
      <dsp:spPr>
        <a:xfrm>
          <a:off x="6189724"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AED1352-C216-4DDD-81F2-C24C6CA9828E}">
      <dsp:nvSpPr>
        <dsp:cNvPr id="0" name=""/>
        <dsp:cNvSpPr/>
      </dsp:nvSpPr>
      <dsp:spPr>
        <a:xfrm>
          <a:off x="7214841"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1A3E9CE-218B-4B36-9C7D-7CFFD055B819}">
      <dsp:nvSpPr>
        <dsp:cNvPr id="0" name=""/>
        <dsp:cNvSpPr/>
      </dsp:nvSpPr>
      <dsp:spPr>
        <a:xfrm>
          <a:off x="5164607" y="1066678"/>
          <a:ext cx="2050233" cy="487862"/>
        </a:xfrm>
        <a:custGeom>
          <a:avLst/>
          <a:gdLst/>
          <a:ahLst/>
          <a:cxnLst/>
          <a:rect l="0" t="0" r="0" b="0"/>
          <a:pathLst>
            <a:path>
              <a:moveTo>
                <a:pt x="0" y="0"/>
              </a:moveTo>
              <a:lnTo>
                <a:pt x="0" y="332464"/>
              </a:lnTo>
              <a:lnTo>
                <a:pt x="2050233" y="332464"/>
              </a:lnTo>
              <a:lnTo>
                <a:pt x="2050233"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CBB9AEC-ABDF-47DD-A5B2-E52C066D80CB}">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1AD2D4-60FB-4D11-88C9-2F7D7FB7B9BA}">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he-IL" sz="1900" kern="1200" dirty="0"/>
            <a:t>למי הם שייכים? </a:t>
          </a:r>
        </a:p>
      </dsp:txBody>
      <dsp:txXfrm>
        <a:off x="4543458" y="209752"/>
        <a:ext cx="1615068" cy="1002793"/>
      </dsp:txXfrm>
    </dsp:sp>
    <dsp:sp modelId="{6E498D2D-64FA-43B7-B4FC-E2B353410E84}">
      <dsp:nvSpPr>
        <dsp:cNvPr id="0" name=""/>
        <dsp:cNvSpPr/>
      </dsp:nvSpPr>
      <dsp:spPr>
        <a:xfrm>
          <a:off x="6376109"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7076A3-D56E-406D-B0AF-D13B9D6ED768}">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he-IL" sz="1900" kern="1200" dirty="0"/>
            <a:t>לאב</a:t>
          </a:r>
        </a:p>
      </dsp:txBody>
      <dsp:txXfrm>
        <a:off x="6593692" y="1762804"/>
        <a:ext cx="1615068" cy="1002793"/>
      </dsp:txXfrm>
    </dsp:sp>
    <dsp:sp modelId="{A2EA2F20-1C51-4AB0-8A6B-74C1365AFB69}">
      <dsp:nvSpPr>
        <dsp:cNvPr id="0" name=""/>
        <dsp:cNvSpPr/>
      </dsp:nvSpPr>
      <dsp:spPr>
        <a:xfrm>
          <a:off x="7401226"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171DDA-0097-481D-B172-78CB005624F3}">
      <dsp:nvSpPr>
        <dsp:cNvPr id="0" name=""/>
        <dsp:cNvSpPr/>
      </dsp:nvSpPr>
      <dsp:spPr>
        <a:xfrm>
          <a:off x="7587611"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he-IL" sz="1900" kern="1200" dirty="0" err="1"/>
            <a:t>ראב"ד</a:t>
          </a:r>
          <a:r>
            <a:rPr lang="he-IL" sz="1900" kern="1200" dirty="0"/>
            <a:t>- אפשר,</a:t>
          </a:r>
        </a:p>
      </dsp:txBody>
      <dsp:txXfrm>
        <a:off x="7618809" y="3315857"/>
        <a:ext cx="1615068" cy="1002793"/>
      </dsp:txXfrm>
    </dsp:sp>
    <dsp:sp modelId="{75257FD1-49D3-4DDF-B0C5-4892BC145CB6}">
      <dsp:nvSpPr>
        <dsp:cNvPr id="0" name=""/>
        <dsp:cNvSpPr/>
      </dsp:nvSpPr>
      <dsp:spPr>
        <a:xfrm>
          <a:off x="5350992"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52E5AA-8352-4BA0-8509-4D047E7D1497}">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he-IL" sz="1900" kern="1200" dirty="0"/>
            <a:t>רמב"ם – האב טוען (הל' שבועות)</a:t>
          </a:r>
        </a:p>
      </dsp:txBody>
      <dsp:txXfrm>
        <a:off x="5568575" y="3315857"/>
        <a:ext cx="1615068" cy="1002793"/>
      </dsp:txXfrm>
    </dsp:sp>
    <dsp:sp modelId="{AF514968-5820-4F08-8C86-2B85FD481AE0}">
      <dsp:nvSpPr>
        <dsp:cNvPr id="0" name=""/>
        <dsp:cNvSpPr/>
      </dsp:nvSpPr>
      <dsp:spPr>
        <a:xfrm>
          <a:off x="2275641"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A1190C-BD46-4740-8BDE-E15347FDCF2A}">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he-IL" sz="1900" kern="1200" dirty="0"/>
            <a:t>לבת</a:t>
          </a:r>
        </a:p>
      </dsp:txBody>
      <dsp:txXfrm>
        <a:off x="2493224" y="1762804"/>
        <a:ext cx="1615068" cy="1002793"/>
      </dsp:txXfrm>
    </dsp:sp>
    <dsp:sp modelId="{57DEC23C-51BD-489D-90F7-DB8CB6A56460}">
      <dsp:nvSpPr>
        <dsp:cNvPr id="0" name=""/>
        <dsp:cNvSpPr/>
      </dsp:nvSpPr>
      <dsp:spPr>
        <a:xfrm>
          <a:off x="3300758"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5D6279-48B0-4C93-9B7F-39502CF24E82}">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he-IL" sz="1900" kern="1200" dirty="0"/>
            <a:t>רמב"ם- גם הבת טוענת ומחייבת שבועה</a:t>
          </a:r>
        </a:p>
      </dsp:txBody>
      <dsp:txXfrm>
        <a:off x="3518341" y="3315857"/>
        <a:ext cx="1615068" cy="1002793"/>
      </dsp:txXfrm>
    </dsp:sp>
    <dsp:sp modelId="{BE019E61-8B4D-4F69-B203-1C8B7F2FA6DE}">
      <dsp:nvSpPr>
        <dsp:cNvPr id="0" name=""/>
        <dsp:cNvSpPr/>
      </dsp:nvSpPr>
      <dsp:spPr>
        <a:xfrm>
          <a:off x="1250524"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39485F2-8C3B-456D-9DF8-8B5B1590F834}">
      <dsp:nvSpPr>
        <dsp:cNvPr id="0" name=""/>
        <dsp:cNvSpPr/>
      </dsp:nvSpPr>
      <dsp:spPr>
        <a:xfrm>
          <a:off x="1436909"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rtl="1">
            <a:lnSpc>
              <a:spcPct val="90000"/>
            </a:lnSpc>
            <a:spcBef>
              <a:spcPct val="0"/>
            </a:spcBef>
            <a:spcAft>
              <a:spcPct val="35000"/>
            </a:spcAft>
            <a:buNone/>
          </a:pPr>
          <a:r>
            <a:rPr lang="he-IL" sz="1900" kern="1200" dirty="0"/>
            <a:t>רמב"ם- טובע אחרי שבגרה- </a:t>
          </a:r>
          <a:r>
            <a:rPr lang="he-IL" sz="1900" u="sng" kern="1200" dirty="0"/>
            <a:t>שלה</a:t>
          </a:r>
        </a:p>
      </dsp:txBody>
      <dsp:txXfrm>
        <a:off x="1468107" y="3315857"/>
        <a:ext cx="1615068" cy="10027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C66A66-7C5F-49F2-A076-1BEECCE3DED6}">
      <dsp:nvSpPr>
        <dsp:cNvPr id="0" name=""/>
        <dsp:cNvSpPr/>
      </dsp:nvSpPr>
      <dsp:spPr>
        <a:xfrm>
          <a:off x="8964035" y="4160727"/>
          <a:ext cx="912869" cy="434442"/>
        </a:xfrm>
        <a:custGeom>
          <a:avLst/>
          <a:gdLst/>
          <a:ahLst/>
          <a:cxnLst/>
          <a:rect l="0" t="0" r="0" b="0"/>
          <a:pathLst>
            <a:path>
              <a:moveTo>
                <a:pt x="0" y="0"/>
              </a:moveTo>
              <a:lnTo>
                <a:pt x="0" y="296060"/>
              </a:lnTo>
              <a:lnTo>
                <a:pt x="912869" y="296060"/>
              </a:lnTo>
              <a:lnTo>
                <a:pt x="912869" y="43444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6F9DAFE-23AA-41A4-B97E-37CE83DAA17D}">
      <dsp:nvSpPr>
        <dsp:cNvPr id="0" name=""/>
        <dsp:cNvSpPr/>
      </dsp:nvSpPr>
      <dsp:spPr>
        <a:xfrm>
          <a:off x="8051166" y="4160727"/>
          <a:ext cx="912869" cy="434442"/>
        </a:xfrm>
        <a:custGeom>
          <a:avLst/>
          <a:gdLst/>
          <a:ahLst/>
          <a:cxnLst/>
          <a:rect l="0" t="0" r="0" b="0"/>
          <a:pathLst>
            <a:path>
              <a:moveTo>
                <a:pt x="912869" y="0"/>
              </a:moveTo>
              <a:lnTo>
                <a:pt x="912869" y="296060"/>
              </a:lnTo>
              <a:lnTo>
                <a:pt x="0" y="296060"/>
              </a:lnTo>
              <a:lnTo>
                <a:pt x="0" y="43444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5E33F8B-C6CA-431C-A078-39BFA13A3BF6}">
      <dsp:nvSpPr>
        <dsp:cNvPr id="0" name=""/>
        <dsp:cNvSpPr/>
      </dsp:nvSpPr>
      <dsp:spPr>
        <a:xfrm>
          <a:off x="8918315" y="2777730"/>
          <a:ext cx="91440" cy="434442"/>
        </a:xfrm>
        <a:custGeom>
          <a:avLst/>
          <a:gdLst/>
          <a:ahLst/>
          <a:cxnLst/>
          <a:rect l="0" t="0" r="0" b="0"/>
          <a:pathLst>
            <a:path>
              <a:moveTo>
                <a:pt x="45720" y="0"/>
              </a:moveTo>
              <a:lnTo>
                <a:pt x="45720" y="43444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650829A-4456-4987-A730-3DF2C28B2A47}">
      <dsp:nvSpPr>
        <dsp:cNvPr id="0" name=""/>
        <dsp:cNvSpPr/>
      </dsp:nvSpPr>
      <dsp:spPr>
        <a:xfrm>
          <a:off x="4856123" y="1394733"/>
          <a:ext cx="4107912" cy="434442"/>
        </a:xfrm>
        <a:custGeom>
          <a:avLst/>
          <a:gdLst/>
          <a:ahLst/>
          <a:cxnLst/>
          <a:rect l="0" t="0" r="0" b="0"/>
          <a:pathLst>
            <a:path>
              <a:moveTo>
                <a:pt x="0" y="0"/>
              </a:moveTo>
              <a:lnTo>
                <a:pt x="0" y="296060"/>
              </a:lnTo>
              <a:lnTo>
                <a:pt x="4107912" y="296060"/>
              </a:lnTo>
              <a:lnTo>
                <a:pt x="4107912" y="4344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5818E97-16ED-498A-ACAE-735DF11DEC67}">
      <dsp:nvSpPr>
        <dsp:cNvPr id="0" name=""/>
        <dsp:cNvSpPr/>
      </dsp:nvSpPr>
      <dsp:spPr>
        <a:xfrm>
          <a:off x="6179707" y="4160727"/>
          <a:ext cx="91440" cy="434442"/>
        </a:xfrm>
        <a:custGeom>
          <a:avLst/>
          <a:gdLst/>
          <a:ahLst/>
          <a:cxnLst/>
          <a:rect l="0" t="0" r="0" b="0"/>
          <a:pathLst>
            <a:path>
              <a:moveTo>
                <a:pt x="45720" y="0"/>
              </a:moveTo>
              <a:lnTo>
                <a:pt x="45720" y="43444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EA151A6-5916-4A13-A524-70521984B456}">
      <dsp:nvSpPr>
        <dsp:cNvPr id="0" name=""/>
        <dsp:cNvSpPr/>
      </dsp:nvSpPr>
      <dsp:spPr>
        <a:xfrm>
          <a:off x="4399688" y="2777730"/>
          <a:ext cx="1825738" cy="434442"/>
        </a:xfrm>
        <a:custGeom>
          <a:avLst/>
          <a:gdLst/>
          <a:ahLst/>
          <a:cxnLst/>
          <a:rect l="0" t="0" r="0" b="0"/>
          <a:pathLst>
            <a:path>
              <a:moveTo>
                <a:pt x="0" y="0"/>
              </a:moveTo>
              <a:lnTo>
                <a:pt x="0" y="296060"/>
              </a:lnTo>
              <a:lnTo>
                <a:pt x="1825738" y="296060"/>
              </a:lnTo>
              <a:lnTo>
                <a:pt x="1825738" y="43444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722C563-7987-4763-8D9B-BD6004E80A26}">
      <dsp:nvSpPr>
        <dsp:cNvPr id="0" name=""/>
        <dsp:cNvSpPr/>
      </dsp:nvSpPr>
      <dsp:spPr>
        <a:xfrm>
          <a:off x="4353968" y="4160727"/>
          <a:ext cx="91440" cy="434442"/>
        </a:xfrm>
        <a:custGeom>
          <a:avLst/>
          <a:gdLst/>
          <a:ahLst/>
          <a:cxnLst/>
          <a:rect l="0" t="0" r="0" b="0"/>
          <a:pathLst>
            <a:path>
              <a:moveTo>
                <a:pt x="45720" y="0"/>
              </a:moveTo>
              <a:lnTo>
                <a:pt x="45720" y="43444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29C2CBD-4052-4A38-A040-957BA7094D19}">
      <dsp:nvSpPr>
        <dsp:cNvPr id="0" name=""/>
        <dsp:cNvSpPr/>
      </dsp:nvSpPr>
      <dsp:spPr>
        <a:xfrm>
          <a:off x="4353968" y="2777730"/>
          <a:ext cx="91440" cy="434442"/>
        </a:xfrm>
        <a:custGeom>
          <a:avLst/>
          <a:gdLst/>
          <a:ahLst/>
          <a:cxnLst/>
          <a:rect l="0" t="0" r="0" b="0"/>
          <a:pathLst>
            <a:path>
              <a:moveTo>
                <a:pt x="45720" y="0"/>
              </a:moveTo>
              <a:lnTo>
                <a:pt x="45720" y="43444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32A62A2-D71C-4460-B0BC-109648123F54}">
      <dsp:nvSpPr>
        <dsp:cNvPr id="0" name=""/>
        <dsp:cNvSpPr/>
      </dsp:nvSpPr>
      <dsp:spPr>
        <a:xfrm>
          <a:off x="2528229" y="4160727"/>
          <a:ext cx="91440" cy="434442"/>
        </a:xfrm>
        <a:custGeom>
          <a:avLst/>
          <a:gdLst/>
          <a:ahLst/>
          <a:cxnLst/>
          <a:rect l="0" t="0" r="0" b="0"/>
          <a:pathLst>
            <a:path>
              <a:moveTo>
                <a:pt x="45720" y="0"/>
              </a:moveTo>
              <a:lnTo>
                <a:pt x="45720" y="43444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1695ECA-DCBE-4FF8-8013-C122E6E9406E}">
      <dsp:nvSpPr>
        <dsp:cNvPr id="0" name=""/>
        <dsp:cNvSpPr/>
      </dsp:nvSpPr>
      <dsp:spPr>
        <a:xfrm>
          <a:off x="2573949" y="2777730"/>
          <a:ext cx="1825738" cy="434442"/>
        </a:xfrm>
        <a:custGeom>
          <a:avLst/>
          <a:gdLst/>
          <a:ahLst/>
          <a:cxnLst/>
          <a:rect l="0" t="0" r="0" b="0"/>
          <a:pathLst>
            <a:path>
              <a:moveTo>
                <a:pt x="1825738" y="0"/>
              </a:moveTo>
              <a:lnTo>
                <a:pt x="1825738" y="296060"/>
              </a:lnTo>
              <a:lnTo>
                <a:pt x="0" y="296060"/>
              </a:lnTo>
              <a:lnTo>
                <a:pt x="0" y="43444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AA0C351-74AC-43F6-A0CF-3884591234AE}">
      <dsp:nvSpPr>
        <dsp:cNvPr id="0" name=""/>
        <dsp:cNvSpPr/>
      </dsp:nvSpPr>
      <dsp:spPr>
        <a:xfrm>
          <a:off x="4399688" y="1394733"/>
          <a:ext cx="456434" cy="434442"/>
        </a:xfrm>
        <a:custGeom>
          <a:avLst/>
          <a:gdLst/>
          <a:ahLst/>
          <a:cxnLst/>
          <a:rect l="0" t="0" r="0" b="0"/>
          <a:pathLst>
            <a:path>
              <a:moveTo>
                <a:pt x="456434" y="0"/>
              </a:moveTo>
              <a:lnTo>
                <a:pt x="456434" y="296060"/>
              </a:lnTo>
              <a:lnTo>
                <a:pt x="0" y="296060"/>
              </a:lnTo>
              <a:lnTo>
                <a:pt x="0" y="4344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1312A0A-9DD7-4D6D-812B-8F225518520C}">
      <dsp:nvSpPr>
        <dsp:cNvPr id="0" name=""/>
        <dsp:cNvSpPr/>
      </dsp:nvSpPr>
      <dsp:spPr>
        <a:xfrm>
          <a:off x="702490" y="4160727"/>
          <a:ext cx="91440" cy="434442"/>
        </a:xfrm>
        <a:custGeom>
          <a:avLst/>
          <a:gdLst/>
          <a:ahLst/>
          <a:cxnLst/>
          <a:rect l="0" t="0" r="0" b="0"/>
          <a:pathLst>
            <a:path>
              <a:moveTo>
                <a:pt x="45720" y="0"/>
              </a:moveTo>
              <a:lnTo>
                <a:pt x="45720" y="43444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4F6034F-F74F-4ECC-9968-7FC250A20D2E}">
      <dsp:nvSpPr>
        <dsp:cNvPr id="0" name=""/>
        <dsp:cNvSpPr/>
      </dsp:nvSpPr>
      <dsp:spPr>
        <a:xfrm>
          <a:off x="702490" y="2777730"/>
          <a:ext cx="91440" cy="434442"/>
        </a:xfrm>
        <a:custGeom>
          <a:avLst/>
          <a:gdLst/>
          <a:ahLst/>
          <a:cxnLst/>
          <a:rect l="0" t="0" r="0" b="0"/>
          <a:pathLst>
            <a:path>
              <a:moveTo>
                <a:pt x="45720" y="0"/>
              </a:moveTo>
              <a:lnTo>
                <a:pt x="45720" y="43444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B02AA69-890B-4592-9D48-640280F9CF15}">
      <dsp:nvSpPr>
        <dsp:cNvPr id="0" name=""/>
        <dsp:cNvSpPr/>
      </dsp:nvSpPr>
      <dsp:spPr>
        <a:xfrm>
          <a:off x="748210" y="1394733"/>
          <a:ext cx="4107912" cy="434442"/>
        </a:xfrm>
        <a:custGeom>
          <a:avLst/>
          <a:gdLst/>
          <a:ahLst/>
          <a:cxnLst/>
          <a:rect l="0" t="0" r="0" b="0"/>
          <a:pathLst>
            <a:path>
              <a:moveTo>
                <a:pt x="4107912" y="0"/>
              </a:moveTo>
              <a:lnTo>
                <a:pt x="4107912" y="296060"/>
              </a:lnTo>
              <a:lnTo>
                <a:pt x="0" y="296060"/>
              </a:lnTo>
              <a:lnTo>
                <a:pt x="0" y="43444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986CB51-9CD5-484E-9262-1C25000F1997}">
      <dsp:nvSpPr>
        <dsp:cNvPr id="0" name=""/>
        <dsp:cNvSpPr/>
      </dsp:nvSpPr>
      <dsp:spPr>
        <a:xfrm>
          <a:off x="4109229" y="446178"/>
          <a:ext cx="1493786" cy="94855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203E8B-9A53-4CB0-B926-E1AE7844519F}">
      <dsp:nvSpPr>
        <dsp:cNvPr id="0" name=""/>
        <dsp:cNvSpPr/>
      </dsp:nvSpPr>
      <dsp:spPr>
        <a:xfrm>
          <a:off x="4275206" y="603856"/>
          <a:ext cx="1493786" cy="94855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האב והבת</a:t>
          </a:r>
        </a:p>
      </dsp:txBody>
      <dsp:txXfrm>
        <a:off x="4302988" y="631638"/>
        <a:ext cx="1438222" cy="892990"/>
      </dsp:txXfrm>
    </dsp:sp>
    <dsp:sp modelId="{405FEB59-E359-4677-9818-1919A59CD220}">
      <dsp:nvSpPr>
        <dsp:cNvPr id="0" name=""/>
        <dsp:cNvSpPr/>
      </dsp:nvSpPr>
      <dsp:spPr>
        <a:xfrm>
          <a:off x="1317" y="1829175"/>
          <a:ext cx="1493786" cy="94855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3DF570-8528-4A53-8EAE-6FA3458CA311}">
      <dsp:nvSpPr>
        <dsp:cNvPr id="0" name=""/>
        <dsp:cNvSpPr/>
      </dsp:nvSpPr>
      <dsp:spPr>
        <a:xfrm>
          <a:off x="167293" y="1986853"/>
          <a:ext cx="1493786" cy="94855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en-US" sz="1100" kern="1200" dirty="0"/>
            <a:t>Is he fundamentally her agent? Accepting the kiddushin on her behalf?</a:t>
          </a:r>
          <a:endParaRPr lang="he-IL" sz="1100" kern="1200" dirty="0"/>
        </a:p>
      </dsp:txBody>
      <dsp:txXfrm>
        <a:off x="195075" y="2014635"/>
        <a:ext cx="1438222" cy="892990"/>
      </dsp:txXfrm>
    </dsp:sp>
    <dsp:sp modelId="{AD0BC57A-5A84-4346-ACD7-70C0C6775EAE}">
      <dsp:nvSpPr>
        <dsp:cNvPr id="0" name=""/>
        <dsp:cNvSpPr/>
      </dsp:nvSpPr>
      <dsp:spPr>
        <a:xfrm>
          <a:off x="1317" y="3212173"/>
          <a:ext cx="1493786" cy="94855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566B07-FDFF-4EB2-806E-B21F05163097}">
      <dsp:nvSpPr>
        <dsp:cNvPr id="0" name=""/>
        <dsp:cNvSpPr/>
      </dsp:nvSpPr>
      <dsp:spPr>
        <a:xfrm>
          <a:off x="167293" y="3369850"/>
          <a:ext cx="1493786" cy="94855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תוס, תוס רי"ד- האב שליח שלה או מייצג</a:t>
          </a:r>
        </a:p>
      </dsp:txBody>
      <dsp:txXfrm>
        <a:off x="195075" y="3397632"/>
        <a:ext cx="1438222" cy="892990"/>
      </dsp:txXfrm>
    </dsp:sp>
    <dsp:sp modelId="{B834EF39-2B78-4363-B212-E1B234BA4450}">
      <dsp:nvSpPr>
        <dsp:cNvPr id="0" name=""/>
        <dsp:cNvSpPr/>
      </dsp:nvSpPr>
      <dsp:spPr>
        <a:xfrm>
          <a:off x="1317" y="4595170"/>
          <a:ext cx="1493786" cy="94855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2F20DA-31A6-4A4E-ACCC-54834F6E4D88}">
      <dsp:nvSpPr>
        <dsp:cNvPr id="0" name=""/>
        <dsp:cNvSpPr/>
      </dsp:nvSpPr>
      <dsp:spPr>
        <a:xfrm>
          <a:off x="167293" y="4752847"/>
          <a:ext cx="1493786" cy="94855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מרדכי </a:t>
          </a:r>
          <a:r>
            <a:rPr lang="he-IL" sz="1100" kern="1200" dirty="0" err="1"/>
            <a:t>ראבי"ה</a:t>
          </a:r>
          <a:r>
            <a:rPr lang="en-US" sz="1100" kern="1200" dirty="0"/>
            <a:t>- parental consent (but since she’s not bat </a:t>
          </a:r>
          <a:r>
            <a:rPr lang="en-US" sz="1100" kern="1200" dirty="0" err="1"/>
            <a:t>daat</a:t>
          </a:r>
          <a:r>
            <a:rPr lang="en-US" sz="1100" kern="1200" dirty="0"/>
            <a:t> he can do it without her)</a:t>
          </a:r>
          <a:endParaRPr lang="he-IL" sz="1100" kern="1200" dirty="0"/>
        </a:p>
      </dsp:txBody>
      <dsp:txXfrm>
        <a:off x="195075" y="4780629"/>
        <a:ext cx="1438222" cy="892990"/>
      </dsp:txXfrm>
    </dsp:sp>
    <dsp:sp modelId="{03F499F6-CFEE-480B-8552-C948CA8F3F05}">
      <dsp:nvSpPr>
        <dsp:cNvPr id="0" name=""/>
        <dsp:cNvSpPr/>
      </dsp:nvSpPr>
      <dsp:spPr>
        <a:xfrm>
          <a:off x="3652795" y="1829175"/>
          <a:ext cx="1493786" cy="94855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69FF71-48E4-4C50-B828-3A2F0841513B}">
      <dsp:nvSpPr>
        <dsp:cNvPr id="0" name=""/>
        <dsp:cNvSpPr/>
      </dsp:nvSpPr>
      <dsp:spPr>
        <a:xfrm>
          <a:off x="3818771" y="1986853"/>
          <a:ext cx="1493786" cy="94855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en-US" sz="1100" kern="1200" dirty="0"/>
            <a:t>Mixed identity</a:t>
          </a:r>
          <a:endParaRPr lang="he-IL" sz="1100" kern="1200" dirty="0"/>
        </a:p>
      </dsp:txBody>
      <dsp:txXfrm>
        <a:off x="3846553" y="2014635"/>
        <a:ext cx="1438222" cy="892990"/>
      </dsp:txXfrm>
    </dsp:sp>
    <dsp:sp modelId="{EA937FAF-27EA-4D1A-B061-08E88AE26A9E}">
      <dsp:nvSpPr>
        <dsp:cNvPr id="0" name=""/>
        <dsp:cNvSpPr/>
      </dsp:nvSpPr>
      <dsp:spPr>
        <a:xfrm>
          <a:off x="1827056" y="3212173"/>
          <a:ext cx="1493786" cy="94855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278868-E685-4592-8B38-6A71269CECE2}">
      <dsp:nvSpPr>
        <dsp:cNvPr id="0" name=""/>
        <dsp:cNvSpPr/>
      </dsp:nvSpPr>
      <dsp:spPr>
        <a:xfrm>
          <a:off x="1993032" y="3369850"/>
          <a:ext cx="1493786" cy="94855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en-US" sz="1100" kern="1200" dirty="0"/>
            <a:t>Hybrid Father-Daughter identity</a:t>
          </a:r>
          <a:endParaRPr lang="he-IL" sz="1100" kern="1200" dirty="0"/>
        </a:p>
      </dsp:txBody>
      <dsp:txXfrm>
        <a:off x="2020814" y="3397632"/>
        <a:ext cx="1438222" cy="892990"/>
      </dsp:txXfrm>
    </dsp:sp>
    <dsp:sp modelId="{758544A4-149E-4D01-81F8-0CA3EC9D0EFB}">
      <dsp:nvSpPr>
        <dsp:cNvPr id="0" name=""/>
        <dsp:cNvSpPr/>
      </dsp:nvSpPr>
      <dsp:spPr>
        <a:xfrm>
          <a:off x="1827056" y="4595170"/>
          <a:ext cx="1493786" cy="94855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08C09A-9920-4BF3-BD37-EC9F51F7A12F}">
      <dsp:nvSpPr>
        <dsp:cNvPr id="0" name=""/>
        <dsp:cNvSpPr/>
      </dsp:nvSpPr>
      <dsp:spPr>
        <a:xfrm>
          <a:off x="1993032" y="4752847"/>
          <a:ext cx="1493786" cy="94855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en-US" sz="1100" kern="1200" dirty="0"/>
            <a:t>Rambam- they’re both the claimant, and it’s </a:t>
          </a:r>
          <a:r>
            <a:rPr lang="en-US" sz="1100" kern="1200" dirty="0" err="1"/>
            <a:t>her’s</a:t>
          </a:r>
          <a:r>
            <a:rPr lang="en-US" sz="1100" kern="1200" dirty="0"/>
            <a:t> but also his</a:t>
          </a:r>
          <a:endParaRPr lang="he-IL" sz="1100" kern="1200" dirty="0"/>
        </a:p>
      </dsp:txBody>
      <dsp:txXfrm>
        <a:off x="2020814" y="4780629"/>
        <a:ext cx="1438222" cy="892990"/>
      </dsp:txXfrm>
    </dsp:sp>
    <dsp:sp modelId="{08521659-FD7F-4EC5-8273-E400F71EDB0D}">
      <dsp:nvSpPr>
        <dsp:cNvPr id="0" name=""/>
        <dsp:cNvSpPr/>
      </dsp:nvSpPr>
      <dsp:spPr>
        <a:xfrm>
          <a:off x="3652795" y="3212173"/>
          <a:ext cx="1493786" cy="94855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6FE5013-E60E-4287-9B59-7C28B17D8EF0}">
      <dsp:nvSpPr>
        <dsp:cNvPr id="0" name=""/>
        <dsp:cNvSpPr/>
      </dsp:nvSpPr>
      <dsp:spPr>
        <a:xfrm>
          <a:off x="3818771" y="3369850"/>
          <a:ext cx="1493786" cy="94855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האב בעל דבר, שיכול ליצור אישות</a:t>
          </a:r>
        </a:p>
      </dsp:txBody>
      <dsp:txXfrm>
        <a:off x="3846553" y="3397632"/>
        <a:ext cx="1438222" cy="892990"/>
      </dsp:txXfrm>
    </dsp:sp>
    <dsp:sp modelId="{1E9B6AF3-D447-4085-9E90-DDBD697F11FD}">
      <dsp:nvSpPr>
        <dsp:cNvPr id="0" name=""/>
        <dsp:cNvSpPr/>
      </dsp:nvSpPr>
      <dsp:spPr>
        <a:xfrm>
          <a:off x="3652795" y="4595170"/>
          <a:ext cx="1493786" cy="94855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49DEDF5-5FBB-4673-A4DE-5E19F2A5E2E8}">
      <dsp:nvSpPr>
        <dsp:cNvPr id="0" name=""/>
        <dsp:cNvSpPr/>
      </dsp:nvSpPr>
      <dsp:spPr>
        <a:xfrm>
          <a:off x="3818771" y="4752847"/>
          <a:ext cx="1493786" cy="94855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רמב"ן- האב בעל דבר, אבל יוצר אישות </a:t>
          </a:r>
        </a:p>
      </dsp:txBody>
      <dsp:txXfrm>
        <a:off x="3846553" y="4780629"/>
        <a:ext cx="1438222" cy="892990"/>
      </dsp:txXfrm>
    </dsp:sp>
    <dsp:sp modelId="{A55A0B57-41BA-48A3-97C2-9B8E5AA37B47}">
      <dsp:nvSpPr>
        <dsp:cNvPr id="0" name=""/>
        <dsp:cNvSpPr/>
      </dsp:nvSpPr>
      <dsp:spPr>
        <a:xfrm>
          <a:off x="5478534" y="3212173"/>
          <a:ext cx="1493786" cy="94855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A383AF-242F-445C-B150-D5BBC751605A}">
      <dsp:nvSpPr>
        <dsp:cNvPr id="0" name=""/>
        <dsp:cNvSpPr/>
      </dsp:nvSpPr>
      <dsp:spPr>
        <a:xfrm>
          <a:off x="5644510" y="3369850"/>
          <a:ext cx="1493786" cy="94855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en-US" sz="1100" kern="1200" dirty="0"/>
            <a:t>Dual identity- part relevant to father, part to her.</a:t>
          </a:r>
          <a:endParaRPr lang="he-IL" sz="1100" kern="1200" dirty="0"/>
        </a:p>
      </dsp:txBody>
      <dsp:txXfrm>
        <a:off x="5672292" y="3397632"/>
        <a:ext cx="1438222" cy="892990"/>
      </dsp:txXfrm>
    </dsp:sp>
    <dsp:sp modelId="{10801CBB-6E32-4B1E-ADC4-47EC0B500CD1}">
      <dsp:nvSpPr>
        <dsp:cNvPr id="0" name=""/>
        <dsp:cNvSpPr/>
      </dsp:nvSpPr>
      <dsp:spPr>
        <a:xfrm>
          <a:off x="5478534" y="4595170"/>
          <a:ext cx="1493786" cy="94855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9AF4BD-E161-4876-9327-530AE168F867}">
      <dsp:nvSpPr>
        <dsp:cNvPr id="0" name=""/>
        <dsp:cNvSpPr/>
      </dsp:nvSpPr>
      <dsp:spPr>
        <a:xfrm>
          <a:off x="5644510" y="4752847"/>
          <a:ext cx="1493786" cy="94855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en-US" sz="1100" kern="1200" dirty="0" err="1"/>
            <a:t>Raavad</a:t>
          </a:r>
          <a:r>
            <a:rPr lang="en-US" sz="1100" kern="1200" dirty="0"/>
            <a:t>, maybe neither is really fully the claimant</a:t>
          </a:r>
          <a:endParaRPr lang="he-IL" sz="1100" kern="1200" dirty="0"/>
        </a:p>
      </dsp:txBody>
      <dsp:txXfrm>
        <a:off x="5672292" y="4780629"/>
        <a:ext cx="1438222" cy="892990"/>
      </dsp:txXfrm>
    </dsp:sp>
    <dsp:sp modelId="{1DBA15CE-D83D-44B6-B961-D2FECB575B98}">
      <dsp:nvSpPr>
        <dsp:cNvPr id="0" name=""/>
        <dsp:cNvSpPr/>
      </dsp:nvSpPr>
      <dsp:spPr>
        <a:xfrm>
          <a:off x="8217142" y="1829175"/>
          <a:ext cx="1493786" cy="94855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AF9617-D5D8-43A5-BE80-B553FC667A78}">
      <dsp:nvSpPr>
        <dsp:cNvPr id="0" name=""/>
        <dsp:cNvSpPr/>
      </dsp:nvSpPr>
      <dsp:spPr>
        <a:xfrm>
          <a:off x="8383118" y="1986853"/>
          <a:ext cx="1493786" cy="94855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en-US" sz="1100" kern="1200" dirty="0"/>
            <a:t>Or is he the principal party?</a:t>
          </a:r>
          <a:endParaRPr lang="he-IL" sz="1100" kern="1200" dirty="0"/>
        </a:p>
      </dsp:txBody>
      <dsp:txXfrm>
        <a:off x="8410900" y="2014635"/>
        <a:ext cx="1438222" cy="892990"/>
      </dsp:txXfrm>
    </dsp:sp>
    <dsp:sp modelId="{84E08271-FF57-4885-9DF3-C40EC238EB34}">
      <dsp:nvSpPr>
        <dsp:cNvPr id="0" name=""/>
        <dsp:cNvSpPr/>
      </dsp:nvSpPr>
      <dsp:spPr>
        <a:xfrm>
          <a:off x="8217142" y="3212173"/>
          <a:ext cx="1493786" cy="94855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1F3C4B-E1CB-46F4-B3D9-7218CF30CDA2}">
      <dsp:nvSpPr>
        <dsp:cNvPr id="0" name=""/>
        <dsp:cNvSpPr/>
      </dsp:nvSpPr>
      <dsp:spPr>
        <a:xfrm>
          <a:off x="8383118" y="3369850"/>
          <a:ext cx="1493786" cy="94855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קנין לקידושין- ירושלמי</a:t>
          </a:r>
        </a:p>
      </dsp:txBody>
      <dsp:txXfrm>
        <a:off x="8410900" y="3397632"/>
        <a:ext cx="1438222" cy="892990"/>
      </dsp:txXfrm>
    </dsp:sp>
    <dsp:sp modelId="{AA337593-D382-4F44-B6D4-19B4D3B0DF4B}">
      <dsp:nvSpPr>
        <dsp:cNvPr id="0" name=""/>
        <dsp:cNvSpPr/>
      </dsp:nvSpPr>
      <dsp:spPr>
        <a:xfrm>
          <a:off x="7304273" y="4595170"/>
          <a:ext cx="1493786" cy="94855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4A7D51-A831-4B9D-8176-1624C6D2793B}">
      <dsp:nvSpPr>
        <dsp:cNvPr id="0" name=""/>
        <dsp:cNvSpPr/>
      </dsp:nvSpPr>
      <dsp:spPr>
        <a:xfrm>
          <a:off x="7470249" y="4752847"/>
          <a:ext cx="1493786" cy="94855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en-US" sz="1100" kern="1200" dirty="0" err="1"/>
            <a:t>Rashi</a:t>
          </a:r>
          <a:r>
            <a:rPr lang="en-US" sz="1100" kern="1200" dirty="0"/>
            <a:t> says it’s learnt from a whole new </a:t>
          </a:r>
          <a:r>
            <a:rPr lang="en-US" sz="1100" kern="1200" dirty="0" err="1"/>
            <a:t>passuk</a:t>
          </a:r>
          <a:r>
            <a:rPr lang="en-US" sz="1100" kern="1200" dirty="0"/>
            <a:t>, and might be treated as a contract</a:t>
          </a:r>
          <a:endParaRPr lang="he-IL" sz="1100" kern="1200" dirty="0"/>
        </a:p>
      </dsp:txBody>
      <dsp:txXfrm>
        <a:off x="7498031" y="4780629"/>
        <a:ext cx="1438222" cy="892990"/>
      </dsp:txXfrm>
    </dsp:sp>
    <dsp:sp modelId="{3E649BCD-6156-48A5-8195-0F267A3E7B00}">
      <dsp:nvSpPr>
        <dsp:cNvPr id="0" name=""/>
        <dsp:cNvSpPr/>
      </dsp:nvSpPr>
      <dsp:spPr>
        <a:xfrm>
          <a:off x="9130012" y="4595170"/>
          <a:ext cx="1493786" cy="94855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7B659E-CE6F-4263-AF5A-DA9FB64D08E2}">
      <dsp:nvSpPr>
        <dsp:cNvPr id="0" name=""/>
        <dsp:cNvSpPr/>
      </dsp:nvSpPr>
      <dsp:spPr>
        <a:xfrm>
          <a:off x="9295988" y="4752847"/>
          <a:ext cx="1493786" cy="94855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488950" rtl="1">
            <a:lnSpc>
              <a:spcPct val="90000"/>
            </a:lnSpc>
            <a:spcBef>
              <a:spcPct val="0"/>
            </a:spcBef>
            <a:spcAft>
              <a:spcPct val="35000"/>
            </a:spcAft>
            <a:buNone/>
          </a:pPr>
          <a:r>
            <a:rPr lang="he-IL" sz="1100" kern="1200" dirty="0"/>
            <a:t>ריטב"א- האב כבעלים עליה לכל דבר, "את ביתי נתתי..." </a:t>
          </a:r>
        </a:p>
      </dsp:txBody>
      <dsp:txXfrm>
        <a:off x="9323770" y="4780629"/>
        <a:ext cx="1438222" cy="89299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4ACACE-1B41-4149-9DE6-4853262EA2DE}">
      <dsp:nvSpPr>
        <dsp:cNvPr id="0" name=""/>
        <dsp:cNvSpPr/>
      </dsp:nvSpPr>
      <dsp:spPr>
        <a:xfrm>
          <a:off x="6531664" y="3709912"/>
          <a:ext cx="91440" cy="690802"/>
        </a:xfrm>
        <a:custGeom>
          <a:avLst/>
          <a:gdLst/>
          <a:ahLst/>
          <a:cxnLst/>
          <a:rect l="0" t="0" r="0" b="0"/>
          <a:pathLst>
            <a:path>
              <a:moveTo>
                <a:pt x="45720" y="0"/>
              </a:moveTo>
              <a:lnTo>
                <a:pt x="45720" y="6908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2607302-CFB5-42B4-B52D-C77FCED6DB74}">
      <dsp:nvSpPr>
        <dsp:cNvPr id="0" name=""/>
        <dsp:cNvSpPr/>
      </dsp:nvSpPr>
      <dsp:spPr>
        <a:xfrm>
          <a:off x="5125841" y="1510824"/>
          <a:ext cx="1451543" cy="690802"/>
        </a:xfrm>
        <a:custGeom>
          <a:avLst/>
          <a:gdLst/>
          <a:ahLst/>
          <a:cxnLst/>
          <a:rect l="0" t="0" r="0" b="0"/>
          <a:pathLst>
            <a:path>
              <a:moveTo>
                <a:pt x="0" y="0"/>
              </a:moveTo>
              <a:lnTo>
                <a:pt x="0" y="470761"/>
              </a:lnTo>
              <a:lnTo>
                <a:pt x="1451543" y="470761"/>
              </a:lnTo>
              <a:lnTo>
                <a:pt x="1451543" y="69080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56F86A2-F2F3-4C80-B169-4B7DABDDA524}">
      <dsp:nvSpPr>
        <dsp:cNvPr id="0" name=""/>
        <dsp:cNvSpPr/>
      </dsp:nvSpPr>
      <dsp:spPr>
        <a:xfrm>
          <a:off x="3628578" y="3709912"/>
          <a:ext cx="91440" cy="690802"/>
        </a:xfrm>
        <a:custGeom>
          <a:avLst/>
          <a:gdLst/>
          <a:ahLst/>
          <a:cxnLst/>
          <a:rect l="0" t="0" r="0" b="0"/>
          <a:pathLst>
            <a:path>
              <a:moveTo>
                <a:pt x="45720" y="0"/>
              </a:moveTo>
              <a:lnTo>
                <a:pt x="45720" y="6908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C6FE9E-1F10-49D0-884C-4DABCC7EC00C}">
      <dsp:nvSpPr>
        <dsp:cNvPr id="0" name=""/>
        <dsp:cNvSpPr/>
      </dsp:nvSpPr>
      <dsp:spPr>
        <a:xfrm>
          <a:off x="3674298" y="1510824"/>
          <a:ext cx="1451543" cy="690802"/>
        </a:xfrm>
        <a:custGeom>
          <a:avLst/>
          <a:gdLst/>
          <a:ahLst/>
          <a:cxnLst/>
          <a:rect l="0" t="0" r="0" b="0"/>
          <a:pathLst>
            <a:path>
              <a:moveTo>
                <a:pt x="1451543" y="0"/>
              </a:moveTo>
              <a:lnTo>
                <a:pt x="1451543" y="470761"/>
              </a:lnTo>
              <a:lnTo>
                <a:pt x="0" y="470761"/>
              </a:lnTo>
              <a:lnTo>
                <a:pt x="0" y="69080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F89B804-7695-48E0-B7DB-77C6A5C6215E}">
      <dsp:nvSpPr>
        <dsp:cNvPr id="0" name=""/>
        <dsp:cNvSpPr/>
      </dsp:nvSpPr>
      <dsp:spPr>
        <a:xfrm>
          <a:off x="3938215" y="2539"/>
          <a:ext cx="2375252" cy="150828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AC546D-ECE8-49CC-90F8-056F5A1EA127}">
      <dsp:nvSpPr>
        <dsp:cNvPr id="0" name=""/>
        <dsp:cNvSpPr/>
      </dsp:nvSpPr>
      <dsp:spPr>
        <a:xfrm>
          <a:off x="4202132" y="253260"/>
          <a:ext cx="2375252" cy="150828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he-IL" sz="2200" kern="1200" dirty="0"/>
            <a:t>קידושי קטן</a:t>
          </a:r>
        </a:p>
      </dsp:txBody>
      <dsp:txXfrm>
        <a:off x="4246308" y="297436"/>
        <a:ext cx="2286900" cy="1419933"/>
      </dsp:txXfrm>
    </dsp:sp>
    <dsp:sp modelId="{A4958CBE-2682-4BB5-865D-C7CB4DA311F1}">
      <dsp:nvSpPr>
        <dsp:cNvPr id="0" name=""/>
        <dsp:cNvSpPr/>
      </dsp:nvSpPr>
      <dsp:spPr>
        <a:xfrm>
          <a:off x="2486672" y="2201627"/>
          <a:ext cx="2375252" cy="150828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167E20-7B5C-4992-9DD5-DC64B1107029}">
      <dsp:nvSpPr>
        <dsp:cNvPr id="0" name=""/>
        <dsp:cNvSpPr/>
      </dsp:nvSpPr>
      <dsp:spPr>
        <a:xfrm>
          <a:off x="2750589" y="2452348"/>
          <a:ext cx="2375252" cy="150828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he-IL" sz="2200" kern="1200" dirty="0"/>
            <a:t>אין אישות לקטן, </a:t>
          </a:r>
          <a:r>
            <a:rPr lang="he-IL" sz="2200" kern="1200" dirty="0" err="1"/>
            <a:t>והוי</a:t>
          </a:r>
          <a:r>
            <a:rPr lang="he-IL" sz="2200" kern="1200" dirty="0"/>
            <a:t> זנות</a:t>
          </a:r>
        </a:p>
      </dsp:txBody>
      <dsp:txXfrm>
        <a:off x="2794765" y="2496524"/>
        <a:ext cx="2286900" cy="1419933"/>
      </dsp:txXfrm>
    </dsp:sp>
    <dsp:sp modelId="{1FE1F6C1-1B99-4EA0-8610-D7582650DC88}">
      <dsp:nvSpPr>
        <dsp:cNvPr id="0" name=""/>
        <dsp:cNvSpPr/>
      </dsp:nvSpPr>
      <dsp:spPr>
        <a:xfrm>
          <a:off x="2486672" y="4400715"/>
          <a:ext cx="2375252" cy="150828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8D31CD-FBFB-473D-A6D4-C4E8BE841797}">
      <dsp:nvSpPr>
        <dsp:cNvPr id="0" name=""/>
        <dsp:cNvSpPr/>
      </dsp:nvSpPr>
      <dsp:spPr>
        <a:xfrm>
          <a:off x="2750589" y="4651436"/>
          <a:ext cx="2375252" cy="150828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he-IL" sz="2200" kern="1200" dirty="0"/>
            <a:t>חכמי ספרד- </a:t>
          </a:r>
          <a:br>
            <a:rPr lang="en-US" sz="2200" kern="1200" dirty="0"/>
          </a:br>
          <a:r>
            <a:rPr lang="en-US" sz="2200" kern="1200" dirty="0"/>
            <a:t>no </a:t>
          </a:r>
          <a:r>
            <a:rPr lang="en-US" sz="2200" kern="1200" dirty="0" err="1"/>
            <a:t>ishus</a:t>
          </a:r>
          <a:r>
            <a:rPr lang="en-US" sz="2200" kern="1200" dirty="0"/>
            <a:t> so </a:t>
          </a:r>
          <a:r>
            <a:rPr lang="en-US" sz="2200" kern="1200" dirty="0" err="1"/>
            <a:t>assur</a:t>
          </a:r>
          <a:endParaRPr lang="he-IL" sz="2200" kern="1200" dirty="0"/>
        </a:p>
      </dsp:txBody>
      <dsp:txXfrm>
        <a:off x="2794765" y="4695612"/>
        <a:ext cx="2286900" cy="1419933"/>
      </dsp:txXfrm>
    </dsp:sp>
    <dsp:sp modelId="{D92C1FE0-4D49-454B-A517-0EC085C6D950}">
      <dsp:nvSpPr>
        <dsp:cNvPr id="0" name=""/>
        <dsp:cNvSpPr/>
      </dsp:nvSpPr>
      <dsp:spPr>
        <a:xfrm>
          <a:off x="5389758" y="2201627"/>
          <a:ext cx="2375252" cy="150828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D930640-6488-4DC9-8039-54566247FB6A}">
      <dsp:nvSpPr>
        <dsp:cNvPr id="0" name=""/>
        <dsp:cNvSpPr/>
      </dsp:nvSpPr>
      <dsp:spPr>
        <a:xfrm>
          <a:off x="5653675" y="2452348"/>
          <a:ext cx="2375252" cy="150828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he-IL" sz="2200" kern="1200" dirty="0"/>
            <a:t>אין אישות לקטן, אבל אין זנות ויש לקדשו</a:t>
          </a:r>
        </a:p>
      </dsp:txBody>
      <dsp:txXfrm>
        <a:off x="5697851" y="2496524"/>
        <a:ext cx="2286900" cy="1419933"/>
      </dsp:txXfrm>
    </dsp:sp>
    <dsp:sp modelId="{50CAB6C5-CA16-4596-B76E-12B9C54C7F84}">
      <dsp:nvSpPr>
        <dsp:cNvPr id="0" name=""/>
        <dsp:cNvSpPr/>
      </dsp:nvSpPr>
      <dsp:spPr>
        <a:xfrm>
          <a:off x="5389758" y="4400715"/>
          <a:ext cx="2375252" cy="150828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5A784F-C2A1-4587-A3D2-D0F3344889CE}">
      <dsp:nvSpPr>
        <dsp:cNvPr id="0" name=""/>
        <dsp:cNvSpPr/>
      </dsp:nvSpPr>
      <dsp:spPr>
        <a:xfrm>
          <a:off x="5653675" y="4651436"/>
          <a:ext cx="2375252" cy="150828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ctr" defTabSz="977900" rtl="1">
            <a:lnSpc>
              <a:spcPct val="90000"/>
            </a:lnSpc>
            <a:spcBef>
              <a:spcPct val="0"/>
            </a:spcBef>
            <a:spcAft>
              <a:spcPct val="35000"/>
            </a:spcAft>
            <a:buNone/>
          </a:pPr>
          <a:r>
            <a:rPr lang="he-IL" sz="2200" kern="1200" dirty="0"/>
            <a:t>תוס</a:t>
          </a:r>
          <a:r>
            <a:rPr lang="en-US" sz="2200" kern="1200" dirty="0"/>
            <a:t> </a:t>
          </a:r>
          <a:br>
            <a:rPr lang="en-US" sz="2200" kern="1200" dirty="0"/>
          </a:br>
          <a:r>
            <a:rPr lang="en-US" sz="2200" kern="1200" dirty="0"/>
            <a:t>Important part of taking care of their welfare</a:t>
          </a:r>
          <a:endParaRPr lang="he-IL" sz="2200" kern="1200" dirty="0"/>
        </a:p>
      </dsp:txBody>
      <dsp:txXfrm>
        <a:off x="5697851" y="4695612"/>
        <a:ext cx="2286900" cy="141993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4B9BC3-4692-4C36-A4BC-0975B994A52C}">
      <dsp:nvSpPr>
        <dsp:cNvPr id="0" name=""/>
        <dsp:cNvSpPr/>
      </dsp:nvSpPr>
      <dsp:spPr>
        <a:xfrm>
          <a:off x="7301102" y="3393090"/>
          <a:ext cx="2140602" cy="509366"/>
        </a:xfrm>
        <a:custGeom>
          <a:avLst/>
          <a:gdLst/>
          <a:ahLst/>
          <a:cxnLst/>
          <a:rect l="0" t="0" r="0" b="0"/>
          <a:pathLst>
            <a:path>
              <a:moveTo>
                <a:pt x="0" y="0"/>
              </a:moveTo>
              <a:lnTo>
                <a:pt x="0" y="347118"/>
              </a:lnTo>
              <a:lnTo>
                <a:pt x="2140602" y="347118"/>
              </a:lnTo>
              <a:lnTo>
                <a:pt x="2140602" y="5093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BD765EC-439E-4B47-B3D4-A10D8870BF87}">
      <dsp:nvSpPr>
        <dsp:cNvPr id="0" name=""/>
        <dsp:cNvSpPr/>
      </dsp:nvSpPr>
      <dsp:spPr>
        <a:xfrm>
          <a:off x="7255382" y="3393090"/>
          <a:ext cx="91440" cy="509366"/>
        </a:xfrm>
        <a:custGeom>
          <a:avLst/>
          <a:gdLst/>
          <a:ahLst/>
          <a:cxnLst/>
          <a:rect l="0" t="0" r="0" b="0"/>
          <a:pathLst>
            <a:path>
              <a:moveTo>
                <a:pt x="45720" y="0"/>
              </a:moveTo>
              <a:lnTo>
                <a:pt x="45720" y="5093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12CD048-B5B5-4AF6-B67A-474C95EE01CF}">
      <dsp:nvSpPr>
        <dsp:cNvPr id="0" name=""/>
        <dsp:cNvSpPr/>
      </dsp:nvSpPr>
      <dsp:spPr>
        <a:xfrm>
          <a:off x="5160499" y="3393090"/>
          <a:ext cx="2140602" cy="509366"/>
        </a:xfrm>
        <a:custGeom>
          <a:avLst/>
          <a:gdLst/>
          <a:ahLst/>
          <a:cxnLst/>
          <a:rect l="0" t="0" r="0" b="0"/>
          <a:pathLst>
            <a:path>
              <a:moveTo>
                <a:pt x="2140602" y="0"/>
              </a:moveTo>
              <a:lnTo>
                <a:pt x="2140602" y="347118"/>
              </a:lnTo>
              <a:lnTo>
                <a:pt x="0" y="347118"/>
              </a:lnTo>
              <a:lnTo>
                <a:pt x="0" y="5093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67F0DE-29CC-43AA-A893-966F48673AB5}">
      <dsp:nvSpPr>
        <dsp:cNvPr id="0" name=""/>
        <dsp:cNvSpPr/>
      </dsp:nvSpPr>
      <dsp:spPr>
        <a:xfrm>
          <a:off x="4090198" y="1771584"/>
          <a:ext cx="3210903" cy="509366"/>
        </a:xfrm>
        <a:custGeom>
          <a:avLst/>
          <a:gdLst/>
          <a:ahLst/>
          <a:cxnLst/>
          <a:rect l="0" t="0" r="0" b="0"/>
          <a:pathLst>
            <a:path>
              <a:moveTo>
                <a:pt x="0" y="0"/>
              </a:moveTo>
              <a:lnTo>
                <a:pt x="0" y="347118"/>
              </a:lnTo>
              <a:lnTo>
                <a:pt x="3210903" y="347118"/>
              </a:lnTo>
              <a:lnTo>
                <a:pt x="3210903" y="50936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64ACACE-1B41-4149-9DE6-4853262EA2DE}">
      <dsp:nvSpPr>
        <dsp:cNvPr id="0" name=""/>
        <dsp:cNvSpPr/>
      </dsp:nvSpPr>
      <dsp:spPr>
        <a:xfrm>
          <a:off x="2974177" y="3393090"/>
          <a:ext cx="91440" cy="509366"/>
        </a:xfrm>
        <a:custGeom>
          <a:avLst/>
          <a:gdLst/>
          <a:ahLst/>
          <a:cxnLst/>
          <a:rect l="0" t="0" r="0" b="0"/>
          <a:pathLst>
            <a:path>
              <a:moveTo>
                <a:pt x="45720" y="0"/>
              </a:moveTo>
              <a:lnTo>
                <a:pt x="45720" y="5093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2607302-CFB5-42B4-B52D-C77FCED6DB74}">
      <dsp:nvSpPr>
        <dsp:cNvPr id="0" name=""/>
        <dsp:cNvSpPr/>
      </dsp:nvSpPr>
      <dsp:spPr>
        <a:xfrm>
          <a:off x="3019897" y="1771584"/>
          <a:ext cx="1070301" cy="509366"/>
        </a:xfrm>
        <a:custGeom>
          <a:avLst/>
          <a:gdLst/>
          <a:ahLst/>
          <a:cxnLst/>
          <a:rect l="0" t="0" r="0" b="0"/>
          <a:pathLst>
            <a:path>
              <a:moveTo>
                <a:pt x="1070301" y="0"/>
              </a:moveTo>
              <a:lnTo>
                <a:pt x="1070301" y="347118"/>
              </a:lnTo>
              <a:lnTo>
                <a:pt x="0" y="347118"/>
              </a:lnTo>
              <a:lnTo>
                <a:pt x="0" y="50936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56F86A2-F2F3-4C80-B169-4B7DABDDA524}">
      <dsp:nvSpPr>
        <dsp:cNvPr id="0" name=""/>
        <dsp:cNvSpPr/>
      </dsp:nvSpPr>
      <dsp:spPr>
        <a:xfrm>
          <a:off x="833575" y="3393090"/>
          <a:ext cx="91440" cy="509366"/>
        </a:xfrm>
        <a:custGeom>
          <a:avLst/>
          <a:gdLst/>
          <a:ahLst/>
          <a:cxnLst/>
          <a:rect l="0" t="0" r="0" b="0"/>
          <a:pathLst>
            <a:path>
              <a:moveTo>
                <a:pt x="45720" y="0"/>
              </a:moveTo>
              <a:lnTo>
                <a:pt x="45720" y="50936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C6FE9E-1F10-49D0-884C-4DABCC7EC00C}">
      <dsp:nvSpPr>
        <dsp:cNvPr id="0" name=""/>
        <dsp:cNvSpPr/>
      </dsp:nvSpPr>
      <dsp:spPr>
        <a:xfrm>
          <a:off x="879295" y="1771584"/>
          <a:ext cx="3210903" cy="509366"/>
        </a:xfrm>
        <a:custGeom>
          <a:avLst/>
          <a:gdLst/>
          <a:ahLst/>
          <a:cxnLst/>
          <a:rect l="0" t="0" r="0" b="0"/>
          <a:pathLst>
            <a:path>
              <a:moveTo>
                <a:pt x="3210903" y="0"/>
              </a:moveTo>
              <a:lnTo>
                <a:pt x="3210903" y="347118"/>
              </a:lnTo>
              <a:lnTo>
                <a:pt x="0" y="347118"/>
              </a:lnTo>
              <a:lnTo>
                <a:pt x="0" y="50936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F89B804-7695-48E0-B7DB-77C6A5C6215E}">
      <dsp:nvSpPr>
        <dsp:cNvPr id="0" name=""/>
        <dsp:cNvSpPr/>
      </dsp:nvSpPr>
      <dsp:spPr>
        <a:xfrm>
          <a:off x="3214497" y="659443"/>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AC546D-ECE8-49CC-90F8-056F5A1EA127}">
      <dsp:nvSpPr>
        <dsp:cNvPr id="0" name=""/>
        <dsp:cNvSpPr/>
      </dsp:nvSpPr>
      <dsp:spPr>
        <a:xfrm>
          <a:off x="3409097" y="844314"/>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קידושי קטן</a:t>
          </a:r>
        </a:p>
      </dsp:txBody>
      <dsp:txXfrm>
        <a:off x="3441670" y="876887"/>
        <a:ext cx="1686255" cy="1046994"/>
      </dsp:txXfrm>
    </dsp:sp>
    <dsp:sp modelId="{A4958CBE-2682-4BB5-865D-C7CB4DA311F1}">
      <dsp:nvSpPr>
        <dsp:cNvPr id="0" name=""/>
        <dsp:cNvSpPr/>
      </dsp:nvSpPr>
      <dsp:spPr>
        <a:xfrm>
          <a:off x="3594" y="2280950"/>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167E20-7B5C-4992-9DD5-DC64B1107029}">
      <dsp:nvSpPr>
        <dsp:cNvPr id="0" name=""/>
        <dsp:cNvSpPr/>
      </dsp:nvSpPr>
      <dsp:spPr>
        <a:xfrm>
          <a:off x="198194" y="2465820"/>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אין אישות לקטן, </a:t>
          </a:r>
          <a:r>
            <a:rPr lang="he-IL" sz="1600" kern="1200" dirty="0" err="1"/>
            <a:t>והוי</a:t>
          </a:r>
          <a:r>
            <a:rPr lang="he-IL" sz="1600" kern="1200" dirty="0"/>
            <a:t> זנות</a:t>
          </a:r>
        </a:p>
      </dsp:txBody>
      <dsp:txXfrm>
        <a:off x="230767" y="2498393"/>
        <a:ext cx="1686255" cy="1046994"/>
      </dsp:txXfrm>
    </dsp:sp>
    <dsp:sp modelId="{1FE1F6C1-1B99-4EA0-8610-D7582650DC88}">
      <dsp:nvSpPr>
        <dsp:cNvPr id="0" name=""/>
        <dsp:cNvSpPr/>
      </dsp:nvSpPr>
      <dsp:spPr>
        <a:xfrm>
          <a:off x="3594" y="3902456"/>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8D31CD-FBFB-473D-A6D4-C4E8BE841797}">
      <dsp:nvSpPr>
        <dsp:cNvPr id="0" name=""/>
        <dsp:cNvSpPr/>
      </dsp:nvSpPr>
      <dsp:spPr>
        <a:xfrm>
          <a:off x="198194" y="4087326"/>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חכמי ספרד- </a:t>
          </a:r>
          <a:br>
            <a:rPr lang="en-US" sz="1600" kern="1200" dirty="0"/>
          </a:br>
          <a:r>
            <a:rPr lang="en-US" sz="1600" kern="1200" dirty="0"/>
            <a:t>no </a:t>
          </a:r>
          <a:r>
            <a:rPr lang="en-US" sz="1600" kern="1200" dirty="0" err="1"/>
            <a:t>ishus</a:t>
          </a:r>
          <a:r>
            <a:rPr lang="en-US" sz="1600" kern="1200" dirty="0"/>
            <a:t> so </a:t>
          </a:r>
          <a:r>
            <a:rPr lang="en-US" sz="1600" kern="1200" dirty="0" err="1"/>
            <a:t>assur</a:t>
          </a:r>
          <a:endParaRPr lang="he-IL" sz="1600" kern="1200" dirty="0"/>
        </a:p>
      </dsp:txBody>
      <dsp:txXfrm>
        <a:off x="230767" y="4119899"/>
        <a:ext cx="1686255" cy="1046994"/>
      </dsp:txXfrm>
    </dsp:sp>
    <dsp:sp modelId="{D92C1FE0-4D49-454B-A517-0EC085C6D950}">
      <dsp:nvSpPr>
        <dsp:cNvPr id="0" name=""/>
        <dsp:cNvSpPr/>
      </dsp:nvSpPr>
      <dsp:spPr>
        <a:xfrm>
          <a:off x="2144196" y="2280950"/>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D930640-6488-4DC9-8039-54566247FB6A}">
      <dsp:nvSpPr>
        <dsp:cNvPr id="0" name=""/>
        <dsp:cNvSpPr/>
      </dsp:nvSpPr>
      <dsp:spPr>
        <a:xfrm>
          <a:off x="2338796" y="2465820"/>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אין אישות לקטן, אבל אין זנות ויש לקדשו</a:t>
          </a:r>
        </a:p>
      </dsp:txBody>
      <dsp:txXfrm>
        <a:off x="2371369" y="2498393"/>
        <a:ext cx="1686255" cy="1046994"/>
      </dsp:txXfrm>
    </dsp:sp>
    <dsp:sp modelId="{50CAB6C5-CA16-4596-B76E-12B9C54C7F84}">
      <dsp:nvSpPr>
        <dsp:cNvPr id="0" name=""/>
        <dsp:cNvSpPr/>
      </dsp:nvSpPr>
      <dsp:spPr>
        <a:xfrm>
          <a:off x="2144196" y="3902456"/>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5A784F-C2A1-4587-A3D2-D0F3344889CE}">
      <dsp:nvSpPr>
        <dsp:cNvPr id="0" name=""/>
        <dsp:cNvSpPr/>
      </dsp:nvSpPr>
      <dsp:spPr>
        <a:xfrm>
          <a:off x="2338796" y="4087326"/>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תוס</a:t>
          </a:r>
          <a:r>
            <a:rPr lang="en-US" sz="1600" kern="1200" dirty="0"/>
            <a:t> </a:t>
          </a:r>
          <a:br>
            <a:rPr lang="en-US" sz="1600" kern="1200" dirty="0"/>
          </a:br>
          <a:r>
            <a:rPr lang="en-US" sz="1600" kern="1200" dirty="0"/>
            <a:t>Important part of taking care of their welfare</a:t>
          </a:r>
          <a:endParaRPr lang="he-IL" sz="1600" kern="1200" dirty="0"/>
        </a:p>
      </dsp:txBody>
      <dsp:txXfrm>
        <a:off x="2371369" y="4119899"/>
        <a:ext cx="1686255" cy="1046994"/>
      </dsp:txXfrm>
    </dsp:sp>
    <dsp:sp modelId="{5476E8EE-5B16-461C-8158-7115BAF1DB39}">
      <dsp:nvSpPr>
        <dsp:cNvPr id="0" name=""/>
        <dsp:cNvSpPr/>
      </dsp:nvSpPr>
      <dsp:spPr>
        <a:xfrm>
          <a:off x="6425401" y="2280950"/>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185FF4B-A457-4D19-A8BE-FD206FB4F6F6}">
      <dsp:nvSpPr>
        <dsp:cNvPr id="0" name=""/>
        <dsp:cNvSpPr/>
      </dsp:nvSpPr>
      <dsp:spPr>
        <a:xfrm>
          <a:off x="6620001" y="2465820"/>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en-US" sz="1600" kern="1200" dirty="0" err="1"/>
            <a:t>Quazi</a:t>
          </a:r>
          <a:r>
            <a:rPr lang="en-US" sz="1600" kern="1200" dirty="0"/>
            <a:t> </a:t>
          </a:r>
          <a:r>
            <a:rPr lang="en-US" sz="1600" kern="1200" dirty="0" err="1"/>
            <a:t>Ishus</a:t>
          </a:r>
          <a:r>
            <a:rPr lang="en-US" sz="1600" kern="1200" dirty="0"/>
            <a:t> via the Father? </a:t>
          </a:r>
          <a:endParaRPr lang="he-IL" sz="1600" kern="1200" dirty="0"/>
        </a:p>
      </dsp:txBody>
      <dsp:txXfrm>
        <a:off x="6652574" y="2498393"/>
        <a:ext cx="1686255" cy="1046994"/>
      </dsp:txXfrm>
    </dsp:sp>
    <dsp:sp modelId="{493DF579-5374-404D-9E9C-0EC24D7A476A}">
      <dsp:nvSpPr>
        <dsp:cNvPr id="0" name=""/>
        <dsp:cNvSpPr/>
      </dsp:nvSpPr>
      <dsp:spPr>
        <a:xfrm>
          <a:off x="4284798" y="3902456"/>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A79AFC0-1030-498A-BE3A-43EE0A197516}">
      <dsp:nvSpPr>
        <dsp:cNvPr id="0" name=""/>
        <dsp:cNvSpPr/>
      </dsp:nvSpPr>
      <dsp:spPr>
        <a:xfrm>
          <a:off x="4479399" y="4087326"/>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en-US" sz="1600" kern="1200" dirty="0" err="1"/>
            <a:t>Maaseh</a:t>
          </a:r>
          <a:r>
            <a:rPr lang="en-US" sz="1600" kern="1200" dirty="0"/>
            <a:t> </a:t>
          </a:r>
          <a:r>
            <a:rPr lang="en-US" sz="1600" kern="1200" dirty="0" err="1"/>
            <a:t>geonim</a:t>
          </a:r>
          <a:r>
            <a:rPr lang="en-US" sz="1600" kern="1200" dirty="0"/>
            <a:t>- father can contract fake kiddushin for the son</a:t>
          </a:r>
          <a:endParaRPr lang="he-IL" sz="1600" kern="1200" dirty="0"/>
        </a:p>
      </dsp:txBody>
      <dsp:txXfrm>
        <a:off x="4511972" y="4119899"/>
        <a:ext cx="1686255" cy="1046994"/>
      </dsp:txXfrm>
    </dsp:sp>
    <dsp:sp modelId="{0007D72D-06B5-420F-B1E8-804D4C81D8CF}">
      <dsp:nvSpPr>
        <dsp:cNvPr id="0" name=""/>
        <dsp:cNvSpPr/>
      </dsp:nvSpPr>
      <dsp:spPr>
        <a:xfrm>
          <a:off x="6425401" y="3902456"/>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372EDC-F475-48F4-8415-3445A78D6993}">
      <dsp:nvSpPr>
        <dsp:cNvPr id="0" name=""/>
        <dsp:cNvSpPr/>
      </dsp:nvSpPr>
      <dsp:spPr>
        <a:xfrm>
          <a:off x="6620001" y="4087326"/>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en-US" sz="1600" kern="1200" dirty="0" err="1"/>
            <a:t>Maharik</a:t>
          </a:r>
          <a:r>
            <a:rPr lang="en-US" sz="1600" kern="1200" dirty="0"/>
            <a:t>- Parallel to </a:t>
          </a:r>
          <a:r>
            <a:rPr lang="en-US" sz="1600" kern="1200" dirty="0" err="1"/>
            <a:t>kiddushei</a:t>
          </a:r>
          <a:r>
            <a:rPr lang="en-US" sz="1600" kern="1200" dirty="0"/>
            <a:t> </a:t>
          </a:r>
          <a:r>
            <a:rPr lang="en-US" sz="1600" kern="1200" dirty="0" err="1"/>
            <a:t>ketana</a:t>
          </a:r>
          <a:r>
            <a:rPr lang="en-US" sz="1600" kern="1200" dirty="0"/>
            <a:t>- </a:t>
          </a:r>
          <a:r>
            <a:rPr lang="en-US" sz="1600" kern="1200" dirty="0" err="1"/>
            <a:t>shlichus</a:t>
          </a:r>
          <a:endParaRPr lang="he-IL" sz="1600" kern="1200" dirty="0"/>
        </a:p>
      </dsp:txBody>
      <dsp:txXfrm>
        <a:off x="6652574" y="4119899"/>
        <a:ext cx="1686255" cy="1046994"/>
      </dsp:txXfrm>
    </dsp:sp>
    <dsp:sp modelId="{22B4583C-CF21-4847-850F-6D7C805C4AF6}">
      <dsp:nvSpPr>
        <dsp:cNvPr id="0" name=""/>
        <dsp:cNvSpPr/>
      </dsp:nvSpPr>
      <dsp:spPr>
        <a:xfrm>
          <a:off x="8566003" y="3902456"/>
          <a:ext cx="1751401" cy="111214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B2DC2E-DB74-4005-842D-0E42BF76139F}">
      <dsp:nvSpPr>
        <dsp:cNvPr id="0" name=""/>
        <dsp:cNvSpPr/>
      </dsp:nvSpPr>
      <dsp:spPr>
        <a:xfrm>
          <a:off x="8760603" y="4087326"/>
          <a:ext cx="1751401" cy="11121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ה"א שיש קידושי ייעוד לבנו הקטן</a:t>
          </a:r>
        </a:p>
      </dsp:txBody>
      <dsp:txXfrm>
        <a:off x="8793176" y="4119899"/>
        <a:ext cx="1686255" cy="104699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7B8C1D-92C1-4EF5-A32F-E8A14FC1724A}">
      <dsp:nvSpPr>
        <dsp:cNvPr id="0" name=""/>
        <dsp:cNvSpPr/>
      </dsp:nvSpPr>
      <dsp:spPr>
        <a:xfrm>
          <a:off x="8295408" y="3638317"/>
          <a:ext cx="91440" cy="677663"/>
        </a:xfrm>
        <a:custGeom>
          <a:avLst/>
          <a:gdLst/>
          <a:ahLst/>
          <a:cxnLst/>
          <a:rect l="0" t="0" r="0" b="0"/>
          <a:pathLst>
            <a:path>
              <a:moveTo>
                <a:pt x="45720" y="0"/>
              </a:moveTo>
              <a:lnTo>
                <a:pt x="45720" y="67766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FE18F4-F6F2-46DE-A528-ADF19102D5A0}">
      <dsp:nvSpPr>
        <dsp:cNvPr id="0" name=""/>
        <dsp:cNvSpPr/>
      </dsp:nvSpPr>
      <dsp:spPr>
        <a:xfrm>
          <a:off x="5493259" y="1481057"/>
          <a:ext cx="2847868" cy="677663"/>
        </a:xfrm>
        <a:custGeom>
          <a:avLst/>
          <a:gdLst/>
          <a:ahLst/>
          <a:cxnLst/>
          <a:rect l="0" t="0" r="0" b="0"/>
          <a:pathLst>
            <a:path>
              <a:moveTo>
                <a:pt x="0" y="0"/>
              </a:moveTo>
              <a:lnTo>
                <a:pt x="0" y="461807"/>
              </a:lnTo>
              <a:lnTo>
                <a:pt x="2847868" y="461807"/>
              </a:lnTo>
              <a:lnTo>
                <a:pt x="2847868" y="67766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A37BFB-C59B-43D2-8FDC-A35A0C0E85A5}">
      <dsp:nvSpPr>
        <dsp:cNvPr id="0" name=""/>
        <dsp:cNvSpPr/>
      </dsp:nvSpPr>
      <dsp:spPr>
        <a:xfrm>
          <a:off x="5447539" y="3638317"/>
          <a:ext cx="91440" cy="677663"/>
        </a:xfrm>
        <a:custGeom>
          <a:avLst/>
          <a:gdLst/>
          <a:ahLst/>
          <a:cxnLst/>
          <a:rect l="0" t="0" r="0" b="0"/>
          <a:pathLst>
            <a:path>
              <a:moveTo>
                <a:pt x="45720" y="0"/>
              </a:moveTo>
              <a:lnTo>
                <a:pt x="45720" y="67766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0FD00B0-ABD7-4588-BB80-7AEA1DF59E70}">
      <dsp:nvSpPr>
        <dsp:cNvPr id="0" name=""/>
        <dsp:cNvSpPr/>
      </dsp:nvSpPr>
      <dsp:spPr>
        <a:xfrm>
          <a:off x="5447539" y="1481057"/>
          <a:ext cx="91440" cy="677663"/>
        </a:xfrm>
        <a:custGeom>
          <a:avLst/>
          <a:gdLst/>
          <a:ahLst/>
          <a:cxnLst/>
          <a:rect l="0" t="0" r="0" b="0"/>
          <a:pathLst>
            <a:path>
              <a:moveTo>
                <a:pt x="45720" y="0"/>
              </a:moveTo>
              <a:lnTo>
                <a:pt x="45720" y="67766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48E4394-4902-4630-A7C6-72F61BAEBDE6}">
      <dsp:nvSpPr>
        <dsp:cNvPr id="0" name=""/>
        <dsp:cNvSpPr/>
      </dsp:nvSpPr>
      <dsp:spPr>
        <a:xfrm>
          <a:off x="2599670" y="3638317"/>
          <a:ext cx="91440" cy="677663"/>
        </a:xfrm>
        <a:custGeom>
          <a:avLst/>
          <a:gdLst/>
          <a:ahLst/>
          <a:cxnLst/>
          <a:rect l="0" t="0" r="0" b="0"/>
          <a:pathLst>
            <a:path>
              <a:moveTo>
                <a:pt x="45720" y="0"/>
              </a:moveTo>
              <a:lnTo>
                <a:pt x="45720" y="67766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6833EE0-6CC5-46F1-8834-CF827A1BBDEB}">
      <dsp:nvSpPr>
        <dsp:cNvPr id="0" name=""/>
        <dsp:cNvSpPr/>
      </dsp:nvSpPr>
      <dsp:spPr>
        <a:xfrm>
          <a:off x="2645390" y="1481057"/>
          <a:ext cx="2847868" cy="677663"/>
        </a:xfrm>
        <a:custGeom>
          <a:avLst/>
          <a:gdLst/>
          <a:ahLst/>
          <a:cxnLst/>
          <a:rect l="0" t="0" r="0" b="0"/>
          <a:pathLst>
            <a:path>
              <a:moveTo>
                <a:pt x="2847868" y="0"/>
              </a:moveTo>
              <a:lnTo>
                <a:pt x="2847868" y="461807"/>
              </a:lnTo>
              <a:lnTo>
                <a:pt x="0" y="461807"/>
              </a:lnTo>
              <a:lnTo>
                <a:pt x="0" y="67766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6B33CF-BE6A-4F13-A0BB-5219F95096EC}">
      <dsp:nvSpPr>
        <dsp:cNvPr id="0" name=""/>
        <dsp:cNvSpPr/>
      </dsp:nvSpPr>
      <dsp:spPr>
        <a:xfrm>
          <a:off x="4328222" y="1460"/>
          <a:ext cx="2330074" cy="147959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12EF63-0E3C-47C1-95B6-9B3E6247BE0D}">
      <dsp:nvSpPr>
        <dsp:cNvPr id="0" name=""/>
        <dsp:cNvSpPr/>
      </dsp:nvSpPr>
      <dsp:spPr>
        <a:xfrm>
          <a:off x="4587119" y="247412"/>
          <a:ext cx="2330074" cy="147959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rtl="1">
            <a:lnSpc>
              <a:spcPct val="90000"/>
            </a:lnSpc>
            <a:spcBef>
              <a:spcPct val="0"/>
            </a:spcBef>
            <a:spcAft>
              <a:spcPct val="35000"/>
            </a:spcAft>
            <a:buNone/>
          </a:pPr>
          <a:r>
            <a:rPr lang="en-US" sz="2600" kern="1200" dirty="0"/>
            <a:t>Parental Relationship</a:t>
          </a:r>
          <a:endParaRPr lang="he-IL" sz="2600" kern="1200" dirty="0"/>
        </a:p>
      </dsp:txBody>
      <dsp:txXfrm>
        <a:off x="4630455" y="290748"/>
        <a:ext cx="2243402" cy="1392925"/>
      </dsp:txXfrm>
    </dsp:sp>
    <dsp:sp modelId="{824481FD-B923-4333-9B40-88626208AC96}">
      <dsp:nvSpPr>
        <dsp:cNvPr id="0" name=""/>
        <dsp:cNvSpPr/>
      </dsp:nvSpPr>
      <dsp:spPr>
        <a:xfrm>
          <a:off x="1480353" y="2158720"/>
          <a:ext cx="2330074" cy="147959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4D5A48-DEBA-4615-9D75-D57E33702389}">
      <dsp:nvSpPr>
        <dsp:cNvPr id="0" name=""/>
        <dsp:cNvSpPr/>
      </dsp:nvSpPr>
      <dsp:spPr>
        <a:xfrm>
          <a:off x="1739250" y="2404673"/>
          <a:ext cx="2330074" cy="147959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rtl="1">
            <a:lnSpc>
              <a:spcPct val="90000"/>
            </a:lnSpc>
            <a:spcBef>
              <a:spcPct val="0"/>
            </a:spcBef>
            <a:spcAft>
              <a:spcPct val="35000"/>
            </a:spcAft>
            <a:buNone/>
          </a:pPr>
          <a:r>
            <a:rPr lang="en-US" sz="2600" kern="1200" dirty="0"/>
            <a:t>Protector</a:t>
          </a:r>
          <a:endParaRPr lang="he-IL" sz="2600" kern="1200" dirty="0"/>
        </a:p>
      </dsp:txBody>
      <dsp:txXfrm>
        <a:off x="1782586" y="2448009"/>
        <a:ext cx="2243402" cy="1392925"/>
      </dsp:txXfrm>
    </dsp:sp>
    <dsp:sp modelId="{1A77EF85-7196-4A49-B9CF-AFA1FBF1B361}">
      <dsp:nvSpPr>
        <dsp:cNvPr id="0" name=""/>
        <dsp:cNvSpPr/>
      </dsp:nvSpPr>
      <dsp:spPr>
        <a:xfrm>
          <a:off x="1480353" y="4315981"/>
          <a:ext cx="2330074" cy="147959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54B8D2-B05B-42FE-AD4D-FDCBD22E5262}">
      <dsp:nvSpPr>
        <dsp:cNvPr id="0" name=""/>
        <dsp:cNvSpPr/>
      </dsp:nvSpPr>
      <dsp:spPr>
        <a:xfrm>
          <a:off x="1739250" y="4561933"/>
          <a:ext cx="2330074" cy="147959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rtl="1">
            <a:lnSpc>
              <a:spcPct val="90000"/>
            </a:lnSpc>
            <a:spcBef>
              <a:spcPct val="0"/>
            </a:spcBef>
            <a:spcAft>
              <a:spcPct val="35000"/>
            </a:spcAft>
            <a:buNone/>
          </a:pPr>
          <a:r>
            <a:rPr lang="en-US" sz="2600" kern="1200" dirty="0"/>
            <a:t>Practically tasked with their wellbeing</a:t>
          </a:r>
          <a:endParaRPr lang="he-IL" sz="2600" kern="1200" dirty="0"/>
        </a:p>
      </dsp:txBody>
      <dsp:txXfrm>
        <a:off x="1782586" y="4605269"/>
        <a:ext cx="2243402" cy="1392925"/>
      </dsp:txXfrm>
    </dsp:sp>
    <dsp:sp modelId="{11A548CA-367A-4738-BB36-CD423E25FE49}">
      <dsp:nvSpPr>
        <dsp:cNvPr id="0" name=""/>
        <dsp:cNvSpPr/>
      </dsp:nvSpPr>
      <dsp:spPr>
        <a:xfrm>
          <a:off x="4328222" y="2158720"/>
          <a:ext cx="2330074" cy="147959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7E5A92-CC7A-441C-AC7B-6B700740EF6A}">
      <dsp:nvSpPr>
        <dsp:cNvPr id="0" name=""/>
        <dsp:cNvSpPr/>
      </dsp:nvSpPr>
      <dsp:spPr>
        <a:xfrm>
          <a:off x="4587119" y="2404673"/>
          <a:ext cx="2330074" cy="147959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rtl="1">
            <a:lnSpc>
              <a:spcPct val="90000"/>
            </a:lnSpc>
            <a:spcBef>
              <a:spcPct val="0"/>
            </a:spcBef>
            <a:spcAft>
              <a:spcPct val="35000"/>
            </a:spcAft>
            <a:buNone/>
          </a:pPr>
          <a:r>
            <a:rPr lang="en-US" sz="2600" kern="1200" dirty="0"/>
            <a:t>Legal Guardian</a:t>
          </a:r>
          <a:endParaRPr lang="he-IL" sz="2600" kern="1200" dirty="0"/>
        </a:p>
      </dsp:txBody>
      <dsp:txXfrm>
        <a:off x="4630455" y="2448009"/>
        <a:ext cx="2243402" cy="1392925"/>
      </dsp:txXfrm>
    </dsp:sp>
    <dsp:sp modelId="{894B9A58-C674-4F33-8636-2394EB2E9935}">
      <dsp:nvSpPr>
        <dsp:cNvPr id="0" name=""/>
        <dsp:cNvSpPr/>
      </dsp:nvSpPr>
      <dsp:spPr>
        <a:xfrm>
          <a:off x="4328222" y="4315981"/>
          <a:ext cx="2330074" cy="147959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02B3E8-593F-42A3-86C0-F1AAC452867B}">
      <dsp:nvSpPr>
        <dsp:cNvPr id="0" name=""/>
        <dsp:cNvSpPr/>
      </dsp:nvSpPr>
      <dsp:spPr>
        <a:xfrm>
          <a:off x="4587119" y="4561933"/>
          <a:ext cx="2330074" cy="147959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rtl="1">
            <a:lnSpc>
              <a:spcPct val="90000"/>
            </a:lnSpc>
            <a:spcBef>
              <a:spcPct val="0"/>
            </a:spcBef>
            <a:spcAft>
              <a:spcPct val="35000"/>
            </a:spcAft>
            <a:buNone/>
          </a:pPr>
          <a:r>
            <a:rPr lang="en-US" sz="2600" kern="1200" dirty="0"/>
            <a:t>Contract legal affairs on their behalf</a:t>
          </a:r>
          <a:endParaRPr lang="he-IL" sz="2600" kern="1200" dirty="0"/>
        </a:p>
      </dsp:txBody>
      <dsp:txXfrm>
        <a:off x="4630455" y="4605269"/>
        <a:ext cx="2243402" cy="1392925"/>
      </dsp:txXfrm>
    </dsp:sp>
    <dsp:sp modelId="{C2BD165F-325C-4DBD-8F1F-F246B30BE7B7}">
      <dsp:nvSpPr>
        <dsp:cNvPr id="0" name=""/>
        <dsp:cNvSpPr/>
      </dsp:nvSpPr>
      <dsp:spPr>
        <a:xfrm>
          <a:off x="7176090" y="2158720"/>
          <a:ext cx="2330074" cy="147959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5FE13D-5522-48D0-916A-5BAD467E16EA}">
      <dsp:nvSpPr>
        <dsp:cNvPr id="0" name=""/>
        <dsp:cNvSpPr/>
      </dsp:nvSpPr>
      <dsp:spPr>
        <a:xfrm>
          <a:off x="7434988" y="2404673"/>
          <a:ext cx="2330074" cy="147959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rtl="1">
            <a:lnSpc>
              <a:spcPct val="90000"/>
            </a:lnSpc>
            <a:spcBef>
              <a:spcPct val="0"/>
            </a:spcBef>
            <a:spcAft>
              <a:spcPct val="35000"/>
            </a:spcAft>
            <a:buNone/>
          </a:pPr>
          <a:r>
            <a:rPr lang="en-US" sz="2600" kern="1200" dirty="0"/>
            <a:t>Joint Family Identity</a:t>
          </a:r>
          <a:endParaRPr lang="he-IL" sz="2600" kern="1200" dirty="0"/>
        </a:p>
      </dsp:txBody>
      <dsp:txXfrm>
        <a:off x="7478324" y="2448009"/>
        <a:ext cx="2243402" cy="1392925"/>
      </dsp:txXfrm>
    </dsp:sp>
    <dsp:sp modelId="{843FE830-0A42-420F-A0E9-01EFB46BFA0D}">
      <dsp:nvSpPr>
        <dsp:cNvPr id="0" name=""/>
        <dsp:cNvSpPr/>
      </dsp:nvSpPr>
      <dsp:spPr>
        <a:xfrm>
          <a:off x="7176090" y="4315981"/>
          <a:ext cx="2330074" cy="147959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0D143A-4136-4B23-94AD-680CC824386D}">
      <dsp:nvSpPr>
        <dsp:cNvPr id="0" name=""/>
        <dsp:cNvSpPr/>
      </dsp:nvSpPr>
      <dsp:spPr>
        <a:xfrm>
          <a:off x="7434988" y="4561933"/>
          <a:ext cx="2330074" cy="147959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marL="0" lvl="0" indent="0" algn="ctr" defTabSz="1155700" rtl="1">
            <a:lnSpc>
              <a:spcPct val="90000"/>
            </a:lnSpc>
            <a:spcBef>
              <a:spcPct val="0"/>
            </a:spcBef>
            <a:spcAft>
              <a:spcPct val="35000"/>
            </a:spcAft>
            <a:buNone/>
          </a:pPr>
          <a:r>
            <a:rPr lang="en-US" sz="2600" kern="1200" dirty="0"/>
            <a:t>Financial and Familial (</a:t>
          </a:r>
          <a:r>
            <a:rPr lang="en-US" sz="2600" kern="1200" dirty="0" err="1"/>
            <a:t>ishus</a:t>
          </a:r>
          <a:r>
            <a:rPr lang="en-US" sz="2600" kern="1200" dirty="0"/>
            <a:t>) </a:t>
          </a:r>
          <a:r>
            <a:rPr lang="en-US" sz="2600" kern="1200" dirty="0" err="1"/>
            <a:t>repurcussions</a:t>
          </a:r>
          <a:endParaRPr lang="he-IL" sz="2600" kern="1200" dirty="0"/>
        </a:p>
      </dsp:txBody>
      <dsp:txXfrm>
        <a:off x="7478324" y="4605269"/>
        <a:ext cx="2243402" cy="139292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C66A66-7C5F-49F2-A076-1BEECCE3DED6}">
      <dsp:nvSpPr>
        <dsp:cNvPr id="0" name=""/>
        <dsp:cNvSpPr/>
      </dsp:nvSpPr>
      <dsp:spPr>
        <a:xfrm>
          <a:off x="8497984" y="4343609"/>
          <a:ext cx="1066463" cy="507539"/>
        </a:xfrm>
        <a:custGeom>
          <a:avLst/>
          <a:gdLst/>
          <a:ahLst/>
          <a:cxnLst/>
          <a:rect l="0" t="0" r="0" b="0"/>
          <a:pathLst>
            <a:path>
              <a:moveTo>
                <a:pt x="0" y="0"/>
              </a:moveTo>
              <a:lnTo>
                <a:pt x="0" y="345873"/>
              </a:lnTo>
              <a:lnTo>
                <a:pt x="1066463" y="345873"/>
              </a:lnTo>
              <a:lnTo>
                <a:pt x="1066463" y="50753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6F9DAFE-23AA-41A4-B97E-37CE83DAA17D}">
      <dsp:nvSpPr>
        <dsp:cNvPr id="0" name=""/>
        <dsp:cNvSpPr/>
      </dsp:nvSpPr>
      <dsp:spPr>
        <a:xfrm>
          <a:off x="7431521" y="4343609"/>
          <a:ext cx="1066463" cy="507539"/>
        </a:xfrm>
        <a:custGeom>
          <a:avLst/>
          <a:gdLst/>
          <a:ahLst/>
          <a:cxnLst/>
          <a:rect l="0" t="0" r="0" b="0"/>
          <a:pathLst>
            <a:path>
              <a:moveTo>
                <a:pt x="1066463" y="0"/>
              </a:moveTo>
              <a:lnTo>
                <a:pt x="1066463" y="345873"/>
              </a:lnTo>
              <a:lnTo>
                <a:pt x="0" y="345873"/>
              </a:lnTo>
              <a:lnTo>
                <a:pt x="0" y="50753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5E33F8B-C6CA-431C-A078-39BFA13A3BF6}">
      <dsp:nvSpPr>
        <dsp:cNvPr id="0" name=""/>
        <dsp:cNvSpPr/>
      </dsp:nvSpPr>
      <dsp:spPr>
        <a:xfrm>
          <a:off x="8452264" y="2727917"/>
          <a:ext cx="91440" cy="507539"/>
        </a:xfrm>
        <a:custGeom>
          <a:avLst/>
          <a:gdLst/>
          <a:ahLst/>
          <a:cxnLst/>
          <a:rect l="0" t="0" r="0" b="0"/>
          <a:pathLst>
            <a:path>
              <a:moveTo>
                <a:pt x="45720" y="0"/>
              </a:moveTo>
              <a:lnTo>
                <a:pt x="45720" y="50753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650829A-4456-4987-A730-3DF2C28B2A47}">
      <dsp:nvSpPr>
        <dsp:cNvPr id="0" name=""/>
        <dsp:cNvSpPr/>
      </dsp:nvSpPr>
      <dsp:spPr>
        <a:xfrm>
          <a:off x="4765363" y="1112224"/>
          <a:ext cx="3732621" cy="507539"/>
        </a:xfrm>
        <a:custGeom>
          <a:avLst/>
          <a:gdLst/>
          <a:ahLst/>
          <a:cxnLst/>
          <a:rect l="0" t="0" r="0" b="0"/>
          <a:pathLst>
            <a:path>
              <a:moveTo>
                <a:pt x="0" y="0"/>
              </a:moveTo>
              <a:lnTo>
                <a:pt x="0" y="345873"/>
              </a:lnTo>
              <a:lnTo>
                <a:pt x="3732621" y="345873"/>
              </a:lnTo>
              <a:lnTo>
                <a:pt x="3732621" y="50753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B8A8CE8-3ACD-44EB-8551-9682A3B8957D}">
      <dsp:nvSpPr>
        <dsp:cNvPr id="0" name=""/>
        <dsp:cNvSpPr/>
      </dsp:nvSpPr>
      <dsp:spPr>
        <a:xfrm>
          <a:off x="5252874" y="4343609"/>
          <a:ext cx="91440" cy="507539"/>
        </a:xfrm>
        <a:custGeom>
          <a:avLst/>
          <a:gdLst/>
          <a:ahLst/>
          <a:cxnLst/>
          <a:rect l="0" t="0" r="0" b="0"/>
          <a:pathLst>
            <a:path>
              <a:moveTo>
                <a:pt x="45720" y="0"/>
              </a:moveTo>
              <a:lnTo>
                <a:pt x="45720" y="50753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C295318-EFBA-4892-9BDA-9CE1ED6E5AFE}">
      <dsp:nvSpPr>
        <dsp:cNvPr id="0" name=""/>
        <dsp:cNvSpPr/>
      </dsp:nvSpPr>
      <dsp:spPr>
        <a:xfrm>
          <a:off x="4232131" y="2727917"/>
          <a:ext cx="1066463" cy="507539"/>
        </a:xfrm>
        <a:custGeom>
          <a:avLst/>
          <a:gdLst/>
          <a:ahLst/>
          <a:cxnLst/>
          <a:rect l="0" t="0" r="0" b="0"/>
          <a:pathLst>
            <a:path>
              <a:moveTo>
                <a:pt x="0" y="0"/>
              </a:moveTo>
              <a:lnTo>
                <a:pt x="0" y="345873"/>
              </a:lnTo>
              <a:lnTo>
                <a:pt x="1066463" y="345873"/>
              </a:lnTo>
              <a:lnTo>
                <a:pt x="1066463" y="50753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1695ECA-DCBE-4FF8-8013-C122E6E9406E}">
      <dsp:nvSpPr>
        <dsp:cNvPr id="0" name=""/>
        <dsp:cNvSpPr/>
      </dsp:nvSpPr>
      <dsp:spPr>
        <a:xfrm>
          <a:off x="3165668" y="2727917"/>
          <a:ext cx="1066463" cy="507539"/>
        </a:xfrm>
        <a:custGeom>
          <a:avLst/>
          <a:gdLst/>
          <a:ahLst/>
          <a:cxnLst/>
          <a:rect l="0" t="0" r="0" b="0"/>
          <a:pathLst>
            <a:path>
              <a:moveTo>
                <a:pt x="1066463" y="0"/>
              </a:moveTo>
              <a:lnTo>
                <a:pt x="1066463" y="345873"/>
              </a:lnTo>
              <a:lnTo>
                <a:pt x="0" y="345873"/>
              </a:lnTo>
              <a:lnTo>
                <a:pt x="0" y="50753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AA0C351-74AC-43F6-A0CF-3884591234AE}">
      <dsp:nvSpPr>
        <dsp:cNvPr id="0" name=""/>
        <dsp:cNvSpPr/>
      </dsp:nvSpPr>
      <dsp:spPr>
        <a:xfrm>
          <a:off x="4232131" y="1112224"/>
          <a:ext cx="533231" cy="507539"/>
        </a:xfrm>
        <a:custGeom>
          <a:avLst/>
          <a:gdLst/>
          <a:ahLst/>
          <a:cxnLst/>
          <a:rect l="0" t="0" r="0" b="0"/>
          <a:pathLst>
            <a:path>
              <a:moveTo>
                <a:pt x="533231" y="0"/>
              </a:moveTo>
              <a:lnTo>
                <a:pt x="533231" y="345873"/>
              </a:lnTo>
              <a:lnTo>
                <a:pt x="0" y="345873"/>
              </a:lnTo>
              <a:lnTo>
                <a:pt x="0" y="50753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1312A0A-9DD7-4D6D-812B-8F225518520C}">
      <dsp:nvSpPr>
        <dsp:cNvPr id="0" name=""/>
        <dsp:cNvSpPr/>
      </dsp:nvSpPr>
      <dsp:spPr>
        <a:xfrm>
          <a:off x="987021" y="4343609"/>
          <a:ext cx="91440" cy="507539"/>
        </a:xfrm>
        <a:custGeom>
          <a:avLst/>
          <a:gdLst/>
          <a:ahLst/>
          <a:cxnLst/>
          <a:rect l="0" t="0" r="0" b="0"/>
          <a:pathLst>
            <a:path>
              <a:moveTo>
                <a:pt x="45720" y="0"/>
              </a:moveTo>
              <a:lnTo>
                <a:pt x="45720" y="50753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4F6034F-F74F-4ECC-9968-7FC250A20D2E}">
      <dsp:nvSpPr>
        <dsp:cNvPr id="0" name=""/>
        <dsp:cNvSpPr/>
      </dsp:nvSpPr>
      <dsp:spPr>
        <a:xfrm>
          <a:off x="987021" y="2727917"/>
          <a:ext cx="91440" cy="507539"/>
        </a:xfrm>
        <a:custGeom>
          <a:avLst/>
          <a:gdLst/>
          <a:ahLst/>
          <a:cxnLst/>
          <a:rect l="0" t="0" r="0" b="0"/>
          <a:pathLst>
            <a:path>
              <a:moveTo>
                <a:pt x="45720" y="0"/>
              </a:moveTo>
              <a:lnTo>
                <a:pt x="45720" y="50753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B02AA69-890B-4592-9D48-640280F9CF15}">
      <dsp:nvSpPr>
        <dsp:cNvPr id="0" name=""/>
        <dsp:cNvSpPr/>
      </dsp:nvSpPr>
      <dsp:spPr>
        <a:xfrm>
          <a:off x="1032741" y="1112224"/>
          <a:ext cx="3732621" cy="507539"/>
        </a:xfrm>
        <a:custGeom>
          <a:avLst/>
          <a:gdLst/>
          <a:ahLst/>
          <a:cxnLst/>
          <a:rect l="0" t="0" r="0" b="0"/>
          <a:pathLst>
            <a:path>
              <a:moveTo>
                <a:pt x="3732621" y="0"/>
              </a:moveTo>
              <a:lnTo>
                <a:pt x="3732621" y="345873"/>
              </a:lnTo>
              <a:lnTo>
                <a:pt x="0" y="345873"/>
              </a:lnTo>
              <a:lnTo>
                <a:pt x="0" y="50753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986CB51-9CD5-484E-9262-1C25000F1997}">
      <dsp:nvSpPr>
        <dsp:cNvPr id="0" name=""/>
        <dsp:cNvSpPr/>
      </dsp:nvSpPr>
      <dsp:spPr>
        <a:xfrm>
          <a:off x="3892802" y="4072"/>
          <a:ext cx="1745121" cy="11081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203E8B-9A53-4CB0-B926-E1AE7844519F}">
      <dsp:nvSpPr>
        <dsp:cNvPr id="0" name=""/>
        <dsp:cNvSpPr/>
      </dsp:nvSpPr>
      <dsp:spPr>
        <a:xfrm>
          <a:off x="4086704" y="188279"/>
          <a:ext cx="1745121" cy="110815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האב והבת</a:t>
          </a:r>
        </a:p>
      </dsp:txBody>
      <dsp:txXfrm>
        <a:off x="4119161" y="220736"/>
        <a:ext cx="1680207" cy="1043238"/>
      </dsp:txXfrm>
    </dsp:sp>
    <dsp:sp modelId="{405FEB59-E359-4677-9818-1919A59CD220}">
      <dsp:nvSpPr>
        <dsp:cNvPr id="0" name=""/>
        <dsp:cNvSpPr/>
      </dsp:nvSpPr>
      <dsp:spPr>
        <a:xfrm>
          <a:off x="160180" y="1619764"/>
          <a:ext cx="1745121" cy="11081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3DF570-8528-4A53-8EAE-6FA3458CA311}">
      <dsp:nvSpPr>
        <dsp:cNvPr id="0" name=""/>
        <dsp:cNvSpPr/>
      </dsp:nvSpPr>
      <dsp:spPr>
        <a:xfrm>
          <a:off x="354082" y="1803971"/>
          <a:ext cx="1745121" cy="110815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en-US" sz="1300" kern="1200" dirty="0"/>
            <a:t>Is he fundamentally her agent? Accepting the kiddushin on her behalf?</a:t>
          </a:r>
          <a:endParaRPr lang="he-IL" sz="1300" kern="1200" dirty="0"/>
        </a:p>
      </dsp:txBody>
      <dsp:txXfrm>
        <a:off x="386539" y="1836428"/>
        <a:ext cx="1680207" cy="1043238"/>
      </dsp:txXfrm>
    </dsp:sp>
    <dsp:sp modelId="{AD0BC57A-5A84-4346-ACD7-70C0C6775EAE}">
      <dsp:nvSpPr>
        <dsp:cNvPr id="0" name=""/>
        <dsp:cNvSpPr/>
      </dsp:nvSpPr>
      <dsp:spPr>
        <a:xfrm>
          <a:off x="160180" y="3235456"/>
          <a:ext cx="1745121" cy="11081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566B07-FDFF-4EB2-806E-B21F05163097}">
      <dsp:nvSpPr>
        <dsp:cNvPr id="0" name=""/>
        <dsp:cNvSpPr/>
      </dsp:nvSpPr>
      <dsp:spPr>
        <a:xfrm>
          <a:off x="354082" y="3419663"/>
          <a:ext cx="1745121" cy="110815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תוס, תוס רי"ד- האב שליח שלה או מייצג</a:t>
          </a:r>
        </a:p>
      </dsp:txBody>
      <dsp:txXfrm>
        <a:off x="386539" y="3452120"/>
        <a:ext cx="1680207" cy="1043238"/>
      </dsp:txXfrm>
    </dsp:sp>
    <dsp:sp modelId="{B834EF39-2B78-4363-B212-E1B234BA4450}">
      <dsp:nvSpPr>
        <dsp:cNvPr id="0" name=""/>
        <dsp:cNvSpPr/>
      </dsp:nvSpPr>
      <dsp:spPr>
        <a:xfrm>
          <a:off x="160180" y="4851148"/>
          <a:ext cx="1745121" cy="11081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2F20DA-31A6-4A4E-ACCC-54834F6E4D88}">
      <dsp:nvSpPr>
        <dsp:cNvPr id="0" name=""/>
        <dsp:cNvSpPr/>
      </dsp:nvSpPr>
      <dsp:spPr>
        <a:xfrm>
          <a:off x="354082" y="5035356"/>
          <a:ext cx="1745121" cy="110815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מרדכי </a:t>
          </a:r>
          <a:r>
            <a:rPr lang="he-IL" sz="1300" kern="1200" dirty="0" err="1"/>
            <a:t>ראבי"ה</a:t>
          </a:r>
          <a:r>
            <a:rPr lang="en-US" sz="1300" kern="1200" dirty="0"/>
            <a:t>- parental consent (but since she’s not bat </a:t>
          </a:r>
          <a:r>
            <a:rPr lang="en-US" sz="1300" kern="1200" dirty="0" err="1"/>
            <a:t>daat</a:t>
          </a:r>
          <a:r>
            <a:rPr lang="en-US" sz="1300" kern="1200" dirty="0"/>
            <a:t> he can do it without her)</a:t>
          </a:r>
          <a:endParaRPr lang="he-IL" sz="1300" kern="1200" dirty="0"/>
        </a:p>
      </dsp:txBody>
      <dsp:txXfrm>
        <a:off x="386539" y="5067813"/>
        <a:ext cx="1680207" cy="1043238"/>
      </dsp:txXfrm>
    </dsp:sp>
    <dsp:sp modelId="{03F499F6-CFEE-480B-8552-C948CA8F3F05}">
      <dsp:nvSpPr>
        <dsp:cNvPr id="0" name=""/>
        <dsp:cNvSpPr/>
      </dsp:nvSpPr>
      <dsp:spPr>
        <a:xfrm>
          <a:off x="3359570" y="1619764"/>
          <a:ext cx="1745121" cy="11081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69FF71-48E4-4C50-B828-3A2F0841513B}">
      <dsp:nvSpPr>
        <dsp:cNvPr id="0" name=""/>
        <dsp:cNvSpPr/>
      </dsp:nvSpPr>
      <dsp:spPr>
        <a:xfrm>
          <a:off x="3553472" y="1803971"/>
          <a:ext cx="1745121" cy="110815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en-US" sz="1300" kern="1200" dirty="0"/>
            <a:t>Mixed identity</a:t>
          </a:r>
          <a:endParaRPr lang="he-IL" sz="1300" kern="1200" dirty="0"/>
        </a:p>
      </dsp:txBody>
      <dsp:txXfrm>
        <a:off x="3585929" y="1836428"/>
        <a:ext cx="1680207" cy="1043238"/>
      </dsp:txXfrm>
    </dsp:sp>
    <dsp:sp modelId="{EA937FAF-27EA-4D1A-B061-08E88AE26A9E}">
      <dsp:nvSpPr>
        <dsp:cNvPr id="0" name=""/>
        <dsp:cNvSpPr/>
      </dsp:nvSpPr>
      <dsp:spPr>
        <a:xfrm>
          <a:off x="2293107" y="3235456"/>
          <a:ext cx="1745121" cy="11081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278868-E685-4592-8B38-6A71269CECE2}">
      <dsp:nvSpPr>
        <dsp:cNvPr id="0" name=""/>
        <dsp:cNvSpPr/>
      </dsp:nvSpPr>
      <dsp:spPr>
        <a:xfrm>
          <a:off x="2487009" y="3419663"/>
          <a:ext cx="1745121" cy="110815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קידושין קטנה </a:t>
          </a:r>
        </a:p>
      </dsp:txBody>
      <dsp:txXfrm>
        <a:off x="2519466" y="3452120"/>
        <a:ext cx="1680207" cy="1043238"/>
      </dsp:txXfrm>
    </dsp:sp>
    <dsp:sp modelId="{A85D71CB-3A79-4561-A5B0-9C5A9EF96EDE}">
      <dsp:nvSpPr>
        <dsp:cNvPr id="0" name=""/>
        <dsp:cNvSpPr/>
      </dsp:nvSpPr>
      <dsp:spPr>
        <a:xfrm>
          <a:off x="4426033" y="3235456"/>
          <a:ext cx="1745121" cy="11081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06DAF8-4E49-46F3-B1D4-AD3975CF0AA9}">
      <dsp:nvSpPr>
        <dsp:cNvPr id="0" name=""/>
        <dsp:cNvSpPr/>
      </dsp:nvSpPr>
      <dsp:spPr>
        <a:xfrm>
          <a:off x="4619936" y="3419663"/>
          <a:ext cx="1745121" cy="110815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קידושי </a:t>
          </a:r>
          <a:r>
            <a:rPr lang="he-IL" sz="1300" b="1" u="sng" kern="1200" dirty="0"/>
            <a:t>קטן</a:t>
          </a:r>
        </a:p>
      </dsp:txBody>
      <dsp:txXfrm>
        <a:off x="4652393" y="3452120"/>
        <a:ext cx="1680207" cy="1043238"/>
      </dsp:txXfrm>
    </dsp:sp>
    <dsp:sp modelId="{52F7E3DB-EF62-467B-AD0A-F47BC3D9FA2C}">
      <dsp:nvSpPr>
        <dsp:cNvPr id="0" name=""/>
        <dsp:cNvSpPr/>
      </dsp:nvSpPr>
      <dsp:spPr>
        <a:xfrm>
          <a:off x="4426033" y="4851148"/>
          <a:ext cx="1745121" cy="11081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0B8FF2-54D8-4AA2-85E2-E23CC239CD39}">
      <dsp:nvSpPr>
        <dsp:cNvPr id="0" name=""/>
        <dsp:cNvSpPr/>
      </dsp:nvSpPr>
      <dsp:spPr>
        <a:xfrm>
          <a:off x="4619936" y="5035356"/>
          <a:ext cx="1745121" cy="110815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en-US" sz="1300" b="0" u="none" kern="1200" dirty="0"/>
            <a:t>Maybe the father can be </a:t>
          </a:r>
          <a:r>
            <a:rPr lang="en-US" sz="1300" b="0" u="none" kern="1200" dirty="0" err="1"/>
            <a:t>mikadeish</a:t>
          </a:r>
          <a:r>
            <a:rPr lang="en-US" sz="1300" b="0" u="none" kern="1200" dirty="0"/>
            <a:t> his son as well to some degree? </a:t>
          </a:r>
          <a:endParaRPr lang="he-IL" sz="1300" b="0" u="none" kern="1200" dirty="0"/>
        </a:p>
      </dsp:txBody>
      <dsp:txXfrm>
        <a:off x="4652393" y="5067813"/>
        <a:ext cx="1680207" cy="1043238"/>
      </dsp:txXfrm>
    </dsp:sp>
    <dsp:sp modelId="{1DBA15CE-D83D-44B6-B961-D2FECB575B98}">
      <dsp:nvSpPr>
        <dsp:cNvPr id="0" name=""/>
        <dsp:cNvSpPr/>
      </dsp:nvSpPr>
      <dsp:spPr>
        <a:xfrm>
          <a:off x="7625423" y="1619764"/>
          <a:ext cx="1745121" cy="11081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AF9617-D5D8-43A5-BE80-B553FC667A78}">
      <dsp:nvSpPr>
        <dsp:cNvPr id="0" name=""/>
        <dsp:cNvSpPr/>
      </dsp:nvSpPr>
      <dsp:spPr>
        <a:xfrm>
          <a:off x="7819326" y="1803971"/>
          <a:ext cx="1745121" cy="110815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en-US" sz="1300" kern="1200" dirty="0"/>
            <a:t>Or is he the principal party?</a:t>
          </a:r>
          <a:endParaRPr lang="he-IL" sz="1300" kern="1200" dirty="0"/>
        </a:p>
      </dsp:txBody>
      <dsp:txXfrm>
        <a:off x="7851783" y="1836428"/>
        <a:ext cx="1680207" cy="1043238"/>
      </dsp:txXfrm>
    </dsp:sp>
    <dsp:sp modelId="{84E08271-FF57-4885-9DF3-C40EC238EB34}">
      <dsp:nvSpPr>
        <dsp:cNvPr id="0" name=""/>
        <dsp:cNvSpPr/>
      </dsp:nvSpPr>
      <dsp:spPr>
        <a:xfrm>
          <a:off x="7625423" y="3235456"/>
          <a:ext cx="1745121" cy="11081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31F3C4B-E1CB-46F4-B3D9-7218CF30CDA2}">
      <dsp:nvSpPr>
        <dsp:cNvPr id="0" name=""/>
        <dsp:cNvSpPr/>
      </dsp:nvSpPr>
      <dsp:spPr>
        <a:xfrm>
          <a:off x="7819326" y="3419663"/>
          <a:ext cx="1745121" cy="110815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קנין לקידושין- ירושלמי</a:t>
          </a:r>
        </a:p>
      </dsp:txBody>
      <dsp:txXfrm>
        <a:off x="7851783" y="3452120"/>
        <a:ext cx="1680207" cy="1043238"/>
      </dsp:txXfrm>
    </dsp:sp>
    <dsp:sp modelId="{AA337593-D382-4F44-B6D4-19B4D3B0DF4B}">
      <dsp:nvSpPr>
        <dsp:cNvPr id="0" name=""/>
        <dsp:cNvSpPr/>
      </dsp:nvSpPr>
      <dsp:spPr>
        <a:xfrm>
          <a:off x="6558960" y="4851148"/>
          <a:ext cx="1745121" cy="11081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4A7D51-A831-4B9D-8176-1624C6D2793B}">
      <dsp:nvSpPr>
        <dsp:cNvPr id="0" name=""/>
        <dsp:cNvSpPr/>
      </dsp:nvSpPr>
      <dsp:spPr>
        <a:xfrm>
          <a:off x="6752863" y="5035356"/>
          <a:ext cx="1745121" cy="110815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en-US" sz="1300" kern="1200" dirty="0" err="1"/>
            <a:t>Rashi</a:t>
          </a:r>
          <a:r>
            <a:rPr lang="en-US" sz="1300" kern="1200" dirty="0"/>
            <a:t> says it’s learnt from a whole new </a:t>
          </a:r>
          <a:r>
            <a:rPr lang="en-US" sz="1300" kern="1200" dirty="0" err="1"/>
            <a:t>passuk</a:t>
          </a:r>
          <a:r>
            <a:rPr lang="en-US" sz="1300" kern="1200" dirty="0"/>
            <a:t>, and might be treated as a contract</a:t>
          </a:r>
          <a:endParaRPr lang="he-IL" sz="1300" kern="1200" dirty="0"/>
        </a:p>
      </dsp:txBody>
      <dsp:txXfrm>
        <a:off x="6785320" y="5067813"/>
        <a:ext cx="1680207" cy="1043238"/>
      </dsp:txXfrm>
    </dsp:sp>
    <dsp:sp modelId="{3E649BCD-6156-48A5-8195-0F267A3E7B00}">
      <dsp:nvSpPr>
        <dsp:cNvPr id="0" name=""/>
        <dsp:cNvSpPr/>
      </dsp:nvSpPr>
      <dsp:spPr>
        <a:xfrm>
          <a:off x="8691887" y="4851148"/>
          <a:ext cx="1745121" cy="110815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7B659E-CE6F-4263-AF5A-DA9FB64D08E2}">
      <dsp:nvSpPr>
        <dsp:cNvPr id="0" name=""/>
        <dsp:cNvSpPr/>
      </dsp:nvSpPr>
      <dsp:spPr>
        <a:xfrm>
          <a:off x="8885789" y="5035356"/>
          <a:ext cx="1745121" cy="110815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ריטב"א- האב כבעלים עליה לכל דבר, "את ביתי נתתי..." </a:t>
          </a:r>
        </a:p>
      </dsp:txBody>
      <dsp:txXfrm>
        <a:off x="8918246" y="5067813"/>
        <a:ext cx="1680207" cy="104323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EF7EA-5E9A-41CC-B7EA-A34C9C9920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e-IL"/>
          </a:p>
        </p:txBody>
      </p:sp>
      <p:sp>
        <p:nvSpPr>
          <p:cNvPr id="3" name="Subtitle 2">
            <a:extLst>
              <a:ext uri="{FF2B5EF4-FFF2-40B4-BE49-F238E27FC236}">
                <a16:creationId xmlns:a16="http://schemas.microsoft.com/office/drawing/2014/main" id="{0A43F11F-51FE-421C-A607-4BF3E96336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e-IL"/>
          </a:p>
        </p:txBody>
      </p:sp>
      <p:sp>
        <p:nvSpPr>
          <p:cNvPr id="4" name="Date Placeholder 3">
            <a:extLst>
              <a:ext uri="{FF2B5EF4-FFF2-40B4-BE49-F238E27FC236}">
                <a16:creationId xmlns:a16="http://schemas.microsoft.com/office/drawing/2014/main" id="{80A9072D-270A-4E7B-97D3-7278ED6388E3}"/>
              </a:ext>
            </a:extLst>
          </p:cNvPr>
          <p:cNvSpPr>
            <a:spLocks noGrp="1"/>
          </p:cNvSpPr>
          <p:nvPr>
            <p:ph type="dt" sz="half" idx="10"/>
          </p:nvPr>
        </p:nvSpPr>
        <p:spPr/>
        <p:txBody>
          <a:bodyPr/>
          <a:lstStyle/>
          <a:p>
            <a:fld id="{B07AAA49-7B7E-4790-9275-B426FFFCFAF7}" type="datetimeFigureOut">
              <a:rPr lang="he-IL" smtClean="0"/>
              <a:t>ט"ז/כסלו/תשפ"א</a:t>
            </a:fld>
            <a:endParaRPr lang="he-IL"/>
          </a:p>
        </p:txBody>
      </p:sp>
      <p:sp>
        <p:nvSpPr>
          <p:cNvPr id="5" name="Footer Placeholder 4">
            <a:extLst>
              <a:ext uri="{FF2B5EF4-FFF2-40B4-BE49-F238E27FC236}">
                <a16:creationId xmlns:a16="http://schemas.microsoft.com/office/drawing/2014/main" id="{7476CED8-5239-4C52-99E5-33232DD3B107}"/>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F107BE6E-2FB5-4673-886A-584019275845}"/>
              </a:ext>
            </a:extLst>
          </p:cNvPr>
          <p:cNvSpPr>
            <a:spLocks noGrp="1"/>
          </p:cNvSpPr>
          <p:nvPr>
            <p:ph type="sldNum" sz="quarter" idx="12"/>
          </p:nvPr>
        </p:nvSpPr>
        <p:spPr/>
        <p:txBody>
          <a:bodyPr/>
          <a:lstStyle/>
          <a:p>
            <a:fld id="{9C67C75A-989A-4E7F-B895-D53E13F6C813}" type="slidenum">
              <a:rPr lang="he-IL" smtClean="0"/>
              <a:t>‹#›</a:t>
            </a:fld>
            <a:endParaRPr lang="he-IL"/>
          </a:p>
        </p:txBody>
      </p:sp>
    </p:spTree>
    <p:extLst>
      <p:ext uri="{BB962C8B-B14F-4D97-AF65-F5344CB8AC3E}">
        <p14:creationId xmlns:p14="http://schemas.microsoft.com/office/powerpoint/2010/main" val="30541855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88A08-2CB3-40F7-B2F4-A0273271741D}"/>
              </a:ext>
            </a:extLst>
          </p:cNvPr>
          <p:cNvSpPr>
            <a:spLocks noGrp="1"/>
          </p:cNvSpPr>
          <p:nvPr>
            <p:ph type="title"/>
          </p:nvPr>
        </p:nvSpPr>
        <p:spPr/>
        <p:txBody>
          <a:bodyPr/>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8DBDEC81-C8A4-4C33-877A-3046430335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7A265460-9AE3-49E0-A69F-F808E50D6A1A}"/>
              </a:ext>
            </a:extLst>
          </p:cNvPr>
          <p:cNvSpPr>
            <a:spLocks noGrp="1"/>
          </p:cNvSpPr>
          <p:nvPr>
            <p:ph type="dt" sz="half" idx="10"/>
          </p:nvPr>
        </p:nvSpPr>
        <p:spPr/>
        <p:txBody>
          <a:bodyPr/>
          <a:lstStyle/>
          <a:p>
            <a:fld id="{B07AAA49-7B7E-4790-9275-B426FFFCFAF7}" type="datetimeFigureOut">
              <a:rPr lang="he-IL" smtClean="0"/>
              <a:t>ט"ז/כסלו/תשפ"א</a:t>
            </a:fld>
            <a:endParaRPr lang="he-IL"/>
          </a:p>
        </p:txBody>
      </p:sp>
      <p:sp>
        <p:nvSpPr>
          <p:cNvPr id="5" name="Footer Placeholder 4">
            <a:extLst>
              <a:ext uri="{FF2B5EF4-FFF2-40B4-BE49-F238E27FC236}">
                <a16:creationId xmlns:a16="http://schemas.microsoft.com/office/drawing/2014/main" id="{40E76146-FBDE-4E3E-A9BE-958B0E19A462}"/>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7D2C1971-8C52-42E7-B835-5DA7CE99927D}"/>
              </a:ext>
            </a:extLst>
          </p:cNvPr>
          <p:cNvSpPr>
            <a:spLocks noGrp="1"/>
          </p:cNvSpPr>
          <p:nvPr>
            <p:ph type="sldNum" sz="quarter" idx="12"/>
          </p:nvPr>
        </p:nvSpPr>
        <p:spPr/>
        <p:txBody>
          <a:bodyPr/>
          <a:lstStyle/>
          <a:p>
            <a:fld id="{9C67C75A-989A-4E7F-B895-D53E13F6C813}" type="slidenum">
              <a:rPr lang="he-IL" smtClean="0"/>
              <a:t>‹#›</a:t>
            </a:fld>
            <a:endParaRPr lang="he-IL"/>
          </a:p>
        </p:txBody>
      </p:sp>
    </p:spTree>
    <p:extLst>
      <p:ext uri="{BB962C8B-B14F-4D97-AF65-F5344CB8AC3E}">
        <p14:creationId xmlns:p14="http://schemas.microsoft.com/office/powerpoint/2010/main" val="1264300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99A6CC-C5C6-401E-AC62-1C03DA79ED3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32D1E2C8-5627-444B-82AE-796CFD7F724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2543A3F2-D47A-4C3D-8C57-8D9A92B9BA94}"/>
              </a:ext>
            </a:extLst>
          </p:cNvPr>
          <p:cNvSpPr>
            <a:spLocks noGrp="1"/>
          </p:cNvSpPr>
          <p:nvPr>
            <p:ph type="dt" sz="half" idx="10"/>
          </p:nvPr>
        </p:nvSpPr>
        <p:spPr/>
        <p:txBody>
          <a:bodyPr/>
          <a:lstStyle/>
          <a:p>
            <a:fld id="{B07AAA49-7B7E-4790-9275-B426FFFCFAF7}" type="datetimeFigureOut">
              <a:rPr lang="he-IL" smtClean="0"/>
              <a:t>ט"ז/כסלו/תשפ"א</a:t>
            </a:fld>
            <a:endParaRPr lang="he-IL"/>
          </a:p>
        </p:txBody>
      </p:sp>
      <p:sp>
        <p:nvSpPr>
          <p:cNvPr id="5" name="Footer Placeholder 4">
            <a:extLst>
              <a:ext uri="{FF2B5EF4-FFF2-40B4-BE49-F238E27FC236}">
                <a16:creationId xmlns:a16="http://schemas.microsoft.com/office/drawing/2014/main" id="{F393016B-C40C-440C-BBC1-791CBFC781CE}"/>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8AB69149-C7F7-4737-8996-13787649C802}"/>
              </a:ext>
            </a:extLst>
          </p:cNvPr>
          <p:cNvSpPr>
            <a:spLocks noGrp="1"/>
          </p:cNvSpPr>
          <p:nvPr>
            <p:ph type="sldNum" sz="quarter" idx="12"/>
          </p:nvPr>
        </p:nvSpPr>
        <p:spPr/>
        <p:txBody>
          <a:bodyPr/>
          <a:lstStyle/>
          <a:p>
            <a:fld id="{9C67C75A-989A-4E7F-B895-D53E13F6C813}" type="slidenum">
              <a:rPr lang="he-IL" smtClean="0"/>
              <a:t>‹#›</a:t>
            </a:fld>
            <a:endParaRPr lang="he-IL"/>
          </a:p>
        </p:txBody>
      </p:sp>
    </p:spTree>
    <p:extLst>
      <p:ext uri="{BB962C8B-B14F-4D97-AF65-F5344CB8AC3E}">
        <p14:creationId xmlns:p14="http://schemas.microsoft.com/office/powerpoint/2010/main" val="1215203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73276-D43B-4A95-B18F-6F5A1E48CD50}"/>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2178D21D-4624-44BD-9A54-1C904380532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EC53CC26-8E0D-426B-8FC9-18023CA12DDD}"/>
              </a:ext>
            </a:extLst>
          </p:cNvPr>
          <p:cNvSpPr>
            <a:spLocks noGrp="1"/>
          </p:cNvSpPr>
          <p:nvPr>
            <p:ph type="dt" sz="half" idx="10"/>
          </p:nvPr>
        </p:nvSpPr>
        <p:spPr/>
        <p:txBody>
          <a:bodyPr/>
          <a:lstStyle/>
          <a:p>
            <a:fld id="{B07AAA49-7B7E-4790-9275-B426FFFCFAF7}" type="datetimeFigureOut">
              <a:rPr lang="he-IL" smtClean="0"/>
              <a:t>ט"ז/כסלו/תשפ"א</a:t>
            </a:fld>
            <a:endParaRPr lang="he-IL"/>
          </a:p>
        </p:txBody>
      </p:sp>
      <p:sp>
        <p:nvSpPr>
          <p:cNvPr id="5" name="Footer Placeholder 4">
            <a:extLst>
              <a:ext uri="{FF2B5EF4-FFF2-40B4-BE49-F238E27FC236}">
                <a16:creationId xmlns:a16="http://schemas.microsoft.com/office/drawing/2014/main" id="{873B3D40-3102-404B-B69B-E7FF583D6605}"/>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81CABDED-3714-4CB5-B0BC-590948B69C98}"/>
              </a:ext>
            </a:extLst>
          </p:cNvPr>
          <p:cNvSpPr>
            <a:spLocks noGrp="1"/>
          </p:cNvSpPr>
          <p:nvPr>
            <p:ph type="sldNum" sz="quarter" idx="12"/>
          </p:nvPr>
        </p:nvSpPr>
        <p:spPr/>
        <p:txBody>
          <a:bodyPr/>
          <a:lstStyle/>
          <a:p>
            <a:fld id="{9C67C75A-989A-4E7F-B895-D53E13F6C813}" type="slidenum">
              <a:rPr lang="he-IL" smtClean="0"/>
              <a:t>‹#›</a:t>
            </a:fld>
            <a:endParaRPr lang="he-IL"/>
          </a:p>
        </p:txBody>
      </p:sp>
    </p:spTree>
    <p:extLst>
      <p:ext uri="{BB962C8B-B14F-4D97-AF65-F5344CB8AC3E}">
        <p14:creationId xmlns:p14="http://schemas.microsoft.com/office/powerpoint/2010/main" val="893238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A59A5-0A9E-4B79-82BD-E46653DFD1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e-IL"/>
          </a:p>
        </p:txBody>
      </p:sp>
      <p:sp>
        <p:nvSpPr>
          <p:cNvPr id="3" name="Text Placeholder 2">
            <a:extLst>
              <a:ext uri="{FF2B5EF4-FFF2-40B4-BE49-F238E27FC236}">
                <a16:creationId xmlns:a16="http://schemas.microsoft.com/office/drawing/2014/main" id="{509D856A-7F34-4666-BCEC-BDAAE8AFF8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E64E24F-7CF2-46E4-983A-6212142FE2A3}"/>
              </a:ext>
            </a:extLst>
          </p:cNvPr>
          <p:cNvSpPr>
            <a:spLocks noGrp="1"/>
          </p:cNvSpPr>
          <p:nvPr>
            <p:ph type="dt" sz="half" idx="10"/>
          </p:nvPr>
        </p:nvSpPr>
        <p:spPr/>
        <p:txBody>
          <a:bodyPr/>
          <a:lstStyle/>
          <a:p>
            <a:fld id="{B07AAA49-7B7E-4790-9275-B426FFFCFAF7}" type="datetimeFigureOut">
              <a:rPr lang="he-IL" smtClean="0"/>
              <a:t>ט"ז/כסלו/תשפ"א</a:t>
            </a:fld>
            <a:endParaRPr lang="he-IL"/>
          </a:p>
        </p:txBody>
      </p:sp>
      <p:sp>
        <p:nvSpPr>
          <p:cNvPr id="5" name="Footer Placeholder 4">
            <a:extLst>
              <a:ext uri="{FF2B5EF4-FFF2-40B4-BE49-F238E27FC236}">
                <a16:creationId xmlns:a16="http://schemas.microsoft.com/office/drawing/2014/main" id="{B07D4EAA-D89D-4C3E-B8E3-243C6607B9F5}"/>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A3347452-B263-4E6D-9514-3A4EEE359041}"/>
              </a:ext>
            </a:extLst>
          </p:cNvPr>
          <p:cNvSpPr>
            <a:spLocks noGrp="1"/>
          </p:cNvSpPr>
          <p:nvPr>
            <p:ph type="sldNum" sz="quarter" idx="12"/>
          </p:nvPr>
        </p:nvSpPr>
        <p:spPr/>
        <p:txBody>
          <a:bodyPr/>
          <a:lstStyle/>
          <a:p>
            <a:fld id="{9C67C75A-989A-4E7F-B895-D53E13F6C813}" type="slidenum">
              <a:rPr lang="he-IL" smtClean="0"/>
              <a:t>‹#›</a:t>
            </a:fld>
            <a:endParaRPr lang="he-IL"/>
          </a:p>
        </p:txBody>
      </p:sp>
    </p:spTree>
    <p:extLst>
      <p:ext uri="{BB962C8B-B14F-4D97-AF65-F5344CB8AC3E}">
        <p14:creationId xmlns:p14="http://schemas.microsoft.com/office/powerpoint/2010/main" val="2076331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87C5F-853A-4048-8DAD-DF5581CA085E}"/>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9A250D45-A1D7-449A-8C09-528CF8F575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a:extLst>
              <a:ext uri="{FF2B5EF4-FFF2-40B4-BE49-F238E27FC236}">
                <a16:creationId xmlns:a16="http://schemas.microsoft.com/office/drawing/2014/main" id="{E0FAEF28-B978-414C-82D5-B614F04E637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Date Placeholder 4">
            <a:extLst>
              <a:ext uri="{FF2B5EF4-FFF2-40B4-BE49-F238E27FC236}">
                <a16:creationId xmlns:a16="http://schemas.microsoft.com/office/drawing/2014/main" id="{0D96D97F-0AC7-4FA4-AB4C-AADFE4A6B6B0}"/>
              </a:ext>
            </a:extLst>
          </p:cNvPr>
          <p:cNvSpPr>
            <a:spLocks noGrp="1"/>
          </p:cNvSpPr>
          <p:nvPr>
            <p:ph type="dt" sz="half" idx="10"/>
          </p:nvPr>
        </p:nvSpPr>
        <p:spPr/>
        <p:txBody>
          <a:bodyPr/>
          <a:lstStyle/>
          <a:p>
            <a:fld id="{B07AAA49-7B7E-4790-9275-B426FFFCFAF7}" type="datetimeFigureOut">
              <a:rPr lang="he-IL" smtClean="0"/>
              <a:t>ט"ז/כסלו/תשפ"א</a:t>
            </a:fld>
            <a:endParaRPr lang="he-IL"/>
          </a:p>
        </p:txBody>
      </p:sp>
      <p:sp>
        <p:nvSpPr>
          <p:cNvPr id="6" name="Footer Placeholder 5">
            <a:extLst>
              <a:ext uri="{FF2B5EF4-FFF2-40B4-BE49-F238E27FC236}">
                <a16:creationId xmlns:a16="http://schemas.microsoft.com/office/drawing/2014/main" id="{F488DF69-7412-45C6-9FE5-9E9DCC526605}"/>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EDB3ABE9-8D0E-41A4-9F69-32606A08552B}"/>
              </a:ext>
            </a:extLst>
          </p:cNvPr>
          <p:cNvSpPr>
            <a:spLocks noGrp="1"/>
          </p:cNvSpPr>
          <p:nvPr>
            <p:ph type="sldNum" sz="quarter" idx="12"/>
          </p:nvPr>
        </p:nvSpPr>
        <p:spPr/>
        <p:txBody>
          <a:bodyPr/>
          <a:lstStyle/>
          <a:p>
            <a:fld id="{9C67C75A-989A-4E7F-B895-D53E13F6C813}" type="slidenum">
              <a:rPr lang="he-IL" smtClean="0"/>
              <a:t>‹#›</a:t>
            </a:fld>
            <a:endParaRPr lang="he-IL"/>
          </a:p>
        </p:txBody>
      </p:sp>
    </p:spTree>
    <p:extLst>
      <p:ext uri="{BB962C8B-B14F-4D97-AF65-F5344CB8AC3E}">
        <p14:creationId xmlns:p14="http://schemas.microsoft.com/office/powerpoint/2010/main" val="3460715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0E7BA-1A4E-4CEA-9470-BFFB7655F4C5}"/>
              </a:ext>
            </a:extLst>
          </p:cNvPr>
          <p:cNvSpPr>
            <a:spLocks noGrp="1"/>
          </p:cNvSpPr>
          <p:nvPr>
            <p:ph type="title"/>
          </p:nvPr>
        </p:nvSpPr>
        <p:spPr>
          <a:xfrm>
            <a:off x="839788" y="365125"/>
            <a:ext cx="10515600" cy="1325563"/>
          </a:xfrm>
        </p:spPr>
        <p:txBody>
          <a:bodyPr/>
          <a:lstStyle/>
          <a:p>
            <a:r>
              <a:rPr lang="en-US"/>
              <a:t>Click to edit Master title style</a:t>
            </a:r>
            <a:endParaRPr lang="he-IL"/>
          </a:p>
        </p:txBody>
      </p:sp>
      <p:sp>
        <p:nvSpPr>
          <p:cNvPr id="3" name="Text Placeholder 2">
            <a:extLst>
              <a:ext uri="{FF2B5EF4-FFF2-40B4-BE49-F238E27FC236}">
                <a16:creationId xmlns:a16="http://schemas.microsoft.com/office/drawing/2014/main" id="{E158CBD8-8C46-49A0-8A00-5E4358F471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C5110E-6A9F-4344-832A-55CEEA0996A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a:extLst>
              <a:ext uri="{FF2B5EF4-FFF2-40B4-BE49-F238E27FC236}">
                <a16:creationId xmlns:a16="http://schemas.microsoft.com/office/drawing/2014/main" id="{E22C585B-37C4-48B0-8A18-38AF177E0D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2B051BB-9EC0-44B2-A3DA-2027B42A373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Date Placeholder 6">
            <a:extLst>
              <a:ext uri="{FF2B5EF4-FFF2-40B4-BE49-F238E27FC236}">
                <a16:creationId xmlns:a16="http://schemas.microsoft.com/office/drawing/2014/main" id="{C781F87C-8ACB-417C-8BB1-F705D682AAD9}"/>
              </a:ext>
            </a:extLst>
          </p:cNvPr>
          <p:cNvSpPr>
            <a:spLocks noGrp="1"/>
          </p:cNvSpPr>
          <p:nvPr>
            <p:ph type="dt" sz="half" idx="10"/>
          </p:nvPr>
        </p:nvSpPr>
        <p:spPr/>
        <p:txBody>
          <a:bodyPr/>
          <a:lstStyle/>
          <a:p>
            <a:fld id="{B07AAA49-7B7E-4790-9275-B426FFFCFAF7}" type="datetimeFigureOut">
              <a:rPr lang="he-IL" smtClean="0"/>
              <a:t>ט"ז/כסלו/תשפ"א</a:t>
            </a:fld>
            <a:endParaRPr lang="he-IL"/>
          </a:p>
        </p:txBody>
      </p:sp>
      <p:sp>
        <p:nvSpPr>
          <p:cNvPr id="8" name="Footer Placeholder 7">
            <a:extLst>
              <a:ext uri="{FF2B5EF4-FFF2-40B4-BE49-F238E27FC236}">
                <a16:creationId xmlns:a16="http://schemas.microsoft.com/office/drawing/2014/main" id="{C3DF3C3D-E97D-4058-8713-24AE1D38BEBE}"/>
              </a:ext>
            </a:extLst>
          </p:cNvPr>
          <p:cNvSpPr>
            <a:spLocks noGrp="1"/>
          </p:cNvSpPr>
          <p:nvPr>
            <p:ph type="ftr" sz="quarter" idx="11"/>
          </p:nvPr>
        </p:nvSpPr>
        <p:spPr/>
        <p:txBody>
          <a:bodyPr/>
          <a:lstStyle/>
          <a:p>
            <a:endParaRPr lang="he-IL"/>
          </a:p>
        </p:txBody>
      </p:sp>
      <p:sp>
        <p:nvSpPr>
          <p:cNvPr id="9" name="Slide Number Placeholder 8">
            <a:extLst>
              <a:ext uri="{FF2B5EF4-FFF2-40B4-BE49-F238E27FC236}">
                <a16:creationId xmlns:a16="http://schemas.microsoft.com/office/drawing/2014/main" id="{4FCF70DF-0006-49D0-924A-9E5CE951D63B}"/>
              </a:ext>
            </a:extLst>
          </p:cNvPr>
          <p:cNvSpPr>
            <a:spLocks noGrp="1"/>
          </p:cNvSpPr>
          <p:nvPr>
            <p:ph type="sldNum" sz="quarter" idx="12"/>
          </p:nvPr>
        </p:nvSpPr>
        <p:spPr/>
        <p:txBody>
          <a:bodyPr/>
          <a:lstStyle/>
          <a:p>
            <a:fld id="{9C67C75A-989A-4E7F-B895-D53E13F6C813}" type="slidenum">
              <a:rPr lang="he-IL" smtClean="0"/>
              <a:t>‹#›</a:t>
            </a:fld>
            <a:endParaRPr lang="he-IL"/>
          </a:p>
        </p:txBody>
      </p:sp>
    </p:spTree>
    <p:extLst>
      <p:ext uri="{BB962C8B-B14F-4D97-AF65-F5344CB8AC3E}">
        <p14:creationId xmlns:p14="http://schemas.microsoft.com/office/powerpoint/2010/main" val="2956418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44932-009D-4F2D-B0A3-7FC9FDA399B5}"/>
              </a:ext>
            </a:extLst>
          </p:cNvPr>
          <p:cNvSpPr>
            <a:spLocks noGrp="1"/>
          </p:cNvSpPr>
          <p:nvPr>
            <p:ph type="title"/>
          </p:nvPr>
        </p:nvSpPr>
        <p:spPr/>
        <p:txBody>
          <a:bodyPr/>
          <a:lstStyle/>
          <a:p>
            <a:r>
              <a:rPr lang="en-US"/>
              <a:t>Click to edit Master title style</a:t>
            </a:r>
            <a:endParaRPr lang="he-IL"/>
          </a:p>
        </p:txBody>
      </p:sp>
      <p:sp>
        <p:nvSpPr>
          <p:cNvPr id="3" name="Date Placeholder 2">
            <a:extLst>
              <a:ext uri="{FF2B5EF4-FFF2-40B4-BE49-F238E27FC236}">
                <a16:creationId xmlns:a16="http://schemas.microsoft.com/office/drawing/2014/main" id="{0B5AE177-70DD-4E0D-8A22-2A668BFA01E0}"/>
              </a:ext>
            </a:extLst>
          </p:cNvPr>
          <p:cNvSpPr>
            <a:spLocks noGrp="1"/>
          </p:cNvSpPr>
          <p:nvPr>
            <p:ph type="dt" sz="half" idx="10"/>
          </p:nvPr>
        </p:nvSpPr>
        <p:spPr/>
        <p:txBody>
          <a:bodyPr/>
          <a:lstStyle/>
          <a:p>
            <a:fld id="{B07AAA49-7B7E-4790-9275-B426FFFCFAF7}" type="datetimeFigureOut">
              <a:rPr lang="he-IL" smtClean="0"/>
              <a:t>ט"ז/כסלו/תשפ"א</a:t>
            </a:fld>
            <a:endParaRPr lang="he-IL"/>
          </a:p>
        </p:txBody>
      </p:sp>
      <p:sp>
        <p:nvSpPr>
          <p:cNvPr id="4" name="Footer Placeholder 3">
            <a:extLst>
              <a:ext uri="{FF2B5EF4-FFF2-40B4-BE49-F238E27FC236}">
                <a16:creationId xmlns:a16="http://schemas.microsoft.com/office/drawing/2014/main" id="{CCDF5F81-6628-48FB-BAB3-7BD13F28DC97}"/>
              </a:ext>
            </a:extLst>
          </p:cNvPr>
          <p:cNvSpPr>
            <a:spLocks noGrp="1"/>
          </p:cNvSpPr>
          <p:nvPr>
            <p:ph type="ftr" sz="quarter" idx="11"/>
          </p:nvPr>
        </p:nvSpPr>
        <p:spPr/>
        <p:txBody>
          <a:bodyPr/>
          <a:lstStyle/>
          <a:p>
            <a:endParaRPr lang="he-IL"/>
          </a:p>
        </p:txBody>
      </p:sp>
      <p:sp>
        <p:nvSpPr>
          <p:cNvPr id="5" name="Slide Number Placeholder 4">
            <a:extLst>
              <a:ext uri="{FF2B5EF4-FFF2-40B4-BE49-F238E27FC236}">
                <a16:creationId xmlns:a16="http://schemas.microsoft.com/office/drawing/2014/main" id="{22658F25-A56F-4347-8C37-769EDE08DD7F}"/>
              </a:ext>
            </a:extLst>
          </p:cNvPr>
          <p:cNvSpPr>
            <a:spLocks noGrp="1"/>
          </p:cNvSpPr>
          <p:nvPr>
            <p:ph type="sldNum" sz="quarter" idx="12"/>
          </p:nvPr>
        </p:nvSpPr>
        <p:spPr/>
        <p:txBody>
          <a:bodyPr/>
          <a:lstStyle/>
          <a:p>
            <a:fld id="{9C67C75A-989A-4E7F-B895-D53E13F6C813}" type="slidenum">
              <a:rPr lang="he-IL" smtClean="0"/>
              <a:t>‹#›</a:t>
            </a:fld>
            <a:endParaRPr lang="he-IL"/>
          </a:p>
        </p:txBody>
      </p:sp>
    </p:spTree>
    <p:extLst>
      <p:ext uri="{BB962C8B-B14F-4D97-AF65-F5344CB8AC3E}">
        <p14:creationId xmlns:p14="http://schemas.microsoft.com/office/powerpoint/2010/main" val="1471519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2F774A-78F8-4C6E-868E-C5E89E01317E}"/>
              </a:ext>
            </a:extLst>
          </p:cNvPr>
          <p:cNvSpPr>
            <a:spLocks noGrp="1"/>
          </p:cNvSpPr>
          <p:nvPr>
            <p:ph type="dt" sz="half" idx="10"/>
          </p:nvPr>
        </p:nvSpPr>
        <p:spPr/>
        <p:txBody>
          <a:bodyPr/>
          <a:lstStyle/>
          <a:p>
            <a:fld id="{B07AAA49-7B7E-4790-9275-B426FFFCFAF7}" type="datetimeFigureOut">
              <a:rPr lang="he-IL" smtClean="0"/>
              <a:t>ט"ז/כסלו/תשפ"א</a:t>
            </a:fld>
            <a:endParaRPr lang="he-IL"/>
          </a:p>
        </p:txBody>
      </p:sp>
      <p:sp>
        <p:nvSpPr>
          <p:cNvPr id="3" name="Footer Placeholder 2">
            <a:extLst>
              <a:ext uri="{FF2B5EF4-FFF2-40B4-BE49-F238E27FC236}">
                <a16:creationId xmlns:a16="http://schemas.microsoft.com/office/drawing/2014/main" id="{AB514E9E-CB4E-4251-B80B-69AB948A6923}"/>
              </a:ext>
            </a:extLst>
          </p:cNvPr>
          <p:cNvSpPr>
            <a:spLocks noGrp="1"/>
          </p:cNvSpPr>
          <p:nvPr>
            <p:ph type="ftr" sz="quarter" idx="11"/>
          </p:nvPr>
        </p:nvSpPr>
        <p:spPr/>
        <p:txBody>
          <a:bodyPr/>
          <a:lstStyle/>
          <a:p>
            <a:endParaRPr lang="he-IL"/>
          </a:p>
        </p:txBody>
      </p:sp>
      <p:sp>
        <p:nvSpPr>
          <p:cNvPr id="4" name="Slide Number Placeholder 3">
            <a:extLst>
              <a:ext uri="{FF2B5EF4-FFF2-40B4-BE49-F238E27FC236}">
                <a16:creationId xmlns:a16="http://schemas.microsoft.com/office/drawing/2014/main" id="{A7DB1070-0366-4D39-9877-201A7BF88493}"/>
              </a:ext>
            </a:extLst>
          </p:cNvPr>
          <p:cNvSpPr>
            <a:spLocks noGrp="1"/>
          </p:cNvSpPr>
          <p:nvPr>
            <p:ph type="sldNum" sz="quarter" idx="12"/>
          </p:nvPr>
        </p:nvSpPr>
        <p:spPr/>
        <p:txBody>
          <a:bodyPr/>
          <a:lstStyle/>
          <a:p>
            <a:fld id="{9C67C75A-989A-4E7F-B895-D53E13F6C813}" type="slidenum">
              <a:rPr lang="he-IL" smtClean="0"/>
              <a:t>‹#›</a:t>
            </a:fld>
            <a:endParaRPr lang="he-IL"/>
          </a:p>
        </p:txBody>
      </p:sp>
    </p:spTree>
    <p:extLst>
      <p:ext uri="{BB962C8B-B14F-4D97-AF65-F5344CB8AC3E}">
        <p14:creationId xmlns:p14="http://schemas.microsoft.com/office/powerpoint/2010/main" val="2176884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1B928-1279-40C9-A50B-81802CF898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Content Placeholder 2">
            <a:extLst>
              <a:ext uri="{FF2B5EF4-FFF2-40B4-BE49-F238E27FC236}">
                <a16:creationId xmlns:a16="http://schemas.microsoft.com/office/drawing/2014/main" id="{E303A162-B5B9-4E51-81F4-C58DA544CA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a:extLst>
              <a:ext uri="{FF2B5EF4-FFF2-40B4-BE49-F238E27FC236}">
                <a16:creationId xmlns:a16="http://schemas.microsoft.com/office/drawing/2014/main" id="{C33FF998-DEB2-40F5-B56E-4D040A9A1C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C6BA04-6488-4481-9763-7E89639F965F}"/>
              </a:ext>
            </a:extLst>
          </p:cNvPr>
          <p:cNvSpPr>
            <a:spLocks noGrp="1"/>
          </p:cNvSpPr>
          <p:nvPr>
            <p:ph type="dt" sz="half" idx="10"/>
          </p:nvPr>
        </p:nvSpPr>
        <p:spPr/>
        <p:txBody>
          <a:bodyPr/>
          <a:lstStyle/>
          <a:p>
            <a:fld id="{B07AAA49-7B7E-4790-9275-B426FFFCFAF7}" type="datetimeFigureOut">
              <a:rPr lang="he-IL" smtClean="0"/>
              <a:t>ט"ז/כסלו/תשפ"א</a:t>
            </a:fld>
            <a:endParaRPr lang="he-IL"/>
          </a:p>
        </p:txBody>
      </p:sp>
      <p:sp>
        <p:nvSpPr>
          <p:cNvPr id="6" name="Footer Placeholder 5">
            <a:extLst>
              <a:ext uri="{FF2B5EF4-FFF2-40B4-BE49-F238E27FC236}">
                <a16:creationId xmlns:a16="http://schemas.microsoft.com/office/drawing/2014/main" id="{6498505A-14D0-4987-B78F-3C43297DCC8D}"/>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149CEF0F-9BC5-4768-BF46-864E06512CB5}"/>
              </a:ext>
            </a:extLst>
          </p:cNvPr>
          <p:cNvSpPr>
            <a:spLocks noGrp="1"/>
          </p:cNvSpPr>
          <p:nvPr>
            <p:ph type="sldNum" sz="quarter" idx="12"/>
          </p:nvPr>
        </p:nvSpPr>
        <p:spPr/>
        <p:txBody>
          <a:bodyPr/>
          <a:lstStyle/>
          <a:p>
            <a:fld id="{9C67C75A-989A-4E7F-B895-D53E13F6C813}" type="slidenum">
              <a:rPr lang="he-IL" smtClean="0"/>
              <a:t>‹#›</a:t>
            </a:fld>
            <a:endParaRPr lang="he-IL"/>
          </a:p>
        </p:txBody>
      </p:sp>
    </p:spTree>
    <p:extLst>
      <p:ext uri="{BB962C8B-B14F-4D97-AF65-F5344CB8AC3E}">
        <p14:creationId xmlns:p14="http://schemas.microsoft.com/office/powerpoint/2010/main" val="343037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6683B-70F4-4824-A5A0-79803A6221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Picture Placeholder 2">
            <a:extLst>
              <a:ext uri="{FF2B5EF4-FFF2-40B4-BE49-F238E27FC236}">
                <a16:creationId xmlns:a16="http://schemas.microsoft.com/office/drawing/2014/main" id="{0AACFC92-DE09-429F-8EB2-F0806936C3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a:extLst>
              <a:ext uri="{FF2B5EF4-FFF2-40B4-BE49-F238E27FC236}">
                <a16:creationId xmlns:a16="http://schemas.microsoft.com/office/drawing/2014/main" id="{33B8B64F-C504-4A85-803B-1730245905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0C72D1B-D712-47EE-8A1C-56A75B3958DF}"/>
              </a:ext>
            </a:extLst>
          </p:cNvPr>
          <p:cNvSpPr>
            <a:spLocks noGrp="1"/>
          </p:cNvSpPr>
          <p:nvPr>
            <p:ph type="dt" sz="half" idx="10"/>
          </p:nvPr>
        </p:nvSpPr>
        <p:spPr/>
        <p:txBody>
          <a:bodyPr/>
          <a:lstStyle/>
          <a:p>
            <a:fld id="{B07AAA49-7B7E-4790-9275-B426FFFCFAF7}" type="datetimeFigureOut">
              <a:rPr lang="he-IL" smtClean="0"/>
              <a:t>ט"ז/כסלו/תשפ"א</a:t>
            </a:fld>
            <a:endParaRPr lang="he-IL"/>
          </a:p>
        </p:txBody>
      </p:sp>
      <p:sp>
        <p:nvSpPr>
          <p:cNvPr id="6" name="Footer Placeholder 5">
            <a:extLst>
              <a:ext uri="{FF2B5EF4-FFF2-40B4-BE49-F238E27FC236}">
                <a16:creationId xmlns:a16="http://schemas.microsoft.com/office/drawing/2014/main" id="{13CB7A40-3915-452D-8A6E-5E4018CF9A43}"/>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AB819F2D-1EA8-4457-92B1-DE23BA553DE5}"/>
              </a:ext>
            </a:extLst>
          </p:cNvPr>
          <p:cNvSpPr>
            <a:spLocks noGrp="1"/>
          </p:cNvSpPr>
          <p:nvPr>
            <p:ph type="sldNum" sz="quarter" idx="12"/>
          </p:nvPr>
        </p:nvSpPr>
        <p:spPr/>
        <p:txBody>
          <a:bodyPr/>
          <a:lstStyle/>
          <a:p>
            <a:fld id="{9C67C75A-989A-4E7F-B895-D53E13F6C813}" type="slidenum">
              <a:rPr lang="he-IL" smtClean="0"/>
              <a:t>‹#›</a:t>
            </a:fld>
            <a:endParaRPr lang="he-IL"/>
          </a:p>
        </p:txBody>
      </p:sp>
    </p:spTree>
    <p:extLst>
      <p:ext uri="{BB962C8B-B14F-4D97-AF65-F5344CB8AC3E}">
        <p14:creationId xmlns:p14="http://schemas.microsoft.com/office/powerpoint/2010/main" val="2633984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D92E40-937B-4274-BB1F-1E929A5C4B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e-IL"/>
          </a:p>
        </p:txBody>
      </p:sp>
      <p:sp>
        <p:nvSpPr>
          <p:cNvPr id="3" name="Text Placeholder 2">
            <a:extLst>
              <a:ext uri="{FF2B5EF4-FFF2-40B4-BE49-F238E27FC236}">
                <a16:creationId xmlns:a16="http://schemas.microsoft.com/office/drawing/2014/main" id="{22B9BA83-BD03-41EF-80FC-6EB5985355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D73A95E9-9FC2-47CC-87B2-BC8853DA64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7AAA49-7B7E-4790-9275-B426FFFCFAF7}" type="datetimeFigureOut">
              <a:rPr lang="he-IL" smtClean="0"/>
              <a:t>ט"ז/כסלו/תשפ"א</a:t>
            </a:fld>
            <a:endParaRPr lang="he-IL"/>
          </a:p>
        </p:txBody>
      </p:sp>
      <p:sp>
        <p:nvSpPr>
          <p:cNvPr id="5" name="Footer Placeholder 4">
            <a:extLst>
              <a:ext uri="{FF2B5EF4-FFF2-40B4-BE49-F238E27FC236}">
                <a16:creationId xmlns:a16="http://schemas.microsoft.com/office/drawing/2014/main" id="{0D6470EC-C717-405D-ABB1-97AA701E3D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Slide Number Placeholder 5">
            <a:extLst>
              <a:ext uri="{FF2B5EF4-FFF2-40B4-BE49-F238E27FC236}">
                <a16:creationId xmlns:a16="http://schemas.microsoft.com/office/drawing/2014/main" id="{7F660769-1C4D-4FA1-B652-44610D60C0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67C75A-989A-4E7F-B895-D53E13F6C813}" type="slidenum">
              <a:rPr lang="he-IL" smtClean="0"/>
              <a:t>‹#›</a:t>
            </a:fld>
            <a:endParaRPr lang="he-IL"/>
          </a:p>
        </p:txBody>
      </p:sp>
    </p:spTree>
    <p:extLst>
      <p:ext uri="{BB962C8B-B14F-4D97-AF65-F5344CB8AC3E}">
        <p14:creationId xmlns:p14="http://schemas.microsoft.com/office/powerpoint/2010/main" val="2589298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3E853C-4EF7-4300-878A-E344010A6804}"/>
              </a:ext>
            </a:extLst>
          </p:cNvPr>
          <p:cNvSpPr>
            <a:spLocks noGrp="1"/>
          </p:cNvSpPr>
          <p:nvPr>
            <p:ph type="ctrTitle"/>
          </p:nvPr>
        </p:nvSpPr>
        <p:spPr/>
        <p:txBody>
          <a:bodyPr/>
          <a:lstStyle/>
          <a:p>
            <a:r>
              <a:rPr lang="he-IL" dirty="0"/>
              <a:t>קידושין קטן וקטנה- הצד השלישי</a:t>
            </a:r>
          </a:p>
        </p:txBody>
      </p:sp>
      <p:sp>
        <p:nvSpPr>
          <p:cNvPr id="5" name="Subtitle 4">
            <a:extLst>
              <a:ext uri="{FF2B5EF4-FFF2-40B4-BE49-F238E27FC236}">
                <a16:creationId xmlns:a16="http://schemas.microsoft.com/office/drawing/2014/main" id="{28FFF797-56A8-4714-A209-B0954B50784C}"/>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558054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8D5197A-9C61-4CF4-B500-7F5C6203A136}"/>
              </a:ext>
            </a:extLst>
          </p:cNvPr>
          <p:cNvGraphicFramePr>
            <a:graphicFrameLocks noGrp="1"/>
          </p:cNvGraphicFramePr>
          <p:nvPr>
            <p:ph idx="1"/>
            <p:extLst>
              <p:ext uri="{D42A27DB-BD31-4B8C-83A1-F6EECF244321}">
                <p14:modId xmlns:p14="http://schemas.microsoft.com/office/powerpoint/2010/main" val="1057735268"/>
              </p:ext>
            </p:extLst>
          </p:nvPr>
        </p:nvGraphicFramePr>
        <p:xfrm>
          <a:off x="838200" y="323556"/>
          <a:ext cx="10791092" cy="6147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5319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E82BC-E384-458F-9F95-EF991B34393F}"/>
              </a:ext>
            </a:extLst>
          </p:cNvPr>
          <p:cNvSpPr>
            <a:spLocks noGrp="1"/>
          </p:cNvSpPr>
          <p:nvPr>
            <p:ph type="title"/>
          </p:nvPr>
        </p:nvSpPr>
        <p:spPr/>
        <p:txBody>
          <a:bodyPr/>
          <a:lstStyle/>
          <a:p>
            <a:pPr algn="r" rtl="1"/>
            <a:r>
              <a:rPr lang="he-IL" dirty="0"/>
              <a:t>קדושי קטן</a:t>
            </a:r>
          </a:p>
        </p:txBody>
      </p:sp>
      <p:sp>
        <p:nvSpPr>
          <p:cNvPr id="3" name="Text Placeholder 2">
            <a:extLst>
              <a:ext uri="{FF2B5EF4-FFF2-40B4-BE49-F238E27FC236}">
                <a16:creationId xmlns:a16="http://schemas.microsoft.com/office/drawing/2014/main" id="{5FEACC78-763E-4E8B-A796-E3459FFBF2E8}"/>
              </a:ext>
            </a:extLst>
          </p:cNvPr>
          <p:cNvSpPr>
            <a:spLocks noGrp="1"/>
          </p:cNvSpPr>
          <p:nvPr>
            <p:ph type="body" idx="1"/>
          </p:nvPr>
        </p:nvSpPr>
        <p:spPr/>
        <p:txBody>
          <a:bodyPr/>
          <a:lstStyle/>
          <a:p>
            <a:endParaRPr lang="he-IL"/>
          </a:p>
        </p:txBody>
      </p:sp>
    </p:spTree>
    <p:extLst>
      <p:ext uri="{BB962C8B-B14F-4D97-AF65-F5344CB8AC3E}">
        <p14:creationId xmlns:p14="http://schemas.microsoft.com/office/powerpoint/2010/main" val="1964261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46405AF-84DA-43B4-9644-65DD8254116D}"/>
              </a:ext>
            </a:extLst>
          </p:cNvPr>
          <p:cNvSpPr>
            <a:spLocks noGrp="1"/>
          </p:cNvSpPr>
          <p:nvPr>
            <p:ph type="title"/>
          </p:nvPr>
        </p:nvSpPr>
        <p:spPr/>
        <p:txBody>
          <a:bodyPr/>
          <a:lstStyle/>
          <a:p>
            <a:endParaRPr lang="he-IL"/>
          </a:p>
        </p:txBody>
      </p:sp>
      <p:sp>
        <p:nvSpPr>
          <p:cNvPr id="5" name="Content Placeholder 4">
            <a:extLst>
              <a:ext uri="{FF2B5EF4-FFF2-40B4-BE49-F238E27FC236}">
                <a16:creationId xmlns:a16="http://schemas.microsoft.com/office/drawing/2014/main" id="{E9286550-A3F8-4C67-9BBB-220FF0EF331D}"/>
              </a:ext>
            </a:extLst>
          </p:cNvPr>
          <p:cNvSpPr>
            <a:spLocks noGrp="1"/>
          </p:cNvSpPr>
          <p:nvPr>
            <p:ph idx="1"/>
          </p:nvPr>
        </p:nvSpPr>
        <p:spPr/>
        <p:txBody>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תלמוד בבלי מסכת יבמות דף </a:t>
            </a:r>
            <a:r>
              <a:rPr lang="he-IL" sz="1800" b="0" i="0" u="none" strike="noStrike" dirty="0" err="1">
                <a:solidFill>
                  <a:srgbClr val="000000"/>
                </a:solidFill>
                <a:effectLst/>
                <a:latin typeface="Arial" panose="020B0604020202020204" pitchFamily="34" charset="0"/>
              </a:rPr>
              <a:t>קיב</a:t>
            </a:r>
            <a:r>
              <a:rPr lang="he-IL" sz="1800" b="0" i="0" u="none" strike="noStrike" dirty="0">
                <a:solidFill>
                  <a:srgbClr val="000000"/>
                </a:solidFill>
                <a:effectLst/>
                <a:latin typeface="Arial" panose="020B0604020202020204" pitchFamily="34" charset="0"/>
              </a:rPr>
              <a:t> עמוד ב </a:t>
            </a:r>
            <a:endParaRPr lang="he-IL" b="0" dirty="0">
              <a:effectLst/>
            </a:endParaRPr>
          </a:p>
          <a:p>
            <a:pPr marL="0" indent="0" algn="r" rtl="1">
              <a:spcBef>
                <a:spcPts val="0"/>
              </a:spcBef>
              <a:spcAft>
                <a:spcPts val="0"/>
              </a:spcAft>
              <a:buNone/>
            </a:pPr>
            <a:r>
              <a:rPr lang="he-IL" sz="1800" b="0" i="0" u="none" strike="noStrike" dirty="0" err="1">
                <a:solidFill>
                  <a:srgbClr val="000000"/>
                </a:solidFill>
                <a:effectLst/>
                <a:latin typeface="Arial" panose="020B0604020202020204" pitchFamily="34" charset="0"/>
              </a:rPr>
              <a:t>גמ</a:t>
            </a:r>
            <a:r>
              <a:rPr lang="he-IL" sz="1800" b="0" i="0" u="none" strike="noStrike" dirty="0">
                <a:solidFill>
                  <a:srgbClr val="000000"/>
                </a:solidFill>
                <a:effectLst/>
                <a:latin typeface="Arial" panose="020B0604020202020204" pitchFamily="34" charset="0"/>
              </a:rPr>
              <a:t>'. אמר רמי בר </a:t>
            </a:r>
            <a:r>
              <a:rPr lang="he-IL" sz="1800" b="0" i="0" u="none" strike="noStrike" dirty="0" err="1">
                <a:solidFill>
                  <a:srgbClr val="000000"/>
                </a:solidFill>
                <a:effectLst/>
                <a:latin typeface="Arial" panose="020B0604020202020204" pitchFamily="34" charset="0"/>
              </a:rPr>
              <a:t>חמא</a:t>
            </a:r>
            <a:r>
              <a:rPr lang="he-IL" sz="1800" b="0" i="0" u="none" strike="noStrike" dirty="0">
                <a:solidFill>
                  <a:srgbClr val="000000"/>
                </a:solidFill>
                <a:effectLst/>
                <a:latin typeface="Arial" panose="020B0604020202020204" pitchFamily="34" charset="0"/>
              </a:rPr>
              <a:t>: מאי שנא חרש וחרשת </a:t>
            </a:r>
            <a:r>
              <a:rPr lang="he-IL" sz="1800" b="0" i="0" u="none" strike="noStrike" dirty="0" err="1">
                <a:solidFill>
                  <a:srgbClr val="000000"/>
                </a:solidFill>
                <a:effectLst/>
                <a:latin typeface="Arial" panose="020B0604020202020204" pitchFamily="34" charset="0"/>
              </a:rPr>
              <a:t>דתקינו</a:t>
            </a:r>
            <a:r>
              <a:rPr lang="he-IL" sz="1800" b="0" i="0" u="none" strike="noStrike" dirty="0">
                <a:solidFill>
                  <a:srgbClr val="000000"/>
                </a:solidFill>
                <a:effectLst/>
                <a:latin typeface="Arial" panose="020B0604020202020204" pitchFamily="34" charset="0"/>
              </a:rPr>
              <a:t> להו רבנן </a:t>
            </a:r>
            <a:r>
              <a:rPr lang="he-IL" sz="1800" b="0" i="0" u="none" strike="noStrike" dirty="0" err="1">
                <a:solidFill>
                  <a:srgbClr val="000000"/>
                </a:solidFill>
                <a:effectLst/>
                <a:latin typeface="Arial" panose="020B0604020202020204" pitchFamily="34" charset="0"/>
              </a:rPr>
              <a:t>נשואין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ומ"ש</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דשוטה</a:t>
            </a:r>
            <a:r>
              <a:rPr lang="he-IL" sz="1800" b="0" i="0" u="none" strike="noStrike" dirty="0">
                <a:solidFill>
                  <a:srgbClr val="000000"/>
                </a:solidFill>
                <a:effectLst/>
                <a:latin typeface="Arial" panose="020B0604020202020204" pitchFamily="34" charset="0"/>
              </a:rPr>
              <a:t> ושוטה דלא </a:t>
            </a:r>
            <a:r>
              <a:rPr lang="he-IL" sz="1800" b="0" i="0" u="none" strike="noStrike" dirty="0" err="1">
                <a:solidFill>
                  <a:srgbClr val="000000"/>
                </a:solidFill>
                <a:effectLst/>
                <a:latin typeface="Arial" panose="020B0604020202020204" pitchFamily="34" charset="0"/>
              </a:rPr>
              <a:t>תקינו</a:t>
            </a:r>
            <a:r>
              <a:rPr lang="he-IL" sz="1800" b="0" i="0" u="none" strike="noStrike" dirty="0">
                <a:solidFill>
                  <a:srgbClr val="000000"/>
                </a:solidFill>
                <a:effectLst/>
                <a:latin typeface="Arial" panose="020B0604020202020204" pitchFamily="34" charset="0"/>
              </a:rPr>
              <a:t> להו רבנן </a:t>
            </a:r>
            <a:r>
              <a:rPr lang="he-IL" sz="1800" b="0" i="0" u="none" strike="noStrike" dirty="0" err="1">
                <a:solidFill>
                  <a:srgbClr val="000000"/>
                </a:solidFill>
                <a:effectLst/>
                <a:latin typeface="Arial" panose="020B0604020202020204" pitchFamily="34" charset="0"/>
              </a:rPr>
              <a:t>נשואין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דתניא</a:t>
            </a:r>
            <a:r>
              <a:rPr lang="he-IL" sz="1800" b="0" i="0" u="none" strike="noStrike" dirty="0">
                <a:solidFill>
                  <a:srgbClr val="000000"/>
                </a:solidFill>
                <a:effectLst/>
                <a:latin typeface="Arial" panose="020B0604020202020204" pitchFamily="34" charset="0"/>
              </a:rPr>
              <a:t>: שוטה וקטן שנשאו נשים ומתו - נשותיהן פטורות מן החליצה ומן היבום! חרש וחרשת דקיימא </a:t>
            </a:r>
            <a:r>
              <a:rPr lang="he-IL" sz="1800" b="0" i="0" u="none" strike="noStrike" dirty="0" err="1">
                <a:solidFill>
                  <a:srgbClr val="000000"/>
                </a:solidFill>
                <a:effectLst/>
                <a:latin typeface="Arial" panose="020B0604020202020204" pitchFamily="34" charset="0"/>
              </a:rPr>
              <a:t>תקנתא</a:t>
            </a:r>
            <a:r>
              <a:rPr lang="he-IL" sz="1800" b="0" i="0" u="none" strike="noStrike" dirty="0">
                <a:solidFill>
                  <a:srgbClr val="000000"/>
                </a:solidFill>
                <a:effectLst/>
                <a:latin typeface="Arial" panose="020B0604020202020204" pitchFamily="34" charset="0"/>
              </a:rPr>
              <a:t> דרבנן - </a:t>
            </a:r>
            <a:r>
              <a:rPr lang="he-IL" sz="1800" b="0" i="0" u="none" strike="noStrike" dirty="0" err="1">
                <a:solidFill>
                  <a:srgbClr val="000000"/>
                </a:solidFill>
                <a:effectLst/>
                <a:latin typeface="Arial" panose="020B0604020202020204" pitchFamily="34" charset="0"/>
              </a:rPr>
              <a:t>תקינו</a:t>
            </a:r>
            <a:r>
              <a:rPr lang="he-IL" sz="1800" b="0" i="0" u="none" strike="noStrike" dirty="0">
                <a:solidFill>
                  <a:srgbClr val="000000"/>
                </a:solidFill>
                <a:effectLst/>
                <a:latin typeface="Arial" panose="020B0604020202020204" pitchFamily="34" charset="0"/>
              </a:rPr>
              <a:t> להו רבנן </a:t>
            </a:r>
            <a:r>
              <a:rPr lang="he-IL" sz="1800" b="0" i="0" u="none" strike="noStrike" dirty="0" err="1">
                <a:solidFill>
                  <a:srgbClr val="000000"/>
                </a:solidFill>
                <a:effectLst/>
                <a:latin typeface="Arial" panose="020B0604020202020204" pitchFamily="34" charset="0"/>
              </a:rPr>
              <a:t>נשואין</a:t>
            </a:r>
            <a:r>
              <a:rPr lang="he-IL" sz="1800" b="0" i="0" u="none" strike="noStrike" dirty="0">
                <a:solidFill>
                  <a:srgbClr val="000000"/>
                </a:solidFill>
                <a:effectLst/>
                <a:latin typeface="Arial" panose="020B0604020202020204" pitchFamily="34" charset="0"/>
              </a:rPr>
              <a:t>, שוטה ושוטה דלא קיימא </a:t>
            </a:r>
            <a:r>
              <a:rPr lang="he-IL" sz="1800" b="0" i="0" u="none" strike="noStrike" dirty="0" err="1">
                <a:solidFill>
                  <a:srgbClr val="000000"/>
                </a:solidFill>
                <a:effectLst/>
                <a:latin typeface="Arial" panose="020B0604020202020204" pitchFamily="34" charset="0"/>
              </a:rPr>
              <a:t>תקנתא</a:t>
            </a:r>
            <a:r>
              <a:rPr lang="he-IL" sz="1800" b="0" i="0" u="none" strike="noStrike" dirty="0">
                <a:solidFill>
                  <a:srgbClr val="000000"/>
                </a:solidFill>
                <a:effectLst/>
                <a:latin typeface="Arial" panose="020B0604020202020204" pitchFamily="34" charset="0"/>
              </a:rPr>
              <a:t> דרבנן, דאין אדם דר עם נחש בכפיפה אחת - לא </a:t>
            </a:r>
            <a:r>
              <a:rPr lang="he-IL" sz="1800" b="0" i="0" u="none" strike="noStrike" dirty="0" err="1">
                <a:solidFill>
                  <a:srgbClr val="000000"/>
                </a:solidFill>
                <a:effectLst/>
                <a:latin typeface="Arial" panose="020B0604020202020204" pitchFamily="34" charset="0"/>
              </a:rPr>
              <a:t>תקינו</a:t>
            </a:r>
            <a:r>
              <a:rPr lang="he-IL" sz="1800" b="0" i="0" u="none" strike="noStrike" dirty="0">
                <a:solidFill>
                  <a:srgbClr val="000000"/>
                </a:solidFill>
                <a:effectLst/>
                <a:latin typeface="Arial" panose="020B0604020202020204" pitchFamily="34" charset="0"/>
              </a:rPr>
              <a:t> רבנן </a:t>
            </a:r>
            <a:r>
              <a:rPr lang="he-IL" sz="1800" b="0" i="0" u="none" strike="noStrike" dirty="0" err="1">
                <a:solidFill>
                  <a:srgbClr val="000000"/>
                </a:solidFill>
                <a:effectLst/>
                <a:latin typeface="Arial" panose="020B0604020202020204" pitchFamily="34" charset="0"/>
              </a:rPr>
              <a:t>נשואין</a:t>
            </a:r>
            <a:r>
              <a:rPr lang="he-IL" sz="1800" b="0" i="0" u="none" strike="noStrike" dirty="0">
                <a:solidFill>
                  <a:srgbClr val="000000"/>
                </a:solidFill>
                <a:effectLst/>
                <a:latin typeface="Arial" panose="020B0604020202020204" pitchFamily="34" charset="0"/>
              </a:rPr>
              <a:t>. ומאי שנא קטן דלא </a:t>
            </a:r>
            <a:r>
              <a:rPr lang="he-IL" sz="1800" b="0" i="0" u="none" strike="noStrike" dirty="0" err="1">
                <a:solidFill>
                  <a:srgbClr val="000000"/>
                </a:solidFill>
                <a:effectLst/>
                <a:latin typeface="Arial" panose="020B0604020202020204" pitchFamily="34" charset="0"/>
              </a:rPr>
              <a:t>תקינו</a:t>
            </a:r>
            <a:r>
              <a:rPr lang="he-IL" sz="1800" b="0" i="0" u="none" strike="noStrike" dirty="0">
                <a:solidFill>
                  <a:srgbClr val="000000"/>
                </a:solidFill>
                <a:effectLst/>
                <a:latin typeface="Arial" panose="020B0604020202020204" pitchFamily="34" charset="0"/>
              </a:rPr>
              <a:t> רבנן </a:t>
            </a:r>
            <a:r>
              <a:rPr lang="he-IL" sz="1800" b="0" i="0" u="none" strike="noStrike" dirty="0" err="1">
                <a:solidFill>
                  <a:srgbClr val="000000"/>
                </a:solidFill>
                <a:effectLst/>
                <a:latin typeface="Arial" panose="020B0604020202020204" pitchFamily="34" charset="0"/>
              </a:rPr>
              <a:t>נשואין</a:t>
            </a:r>
            <a:r>
              <a:rPr lang="he-IL" sz="1800" b="0" i="0" u="none" strike="noStrike" dirty="0">
                <a:solidFill>
                  <a:srgbClr val="000000"/>
                </a:solidFill>
                <a:effectLst/>
                <a:latin typeface="Arial" panose="020B0604020202020204" pitchFamily="34" charset="0"/>
              </a:rPr>
              <a:t>, וחרש </a:t>
            </a:r>
            <a:r>
              <a:rPr lang="he-IL" sz="1800" b="0" i="0" u="none" strike="noStrike" dirty="0" err="1">
                <a:solidFill>
                  <a:srgbClr val="000000"/>
                </a:solidFill>
                <a:effectLst/>
                <a:latin typeface="Arial" panose="020B0604020202020204" pitchFamily="34" charset="0"/>
              </a:rPr>
              <a:t>תקינו</a:t>
            </a:r>
            <a:r>
              <a:rPr lang="he-IL" sz="1800" b="0" i="0" u="none" strike="noStrike" dirty="0">
                <a:solidFill>
                  <a:srgbClr val="000000"/>
                </a:solidFill>
                <a:effectLst/>
                <a:latin typeface="Arial" panose="020B0604020202020204" pitchFamily="34" charset="0"/>
              </a:rPr>
              <a:t> ליה רבנן </a:t>
            </a:r>
            <a:r>
              <a:rPr lang="he-IL" sz="1800" b="0" i="0" u="none" strike="noStrike" dirty="0" err="1">
                <a:solidFill>
                  <a:srgbClr val="000000"/>
                </a:solidFill>
                <a:effectLst/>
                <a:latin typeface="Arial" panose="020B0604020202020204" pitchFamily="34" charset="0"/>
              </a:rPr>
              <a:t>נשואין</a:t>
            </a:r>
            <a:r>
              <a:rPr lang="he-IL" sz="1800" b="0" i="0" u="none" strike="noStrike" dirty="0">
                <a:solidFill>
                  <a:srgbClr val="000000"/>
                </a:solidFill>
                <a:effectLst/>
                <a:latin typeface="Arial" panose="020B0604020202020204" pitchFamily="34" charset="0"/>
              </a:rPr>
              <a:t>? חרש דלא אתי לכלל </a:t>
            </a:r>
            <a:r>
              <a:rPr lang="he-IL" sz="1800" b="0" i="0" u="none" strike="noStrike" dirty="0" err="1">
                <a:solidFill>
                  <a:srgbClr val="000000"/>
                </a:solidFill>
                <a:effectLst/>
                <a:latin typeface="Arial" panose="020B0604020202020204" pitchFamily="34" charset="0"/>
              </a:rPr>
              <a:t>נשואין</a:t>
            </a:r>
            <a:r>
              <a:rPr lang="he-IL" sz="1800" b="0" i="0" u="none" strike="noStrike" dirty="0">
                <a:solidFill>
                  <a:srgbClr val="000000"/>
                </a:solidFill>
                <a:effectLst/>
                <a:latin typeface="Arial" panose="020B0604020202020204" pitchFamily="34" charset="0"/>
              </a:rPr>
              <a:t> - </a:t>
            </a:r>
            <a:r>
              <a:rPr lang="he-IL" sz="1800" b="0" i="0" u="none" strike="noStrike" dirty="0" err="1">
                <a:solidFill>
                  <a:srgbClr val="000000"/>
                </a:solidFill>
                <a:effectLst/>
                <a:latin typeface="Arial" panose="020B0604020202020204" pitchFamily="34" charset="0"/>
              </a:rPr>
              <a:t>תקינו</a:t>
            </a:r>
            <a:r>
              <a:rPr lang="he-IL" sz="1800" b="0" i="0" u="none" strike="noStrike" dirty="0">
                <a:solidFill>
                  <a:srgbClr val="000000"/>
                </a:solidFill>
                <a:effectLst/>
                <a:latin typeface="Arial" panose="020B0604020202020204" pitchFamily="34" charset="0"/>
              </a:rPr>
              <a:t> רבנן </a:t>
            </a:r>
            <a:r>
              <a:rPr lang="he-IL" sz="1800" b="0" i="0" u="none" strike="noStrike" dirty="0" err="1">
                <a:solidFill>
                  <a:srgbClr val="000000"/>
                </a:solidFill>
                <a:effectLst/>
                <a:latin typeface="Arial" panose="020B0604020202020204" pitchFamily="34" charset="0"/>
              </a:rPr>
              <a:t>נשואין</a:t>
            </a:r>
            <a:r>
              <a:rPr lang="he-IL" sz="1800" b="0" i="0" u="none" strike="noStrike" dirty="0">
                <a:solidFill>
                  <a:srgbClr val="000000"/>
                </a:solidFill>
                <a:effectLst/>
                <a:latin typeface="Arial" panose="020B0604020202020204" pitchFamily="34" charset="0"/>
              </a:rPr>
              <a:t>, </a:t>
            </a:r>
            <a:r>
              <a:rPr lang="he-IL" sz="1800" b="1" i="0" u="none" strike="noStrike" dirty="0">
                <a:solidFill>
                  <a:srgbClr val="000000"/>
                </a:solidFill>
                <a:effectLst/>
                <a:latin typeface="Arial" panose="020B0604020202020204" pitchFamily="34" charset="0"/>
              </a:rPr>
              <a:t>קטן </a:t>
            </a:r>
            <a:r>
              <a:rPr lang="he-IL" sz="1800" b="1" i="0" u="none" strike="noStrike" dirty="0" err="1">
                <a:solidFill>
                  <a:srgbClr val="000000"/>
                </a:solidFill>
                <a:effectLst/>
                <a:latin typeface="Arial" panose="020B0604020202020204" pitchFamily="34" charset="0"/>
              </a:rPr>
              <a:t>דאתי</a:t>
            </a:r>
            <a:r>
              <a:rPr lang="he-IL" sz="1800" b="1" i="0" u="none" strike="noStrike" dirty="0">
                <a:solidFill>
                  <a:srgbClr val="000000"/>
                </a:solidFill>
                <a:effectLst/>
                <a:latin typeface="Arial" panose="020B0604020202020204" pitchFamily="34" charset="0"/>
              </a:rPr>
              <a:t> לכלל </a:t>
            </a:r>
            <a:r>
              <a:rPr lang="he-IL" sz="1800" b="1" i="0" u="none" strike="noStrike" dirty="0" err="1">
                <a:solidFill>
                  <a:srgbClr val="000000"/>
                </a:solidFill>
                <a:effectLst/>
                <a:latin typeface="Arial" panose="020B0604020202020204" pitchFamily="34" charset="0"/>
              </a:rPr>
              <a:t>נשואין</a:t>
            </a:r>
            <a:r>
              <a:rPr lang="he-IL" sz="1800" b="1" i="0" u="none" strike="noStrike" dirty="0">
                <a:solidFill>
                  <a:srgbClr val="000000"/>
                </a:solidFill>
                <a:effectLst/>
                <a:latin typeface="Arial" panose="020B0604020202020204" pitchFamily="34" charset="0"/>
              </a:rPr>
              <a:t> - לא </a:t>
            </a:r>
            <a:r>
              <a:rPr lang="he-IL" sz="1800" b="1" i="0" u="none" strike="noStrike" dirty="0" err="1">
                <a:solidFill>
                  <a:srgbClr val="000000"/>
                </a:solidFill>
                <a:effectLst/>
                <a:latin typeface="Arial" panose="020B0604020202020204" pitchFamily="34" charset="0"/>
              </a:rPr>
              <a:t>תקינו</a:t>
            </a:r>
            <a:r>
              <a:rPr lang="he-IL" sz="1800" b="1" i="0" u="none" strike="noStrike" dirty="0">
                <a:solidFill>
                  <a:srgbClr val="000000"/>
                </a:solidFill>
                <a:effectLst/>
                <a:latin typeface="Arial" panose="020B0604020202020204" pitchFamily="34" charset="0"/>
              </a:rPr>
              <a:t> רבנן </a:t>
            </a:r>
            <a:r>
              <a:rPr lang="he-IL" sz="1800" b="1" i="0" u="none" strike="noStrike" dirty="0" err="1">
                <a:solidFill>
                  <a:srgbClr val="000000"/>
                </a:solidFill>
                <a:effectLst/>
                <a:latin typeface="Arial" panose="020B0604020202020204" pitchFamily="34" charset="0"/>
              </a:rPr>
              <a:t>נשואין</a:t>
            </a:r>
            <a:r>
              <a:rPr lang="he-IL" sz="1800" b="1" i="0" u="none" strike="noStrike" dirty="0">
                <a:solidFill>
                  <a:srgbClr val="000000"/>
                </a:solidFill>
                <a:effectLst/>
                <a:latin typeface="Arial" panose="020B0604020202020204" pitchFamily="34" charset="0"/>
              </a:rPr>
              <a:t>. והרי קטנה </a:t>
            </a:r>
            <a:r>
              <a:rPr lang="he-IL" sz="1800" b="1" i="0" u="none" strike="noStrike" dirty="0" err="1">
                <a:solidFill>
                  <a:srgbClr val="000000"/>
                </a:solidFill>
                <a:effectLst/>
                <a:latin typeface="Arial" panose="020B0604020202020204" pitchFamily="34" charset="0"/>
              </a:rPr>
              <a:t>דאתיא</a:t>
            </a:r>
            <a:r>
              <a:rPr lang="he-IL" sz="1800" b="1" i="0" u="none" strike="noStrike" dirty="0">
                <a:solidFill>
                  <a:srgbClr val="000000"/>
                </a:solidFill>
                <a:effectLst/>
                <a:latin typeface="Arial" panose="020B0604020202020204" pitchFamily="34" charset="0"/>
              </a:rPr>
              <a:t> לכלל </a:t>
            </a:r>
            <a:r>
              <a:rPr lang="he-IL" sz="1800" b="1" i="0" u="none" strike="noStrike" dirty="0" err="1">
                <a:solidFill>
                  <a:srgbClr val="000000"/>
                </a:solidFill>
                <a:effectLst/>
                <a:latin typeface="Arial" panose="020B0604020202020204" pitchFamily="34" charset="0"/>
              </a:rPr>
              <a:t>נשואין</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ותקינו</a:t>
            </a:r>
            <a:r>
              <a:rPr lang="he-IL" sz="1800" b="1" i="0" u="none" strike="noStrike" dirty="0">
                <a:solidFill>
                  <a:srgbClr val="000000"/>
                </a:solidFill>
                <a:effectLst/>
                <a:latin typeface="Arial" panose="020B0604020202020204" pitchFamily="34" charset="0"/>
              </a:rPr>
              <a:t> רבנן </a:t>
            </a:r>
            <a:r>
              <a:rPr lang="he-IL" sz="1800" b="1" i="0" u="none" strike="noStrike" dirty="0" err="1">
                <a:solidFill>
                  <a:srgbClr val="000000"/>
                </a:solidFill>
                <a:effectLst/>
                <a:latin typeface="Arial" panose="020B0604020202020204" pitchFamily="34" charset="0"/>
              </a:rPr>
              <a:t>נשואין</a:t>
            </a:r>
            <a:r>
              <a:rPr lang="he-IL" sz="1800" b="1" i="0" u="none" strike="noStrike" dirty="0">
                <a:solidFill>
                  <a:srgbClr val="000000"/>
                </a:solidFill>
                <a:effectLst/>
                <a:latin typeface="Arial" panose="020B0604020202020204" pitchFamily="34" charset="0"/>
              </a:rPr>
              <a:t>! התם שלא ינהגו [בה] מנהג הפקר. </a:t>
            </a:r>
            <a:endParaRPr lang="he-IL" b="1" dirty="0">
              <a:effectLst/>
            </a:endParaRPr>
          </a:p>
        </p:txBody>
      </p:sp>
    </p:spTree>
    <p:extLst>
      <p:ext uri="{BB962C8B-B14F-4D97-AF65-F5344CB8AC3E}">
        <p14:creationId xmlns:p14="http://schemas.microsoft.com/office/powerpoint/2010/main" val="2817413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4FC0F-883D-40BB-9B92-41992AB29F46}"/>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4492624F-7414-461C-8519-35BE036FA425}"/>
              </a:ext>
            </a:extLst>
          </p:cNvPr>
          <p:cNvSpPr>
            <a:spLocks noGrp="1"/>
          </p:cNvSpPr>
          <p:nvPr>
            <p:ph idx="1"/>
          </p:nvPr>
        </p:nvSpPr>
        <p:spPr/>
        <p:txBody>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שו"ת הרשב"א חלק א סימן </a:t>
            </a:r>
            <a:r>
              <a:rPr lang="he-IL" sz="1800" b="0" i="0" u="none" strike="noStrike" dirty="0" err="1">
                <a:solidFill>
                  <a:srgbClr val="000000"/>
                </a:solidFill>
                <a:effectLst/>
                <a:latin typeface="Arial" panose="020B0604020202020204" pitchFamily="34" charset="0"/>
              </a:rPr>
              <a:t>תתג</a:t>
            </a:r>
            <a:r>
              <a:rPr lang="he-IL" sz="1800" b="0" i="0" u="none" strike="noStrike" dirty="0">
                <a:solidFill>
                  <a:srgbClr val="000000"/>
                </a:solidFill>
                <a:effectLst/>
                <a:latin typeface="Arial" panose="020B0604020202020204" pitchFamily="34" charset="0"/>
              </a:rPr>
              <a:t> </a:t>
            </a:r>
            <a:endParaRPr lang="he-IL" b="0" dirty="0">
              <a:effectLst/>
            </a:endParaRPr>
          </a:p>
          <a:p>
            <a:pPr marL="0" indent="0" algn="r" rtl="1">
              <a:buNone/>
            </a:pPr>
            <a:r>
              <a:rPr lang="he-IL" sz="1800" b="0" i="0" u="none" strike="noStrike" dirty="0">
                <a:solidFill>
                  <a:srgbClr val="000000"/>
                </a:solidFill>
                <a:effectLst/>
                <a:latin typeface="Arial" panose="020B0604020202020204" pitchFamily="34" charset="0"/>
              </a:rPr>
              <a:t>שאלת על ענין </a:t>
            </a:r>
            <a:r>
              <a:rPr lang="he-IL" sz="1800" b="1" i="0" u="none" strike="noStrike" dirty="0">
                <a:solidFill>
                  <a:srgbClr val="000000"/>
                </a:solidFill>
                <a:effectLst/>
                <a:latin typeface="Arial" panose="020B0604020202020204" pitchFamily="34" charset="0"/>
              </a:rPr>
              <a:t>קטן שהשיאוהו</a:t>
            </a:r>
            <a:r>
              <a:rPr lang="he-IL" sz="1800" b="0" i="0" u="none" strike="noStrike" dirty="0">
                <a:solidFill>
                  <a:srgbClr val="000000"/>
                </a:solidFill>
                <a:effectLst/>
                <a:latin typeface="Arial" panose="020B0604020202020204" pitchFamily="34" charset="0"/>
              </a:rPr>
              <a:t> אשר אמרת מה חשש יש בדבר? </a:t>
            </a:r>
            <a:r>
              <a:rPr lang="he-IL" sz="1800" b="1" i="0" u="none" strike="noStrike" dirty="0">
                <a:solidFill>
                  <a:srgbClr val="000000"/>
                </a:solidFill>
                <a:effectLst/>
                <a:latin typeface="Arial" panose="020B0604020202020204" pitchFamily="34" charset="0"/>
              </a:rPr>
              <a:t>באמת אסור לעשו' כן מכמה טעמי'</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חדא</a:t>
            </a:r>
            <a:r>
              <a:rPr lang="he-IL" sz="1800" b="0" i="0" u="none" strike="noStrike" dirty="0">
                <a:solidFill>
                  <a:srgbClr val="000000"/>
                </a:solidFill>
                <a:effectLst/>
                <a:latin typeface="Arial" panose="020B0604020202020204" pitchFamily="34" charset="0"/>
              </a:rPr>
              <a:t> דכל דלא </a:t>
            </a:r>
            <a:r>
              <a:rPr lang="he-IL" sz="1800" b="0" i="0" u="none" strike="noStrike" dirty="0" err="1">
                <a:solidFill>
                  <a:srgbClr val="000000"/>
                </a:solidFill>
                <a:effectLst/>
                <a:latin typeface="Arial" panose="020B0604020202020204" pitchFamily="34" charset="0"/>
              </a:rPr>
              <a:t>תקון</a:t>
            </a:r>
            <a:r>
              <a:rPr lang="he-IL" sz="1800" b="0" i="0" u="none" strike="noStrike" dirty="0">
                <a:solidFill>
                  <a:srgbClr val="000000"/>
                </a:solidFill>
                <a:effectLst/>
                <a:latin typeface="Arial" panose="020B0604020202020204" pitchFamily="34" charset="0"/>
              </a:rPr>
              <a:t> להו רבנן </a:t>
            </a:r>
            <a:r>
              <a:rPr lang="he-IL" sz="1800" b="0" i="0" u="none" strike="noStrike" dirty="0" err="1">
                <a:solidFill>
                  <a:srgbClr val="000000"/>
                </a:solidFill>
                <a:effectLst/>
                <a:latin typeface="Arial" panose="020B0604020202020204" pitchFamily="34" charset="0"/>
              </a:rPr>
              <a:t>נשואין</a:t>
            </a:r>
            <a:r>
              <a:rPr lang="he-IL" sz="1800" b="0" i="0" u="none" strike="noStrike" dirty="0">
                <a:solidFill>
                  <a:srgbClr val="000000"/>
                </a:solidFill>
                <a:effectLst/>
                <a:latin typeface="Arial" panose="020B0604020202020204" pitchFamily="34" charset="0"/>
              </a:rPr>
              <a:t> בעילת זנות היא. וגדולה מזו שנו ביבמות פרק ב"ש (דף ק"ד) אין </a:t>
            </a:r>
            <a:r>
              <a:rPr lang="he-IL" sz="1800" b="0" i="0" u="none" strike="noStrike" dirty="0" err="1">
                <a:solidFill>
                  <a:srgbClr val="000000"/>
                </a:solidFill>
                <a:effectLst/>
                <a:latin typeface="Arial" panose="020B0604020202020204" pitchFamily="34" charset="0"/>
              </a:rPr>
              <a:t>ממאנין</a:t>
            </a:r>
            <a:r>
              <a:rPr lang="he-IL" sz="1800" b="0" i="0" u="none" strike="noStrike" dirty="0">
                <a:solidFill>
                  <a:srgbClr val="000000"/>
                </a:solidFill>
                <a:effectLst/>
                <a:latin typeface="Arial" panose="020B0604020202020204" pitchFamily="34" charset="0"/>
              </a:rPr>
              <a:t> אלא ארוסות ומן הטעם הזה אמרו </a:t>
            </a:r>
            <a:r>
              <a:rPr lang="he-IL" sz="1800" b="0" i="0" u="none" strike="noStrike" dirty="0" err="1">
                <a:solidFill>
                  <a:srgbClr val="000000"/>
                </a:solidFill>
                <a:effectLst/>
                <a:latin typeface="Arial" panose="020B0604020202020204" pitchFamily="34" charset="0"/>
              </a:rPr>
              <a:t>לאוקמתא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דרבה</a:t>
            </a:r>
            <a:r>
              <a:rPr lang="he-IL" sz="1800" b="0" i="0" u="none" strike="noStrike" dirty="0">
                <a:solidFill>
                  <a:srgbClr val="000000"/>
                </a:solidFill>
                <a:effectLst/>
                <a:latin typeface="Arial" panose="020B0604020202020204" pitchFamily="34" charset="0"/>
              </a:rPr>
              <a:t> ורב יוסף. וע"כ לא קאמרי' ב"ה בין ארוסות בין נשואות ומפרש טעמיהו דכיון </a:t>
            </a:r>
            <a:r>
              <a:rPr lang="he-IL" sz="1800" b="0" i="0" u="none" strike="noStrike" dirty="0" err="1">
                <a:solidFill>
                  <a:srgbClr val="000000"/>
                </a:solidFill>
                <a:effectLst/>
                <a:latin typeface="Arial" panose="020B0604020202020204" pitchFamily="34" charset="0"/>
              </a:rPr>
              <a:t>דאיכא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קדושין</a:t>
            </a:r>
            <a:r>
              <a:rPr lang="he-IL" sz="1800" b="0" i="0" u="none" strike="noStrike" dirty="0">
                <a:solidFill>
                  <a:srgbClr val="000000"/>
                </a:solidFill>
                <a:effectLst/>
                <a:latin typeface="Arial" panose="020B0604020202020204" pitchFamily="34" charset="0"/>
              </a:rPr>
              <a:t> לא אתו </a:t>
            </a:r>
            <a:r>
              <a:rPr lang="he-IL" sz="1800" b="0" i="0" u="none" strike="noStrike" dirty="0" err="1">
                <a:solidFill>
                  <a:srgbClr val="000000"/>
                </a:solidFill>
                <a:effectLst/>
                <a:latin typeface="Arial" panose="020B0604020202020204" pitchFamily="34" charset="0"/>
              </a:rPr>
              <a:t>למימרא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דבעילת</a:t>
            </a:r>
            <a:r>
              <a:rPr lang="he-IL" sz="1800" b="0" i="0" u="none" strike="noStrike" dirty="0">
                <a:solidFill>
                  <a:srgbClr val="000000"/>
                </a:solidFill>
                <a:effectLst/>
                <a:latin typeface="Arial" panose="020B0604020202020204" pitchFamily="34" charset="0"/>
              </a:rPr>
              <a:t> זנות היא. אלא </a:t>
            </a:r>
            <a:r>
              <a:rPr lang="he-IL" sz="1800" b="0" i="0" u="none" strike="noStrike" dirty="0" err="1">
                <a:solidFill>
                  <a:srgbClr val="000000"/>
                </a:solidFill>
                <a:effectLst/>
                <a:latin typeface="Arial" panose="020B0604020202020204" pitchFamily="34" charset="0"/>
              </a:rPr>
              <a:t>דאיכא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למימר</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דאיכא</a:t>
            </a:r>
            <a:r>
              <a:rPr lang="he-IL" sz="1800" b="0" i="0" u="none" strike="noStrike" dirty="0">
                <a:solidFill>
                  <a:srgbClr val="000000"/>
                </a:solidFill>
                <a:effectLst/>
                <a:latin typeface="Arial" panose="020B0604020202020204" pitchFamily="34" charset="0"/>
              </a:rPr>
              <a:t> נשואי דרבנן. </a:t>
            </a:r>
            <a:r>
              <a:rPr lang="he-IL" sz="1800" b="1" i="0" u="none" strike="noStrike" dirty="0">
                <a:solidFill>
                  <a:srgbClr val="000000"/>
                </a:solidFill>
                <a:effectLst/>
                <a:latin typeface="Arial" panose="020B0604020202020204" pitchFamily="34" charset="0"/>
              </a:rPr>
              <a:t>אבל כאן </a:t>
            </a:r>
            <a:r>
              <a:rPr lang="he-IL" sz="1800" b="1" i="0" u="none" strike="noStrike" dirty="0" err="1">
                <a:solidFill>
                  <a:srgbClr val="000000"/>
                </a:solidFill>
                <a:effectLst/>
                <a:latin typeface="Arial" panose="020B0604020202020204" pitchFamily="34" charset="0"/>
              </a:rPr>
              <a:t>דליכא</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נשואין</a:t>
            </a:r>
            <a:r>
              <a:rPr lang="he-IL" sz="1800" b="1" i="0" u="none" strike="noStrike" dirty="0">
                <a:solidFill>
                  <a:srgbClr val="000000"/>
                </a:solidFill>
                <a:effectLst/>
                <a:latin typeface="Arial" panose="020B0604020202020204" pitchFamily="34" charset="0"/>
              </a:rPr>
              <a:t> כלל בעילת זנות ממש היא. </a:t>
            </a:r>
            <a:r>
              <a:rPr lang="he-IL" sz="1800" b="0" i="0" u="none" strike="noStrike" dirty="0">
                <a:solidFill>
                  <a:srgbClr val="000000"/>
                </a:solidFill>
                <a:effectLst/>
                <a:latin typeface="Arial" panose="020B0604020202020204" pitchFamily="34" charset="0"/>
              </a:rPr>
              <a:t>ואפילו בפוחת לבתולה </a:t>
            </a:r>
            <a:r>
              <a:rPr lang="he-IL" sz="1800" b="0" i="0" u="none" strike="noStrike" dirty="0" err="1">
                <a:solidFill>
                  <a:srgbClr val="000000"/>
                </a:solidFill>
                <a:effectLst/>
                <a:latin typeface="Arial" panose="020B0604020202020204" pitchFamily="34" charset="0"/>
              </a:rPr>
              <a:t>ממאתים</a:t>
            </a:r>
            <a:r>
              <a:rPr lang="he-IL" sz="1800" b="0" i="0" u="none" strike="noStrike" dirty="0">
                <a:solidFill>
                  <a:srgbClr val="000000"/>
                </a:solidFill>
                <a:effectLst/>
                <a:latin typeface="Arial" panose="020B0604020202020204" pitchFamily="34" charset="0"/>
              </a:rPr>
              <a:t> ולאלמנה ממנה </a:t>
            </a:r>
            <a:r>
              <a:rPr lang="he-IL" sz="1800" b="0" i="0" u="none" strike="noStrike" dirty="0" err="1">
                <a:solidFill>
                  <a:srgbClr val="000000"/>
                </a:solidFill>
                <a:effectLst/>
                <a:latin typeface="Arial" panose="020B0604020202020204" pitchFamily="34" charset="0"/>
              </a:rPr>
              <a:t>אסורו</a:t>
            </a:r>
            <a:r>
              <a:rPr lang="he-IL" sz="1800" b="0" i="0" u="none" strike="noStrike" dirty="0">
                <a:solidFill>
                  <a:srgbClr val="000000"/>
                </a:solidFill>
                <a:effectLst/>
                <a:latin typeface="Arial" panose="020B0604020202020204" pitchFamily="34" charset="0"/>
              </a:rPr>
              <a:t> /אסור/ מן החשש הזה שמא תעשה בעילתה בעילת זנות. וכן </a:t>
            </a:r>
            <a:r>
              <a:rPr lang="he-IL" sz="1800" b="0" i="0" u="none" strike="noStrike" dirty="0" err="1">
                <a:solidFill>
                  <a:srgbClr val="000000"/>
                </a:solidFill>
                <a:effectLst/>
                <a:latin typeface="Arial" panose="020B0604020202020204" pitchFamily="34" charset="0"/>
              </a:rPr>
              <a:t>במשהא</a:t>
            </a:r>
            <a:r>
              <a:rPr lang="he-IL" sz="1800" b="0" i="0" u="none" strike="noStrike" dirty="0">
                <a:solidFill>
                  <a:srgbClr val="000000"/>
                </a:solidFill>
                <a:effectLst/>
                <a:latin typeface="Arial" panose="020B0604020202020204" pitchFamily="34" charset="0"/>
              </a:rPr>
              <a:t> את אשתו שעה אחת בלא כתובה. אף על פי שהוא חשש רחוק שמא התיר שתהא קלה בעיניו להוציא. או </a:t>
            </a:r>
            <a:r>
              <a:rPr lang="he-IL" sz="1800" b="0" i="0" u="none" strike="noStrike" dirty="0" err="1">
                <a:solidFill>
                  <a:srgbClr val="000000"/>
                </a:solidFill>
                <a:effectLst/>
                <a:latin typeface="Arial" panose="020B0604020202020204" pitchFamily="34" charset="0"/>
              </a:rPr>
              <a:t>דשמא</a:t>
            </a:r>
            <a:r>
              <a:rPr lang="he-IL" sz="1800" b="0" i="0" u="none" strike="noStrike" dirty="0">
                <a:solidFill>
                  <a:srgbClr val="000000"/>
                </a:solidFill>
                <a:effectLst/>
                <a:latin typeface="Arial" panose="020B0604020202020204" pitchFamily="34" charset="0"/>
              </a:rPr>
              <a:t> יכפור בכתובתה ומתוך כך </a:t>
            </a:r>
            <a:r>
              <a:rPr lang="he-IL" sz="1800" b="0" i="0" u="none" strike="noStrike" dirty="0" err="1">
                <a:solidFill>
                  <a:srgbClr val="000000"/>
                </a:solidFill>
                <a:effectLst/>
                <a:latin typeface="Arial" panose="020B0604020202020204" pitchFamily="34" charset="0"/>
              </a:rPr>
              <a:t>תתכוין</a:t>
            </a:r>
            <a:r>
              <a:rPr lang="he-IL" sz="1800" b="0" i="0" u="none" strike="noStrike" dirty="0">
                <a:solidFill>
                  <a:srgbClr val="000000"/>
                </a:solidFill>
                <a:effectLst/>
                <a:latin typeface="Arial" panose="020B0604020202020204" pitchFamily="34" charset="0"/>
              </a:rPr>
              <a:t> בבעילתה בעילת זנות ואף על פי שהיא אשתו גמורה. כל שכן וכל שכן בזו שהיא ודאי בעילת זנות. ועוד שקרוב הדבר לבוא לידי אסור ערוה דאורייתא </a:t>
            </a:r>
            <a:r>
              <a:rPr lang="he-IL" sz="1800" b="0" i="0" u="none" strike="noStrike" dirty="0" err="1">
                <a:solidFill>
                  <a:srgbClr val="000000"/>
                </a:solidFill>
                <a:effectLst/>
                <a:latin typeface="Arial" panose="020B0604020202020204" pitchFamily="34" charset="0"/>
              </a:rPr>
              <a:t>דאפשר</a:t>
            </a:r>
            <a:r>
              <a:rPr lang="he-IL" sz="1800" b="0" i="0" u="none" strike="noStrike" dirty="0">
                <a:solidFill>
                  <a:srgbClr val="000000"/>
                </a:solidFill>
                <a:effectLst/>
                <a:latin typeface="Arial" panose="020B0604020202020204" pitchFamily="34" charset="0"/>
              </a:rPr>
              <a:t> שתפשוט ידה ותקבל </a:t>
            </a:r>
            <a:r>
              <a:rPr lang="he-IL" sz="1800" b="0" i="0" u="none" strike="noStrike" dirty="0" err="1">
                <a:solidFill>
                  <a:srgbClr val="000000"/>
                </a:solidFill>
                <a:effectLst/>
                <a:latin typeface="Arial" panose="020B0604020202020204" pitchFamily="34" charset="0"/>
              </a:rPr>
              <a:t>קדושין</a:t>
            </a:r>
            <a:r>
              <a:rPr lang="he-IL" sz="1800" b="0" i="0" u="none" strike="noStrike" dirty="0">
                <a:solidFill>
                  <a:srgbClr val="000000"/>
                </a:solidFill>
                <a:effectLst/>
                <a:latin typeface="Arial" panose="020B0604020202020204" pitchFamily="34" charset="0"/>
              </a:rPr>
              <a:t> מאחר תחתיו. ויאמרו שנשואי הראשון </a:t>
            </a:r>
            <a:r>
              <a:rPr lang="he-IL" sz="1800" b="0" i="0" u="none" strike="noStrike" dirty="0" err="1">
                <a:solidFill>
                  <a:srgbClr val="000000"/>
                </a:solidFill>
                <a:effectLst/>
                <a:latin typeface="Arial" panose="020B0604020202020204" pitchFamily="34" charset="0"/>
              </a:rPr>
              <a:t>נשואין</a:t>
            </a:r>
            <a:r>
              <a:rPr lang="he-IL" sz="1800" b="0" i="0" u="none" strike="noStrike" dirty="0">
                <a:solidFill>
                  <a:srgbClr val="000000"/>
                </a:solidFill>
                <a:effectLst/>
                <a:latin typeface="Arial" panose="020B0604020202020204" pitchFamily="34" charset="0"/>
              </a:rPr>
              <a:t> וקדושי שני אינם כלום. ואם תאמר אף בחרש </a:t>
            </a:r>
            <a:r>
              <a:rPr lang="he-IL" sz="1800" b="0" i="0" u="none" strike="noStrike" dirty="0" err="1">
                <a:solidFill>
                  <a:srgbClr val="000000"/>
                </a:solidFill>
                <a:effectLst/>
                <a:latin typeface="Arial" panose="020B0604020202020204" pitchFamily="34" charset="0"/>
              </a:rPr>
              <a:t>בפקחת</a:t>
            </a:r>
            <a:r>
              <a:rPr lang="he-IL" sz="1800" b="0" i="0" u="none" strike="noStrike" dirty="0">
                <a:solidFill>
                  <a:srgbClr val="000000"/>
                </a:solidFill>
                <a:effectLst/>
                <a:latin typeface="Arial" panose="020B0604020202020204" pitchFamily="34" charset="0"/>
              </a:rPr>
              <a:t> גדולה נחוש לכך. לא היא דהתם </a:t>
            </a:r>
            <a:r>
              <a:rPr lang="he-IL" sz="1800" b="0" i="0" u="none" strike="noStrike" dirty="0" err="1">
                <a:solidFill>
                  <a:srgbClr val="000000"/>
                </a:solidFill>
                <a:effectLst/>
                <a:latin typeface="Arial" panose="020B0604020202020204" pitchFamily="34" charset="0"/>
              </a:rPr>
              <a:t>הכל</a:t>
            </a:r>
            <a:r>
              <a:rPr lang="he-IL" sz="1800" b="0" i="0" u="none" strike="noStrike" dirty="0">
                <a:solidFill>
                  <a:srgbClr val="000000"/>
                </a:solidFill>
                <a:effectLst/>
                <a:latin typeface="Arial" panose="020B0604020202020204" pitchFamily="34" charset="0"/>
              </a:rPr>
              <a:t> יודעים שאין קדושי חרש כלום. אלא דרבנן /</a:t>
            </a:r>
            <a:r>
              <a:rPr lang="he-IL" sz="1800" b="0" i="0" u="none" strike="noStrike" dirty="0" err="1">
                <a:solidFill>
                  <a:srgbClr val="000000"/>
                </a:solidFill>
                <a:effectLst/>
                <a:latin typeface="Arial" panose="020B0604020202020204" pitchFamily="34" charset="0"/>
              </a:rPr>
              <a:t>תקון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נשואין</a:t>
            </a:r>
            <a:r>
              <a:rPr lang="he-IL" sz="1800" b="0" i="0" u="none" strike="noStrike" dirty="0">
                <a:solidFill>
                  <a:srgbClr val="000000"/>
                </a:solidFill>
                <a:effectLst/>
                <a:latin typeface="Arial" panose="020B0604020202020204" pitchFamily="34" charset="0"/>
              </a:rPr>
              <a:t> אתי למטעי </a:t>
            </a:r>
            <a:r>
              <a:rPr lang="he-IL" sz="1800" b="0" i="0" u="none" strike="noStrike" dirty="0" err="1">
                <a:solidFill>
                  <a:srgbClr val="000000"/>
                </a:solidFill>
                <a:effectLst/>
                <a:latin typeface="Arial" panose="020B0604020202020204" pitchFamily="34" charset="0"/>
              </a:rPr>
              <a:t>ולמימר</a:t>
            </a:r>
            <a:r>
              <a:rPr lang="he-IL" sz="1800" b="0" i="0" u="none" strike="noStrike" dirty="0">
                <a:solidFill>
                  <a:srgbClr val="000000"/>
                </a:solidFill>
                <a:effectLst/>
                <a:latin typeface="Arial" panose="020B0604020202020204" pitchFamily="34" charset="0"/>
              </a:rPr>
              <a:t> דהא </a:t>
            </a:r>
            <a:r>
              <a:rPr lang="he-IL" sz="1800" b="0" i="0" u="none" strike="noStrike" dirty="0" err="1">
                <a:solidFill>
                  <a:srgbClr val="000000"/>
                </a:solidFill>
                <a:effectLst/>
                <a:latin typeface="Arial" panose="020B0604020202020204" pitchFamily="34" charset="0"/>
              </a:rPr>
              <a:t>דנשא</a:t>
            </a:r>
            <a:r>
              <a:rPr lang="he-IL" sz="1800" b="0" i="0" u="none" strike="noStrike" dirty="0">
                <a:solidFill>
                  <a:srgbClr val="000000"/>
                </a:solidFill>
                <a:effectLst/>
                <a:latin typeface="Arial" panose="020B0604020202020204" pitchFamily="34" charset="0"/>
              </a:rPr>
              <a:t> גדול הוא בשני' ואשתו גמורה היא דאי לאו </a:t>
            </a:r>
            <a:r>
              <a:rPr lang="he-IL" sz="1800" b="0" i="0" u="none" strike="noStrike" dirty="0" err="1">
                <a:solidFill>
                  <a:srgbClr val="000000"/>
                </a:solidFill>
                <a:effectLst/>
                <a:latin typeface="Arial" panose="020B0604020202020204" pitchFamily="34" charset="0"/>
              </a:rPr>
              <a:t>דגדול</a:t>
            </a:r>
            <a:r>
              <a:rPr lang="he-IL" sz="1800" b="0" i="0" u="none" strike="noStrike" dirty="0">
                <a:solidFill>
                  <a:srgbClr val="000000"/>
                </a:solidFill>
                <a:effectLst/>
                <a:latin typeface="Arial" panose="020B0604020202020204" pitchFamily="34" charset="0"/>
              </a:rPr>
              <a:t> הוא לא נשא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ועוד דכל ששמעו שכתב לה כתובה וחתמו עדים אמרי חזקה אין העדים </a:t>
            </a:r>
            <a:r>
              <a:rPr lang="he-IL" sz="1800" b="0" i="0" u="none" strike="noStrike" dirty="0" err="1">
                <a:solidFill>
                  <a:srgbClr val="000000"/>
                </a:solidFill>
                <a:effectLst/>
                <a:latin typeface="Arial" panose="020B0604020202020204" pitchFamily="34" charset="0"/>
              </a:rPr>
              <a:t>חותמין</a:t>
            </a:r>
            <a:r>
              <a:rPr lang="he-IL" sz="1800" b="0" i="0" u="none" strike="noStrike" dirty="0">
                <a:solidFill>
                  <a:srgbClr val="000000"/>
                </a:solidFill>
                <a:effectLst/>
                <a:latin typeface="Arial" panose="020B0604020202020204" pitchFamily="34" charset="0"/>
              </a:rPr>
              <a:t> על השטר אלא אם כן נעשה גדול. והא דתנן בפרק הכותב קטן שהשיאו אביו כתובתה קיימת. התם </a:t>
            </a:r>
            <a:r>
              <a:rPr lang="he-IL" sz="1800" b="0" i="0" u="none" strike="noStrike" dirty="0" err="1">
                <a:solidFill>
                  <a:srgbClr val="000000"/>
                </a:solidFill>
                <a:effectLst/>
                <a:latin typeface="Arial" panose="020B0604020202020204" pitchFamily="34" charset="0"/>
              </a:rPr>
              <a:t>דינא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דינא</a:t>
            </a:r>
            <a:r>
              <a:rPr lang="he-IL" sz="1800" b="0" i="0" u="none" strike="noStrike" dirty="0">
                <a:solidFill>
                  <a:srgbClr val="000000"/>
                </a:solidFill>
                <a:effectLst/>
                <a:latin typeface="Arial" panose="020B0604020202020204" pitchFamily="34" charset="0"/>
              </a:rPr>
              <a:t> /תיבת </a:t>
            </a:r>
            <a:r>
              <a:rPr lang="he-IL" sz="1800" b="0" i="0" u="none" strike="noStrike" dirty="0" err="1">
                <a:solidFill>
                  <a:srgbClr val="000000"/>
                </a:solidFill>
                <a:effectLst/>
                <a:latin typeface="Arial" panose="020B0604020202020204" pitchFamily="34" charset="0"/>
              </a:rPr>
              <a:t>דינא</a:t>
            </a:r>
            <a:r>
              <a:rPr lang="he-IL" sz="1800" b="0" i="0" u="none" strike="noStrike" dirty="0">
                <a:solidFill>
                  <a:srgbClr val="000000"/>
                </a:solidFill>
                <a:effectLst/>
                <a:latin typeface="Arial" panose="020B0604020202020204" pitchFamily="34" charset="0"/>
              </a:rPr>
              <a:t> מיותרת/ תנן אי עבר והשיאו. </a:t>
            </a:r>
            <a:endParaRPr lang="he-IL" dirty="0"/>
          </a:p>
        </p:txBody>
      </p:sp>
    </p:spTree>
    <p:extLst>
      <p:ext uri="{BB962C8B-B14F-4D97-AF65-F5344CB8AC3E}">
        <p14:creationId xmlns:p14="http://schemas.microsoft.com/office/powerpoint/2010/main" val="8944232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ED706-5889-49CB-B45E-C5523DF1FCA8}"/>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43FF1D62-4A56-4F05-9DBE-CCF3E4B6CF93}"/>
              </a:ext>
            </a:extLst>
          </p:cNvPr>
          <p:cNvSpPr>
            <a:spLocks noGrp="1"/>
          </p:cNvSpPr>
          <p:nvPr>
            <p:ph idx="1"/>
          </p:nvPr>
        </p:nvSpPr>
        <p:spPr/>
        <p:txBody>
          <a:bodyPr>
            <a:normAutofit lnSpcReduction="10000"/>
          </a:bodyPr>
          <a:lstStyle/>
          <a:p>
            <a:pPr marL="0" indent="0" algn="r" rtl="1">
              <a:spcBef>
                <a:spcPts val="0"/>
              </a:spcBef>
              <a:spcAft>
                <a:spcPts val="0"/>
              </a:spcAft>
              <a:buNone/>
            </a:pPr>
            <a:r>
              <a:rPr lang="he-IL" sz="1800" b="0" i="0" u="none" strike="noStrike" dirty="0" err="1">
                <a:solidFill>
                  <a:srgbClr val="000000"/>
                </a:solidFill>
                <a:effectLst/>
                <a:latin typeface="Arial" panose="020B0604020202020204" pitchFamily="34" charset="0"/>
              </a:rPr>
              <a:t>רא"ש</a:t>
            </a:r>
            <a:r>
              <a:rPr lang="he-IL" sz="1800" b="0" i="0" u="none" strike="noStrike" dirty="0">
                <a:solidFill>
                  <a:srgbClr val="000000"/>
                </a:solidFill>
                <a:effectLst/>
                <a:latin typeface="Arial" panose="020B0604020202020204" pitchFamily="34" charset="0"/>
              </a:rPr>
              <a:t> מסכת קידושין פרק ב סימן ח </a:t>
            </a:r>
            <a:endParaRPr lang="he-IL" b="0" dirty="0">
              <a:effectLst/>
            </a:endParaRPr>
          </a:p>
          <a:p>
            <a:pPr marL="0" indent="0" algn="r" rtl="1">
              <a:buNone/>
            </a:pPr>
            <a:r>
              <a:rPr lang="he-IL" sz="1800" b="0" i="0" u="none" strike="noStrike" dirty="0">
                <a:solidFill>
                  <a:srgbClr val="000000"/>
                </a:solidFill>
                <a:effectLst/>
                <a:latin typeface="Arial" panose="020B0604020202020204" pitchFamily="34" charset="0"/>
              </a:rPr>
              <a:t>ח וקטנה שהלך אביה למדינת הים והשיאה אמה נשואיה </a:t>
            </a:r>
            <a:r>
              <a:rPr lang="he-IL" sz="1800" b="0" i="0" u="none" strike="noStrike" dirty="0" err="1">
                <a:solidFill>
                  <a:srgbClr val="000000"/>
                </a:solidFill>
                <a:effectLst/>
                <a:latin typeface="Arial" panose="020B0604020202020204" pitchFamily="34" charset="0"/>
              </a:rPr>
              <a:t>נשואין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דתקינו</a:t>
            </a:r>
            <a:r>
              <a:rPr lang="he-IL" sz="1800" b="0" i="0" u="none" strike="noStrike" dirty="0">
                <a:solidFill>
                  <a:srgbClr val="000000"/>
                </a:solidFill>
                <a:effectLst/>
                <a:latin typeface="Arial" panose="020B0604020202020204" pitchFamily="34" charset="0"/>
              </a:rPr>
              <a:t> רבנן </a:t>
            </a:r>
            <a:r>
              <a:rPr lang="he-IL" sz="1800" b="0" i="0" u="none" strike="noStrike" dirty="0" err="1">
                <a:solidFill>
                  <a:srgbClr val="000000"/>
                </a:solidFill>
                <a:effectLst/>
                <a:latin typeface="Arial" panose="020B0604020202020204" pitchFamily="34" charset="0"/>
              </a:rPr>
              <a:t>נשואין</a:t>
            </a:r>
            <a:r>
              <a:rPr lang="he-IL" sz="1800" b="0" i="0" u="none" strike="noStrike" dirty="0">
                <a:solidFill>
                  <a:srgbClr val="000000"/>
                </a:solidFill>
                <a:effectLst/>
                <a:latin typeface="Arial" panose="020B0604020202020204" pitchFamily="34" charset="0"/>
              </a:rPr>
              <a:t> לקטנה כי </a:t>
            </a:r>
            <a:r>
              <a:rPr lang="he-IL" sz="1800" b="0" i="0" u="none" strike="noStrike" dirty="0" err="1">
                <a:solidFill>
                  <a:srgbClr val="000000"/>
                </a:solidFill>
                <a:effectLst/>
                <a:latin typeface="Arial" panose="020B0604020202020204" pitchFamily="34" charset="0"/>
              </a:rPr>
              <a:t>ליתיה</a:t>
            </a:r>
            <a:r>
              <a:rPr lang="he-IL" sz="1800" b="0" i="0" u="none" strike="noStrike" dirty="0">
                <a:solidFill>
                  <a:srgbClr val="000000"/>
                </a:solidFill>
                <a:effectLst/>
                <a:latin typeface="Arial" panose="020B0604020202020204" pitchFamily="34" charset="0"/>
              </a:rPr>
              <a:t> לאב וכי גדלה גדלי </a:t>
            </a:r>
            <a:r>
              <a:rPr lang="he-IL" sz="1800" b="0" i="0" u="none" strike="noStrike" dirty="0" err="1">
                <a:solidFill>
                  <a:srgbClr val="000000"/>
                </a:solidFill>
                <a:effectLst/>
                <a:latin typeface="Arial" panose="020B0604020202020204" pitchFamily="34" charset="0"/>
              </a:rPr>
              <a:t>נשואין</a:t>
            </a:r>
            <a:r>
              <a:rPr lang="he-IL" sz="1800" b="0" i="0" u="none" strike="noStrike" dirty="0">
                <a:solidFill>
                  <a:srgbClr val="000000"/>
                </a:solidFill>
                <a:effectLst/>
                <a:latin typeface="Arial" panose="020B0604020202020204" pitchFamily="34" charset="0"/>
              </a:rPr>
              <a:t> בהדה וכד אתי אב לא צריך לקדושה וכ"כ </a:t>
            </a:r>
            <a:r>
              <a:rPr lang="he-IL" sz="1800" b="0" i="0" u="none" strike="noStrike" dirty="0" err="1">
                <a:solidFill>
                  <a:srgbClr val="000000"/>
                </a:solidFill>
                <a:effectLst/>
                <a:latin typeface="Arial" panose="020B0604020202020204" pitchFamily="34" charset="0"/>
              </a:rPr>
              <a:t>בשאלתות</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דרב</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אחאי</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דהלכתא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כרבינא</a:t>
            </a:r>
            <a:r>
              <a:rPr lang="he-IL" sz="1800" b="0" i="0" u="none" strike="noStrike" dirty="0">
                <a:solidFill>
                  <a:srgbClr val="000000"/>
                </a:solidFill>
                <a:effectLst/>
                <a:latin typeface="Arial" panose="020B0604020202020204" pitchFamily="34" charset="0"/>
              </a:rPr>
              <a:t> אפי' </a:t>
            </a:r>
            <a:r>
              <a:rPr lang="he-IL" sz="1800" b="0" i="0" u="none" strike="noStrike" dirty="0" err="1">
                <a:solidFill>
                  <a:srgbClr val="000000"/>
                </a:solidFill>
                <a:effectLst/>
                <a:latin typeface="Arial" panose="020B0604020202020204" pitchFamily="34" charset="0"/>
              </a:rPr>
              <a:t>היכא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דשדיך</a:t>
            </a:r>
            <a:r>
              <a:rPr lang="he-IL" sz="1800" b="0" i="0" u="none" strike="noStrike" dirty="0">
                <a:solidFill>
                  <a:srgbClr val="000000"/>
                </a:solidFill>
                <a:effectLst/>
                <a:latin typeface="Arial" panose="020B0604020202020204" pitchFamily="34" charset="0"/>
              </a:rPr>
              <a:t> ועוד כתב </a:t>
            </a:r>
            <a:r>
              <a:rPr lang="he-IL" sz="1800" b="0" i="0" u="none" strike="noStrike" dirty="0" err="1">
                <a:solidFill>
                  <a:srgbClr val="000000"/>
                </a:solidFill>
                <a:effectLst/>
                <a:latin typeface="Arial" panose="020B0604020202020204" pitchFamily="34" charset="0"/>
              </a:rPr>
              <a:t>בשאלתות</a:t>
            </a:r>
            <a:r>
              <a:rPr lang="he-IL" sz="1800" b="0" i="0" u="none" strike="noStrike" dirty="0">
                <a:solidFill>
                  <a:srgbClr val="000000"/>
                </a:solidFill>
                <a:effectLst/>
                <a:latin typeface="Arial" panose="020B0604020202020204" pitchFamily="34" charset="0"/>
              </a:rPr>
              <a:t> הא </a:t>
            </a:r>
            <a:r>
              <a:rPr lang="he-IL" sz="1800" b="0" i="0" u="none" strike="noStrike" dirty="0" err="1">
                <a:solidFill>
                  <a:srgbClr val="000000"/>
                </a:solidFill>
                <a:effectLst/>
                <a:latin typeface="Arial" panose="020B0604020202020204" pitchFamily="34" charset="0"/>
              </a:rPr>
              <a:t>דאמרינן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דיכולה</a:t>
            </a:r>
            <a:r>
              <a:rPr lang="he-IL" sz="1800" b="0" i="0" u="none" strike="noStrike" dirty="0">
                <a:solidFill>
                  <a:srgbClr val="000000"/>
                </a:solidFill>
                <a:effectLst/>
                <a:latin typeface="Arial" panose="020B0604020202020204" pitchFamily="34" charset="0"/>
              </a:rPr>
              <a:t> אמה לקדשה או אחיה היינו </a:t>
            </a:r>
            <a:r>
              <a:rPr lang="he-IL" sz="1800" b="0" i="0" u="none" strike="noStrike" dirty="0" err="1">
                <a:solidFill>
                  <a:srgbClr val="000000"/>
                </a:solidFill>
                <a:effectLst/>
                <a:latin typeface="Arial" panose="020B0604020202020204" pitchFamily="34" charset="0"/>
              </a:rPr>
              <a:t>היכא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דשכיב</a:t>
            </a:r>
            <a:r>
              <a:rPr lang="he-IL" sz="1800" b="0" i="0" u="none" strike="noStrike" dirty="0">
                <a:solidFill>
                  <a:srgbClr val="000000"/>
                </a:solidFill>
                <a:effectLst/>
                <a:latin typeface="Arial" panose="020B0604020202020204" pitchFamily="34" charset="0"/>
              </a:rPr>
              <a:t> אב אבל אי אביה קיים לא יכלה ולכאורה משמע </a:t>
            </a:r>
            <a:r>
              <a:rPr lang="he-IL" sz="1800" b="0" i="0" u="none" strike="noStrike" dirty="0" err="1">
                <a:solidFill>
                  <a:srgbClr val="000000"/>
                </a:solidFill>
                <a:effectLst/>
                <a:latin typeface="Arial" panose="020B0604020202020204" pitchFamily="34" charset="0"/>
              </a:rPr>
              <a:t>דחולקות</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השאלתות</a:t>
            </a:r>
            <a:r>
              <a:rPr lang="he-IL" sz="1800" b="0" i="0" u="none" strike="noStrike" dirty="0">
                <a:solidFill>
                  <a:srgbClr val="000000"/>
                </a:solidFill>
                <a:effectLst/>
                <a:latin typeface="Arial" panose="020B0604020202020204" pitchFamily="34" charset="0"/>
              </a:rPr>
              <a:t> על </a:t>
            </a:r>
            <a:r>
              <a:rPr lang="he-IL" sz="1800" b="0" i="0" u="none" strike="noStrike" dirty="0" err="1">
                <a:solidFill>
                  <a:srgbClr val="000000"/>
                </a:solidFill>
                <a:effectLst/>
                <a:latin typeface="Arial" panose="020B0604020202020204" pitchFamily="34" charset="0"/>
              </a:rPr>
              <a:t>ה"ג</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דמשמע</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דוקא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היכא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דשכיב</a:t>
            </a:r>
            <a:r>
              <a:rPr lang="he-IL" sz="1800" b="0" i="0" u="none" strike="noStrike" dirty="0">
                <a:solidFill>
                  <a:srgbClr val="000000"/>
                </a:solidFill>
                <a:effectLst/>
                <a:latin typeface="Arial" panose="020B0604020202020204" pitchFamily="34" charset="0"/>
              </a:rPr>
              <a:t> מצי אמה לקדושה אבל הלך למדינת הים לא ומיהו מצינו </a:t>
            </a:r>
            <a:r>
              <a:rPr lang="he-IL" sz="1800" b="0" i="0" u="none" strike="noStrike" dirty="0" err="1">
                <a:solidFill>
                  <a:srgbClr val="000000"/>
                </a:solidFill>
                <a:effectLst/>
                <a:latin typeface="Arial" panose="020B0604020202020204" pitchFamily="34" charset="0"/>
              </a:rPr>
              <a:t>למימר</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דה"ה</a:t>
            </a:r>
            <a:r>
              <a:rPr lang="he-IL" sz="1800" b="0" i="0" u="none" strike="noStrike" dirty="0">
                <a:solidFill>
                  <a:srgbClr val="000000"/>
                </a:solidFill>
                <a:effectLst/>
                <a:latin typeface="Arial" panose="020B0604020202020204" pitchFamily="34" charset="0"/>
              </a:rPr>
              <a:t> הלך אביה </a:t>
            </a:r>
            <a:r>
              <a:rPr lang="he-IL" sz="1800" b="0" i="0" u="none" strike="noStrike" dirty="0" err="1">
                <a:solidFill>
                  <a:srgbClr val="000000"/>
                </a:solidFill>
                <a:effectLst/>
                <a:latin typeface="Arial" panose="020B0604020202020204" pitchFamily="34" charset="0"/>
              </a:rPr>
              <a:t>למד"ה</a:t>
            </a:r>
            <a:r>
              <a:rPr lang="he-IL" sz="1800" b="0" i="0" u="none" strike="noStrike" dirty="0">
                <a:solidFill>
                  <a:srgbClr val="000000"/>
                </a:solidFill>
                <a:effectLst/>
                <a:latin typeface="Arial" panose="020B0604020202020204" pitchFamily="34" charset="0"/>
              </a:rPr>
              <a:t> ובלא הלך איירי ומה שכתב </a:t>
            </a:r>
            <a:r>
              <a:rPr lang="he-IL" sz="1800" b="0" i="0" u="none" strike="noStrike" dirty="0" err="1">
                <a:solidFill>
                  <a:srgbClr val="000000"/>
                </a:solidFill>
                <a:effectLst/>
                <a:latin typeface="Arial" panose="020B0604020202020204" pitchFamily="34" charset="0"/>
              </a:rPr>
              <a:t>בה"ג</a:t>
            </a:r>
            <a:r>
              <a:rPr lang="he-IL" sz="1800" b="0" i="0" u="none" strike="noStrike" dirty="0">
                <a:solidFill>
                  <a:srgbClr val="000000"/>
                </a:solidFill>
                <a:effectLst/>
                <a:latin typeface="Arial" panose="020B0604020202020204" pitchFamily="34" charset="0"/>
              </a:rPr>
              <a:t> שתקנו לה רבנן נישואין </a:t>
            </a:r>
            <a:r>
              <a:rPr lang="he-IL" sz="1800" b="0" i="0" u="none" strike="noStrike" dirty="0" err="1">
                <a:solidFill>
                  <a:srgbClr val="000000"/>
                </a:solidFill>
                <a:effectLst/>
                <a:latin typeface="Arial" panose="020B0604020202020204" pitchFamily="34" charset="0"/>
              </a:rPr>
              <a:t>היכא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דהלך</a:t>
            </a:r>
            <a:r>
              <a:rPr lang="he-IL" sz="1800" b="0" i="0" u="none" strike="noStrike" dirty="0">
                <a:solidFill>
                  <a:srgbClr val="000000"/>
                </a:solidFill>
                <a:effectLst/>
                <a:latin typeface="Arial" panose="020B0604020202020204" pitchFamily="34" charset="0"/>
              </a:rPr>
              <a:t> אביה למדינת הים כאילו מת על זה קשיא </a:t>
            </a:r>
            <a:r>
              <a:rPr lang="he-IL" sz="1800" b="0" i="0" u="none" strike="noStrike" dirty="0" err="1">
                <a:solidFill>
                  <a:srgbClr val="000000"/>
                </a:solidFill>
                <a:effectLst/>
                <a:latin typeface="Arial" panose="020B0604020202020204" pitchFamily="34" charset="0"/>
              </a:rPr>
              <a:t>אמאי</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דחקינן</a:t>
            </a:r>
            <a:r>
              <a:rPr lang="he-IL" sz="1800" b="0" i="0" u="none" strike="noStrike" dirty="0">
                <a:solidFill>
                  <a:srgbClr val="000000"/>
                </a:solidFill>
                <a:effectLst/>
                <a:latin typeface="Arial" panose="020B0604020202020204" pitchFamily="34" charset="0"/>
              </a:rPr>
              <a:t> לעיל כגון שנעשה בה מעשה יתומה בחיי האב </a:t>
            </a:r>
            <a:r>
              <a:rPr lang="he-IL" sz="1800" b="0" i="0" u="none" strike="noStrike" dirty="0" err="1">
                <a:solidFill>
                  <a:srgbClr val="000000"/>
                </a:solidFill>
                <a:effectLst/>
                <a:latin typeface="Arial" panose="020B0604020202020204" pitchFamily="34" charset="0"/>
              </a:rPr>
              <a:t>ודחקינן</a:t>
            </a:r>
            <a:r>
              <a:rPr lang="he-IL" sz="1800" b="0" i="0" u="none" strike="noStrike" dirty="0">
                <a:solidFill>
                  <a:srgbClr val="000000"/>
                </a:solidFill>
                <a:effectLst/>
                <a:latin typeface="Arial" panose="020B0604020202020204" pitchFamily="34" charset="0"/>
              </a:rPr>
              <a:t> נמי </a:t>
            </a:r>
            <a:r>
              <a:rPr lang="he-IL" sz="1800" b="0" i="0" u="none" strike="noStrike" dirty="0" err="1">
                <a:solidFill>
                  <a:srgbClr val="000000"/>
                </a:solidFill>
                <a:effectLst/>
                <a:latin typeface="Arial" panose="020B0604020202020204" pitchFamily="34" charset="0"/>
              </a:rPr>
              <a:t>לשנויי</a:t>
            </a:r>
            <a:r>
              <a:rPr lang="he-IL" sz="1800" b="0" i="0" u="none" strike="noStrike" dirty="0">
                <a:solidFill>
                  <a:srgbClr val="000000"/>
                </a:solidFill>
                <a:effectLst/>
                <a:latin typeface="Arial" panose="020B0604020202020204" pitchFamily="34" charset="0"/>
              </a:rPr>
              <a:t> בקידושי ייעוד ואליבא דר' יוסי </a:t>
            </a:r>
            <a:r>
              <a:rPr lang="he-IL" sz="1800" b="0" i="0" u="none" strike="noStrike" dirty="0" err="1">
                <a:solidFill>
                  <a:srgbClr val="000000"/>
                </a:solidFill>
                <a:effectLst/>
                <a:latin typeface="Arial" panose="020B0604020202020204" pitchFamily="34" charset="0"/>
              </a:rPr>
              <a:t>בר"י</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הוה</a:t>
            </a:r>
            <a:r>
              <a:rPr lang="he-IL" sz="1800" b="0" i="0" u="none" strike="noStrike" dirty="0">
                <a:solidFill>
                  <a:srgbClr val="000000"/>
                </a:solidFill>
                <a:effectLst/>
                <a:latin typeface="Arial" panose="020B0604020202020204" pitchFamily="34" charset="0"/>
              </a:rPr>
              <a:t> ליה </a:t>
            </a:r>
            <a:r>
              <a:rPr lang="he-IL" sz="1800" b="0" i="0" u="none" strike="noStrike" dirty="0" err="1">
                <a:solidFill>
                  <a:srgbClr val="000000"/>
                </a:solidFill>
                <a:effectLst/>
                <a:latin typeface="Arial" panose="020B0604020202020204" pitchFamily="34" charset="0"/>
              </a:rPr>
              <a:t>למימר</a:t>
            </a:r>
            <a:r>
              <a:rPr lang="he-IL" sz="1800" b="0" i="0" u="none" strike="noStrike" dirty="0">
                <a:solidFill>
                  <a:srgbClr val="000000"/>
                </a:solidFill>
                <a:effectLst/>
                <a:latin typeface="Arial" panose="020B0604020202020204" pitchFamily="34" charset="0"/>
              </a:rPr>
              <a:t> כגון שהלך אביה למדינת הים וקדשה אחיה ואמה. הלכך נראה דאין לה נישואין ו</a:t>
            </a:r>
            <a:r>
              <a:rPr lang="he-IL" sz="1800" b="1" i="0" u="none" strike="noStrike" dirty="0">
                <a:solidFill>
                  <a:srgbClr val="000000"/>
                </a:solidFill>
                <a:effectLst/>
                <a:latin typeface="Arial" panose="020B0604020202020204" pitchFamily="34" charset="0"/>
              </a:rPr>
              <a:t>אפי' מדרבנן מ"מ אין לאוסרה משום שתחשב כפנויה ועומדת אצלו בזנות. דכיון </a:t>
            </a:r>
            <a:r>
              <a:rPr lang="he-IL" sz="1800" b="1" i="0" u="none" strike="noStrike" dirty="0" err="1">
                <a:solidFill>
                  <a:srgbClr val="000000"/>
                </a:solidFill>
                <a:effectLst/>
                <a:latin typeface="Arial" panose="020B0604020202020204" pitchFamily="34" charset="0"/>
              </a:rPr>
              <a:t>דדרך</a:t>
            </a:r>
            <a:r>
              <a:rPr lang="he-IL" sz="1800" b="1" i="0" u="none" strike="noStrike" dirty="0">
                <a:solidFill>
                  <a:srgbClr val="000000"/>
                </a:solidFill>
                <a:effectLst/>
                <a:latin typeface="Arial" panose="020B0604020202020204" pitchFamily="34" charset="0"/>
              </a:rPr>
              <a:t> קידושין </a:t>
            </a:r>
            <a:r>
              <a:rPr lang="he-IL" sz="1800" b="1" i="0" u="none" strike="noStrike" dirty="0" err="1">
                <a:solidFill>
                  <a:srgbClr val="000000"/>
                </a:solidFill>
                <a:effectLst/>
                <a:latin typeface="Arial" panose="020B0604020202020204" pitchFamily="34" charset="0"/>
              </a:rPr>
              <a:t>ונשואין</a:t>
            </a:r>
            <a:r>
              <a:rPr lang="he-IL" sz="1800" b="1" i="0" u="none" strike="noStrike" dirty="0">
                <a:solidFill>
                  <a:srgbClr val="000000"/>
                </a:solidFill>
                <a:effectLst/>
                <a:latin typeface="Arial" panose="020B0604020202020204" pitchFamily="34" charset="0"/>
              </a:rPr>
              <a:t> היא אצלו אין זה זנות מידי דהוה אקטן שהשיאו אביו דלא </a:t>
            </a:r>
            <a:r>
              <a:rPr lang="he-IL" sz="1800" b="1" i="0" u="none" strike="noStrike" dirty="0" err="1">
                <a:solidFill>
                  <a:srgbClr val="000000"/>
                </a:solidFill>
                <a:effectLst/>
                <a:latin typeface="Arial" panose="020B0604020202020204" pitchFamily="34" charset="0"/>
              </a:rPr>
              <a:t>חשיב</a:t>
            </a:r>
            <a:r>
              <a:rPr lang="he-IL" sz="1800" b="1" i="0" u="none" strike="noStrike" dirty="0">
                <a:solidFill>
                  <a:srgbClr val="000000"/>
                </a:solidFill>
                <a:effectLst/>
                <a:latin typeface="Arial" panose="020B0604020202020204" pitchFamily="34" charset="0"/>
              </a:rPr>
              <a:t> כאילו היא בזנות אצלו </a:t>
            </a:r>
            <a:r>
              <a:rPr lang="he-IL" sz="1800" b="0" i="0" u="none" strike="noStrike" dirty="0">
                <a:solidFill>
                  <a:srgbClr val="000000"/>
                </a:solidFill>
                <a:effectLst/>
                <a:latin typeface="Arial" panose="020B0604020202020204" pitchFamily="34" charset="0"/>
              </a:rPr>
              <a:t>אפילו היא גדולה ובת עונשין אף ע"ג דלא תקנו ליה רבנן נישואין </a:t>
            </a:r>
            <a:r>
              <a:rPr lang="he-IL" sz="1800" b="0" i="0" u="none" strike="noStrike" dirty="0" err="1">
                <a:solidFill>
                  <a:srgbClr val="000000"/>
                </a:solidFill>
                <a:effectLst/>
                <a:latin typeface="Arial" panose="020B0604020202020204" pitchFamily="34" charset="0"/>
              </a:rPr>
              <a:t>כדתנן</a:t>
            </a:r>
            <a:r>
              <a:rPr lang="he-IL" sz="1800" b="0" i="0" u="none" strike="noStrike" dirty="0">
                <a:solidFill>
                  <a:srgbClr val="000000"/>
                </a:solidFill>
                <a:effectLst/>
                <a:latin typeface="Arial" panose="020B0604020202020204" pitchFamily="34" charset="0"/>
              </a:rPr>
              <a:t> בפרק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רבה (דף צו ב) בן תשע שנשא </a:t>
            </a:r>
            <a:r>
              <a:rPr lang="he-IL" sz="1800" b="0" i="0" u="none" strike="noStrike" dirty="0" err="1">
                <a:solidFill>
                  <a:srgbClr val="000000"/>
                </a:solidFill>
                <a:effectLst/>
                <a:latin typeface="Arial" panose="020B0604020202020204" pitchFamily="34" charset="0"/>
              </a:rPr>
              <a:t>אשה</a:t>
            </a:r>
            <a:r>
              <a:rPr lang="he-IL" sz="1800" b="0" i="0" u="none" strike="noStrike" dirty="0">
                <a:solidFill>
                  <a:srgbClr val="000000"/>
                </a:solidFill>
                <a:effectLst/>
                <a:latin typeface="Arial" panose="020B0604020202020204" pitchFamily="34" charset="0"/>
              </a:rPr>
              <a:t> ומת פטורה מן החליצה ומן היבום. ועתה לפי הלכות גדולות צריכה מיאון אם רוצה לצאת מבעלה. ולפי' פירשו </a:t>
            </a:r>
            <a:r>
              <a:rPr lang="he-IL" sz="1800" b="0" i="0" u="none" strike="noStrike" dirty="0" err="1">
                <a:solidFill>
                  <a:srgbClr val="000000"/>
                </a:solidFill>
                <a:effectLst/>
                <a:latin typeface="Arial" panose="020B0604020202020204" pitchFamily="34" charset="0"/>
              </a:rPr>
              <a:t>התוס</a:t>
            </a:r>
            <a:r>
              <a:rPr lang="he-IL" sz="1800" b="0" i="0" u="none" strike="noStrike" dirty="0">
                <a:solidFill>
                  <a:srgbClr val="000000"/>
                </a:solidFill>
                <a:effectLst/>
                <a:latin typeface="Arial" panose="020B0604020202020204" pitchFamily="34" charset="0"/>
              </a:rPr>
              <a:t>' אפי' מיאון אינה צריכה כיון דלא תקנו לה רבנן נישואין </a:t>
            </a:r>
            <a:r>
              <a:rPr lang="he-IL" sz="1800" b="0" i="0" u="none" strike="noStrike" dirty="0" err="1">
                <a:solidFill>
                  <a:srgbClr val="000000"/>
                </a:solidFill>
                <a:effectLst/>
                <a:latin typeface="Arial" panose="020B0604020202020204" pitchFamily="34" charset="0"/>
              </a:rPr>
              <a:t>וה"ר</a:t>
            </a:r>
            <a:r>
              <a:rPr lang="he-IL" sz="1800" b="0" i="0" u="none" strike="noStrike" dirty="0">
                <a:solidFill>
                  <a:srgbClr val="000000"/>
                </a:solidFill>
                <a:effectLst/>
                <a:latin typeface="Arial" panose="020B0604020202020204" pitchFamily="34" charset="0"/>
              </a:rPr>
              <a:t> מנחם ז"ל היה אומר </a:t>
            </a:r>
            <a:r>
              <a:rPr lang="he-IL" sz="1800" b="0" i="0" u="none" strike="noStrike" dirty="0" err="1">
                <a:solidFill>
                  <a:srgbClr val="000000"/>
                </a:solidFill>
                <a:effectLst/>
                <a:latin typeface="Arial" panose="020B0604020202020204" pitchFamily="34" charset="0"/>
              </a:rPr>
              <a:t>דאסור</a:t>
            </a:r>
            <a:r>
              <a:rPr lang="he-IL" sz="1800" b="0" i="0" u="none" strike="noStrike" dirty="0">
                <a:solidFill>
                  <a:srgbClr val="000000"/>
                </a:solidFill>
                <a:effectLst/>
                <a:latin typeface="Arial" panose="020B0604020202020204" pitchFamily="34" charset="0"/>
              </a:rPr>
              <a:t> לקיימה משום </a:t>
            </a:r>
            <a:r>
              <a:rPr lang="he-IL" sz="1800" b="0" i="0" u="none" strike="noStrike" dirty="0" err="1">
                <a:solidFill>
                  <a:srgbClr val="000000"/>
                </a:solidFill>
                <a:effectLst/>
                <a:latin typeface="Arial" panose="020B0604020202020204" pitchFamily="34" charset="0"/>
              </a:rPr>
              <a:t>דשמא</a:t>
            </a:r>
            <a:r>
              <a:rPr lang="he-IL" sz="1800" b="0" i="0" u="none" strike="noStrike" dirty="0">
                <a:solidFill>
                  <a:srgbClr val="000000"/>
                </a:solidFill>
                <a:effectLst/>
                <a:latin typeface="Arial" panose="020B0604020202020204" pitchFamily="34" charset="0"/>
              </a:rPr>
              <a:t> קדשה אביה לאחר. והקשה לו רבינו תם ז"ל לדבריו אם מת אביה במדינת הים תהא אסורה לעולם שמא קדשה אביה ואין אנו יודעין למי. והשיב נהי דלית לן </a:t>
            </a:r>
            <a:r>
              <a:rPr lang="he-IL" sz="1800" b="0" i="0" u="none" strike="noStrike" dirty="0" err="1">
                <a:solidFill>
                  <a:srgbClr val="000000"/>
                </a:solidFill>
                <a:effectLst/>
                <a:latin typeface="Arial" panose="020B0604020202020204" pitchFamily="34" charset="0"/>
              </a:rPr>
              <a:t>למיחש</a:t>
            </a:r>
            <a:r>
              <a:rPr lang="he-IL" sz="1800" b="0" i="0" u="none" strike="noStrike" dirty="0">
                <a:solidFill>
                  <a:srgbClr val="000000"/>
                </a:solidFill>
                <a:effectLst/>
                <a:latin typeface="Arial" panose="020B0604020202020204" pitchFamily="34" charset="0"/>
              </a:rPr>
              <a:t> שמא קדשה </a:t>
            </a:r>
            <a:r>
              <a:rPr lang="he-IL" sz="1800" b="0" i="0" u="none" strike="noStrike" dirty="0" err="1">
                <a:solidFill>
                  <a:srgbClr val="000000"/>
                </a:solidFill>
                <a:effectLst/>
                <a:latin typeface="Arial" panose="020B0604020202020204" pitchFamily="34" charset="0"/>
              </a:rPr>
              <a:t>לשמא</a:t>
            </a:r>
            <a:r>
              <a:rPr lang="he-IL" sz="1800" b="0" i="0" u="none" strike="noStrike" dirty="0">
                <a:solidFill>
                  <a:srgbClr val="000000"/>
                </a:solidFill>
                <a:effectLst/>
                <a:latin typeface="Arial" panose="020B0604020202020204" pitchFamily="34" charset="0"/>
              </a:rPr>
              <a:t> יקדש אית לן </a:t>
            </a:r>
            <a:r>
              <a:rPr lang="he-IL" sz="1800" b="0" i="0" u="none" strike="noStrike" dirty="0" err="1">
                <a:solidFill>
                  <a:srgbClr val="000000"/>
                </a:solidFill>
                <a:effectLst/>
                <a:latin typeface="Arial" panose="020B0604020202020204" pitchFamily="34" charset="0"/>
              </a:rPr>
              <a:t>למיחש</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כדאמר</a:t>
            </a:r>
            <a:r>
              <a:rPr lang="he-IL" sz="1800" b="0" i="0" u="none" strike="noStrike" dirty="0">
                <a:solidFill>
                  <a:srgbClr val="000000"/>
                </a:solidFill>
                <a:effectLst/>
                <a:latin typeface="Arial" panose="020B0604020202020204" pitchFamily="34" charset="0"/>
              </a:rPr>
              <a:t> רבא בפרק כל הגט (דף </a:t>
            </a:r>
            <a:r>
              <a:rPr lang="he-IL" sz="1800" b="0" i="0" u="none" strike="noStrike" dirty="0" err="1">
                <a:solidFill>
                  <a:srgbClr val="000000"/>
                </a:solidFill>
                <a:effectLst/>
                <a:latin typeface="Arial" panose="020B0604020202020204" pitchFamily="34" charset="0"/>
              </a:rPr>
              <a:t>כח</a:t>
            </a:r>
            <a:r>
              <a:rPr lang="he-IL" sz="1800" b="0" i="0" u="none" strike="noStrike" dirty="0">
                <a:solidFill>
                  <a:srgbClr val="000000"/>
                </a:solidFill>
                <a:effectLst/>
                <a:latin typeface="Arial" panose="020B0604020202020204" pitchFamily="34" charset="0"/>
              </a:rPr>
              <a:t> ב) שמא מת לא </a:t>
            </a:r>
            <a:r>
              <a:rPr lang="he-IL" sz="1800" b="0" i="0" u="none" strike="noStrike" dirty="0" err="1">
                <a:solidFill>
                  <a:srgbClr val="000000"/>
                </a:solidFill>
                <a:effectLst/>
                <a:latin typeface="Arial" panose="020B0604020202020204" pitchFamily="34" charset="0"/>
              </a:rPr>
              <a:t>חיישינן</a:t>
            </a:r>
            <a:r>
              <a:rPr lang="he-IL" sz="1800" b="0" i="0" u="none" strike="noStrike" dirty="0">
                <a:solidFill>
                  <a:srgbClr val="000000"/>
                </a:solidFill>
                <a:effectLst/>
                <a:latin typeface="Arial" panose="020B0604020202020204" pitchFamily="34" charset="0"/>
              </a:rPr>
              <a:t> שמא ימות תנאי היא </a:t>
            </a:r>
            <a:r>
              <a:rPr lang="he-IL" sz="1800" b="0" i="0" u="none" strike="noStrike" dirty="0" err="1">
                <a:solidFill>
                  <a:srgbClr val="000000"/>
                </a:solidFill>
                <a:effectLst/>
                <a:latin typeface="Arial" panose="020B0604020202020204" pitchFamily="34" charset="0"/>
              </a:rPr>
              <a:t>וקי"ל</a:t>
            </a:r>
            <a:r>
              <a:rPr lang="he-IL" sz="1800" b="0" i="0" u="none" strike="noStrike" dirty="0">
                <a:solidFill>
                  <a:srgbClr val="000000"/>
                </a:solidFill>
                <a:effectLst/>
                <a:latin typeface="Arial" panose="020B0604020202020204" pitchFamily="34" charset="0"/>
              </a:rPr>
              <a:t> כרבי יוסי </a:t>
            </a:r>
            <a:r>
              <a:rPr lang="he-IL" sz="1800" b="0" i="0" u="none" strike="noStrike" dirty="0" err="1">
                <a:solidFill>
                  <a:srgbClr val="000000"/>
                </a:solidFill>
                <a:effectLst/>
                <a:latin typeface="Arial" panose="020B0604020202020204" pitchFamily="34" charset="0"/>
              </a:rPr>
              <a:t>דחייש</a:t>
            </a:r>
            <a:r>
              <a:rPr lang="he-IL" sz="1800" b="0" i="0" u="none" strike="noStrike" dirty="0">
                <a:solidFill>
                  <a:srgbClr val="000000"/>
                </a:solidFill>
                <a:effectLst/>
                <a:latin typeface="Arial" panose="020B0604020202020204" pitchFamily="34" charset="0"/>
              </a:rPr>
              <a:t> התם </a:t>
            </a:r>
            <a:r>
              <a:rPr lang="he-IL" sz="1800" b="0" i="0" u="none" strike="noStrike" dirty="0" err="1">
                <a:solidFill>
                  <a:srgbClr val="000000"/>
                </a:solidFill>
                <a:effectLst/>
                <a:latin typeface="Arial" panose="020B0604020202020204" pitchFamily="34" charset="0"/>
              </a:rPr>
              <a:t>לשמא</a:t>
            </a:r>
            <a:r>
              <a:rPr lang="he-IL" sz="1800" b="0" i="0" u="none" strike="noStrike" dirty="0">
                <a:solidFill>
                  <a:srgbClr val="000000"/>
                </a:solidFill>
                <a:effectLst/>
                <a:latin typeface="Arial" panose="020B0604020202020204" pitchFamily="34" charset="0"/>
              </a:rPr>
              <a:t> ימות. </a:t>
            </a:r>
            <a:r>
              <a:rPr lang="he-IL" sz="1800" b="0" i="0" u="none" strike="noStrike" dirty="0" err="1">
                <a:solidFill>
                  <a:srgbClr val="000000"/>
                </a:solidFill>
                <a:effectLst/>
                <a:latin typeface="Arial" panose="020B0604020202020204" pitchFamily="34" charset="0"/>
              </a:rPr>
              <a:t>ה"נ</a:t>
            </a:r>
            <a:r>
              <a:rPr lang="he-IL" sz="1800" b="0" i="0" u="none" strike="noStrike" dirty="0">
                <a:solidFill>
                  <a:srgbClr val="000000"/>
                </a:solidFill>
                <a:effectLst/>
                <a:latin typeface="Arial" panose="020B0604020202020204" pitchFamily="34" charset="0"/>
              </a:rPr>
              <a:t> יש לחוש שמא יקדש ובכל </a:t>
            </a:r>
            <a:r>
              <a:rPr lang="he-IL" sz="1800" b="0" i="0" u="none" strike="noStrike" dirty="0" err="1">
                <a:solidFill>
                  <a:srgbClr val="000000"/>
                </a:solidFill>
                <a:effectLst/>
                <a:latin typeface="Arial" panose="020B0604020202020204" pitchFamily="34" charset="0"/>
              </a:rPr>
              <a:t>שעתא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ושעתא</a:t>
            </a:r>
            <a:r>
              <a:rPr lang="he-IL" sz="1800" b="0" i="0" u="none" strike="noStrike" dirty="0">
                <a:solidFill>
                  <a:srgbClr val="000000"/>
                </a:solidFill>
                <a:effectLst/>
                <a:latin typeface="Arial" panose="020B0604020202020204" pitchFamily="34" charset="0"/>
              </a:rPr>
              <a:t> באשם תלוי </a:t>
            </a:r>
            <a:r>
              <a:rPr lang="he-IL" sz="1800" b="0" i="0" u="none" strike="noStrike" dirty="0" err="1">
                <a:solidFill>
                  <a:srgbClr val="000000"/>
                </a:solidFill>
                <a:effectLst/>
                <a:latin typeface="Arial" panose="020B0604020202020204" pitchFamily="34" charset="0"/>
              </a:rPr>
              <a:t>קאי</a:t>
            </a:r>
            <a:r>
              <a:rPr lang="he-IL" sz="1800" b="0" i="0" u="none" strike="noStrike" dirty="0">
                <a:solidFill>
                  <a:srgbClr val="000000"/>
                </a:solidFill>
                <a:effectLst/>
                <a:latin typeface="Arial" panose="020B0604020202020204" pitchFamily="34" charset="0"/>
              </a:rPr>
              <a:t>. ומיהו נראה דכיון דלא </a:t>
            </a:r>
            <a:r>
              <a:rPr lang="he-IL" sz="1800" b="0" i="0" u="none" strike="noStrike" dirty="0" err="1">
                <a:solidFill>
                  <a:srgbClr val="000000"/>
                </a:solidFill>
                <a:effectLst/>
                <a:latin typeface="Arial" panose="020B0604020202020204" pitchFamily="34" charset="0"/>
              </a:rPr>
              <a:t>חיישת</a:t>
            </a:r>
            <a:r>
              <a:rPr lang="he-IL" sz="1800" b="0" i="0" u="none" strike="noStrike" dirty="0">
                <a:solidFill>
                  <a:srgbClr val="000000"/>
                </a:solidFill>
                <a:effectLst/>
                <a:latin typeface="Arial" panose="020B0604020202020204" pitchFamily="34" charset="0"/>
              </a:rPr>
              <a:t> בשום פנים </a:t>
            </a:r>
            <a:r>
              <a:rPr lang="he-IL" sz="1800" b="0" i="0" u="none" strike="noStrike" dirty="0" err="1">
                <a:solidFill>
                  <a:srgbClr val="000000"/>
                </a:solidFill>
                <a:effectLst/>
                <a:latin typeface="Arial" panose="020B0604020202020204" pitchFamily="34" charset="0"/>
              </a:rPr>
              <a:t>לשמא</a:t>
            </a:r>
            <a:r>
              <a:rPr lang="he-IL" sz="1800" b="0" i="0" u="none" strike="noStrike" dirty="0">
                <a:solidFill>
                  <a:srgbClr val="000000"/>
                </a:solidFill>
                <a:effectLst/>
                <a:latin typeface="Arial" panose="020B0604020202020204" pitchFamily="34" charset="0"/>
              </a:rPr>
              <a:t> קידש א"כ מותרת היא לעולם דכל </a:t>
            </a:r>
            <a:r>
              <a:rPr lang="he-IL" sz="1800" b="0" i="0" u="none" strike="noStrike" dirty="0" err="1">
                <a:solidFill>
                  <a:srgbClr val="000000"/>
                </a:solidFill>
                <a:effectLst/>
                <a:latin typeface="Arial" panose="020B0604020202020204" pitchFamily="34" charset="0"/>
              </a:rPr>
              <a:t>שעתא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ושעתא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אמרינן</a:t>
            </a:r>
            <a:r>
              <a:rPr lang="he-IL" sz="1800" b="0" i="0" u="none" strike="noStrike" dirty="0">
                <a:solidFill>
                  <a:srgbClr val="000000"/>
                </a:solidFill>
                <a:effectLst/>
                <a:latin typeface="Arial" panose="020B0604020202020204" pitchFamily="34" charset="0"/>
              </a:rPr>
              <a:t> עדיין לא קידש ומותרת היא לו. </a:t>
            </a:r>
            <a:endParaRPr lang="he-IL" dirty="0"/>
          </a:p>
        </p:txBody>
      </p:sp>
    </p:spTree>
    <p:extLst>
      <p:ext uri="{BB962C8B-B14F-4D97-AF65-F5344CB8AC3E}">
        <p14:creationId xmlns:p14="http://schemas.microsoft.com/office/powerpoint/2010/main" val="2471490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E52F4-83B7-4655-B499-2B1E1511A1B7}"/>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5283A4B6-6CFA-4437-801E-11D6410D453B}"/>
              </a:ext>
            </a:extLst>
          </p:cNvPr>
          <p:cNvSpPr>
            <a:spLocks noGrp="1"/>
          </p:cNvSpPr>
          <p:nvPr>
            <p:ph idx="1"/>
          </p:nvPr>
        </p:nvSpPr>
        <p:spPr/>
        <p:txBody>
          <a:bodyPr>
            <a:normAutofit/>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תלמוד בבלי מסכת יבמות דף סב עמוד ב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ת"ר: האוהב את אשתו כגופו, והמכבדה יותר מגופו, והמדריך בניו ובנותיו בדרך ישרה, והמשיאן סמוך </a:t>
            </a:r>
            <a:r>
              <a:rPr lang="he-IL" sz="1800" b="0" i="0" u="none" strike="noStrike" dirty="0" err="1">
                <a:solidFill>
                  <a:srgbClr val="000000"/>
                </a:solidFill>
                <a:effectLst/>
                <a:latin typeface="Arial" panose="020B0604020202020204" pitchFamily="34" charset="0"/>
              </a:rPr>
              <a:t>לפירקן</a:t>
            </a:r>
            <a:r>
              <a:rPr lang="he-IL" sz="1800" b="0" i="0" u="none" strike="noStrike" dirty="0">
                <a:solidFill>
                  <a:srgbClr val="000000"/>
                </a:solidFill>
                <a:effectLst/>
                <a:latin typeface="Arial" panose="020B0604020202020204" pitchFamily="34" charset="0"/>
              </a:rPr>
              <a:t>, עליו הכתוב אומר: וידעת כי שלום אהלך. </a:t>
            </a:r>
            <a:endParaRPr lang="he-IL" b="0" dirty="0">
              <a:effectLst/>
            </a:endParaRPr>
          </a:p>
          <a:p>
            <a:pPr marL="0" indent="0" algn="r" rtl="1">
              <a:spcBef>
                <a:spcPts val="0"/>
              </a:spcBef>
              <a:spcAft>
                <a:spcPts val="0"/>
              </a:spcAft>
              <a:buNone/>
            </a:pPr>
            <a:br>
              <a:rPr lang="he-IL" b="0" dirty="0">
                <a:effectLst/>
              </a:rPr>
            </a:br>
            <a:r>
              <a:rPr lang="he-IL" sz="1800" b="0" i="0" u="none" strike="noStrike" dirty="0">
                <a:solidFill>
                  <a:srgbClr val="000000"/>
                </a:solidFill>
                <a:effectLst/>
                <a:latin typeface="Arial" panose="020B0604020202020204" pitchFamily="34" charset="0"/>
              </a:rPr>
              <a:t>תוספות מסכת יבמות דף סב עמוד ב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סמוך </a:t>
            </a:r>
            <a:r>
              <a:rPr lang="he-IL" sz="1800" b="0" i="0" u="none" strike="noStrike" dirty="0" err="1">
                <a:solidFill>
                  <a:srgbClr val="000000"/>
                </a:solidFill>
                <a:effectLst/>
                <a:latin typeface="Arial" panose="020B0604020202020204" pitchFamily="34" charset="0"/>
              </a:rPr>
              <a:t>לפירקן</a:t>
            </a:r>
            <a:r>
              <a:rPr lang="he-IL" sz="1800" b="0" i="0" u="none" strike="noStrike" dirty="0">
                <a:solidFill>
                  <a:srgbClr val="000000"/>
                </a:solidFill>
                <a:effectLst/>
                <a:latin typeface="Arial" panose="020B0604020202020204" pitchFamily="34" charset="0"/>
              </a:rPr>
              <a:t> - אבניו נמי </a:t>
            </a:r>
            <a:r>
              <a:rPr lang="he-IL" sz="1800" b="0" i="0" u="none" strike="noStrike" dirty="0" err="1">
                <a:solidFill>
                  <a:srgbClr val="000000"/>
                </a:solidFill>
                <a:effectLst/>
                <a:latin typeface="Arial" panose="020B0604020202020204" pitchFamily="34" charset="0"/>
              </a:rPr>
              <a:t>קאי</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כדאמרי</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בהנשרפין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סנהד</a:t>
            </a:r>
            <a:r>
              <a:rPr lang="he-IL" sz="1800" b="0" i="0" u="none" strike="noStrike" dirty="0">
                <a:solidFill>
                  <a:srgbClr val="000000"/>
                </a:solidFill>
                <a:effectLst/>
                <a:latin typeface="Arial" panose="020B0604020202020204" pitchFamily="34" charset="0"/>
              </a:rPr>
              <a:t>' דף </a:t>
            </a:r>
            <a:r>
              <a:rPr lang="he-IL" sz="1800" b="0" i="0" u="none" strike="noStrike" dirty="0" err="1">
                <a:solidFill>
                  <a:srgbClr val="000000"/>
                </a:solidFill>
                <a:effectLst/>
                <a:latin typeface="Arial" panose="020B0604020202020204" pitchFamily="34" charset="0"/>
              </a:rPr>
              <a:t>עו</a:t>
            </a:r>
            <a:r>
              <a:rPr lang="he-IL" sz="1800" b="0" i="0" u="none" strike="noStrike" dirty="0">
                <a:solidFill>
                  <a:srgbClr val="000000"/>
                </a:solidFill>
                <a:effectLst/>
                <a:latin typeface="Arial" panose="020B0604020202020204" pitchFamily="34" charset="0"/>
              </a:rPr>
              <a:t>: ושם) </a:t>
            </a:r>
            <a:r>
              <a:rPr lang="he-IL" sz="1800" b="1" i="0" u="none" strike="noStrike" dirty="0">
                <a:solidFill>
                  <a:srgbClr val="000000"/>
                </a:solidFill>
                <a:effectLst/>
                <a:latin typeface="Arial" panose="020B0604020202020204" pitchFamily="34" charset="0"/>
              </a:rPr>
              <a:t>ואף על גב </a:t>
            </a:r>
            <a:r>
              <a:rPr lang="he-IL" sz="1800" b="1" i="0" u="none" strike="noStrike" dirty="0" err="1">
                <a:solidFill>
                  <a:srgbClr val="000000"/>
                </a:solidFill>
                <a:effectLst/>
                <a:latin typeface="Arial" panose="020B0604020202020204" pitchFamily="34" charset="0"/>
              </a:rPr>
              <a:t>דקטן</a:t>
            </a:r>
            <a:r>
              <a:rPr lang="he-IL" sz="1800" b="1" i="0" u="none" strike="noStrike" dirty="0">
                <a:solidFill>
                  <a:srgbClr val="000000"/>
                </a:solidFill>
                <a:effectLst/>
                <a:latin typeface="Arial" panose="020B0604020202020204" pitchFamily="34" charset="0"/>
              </a:rPr>
              <a:t> לא </a:t>
            </a:r>
            <a:r>
              <a:rPr lang="he-IL" sz="1800" b="1" i="0" u="none" strike="noStrike" dirty="0" err="1">
                <a:solidFill>
                  <a:srgbClr val="000000"/>
                </a:solidFill>
                <a:effectLst/>
                <a:latin typeface="Arial" panose="020B0604020202020204" pitchFamily="34" charset="0"/>
              </a:rPr>
              <a:t>תקינו</a:t>
            </a:r>
            <a:r>
              <a:rPr lang="he-IL" sz="1800" b="1" i="0" u="none" strike="noStrike" dirty="0">
                <a:solidFill>
                  <a:srgbClr val="000000"/>
                </a:solidFill>
                <a:effectLst/>
                <a:latin typeface="Arial" panose="020B0604020202020204" pitchFamily="34" charset="0"/>
              </a:rPr>
              <a:t> ליה רבנן </a:t>
            </a:r>
            <a:r>
              <a:rPr lang="he-IL" sz="1800" b="1" i="0" u="none" strike="noStrike" dirty="0" err="1">
                <a:solidFill>
                  <a:srgbClr val="000000"/>
                </a:solidFill>
                <a:effectLst/>
                <a:latin typeface="Arial" panose="020B0604020202020204" pitchFamily="34" charset="0"/>
              </a:rPr>
              <a:t>נשואין</a:t>
            </a:r>
            <a:r>
              <a:rPr lang="he-IL" sz="1800" b="1"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כדאמרינן</a:t>
            </a:r>
            <a:r>
              <a:rPr lang="he-IL" sz="1800" b="0" i="0" u="none" strike="noStrike" dirty="0">
                <a:solidFill>
                  <a:srgbClr val="000000"/>
                </a:solidFill>
                <a:effectLst/>
                <a:latin typeface="Arial" panose="020B0604020202020204" pitchFamily="34" charset="0"/>
              </a:rPr>
              <a:t> לקמן בפרק אלמנה (דף סח.) </a:t>
            </a:r>
            <a:r>
              <a:rPr lang="he-IL" sz="1800" b="1" i="0" u="none" strike="noStrike" dirty="0">
                <a:solidFill>
                  <a:srgbClr val="000000"/>
                </a:solidFill>
                <a:effectLst/>
                <a:latin typeface="Arial" panose="020B0604020202020204" pitchFamily="34" charset="0"/>
              </a:rPr>
              <a:t>מ"מ להכי </a:t>
            </a:r>
            <a:r>
              <a:rPr lang="he-IL" sz="1800" b="1" i="0" u="none" strike="noStrike" dirty="0" err="1">
                <a:solidFill>
                  <a:srgbClr val="000000"/>
                </a:solidFill>
                <a:effectLst/>
                <a:latin typeface="Arial" panose="020B0604020202020204" pitchFamily="34" charset="0"/>
              </a:rPr>
              <a:t>תקינו</a:t>
            </a:r>
            <a:r>
              <a:rPr lang="he-IL" sz="1800" b="1" i="0" u="none" strike="noStrike" dirty="0">
                <a:solidFill>
                  <a:srgbClr val="000000"/>
                </a:solidFill>
                <a:effectLst/>
                <a:latin typeface="Arial" panose="020B0604020202020204" pitchFamily="34" charset="0"/>
              </a:rPr>
              <a:t> ליה </a:t>
            </a:r>
            <a:r>
              <a:rPr lang="he-IL" sz="1800" b="1" i="0" u="none" strike="noStrike" dirty="0" err="1">
                <a:solidFill>
                  <a:srgbClr val="000000"/>
                </a:solidFill>
                <a:effectLst/>
                <a:latin typeface="Arial" panose="020B0604020202020204" pitchFamily="34" charset="0"/>
              </a:rPr>
              <a:t>נשואין</a:t>
            </a:r>
            <a:r>
              <a:rPr lang="he-IL" sz="1800" b="1" i="0" u="none" strike="noStrike" dirty="0">
                <a:solidFill>
                  <a:srgbClr val="000000"/>
                </a:solidFill>
                <a:effectLst/>
                <a:latin typeface="Arial" panose="020B0604020202020204" pitchFamily="34" charset="0"/>
              </a:rPr>
              <a:t> דלא </a:t>
            </a:r>
            <a:r>
              <a:rPr lang="he-IL" sz="1800" b="1" i="0" u="none" strike="noStrike" dirty="0" err="1">
                <a:solidFill>
                  <a:srgbClr val="000000"/>
                </a:solidFill>
                <a:effectLst/>
                <a:latin typeface="Arial" panose="020B0604020202020204" pitchFamily="34" charset="0"/>
              </a:rPr>
              <a:t>הויא</a:t>
            </a:r>
            <a:r>
              <a:rPr lang="he-IL" sz="1800" b="1" i="0" u="none" strike="noStrike" dirty="0">
                <a:solidFill>
                  <a:srgbClr val="000000"/>
                </a:solidFill>
                <a:effectLst/>
                <a:latin typeface="Arial" panose="020B0604020202020204" pitchFamily="34" charset="0"/>
              </a:rPr>
              <a:t> בעילתו בעילת זנות.</a:t>
            </a:r>
            <a:endParaRPr lang="he-IL" b="1" dirty="0">
              <a:effectLst/>
            </a:endParaRPr>
          </a:p>
          <a:p>
            <a:pPr marL="0" indent="0" algn="r" rtl="1">
              <a:spcBef>
                <a:spcPts val="0"/>
              </a:spcBef>
              <a:spcAft>
                <a:spcPts val="0"/>
              </a:spcAft>
              <a:buNone/>
            </a:pPr>
            <a:br>
              <a:rPr lang="he-IL" b="0" dirty="0">
                <a:effectLst/>
              </a:rPr>
            </a:br>
            <a:r>
              <a:rPr lang="he-IL" sz="1800" b="0" i="0" u="none" strike="noStrike" dirty="0">
                <a:solidFill>
                  <a:srgbClr val="000000"/>
                </a:solidFill>
                <a:effectLst/>
                <a:latin typeface="Arial" panose="020B0604020202020204" pitchFamily="34" charset="0"/>
              </a:rPr>
              <a:t>בית הבחירה למאירי מסכת יבמות דף סב עמוד ב</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האוהב את אשתו כגופו ומכבדה יותר מגופו והמדריך בניו ובנותיו בדרך ישרה ומשיאן סמוך לפרקן עליו הכתוב אומר וידעת כי שלום אהלך ופקדת </a:t>
            </a:r>
            <a:r>
              <a:rPr lang="he-IL" sz="1800" b="0" i="0" u="none" strike="noStrike" dirty="0" err="1">
                <a:solidFill>
                  <a:srgbClr val="000000"/>
                </a:solidFill>
                <a:effectLst/>
                <a:latin typeface="Arial" panose="020B0604020202020204" pitchFamily="34" charset="0"/>
              </a:rPr>
              <a:t>נוך</a:t>
            </a:r>
            <a:r>
              <a:rPr lang="he-IL" sz="1800" b="0" i="0" u="none" strike="noStrike" dirty="0">
                <a:solidFill>
                  <a:srgbClr val="000000"/>
                </a:solidFill>
                <a:effectLst/>
                <a:latin typeface="Arial" panose="020B0604020202020204" pitchFamily="34" charset="0"/>
              </a:rPr>
              <a:t> ולא תחטא וסמוך לפרקן שכתבנו יש מפרשים בו קודם שיגדלו </a:t>
            </a:r>
            <a:r>
              <a:rPr lang="he-IL" sz="1800" b="1" i="0" u="none" strike="noStrike" dirty="0">
                <a:solidFill>
                  <a:srgbClr val="000000"/>
                </a:solidFill>
                <a:effectLst/>
                <a:latin typeface="Arial" panose="020B0604020202020204" pitchFamily="34" charset="0"/>
              </a:rPr>
              <a:t>ויש </a:t>
            </a:r>
            <a:r>
              <a:rPr lang="he-IL" sz="1800" b="1" i="0" u="none" strike="noStrike" dirty="0" err="1">
                <a:solidFill>
                  <a:srgbClr val="000000"/>
                </a:solidFill>
                <a:effectLst/>
                <a:latin typeface="Arial" panose="020B0604020202020204" pitchFamily="34" charset="0"/>
              </a:rPr>
              <a:t>מפרשין</a:t>
            </a:r>
            <a:r>
              <a:rPr lang="he-IL" sz="1800" b="1" i="0" u="none" strike="noStrike" dirty="0">
                <a:solidFill>
                  <a:srgbClr val="000000"/>
                </a:solidFill>
                <a:effectLst/>
                <a:latin typeface="Arial" panose="020B0604020202020204" pitchFamily="34" charset="0"/>
              </a:rPr>
              <a:t> קודם שמנה עשרה שהוא זמן חפה </a:t>
            </a:r>
            <a:r>
              <a:rPr lang="he-IL" sz="1800" b="0" i="0" u="none" strike="noStrike" dirty="0">
                <a:solidFill>
                  <a:srgbClr val="000000"/>
                </a:solidFill>
                <a:effectLst/>
                <a:latin typeface="Arial" panose="020B0604020202020204" pitchFamily="34" charset="0"/>
              </a:rPr>
              <a:t>וכבר ביארנו </a:t>
            </a:r>
            <a:r>
              <a:rPr lang="he-IL" sz="1800" b="0" i="0" u="none" strike="noStrike" dirty="0" err="1">
                <a:solidFill>
                  <a:srgbClr val="000000"/>
                </a:solidFill>
                <a:effectLst/>
                <a:latin typeface="Arial" panose="020B0604020202020204" pitchFamily="34" charset="0"/>
              </a:rPr>
              <a:t>הענין</a:t>
            </a:r>
            <a:r>
              <a:rPr lang="he-IL" sz="1800" b="0" i="0" u="none" strike="noStrike" dirty="0">
                <a:solidFill>
                  <a:srgbClr val="000000"/>
                </a:solidFill>
                <a:effectLst/>
                <a:latin typeface="Arial" panose="020B0604020202020204" pitchFamily="34" charset="0"/>
              </a:rPr>
              <a:t> ומה שנחלקו בו המפרשים בסנהדרין פרק שריפה ע"ו ב':</a:t>
            </a:r>
            <a:endParaRPr lang="he-IL" b="0" dirty="0">
              <a:effectLst/>
            </a:endParaRPr>
          </a:p>
        </p:txBody>
      </p:sp>
    </p:spTree>
    <p:extLst>
      <p:ext uri="{BB962C8B-B14F-4D97-AF65-F5344CB8AC3E}">
        <p14:creationId xmlns:p14="http://schemas.microsoft.com/office/powerpoint/2010/main" val="21179607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B595F-43AA-4727-97E8-44DB020B9BE7}"/>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59360510-1CF1-4F1E-A60F-2F9F2A59A69B}"/>
              </a:ext>
            </a:extLst>
          </p:cNvPr>
          <p:cNvSpPr>
            <a:spLocks noGrp="1"/>
          </p:cNvSpPr>
          <p:nvPr>
            <p:ph idx="1"/>
          </p:nvPr>
        </p:nvSpPr>
        <p:spPr/>
        <p:txBody>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תוספות מסכת קידושין דף </a:t>
            </a:r>
            <a:r>
              <a:rPr lang="he-IL" sz="1800" b="0" i="0" u="none" strike="noStrike" dirty="0" err="1">
                <a:solidFill>
                  <a:srgbClr val="000000"/>
                </a:solidFill>
                <a:effectLst/>
                <a:latin typeface="Arial" panose="020B0604020202020204" pitchFamily="34" charset="0"/>
              </a:rPr>
              <a:t>מא</a:t>
            </a:r>
            <a:r>
              <a:rPr lang="he-IL" sz="1800" b="0" i="0" u="none" strike="noStrike" dirty="0">
                <a:solidFill>
                  <a:srgbClr val="000000"/>
                </a:solidFill>
                <a:effectLst/>
                <a:latin typeface="Arial" panose="020B0604020202020204" pitchFamily="34" charset="0"/>
              </a:rPr>
              <a:t> עמוד א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אסור לאדם שיקדש את בתו כשהיא קטנה - ואף על גב </a:t>
            </a:r>
            <a:r>
              <a:rPr lang="he-IL" sz="1800" b="0" i="0" u="none" strike="noStrike" dirty="0" err="1">
                <a:solidFill>
                  <a:srgbClr val="000000"/>
                </a:solidFill>
                <a:effectLst/>
                <a:latin typeface="Arial" panose="020B0604020202020204" pitchFamily="34" charset="0"/>
              </a:rPr>
              <a:t>דאמר</a:t>
            </a:r>
            <a:r>
              <a:rPr lang="he-IL" sz="1800" b="0" i="0" u="none" strike="noStrike" dirty="0">
                <a:solidFill>
                  <a:srgbClr val="000000"/>
                </a:solidFill>
                <a:effectLst/>
                <a:latin typeface="Arial" panose="020B0604020202020204" pitchFamily="34" charset="0"/>
              </a:rPr>
              <a:t> לעיל </a:t>
            </a:r>
            <a:r>
              <a:rPr lang="he-IL" sz="1800" b="0" i="0" u="none" strike="noStrike" dirty="0" err="1">
                <a:solidFill>
                  <a:srgbClr val="000000"/>
                </a:solidFill>
                <a:effectLst/>
                <a:latin typeface="Arial" panose="020B0604020202020204" pitchFamily="34" charset="0"/>
              </a:rPr>
              <a:t>דאיסורא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ליכא</a:t>
            </a:r>
            <a:r>
              <a:rPr lang="he-IL" sz="1800" b="0" i="0" u="none" strike="noStrike" dirty="0">
                <a:solidFill>
                  <a:srgbClr val="000000"/>
                </a:solidFill>
                <a:effectLst/>
                <a:latin typeface="Arial" panose="020B0604020202020204" pitchFamily="34" charset="0"/>
              </a:rPr>
              <a:t> משום </a:t>
            </a:r>
            <a:r>
              <a:rPr lang="he-IL" sz="1800" b="0" i="0" u="none" strike="noStrike" dirty="0" err="1">
                <a:solidFill>
                  <a:srgbClr val="000000"/>
                </a:solidFill>
                <a:effectLst/>
                <a:latin typeface="Arial" panose="020B0604020202020204" pitchFamily="34" charset="0"/>
              </a:rPr>
              <a:t>דטב</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למיתב</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טן</a:t>
            </a:r>
            <a:r>
              <a:rPr lang="he-IL" sz="1800" b="0" i="0" u="none" strike="noStrike" dirty="0">
                <a:solidFill>
                  <a:srgbClr val="000000"/>
                </a:solidFill>
                <a:effectLst/>
                <a:latin typeface="Arial" panose="020B0604020202020204" pitchFamily="34" charset="0"/>
              </a:rPr>
              <a:t> דו ה"מ בגדולה שהיא מתקדשת ע"י עצמה דכיון </a:t>
            </a:r>
            <a:r>
              <a:rPr lang="he-IL" sz="1800" b="0" i="0" u="none" strike="noStrike" dirty="0" err="1">
                <a:solidFill>
                  <a:srgbClr val="000000"/>
                </a:solidFill>
                <a:effectLst/>
                <a:latin typeface="Arial" panose="020B0604020202020204" pitchFamily="34" charset="0"/>
              </a:rPr>
              <a:t>שנתרצית</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ליכא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למיחש</a:t>
            </a:r>
            <a:r>
              <a:rPr lang="he-IL" sz="1800" b="0" i="0" u="none" strike="noStrike" dirty="0">
                <a:solidFill>
                  <a:srgbClr val="000000"/>
                </a:solidFill>
                <a:effectLst/>
                <a:latin typeface="Arial" panose="020B0604020202020204" pitchFamily="34" charset="0"/>
              </a:rPr>
              <a:t> שמא תחזור אבל קטנה שמתקדשת ע"י אביה איכא </a:t>
            </a:r>
            <a:r>
              <a:rPr lang="he-IL" sz="1800" b="0" i="0" u="none" strike="noStrike" dirty="0" err="1">
                <a:solidFill>
                  <a:srgbClr val="000000"/>
                </a:solidFill>
                <a:effectLst/>
                <a:latin typeface="Arial" panose="020B0604020202020204" pitchFamily="34" charset="0"/>
              </a:rPr>
              <a:t>למיחש</a:t>
            </a:r>
            <a:r>
              <a:rPr lang="he-IL" sz="1800" b="0" i="0" u="none" strike="noStrike" dirty="0">
                <a:solidFill>
                  <a:srgbClr val="000000"/>
                </a:solidFill>
                <a:effectLst/>
                <a:latin typeface="Arial" panose="020B0604020202020204" pitchFamily="34" charset="0"/>
              </a:rPr>
              <a:t> שמא אם </a:t>
            </a:r>
            <a:r>
              <a:rPr lang="he-IL" sz="1800" b="0" i="0" u="none" strike="noStrike" dirty="0" err="1">
                <a:solidFill>
                  <a:srgbClr val="000000"/>
                </a:solidFill>
                <a:effectLst/>
                <a:latin typeface="Arial" panose="020B0604020202020204" pitchFamily="34" charset="0"/>
              </a:rPr>
              <a:t>היתה</a:t>
            </a:r>
            <a:r>
              <a:rPr lang="he-IL" sz="1800" b="0" i="0" u="none" strike="noStrike" dirty="0">
                <a:solidFill>
                  <a:srgbClr val="000000"/>
                </a:solidFill>
                <a:effectLst/>
                <a:latin typeface="Arial" panose="020B0604020202020204" pitchFamily="34" charset="0"/>
              </a:rPr>
              <a:t> גדולה לא </a:t>
            </a:r>
            <a:r>
              <a:rPr lang="he-IL" sz="1800" b="0" i="0" u="none" strike="noStrike" dirty="0" err="1">
                <a:solidFill>
                  <a:srgbClr val="000000"/>
                </a:solidFill>
                <a:effectLst/>
                <a:latin typeface="Arial" panose="020B0604020202020204" pitchFamily="34" charset="0"/>
              </a:rPr>
              <a:t>היתה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מתרצית</a:t>
            </a:r>
            <a:r>
              <a:rPr lang="he-IL" sz="1800" b="0" i="0" u="none" strike="noStrike" dirty="0">
                <a:solidFill>
                  <a:srgbClr val="000000"/>
                </a:solidFill>
                <a:effectLst/>
                <a:latin typeface="Arial" panose="020B0604020202020204" pitchFamily="34" charset="0"/>
              </a:rPr>
              <a:t> ועכשיו שאנו נוהגים לקדש בנותינו אפי' קטנות היינו משום שבכל יום ויום הגלות מתגבר עלינו ואם יש סיפק ביד אדם עכשיו לתת לבתו </a:t>
            </a:r>
            <a:r>
              <a:rPr lang="he-IL" sz="1800" b="0" i="0" u="none" strike="noStrike" dirty="0" err="1">
                <a:solidFill>
                  <a:srgbClr val="000000"/>
                </a:solidFill>
                <a:effectLst/>
                <a:latin typeface="Arial" panose="020B0604020202020204" pitchFamily="34" charset="0"/>
              </a:rPr>
              <a:t>נדוניא</a:t>
            </a:r>
            <a:r>
              <a:rPr lang="he-IL" sz="1800" b="0" i="0" u="none" strike="noStrike" dirty="0">
                <a:solidFill>
                  <a:srgbClr val="000000"/>
                </a:solidFill>
                <a:effectLst/>
                <a:latin typeface="Arial" panose="020B0604020202020204" pitchFamily="34" charset="0"/>
              </a:rPr>
              <a:t> שמא לאחר זמן לא יהיה סיפק בידו ותשב בתו עגונה לעולם.</a:t>
            </a:r>
            <a:endParaRPr lang="he-IL" b="0" dirty="0">
              <a:effectLst/>
            </a:endParaRPr>
          </a:p>
        </p:txBody>
      </p:sp>
    </p:spTree>
    <p:extLst>
      <p:ext uri="{BB962C8B-B14F-4D97-AF65-F5344CB8AC3E}">
        <p14:creationId xmlns:p14="http://schemas.microsoft.com/office/powerpoint/2010/main" val="5313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9D23578-068A-4BA5-A088-37C804F3EB35}"/>
              </a:ext>
            </a:extLst>
          </p:cNvPr>
          <p:cNvGraphicFramePr>
            <a:graphicFrameLocks noGrp="1"/>
          </p:cNvGraphicFramePr>
          <p:nvPr>
            <p:ph idx="1"/>
            <p:extLst>
              <p:ext uri="{D42A27DB-BD31-4B8C-83A1-F6EECF244321}">
                <p14:modId xmlns:p14="http://schemas.microsoft.com/office/powerpoint/2010/main" val="1199326839"/>
              </p:ext>
            </p:extLst>
          </p:nvPr>
        </p:nvGraphicFramePr>
        <p:xfrm>
          <a:off x="838200" y="346450"/>
          <a:ext cx="10515600" cy="61622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20979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D34F4-1BE1-4C82-92DB-498E973694FF}"/>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57812A94-6B0F-4084-860C-FC2D940E0F51}"/>
              </a:ext>
            </a:extLst>
          </p:cNvPr>
          <p:cNvSpPr>
            <a:spLocks noGrp="1"/>
          </p:cNvSpPr>
          <p:nvPr>
            <p:ph idx="1"/>
          </p:nvPr>
        </p:nvSpPr>
        <p:spPr/>
        <p:txBody>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תלמוד בבלי מסכת קידושין דף </a:t>
            </a:r>
            <a:r>
              <a:rPr lang="he-IL" sz="1800" b="0" i="0" u="none" strike="noStrike" dirty="0" err="1">
                <a:solidFill>
                  <a:srgbClr val="000000"/>
                </a:solidFill>
                <a:effectLst/>
                <a:latin typeface="Arial" panose="020B0604020202020204" pitchFamily="34" charset="0"/>
              </a:rPr>
              <a:t>יט</a:t>
            </a:r>
            <a:r>
              <a:rPr lang="he-IL" sz="1800" b="0" i="0" u="none" strike="noStrike" dirty="0">
                <a:solidFill>
                  <a:srgbClr val="000000"/>
                </a:solidFill>
                <a:effectLst/>
                <a:latin typeface="Arial" panose="020B0604020202020204" pitchFamily="34" charset="0"/>
              </a:rPr>
              <a:t> עמוד א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בעי ריש לקיש: מהו שמייעד אדם לבנו קטן? בנו אמר רחמנא - בנו כל דהו, או דילמא בנו </a:t>
            </a:r>
            <a:r>
              <a:rPr lang="he-IL" sz="1800" b="0" i="0" u="none" strike="noStrike" dirty="0" err="1">
                <a:solidFill>
                  <a:srgbClr val="000000"/>
                </a:solidFill>
                <a:effectLst/>
                <a:latin typeface="Arial" panose="020B0604020202020204" pitchFamily="34" charset="0"/>
              </a:rPr>
              <a:t>דומיא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דידיה</a:t>
            </a:r>
            <a:r>
              <a:rPr lang="he-IL" sz="1800" b="0" i="0" u="none" strike="noStrike" dirty="0">
                <a:solidFill>
                  <a:srgbClr val="000000"/>
                </a:solidFill>
                <a:effectLst/>
                <a:latin typeface="Arial" panose="020B0604020202020204" pitchFamily="34" charset="0"/>
              </a:rPr>
              <a:t>, מה הוא גדול, אף בנו גדול? אמר רבי </a:t>
            </a:r>
            <a:r>
              <a:rPr lang="he-IL" sz="1800" b="0" i="0" u="none" strike="noStrike" dirty="0" err="1">
                <a:solidFill>
                  <a:srgbClr val="000000"/>
                </a:solidFill>
                <a:effectLst/>
                <a:latin typeface="Arial" panose="020B0604020202020204" pitchFamily="34" charset="0"/>
              </a:rPr>
              <a:t>זירא</a:t>
            </a:r>
            <a:r>
              <a:rPr lang="he-IL" sz="1800" b="0" i="0" u="none" strike="noStrike" dirty="0">
                <a:solidFill>
                  <a:srgbClr val="000000"/>
                </a:solidFill>
                <a:effectLst/>
                <a:latin typeface="Arial" panose="020B0604020202020204" pitchFamily="34" charset="0"/>
              </a:rPr>
              <a:t>, תא שמע: איש - פרט לקטן, אשר ינאף את אשת איש - פרט לאשת קטן; ואי אמרת מייעד, אם כן מצינו אישות לקטן! ואלא מאי? אינו מייעד, </a:t>
            </a:r>
            <a:r>
              <a:rPr lang="he-IL" sz="1800" b="0" i="0" u="none" strike="noStrike" dirty="0" err="1">
                <a:solidFill>
                  <a:srgbClr val="000000"/>
                </a:solidFill>
                <a:effectLst/>
                <a:latin typeface="Arial" panose="020B0604020202020204" pitchFamily="34" charset="0"/>
              </a:rPr>
              <a:t>אמאי</a:t>
            </a:r>
            <a:r>
              <a:rPr lang="he-IL" sz="1800" b="0" i="0" u="none" strike="noStrike" dirty="0">
                <a:solidFill>
                  <a:srgbClr val="000000"/>
                </a:solidFill>
                <a:effectLst/>
                <a:latin typeface="Arial" panose="020B0604020202020204" pitchFamily="34" charset="0"/>
              </a:rPr>
              <a:t> קא ממעט ליה קרא? </a:t>
            </a:r>
            <a:r>
              <a:rPr lang="he-IL" sz="1800" b="0" i="0" u="none" strike="noStrike" dirty="0" err="1">
                <a:solidFill>
                  <a:srgbClr val="000000"/>
                </a:solidFill>
                <a:effectLst/>
                <a:latin typeface="Arial" panose="020B0604020202020204" pitchFamily="34" charset="0"/>
              </a:rPr>
              <a:t>תיפשוט</a:t>
            </a:r>
            <a:r>
              <a:rPr lang="he-IL" sz="1800" b="0" i="0" u="none" strike="noStrike" dirty="0">
                <a:solidFill>
                  <a:srgbClr val="000000"/>
                </a:solidFill>
                <a:effectLst/>
                <a:latin typeface="Arial" panose="020B0604020202020204" pitchFamily="34" charset="0"/>
              </a:rPr>
              <a:t> מינה </a:t>
            </a:r>
            <a:r>
              <a:rPr lang="he-IL" sz="1800" b="0" i="0" u="none" strike="noStrike" dirty="0" err="1">
                <a:solidFill>
                  <a:srgbClr val="000000"/>
                </a:solidFill>
                <a:effectLst/>
                <a:latin typeface="Arial" panose="020B0604020202020204" pitchFamily="34" charset="0"/>
              </a:rPr>
              <a:t>דמייעד</a:t>
            </a:r>
            <a:r>
              <a:rPr lang="he-IL" sz="1800" b="0" i="0" u="none" strike="noStrike" dirty="0">
                <a:solidFill>
                  <a:srgbClr val="000000"/>
                </a:solidFill>
                <a:effectLst/>
                <a:latin typeface="Arial" panose="020B0604020202020204" pitchFamily="34" charset="0"/>
              </a:rPr>
              <a:t>! אמר רב אשי: הכא, ביבם בן תשע שנים ויום אחד הבא על יבמתו עסקינן, </a:t>
            </a:r>
            <a:r>
              <a:rPr lang="he-IL" sz="1800" b="0" i="0" u="none" strike="noStrike" dirty="0" err="1">
                <a:solidFill>
                  <a:srgbClr val="000000"/>
                </a:solidFill>
                <a:effectLst/>
                <a:latin typeface="Arial" panose="020B0604020202020204" pitchFamily="34" charset="0"/>
              </a:rPr>
              <a:t>דמדאורייתא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חזיא</a:t>
            </a:r>
            <a:r>
              <a:rPr lang="he-IL" sz="1800" b="0" i="0" u="none" strike="noStrike" dirty="0">
                <a:solidFill>
                  <a:srgbClr val="000000"/>
                </a:solidFill>
                <a:effectLst/>
                <a:latin typeface="Arial" panose="020B0604020202020204" pitchFamily="34" charset="0"/>
              </a:rPr>
              <a:t> ליה, מהו </a:t>
            </a:r>
            <a:r>
              <a:rPr lang="he-IL" sz="1800" b="0" i="0" u="none" strike="noStrike" dirty="0" err="1">
                <a:solidFill>
                  <a:srgbClr val="000000"/>
                </a:solidFill>
                <a:effectLst/>
                <a:latin typeface="Arial" panose="020B0604020202020204" pitchFamily="34" charset="0"/>
              </a:rPr>
              <a:t>דתימא</a:t>
            </a:r>
            <a:r>
              <a:rPr lang="he-IL" sz="1800" b="0" i="0" u="none" strike="noStrike" dirty="0">
                <a:solidFill>
                  <a:srgbClr val="000000"/>
                </a:solidFill>
                <a:effectLst/>
                <a:latin typeface="Arial" panose="020B0604020202020204" pitchFamily="34" charset="0"/>
              </a:rPr>
              <a:t> כיון </a:t>
            </a:r>
            <a:r>
              <a:rPr lang="he-IL" sz="1800" b="0" i="0" u="none" strike="noStrike" dirty="0" err="1">
                <a:solidFill>
                  <a:srgbClr val="000000"/>
                </a:solidFill>
                <a:effectLst/>
                <a:latin typeface="Arial" panose="020B0604020202020204" pitchFamily="34" charset="0"/>
              </a:rPr>
              <a:t>דמדאורייתא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חזיא</a:t>
            </a:r>
            <a:r>
              <a:rPr lang="he-IL" sz="1800" b="0" i="0" u="none" strike="noStrike" dirty="0">
                <a:solidFill>
                  <a:srgbClr val="000000"/>
                </a:solidFill>
                <a:effectLst/>
                <a:latin typeface="Arial" panose="020B0604020202020204" pitchFamily="34" charset="0"/>
              </a:rPr>
              <a:t> ליה וביאתו ביאה, הבא עליה מתחייב באשת איש, </a:t>
            </a:r>
            <a:r>
              <a:rPr lang="he-IL" sz="1800" b="0" i="0" u="none" strike="noStrike" dirty="0" err="1">
                <a:solidFill>
                  <a:srgbClr val="000000"/>
                </a:solidFill>
                <a:effectLst/>
                <a:latin typeface="Arial" panose="020B0604020202020204" pitchFamily="34" charset="0"/>
              </a:rPr>
              <a:t>קמ"ל</a:t>
            </a:r>
            <a:r>
              <a:rPr lang="he-IL" sz="1800" b="0" i="0" u="none" strike="noStrike" dirty="0">
                <a:solidFill>
                  <a:srgbClr val="000000"/>
                </a:solidFill>
                <a:effectLst/>
                <a:latin typeface="Arial" panose="020B0604020202020204" pitchFamily="34" charset="0"/>
              </a:rPr>
              <a:t>. מאי הוי עלה? תא שמע, אמר ר' </a:t>
            </a:r>
            <a:r>
              <a:rPr lang="he-IL" sz="1800" b="0" i="0" u="none" strike="noStrike" dirty="0" err="1">
                <a:solidFill>
                  <a:srgbClr val="000000"/>
                </a:solidFill>
                <a:effectLst/>
                <a:latin typeface="Arial" panose="020B0604020202020204" pitchFamily="34" charset="0"/>
              </a:rPr>
              <a:t>אייבו</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א"ר</a:t>
            </a:r>
            <a:r>
              <a:rPr lang="he-IL" sz="1800" b="0" i="0" u="none" strike="noStrike" dirty="0">
                <a:solidFill>
                  <a:srgbClr val="000000"/>
                </a:solidFill>
                <a:effectLst/>
                <a:latin typeface="Arial" panose="020B0604020202020204" pitchFamily="34" charset="0"/>
              </a:rPr>
              <a:t> ינאי: אין יעוד אלא בגדול, אין יעוד אלא מדעת. תרתי? מה טעם </a:t>
            </a:r>
            <a:r>
              <a:rPr lang="he-IL" sz="1800" b="0" i="0" u="none" strike="noStrike" dirty="0" err="1">
                <a:solidFill>
                  <a:srgbClr val="000000"/>
                </a:solidFill>
                <a:effectLst/>
                <a:latin typeface="Arial" panose="020B0604020202020204" pitchFamily="34" charset="0"/>
              </a:rPr>
              <a:t>קאמר</a:t>
            </a:r>
            <a:r>
              <a:rPr lang="he-IL" sz="1800" b="0" i="0" u="none" strike="noStrike" dirty="0">
                <a:solidFill>
                  <a:srgbClr val="000000"/>
                </a:solidFill>
                <a:effectLst/>
                <a:latin typeface="Arial" panose="020B0604020202020204" pitchFamily="34" charset="0"/>
              </a:rPr>
              <a:t>, מה טעם אין יעוד אלא בגדול? לפי שאין יעוד אלא מדעת. </a:t>
            </a:r>
            <a:r>
              <a:rPr lang="he-IL" sz="1800" b="0" i="0" u="none" strike="noStrike" dirty="0" err="1">
                <a:solidFill>
                  <a:srgbClr val="000000"/>
                </a:solidFill>
                <a:effectLst/>
                <a:latin typeface="Arial" panose="020B0604020202020204" pitchFamily="34" charset="0"/>
              </a:rPr>
              <a:t>ואיבעית</a:t>
            </a:r>
            <a:r>
              <a:rPr lang="he-IL" sz="1800" b="0" i="0" u="none" strike="noStrike" dirty="0">
                <a:solidFill>
                  <a:srgbClr val="000000"/>
                </a:solidFill>
                <a:effectLst/>
                <a:latin typeface="Arial" panose="020B0604020202020204" pitchFamily="34" charset="0"/>
              </a:rPr>
              <a:t> אימא: מאי מדעת? מדעת דידה, </a:t>
            </a:r>
            <a:endParaRPr lang="he-IL" b="0" dirty="0">
              <a:effectLst/>
            </a:endParaRPr>
          </a:p>
        </p:txBody>
      </p:sp>
    </p:spTree>
    <p:extLst>
      <p:ext uri="{BB962C8B-B14F-4D97-AF65-F5344CB8AC3E}">
        <p14:creationId xmlns:p14="http://schemas.microsoft.com/office/powerpoint/2010/main" val="3099205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0587B20-DC54-4A1F-8399-1B81EC8CF743}"/>
              </a:ext>
            </a:extLst>
          </p:cNvPr>
          <p:cNvSpPr>
            <a:spLocks noGrp="1"/>
          </p:cNvSpPr>
          <p:nvPr>
            <p:ph type="title"/>
          </p:nvPr>
        </p:nvSpPr>
        <p:spPr/>
        <p:txBody>
          <a:bodyPr/>
          <a:lstStyle/>
          <a:p>
            <a:endParaRPr lang="he-IL"/>
          </a:p>
        </p:txBody>
      </p:sp>
      <p:sp>
        <p:nvSpPr>
          <p:cNvPr id="5" name="Content Placeholder 4">
            <a:extLst>
              <a:ext uri="{FF2B5EF4-FFF2-40B4-BE49-F238E27FC236}">
                <a16:creationId xmlns:a16="http://schemas.microsoft.com/office/drawing/2014/main" id="{82219F51-A304-45F1-8744-36B8FAAD4D4D}"/>
              </a:ext>
            </a:extLst>
          </p:cNvPr>
          <p:cNvSpPr>
            <a:spLocks noGrp="1"/>
          </p:cNvSpPr>
          <p:nvPr>
            <p:ph idx="1"/>
          </p:nvPr>
        </p:nvSpPr>
        <p:spPr/>
        <p:txBody>
          <a:bodyPr>
            <a:normAutofit/>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שו"ת </a:t>
            </a:r>
            <a:r>
              <a:rPr lang="he-IL" sz="1800" b="0" i="0" u="none" strike="noStrike" dirty="0" err="1">
                <a:solidFill>
                  <a:srgbClr val="000000"/>
                </a:solidFill>
                <a:effectLst/>
                <a:latin typeface="Arial" panose="020B0604020202020204" pitchFamily="34" charset="0"/>
              </a:rPr>
              <a:t>מהרי"ק</a:t>
            </a:r>
            <a:r>
              <a:rPr lang="he-IL" sz="1800" b="0" i="0" u="none" strike="noStrike" dirty="0">
                <a:solidFill>
                  <a:srgbClr val="000000"/>
                </a:solidFill>
                <a:effectLst/>
                <a:latin typeface="Arial" panose="020B0604020202020204" pitchFamily="34" charset="0"/>
              </a:rPr>
              <a:t> סימן לב - קדושי קטנה על ידי עצמה</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ועל אשר אמרו קצת החברים כי קדושי קטנה שלא לדעת אביה אין ואפס הם והביאו ראיה מדברי </a:t>
            </a:r>
            <a:r>
              <a:rPr lang="he-IL" sz="1800" b="0" i="0" u="none" strike="noStrike" dirty="0" err="1">
                <a:solidFill>
                  <a:srgbClr val="000000"/>
                </a:solidFill>
                <a:effectLst/>
                <a:latin typeface="Arial" panose="020B0604020202020204" pitchFamily="34" charset="0"/>
              </a:rPr>
              <a:t>הר"ם</a:t>
            </a:r>
            <a:r>
              <a:rPr lang="he-IL" sz="1800" b="0" i="0" u="none" strike="noStrike" dirty="0">
                <a:solidFill>
                  <a:srgbClr val="000000"/>
                </a:solidFill>
                <a:effectLst/>
                <a:latin typeface="Arial" panose="020B0604020202020204" pitchFamily="34" charset="0"/>
              </a:rPr>
              <a:t> אף על גב דודאי כן הוא לדברי </a:t>
            </a:r>
            <a:r>
              <a:rPr lang="he-IL" sz="1800" b="0" i="0" u="none" strike="noStrike" dirty="0" err="1">
                <a:solidFill>
                  <a:srgbClr val="000000"/>
                </a:solidFill>
                <a:effectLst/>
                <a:latin typeface="Arial" panose="020B0604020202020204" pitchFamily="34" charset="0"/>
              </a:rPr>
              <a:t>הר"ם</a:t>
            </a:r>
            <a:r>
              <a:rPr lang="he-IL" sz="1800" b="0" i="0" u="none" strike="noStrike" dirty="0">
                <a:solidFill>
                  <a:srgbClr val="000000"/>
                </a:solidFill>
                <a:effectLst/>
                <a:latin typeface="Arial" panose="020B0604020202020204" pitchFamily="34" charset="0"/>
              </a:rPr>
              <a:t> ודברי הדוחים ואומרים שדעת </a:t>
            </a:r>
            <a:r>
              <a:rPr lang="he-IL" sz="1800" b="0" i="0" u="none" strike="noStrike" dirty="0" err="1">
                <a:solidFill>
                  <a:srgbClr val="000000"/>
                </a:solidFill>
                <a:effectLst/>
                <a:latin typeface="Arial" panose="020B0604020202020204" pitchFamily="34" charset="0"/>
              </a:rPr>
              <a:t>הר"ם</a:t>
            </a:r>
            <a:r>
              <a:rPr lang="he-IL" sz="1800" b="0" i="0" u="none" strike="noStrike" dirty="0">
                <a:solidFill>
                  <a:srgbClr val="000000"/>
                </a:solidFill>
                <a:effectLst/>
                <a:latin typeface="Arial" panose="020B0604020202020204" pitchFamily="34" charset="0"/>
              </a:rPr>
              <a:t> הוא בהפך אין נלע"ד כמו שאני עתיד לכתוב בע"ה. מ"מ דבר (א) פשוט הוא שיש פוסקים גדולים ועצומים </a:t>
            </a:r>
            <a:r>
              <a:rPr lang="he-IL" sz="1800" b="0" i="0" u="none" strike="noStrike" dirty="0" err="1">
                <a:solidFill>
                  <a:srgbClr val="000000"/>
                </a:solidFill>
                <a:effectLst/>
                <a:latin typeface="Arial" panose="020B0604020202020204" pitchFamily="34" charset="0"/>
              </a:rPr>
              <a:t>דפליגי</a:t>
            </a:r>
            <a:r>
              <a:rPr lang="he-IL" sz="1800" b="0" i="0" u="none" strike="noStrike" dirty="0">
                <a:solidFill>
                  <a:srgbClr val="000000"/>
                </a:solidFill>
                <a:effectLst/>
                <a:latin typeface="Arial" panose="020B0604020202020204" pitchFamily="34" charset="0"/>
              </a:rPr>
              <a:t> ואמרי דאם נתרצה האב </a:t>
            </a:r>
            <a:r>
              <a:rPr lang="he-IL" sz="1800" b="0" i="0" u="none" strike="noStrike" dirty="0" err="1">
                <a:solidFill>
                  <a:srgbClr val="000000"/>
                </a:solidFill>
                <a:effectLst/>
                <a:latin typeface="Arial" panose="020B0604020202020204" pitchFamily="34" charset="0"/>
              </a:rPr>
              <a:t>דחלו</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הקדושין</a:t>
            </a:r>
            <a:r>
              <a:rPr lang="he-IL" sz="1800" b="0" i="0" u="none" strike="noStrike" dirty="0">
                <a:solidFill>
                  <a:srgbClr val="000000"/>
                </a:solidFill>
                <a:effectLst/>
                <a:latin typeface="Arial" panose="020B0604020202020204" pitchFamily="34" charset="0"/>
              </a:rPr>
              <a:t> אם ישנו בעין בשעת הרצוי כמו שכתוב במרדכי ז"ל. ...</a:t>
            </a:r>
            <a:br>
              <a:rPr lang="en-US" sz="1800" i="0" u="none" strike="noStrike" dirty="0">
                <a:solidFill>
                  <a:srgbClr val="000000"/>
                </a:solidFill>
                <a:latin typeface="Arial" panose="020B0604020202020204" pitchFamily="34" charset="0"/>
              </a:rPr>
            </a:br>
            <a:r>
              <a:rPr lang="he-IL" sz="1800" b="0" i="0" u="none" strike="noStrike" dirty="0">
                <a:solidFill>
                  <a:srgbClr val="000000"/>
                </a:solidFill>
                <a:effectLst/>
                <a:latin typeface="Arial" panose="020B0604020202020204" pitchFamily="34" charset="0"/>
              </a:rPr>
              <a:t>עוד שהרי מצאתי כתוב ר' נתן המכירי שאל מאת רבינו יצחק בר יהודה </a:t>
            </a:r>
            <a:r>
              <a:rPr lang="he-IL" sz="1800" b="1" i="0" u="none" strike="noStrike" dirty="0">
                <a:solidFill>
                  <a:srgbClr val="000000"/>
                </a:solidFill>
                <a:effectLst/>
                <a:latin typeface="Arial" panose="020B0604020202020204" pitchFamily="34" charset="0"/>
              </a:rPr>
              <a:t>בן</a:t>
            </a:r>
            <a:r>
              <a:rPr lang="he-IL" sz="1800" b="0" i="0" u="none" strike="noStrike" dirty="0">
                <a:solidFill>
                  <a:srgbClr val="000000"/>
                </a:solidFill>
                <a:effectLst/>
                <a:latin typeface="Arial" panose="020B0604020202020204" pitchFamily="34" charset="0"/>
              </a:rPr>
              <a:t> י"א שנה </a:t>
            </a:r>
            <a:r>
              <a:rPr lang="he-IL" sz="1800" b="1" i="0" u="none" strike="noStrike" dirty="0" err="1">
                <a:solidFill>
                  <a:srgbClr val="000000"/>
                </a:solidFill>
                <a:effectLst/>
                <a:latin typeface="Arial" panose="020B0604020202020204" pitchFamily="34" charset="0"/>
              </a:rPr>
              <a:t>שקדש</a:t>
            </a:r>
            <a:r>
              <a:rPr lang="he-IL" sz="1800" b="1" i="0" u="none" strike="noStrike" dirty="0">
                <a:solidFill>
                  <a:srgbClr val="000000"/>
                </a:solidFill>
                <a:effectLst/>
                <a:latin typeface="Arial" panose="020B0604020202020204" pitchFamily="34" charset="0"/>
              </a:rPr>
              <a:t> לו אביו בטבעת ועדים אם ימאן צריכה גט או לא. והשיב שצריכה גט </a:t>
            </a:r>
            <a:r>
              <a:rPr lang="he-IL" sz="1800" b="1" i="0" u="none" strike="noStrike" dirty="0" err="1">
                <a:solidFill>
                  <a:srgbClr val="000000"/>
                </a:solidFill>
                <a:effectLst/>
                <a:latin typeface="Arial" panose="020B0604020202020204" pitchFamily="34" charset="0"/>
              </a:rPr>
              <a:t>שמצינו</a:t>
            </a:r>
            <a:r>
              <a:rPr lang="he-IL" sz="1800" b="1" i="0" u="none" strike="noStrike" dirty="0">
                <a:solidFill>
                  <a:srgbClr val="000000"/>
                </a:solidFill>
                <a:effectLst/>
                <a:latin typeface="Arial" panose="020B0604020202020204" pitchFamily="34" charset="0"/>
              </a:rPr>
              <a:t> בכל מקום </a:t>
            </a:r>
            <a:r>
              <a:rPr lang="he-IL" sz="1800" b="1" i="0" u="none" strike="noStrike" dirty="0" err="1">
                <a:solidFill>
                  <a:srgbClr val="000000"/>
                </a:solidFill>
                <a:effectLst/>
                <a:latin typeface="Arial" panose="020B0604020202020204" pitchFamily="34" charset="0"/>
              </a:rPr>
              <a:t>שזכין</a:t>
            </a:r>
            <a:r>
              <a:rPr lang="he-IL" sz="1800" b="1" i="0" u="none" strike="noStrike" dirty="0">
                <a:solidFill>
                  <a:srgbClr val="000000"/>
                </a:solidFill>
                <a:effectLst/>
                <a:latin typeface="Arial" panose="020B0604020202020204" pitchFamily="34" charset="0"/>
              </a:rPr>
              <a:t> לאדם שלא בפניו </a:t>
            </a:r>
            <a:r>
              <a:rPr lang="he-IL" sz="1800" b="0" i="0" u="none" strike="noStrike" dirty="0" err="1">
                <a:solidFill>
                  <a:srgbClr val="000000"/>
                </a:solidFill>
                <a:effectLst/>
                <a:latin typeface="Arial" panose="020B0604020202020204" pitchFamily="34" charset="0"/>
              </a:rPr>
              <a:t>כו</a:t>
            </a:r>
            <a:r>
              <a:rPr lang="he-IL" sz="1800" b="0" i="0" u="none" strike="noStrike" dirty="0">
                <a:solidFill>
                  <a:srgbClr val="000000"/>
                </a:solidFill>
                <a:effectLst/>
                <a:latin typeface="Arial" panose="020B0604020202020204" pitchFamily="34" charset="0"/>
              </a:rPr>
              <a:t>' עד ועוד מאחר שלא מחה בקידושי אביו עד י"ג שנה וחצי מאן </a:t>
            </a:r>
            <a:r>
              <a:rPr lang="he-IL" sz="1800" b="0" i="0" u="none" strike="noStrike" dirty="0" err="1">
                <a:solidFill>
                  <a:srgbClr val="000000"/>
                </a:solidFill>
                <a:effectLst/>
                <a:latin typeface="Arial" panose="020B0604020202020204" pitchFamily="34" charset="0"/>
              </a:rPr>
              <a:t>לימא</a:t>
            </a:r>
            <a:r>
              <a:rPr lang="he-IL" sz="1800" b="0" i="0" u="none" strike="noStrike" dirty="0">
                <a:solidFill>
                  <a:srgbClr val="000000"/>
                </a:solidFill>
                <a:effectLst/>
                <a:latin typeface="Arial" panose="020B0604020202020204" pitchFamily="34" charset="0"/>
              </a:rPr>
              <a:t> לן דלא </a:t>
            </a:r>
            <a:r>
              <a:rPr lang="he-IL" sz="1800" b="0" i="0" u="none" strike="noStrike" dirty="0" err="1">
                <a:solidFill>
                  <a:srgbClr val="000000"/>
                </a:solidFill>
                <a:effectLst/>
                <a:latin typeface="Arial" panose="020B0604020202020204" pitchFamily="34" charset="0"/>
              </a:rPr>
              <a:t>ארצויי</a:t>
            </a:r>
            <a:r>
              <a:rPr lang="he-IL" sz="1800" b="0" i="0" u="none" strike="noStrike" dirty="0">
                <a:solidFill>
                  <a:srgbClr val="000000"/>
                </a:solidFill>
                <a:effectLst/>
                <a:latin typeface="Arial" panose="020B0604020202020204" pitchFamily="34" charset="0"/>
              </a:rPr>
              <a:t> ארצי </a:t>
            </a:r>
            <a:r>
              <a:rPr lang="he-IL" sz="1800" b="0" i="0" u="none" strike="noStrike" dirty="0" err="1">
                <a:solidFill>
                  <a:srgbClr val="000000"/>
                </a:solidFill>
                <a:effectLst/>
                <a:latin typeface="Arial" panose="020B0604020202020204" pitchFamily="34" charset="0"/>
              </a:rPr>
              <a:t>קמיה</a:t>
            </a:r>
            <a:r>
              <a:rPr lang="he-IL" sz="1800" b="0" i="0" u="none" strike="noStrike" dirty="0">
                <a:solidFill>
                  <a:srgbClr val="000000"/>
                </a:solidFill>
                <a:effectLst/>
                <a:latin typeface="Arial" panose="020B0604020202020204" pitchFamily="34" charset="0"/>
              </a:rPr>
              <a:t> אחר שגדלה ושתק וקבל ולאחר מכאן חזר בו ואינה חזרה ואינה יוצאה בלא גט ושלא יהיו בנות ישראל הפקר ואין לפקפק באיסור אשת איש. הרי לך </a:t>
            </a:r>
            <a:r>
              <a:rPr lang="he-IL" sz="1800" b="0" i="0" u="none" strike="noStrike" dirty="0" err="1">
                <a:solidFill>
                  <a:srgbClr val="000000"/>
                </a:solidFill>
                <a:effectLst/>
                <a:latin typeface="Arial" panose="020B0604020202020204" pitchFamily="34" charset="0"/>
              </a:rPr>
              <a:t>בהדיא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דחייש</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לדילמא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ארצויי</a:t>
            </a:r>
            <a:r>
              <a:rPr lang="he-IL" sz="1800" b="0" i="0" u="none" strike="noStrike" dirty="0">
                <a:solidFill>
                  <a:srgbClr val="000000"/>
                </a:solidFill>
                <a:effectLst/>
                <a:latin typeface="Arial" panose="020B0604020202020204" pitchFamily="34" charset="0"/>
              </a:rPr>
              <a:t> וכו' אפי' בקדושי קטן כ"ש בקדושי קטנה </a:t>
            </a:r>
            <a:r>
              <a:rPr lang="he-IL" sz="1800" b="0" i="0" u="none" strike="noStrike" dirty="0" err="1">
                <a:solidFill>
                  <a:srgbClr val="000000"/>
                </a:solidFill>
                <a:effectLst/>
                <a:latin typeface="Arial" panose="020B0604020202020204" pitchFamily="34" charset="0"/>
              </a:rPr>
              <a:t>דאיכא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למיחש</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לדלמא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ארצויי</a:t>
            </a:r>
            <a:r>
              <a:rPr lang="he-IL" sz="1800" b="0" i="0" u="none" strike="noStrike" dirty="0">
                <a:solidFill>
                  <a:srgbClr val="000000"/>
                </a:solidFill>
                <a:effectLst/>
                <a:latin typeface="Arial" panose="020B0604020202020204" pitchFamily="34" charset="0"/>
              </a:rPr>
              <a:t> ארצי </a:t>
            </a:r>
            <a:r>
              <a:rPr lang="he-IL" sz="1800" b="0" i="0" u="none" strike="noStrike" dirty="0" err="1">
                <a:solidFill>
                  <a:srgbClr val="000000"/>
                </a:solidFill>
                <a:effectLst/>
                <a:latin typeface="Arial" panose="020B0604020202020204" pitchFamily="34" charset="0"/>
              </a:rPr>
              <a:t>קמיה</a:t>
            </a:r>
            <a:r>
              <a:rPr lang="he-IL" sz="1800" b="0" i="0" u="none" strike="noStrike" dirty="0">
                <a:solidFill>
                  <a:srgbClr val="000000"/>
                </a:solidFill>
                <a:effectLst/>
                <a:latin typeface="Arial" panose="020B0604020202020204" pitchFamily="34" charset="0"/>
              </a:rPr>
              <a:t> משגדלה ושתקה והא לא גרע </a:t>
            </a:r>
            <a:r>
              <a:rPr lang="he-IL" sz="1800" b="0" i="0" u="none" strike="noStrike" dirty="0" err="1">
                <a:solidFill>
                  <a:srgbClr val="000000"/>
                </a:solidFill>
                <a:effectLst/>
                <a:latin typeface="Arial" panose="020B0604020202020204" pitchFamily="34" charset="0"/>
              </a:rPr>
              <a:t>נתקדשה</a:t>
            </a:r>
            <a:r>
              <a:rPr lang="he-IL" sz="1800" b="0" i="0" u="none" strike="noStrike" dirty="0">
                <a:solidFill>
                  <a:srgbClr val="000000"/>
                </a:solidFill>
                <a:effectLst/>
                <a:latin typeface="Arial" panose="020B0604020202020204" pitchFamily="34" charset="0"/>
              </a:rPr>
              <a:t> שלא לדעת אביה מקדושי קטן </a:t>
            </a:r>
            <a:r>
              <a:rPr lang="he-IL" sz="1800" b="0" i="0" u="none" strike="noStrike" dirty="0" err="1">
                <a:solidFill>
                  <a:srgbClr val="000000"/>
                </a:solidFill>
                <a:effectLst/>
                <a:latin typeface="Arial" panose="020B0604020202020204" pitchFamily="34" charset="0"/>
              </a:rPr>
              <a:t>דפשיטא</a:t>
            </a:r>
            <a:r>
              <a:rPr lang="he-IL" sz="1800" b="0" i="0" u="none" strike="noStrike" dirty="0">
                <a:solidFill>
                  <a:srgbClr val="000000"/>
                </a:solidFill>
                <a:effectLst/>
                <a:latin typeface="Arial" panose="020B0604020202020204" pitchFamily="34" charset="0"/>
              </a:rPr>
              <a:t> דלא כלום הם ואדרבה </a:t>
            </a:r>
            <a:r>
              <a:rPr lang="he-IL" sz="1800" b="0" i="0" u="none" strike="noStrike" dirty="0" err="1">
                <a:solidFill>
                  <a:srgbClr val="000000"/>
                </a:solidFill>
                <a:effectLst/>
                <a:latin typeface="Arial" panose="020B0604020202020204" pitchFamily="34" charset="0"/>
              </a:rPr>
              <a:t>גרועי</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מינייהו</a:t>
            </a:r>
            <a:r>
              <a:rPr lang="he-IL" sz="1800" b="0" i="0" u="none" strike="noStrike" dirty="0">
                <a:solidFill>
                  <a:srgbClr val="000000"/>
                </a:solidFill>
                <a:effectLst/>
                <a:latin typeface="Arial" panose="020B0604020202020204" pitchFamily="34" charset="0"/>
              </a:rPr>
              <a:t>. אף על גב שנחלקו עליו רבינו שלמה בר' שמשון וכן רבינו </a:t>
            </a:r>
            <a:r>
              <a:rPr lang="he-IL" sz="1800" b="0" i="0" u="none" strike="noStrike" dirty="0" err="1">
                <a:solidFill>
                  <a:srgbClr val="000000"/>
                </a:solidFill>
                <a:effectLst/>
                <a:latin typeface="Arial" panose="020B0604020202020204" pitchFamily="34" charset="0"/>
              </a:rPr>
              <a:t>קלונימוס</a:t>
            </a:r>
            <a:r>
              <a:rPr lang="he-IL" sz="1800" b="0" i="0" u="none" strike="noStrike" dirty="0">
                <a:solidFill>
                  <a:srgbClr val="000000"/>
                </a:solidFill>
                <a:effectLst/>
                <a:latin typeface="Arial" panose="020B0604020202020204" pitchFamily="34" charset="0"/>
              </a:rPr>
              <a:t> איש רומו /רומי/ מ"מ </a:t>
            </a:r>
            <a:r>
              <a:rPr lang="he-IL" sz="1800" b="0" i="0" u="none" strike="noStrike" dirty="0" err="1">
                <a:solidFill>
                  <a:srgbClr val="000000"/>
                </a:solidFill>
                <a:effectLst/>
                <a:latin typeface="Arial" panose="020B0604020202020204" pitchFamily="34" charset="0"/>
              </a:rPr>
              <a:t>פשיט</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די"ל</a:t>
            </a:r>
            <a:r>
              <a:rPr lang="he-IL" sz="1800" b="0" i="0" u="none" strike="noStrike" dirty="0">
                <a:solidFill>
                  <a:srgbClr val="000000"/>
                </a:solidFill>
                <a:effectLst/>
                <a:latin typeface="Arial" panose="020B0604020202020204" pitchFamily="34" charset="0"/>
              </a:rPr>
              <a:t> עד כאן לא </a:t>
            </a:r>
            <a:r>
              <a:rPr lang="he-IL" sz="1800" b="0" i="0" u="none" strike="noStrike" dirty="0" err="1">
                <a:solidFill>
                  <a:srgbClr val="000000"/>
                </a:solidFill>
                <a:effectLst/>
                <a:latin typeface="Arial" panose="020B0604020202020204" pitchFamily="34" charset="0"/>
              </a:rPr>
              <a:t>קמפלגי</a:t>
            </a:r>
            <a:r>
              <a:rPr lang="he-IL" sz="1800" b="0" i="0" u="none" strike="noStrike" dirty="0">
                <a:solidFill>
                  <a:srgbClr val="000000"/>
                </a:solidFill>
                <a:effectLst/>
                <a:latin typeface="Arial" panose="020B0604020202020204" pitchFamily="34" charset="0"/>
              </a:rPr>
              <a:t> אלא בקדושי קטן </a:t>
            </a:r>
            <a:r>
              <a:rPr lang="he-IL" sz="1800" b="0" i="0" u="none" strike="noStrike" dirty="0" err="1">
                <a:solidFill>
                  <a:srgbClr val="000000"/>
                </a:solidFill>
                <a:effectLst/>
                <a:latin typeface="Arial" panose="020B0604020202020204" pitchFamily="34" charset="0"/>
              </a:rPr>
              <a:t>דפשיטא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דגרועי</a:t>
            </a:r>
            <a:r>
              <a:rPr lang="he-IL" sz="1800" b="0" i="0" u="none" strike="noStrike" dirty="0">
                <a:solidFill>
                  <a:srgbClr val="000000"/>
                </a:solidFill>
                <a:effectLst/>
                <a:latin typeface="Arial" panose="020B0604020202020204" pitchFamily="34" charset="0"/>
              </a:rPr>
              <a:t> מקדושי קטנה דאי לא </a:t>
            </a:r>
            <a:r>
              <a:rPr lang="he-IL" sz="1800" b="0" i="0" u="none" strike="noStrike" dirty="0" err="1">
                <a:solidFill>
                  <a:srgbClr val="000000"/>
                </a:solidFill>
                <a:effectLst/>
                <a:latin typeface="Arial" panose="020B0604020202020204" pitchFamily="34" charset="0"/>
              </a:rPr>
              <a:t>תימא</a:t>
            </a:r>
            <a:r>
              <a:rPr lang="he-IL" sz="1800" b="0" i="0" u="none" strike="noStrike" dirty="0">
                <a:solidFill>
                  <a:srgbClr val="000000"/>
                </a:solidFill>
                <a:effectLst/>
                <a:latin typeface="Arial" panose="020B0604020202020204" pitchFamily="34" charset="0"/>
              </a:rPr>
              <a:t> הכי וקשה </a:t>
            </a:r>
            <a:r>
              <a:rPr lang="he-IL" sz="1800" b="0" i="0" u="none" strike="noStrike" dirty="0" err="1">
                <a:solidFill>
                  <a:srgbClr val="000000"/>
                </a:solidFill>
                <a:effectLst/>
                <a:latin typeface="Arial" panose="020B0604020202020204" pitchFamily="34" charset="0"/>
              </a:rPr>
              <a:t>לר"ח</a:t>
            </a:r>
            <a:r>
              <a:rPr lang="he-IL" sz="1800" b="0" i="0" u="none" strike="noStrike" dirty="0">
                <a:solidFill>
                  <a:srgbClr val="000000"/>
                </a:solidFill>
                <a:effectLst/>
                <a:latin typeface="Arial" panose="020B0604020202020204" pitchFamily="34" charset="0"/>
              </a:rPr>
              <a:t> בפרק ב"ש ולרבינו פרץ דאית להו </a:t>
            </a:r>
            <a:r>
              <a:rPr lang="he-IL" sz="1800" b="0" i="0" u="none" strike="noStrike" dirty="0" err="1">
                <a:solidFill>
                  <a:srgbClr val="000000"/>
                </a:solidFill>
                <a:effectLst/>
                <a:latin typeface="Arial" panose="020B0604020202020204" pitchFamily="34" charset="0"/>
              </a:rPr>
              <a:t>דאפילו</a:t>
            </a:r>
            <a:r>
              <a:rPr lang="he-IL" sz="1800" b="0" i="0" u="none" strike="noStrike" dirty="0">
                <a:solidFill>
                  <a:srgbClr val="000000"/>
                </a:solidFill>
                <a:effectLst/>
                <a:latin typeface="Arial" panose="020B0604020202020204" pitchFamily="34" charset="0"/>
              </a:rPr>
              <a:t> במקום שאין חלות לקידושין בקטנות מ"מ יחולו בגדלות כגון בקטנה שהלך אביה למדינת הים לרבינו פרץ אליבא </a:t>
            </a:r>
            <a:r>
              <a:rPr lang="he-IL" sz="1800" b="0" i="0" u="none" strike="noStrike" dirty="0" err="1">
                <a:solidFill>
                  <a:srgbClr val="000000"/>
                </a:solidFill>
                <a:effectLst/>
                <a:latin typeface="Arial" panose="020B0604020202020204" pitchFamily="34" charset="0"/>
              </a:rPr>
              <a:t>דרבינו</a:t>
            </a:r>
            <a:r>
              <a:rPr lang="he-IL" sz="1800" b="0" i="0" u="none" strike="noStrike" dirty="0">
                <a:solidFill>
                  <a:srgbClr val="000000"/>
                </a:solidFill>
                <a:effectLst/>
                <a:latin typeface="Arial" panose="020B0604020202020204" pitchFamily="34" charset="0"/>
              </a:rPr>
              <a:t> יצחק כדפי' לעיל מ"ש מקטן </a:t>
            </a:r>
            <a:r>
              <a:rPr lang="he-IL" sz="1800" b="0" i="0" u="none" strike="noStrike" dirty="0" err="1">
                <a:solidFill>
                  <a:srgbClr val="000000"/>
                </a:solidFill>
                <a:effectLst/>
                <a:latin typeface="Arial" panose="020B0604020202020204" pitchFamily="34" charset="0"/>
              </a:rPr>
              <a:t>שקדש</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דאפילו</a:t>
            </a:r>
            <a:r>
              <a:rPr lang="he-IL" sz="1800" b="0" i="0" u="none" strike="noStrike" dirty="0">
                <a:solidFill>
                  <a:srgbClr val="000000"/>
                </a:solidFill>
                <a:effectLst/>
                <a:latin typeface="Arial" panose="020B0604020202020204" pitchFamily="34" charset="0"/>
              </a:rPr>
              <a:t> שלח </a:t>
            </a:r>
            <a:r>
              <a:rPr lang="he-IL" sz="1800" b="0" i="0" u="none" strike="noStrike" dirty="0" err="1">
                <a:solidFill>
                  <a:srgbClr val="000000"/>
                </a:solidFill>
                <a:effectLst/>
                <a:latin typeface="Arial" panose="020B0604020202020204" pitchFamily="34" charset="0"/>
              </a:rPr>
              <a:t>סבלונ</a:t>
            </a:r>
            <a:r>
              <a:rPr lang="he-IL" sz="1800" b="0" i="0" u="none" strike="noStrike" dirty="0">
                <a:solidFill>
                  <a:srgbClr val="000000"/>
                </a:solidFill>
                <a:effectLst/>
                <a:latin typeface="Arial" panose="020B0604020202020204" pitchFamily="34" charset="0"/>
              </a:rPr>
              <a:t>' לאחר מכאן כלומר כשהגדיל כדפי' רש"י אין מקודשת </a:t>
            </a:r>
            <a:endParaRPr lang="he-IL" b="0" dirty="0">
              <a:effectLst/>
            </a:endParaRPr>
          </a:p>
        </p:txBody>
      </p:sp>
    </p:spTree>
    <p:extLst>
      <p:ext uri="{BB962C8B-B14F-4D97-AF65-F5344CB8AC3E}">
        <p14:creationId xmlns:p14="http://schemas.microsoft.com/office/powerpoint/2010/main" val="4074678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0204A03-A07E-4F32-A82F-6132102C51B0}"/>
              </a:ext>
            </a:extLst>
          </p:cNvPr>
          <p:cNvGraphicFramePr>
            <a:graphicFrameLocks noGrp="1"/>
          </p:cNvGraphicFramePr>
          <p:nvPr>
            <p:ph idx="1"/>
            <p:extLst>
              <p:ext uri="{D42A27DB-BD31-4B8C-83A1-F6EECF244321}">
                <p14:modId xmlns:p14="http://schemas.microsoft.com/office/powerpoint/2010/main" val="380657745"/>
              </p:ext>
            </p:extLst>
          </p:nvPr>
        </p:nvGraphicFramePr>
        <p:xfrm>
          <a:off x="838200" y="318052"/>
          <a:ext cx="10515600" cy="58589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079495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49D23578-068A-4BA5-A088-37C804F3EB35}"/>
              </a:ext>
            </a:extLst>
          </p:cNvPr>
          <p:cNvGraphicFramePr>
            <a:graphicFrameLocks noGrp="1"/>
          </p:cNvGraphicFramePr>
          <p:nvPr>
            <p:ph idx="1"/>
            <p:extLst>
              <p:ext uri="{D42A27DB-BD31-4B8C-83A1-F6EECF244321}">
                <p14:modId xmlns:p14="http://schemas.microsoft.com/office/powerpoint/2010/main" val="86538189"/>
              </p:ext>
            </p:extLst>
          </p:nvPr>
        </p:nvGraphicFramePr>
        <p:xfrm>
          <a:off x="838200" y="318052"/>
          <a:ext cx="10515600" cy="58589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46365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D843C47-A101-45FD-AF13-6EDD494469E2}"/>
              </a:ext>
            </a:extLst>
          </p:cNvPr>
          <p:cNvGraphicFramePr>
            <a:graphicFrameLocks noGrp="1"/>
          </p:cNvGraphicFramePr>
          <p:nvPr>
            <p:ph idx="1"/>
            <p:extLst>
              <p:ext uri="{D42A27DB-BD31-4B8C-83A1-F6EECF244321}">
                <p14:modId xmlns:p14="http://schemas.microsoft.com/office/powerpoint/2010/main" val="264464144"/>
              </p:ext>
            </p:extLst>
          </p:nvPr>
        </p:nvGraphicFramePr>
        <p:xfrm>
          <a:off x="437322" y="380526"/>
          <a:ext cx="11245416" cy="60429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85257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8D5197A-9C61-4CF4-B500-7F5C6203A136}"/>
              </a:ext>
            </a:extLst>
          </p:cNvPr>
          <p:cNvGraphicFramePr>
            <a:graphicFrameLocks noGrp="1"/>
          </p:cNvGraphicFramePr>
          <p:nvPr>
            <p:ph idx="1"/>
            <p:extLst>
              <p:ext uri="{D42A27DB-BD31-4B8C-83A1-F6EECF244321}">
                <p14:modId xmlns:p14="http://schemas.microsoft.com/office/powerpoint/2010/main" val="1769883650"/>
              </p:ext>
            </p:extLst>
          </p:nvPr>
        </p:nvGraphicFramePr>
        <p:xfrm>
          <a:off x="838200" y="323556"/>
          <a:ext cx="10791092" cy="6147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01780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7961C-A23C-4F78-B39B-885D4ABDC9B6}"/>
              </a:ext>
            </a:extLst>
          </p:cNvPr>
          <p:cNvSpPr>
            <a:spLocks noGrp="1"/>
          </p:cNvSpPr>
          <p:nvPr>
            <p:ph type="title"/>
          </p:nvPr>
        </p:nvSpPr>
        <p:spPr/>
        <p:txBody>
          <a:bodyPr/>
          <a:lstStyle/>
          <a:p>
            <a:pPr algn="r" rtl="1"/>
            <a:r>
              <a:rPr lang="he-IL" dirty="0"/>
              <a:t>מרדכי- הבת יכולה לקדש עצמה כקטנה אם האב מסכים אחר כך</a:t>
            </a:r>
          </a:p>
        </p:txBody>
      </p:sp>
      <p:sp>
        <p:nvSpPr>
          <p:cNvPr id="3" name="Content Placeholder 2">
            <a:extLst>
              <a:ext uri="{FF2B5EF4-FFF2-40B4-BE49-F238E27FC236}">
                <a16:creationId xmlns:a16="http://schemas.microsoft.com/office/drawing/2014/main" id="{192A0F15-B0E4-4272-92E8-807659CB28C5}"/>
              </a:ext>
            </a:extLst>
          </p:cNvPr>
          <p:cNvSpPr>
            <a:spLocks noGrp="1"/>
          </p:cNvSpPr>
          <p:nvPr>
            <p:ph idx="1"/>
          </p:nvPr>
        </p:nvSpPr>
        <p:spPr/>
        <p:txBody>
          <a:bodyPr>
            <a:normAutofit/>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שו"ת </a:t>
            </a:r>
            <a:r>
              <a:rPr lang="he-IL" sz="1800" b="0" i="0" u="none" strike="noStrike" dirty="0" err="1">
                <a:solidFill>
                  <a:srgbClr val="000000"/>
                </a:solidFill>
                <a:effectLst/>
                <a:latin typeface="Arial" panose="020B0604020202020204" pitchFamily="34" charset="0"/>
              </a:rPr>
              <a:t>מהרי"ק</a:t>
            </a:r>
            <a:r>
              <a:rPr lang="he-IL" sz="1800" b="0" i="0" u="none" strike="noStrike" dirty="0">
                <a:solidFill>
                  <a:srgbClr val="000000"/>
                </a:solidFill>
                <a:effectLst/>
                <a:latin typeface="Arial" panose="020B0604020202020204" pitchFamily="34" charset="0"/>
              </a:rPr>
              <a:t> סימן לב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ועל אשר אמרו קצת החברים </a:t>
            </a:r>
            <a:r>
              <a:rPr lang="he-IL" sz="1800" b="1" i="0" u="none" strike="noStrike" dirty="0">
                <a:solidFill>
                  <a:srgbClr val="000000"/>
                </a:solidFill>
                <a:effectLst/>
                <a:latin typeface="Arial" panose="020B0604020202020204" pitchFamily="34" charset="0"/>
              </a:rPr>
              <a:t>כי קדושי קטנה שלא לדעת אביה אין ואפס הם</a:t>
            </a:r>
            <a:r>
              <a:rPr lang="he-IL" sz="1800" b="0" i="0" u="none" strike="noStrike" dirty="0">
                <a:solidFill>
                  <a:srgbClr val="000000"/>
                </a:solidFill>
                <a:effectLst/>
                <a:latin typeface="Arial" panose="020B0604020202020204" pitchFamily="34" charset="0"/>
              </a:rPr>
              <a:t> והביאו ראיה מדברי </a:t>
            </a:r>
            <a:r>
              <a:rPr lang="he-IL" sz="1800" b="0" i="0" u="none" strike="noStrike" dirty="0" err="1">
                <a:solidFill>
                  <a:srgbClr val="000000"/>
                </a:solidFill>
                <a:effectLst/>
                <a:latin typeface="Arial" panose="020B0604020202020204" pitchFamily="34" charset="0"/>
              </a:rPr>
              <a:t>הר"ם</a:t>
            </a:r>
            <a:r>
              <a:rPr lang="he-IL" sz="1800" b="0" i="0" u="none" strike="noStrike" dirty="0">
                <a:solidFill>
                  <a:srgbClr val="000000"/>
                </a:solidFill>
                <a:effectLst/>
                <a:latin typeface="Arial" panose="020B0604020202020204" pitchFamily="34" charset="0"/>
              </a:rPr>
              <a:t> אף על גב דודאי כן הוא לדברי </a:t>
            </a:r>
            <a:r>
              <a:rPr lang="he-IL" sz="1800" b="0" i="0" u="none" strike="noStrike" dirty="0" err="1">
                <a:solidFill>
                  <a:srgbClr val="000000"/>
                </a:solidFill>
                <a:effectLst/>
                <a:latin typeface="Arial" panose="020B0604020202020204" pitchFamily="34" charset="0"/>
              </a:rPr>
              <a:t>הר"ם</a:t>
            </a:r>
            <a:r>
              <a:rPr lang="he-IL" sz="1800" b="0" i="0" u="none" strike="noStrike" dirty="0">
                <a:solidFill>
                  <a:srgbClr val="000000"/>
                </a:solidFill>
                <a:effectLst/>
                <a:latin typeface="Arial" panose="020B0604020202020204" pitchFamily="34" charset="0"/>
              </a:rPr>
              <a:t> ודברי הדוחים ואומרים שדעת </a:t>
            </a:r>
            <a:r>
              <a:rPr lang="he-IL" sz="1800" b="0" i="0" u="none" strike="noStrike" dirty="0" err="1">
                <a:solidFill>
                  <a:srgbClr val="000000"/>
                </a:solidFill>
                <a:effectLst/>
                <a:latin typeface="Arial" panose="020B0604020202020204" pitchFamily="34" charset="0"/>
              </a:rPr>
              <a:t>הר"ם</a:t>
            </a:r>
            <a:r>
              <a:rPr lang="he-IL" sz="1800" b="0" i="0" u="none" strike="noStrike" dirty="0">
                <a:solidFill>
                  <a:srgbClr val="000000"/>
                </a:solidFill>
                <a:effectLst/>
                <a:latin typeface="Arial" panose="020B0604020202020204" pitchFamily="34" charset="0"/>
              </a:rPr>
              <a:t> הוא בהפך אין נלע"ד כמו שאני עתיד לכתוב בע"ה. </a:t>
            </a:r>
            <a:r>
              <a:rPr lang="he-IL" sz="1800" b="1" i="0" u="none" strike="noStrike" dirty="0">
                <a:solidFill>
                  <a:srgbClr val="000000"/>
                </a:solidFill>
                <a:effectLst/>
                <a:latin typeface="Arial" panose="020B0604020202020204" pitchFamily="34" charset="0"/>
              </a:rPr>
              <a:t>מ"מ דבר (א) פשוט הוא שיש פוסקים גדולים ועצומים </a:t>
            </a:r>
            <a:r>
              <a:rPr lang="he-IL" sz="1800" b="1" i="0" u="none" strike="noStrike" dirty="0" err="1">
                <a:solidFill>
                  <a:srgbClr val="000000"/>
                </a:solidFill>
                <a:effectLst/>
                <a:latin typeface="Arial" panose="020B0604020202020204" pitchFamily="34" charset="0"/>
              </a:rPr>
              <a:t>דפליגי</a:t>
            </a:r>
            <a:r>
              <a:rPr lang="he-IL" sz="1800" b="1" i="0" u="none" strike="noStrike" dirty="0">
                <a:solidFill>
                  <a:srgbClr val="000000"/>
                </a:solidFill>
                <a:effectLst/>
                <a:latin typeface="Arial" panose="020B0604020202020204" pitchFamily="34" charset="0"/>
              </a:rPr>
              <a:t> ואמרי דאם נתרצה האב </a:t>
            </a:r>
            <a:r>
              <a:rPr lang="he-IL" sz="1800" b="1" i="0" u="none" strike="noStrike" dirty="0" err="1">
                <a:solidFill>
                  <a:srgbClr val="000000"/>
                </a:solidFill>
                <a:effectLst/>
                <a:latin typeface="Arial" panose="020B0604020202020204" pitchFamily="34" charset="0"/>
              </a:rPr>
              <a:t>דחלו</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הקדושין</a:t>
            </a:r>
            <a:r>
              <a:rPr lang="he-IL" sz="1800" b="1" i="0" u="none" strike="noStrike" dirty="0">
                <a:solidFill>
                  <a:srgbClr val="000000"/>
                </a:solidFill>
                <a:effectLst/>
                <a:latin typeface="Arial" panose="020B0604020202020204" pitchFamily="34" charset="0"/>
              </a:rPr>
              <a:t> אם ישנו בעין בשעת הרצוי כמו שכתוב במרדכי ז"ל</a:t>
            </a:r>
            <a:r>
              <a:rPr lang="he-IL" sz="1800" b="0" i="0" u="none" strike="noStrike" dirty="0">
                <a:solidFill>
                  <a:srgbClr val="000000"/>
                </a:solidFill>
                <a:effectLst/>
                <a:latin typeface="Arial" panose="020B0604020202020204" pitchFamily="34" charset="0"/>
              </a:rPr>
              <a:t>. וכתב </a:t>
            </a:r>
            <a:r>
              <a:rPr lang="he-IL" sz="1800" b="1" i="0" u="sng" strike="noStrike" dirty="0" err="1">
                <a:solidFill>
                  <a:srgbClr val="000000"/>
                </a:solidFill>
                <a:effectLst/>
                <a:latin typeface="Arial" panose="020B0604020202020204" pitchFamily="34" charset="0"/>
              </a:rPr>
              <a:t>ראבי"ה</a:t>
            </a:r>
            <a:r>
              <a:rPr lang="he-IL" sz="1800" b="0" i="0" u="none" strike="noStrike" dirty="0">
                <a:solidFill>
                  <a:srgbClr val="000000"/>
                </a:solidFill>
                <a:effectLst/>
                <a:latin typeface="Arial" panose="020B0604020202020204" pitchFamily="34" charset="0"/>
              </a:rPr>
              <a:t> מה שכתב רב אלפס </a:t>
            </a:r>
            <a:r>
              <a:rPr lang="he-IL" sz="1800" b="0" i="0" u="none" strike="noStrike" dirty="0" err="1">
                <a:solidFill>
                  <a:srgbClr val="000000"/>
                </a:solidFill>
                <a:effectLst/>
                <a:latin typeface="Arial" panose="020B0604020202020204" pitchFamily="34" charset="0"/>
              </a:rPr>
              <a:t>כרבינא</a:t>
            </a:r>
            <a:r>
              <a:rPr lang="he-IL" sz="1800" b="0" i="0" u="none" strike="noStrike" dirty="0">
                <a:solidFill>
                  <a:srgbClr val="000000"/>
                </a:solidFill>
                <a:effectLst/>
                <a:latin typeface="Arial" panose="020B0604020202020204" pitchFamily="34" charset="0"/>
              </a:rPr>
              <a:t> דלא הוו </a:t>
            </a:r>
            <a:r>
              <a:rPr lang="he-IL" sz="1800" b="0" i="0" u="none" strike="noStrike" dirty="0" err="1">
                <a:solidFill>
                  <a:srgbClr val="000000"/>
                </a:solidFill>
                <a:effectLst/>
                <a:latin typeface="Arial" panose="020B0604020202020204" pitchFamily="34" charset="0"/>
              </a:rPr>
              <a:t>קדושין</a:t>
            </a:r>
            <a:r>
              <a:rPr lang="he-IL" sz="1800" b="0" i="0" u="none" strike="noStrike" dirty="0">
                <a:solidFill>
                  <a:srgbClr val="000000"/>
                </a:solidFill>
                <a:effectLst/>
                <a:latin typeface="Arial" panose="020B0604020202020204" pitchFamily="34" charset="0"/>
              </a:rPr>
              <a:t> בין נתרצה האב בין לא נתרצה בזה לא ישרו דבריו </a:t>
            </a:r>
            <a:r>
              <a:rPr lang="he-IL" sz="1800" b="1" i="0" u="sng" strike="noStrike" dirty="0">
                <a:solidFill>
                  <a:srgbClr val="000000"/>
                </a:solidFill>
                <a:effectLst/>
                <a:latin typeface="Arial" panose="020B0604020202020204" pitchFamily="34" charset="0"/>
              </a:rPr>
              <a:t>בעיני דודאי </a:t>
            </a:r>
            <a:r>
              <a:rPr lang="he-IL" sz="1800" b="1" i="0" u="sng" strike="noStrike" dirty="0" err="1">
                <a:solidFill>
                  <a:srgbClr val="000000"/>
                </a:solidFill>
                <a:effectLst/>
                <a:latin typeface="Arial" panose="020B0604020202020204" pitchFamily="34" charset="0"/>
              </a:rPr>
              <a:t>היכא</a:t>
            </a:r>
            <a:r>
              <a:rPr lang="he-IL" sz="1800" b="1" i="0" u="sng" strike="noStrike" dirty="0">
                <a:solidFill>
                  <a:srgbClr val="000000"/>
                </a:solidFill>
                <a:effectLst/>
                <a:latin typeface="Arial" panose="020B0604020202020204" pitchFamily="34" charset="0"/>
              </a:rPr>
              <a:t> שנתרצה האב לא פליג </a:t>
            </a:r>
            <a:r>
              <a:rPr lang="he-IL" sz="1800" b="0" i="0" u="none" strike="noStrike" dirty="0" err="1">
                <a:solidFill>
                  <a:srgbClr val="000000"/>
                </a:solidFill>
                <a:effectLst/>
                <a:latin typeface="Arial" panose="020B0604020202020204" pitchFamily="34" charset="0"/>
              </a:rPr>
              <a:t>רבינא</a:t>
            </a:r>
            <a:r>
              <a:rPr lang="he-IL" sz="1800" b="0" i="0" u="none" strike="noStrike" dirty="0">
                <a:solidFill>
                  <a:srgbClr val="000000"/>
                </a:solidFill>
                <a:effectLst/>
                <a:latin typeface="Arial" panose="020B0604020202020204" pitchFamily="34" charset="0"/>
              </a:rPr>
              <a:t> עכ"ל. </a:t>
            </a:r>
            <a:endParaRPr lang="he-IL" dirty="0"/>
          </a:p>
        </p:txBody>
      </p:sp>
    </p:spTree>
    <p:extLst>
      <p:ext uri="{BB962C8B-B14F-4D97-AF65-F5344CB8AC3E}">
        <p14:creationId xmlns:p14="http://schemas.microsoft.com/office/powerpoint/2010/main" val="2450136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0204A03-A07E-4F32-A82F-6132102C51B0}"/>
              </a:ext>
            </a:extLst>
          </p:cNvPr>
          <p:cNvGraphicFramePr>
            <a:graphicFrameLocks noGrp="1"/>
          </p:cNvGraphicFramePr>
          <p:nvPr>
            <p:ph idx="1"/>
            <p:extLst>
              <p:ext uri="{D42A27DB-BD31-4B8C-83A1-F6EECF244321}">
                <p14:modId xmlns:p14="http://schemas.microsoft.com/office/powerpoint/2010/main" val="2501610762"/>
              </p:ext>
            </p:extLst>
          </p:nvPr>
        </p:nvGraphicFramePr>
        <p:xfrm>
          <a:off x="838200" y="318052"/>
          <a:ext cx="10515600" cy="585891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3873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21CFEB5-18DB-4407-A065-65E295B6B02B}"/>
              </a:ext>
            </a:extLst>
          </p:cNvPr>
          <p:cNvGraphicFramePr>
            <a:graphicFrameLocks noGrp="1"/>
          </p:cNvGraphicFramePr>
          <p:nvPr>
            <p:ph idx="1"/>
            <p:extLst>
              <p:ext uri="{D42A27DB-BD31-4B8C-83A1-F6EECF244321}">
                <p14:modId xmlns:p14="http://schemas.microsoft.com/office/powerpoint/2010/main" val="2238614508"/>
              </p:ext>
            </p:extLst>
          </p:nvPr>
        </p:nvGraphicFramePr>
        <p:xfrm>
          <a:off x="838200" y="386206"/>
          <a:ext cx="10515600" cy="57907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6253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3293BBC-8295-43B1-A152-721FD065A219}"/>
              </a:ext>
            </a:extLst>
          </p:cNvPr>
          <p:cNvSpPr>
            <a:spLocks noGrp="1"/>
          </p:cNvSpPr>
          <p:nvPr>
            <p:ph type="title"/>
          </p:nvPr>
        </p:nvSpPr>
        <p:spPr/>
        <p:txBody>
          <a:bodyPr/>
          <a:lstStyle/>
          <a:p>
            <a:pPr algn="r" rtl="1"/>
            <a:r>
              <a:rPr lang="he-IL" dirty="0"/>
              <a:t>יחס האב והקטנה בדינים אחרים</a:t>
            </a:r>
          </a:p>
        </p:txBody>
      </p:sp>
      <p:sp>
        <p:nvSpPr>
          <p:cNvPr id="5" name="Text Placeholder 4">
            <a:extLst>
              <a:ext uri="{FF2B5EF4-FFF2-40B4-BE49-F238E27FC236}">
                <a16:creationId xmlns:a16="http://schemas.microsoft.com/office/drawing/2014/main" id="{509CAF49-D0D3-46F2-928C-5FEB2F451A55}"/>
              </a:ext>
            </a:extLst>
          </p:cNvPr>
          <p:cNvSpPr>
            <a:spLocks noGrp="1"/>
          </p:cNvSpPr>
          <p:nvPr>
            <p:ph type="body" idx="1"/>
          </p:nvPr>
        </p:nvSpPr>
        <p:spPr/>
        <p:txBody>
          <a:bodyPr/>
          <a:lstStyle/>
          <a:p>
            <a:endParaRPr lang="he-IL"/>
          </a:p>
        </p:txBody>
      </p:sp>
    </p:spTree>
    <p:extLst>
      <p:ext uri="{BB962C8B-B14F-4D97-AF65-F5344CB8AC3E}">
        <p14:creationId xmlns:p14="http://schemas.microsoft.com/office/powerpoint/2010/main" val="1686579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02354-1575-4995-89EE-C65A03CB0540}"/>
              </a:ext>
            </a:extLst>
          </p:cNvPr>
          <p:cNvSpPr>
            <a:spLocks noGrp="1"/>
          </p:cNvSpPr>
          <p:nvPr>
            <p:ph type="title"/>
          </p:nvPr>
        </p:nvSpPr>
        <p:spPr/>
        <p:txBody>
          <a:bodyPr/>
          <a:lstStyle/>
          <a:p>
            <a:endParaRPr lang="he-IL" dirty="0"/>
          </a:p>
        </p:txBody>
      </p:sp>
      <p:sp>
        <p:nvSpPr>
          <p:cNvPr id="3" name="Content Placeholder 2">
            <a:extLst>
              <a:ext uri="{FF2B5EF4-FFF2-40B4-BE49-F238E27FC236}">
                <a16:creationId xmlns:a16="http://schemas.microsoft.com/office/drawing/2014/main" id="{0ED9D9F8-D926-489A-B226-ED2414D09E3B}"/>
              </a:ext>
            </a:extLst>
          </p:cNvPr>
          <p:cNvSpPr>
            <a:spLocks noGrp="1"/>
          </p:cNvSpPr>
          <p:nvPr>
            <p:ph idx="1"/>
          </p:nvPr>
        </p:nvSpPr>
        <p:spPr/>
        <p:txBody>
          <a:bodyPr>
            <a:normAutofit/>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רמב"ם הלכות נערה בתולה פרק ב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הלכה </a:t>
            </a:r>
            <a:r>
              <a:rPr lang="he-IL" sz="1800" b="0" i="0" u="none" strike="noStrike" dirty="0" err="1">
                <a:solidFill>
                  <a:srgbClr val="000000"/>
                </a:solidFill>
                <a:effectLst/>
                <a:latin typeface="Arial" panose="020B0604020202020204" pitchFamily="34" charset="0"/>
              </a:rPr>
              <a:t>יג</a:t>
            </a:r>
            <a:r>
              <a:rPr lang="he-IL" sz="1800" b="0" i="0" u="none" strike="noStrike" dirty="0">
                <a:solidFill>
                  <a:srgbClr val="000000"/>
                </a:solidFill>
                <a:effectLst/>
                <a:latin typeface="Arial" panose="020B0604020202020204" pitchFamily="34" charset="0"/>
              </a:rPr>
              <a:t>- אמרה לו אנסת </a:t>
            </a:r>
            <a:r>
              <a:rPr lang="he-IL" sz="1800" b="1" i="0" u="none" strike="noStrike" dirty="0">
                <a:solidFill>
                  <a:srgbClr val="000000"/>
                </a:solidFill>
                <a:effectLst/>
                <a:latin typeface="Arial" panose="020B0604020202020204" pitchFamily="34" charset="0"/>
              </a:rPr>
              <a:t>אותי</a:t>
            </a:r>
            <a:r>
              <a:rPr lang="he-IL" sz="1800" b="0" i="0" u="none" strike="noStrike" dirty="0">
                <a:solidFill>
                  <a:srgbClr val="000000"/>
                </a:solidFill>
                <a:effectLst/>
                <a:latin typeface="Arial" panose="020B0604020202020204" pitchFamily="34" charset="0"/>
              </a:rPr>
              <a:t> והוא אומר לא כי אלא פתיתי הרי זה נשבע שבועת התורה על דמי הצער ומשלם בשת ופגם שהרי הודה במקצת הטענה כמו שיתבאר במקומו. </a:t>
            </a: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+/השגת </a:t>
            </a:r>
            <a:r>
              <a:rPr lang="he-IL" sz="1800" b="0" i="0" u="sng" strike="noStrike" dirty="0" err="1">
                <a:solidFill>
                  <a:srgbClr val="000000"/>
                </a:solidFill>
                <a:effectLst/>
                <a:latin typeface="Arial" panose="020B0604020202020204" pitchFamily="34" charset="0"/>
              </a:rPr>
              <a:t>הראב"ד</a:t>
            </a:r>
            <a:r>
              <a:rPr lang="he-IL" sz="1800" b="0" i="0" u="none" strike="noStrike" dirty="0">
                <a:solidFill>
                  <a:srgbClr val="000000"/>
                </a:solidFill>
                <a:effectLst/>
                <a:latin typeface="Arial" panose="020B0604020202020204" pitchFamily="34" charset="0"/>
              </a:rPr>
              <a:t>/ אמרה לו אנסת אותי והוא אומר לא כי אלא פתיתי הרי זה נשבע שבועת התורה על דמי הצער. א"א </a:t>
            </a:r>
            <a:r>
              <a:rPr lang="he-IL" sz="1800" b="1" i="0" u="sng" strike="noStrike" dirty="0">
                <a:solidFill>
                  <a:srgbClr val="000000"/>
                </a:solidFill>
                <a:effectLst/>
                <a:latin typeface="Arial" panose="020B0604020202020204" pitchFamily="34" charset="0"/>
              </a:rPr>
              <a:t>אין כאן שבועה לפי שאין כאן תובע </a:t>
            </a:r>
            <a:r>
              <a:rPr lang="he-IL" sz="1800" b="1" i="0" u="sng" strike="noStrike" dirty="0" err="1">
                <a:solidFill>
                  <a:srgbClr val="000000"/>
                </a:solidFill>
                <a:effectLst/>
                <a:latin typeface="Arial" panose="020B0604020202020204" pitchFamily="34" charset="0"/>
              </a:rPr>
              <a:t>שהתשלומין</a:t>
            </a:r>
            <a:r>
              <a:rPr lang="he-IL" sz="1800" b="1" i="0" u="sng" strike="noStrike" dirty="0">
                <a:solidFill>
                  <a:srgbClr val="000000"/>
                </a:solidFill>
                <a:effectLst/>
                <a:latin typeface="Arial" panose="020B0604020202020204" pitchFamily="34" charset="0"/>
              </a:rPr>
              <a:t> אינן שלה</a:t>
            </a:r>
            <a:r>
              <a:rPr lang="he-IL" sz="1800" b="0" i="0" u="none" strike="noStrike" dirty="0">
                <a:solidFill>
                  <a:srgbClr val="000000"/>
                </a:solidFill>
                <a:effectLst/>
                <a:latin typeface="Arial" panose="020B0604020202020204" pitchFamily="34" charset="0"/>
              </a:rPr>
              <a:t> וכמו </a:t>
            </a:r>
            <a:r>
              <a:rPr lang="he-IL" sz="1800" b="1" i="0" u="none" strike="noStrike" dirty="0">
                <a:solidFill>
                  <a:srgbClr val="000000"/>
                </a:solidFill>
                <a:effectLst/>
                <a:latin typeface="Arial" panose="020B0604020202020204" pitchFamily="34" charset="0"/>
              </a:rPr>
              <a:t>מנה לאבא בידך</a:t>
            </a:r>
            <a:r>
              <a:rPr lang="he-IL" sz="1800" b="0" i="0" u="none" strike="noStrike" dirty="0">
                <a:solidFill>
                  <a:srgbClr val="000000"/>
                </a:solidFill>
                <a:effectLst/>
                <a:latin typeface="Arial" panose="020B0604020202020204" pitchFamily="34" charset="0"/>
              </a:rPr>
              <a:t> הוא </a:t>
            </a:r>
            <a:r>
              <a:rPr lang="he-IL" sz="1800" b="1" i="0" u="none" strike="noStrike" dirty="0">
                <a:solidFill>
                  <a:srgbClr val="000000"/>
                </a:solidFill>
                <a:effectLst/>
                <a:latin typeface="Arial" panose="020B0604020202020204" pitchFamily="34" charset="0"/>
              </a:rPr>
              <a:t>ואם </a:t>
            </a:r>
            <a:r>
              <a:rPr lang="he-IL" sz="1800" b="1" i="0" u="sng" strike="noStrike" dirty="0">
                <a:solidFill>
                  <a:srgbClr val="000000"/>
                </a:solidFill>
                <a:effectLst/>
                <a:latin typeface="Arial" panose="020B0604020202020204" pitchFamily="34" charset="0"/>
              </a:rPr>
              <a:t>טען אביה אפשר</a:t>
            </a:r>
            <a:r>
              <a:rPr lang="he-IL" sz="1800" b="1" i="0" u="none" strike="noStrike" dirty="0">
                <a:solidFill>
                  <a:srgbClr val="000000"/>
                </a:solidFill>
                <a:effectLst/>
                <a:latin typeface="Arial" panose="020B0604020202020204" pitchFamily="34" charset="0"/>
              </a:rPr>
              <a:t> שיהיה זה הדין</a:t>
            </a:r>
            <a:r>
              <a:rPr lang="he-IL" sz="1800" b="0" i="0" u="none" strike="noStrike" dirty="0">
                <a:solidFill>
                  <a:srgbClr val="000000"/>
                </a:solidFill>
                <a:effectLst/>
                <a:latin typeface="Arial" panose="020B0604020202020204" pitchFamily="34" charset="0"/>
              </a:rPr>
              <a:t> ובדרישה איך תדע שהיה אונס, ואי </a:t>
            </a:r>
            <a:r>
              <a:rPr lang="he-IL" sz="1800" b="0" i="0" u="none" strike="noStrike" dirty="0" err="1">
                <a:solidFill>
                  <a:srgbClr val="000000"/>
                </a:solidFill>
                <a:effectLst/>
                <a:latin typeface="Arial" panose="020B0604020202020204" pitchFamily="34" charset="0"/>
              </a:rPr>
              <a:t>מיירי</a:t>
            </a:r>
            <a:r>
              <a:rPr lang="he-IL" sz="1800" b="0" i="0" u="none" strike="noStrike" dirty="0">
                <a:solidFill>
                  <a:srgbClr val="000000"/>
                </a:solidFill>
                <a:effectLst/>
                <a:latin typeface="Arial" panose="020B0604020202020204" pitchFamily="34" charset="0"/>
              </a:rPr>
              <a:t> ביתומה אין כאן מודה במקצת כלל כיון </a:t>
            </a:r>
            <a:r>
              <a:rPr lang="he-IL" sz="1800" b="0" i="0" u="none" strike="noStrike" dirty="0" err="1">
                <a:solidFill>
                  <a:srgbClr val="000000"/>
                </a:solidFill>
                <a:effectLst/>
                <a:latin typeface="Arial" panose="020B0604020202020204" pitchFamily="34" charset="0"/>
              </a:rPr>
              <a:t>דמפותה</a:t>
            </a:r>
            <a:r>
              <a:rPr lang="he-IL" sz="1800" b="0" i="0" u="none" strike="noStrike" dirty="0">
                <a:solidFill>
                  <a:srgbClr val="000000"/>
                </a:solidFill>
                <a:effectLst/>
                <a:latin typeface="Arial" panose="020B0604020202020204" pitchFamily="34" charset="0"/>
              </a:rPr>
              <a:t> היא לדבריו הוא </a:t>
            </a:r>
            <a:r>
              <a:rPr lang="he-IL" sz="1800" b="0" i="0" u="none" strike="noStrike" dirty="0" err="1">
                <a:solidFill>
                  <a:srgbClr val="000000"/>
                </a:solidFill>
                <a:effectLst/>
                <a:latin typeface="Arial" panose="020B0604020202020204" pitchFamily="34" charset="0"/>
              </a:rPr>
              <a:t>דמדעתה</a:t>
            </a:r>
            <a:r>
              <a:rPr lang="he-IL" sz="1800" b="0" i="0" u="none" strike="noStrike" dirty="0">
                <a:solidFill>
                  <a:srgbClr val="000000"/>
                </a:solidFill>
                <a:effectLst/>
                <a:latin typeface="Arial" panose="020B0604020202020204" pitchFamily="34" charset="0"/>
              </a:rPr>
              <a:t> עבד.+ </a:t>
            </a:r>
            <a:endParaRPr lang="he-IL" b="0" dirty="0">
              <a:effectLst/>
            </a:endParaRPr>
          </a:p>
          <a:p>
            <a:pPr marL="0" indent="0" algn="r" rtl="1">
              <a:spcBef>
                <a:spcPts val="0"/>
              </a:spcBef>
              <a:spcAft>
                <a:spcPts val="0"/>
              </a:spcAft>
              <a:buNone/>
            </a:pPr>
            <a:br>
              <a:rPr lang="he-IL" b="0" dirty="0">
                <a:effectLst/>
              </a:rPr>
            </a:br>
            <a:r>
              <a:rPr lang="he-IL" sz="1800" b="0" i="0" u="none" strike="noStrike" dirty="0">
                <a:solidFill>
                  <a:srgbClr val="000000"/>
                </a:solidFill>
                <a:effectLst/>
                <a:latin typeface="Arial" panose="020B0604020202020204" pitchFamily="34" charset="0"/>
              </a:rPr>
              <a:t>הלכה יד- שלשה דברים של מפתה וארבעה של אונס </a:t>
            </a:r>
            <a:r>
              <a:rPr lang="he-IL" sz="1800" b="1" i="0" u="none" strike="noStrike" dirty="0">
                <a:solidFill>
                  <a:srgbClr val="000000"/>
                </a:solidFill>
                <a:effectLst/>
                <a:latin typeface="Arial" panose="020B0604020202020204" pitchFamily="34" charset="0"/>
              </a:rPr>
              <a:t>הרי הן של אב </a:t>
            </a:r>
            <a:r>
              <a:rPr lang="he-IL" sz="1800" b="0" i="0" u="none" strike="noStrike" dirty="0">
                <a:solidFill>
                  <a:srgbClr val="000000"/>
                </a:solidFill>
                <a:effectLst/>
                <a:latin typeface="Arial" panose="020B0604020202020204" pitchFamily="34" charset="0"/>
              </a:rPr>
              <a:t>שכל שבח נעורים לאב, ואם אין לה אב הרי הן של עצמה. </a:t>
            </a:r>
            <a:endParaRPr lang="he-IL" b="0" dirty="0">
              <a:effectLst/>
            </a:endParaRPr>
          </a:p>
          <a:p>
            <a:pPr marL="0" indent="0" algn="r" rtl="1">
              <a:spcBef>
                <a:spcPts val="0"/>
              </a:spcBef>
              <a:spcAft>
                <a:spcPts val="0"/>
              </a:spcAft>
              <a:buNone/>
            </a:pPr>
            <a:br>
              <a:rPr lang="he-IL" b="0" dirty="0">
                <a:effectLst/>
              </a:rPr>
            </a:br>
            <a:r>
              <a:rPr lang="he-IL" sz="1800" b="0" i="0" u="none" strike="noStrike" dirty="0">
                <a:solidFill>
                  <a:srgbClr val="000000"/>
                </a:solidFill>
                <a:effectLst/>
                <a:latin typeface="Arial" panose="020B0604020202020204" pitchFamily="34" charset="0"/>
              </a:rPr>
              <a:t>הלכה טו- מפותה או אנוסה </a:t>
            </a:r>
            <a:r>
              <a:rPr lang="he-IL" sz="1800" b="1" i="0" u="sng" strike="noStrike" dirty="0">
                <a:solidFill>
                  <a:srgbClr val="000000"/>
                </a:solidFill>
                <a:effectLst/>
                <a:latin typeface="Arial" panose="020B0604020202020204" pitchFamily="34" charset="0"/>
              </a:rPr>
              <a:t>שלא תבעה עד שבגרה או עד שנשאת או עד שמת האב הרי הארבעה דברים או השלשה שלה</a:t>
            </a:r>
            <a:r>
              <a:rPr lang="he-IL" sz="1800" b="0" i="0" u="none" strike="noStrike" dirty="0">
                <a:solidFill>
                  <a:srgbClr val="000000"/>
                </a:solidFill>
                <a:effectLst/>
                <a:latin typeface="Arial" panose="020B0604020202020204" pitchFamily="34" charset="0"/>
              </a:rPr>
              <a:t>, </a:t>
            </a:r>
            <a:r>
              <a:rPr lang="he-IL" sz="1800" b="1" i="0" u="none" strike="noStrike" dirty="0">
                <a:solidFill>
                  <a:srgbClr val="000000"/>
                </a:solidFill>
                <a:effectLst/>
                <a:latin typeface="Arial" panose="020B0604020202020204" pitchFamily="34" charset="0"/>
              </a:rPr>
              <a:t>עמדה בדין ותבעה אותו ואחר כך בגרה או נשאת הרי הן של אב </a:t>
            </a:r>
            <a:r>
              <a:rPr lang="he-IL" sz="1800" b="0" i="0" u="none" strike="noStrike" dirty="0">
                <a:solidFill>
                  <a:srgbClr val="000000"/>
                </a:solidFill>
                <a:effectLst/>
                <a:latin typeface="Arial" panose="020B0604020202020204" pitchFamily="34" charset="0"/>
              </a:rPr>
              <a:t>ואם מת האב אחר עמידתה בדין הרי הן של אחין שהן יורשי האב מעת שעמדה בדין זכה בהן האב. </a:t>
            </a: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+/השגת </a:t>
            </a:r>
            <a:r>
              <a:rPr lang="he-IL" sz="1800" b="0" i="0" u="sng" strike="noStrike" dirty="0" err="1">
                <a:solidFill>
                  <a:srgbClr val="000000"/>
                </a:solidFill>
                <a:effectLst/>
                <a:latin typeface="Arial" panose="020B0604020202020204" pitchFamily="34" charset="0"/>
              </a:rPr>
              <a:t>הראב"ד</a:t>
            </a:r>
            <a:r>
              <a:rPr lang="he-IL" sz="1800" b="0" i="0" u="none" strike="noStrike" dirty="0">
                <a:solidFill>
                  <a:srgbClr val="000000"/>
                </a:solidFill>
                <a:effectLst/>
                <a:latin typeface="Arial" panose="020B0604020202020204" pitchFamily="34" charset="0"/>
              </a:rPr>
              <a:t>/ מפותה או אנוסה שלא תבעה עד שבגרה או עד שנשאת או עד שמת האב הרי הארבעה או השלשה שלה. א"א השלשה במפותה </a:t>
            </a:r>
            <a:r>
              <a:rPr lang="he-IL" sz="1800" b="1" i="0" u="none" strike="noStrike" dirty="0">
                <a:solidFill>
                  <a:srgbClr val="000000"/>
                </a:solidFill>
                <a:effectLst/>
                <a:latin typeface="Arial" panose="020B0604020202020204" pitchFamily="34" charset="0"/>
              </a:rPr>
              <a:t>אם מת האב למה וכי יורשת אביה היא</a:t>
            </a:r>
            <a:r>
              <a:rPr lang="he-IL" sz="1800" b="0" i="0" u="none" strike="noStrike" dirty="0">
                <a:solidFill>
                  <a:srgbClr val="000000"/>
                </a:solidFill>
                <a:effectLst/>
                <a:latin typeface="Arial" panose="020B0604020202020204" pitchFamily="34" charset="0"/>
              </a:rPr>
              <a:t>.+ </a:t>
            </a:r>
            <a:endParaRPr lang="he-IL" b="0" dirty="0">
              <a:effectLst/>
            </a:endParaRPr>
          </a:p>
        </p:txBody>
      </p:sp>
    </p:spTree>
    <p:extLst>
      <p:ext uri="{BB962C8B-B14F-4D97-AF65-F5344CB8AC3E}">
        <p14:creationId xmlns:p14="http://schemas.microsoft.com/office/powerpoint/2010/main" val="2521708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95E60-66D4-45CD-8C7B-B422F62B9B1F}"/>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1D50B42D-CFC5-4ED4-8FBD-12FD846734E7}"/>
              </a:ext>
            </a:extLst>
          </p:cNvPr>
          <p:cNvSpPr>
            <a:spLocks noGrp="1"/>
          </p:cNvSpPr>
          <p:nvPr>
            <p:ph idx="1"/>
          </p:nvPr>
        </p:nvSpPr>
        <p:spPr/>
        <p:txBody>
          <a:bodyPr>
            <a:noAutofit/>
          </a:bodyPr>
          <a:lstStyle/>
          <a:p>
            <a:pPr marL="0" indent="0" algn="r" rtl="1">
              <a:spcBef>
                <a:spcPts val="0"/>
              </a:spcBef>
              <a:spcAft>
                <a:spcPts val="0"/>
              </a:spcAft>
              <a:buNone/>
            </a:pPr>
            <a:r>
              <a:rPr lang="he-IL" sz="2000" b="0" i="0" u="none" strike="noStrike" dirty="0">
                <a:solidFill>
                  <a:srgbClr val="000000"/>
                </a:solidFill>
                <a:effectLst/>
                <a:latin typeface="Arial" panose="020B0604020202020204" pitchFamily="34" charset="0"/>
              </a:rPr>
              <a:t>רמב"ם הלכות שבועות פרק ח הלכה ג </a:t>
            </a:r>
            <a:endParaRPr lang="he-IL" sz="2000" b="0" dirty="0">
              <a:effectLst/>
            </a:endParaRPr>
          </a:p>
          <a:p>
            <a:pPr marL="0" indent="0" algn="r" rtl="1">
              <a:spcBef>
                <a:spcPts val="0"/>
              </a:spcBef>
              <a:spcAft>
                <a:spcPts val="0"/>
              </a:spcAft>
              <a:buNone/>
            </a:pPr>
            <a:r>
              <a:rPr lang="he-IL" sz="2000" b="0" i="0" u="none" strike="noStrike" dirty="0">
                <a:solidFill>
                  <a:srgbClr val="000000"/>
                </a:solidFill>
                <a:effectLst/>
                <a:latin typeface="Arial" panose="020B0604020202020204" pitchFamily="34" charset="0"/>
              </a:rPr>
              <a:t>התובע את </a:t>
            </a:r>
            <a:r>
              <a:rPr lang="he-IL" sz="2000" b="0" i="0" u="none" strike="noStrike" dirty="0" err="1">
                <a:solidFill>
                  <a:srgbClr val="000000"/>
                </a:solidFill>
                <a:effectLst/>
                <a:latin typeface="Arial" panose="020B0604020202020204" pitchFamily="34" charset="0"/>
              </a:rPr>
              <a:t>חבירו</a:t>
            </a:r>
            <a:r>
              <a:rPr lang="he-IL" sz="2000" b="0" i="0" u="none" strike="noStrike" dirty="0">
                <a:solidFill>
                  <a:srgbClr val="000000"/>
                </a:solidFill>
                <a:effectLst/>
                <a:latin typeface="Arial" panose="020B0604020202020204" pitchFamily="34" charset="0"/>
              </a:rPr>
              <a:t> בדבר שיש בו קנס שאינו משלם אותו על פי עצמו כמו שבארנו, ויש בו ממון שהוא משלם אותו על פי עצמו וכפר בכל דבר ונשבע הרי זה חייב משום שבועת הפקדון, כיצד תבעו ואמר לו אנסת או פתית </a:t>
            </a:r>
            <a:r>
              <a:rPr lang="he-IL" sz="2000" b="1" i="0" u="none" strike="noStrike" dirty="0">
                <a:solidFill>
                  <a:srgbClr val="000000"/>
                </a:solidFill>
                <a:effectLst/>
                <a:latin typeface="Arial" panose="020B0604020202020204" pitchFamily="34" charset="0"/>
              </a:rPr>
              <a:t>בתי</a:t>
            </a:r>
            <a:r>
              <a:rPr lang="he-IL" sz="2000" b="0" i="0" u="none" strike="noStrike" dirty="0">
                <a:solidFill>
                  <a:srgbClr val="000000"/>
                </a:solidFill>
                <a:effectLst/>
                <a:latin typeface="Arial" panose="020B0604020202020204" pitchFamily="34" charset="0"/>
              </a:rPr>
              <a:t> והוא אמר לא אנסתי ולא פתיתי ונשבע חייב בשבועת הפקדון, שאע"פ שאינו משלם קנס על פי עצמו אילו הודה היה משלם בשת ופגם על פי עצמו, וכן האומר </a:t>
            </a:r>
            <a:r>
              <a:rPr lang="he-IL" sz="2000" b="0" i="0" u="none" strike="noStrike" dirty="0" err="1">
                <a:solidFill>
                  <a:srgbClr val="000000"/>
                </a:solidFill>
                <a:effectLst/>
                <a:latin typeface="Arial" panose="020B0604020202020204" pitchFamily="34" charset="0"/>
              </a:rPr>
              <a:t>לחבירו</a:t>
            </a:r>
            <a:r>
              <a:rPr lang="he-IL" sz="2000" b="0" i="0" u="none" strike="noStrike" dirty="0">
                <a:solidFill>
                  <a:srgbClr val="000000"/>
                </a:solidFill>
                <a:effectLst/>
                <a:latin typeface="Arial" panose="020B0604020202020204" pitchFamily="34" charset="0"/>
              </a:rPr>
              <a:t> גנבת שורי והוא אומר לא גנבתי ונשבע חייב בשבועת הפקדון שאע"פ שאינו משלם כפל בהודאתו משלם הוא את הקרן בהודאתו. </a:t>
            </a:r>
          </a:p>
          <a:p>
            <a:pPr marL="0" indent="0" algn="r" rtl="1">
              <a:spcBef>
                <a:spcPts val="0"/>
              </a:spcBef>
              <a:spcAft>
                <a:spcPts val="0"/>
              </a:spcAft>
              <a:buNone/>
            </a:pPr>
            <a:endParaRPr lang="he-IL" sz="2000" b="0" i="0" u="none" strike="noStrike" dirty="0">
              <a:solidFill>
                <a:srgbClr val="000000"/>
              </a:solidFill>
              <a:effectLst/>
              <a:latin typeface="Arial" panose="020B0604020202020204" pitchFamily="34" charset="0"/>
            </a:endParaRPr>
          </a:p>
          <a:p>
            <a:pPr marL="0" indent="0" algn="r" rtl="1">
              <a:spcBef>
                <a:spcPts val="0"/>
              </a:spcBef>
              <a:spcAft>
                <a:spcPts val="0"/>
              </a:spcAft>
              <a:buNone/>
            </a:pPr>
            <a:r>
              <a:rPr lang="he-IL" sz="2000" b="0" i="0" u="none" strike="noStrike" dirty="0">
                <a:solidFill>
                  <a:srgbClr val="000000"/>
                </a:solidFill>
                <a:effectLst/>
                <a:latin typeface="Arial" panose="020B0604020202020204" pitchFamily="34" charset="0"/>
              </a:rPr>
              <a:t>רמב"ם הלכות שבועות פרק ט </a:t>
            </a:r>
            <a:endParaRPr lang="he-IL" sz="2000" b="0" dirty="0">
              <a:effectLst/>
            </a:endParaRPr>
          </a:p>
          <a:p>
            <a:pPr marL="0" indent="0" algn="r" rtl="1">
              <a:spcBef>
                <a:spcPts val="0"/>
              </a:spcBef>
              <a:spcAft>
                <a:spcPts val="0"/>
              </a:spcAft>
              <a:buNone/>
            </a:pPr>
            <a:r>
              <a:rPr lang="he-IL" sz="2000" b="0" i="0" u="none" strike="noStrike" dirty="0">
                <a:solidFill>
                  <a:srgbClr val="000000"/>
                </a:solidFill>
                <a:effectLst/>
                <a:latin typeface="Arial" panose="020B0604020202020204" pitchFamily="34" charset="0"/>
              </a:rPr>
              <a:t>הלכה ד- וכן המשביע עדי קנס וכפרו </a:t>
            </a:r>
            <a:r>
              <a:rPr lang="he-IL" sz="2000" b="0" i="0" u="none" strike="noStrike" dirty="0" err="1">
                <a:solidFill>
                  <a:srgbClr val="000000"/>
                </a:solidFill>
                <a:effectLst/>
                <a:latin typeface="Arial" panose="020B0604020202020204" pitchFamily="34" charset="0"/>
              </a:rPr>
              <a:t>פטורין</a:t>
            </a:r>
            <a:r>
              <a:rPr lang="he-IL" sz="2000" b="0" i="0" u="none" strike="noStrike" dirty="0">
                <a:solidFill>
                  <a:srgbClr val="000000"/>
                </a:solidFill>
                <a:effectLst/>
                <a:latin typeface="Arial" panose="020B0604020202020204" pitchFamily="34" charset="0"/>
              </a:rPr>
              <a:t> משבועת העדות, מפני שאם קדם הנתבע והודה בקנס יפטר מלשלם ואף על פי שבאו העדים אחר כן והעידו, נמצאו העדים לא חייבו זה בעדותן לבדה אלא עדותן עם כפירת הנתבע היא המחייבת אותן והואיל ואם הודה לא תועיל עדותן אם כפרו בה ונשבעו </a:t>
            </a:r>
            <a:r>
              <a:rPr lang="he-IL" sz="2000" b="0" i="0" u="none" strike="noStrike" dirty="0" err="1">
                <a:solidFill>
                  <a:srgbClr val="000000"/>
                </a:solidFill>
                <a:effectLst/>
                <a:latin typeface="Arial" panose="020B0604020202020204" pitchFamily="34" charset="0"/>
              </a:rPr>
              <a:t>פטורין</a:t>
            </a:r>
            <a:r>
              <a:rPr lang="he-IL" sz="2000" b="0" i="0" u="none" strike="noStrike" dirty="0">
                <a:solidFill>
                  <a:srgbClr val="000000"/>
                </a:solidFill>
                <a:effectLst/>
                <a:latin typeface="Arial" panose="020B0604020202020204" pitchFamily="34" charset="0"/>
              </a:rPr>
              <a:t>. </a:t>
            </a:r>
            <a:endParaRPr lang="he-IL" sz="2000" b="0" dirty="0">
              <a:effectLst/>
            </a:endParaRPr>
          </a:p>
          <a:p>
            <a:pPr marL="0" indent="0" algn="r" rtl="1">
              <a:spcBef>
                <a:spcPts val="0"/>
              </a:spcBef>
              <a:spcAft>
                <a:spcPts val="0"/>
              </a:spcAft>
              <a:buNone/>
            </a:pPr>
            <a:br>
              <a:rPr lang="he-IL" sz="2000" b="0" dirty="0">
                <a:effectLst/>
              </a:rPr>
            </a:br>
            <a:r>
              <a:rPr lang="he-IL" sz="2000" b="0" i="0" u="none" strike="noStrike" dirty="0">
                <a:solidFill>
                  <a:srgbClr val="000000"/>
                </a:solidFill>
                <a:effectLst/>
                <a:latin typeface="Arial" panose="020B0604020202020204" pitchFamily="34" charset="0"/>
              </a:rPr>
              <a:t>הלכה ה- משביעכם אני שתבואו ותעידו לי שיש לי ביד פלוני תשלומי כפל ותשלומי ארבעה וחמשה וכפרו, חייבין בשבועת העדות מפני הקרן שהוא ממון לא מפני הכפל שהוא קנס, וכן אם השביעם שיעידו לו </a:t>
            </a:r>
            <a:r>
              <a:rPr lang="he-IL" sz="2000" b="1" i="0" u="none" strike="noStrike" dirty="0">
                <a:solidFill>
                  <a:srgbClr val="000000"/>
                </a:solidFill>
                <a:effectLst/>
                <a:latin typeface="Arial" panose="020B0604020202020204" pitchFamily="34" charset="0"/>
              </a:rPr>
              <a:t>שאנס פלוני או פתה בתו</a:t>
            </a:r>
            <a:r>
              <a:rPr lang="he-IL" sz="2000" b="0" i="0" u="none" strike="noStrike" dirty="0">
                <a:solidFill>
                  <a:srgbClr val="000000"/>
                </a:solidFill>
                <a:effectLst/>
                <a:latin typeface="Arial" panose="020B0604020202020204" pitchFamily="34" charset="0"/>
              </a:rPr>
              <a:t> וכפרו </a:t>
            </a:r>
            <a:r>
              <a:rPr lang="he-IL" sz="2000" b="1" i="0" u="none" strike="noStrike" dirty="0">
                <a:solidFill>
                  <a:srgbClr val="000000"/>
                </a:solidFill>
                <a:effectLst/>
                <a:latin typeface="Arial" panose="020B0604020202020204" pitchFamily="34" charset="0"/>
              </a:rPr>
              <a:t>חייבין בשבועת העדות מפני הבושת והפגם</a:t>
            </a:r>
            <a:r>
              <a:rPr lang="he-IL" sz="2000" b="0" i="0" u="none" strike="noStrike" dirty="0">
                <a:solidFill>
                  <a:srgbClr val="000000"/>
                </a:solidFill>
                <a:effectLst/>
                <a:latin typeface="Arial" panose="020B0604020202020204" pitchFamily="34" charset="0"/>
              </a:rPr>
              <a:t> שאם הודה בהם הנתבע משלם לא מפני הקנס וכן כל כיוצא בזה</a:t>
            </a:r>
          </a:p>
          <a:p>
            <a:pPr marL="0" indent="0" algn="r" rtl="1">
              <a:spcBef>
                <a:spcPts val="0"/>
              </a:spcBef>
              <a:spcAft>
                <a:spcPts val="0"/>
              </a:spcAft>
              <a:buNone/>
            </a:pPr>
            <a:endParaRPr lang="he-IL" sz="2000" b="0" dirty="0">
              <a:effectLst/>
            </a:endParaRPr>
          </a:p>
        </p:txBody>
      </p:sp>
    </p:spTree>
    <p:extLst>
      <p:ext uri="{BB962C8B-B14F-4D97-AF65-F5344CB8AC3E}">
        <p14:creationId xmlns:p14="http://schemas.microsoft.com/office/powerpoint/2010/main" val="3416256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B0344-7E90-4536-A94E-278AFC06F784}"/>
              </a:ext>
            </a:extLst>
          </p:cNvPr>
          <p:cNvSpPr>
            <a:spLocks noGrp="1"/>
          </p:cNvSpPr>
          <p:nvPr>
            <p:ph type="title"/>
          </p:nvPr>
        </p:nvSpPr>
        <p:spPr/>
        <p:txBody>
          <a:bodyPr/>
          <a:lstStyle/>
          <a:p>
            <a:pPr algn="r" rtl="1"/>
            <a:r>
              <a:rPr lang="he-IL" dirty="0"/>
              <a:t>תשלומי אונס ומפתה</a:t>
            </a:r>
          </a:p>
        </p:txBody>
      </p:sp>
      <p:graphicFrame>
        <p:nvGraphicFramePr>
          <p:cNvPr id="4" name="Content Placeholder 3">
            <a:extLst>
              <a:ext uri="{FF2B5EF4-FFF2-40B4-BE49-F238E27FC236}">
                <a16:creationId xmlns:a16="http://schemas.microsoft.com/office/drawing/2014/main" id="{0C78B5F3-9C77-49E8-BF84-6E3AE715B549}"/>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46761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343</TotalTime>
  <Words>2528</Words>
  <Application>Microsoft Office PowerPoint</Application>
  <PresentationFormat>Widescreen</PresentationFormat>
  <Paragraphs>116</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קידושין קטן וקטנה- הצד השלישי</vt:lpstr>
      <vt:lpstr>PowerPoint Presentation</vt:lpstr>
      <vt:lpstr>מרדכי- הבת יכולה לקדש עצמה כקטנה אם האב מסכים אחר כך</vt:lpstr>
      <vt:lpstr>PowerPoint Presentation</vt:lpstr>
      <vt:lpstr>PowerPoint Presentation</vt:lpstr>
      <vt:lpstr>יחס האב והקטנה בדינים אחרים</vt:lpstr>
      <vt:lpstr>PowerPoint Presentation</vt:lpstr>
      <vt:lpstr>PowerPoint Presentation</vt:lpstr>
      <vt:lpstr>תשלומי אונס ומפתה</vt:lpstr>
      <vt:lpstr>PowerPoint Presentation</vt:lpstr>
      <vt:lpstr>קדושי קטן</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קידושי קטנה</dc:title>
  <dc:creator>Avigdor Rosensweig</dc:creator>
  <cp:lastModifiedBy>Avigdor Rosensweig</cp:lastModifiedBy>
  <cp:revision>8</cp:revision>
  <dcterms:created xsi:type="dcterms:W3CDTF">2020-11-19T07:53:27Z</dcterms:created>
  <dcterms:modified xsi:type="dcterms:W3CDTF">2020-12-02T14:16:18Z</dcterms:modified>
</cp:coreProperties>
</file>