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8" r:id="rId4"/>
    <p:sldId id="290" r:id="rId5"/>
    <p:sldId id="279" r:id="rId6"/>
    <p:sldId id="280" r:id="rId7"/>
    <p:sldId id="257" r:id="rId8"/>
    <p:sldId id="281" r:id="rId9"/>
    <p:sldId id="258" r:id="rId10"/>
    <p:sldId id="282" r:id="rId11"/>
    <p:sldId id="259" r:id="rId12"/>
    <p:sldId id="283" r:id="rId13"/>
    <p:sldId id="260" r:id="rId14"/>
    <p:sldId id="284" r:id="rId15"/>
    <p:sldId id="261" r:id="rId16"/>
    <p:sldId id="285" r:id="rId1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1156E-7C57-4109-B558-3B34C6B101E9}" v="1722" dt="2020-11-29T19:10:36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2621156E-7C57-4109-B558-3B34C6B101E9}"/>
    <pc:docChg chg="undo redo custSel addSld delSld modSld sldOrd">
      <pc:chgData name="Avigdor Rosensweig" userId="2c23bf757acee734" providerId="LiveId" clId="{2621156E-7C57-4109-B558-3B34C6B101E9}" dt="2020-11-29T19:11:47.824" v="1974" actId="47"/>
      <pc:docMkLst>
        <pc:docMk/>
      </pc:docMkLst>
      <pc:sldChg chg="del">
        <pc:chgData name="Avigdor Rosensweig" userId="2c23bf757acee734" providerId="LiveId" clId="{2621156E-7C57-4109-B558-3B34C6B101E9}" dt="2020-11-22T19:19:35.449" v="631" actId="47"/>
        <pc:sldMkLst>
          <pc:docMk/>
          <pc:sldMk cId="160236639" sldId="262"/>
        </pc:sldMkLst>
      </pc:sldChg>
      <pc:sldChg chg="modSp add del">
        <pc:chgData name="Avigdor Rosensweig" userId="2c23bf757acee734" providerId="LiveId" clId="{2621156E-7C57-4109-B558-3B34C6B101E9}" dt="2020-11-29T19:11:47.824" v="1974" actId="47"/>
        <pc:sldMkLst>
          <pc:docMk/>
          <pc:sldMk cId="2335319083" sldId="267"/>
        </pc:sldMkLst>
        <pc:graphicFrameChg chg="mod">
          <ac:chgData name="Avigdor Rosensweig" userId="2c23bf757acee734" providerId="LiveId" clId="{2621156E-7C57-4109-B558-3B34C6B101E9}" dt="2020-11-22T19:22:40.667" v="811" actId="20577"/>
          <ac:graphicFrameMkLst>
            <pc:docMk/>
            <pc:sldMk cId="2335319083" sldId="267"/>
            <ac:graphicFrameMk id="4" creationId="{68D5197A-9C61-4CF4-B500-7F5C6203A136}"/>
          </ac:graphicFrameMkLst>
        </pc:graphicFrameChg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2817760034" sldId="269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2199659775" sldId="270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1320991863" sldId="271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1562275971" sldId="273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2862945265" sldId="274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2521708881" sldId="275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3416256735" sldId="276"/>
        </pc:sldMkLst>
      </pc:sldChg>
      <pc:sldChg chg="add del">
        <pc:chgData name="Avigdor Rosensweig" userId="2c23bf757acee734" providerId="LiveId" clId="{2621156E-7C57-4109-B558-3B34C6B101E9}" dt="2020-11-29T19:11:47.824" v="1974" actId="47"/>
        <pc:sldMkLst>
          <pc:docMk/>
          <pc:sldMk cId="1114676139" sldId="277"/>
        </pc:sldMkLst>
      </pc:sldChg>
      <pc:sldChg chg="addSp delSp modSp new del mod modClrScheme chgLayout">
        <pc:chgData name="Avigdor Rosensweig" userId="2c23bf757acee734" providerId="LiveId" clId="{2621156E-7C57-4109-B558-3B34C6B101E9}" dt="2020-11-29T19:11:47.824" v="1974" actId="47"/>
        <pc:sldMkLst>
          <pc:docMk/>
          <pc:sldMk cId="1686579965" sldId="278"/>
        </pc:sldMkLst>
        <pc:spChg chg="del mod ord">
          <ac:chgData name="Avigdor Rosensweig" userId="2c23bf757acee734" providerId="LiveId" clId="{2621156E-7C57-4109-B558-3B34C6B101E9}" dt="2020-11-22T19:08:25.606" v="3" actId="700"/>
          <ac:spMkLst>
            <pc:docMk/>
            <pc:sldMk cId="1686579965" sldId="278"/>
            <ac:spMk id="2" creationId="{63B614C4-084D-43FD-84F8-23487880ADFD}"/>
          </ac:spMkLst>
        </pc:spChg>
        <pc:spChg chg="del mod ord">
          <ac:chgData name="Avigdor Rosensweig" userId="2c23bf757acee734" providerId="LiveId" clId="{2621156E-7C57-4109-B558-3B34C6B101E9}" dt="2020-11-22T19:08:25.606" v="3" actId="700"/>
          <ac:spMkLst>
            <pc:docMk/>
            <pc:sldMk cId="1686579965" sldId="278"/>
            <ac:spMk id="3" creationId="{FEC79C03-FBF9-4196-819B-EEECCFEAA1BE}"/>
          </ac:spMkLst>
        </pc:spChg>
        <pc:spChg chg="add mod ord">
          <ac:chgData name="Avigdor Rosensweig" userId="2c23bf757acee734" providerId="LiveId" clId="{2621156E-7C57-4109-B558-3B34C6B101E9}" dt="2020-11-22T19:08:42.802" v="37" actId="20577"/>
          <ac:spMkLst>
            <pc:docMk/>
            <pc:sldMk cId="1686579965" sldId="278"/>
            <ac:spMk id="4" creationId="{C3293BBC-8295-43B1-A152-721FD065A219}"/>
          </ac:spMkLst>
        </pc:spChg>
        <pc:spChg chg="add mod ord">
          <ac:chgData name="Avigdor Rosensweig" userId="2c23bf757acee734" providerId="LiveId" clId="{2621156E-7C57-4109-B558-3B34C6B101E9}" dt="2020-11-22T19:08:25.606" v="3" actId="700"/>
          <ac:spMkLst>
            <pc:docMk/>
            <pc:sldMk cId="1686579965" sldId="278"/>
            <ac:spMk id="5" creationId="{509CAF49-D0D3-46F2-928C-5FEB2F451A55}"/>
          </ac:spMkLst>
        </pc:spChg>
      </pc:sldChg>
      <pc:sldChg chg="addSp delSp modSp new mod">
        <pc:chgData name="Avigdor Rosensweig" userId="2c23bf757acee734" providerId="LiveId" clId="{2621156E-7C57-4109-B558-3B34C6B101E9}" dt="2020-11-22T19:12:21.459" v="154" actId="20577"/>
        <pc:sldMkLst>
          <pc:docMk/>
          <pc:sldMk cId="1186459333" sldId="279"/>
        </pc:sldMkLst>
        <pc:spChg chg="del">
          <ac:chgData name="Avigdor Rosensweig" userId="2c23bf757acee734" providerId="LiveId" clId="{2621156E-7C57-4109-B558-3B34C6B101E9}" dt="2020-11-22T19:11:00.114" v="39" actId="1032"/>
          <ac:spMkLst>
            <pc:docMk/>
            <pc:sldMk cId="1186459333" sldId="279"/>
            <ac:spMk id="3" creationId="{55E81ACA-7F78-43A0-92D7-34D2BCF0FECA}"/>
          </ac:spMkLst>
        </pc:spChg>
        <pc:graphicFrameChg chg="add mod modGraphic">
          <ac:chgData name="Avigdor Rosensweig" userId="2c23bf757acee734" providerId="LiveId" clId="{2621156E-7C57-4109-B558-3B34C6B101E9}" dt="2020-11-22T19:12:21.459" v="154" actId="20577"/>
          <ac:graphicFrameMkLst>
            <pc:docMk/>
            <pc:sldMk cId="1186459333" sldId="279"/>
            <ac:graphicFrameMk id="4" creationId="{B21CFEB5-18DB-4407-A065-65E295B6B02B}"/>
          </ac:graphicFrameMkLst>
        </pc:graphicFrameChg>
      </pc:sldChg>
      <pc:sldChg chg="delSp modSp add mod">
        <pc:chgData name="Avigdor Rosensweig" userId="2c23bf757acee734" providerId="LiveId" clId="{2621156E-7C57-4109-B558-3B34C6B101E9}" dt="2020-11-22T19:13:07.180" v="226" actId="14100"/>
        <pc:sldMkLst>
          <pc:docMk/>
          <pc:sldMk cId="2698563659" sldId="280"/>
        </pc:sldMkLst>
        <pc:spChg chg="del">
          <ac:chgData name="Avigdor Rosensweig" userId="2c23bf757acee734" providerId="LiveId" clId="{2621156E-7C57-4109-B558-3B34C6B101E9}" dt="2020-11-22T19:13:04.052" v="225" actId="478"/>
          <ac:spMkLst>
            <pc:docMk/>
            <pc:sldMk cId="2698563659" sldId="280"/>
            <ac:spMk id="2" creationId="{6B69DB9A-7254-48BA-A0AF-ED5EC9625EE6}"/>
          </ac:spMkLst>
        </pc:spChg>
        <pc:graphicFrameChg chg="mod">
          <ac:chgData name="Avigdor Rosensweig" userId="2c23bf757acee734" providerId="LiveId" clId="{2621156E-7C57-4109-B558-3B34C6B101E9}" dt="2020-11-22T19:13:07.180" v="226" actId="14100"/>
          <ac:graphicFrameMkLst>
            <pc:docMk/>
            <pc:sldMk cId="2698563659" sldId="280"/>
            <ac:graphicFrameMk id="4" creationId="{B21CFEB5-18DB-4407-A065-65E295B6B02B}"/>
          </ac:graphicFrameMkLst>
        </pc:graphicFrameChg>
      </pc:sldChg>
      <pc:sldChg chg="add del">
        <pc:chgData name="Avigdor Rosensweig" userId="2c23bf757acee734" providerId="LiveId" clId="{2621156E-7C57-4109-B558-3B34C6B101E9}" dt="2020-11-22T19:13:44.506" v="228" actId="47"/>
        <pc:sldMkLst>
          <pc:docMk/>
          <pc:sldMk cId="1396548848" sldId="281"/>
        </pc:sldMkLst>
      </pc:sldChg>
      <pc:sldChg chg="addSp delSp modSp new mod">
        <pc:chgData name="Avigdor Rosensweig" userId="2c23bf757acee734" providerId="LiveId" clId="{2621156E-7C57-4109-B558-3B34C6B101E9}" dt="2020-11-22T19:15:46.527" v="304" actId="14100"/>
        <pc:sldMkLst>
          <pc:docMk/>
          <pc:sldMk cId="3682480743" sldId="281"/>
        </pc:sldMkLst>
        <pc:spChg chg="del">
          <ac:chgData name="Avigdor Rosensweig" userId="2c23bf757acee734" providerId="LiveId" clId="{2621156E-7C57-4109-B558-3B34C6B101E9}" dt="2020-11-22T19:15:43.979" v="303" actId="478"/>
          <ac:spMkLst>
            <pc:docMk/>
            <pc:sldMk cId="3682480743" sldId="281"/>
            <ac:spMk id="2" creationId="{A523D79C-EFAF-46E4-979C-FA3FF798E783}"/>
          </ac:spMkLst>
        </pc:spChg>
        <pc:spChg chg="del">
          <ac:chgData name="Avigdor Rosensweig" userId="2c23bf757acee734" providerId="LiveId" clId="{2621156E-7C57-4109-B558-3B34C6B101E9}" dt="2020-11-22T19:15:12.131" v="230" actId="1032"/>
          <ac:spMkLst>
            <pc:docMk/>
            <pc:sldMk cId="3682480743" sldId="281"/>
            <ac:spMk id="3" creationId="{0E25562C-1B43-49F8-A735-C9B37D127BB0}"/>
          </ac:spMkLst>
        </pc:spChg>
        <pc:graphicFrameChg chg="add mod modGraphic">
          <ac:chgData name="Avigdor Rosensweig" userId="2c23bf757acee734" providerId="LiveId" clId="{2621156E-7C57-4109-B558-3B34C6B101E9}" dt="2020-11-22T19:15:46.527" v="304" actId="14100"/>
          <ac:graphicFrameMkLst>
            <pc:docMk/>
            <pc:sldMk cId="3682480743" sldId="281"/>
            <ac:graphicFrameMk id="4" creationId="{30204A03-A07E-4F32-A82F-6132102C51B0}"/>
          </ac:graphicFrameMkLst>
        </pc:graphicFrameChg>
      </pc:sldChg>
      <pc:sldChg chg="modSp add">
        <pc:chgData name="Avigdor Rosensweig" userId="2c23bf757acee734" providerId="LiveId" clId="{2621156E-7C57-4109-B558-3B34C6B101E9}" dt="2020-11-29T19:10:36.197" v="1973" actId="20577"/>
        <pc:sldMkLst>
          <pc:docMk/>
          <pc:sldMk cId="372609089" sldId="282"/>
        </pc:sldMkLst>
        <pc:graphicFrameChg chg="mod">
          <ac:chgData name="Avigdor Rosensweig" userId="2c23bf757acee734" providerId="LiveId" clId="{2621156E-7C57-4109-B558-3B34C6B101E9}" dt="2020-11-29T19:10:36.197" v="1973" actId="20577"/>
          <ac:graphicFrameMkLst>
            <pc:docMk/>
            <pc:sldMk cId="372609089" sldId="282"/>
            <ac:graphicFrameMk id="4" creationId="{30204A03-A07E-4F32-A82F-6132102C51B0}"/>
          </ac:graphicFrameMkLst>
        </pc:graphicFrameChg>
      </pc:sldChg>
      <pc:sldChg chg="modSp add">
        <pc:chgData name="Avigdor Rosensweig" userId="2c23bf757acee734" providerId="LiveId" clId="{2621156E-7C57-4109-B558-3B34C6B101E9}" dt="2020-11-22T19:17:54.039" v="463" actId="20577"/>
        <pc:sldMkLst>
          <pc:docMk/>
          <pc:sldMk cId="3686451353" sldId="283"/>
        </pc:sldMkLst>
        <pc:graphicFrameChg chg="mod">
          <ac:chgData name="Avigdor Rosensweig" userId="2c23bf757acee734" providerId="LiveId" clId="{2621156E-7C57-4109-B558-3B34C6B101E9}" dt="2020-11-22T19:17:54.039" v="463" actId="20577"/>
          <ac:graphicFrameMkLst>
            <pc:docMk/>
            <pc:sldMk cId="3686451353" sldId="283"/>
            <ac:graphicFrameMk id="4" creationId="{30204A03-A07E-4F32-A82F-6132102C51B0}"/>
          </ac:graphicFrameMkLst>
        </pc:graphicFrameChg>
      </pc:sldChg>
      <pc:sldChg chg="modSp add">
        <pc:chgData name="Avigdor Rosensweig" userId="2c23bf757acee734" providerId="LiveId" clId="{2621156E-7C57-4109-B558-3B34C6B101E9}" dt="2020-11-22T19:18:31.339" v="530" actId="20577"/>
        <pc:sldMkLst>
          <pc:docMk/>
          <pc:sldMk cId="3075659228" sldId="284"/>
        </pc:sldMkLst>
        <pc:graphicFrameChg chg="mod">
          <ac:chgData name="Avigdor Rosensweig" userId="2c23bf757acee734" providerId="LiveId" clId="{2621156E-7C57-4109-B558-3B34C6B101E9}" dt="2020-11-22T19:18:31.339" v="530" actId="20577"/>
          <ac:graphicFrameMkLst>
            <pc:docMk/>
            <pc:sldMk cId="3075659228" sldId="284"/>
            <ac:graphicFrameMk id="4" creationId="{30204A03-A07E-4F32-A82F-6132102C51B0}"/>
          </ac:graphicFrameMkLst>
        </pc:graphicFrameChg>
      </pc:sldChg>
      <pc:sldChg chg="modSp add">
        <pc:chgData name="Avigdor Rosensweig" userId="2c23bf757acee734" providerId="LiveId" clId="{2621156E-7C57-4109-B558-3B34C6B101E9}" dt="2020-11-22T19:19:19.315" v="630" actId="113"/>
        <pc:sldMkLst>
          <pc:docMk/>
          <pc:sldMk cId="1507949534" sldId="285"/>
        </pc:sldMkLst>
        <pc:graphicFrameChg chg="mod">
          <ac:chgData name="Avigdor Rosensweig" userId="2c23bf757acee734" providerId="LiveId" clId="{2621156E-7C57-4109-B558-3B34C6B101E9}" dt="2020-11-22T19:19:19.315" v="630" actId="113"/>
          <ac:graphicFrameMkLst>
            <pc:docMk/>
            <pc:sldMk cId="1507949534" sldId="285"/>
            <ac:graphicFrameMk id="4" creationId="{30204A03-A07E-4F32-A82F-6132102C51B0}"/>
          </ac:graphicFrameMkLst>
        </pc:graphicFrame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1491581029" sldId="286"/>
        </pc:sldMkLst>
        <pc:spChg chg="mod">
          <ac:chgData name="Avigdor Rosensweig" userId="2c23bf757acee734" providerId="LiveId" clId="{2621156E-7C57-4109-B558-3B34C6B101E9}" dt="2020-11-26T09:55:49.058" v="821" actId="113"/>
          <ac:spMkLst>
            <pc:docMk/>
            <pc:sldMk cId="1491581029" sldId="286"/>
            <ac:spMk id="3" creationId="{192A0F15-B0E4-4272-92E8-807659CB28C5}"/>
          </ac:spMkLst>
        </pc:spChg>
      </pc:sldChg>
      <pc:sldChg chg="modSp add del">
        <pc:chgData name="Avigdor Rosensweig" userId="2c23bf757acee734" providerId="LiveId" clId="{2621156E-7C57-4109-B558-3B34C6B101E9}" dt="2020-11-29T19:11:47.824" v="1974" actId="47"/>
        <pc:sldMkLst>
          <pc:docMk/>
          <pc:sldMk cId="484505207" sldId="287"/>
        </pc:sldMkLst>
        <pc:graphicFrameChg chg="mod">
          <ac:chgData name="Avigdor Rosensweig" userId="2c23bf757acee734" providerId="LiveId" clId="{2621156E-7C57-4109-B558-3B34C6B101E9}" dt="2020-11-26T09:57:24.659" v="916" actId="20577"/>
          <ac:graphicFrameMkLst>
            <pc:docMk/>
            <pc:sldMk cId="484505207" sldId="287"/>
            <ac:graphicFrameMk id="4" creationId="{68D5197A-9C61-4CF4-B500-7F5C6203A136}"/>
          </ac:graphicFrameMkLst>
        </pc:graphicFrameChg>
      </pc:sldChg>
      <pc:sldChg chg="modSp new mod">
        <pc:chgData name="Avigdor Rosensweig" userId="2c23bf757acee734" providerId="LiveId" clId="{2621156E-7C57-4109-B558-3B34C6B101E9}" dt="2020-11-26T10:05:08.585" v="957" actId="27636"/>
        <pc:sldMkLst>
          <pc:docMk/>
          <pc:sldMk cId="3791268741" sldId="288"/>
        </pc:sldMkLst>
        <pc:spChg chg="mod">
          <ac:chgData name="Avigdor Rosensweig" userId="2c23bf757acee734" providerId="LiveId" clId="{2621156E-7C57-4109-B558-3B34C6B101E9}" dt="2020-11-26T09:58:01.143" v="936" actId="20577"/>
          <ac:spMkLst>
            <pc:docMk/>
            <pc:sldMk cId="3791268741" sldId="288"/>
            <ac:spMk id="2" creationId="{C6DC4D5B-93C4-4FDF-8734-94FE5DB29E3E}"/>
          </ac:spMkLst>
        </pc:spChg>
        <pc:spChg chg="mod">
          <ac:chgData name="Avigdor Rosensweig" userId="2c23bf757acee734" providerId="LiveId" clId="{2621156E-7C57-4109-B558-3B34C6B101E9}" dt="2020-11-26T10:05:08.585" v="957" actId="27636"/>
          <ac:spMkLst>
            <pc:docMk/>
            <pc:sldMk cId="3791268741" sldId="288"/>
            <ac:spMk id="3" creationId="{19E36664-3AE7-41BD-8DFF-45F8706EF1CA}"/>
          </ac:spMkLst>
        </pc:spChg>
      </pc:sldChg>
      <pc:sldChg chg="modSp new mod">
        <pc:chgData name="Avigdor Rosensweig" userId="2c23bf757acee734" providerId="LiveId" clId="{2621156E-7C57-4109-B558-3B34C6B101E9}" dt="2020-11-26T10:05:42.901" v="992" actId="115"/>
        <pc:sldMkLst>
          <pc:docMk/>
          <pc:sldMk cId="2710180553" sldId="289"/>
        </pc:sldMkLst>
        <pc:spChg chg="mod">
          <ac:chgData name="Avigdor Rosensweig" userId="2c23bf757acee734" providerId="LiveId" clId="{2621156E-7C57-4109-B558-3B34C6B101E9}" dt="2020-11-26T10:05:25.582" v="983" actId="20577"/>
          <ac:spMkLst>
            <pc:docMk/>
            <pc:sldMk cId="2710180553" sldId="289"/>
            <ac:spMk id="2" creationId="{B1A2BFF5-D315-4DF7-9D62-C2FE4C158DE5}"/>
          </ac:spMkLst>
        </pc:spChg>
        <pc:spChg chg="mod">
          <ac:chgData name="Avigdor Rosensweig" userId="2c23bf757acee734" providerId="LiveId" clId="{2621156E-7C57-4109-B558-3B34C6B101E9}" dt="2020-11-26T10:05:42.901" v="992" actId="115"/>
          <ac:spMkLst>
            <pc:docMk/>
            <pc:sldMk cId="2710180553" sldId="289"/>
            <ac:spMk id="3" creationId="{2D9A7F5C-7677-472C-8AE1-97CCCE005182}"/>
          </ac:spMkLst>
        </pc:spChg>
      </pc:sldChg>
      <pc:sldChg chg="modSp new mod">
        <pc:chgData name="Avigdor Rosensweig" userId="2c23bf757acee734" providerId="LiveId" clId="{2621156E-7C57-4109-B558-3B34C6B101E9}" dt="2020-11-26T10:06:12.878" v="1028" actId="948"/>
        <pc:sldMkLst>
          <pc:docMk/>
          <pc:sldMk cId="1847970771" sldId="290"/>
        </pc:sldMkLst>
        <pc:spChg chg="mod">
          <ac:chgData name="Avigdor Rosensweig" userId="2c23bf757acee734" providerId="LiveId" clId="{2621156E-7C57-4109-B558-3B34C6B101E9}" dt="2020-11-26T10:06:12.878" v="1028" actId="948"/>
          <ac:spMkLst>
            <pc:docMk/>
            <pc:sldMk cId="1847970771" sldId="290"/>
            <ac:spMk id="2" creationId="{F4A3CBC6-8E68-4461-9439-B9BD9359C928}"/>
          </ac:spMkLst>
        </pc:sp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1964261439" sldId="291"/>
        </pc:sldMkLst>
        <pc:spChg chg="mod">
          <ac:chgData name="Avigdor Rosensweig" userId="2c23bf757acee734" providerId="LiveId" clId="{2621156E-7C57-4109-B558-3B34C6B101E9}" dt="2020-11-26T10:08:55.080" v="1039" actId="20577"/>
          <ac:spMkLst>
            <pc:docMk/>
            <pc:sldMk cId="1964261439" sldId="291"/>
            <ac:spMk id="2" creationId="{1B5E82BC-E384-458F-9F95-EF991B34393F}"/>
          </ac:spMkLst>
        </pc:spChg>
      </pc:sldChg>
      <pc:sldChg chg="addSp delSp modSp new del mod ord modClrScheme chgLayout">
        <pc:chgData name="Avigdor Rosensweig" userId="2c23bf757acee734" providerId="LiveId" clId="{2621156E-7C57-4109-B558-3B34C6B101E9}" dt="2020-11-29T19:11:47.824" v="1974" actId="47"/>
        <pc:sldMkLst>
          <pc:docMk/>
          <pc:sldMk cId="4074678658" sldId="292"/>
        </pc:sldMkLst>
        <pc:spChg chg="del mod ord">
          <ac:chgData name="Avigdor Rosensweig" userId="2c23bf757acee734" providerId="LiveId" clId="{2621156E-7C57-4109-B558-3B34C6B101E9}" dt="2020-11-26T10:08:59.426" v="1041" actId="700"/>
          <ac:spMkLst>
            <pc:docMk/>
            <pc:sldMk cId="4074678658" sldId="292"/>
            <ac:spMk id="2" creationId="{470316F9-57C8-4C9D-A822-1A8700C66A3C}"/>
          </ac:spMkLst>
        </pc:spChg>
        <pc:spChg chg="del mod ord">
          <ac:chgData name="Avigdor Rosensweig" userId="2c23bf757acee734" providerId="LiveId" clId="{2621156E-7C57-4109-B558-3B34C6B101E9}" dt="2020-11-26T10:08:59.426" v="1041" actId="700"/>
          <ac:spMkLst>
            <pc:docMk/>
            <pc:sldMk cId="4074678658" sldId="292"/>
            <ac:spMk id="3" creationId="{35300C4C-E6B9-474F-B61D-368F84F4697D}"/>
          </ac:spMkLst>
        </pc:spChg>
        <pc:spChg chg="add mod ord">
          <ac:chgData name="Avigdor Rosensweig" userId="2c23bf757acee734" providerId="LiveId" clId="{2621156E-7C57-4109-B558-3B34C6B101E9}" dt="2020-11-26T10:08:59.426" v="1041" actId="700"/>
          <ac:spMkLst>
            <pc:docMk/>
            <pc:sldMk cId="4074678658" sldId="292"/>
            <ac:spMk id="4" creationId="{00587B20-DC54-4A1F-8399-1B81EC8CF743}"/>
          </ac:spMkLst>
        </pc:spChg>
        <pc:spChg chg="add mod ord">
          <ac:chgData name="Avigdor Rosensweig" userId="2c23bf757acee734" providerId="LiveId" clId="{2621156E-7C57-4109-B558-3B34C6B101E9}" dt="2020-11-26T10:10:17.292" v="1063" actId="113"/>
          <ac:spMkLst>
            <pc:docMk/>
            <pc:sldMk cId="4074678658" sldId="292"/>
            <ac:spMk id="5" creationId="{82219F51-A304-45F1-8744-36B8FAAD4D4D}"/>
          </ac:spMkLst>
        </pc:spChg>
      </pc:sldChg>
      <pc:sldChg chg="addSp delSp modSp new del mod modClrScheme chgLayout">
        <pc:chgData name="Avigdor Rosensweig" userId="2c23bf757acee734" providerId="LiveId" clId="{2621156E-7C57-4109-B558-3B34C6B101E9}" dt="2020-11-29T19:11:47.824" v="1974" actId="47"/>
        <pc:sldMkLst>
          <pc:docMk/>
          <pc:sldMk cId="2817413410" sldId="293"/>
        </pc:sldMkLst>
        <pc:spChg chg="del mod ord">
          <ac:chgData name="Avigdor Rosensweig" userId="2c23bf757acee734" providerId="LiveId" clId="{2621156E-7C57-4109-B558-3B34C6B101E9}" dt="2020-11-26T10:11:02.744" v="1065" actId="700"/>
          <ac:spMkLst>
            <pc:docMk/>
            <pc:sldMk cId="2817413410" sldId="293"/>
            <ac:spMk id="2" creationId="{15E0F4B7-F499-400B-BE52-2F24EB7FB22F}"/>
          </ac:spMkLst>
        </pc:spChg>
        <pc:spChg chg="del mod ord">
          <ac:chgData name="Avigdor Rosensweig" userId="2c23bf757acee734" providerId="LiveId" clId="{2621156E-7C57-4109-B558-3B34C6B101E9}" dt="2020-11-26T10:11:02.744" v="1065" actId="700"/>
          <ac:spMkLst>
            <pc:docMk/>
            <pc:sldMk cId="2817413410" sldId="293"/>
            <ac:spMk id="3" creationId="{BF538147-5B4E-4ED1-BF41-484BA381008F}"/>
          </ac:spMkLst>
        </pc:spChg>
        <pc:spChg chg="add mod ord">
          <ac:chgData name="Avigdor Rosensweig" userId="2c23bf757acee734" providerId="LiveId" clId="{2621156E-7C57-4109-B558-3B34C6B101E9}" dt="2020-11-26T10:11:02.744" v="1065" actId="700"/>
          <ac:spMkLst>
            <pc:docMk/>
            <pc:sldMk cId="2817413410" sldId="293"/>
            <ac:spMk id="4" creationId="{446405AF-84DA-43B4-9644-65DD8254116D}"/>
          </ac:spMkLst>
        </pc:spChg>
        <pc:spChg chg="add mod ord">
          <ac:chgData name="Avigdor Rosensweig" userId="2c23bf757acee734" providerId="LiveId" clId="{2621156E-7C57-4109-B558-3B34C6B101E9}" dt="2020-11-26T10:13:21.655" v="1102" actId="113"/>
          <ac:spMkLst>
            <pc:docMk/>
            <pc:sldMk cId="2817413410" sldId="293"/>
            <ac:spMk id="5" creationId="{E9286550-A3F8-4C67-9BBB-220FF0EF331D}"/>
          </ac:spMkLst>
        </pc:sp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894423259" sldId="294"/>
        </pc:sldMkLst>
        <pc:spChg chg="mod">
          <ac:chgData name="Avigdor Rosensweig" userId="2c23bf757acee734" providerId="LiveId" clId="{2621156E-7C57-4109-B558-3B34C6B101E9}" dt="2020-11-26T10:13:37.516" v="1103" actId="113"/>
          <ac:spMkLst>
            <pc:docMk/>
            <pc:sldMk cId="894423259" sldId="294"/>
            <ac:spMk id="3" creationId="{4492624F-7414-461C-8519-35BE036FA425}"/>
          </ac:spMkLst>
        </pc:sp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2117960758" sldId="295"/>
        </pc:sldMkLst>
        <pc:spChg chg="mod">
          <ac:chgData name="Avigdor Rosensweig" userId="2c23bf757acee734" providerId="LiveId" clId="{2621156E-7C57-4109-B558-3B34C6B101E9}" dt="2020-11-26T10:12:14.327" v="1081" actId="20577"/>
          <ac:spMkLst>
            <pc:docMk/>
            <pc:sldMk cId="2117960758" sldId="295"/>
            <ac:spMk id="3" creationId="{5283A4B6-6CFA-4437-801E-11D6410D453B}"/>
          </ac:spMkLst>
        </pc:sp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2471490116" sldId="296"/>
        </pc:sldMkLst>
        <pc:spChg chg="mod">
          <ac:chgData name="Avigdor Rosensweig" userId="2c23bf757acee734" providerId="LiveId" clId="{2621156E-7C57-4109-B558-3B34C6B101E9}" dt="2020-11-26T10:12:52.842" v="1089" actId="12"/>
          <ac:spMkLst>
            <pc:docMk/>
            <pc:sldMk cId="2471490116" sldId="296"/>
            <ac:spMk id="3" creationId="{43FF1D62-4A56-4F05-9DBE-CCF3E4B6CF93}"/>
          </ac:spMkLst>
        </pc:sp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5313986" sldId="297"/>
        </pc:sldMkLst>
        <pc:spChg chg="mod">
          <ac:chgData name="Avigdor Rosensweig" userId="2c23bf757acee734" providerId="LiveId" clId="{2621156E-7C57-4109-B558-3B34C6B101E9}" dt="2020-11-26T10:12:40.244" v="1087" actId="20577"/>
          <ac:spMkLst>
            <pc:docMk/>
            <pc:sldMk cId="5313986" sldId="297"/>
            <ac:spMk id="3" creationId="{59360510-1CF1-4F1E-A60F-2F9F2A59A69B}"/>
          </ac:spMkLst>
        </pc:spChg>
      </pc:sldChg>
      <pc:sldChg chg="addSp delSp modSp new del mod">
        <pc:chgData name="Avigdor Rosensweig" userId="2c23bf757acee734" providerId="LiveId" clId="{2621156E-7C57-4109-B558-3B34C6B101E9}" dt="2020-11-29T19:11:47.824" v="1974" actId="47"/>
        <pc:sldMkLst>
          <pc:docMk/>
          <pc:sldMk cId="1064636585" sldId="298"/>
        </pc:sldMkLst>
        <pc:spChg chg="del">
          <ac:chgData name="Avigdor Rosensweig" userId="2c23bf757acee734" providerId="LiveId" clId="{2621156E-7C57-4109-B558-3B34C6B101E9}" dt="2020-11-26T10:25:34.965" v="1661" actId="478"/>
          <ac:spMkLst>
            <pc:docMk/>
            <pc:sldMk cId="1064636585" sldId="298"/>
            <ac:spMk id="2" creationId="{1540AF19-9798-4A19-9662-1B9DD53261D2}"/>
          </ac:spMkLst>
        </pc:spChg>
        <pc:spChg chg="del">
          <ac:chgData name="Avigdor Rosensweig" userId="2c23bf757acee734" providerId="LiveId" clId="{2621156E-7C57-4109-B558-3B34C6B101E9}" dt="2020-11-26T10:13:57.316" v="1105" actId="1032"/>
          <ac:spMkLst>
            <pc:docMk/>
            <pc:sldMk cId="1064636585" sldId="298"/>
            <ac:spMk id="3" creationId="{DB409116-8D02-4D56-A5D0-5044BD6D99A6}"/>
          </ac:spMkLst>
        </pc:spChg>
        <pc:graphicFrameChg chg="add mod modGraphic">
          <ac:chgData name="Avigdor Rosensweig" userId="2c23bf757acee734" providerId="LiveId" clId="{2621156E-7C57-4109-B558-3B34C6B101E9}" dt="2020-11-26T10:25:37.357" v="1662" actId="14100"/>
          <ac:graphicFrameMkLst>
            <pc:docMk/>
            <pc:sldMk cId="1064636585" sldId="298"/>
            <ac:graphicFrameMk id="4" creationId="{49D23578-068A-4BA5-A088-37C804F3EB35}"/>
          </ac:graphicFrameMkLst>
        </pc:graphicFrameChg>
      </pc:sldChg>
      <pc:sldChg chg="delSp modSp add del mod">
        <pc:chgData name="Avigdor Rosensweig" userId="2c23bf757acee734" providerId="LiveId" clId="{2621156E-7C57-4109-B558-3B34C6B101E9}" dt="2020-11-29T19:11:47.824" v="1974" actId="47"/>
        <pc:sldMkLst>
          <pc:docMk/>
          <pc:sldMk cId="3972097968" sldId="299"/>
        </pc:sldMkLst>
        <pc:spChg chg="del">
          <ac:chgData name="Avigdor Rosensweig" userId="2c23bf757acee734" providerId="LiveId" clId="{2621156E-7C57-4109-B558-3B34C6B101E9}" dt="2020-11-26T10:17:27.457" v="1617" actId="478"/>
          <ac:spMkLst>
            <pc:docMk/>
            <pc:sldMk cId="3972097968" sldId="299"/>
            <ac:spMk id="2" creationId="{1540AF19-9798-4A19-9662-1B9DD53261D2}"/>
          </ac:spMkLst>
        </pc:spChg>
        <pc:graphicFrameChg chg="mod">
          <ac:chgData name="Avigdor Rosensweig" userId="2c23bf757acee734" providerId="LiveId" clId="{2621156E-7C57-4109-B558-3B34C6B101E9}" dt="2020-11-26T10:17:33.627" v="1619" actId="14100"/>
          <ac:graphicFrameMkLst>
            <pc:docMk/>
            <pc:sldMk cId="3972097968" sldId="299"/>
            <ac:graphicFrameMk id="4" creationId="{49D23578-068A-4BA5-A088-37C804F3EB35}"/>
          </ac:graphicFrameMkLst>
        </pc:graphicFrameChg>
      </pc:sldChg>
      <pc:sldChg chg="modSp new del mod">
        <pc:chgData name="Avigdor Rosensweig" userId="2c23bf757acee734" providerId="LiveId" clId="{2621156E-7C57-4109-B558-3B34C6B101E9}" dt="2020-11-29T19:11:47.824" v="1974" actId="47"/>
        <pc:sldMkLst>
          <pc:docMk/>
          <pc:sldMk cId="3099205093" sldId="300"/>
        </pc:sldMkLst>
        <pc:spChg chg="mod">
          <ac:chgData name="Avigdor Rosensweig" userId="2c23bf757acee734" providerId="LiveId" clId="{2621156E-7C57-4109-B558-3B34C6B101E9}" dt="2020-11-26T10:25:03.411" v="1625" actId="20577"/>
          <ac:spMkLst>
            <pc:docMk/>
            <pc:sldMk cId="3099205093" sldId="300"/>
            <ac:spMk id="3" creationId="{57812A94-6B0F-4084-860C-FC2D940E0F51}"/>
          </ac:spMkLst>
        </pc:spChg>
      </pc:sldChg>
      <pc:sldChg chg="addSp delSp modSp new del mod">
        <pc:chgData name="Avigdor Rosensweig" userId="2c23bf757acee734" providerId="LiveId" clId="{2621156E-7C57-4109-B558-3B34C6B101E9}" dt="2020-11-29T19:11:47.824" v="1974" actId="47"/>
        <pc:sldMkLst>
          <pc:docMk/>
          <pc:sldMk cId="578525707" sldId="301"/>
        </pc:sldMkLst>
        <pc:spChg chg="del">
          <ac:chgData name="Avigdor Rosensweig" userId="2c23bf757acee734" providerId="LiveId" clId="{2621156E-7C57-4109-B558-3B34C6B101E9}" dt="2020-11-26T10:28:16.609" v="1955" actId="478"/>
          <ac:spMkLst>
            <pc:docMk/>
            <pc:sldMk cId="578525707" sldId="301"/>
            <ac:spMk id="2" creationId="{ADECD052-A256-41EB-BDF6-57FC4C4DEACF}"/>
          </ac:spMkLst>
        </pc:spChg>
        <pc:spChg chg="del">
          <ac:chgData name="Avigdor Rosensweig" userId="2c23bf757acee734" providerId="LiveId" clId="{2621156E-7C57-4109-B558-3B34C6B101E9}" dt="2020-11-26T10:25:53.791" v="1664" actId="1032"/>
          <ac:spMkLst>
            <pc:docMk/>
            <pc:sldMk cId="578525707" sldId="301"/>
            <ac:spMk id="3" creationId="{2305C0E8-8BF9-401D-9718-514A95229B6A}"/>
          </ac:spMkLst>
        </pc:spChg>
        <pc:graphicFrameChg chg="add mod modGraphic">
          <ac:chgData name="Avigdor Rosensweig" userId="2c23bf757acee734" providerId="LiveId" clId="{2621156E-7C57-4109-B558-3B34C6B101E9}" dt="2020-11-26T10:28:26.982" v="1957" actId="14100"/>
          <ac:graphicFrameMkLst>
            <pc:docMk/>
            <pc:sldMk cId="578525707" sldId="301"/>
            <ac:graphicFrameMk id="4" creationId="{CD843C47-A101-45FD-AF13-6EDD494469E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812CB-B5C5-4D83-A012-06BE413FDF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CF03643-32AD-4A35-AA11-74B90FC5E33D}">
      <dgm:prSet phldrT="[Text]"/>
      <dgm:spPr/>
      <dgm:t>
        <a:bodyPr/>
        <a:lstStyle/>
        <a:p>
          <a:pPr rtl="1"/>
          <a:r>
            <a:rPr lang="he-IL" dirty="0"/>
            <a:t>קידושי קטנה- עם </a:t>
          </a:r>
          <a:r>
            <a:rPr lang="he-IL"/>
            <a:t>מי?</a:t>
          </a:r>
          <a:endParaRPr lang="he-IL" dirty="0"/>
        </a:p>
      </dgm:t>
    </dgm:pt>
    <dgm:pt modelId="{1D037D6E-CBF3-4E8E-BCC3-6F02D25E93D2}" type="par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D24B7352-11A4-4BED-8C54-9E9E4E4F7AA9}" type="sib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09525AEF-63B5-4869-A85C-C42B9A97D727}">
      <dgm:prSet phldrT="[Text]"/>
      <dgm:spPr/>
      <dgm:t>
        <a:bodyPr/>
        <a:lstStyle/>
        <a:p>
          <a:pPr rtl="1"/>
          <a:r>
            <a:rPr lang="he-IL" dirty="0"/>
            <a:t>עם האב</a:t>
          </a:r>
        </a:p>
      </dgm:t>
    </dgm:pt>
    <dgm:pt modelId="{4F8D9D15-B9BB-4F4D-B826-BE73B14D6383}" type="sib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15840BE7-0282-4212-BCD1-B1E08E960E07}" type="par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FF19B5D4-48B3-451A-9689-A8561F5E19D0}">
      <dgm:prSet phldrT="[Text]"/>
      <dgm:spPr/>
      <dgm:t>
        <a:bodyPr/>
        <a:lstStyle/>
        <a:p>
          <a:pPr rtl="1"/>
          <a:r>
            <a:rPr lang="he-IL" dirty="0"/>
            <a:t>ריטב"א</a:t>
          </a:r>
        </a:p>
      </dgm:t>
    </dgm:pt>
    <dgm:pt modelId="{E1B7D60E-0648-4045-9649-C40195514462}" type="par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8A52071F-D2AA-4D26-AF08-47FA6D48DA55}" type="sib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F30FFC50-D8C0-42AD-9182-852DAF23924B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17C0AB53-004F-42E8-BC0F-2687DB048970}" type="par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492A4008-0D82-4915-A7AE-58FFD1674689}" type="sib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F96CB662-D632-4A79-A1F4-C8B5F3536ED1}">
      <dgm:prSet phldrT="[Text]"/>
      <dgm:spPr/>
      <dgm:t>
        <a:bodyPr/>
        <a:lstStyle/>
        <a:p>
          <a:pPr rtl="1"/>
          <a:r>
            <a:rPr lang="he-IL" dirty="0"/>
            <a:t>עם הבת – והאב מייצג אותה</a:t>
          </a:r>
        </a:p>
      </dgm:t>
    </dgm:pt>
    <dgm:pt modelId="{DCBE8184-6165-4D0C-94D9-07F27C997A81}" type="par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1437F-7BAF-47FE-B648-E453AF8A5E88}" type="sib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F4B5B-83B2-4D98-B328-12569E254E06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7E8E11B6-265B-437C-920E-CD558137D12E}" type="par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FC40C3E2-B45E-42A4-A8C7-04A80FA15E21}" type="sib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7899219A-0408-4415-AFA3-5162C00DE3A9}">
      <dgm:prSet phldrT="[Text]"/>
      <dgm:spPr/>
      <dgm:t>
        <a:bodyPr/>
        <a:lstStyle/>
        <a:p>
          <a:pPr rtl="1"/>
          <a:r>
            <a:rPr lang="he-IL" dirty="0"/>
            <a:t>תוס רי"ד</a:t>
          </a:r>
        </a:p>
      </dgm:t>
    </dgm:pt>
    <dgm:pt modelId="{F5495CB1-5517-4B5C-A5B3-2F42F61A072F}" type="par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0172A032-91CD-4076-8D6A-261D61369BE9}" type="sib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9D4E7A9B-9B4B-4728-8EBD-12D433B9DB74}" type="pres">
      <dgm:prSet presAssocID="{F8C812CB-B5C5-4D83-A012-06BE413FDF7A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D603559-6695-4C6D-802F-3E96ADAAE3C0}" type="pres">
      <dgm:prSet presAssocID="{4CF03643-32AD-4A35-AA11-74B90FC5E33D}" presName="hierRoot1" presStyleCnt="0"/>
      <dgm:spPr/>
    </dgm:pt>
    <dgm:pt modelId="{701010B9-0354-4131-B6FD-D70EEB459AFF}" type="pres">
      <dgm:prSet presAssocID="{4CF03643-32AD-4A35-AA11-74B90FC5E33D}" presName="composite" presStyleCnt="0"/>
      <dgm:spPr/>
    </dgm:pt>
    <dgm:pt modelId="{895C2B44-1BED-4E63-A5B8-953707507743}" type="pres">
      <dgm:prSet presAssocID="{4CF03643-32AD-4A35-AA11-74B90FC5E33D}" presName="background" presStyleLbl="node0" presStyleIdx="0" presStyleCnt="1"/>
      <dgm:spPr/>
    </dgm:pt>
    <dgm:pt modelId="{995394C5-2E8C-49B8-8514-A1269898A8B2}" type="pres">
      <dgm:prSet presAssocID="{4CF03643-32AD-4A35-AA11-74B90FC5E33D}" presName="text" presStyleLbl="fgAcc0" presStyleIdx="0" presStyleCnt="1">
        <dgm:presLayoutVars>
          <dgm:chPref val="3"/>
        </dgm:presLayoutVars>
      </dgm:prSet>
      <dgm:spPr/>
    </dgm:pt>
    <dgm:pt modelId="{D9D29246-BC57-42D5-BE13-7B21F3F56935}" type="pres">
      <dgm:prSet presAssocID="{4CF03643-32AD-4A35-AA11-74B90FC5E33D}" presName="hierChild2" presStyleCnt="0"/>
      <dgm:spPr/>
    </dgm:pt>
    <dgm:pt modelId="{C740D9E8-B658-4762-B4BE-B8294831928A}" type="pres">
      <dgm:prSet presAssocID="{15840BE7-0282-4212-BCD1-B1E08E960E07}" presName="Name10" presStyleLbl="parChTrans1D2" presStyleIdx="0" presStyleCnt="2"/>
      <dgm:spPr/>
    </dgm:pt>
    <dgm:pt modelId="{17741431-3A1D-45D8-A380-341E3649FB53}" type="pres">
      <dgm:prSet presAssocID="{09525AEF-63B5-4869-A85C-C42B9A97D727}" presName="hierRoot2" presStyleCnt="0"/>
      <dgm:spPr/>
    </dgm:pt>
    <dgm:pt modelId="{51CDEF74-DDE6-492F-A736-4BEA71BA5463}" type="pres">
      <dgm:prSet presAssocID="{09525AEF-63B5-4869-A85C-C42B9A97D727}" presName="composite2" presStyleCnt="0"/>
      <dgm:spPr/>
    </dgm:pt>
    <dgm:pt modelId="{411576E9-E955-4FFF-82D9-EB80F131E087}" type="pres">
      <dgm:prSet presAssocID="{09525AEF-63B5-4869-A85C-C42B9A97D727}" presName="background2" presStyleLbl="node2" presStyleIdx="0" presStyleCnt="2"/>
      <dgm:spPr/>
    </dgm:pt>
    <dgm:pt modelId="{4200EBC9-E5EC-43DF-9F59-A6DC50731BA8}" type="pres">
      <dgm:prSet presAssocID="{09525AEF-63B5-4869-A85C-C42B9A97D727}" presName="text2" presStyleLbl="fgAcc2" presStyleIdx="0" presStyleCnt="2">
        <dgm:presLayoutVars>
          <dgm:chPref val="3"/>
        </dgm:presLayoutVars>
      </dgm:prSet>
      <dgm:spPr/>
    </dgm:pt>
    <dgm:pt modelId="{2EFBABC2-D09F-434A-900A-48245777E7F6}" type="pres">
      <dgm:prSet presAssocID="{09525AEF-63B5-4869-A85C-C42B9A97D727}" presName="hierChild3" presStyleCnt="0"/>
      <dgm:spPr/>
    </dgm:pt>
    <dgm:pt modelId="{DE37B586-6D09-4DD1-A988-AC9D3BF91BBB}" type="pres">
      <dgm:prSet presAssocID="{E1B7D60E-0648-4045-9649-C40195514462}" presName="Name17" presStyleLbl="parChTrans1D3" presStyleIdx="0" presStyleCnt="4"/>
      <dgm:spPr/>
    </dgm:pt>
    <dgm:pt modelId="{5DFCB82B-2C39-4808-A596-661996A1FD19}" type="pres">
      <dgm:prSet presAssocID="{FF19B5D4-48B3-451A-9689-A8561F5E19D0}" presName="hierRoot3" presStyleCnt="0"/>
      <dgm:spPr/>
    </dgm:pt>
    <dgm:pt modelId="{D7A16203-EC4F-401C-9BD4-2AFE0ED697C4}" type="pres">
      <dgm:prSet presAssocID="{FF19B5D4-48B3-451A-9689-A8561F5E19D0}" presName="composite3" presStyleCnt="0"/>
      <dgm:spPr/>
    </dgm:pt>
    <dgm:pt modelId="{3E09A6DC-EF24-4FFE-B4B7-D8E3C85F5718}" type="pres">
      <dgm:prSet presAssocID="{FF19B5D4-48B3-451A-9689-A8561F5E19D0}" presName="background3" presStyleLbl="node3" presStyleIdx="0" presStyleCnt="4"/>
      <dgm:spPr/>
    </dgm:pt>
    <dgm:pt modelId="{A0C85FBC-166B-42AA-942D-3C6D7DCD7266}" type="pres">
      <dgm:prSet presAssocID="{FF19B5D4-48B3-451A-9689-A8561F5E19D0}" presName="text3" presStyleLbl="fgAcc3" presStyleIdx="0" presStyleCnt="4">
        <dgm:presLayoutVars>
          <dgm:chPref val="3"/>
        </dgm:presLayoutVars>
      </dgm:prSet>
      <dgm:spPr/>
    </dgm:pt>
    <dgm:pt modelId="{DBC877F6-BD97-4902-994A-C4D3C8C88B11}" type="pres">
      <dgm:prSet presAssocID="{FF19B5D4-48B3-451A-9689-A8561F5E19D0}" presName="hierChild4" presStyleCnt="0"/>
      <dgm:spPr/>
    </dgm:pt>
    <dgm:pt modelId="{640388AC-CCDD-4FC6-9DA8-2EA122E14ED3}" type="pres">
      <dgm:prSet presAssocID="{17C0AB53-004F-42E8-BC0F-2687DB048970}" presName="Name17" presStyleLbl="parChTrans1D3" presStyleIdx="1" presStyleCnt="4"/>
      <dgm:spPr/>
    </dgm:pt>
    <dgm:pt modelId="{075D6C6D-95C5-46F4-80D0-9BFE6D2614F2}" type="pres">
      <dgm:prSet presAssocID="{F30FFC50-D8C0-42AD-9182-852DAF23924B}" presName="hierRoot3" presStyleCnt="0"/>
      <dgm:spPr/>
    </dgm:pt>
    <dgm:pt modelId="{8531203E-0702-4A87-A861-D9F2A0849FC1}" type="pres">
      <dgm:prSet presAssocID="{F30FFC50-D8C0-42AD-9182-852DAF23924B}" presName="composite3" presStyleCnt="0"/>
      <dgm:spPr/>
    </dgm:pt>
    <dgm:pt modelId="{D6B5EB9A-55E9-47D7-8173-F2D7BBB83230}" type="pres">
      <dgm:prSet presAssocID="{F30FFC50-D8C0-42AD-9182-852DAF23924B}" presName="background3" presStyleLbl="node3" presStyleIdx="1" presStyleCnt="4"/>
      <dgm:spPr/>
    </dgm:pt>
    <dgm:pt modelId="{F30C51FE-7646-4902-AE9F-94D148D3DCCF}" type="pres">
      <dgm:prSet presAssocID="{F30FFC50-D8C0-42AD-9182-852DAF23924B}" presName="text3" presStyleLbl="fgAcc3" presStyleIdx="1" presStyleCnt="4">
        <dgm:presLayoutVars>
          <dgm:chPref val="3"/>
        </dgm:presLayoutVars>
      </dgm:prSet>
      <dgm:spPr/>
    </dgm:pt>
    <dgm:pt modelId="{7C8279BE-1805-4620-B610-8EB09E1A3CB8}" type="pres">
      <dgm:prSet presAssocID="{F30FFC50-D8C0-42AD-9182-852DAF23924B}" presName="hierChild4" presStyleCnt="0"/>
      <dgm:spPr/>
    </dgm:pt>
    <dgm:pt modelId="{91F1B50C-EE12-4FB4-85B4-A8081275F26B}" type="pres">
      <dgm:prSet presAssocID="{DCBE8184-6165-4D0C-94D9-07F27C997A81}" presName="Name10" presStyleLbl="parChTrans1D2" presStyleIdx="1" presStyleCnt="2"/>
      <dgm:spPr/>
    </dgm:pt>
    <dgm:pt modelId="{49EEF8EB-0013-4138-A15C-8661E0EAE832}" type="pres">
      <dgm:prSet presAssocID="{F96CB662-D632-4A79-A1F4-C8B5F3536ED1}" presName="hierRoot2" presStyleCnt="0"/>
      <dgm:spPr/>
    </dgm:pt>
    <dgm:pt modelId="{802983B4-FC9A-4DAD-9ADB-80A26F3E40CD}" type="pres">
      <dgm:prSet presAssocID="{F96CB662-D632-4A79-A1F4-C8B5F3536ED1}" presName="composite2" presStyleCnt="0"/>
      <dgm:spPr/>
    </dgm:pt>
    <dgm:pt modelId="{B0464AB8-09F8-4F47-9A92-8AD6597EC765}" type="pres">
      <dgm:prSet presAssocID="{F96CB662-D632-4A79-A1F4-C8B5F3536ED1}" presName="background2" presStyleLbl="node2" presStyleIdx="1" presStyleCnt="2"/>
      <dgm:spPr/>
    </dgm:pt>
    <dgm:pt modelId="{4B68A65E-BD35-4C7A-81AB-DFC73E34A048}" type="pres">
      <dgm:prSet presAssocID="{F96CB662-D632-4A79-A1F4-C8B5F3536ED1}" presName="text2" presStyleLbl="fgAcc2" presStyleIdx="1" presStyleCnt="2">
        <dgm:presLayoutVars>
          <dgm:chPref val="3"/>
        </dgm:presLayoutVars>
      </dgm:prSet>
      <dgm:spPr/>
    </dgm:pt>
    <dgm:pt modelId="{EB511C63-C8F5-4BA4-A896-CCD4858CDFF9}" type="pres">
      <dgm:prSet presAssocID="{F96CB662-D632-4A79-A1F4-C8B5F3536ED1}" presName="hierChild3" presStyleCnt="0"/>
      <dgm:spPr/>
    </dgm:pt>
    <dgm:pt modelId="{9C0C6027-0B1E-4E32-BD47-EA2B7638CABF}" type="pres">
      <dgm:prSet presAssocID="{7E8E11B6-265B-437C-920E-CD558137D12E}" presName="Name17" presStyleLbl="parChTrans1D3" presStyleIdx="2" presStyleCnt="4"/>
      <dgm:spPr/>
    </dgm:pt>
    <dgm:pt modelId="{26827F44-E730-40BF-AACE-B003B6DFCF64}" type="pres">
      <dgm:prSet presAssocID="{A10F4B5B-83B2-4D98-B328-12569E254E06}" presName="hierRoot3" presStyleCnt="0"/>
      <dgm:spPr/>
    </dgm:pt>
    <dgm:pt modelId="{5E973080-C8BB-4712-AF26-B68E9DF5163B}" type="pres">
      <dgm:prSet presAssocID="{A10F4B5B-83B2-4D98-B328-12569E254E06}" presName="composite3" presStyleCnt="0"/>
      <dgm:spPr/>
    </dgm:pt>
    <dgm:pt modelId="{6E5E92AE-AE86-4BF2-BA33-02435E7FC71D}" type="pres">
      <dgm:prSet presAssocID="{A10F4B5B-83B2-4D98-B328-12569E254E06}" presName="background3" presStyleLbl="node3" presStyleIdx="2" presStyleCnt="4"/>
      <dgm:spPr/>
    </dgm:pt>
    <dgm:pt modelId="{49018A99-3845-4E44-833B-8B22B45585B7}" type="pres">
      <dgm:prSet presAssocID="{A10F4B5B-83B2-4D98-B328-12569E254E06}" presName="text3" presStyleLbl="fgAcc3" presStyleIdx="2" presStyleCnt="4">
        <dgm:presLayoutVars>
          <dgm:chPref val="3"/>
        </dgm:presLayoutVars>
      </dgm:prSet>
      <dgm:spPr/>
    </dgm:pt>
    <dgm:pt modelId="{C2C14C2A-1F2F-46FC-B3CD-E94F6BB01E7A}" type="pres">
      <dgm:prSet presAssocID="{A10F4B5B-83B2-4D98-B328-12569E254E06}" presName="hierChild4" presStyleCnt="0"/>
      <dgm:spPr/>
    </dgm:pt>
    <dgm:pt modelId="{8C346A53-FFAD-48C8-8469-32F1D4F0056D}" type="pres">
      <dgm:prSet presAssocID="{F5495CB1-5517-4B5C-A5B3-2F42F61A072F}" presName="Name17" presStyleLbl="parChTrans1D3" presStyleIdx="3" presStyleCnt="4"/>
      <dgm:spPr/>
    </dgm:pt>
    <dgm:pt modelId="{690D3B67-CF96-4DD4-B05B-A9F989ADA7BA}" type="pres">
      <dgm:prSet presAssocID="{7899219A-0408-4415-AFA3-5162C00DE3A9}" presName="hierRoot3" presStyleCnt="0"/>
      <dgm:spPr/>
    </dgm:pt>
    <dgm:pt modelId="{FF17B3D0-1A07-4533-BCE8-B6716FB970F3}" type="pres">
      <dgm:prSet presAssocID="{7899219A-0408-4415-AFA3-5162C00DE3A9}" presName="composite3" presStyleCnt="0"/>
      <dgm:spPr/>
    </dgm:pt>
    <dgm:pt modelId="{905B2EAE-A723-4AF1-85C7-5BFAEF4B30AD}" type="pres">
      <dgm:prSet presAssocID="{7899219A-0408-4415-AFA3-5162C00DE3A9}" presName="background3" presStyleLbl="node3" presStyleIdx="3" presStyleCnt="4"/>
      <dgm:spPr/>
    </dgm:pt>
    <dgm:pt modelId="{64A1ADF3-600C-4E74-AA3A-05421676AF5F}" type="pres">
      <dgm:prSet presAssocID="{7899219A-0408-4415-AFA3-5162C00DE3A9}" presName="text3" presStyleLbl="fgAcc3" presStyleIdx="3" presStyleCnt="4">
        <dgm:presLayoutVars>
          <dgm:chPref val="3"/>
        </dgm:presLayoutVars>
      </dgm:prSet>
      <dgm:spPr/>
    </dgm:pt>
    <dgm:pt modelId="{B36C86F1-E86F-4A34-8F06-8483B70E11F4}" type="pres">
      <dgm:prSet presAssocID="{7899219A-0408-4415-AFA3-5162C00DE3A9}" presName="hierChild4" presStyleCnt="0"/>
      <dgm:spPr/>
    </dgm:pt>
  </dgm:ptLst>
  <dgm:cxnLst>
    <dgm:cxn modelId="{0B79FD02-7A6E-4B81-AA9D-E7EB76D0C259}" type="presOf" srcId="{E1B7D60E-0648-4045-9649-C40195514462}" destId="{DE37B586-6D09-4DD1-A988-AC9D3BF91BBB}" srcOrd="0" destOrd="0" presId="urn:microsoft.com/office/officeart/2005/8/layout/hierarchy1"/>
    <dgm:cxn modelId="{19E0F206-67E1-4388-8A78-48E0D72EC017}" srcId="{F96CB662-D632-4A79-A1F4-C8B5F3536ED1}" destId="{A10F4B5B-83B2-4D98-B328-12569E254E06}" srcOrd="0" destOrd="0" parTransId="{7E8E11B6-265B-437C-920E-CD558137D12E}" sibTransId="{FC40C3E2-B45E-42A4-A8C7-04A80FA15E21}"/>
    <dgm:cxn modelId="{91448915-ED0D-43D5-9A8E-E2CA9D0BE089}" srcId="{09525AEF-63B5-4869-A85C-C42B9A97D727}" destId="{FF19B5D4-48B3-451A-9689-A8561F5E19D0}" srcOrd="0" destOrd="0" parTransId="{E1B7D60E-0648-4045-9649-C40195514462}" sibTransId="{8A52071F-D2AA-4D26-AF08-47FA6D48DA55}"/>
    <dgm:cxn modelId="{F2342C16-43A1-4FF7-98DF-E141B6F0B66E}" srcId="{F8C812CB-B5C5-4D83-A012-06BE413FDF7A}" destId="{4CF03643-32AD-4A35-AA11-74B90FC5E33D}" srcOrd="0" destOrd="0" parTransId="{1D037D6E-CBF3-4E8E-BCC3-6F02D25E93D2}" sibTransId="{D24B7352-11A4-4BED-8C54-9E9E4E4F7AA9}"/>
    <dgm:cxn modelId="{0D56D01E-6C72-4192-B6D2-798FA9537CA7}" type="presOf" srcId="{F30FFC50-D8C0-42AD-9182-852DAF23924B}" destId="{F30C51FE-7646-4902-AE9F-94D148D3DCCF}" srcOrd="0" destOrd="0" presId="urn:microsoft.com/office/officeart/2005/8/layout/hierarchy1"/>
    <dgm:cxn modelId="{F494E01F-E274-4434-B30E-75E1C21E8395}" type="presOf" srcId="{7E8E11B6-265B-437C-920E-CD558137D12E}" destId="{9C0C6027-0B1E-4E32-BD47-EA2B7638CABF}" srcOrd="0" destOrd="0" presId="urn:microsoft.com/office/officeart/2005/8/layout/hierarchy1"/>
    <dgm:cxn modelId="{3724B12E-D504-4888-8B13-18A48F2AA911}" type="presOf" srcId="{F5495CB1-5517-4B5C-A5B3-2F42F61A072F}" destId="{8C346A53-FFAD-48C8-8469-32F1D4F0056D}" srcOrd="0" destOrd="0" presId="urn:microsoft.com/office/officeart/2005/8/layout/hierarchy1"/>
    <dgm:cxn modelId="{BD632234-7F99-40AF-9BBF-04B9FE5DA8A2}" type="presOf" srcId="{7899219A-0408-4415-AFA3-5162C00DE3A9}" destId="{64A1ADF3-600C-4E74-AA3A-05421676AF5F}" srcOrd="0" destOrd="0" presId="urn:microsoft.com/office/officeart/2005/8/layout/hierarchy1"/>
    <dgm:cxn modelId="{6E9FB460-FBFA-4981-8EAA-A795A915EE63}" type="presOf" srcId="{F8C812CB-B5C5-4D83-A012-06BE413FDF7A}" destId="{9D4E7A9B-9B4B-4728-8EBD-12D433B9DB74}" srcOrd="0" destOrd="0" presId="urn:microsoft.com/office/officeart/2005/8/layout/hierarchy1"/>
    <dgm:cxn modelId="{A0EC314B-C72B-464E-A052-0748A80F2ABE}" type="presOf" srcId="{A10F4B5B-83B2-4D98-B328-12569E254E06}" destId="{49018A99-3845-4E44-833B-8B22B45585B7}" srcOrd="0" destOrd="0" presId="urn:microsoft.com/office/officeart/2005/8/layout/hierarchy1"/>
    <dgm:cxn modelId="{674D8A4C-99C0-4E2F-9D5D-236C4E92035C}" type="presOf" srcId="{15840BE7-0282-4212-BCD1-B1E08E960E07}" destId="{C740D9E8-B658-4762-B4BE-B8294831928A}" srcOrd="0" destOrd="0" presId="urn:microsoft.com/office/officeart/2005/8/layout/hierarchy1"/>
    <dgm:cxn modelId="{5BC01070-DE23-4917-83B4-3F206955A971}" type="presOf" srcId="{17C0AB53-004F-42E8-BC0F-2687DB048970}" destId="{640388AC-CCDD-4FC6-9DA8-2EA122E14ED3}" srcOrd="0" destOrd="0" presId="urn:microsoft.com/office/officeart/2005/8/layout/hierarchy1"/>
    <dgm:cxn modelId="{884A9557-714A-4DC0-A369-77084653748E}" srcId="{4CF03643-32AD-4A35-AA11-74B90FC5E33D}" destId="{09525AEF-63B5-4869-A85C-C42B9A97D727}" srcOrd="0" destOrd="0" parTransId="{15840BE7-0282-4212-BCD1-B1E08E960E07}" sibTransId="{4F8D9D15-B9BB-4F4D-B826-BE73B14D6383}"/>
    <dgm:cxn modelId="{279BAD80-8688-4841-B8B8-4FDBD8199650}" type="presOf" srcId="{09525AEF-63B5-4869-A85C-C42B9A97D727}" destId="{4200EBC9-E5EC-43DF-9F59-A6DC50731BA8}" srcOrd="0" destOrd="0" presId="urn:microsoft.com/office/officeart/2005/8/layout/hierarchy1"/>
    <dgm:cxn modelId="{45F3A381-686C-4EB3-88A3-A9A6B1EB32E6}" type="presOf" srcId="{F96CB662-D632-4A79-A1F4-C8B5F3536ED1}" destId="{4B68A65E-BD35-4C7A-81AB-DFC73E34A048}" srcOrd="0" destOrd="0" presId="urn:microsoft.com/office/officeart/2005/8/layout/hierarchy1"/>
    <dgm:cxn modelId="{B0585F87-EB03-403D-8223-11BB0C9E3490}" type="presOf" srcId="{FF19B5D4-48B3-451A-9689-A8561F5E19D0}" destId="{A0C85FBC-166B-42AA-942D-3C6D7DCD7266}" srcOrd="0" destOrd="0" presId="urn:microsoft.com/office/officeart/2005/8/layout/hierarchy1"/>
    <dgm:cxn modelId="{85C22E91-B936-4744-8378-93CE552861D8}" srcId="{4CF03643-32AD-4A35-AA11-74B90FC5E33D}" destId="{F96CB662-D632-4A79-A1F4-C8B5F3536ED1}" srcOrd="1" destOrd="0" parTransId="{DCBE8184-6165-4D0C-94D9-07F27C997A81}" sibTransId="{A101437F-7BAF-47FE-B648-E453AF8A5E88}"/>
    <dgm:cxn modelId="{E739B1B7-3EEF-4B75-B994-0D954F0A8E13}" type="presOf" srcId="{4CF03643-32AD-4A35-AA11-74B90FC5E33D}" destId="{995394C5-2E8C-49B8-8514-A1269898A8B2}" srcOrd="0" destOrd="0" presId="urn:microsoft.com/office/officeart/2005/8/layout/hierarchy1"/>
    <dgm:cxn modelId="{18B773CB-AA2A-4BB3-9B1A-A9B3E5F6F019}" srcId="{F96CB662-D632-4A79-A1F4-C8B5F3536ED1}" destId="{7899219A-0408-4415-AFA3-5162C00DE3A9}" srcOrd="1" destOrd="0" parTransId="{F5495CB1-5517-4B5C-A5B3-2F42F61A072F}" sibTransId="{0172A032-91CD-4076-8D6A-261D61369BE9}"/>
    <dgm:cxn modelId="{20F948DC-9EB2-424D-97D9-962AE40AEF40}" srcId="{09525AEF-63B5-4869-A85C-C42B9A97D727}" destId="{F30FFC50-D8C0-42AD-9182-852DAF23924B}" srcOrd="1" destOrd="0" parTransId="{17C0AB53-004F-42E8-BC0F-2687DB048970}" sibTransId="{492A4008-0D82-4915-A7AE-58FFD1674689}"/>
    <dgm:cxn modelId="{B587F4F4-C8A3-48BC-84B2-631135AAE59B}" type="presOf" srcId="{DCBE8184-6165-4D0C-94D9-07F27C997A81}" destId="{91F1B50C-EE12-4FB4-85B4-A8081275F26B}" srcOrd="0" destOrd="0" presId="urn:microsoft.com/office/officeart/2005/8/layout/hierarchy1"/>
    <dgm:cxn modelId="{17DC0139-B971-41BA-8114-0264FA0CD91F}" type="presParOf" srcId="{9D4E7A9B-9B4B-4728-8EBD-12D433B9DB74}" destId="{5D603559-6695-4C6D-802F-3E96ADAAE3C0}" srcOrd="0" destOrd="0" presId="urn:microsoft.com/office/officeart/2005/8/layout/hierarchy1"/>
    <dgm:cxn modelId="{A5C94948-13D6-4600-9AAE-F6577ECC146F}" type="presParOf" srcId="{5D603559-6695-4C6D-802F-3E96ADAAE3C0}" destId="{701010B9-0354-4131-B6FD-D70EEB459AFF}" srcOrd="0" destOrd="0" presId="urn:microsoft.com/office/officeart/2005/8/layout/hierarchy1"/>
    <dgm:cxn modelId="{8C7C4429-7A30-454C-B250-86BF61541FBA}" type="presParOf" srcId="{701010B9-0354-4131-B6FD-D70EEB459AFF}" destId="{895C2B44-1BED-4E63-A5B8-953707507743}" srcOrd="0" destOrd="0" presId="urn:microsoft.com/office/officeart/2005/8/layout/hierarchy1"/>
    <dgm:cxn modelId="{76F0226F-93C1-4615-A303-C3A09128ACF7}" type="presParOf" srcId="{701010B9-0354-4131-B6FD-D70EEB459AFF}" destId="{995394C5-2E8C-49B8-8514-A1269898A8B2}" srcOrd="1" destOrd="0" presId="urn:microsoft.com/office/officeart/2005/8/layout/hierarchy1"/>
    <dgm:cxn modelId="{FAECE597-6D43-4899-A96C-928BF41DE436}" type="presParOf" srcId="{5D603559-6695-4C6D-802F-3E96ADAAE3C0}" destId="{D9D29246-BC57-42D5-BE13-7B21F3F56935}" srcOrd="1" destOrd="0" presId="urn:microsoft.com/office/officeart/2005/8/layout/hierarchy1"/>
    <dgm:cxn modelId="{C5105FE1-7D75-4752-AC61-62842589CC6B}" type="presParOf" srcId="{D9D29246-BC57-42D5-BE13-7B21F3F56935}" destId="{C740D9E8-B658-4762-B4BE-B8294831928A}" srcOrd="0" destOrd="0" presId="urn:microsoft.com/office/officeart/2005/8/layout/hierarchy1"/>
    <dgm:cxn modelId="{7DA7E804-006D-44C1-A78F-F3E9CA0E80E8}" type="presParOf" srcId="{D9D29246-BC57-42D5-BE13-7B21F3F56935}" destId="{17741431-3A1D-45D8-A380-341E3649FB53}" srcOrd="1" destOrd="0" presId="urn:microsoft.com/office/officeart/2005/8/layout/hierarchy1"/>
    <dgm:cxn modelId="{A5EC5389-CC97-4BFC-9FD7-61BA253F3F13}" type="presParOf" srcId="{17741431-3A1D-45D8-A380-341E3649FB53}" destId="{51CDEF74-DDE6-492F-A736-4BEA71BA5463}" srcOrd="0" destOrd="0" presId="urn:microsoft.com/office/officeart/2005/8/layout/hierarchy1"/>
    <dgm:cxn modelId="{335FF2FA-C773-47B0-BBD5-0051C045233C}" type="presParOf" srcId="{51CDEF74-DDE6-492F-A736-4BEA71BA5463}" destId="{411576E9-E955-4FFF-82D9-EB80F131E087}" srcOrd="0" destOrd="0" presId="urn:microsoft.com/office/officeart/2005/8/layout/hierarchy1"/>
    <dgm:cxn modelId="{26944271-51C6-402D-9726-B5375218DFA5}" type="presParOf" srcId="{51CDEF74-DDE6-492F-A736-4BEA71BA5463}" destId="{4200EBC9-E5EC-43DF-9F59-A6DC50731BA8}" srcOrd="1" destOrd="0" presId="urn:microsoft.com/office/officeart/2005/8/layout/hierarchy1"/>
    <dgm:cxn modelId="{98F3251D-3D0A-40E6-8A99-CA8858968372}" type="presParOf" srcId="{17741431-3A1D-45D8-A380-341E3649FB53}" destId="{2EFBABC2-D09F-434A-900A-48245777E7F6}" srcOrd="1" destOrd="0" presId="urn:microsoft.com/office/officeart/2005/8/layout/hierarchy1"/>
    <dgm:cxn modelId="{47BF46DD-3CC2-4003-B63A-7E63B33E4C7B}" type="presParOf" srcId="{2EFBABC2-D09F-434A-900A-48245777E7F6}" destId="{DE37B586-6D09-4DD1-A988-AC9D3BF91BBB}" srcOrd="0" destOrd="0" presId="urn:microsoft.com/office/officeart/2005/8/layout/hierarchy1"/>
    <dgm:cxn modelId="{878990DC-5472-4368-B695-B83314940DD4}" type="presParOf" srcId="{2EFBABC2-D09F-434A-900A-48245777E7F6}" destId="{5DFCB82B-2C39-4808-A596-661996A1FD19}" srcOrd="1" destOrd="0" presId="urn:microsoft.com/office/officeart/2005/8/layout/hierarchy1"/>
    <dgm:cxn modelId="{FBF2EADC-D5B1-4097-BA10-C77C05B5D667}" type="presParOf" srcId="{5DFCB82B-2C39-4808-A596-661996A1FD19}" destId="{D7A16203-EC4F-401C-9BD4-2AFE0ED697C4}" srcOrd="0" destOrd="0" presId="urn:microsoft.com/office/officeart/2005/8/layout/hierarchy1"/>
    <dgm:cxn modelId="{91F53CD6-639E-41A0-8CBE-6901E3BF1F7A}" type="presParOf" srcId="{D7A16203-EC4F-401C-9BD4-2AFE0ED697C4}" destId="{3E09A6DC-EF24-4FFE-B4B7-D8E3C85F5718}" srcOrd="0" destOrd="0" presId="urn:microsoft.com/office/officeart/2005/8/layout/hierarchy1"/>
    <dgm:cxn modelId="{5E0D5F88-2200-4C66-AC60-22DB6813860B}" type="presParOf" srcId="{D7A16203-EC4F-401C-9BD4-2AFE0ED697C4}" destId="{A0C85FBC-166B-42AA-942D-3C6D7DCD7266}" srcOrd="1" destOrd="0" presId="urn:microsoft.com/office/officeart/2005/8/layout/hierarchy1"/>
    <dgm:cxn modelId="{6B2F34AF-C00F-48EB-9E9A-450939EE7B6D}" type="presParOf" srcId="{5DFCB82B-2C39-4808-A596-661996A1FD19}" destId="{DBC877F6-BD97-4902-994A-C4D3C8C88B11}" srcOrd="1" destOrd="0" presId="urn:microsoft.com/office/officeart/2005/8/layout/hierarchy1"/>
    <dgm:cxn modelId="{F9E7A821-BAB5-4D97-8F57-2FC40A75DA8C}" type="presParOf" srcId="{2EFBABC2-D09F-434A-900A-48245777E7F6}" destId="{640388AC-CCDD-4FC6-9DA8-2EA122E14ED3}" srcOrd="2" destOrd="0" presId="urn:microsoft.com/office/officeart/2005/8/layout/hierarchy1"/>
    <dgm:cxn modelId="{323F0AE7-A54F-42E3-8A52-16F13FF5D6B6}" type="presParOf" srcId="{2EFBABC2-D09F-434A-900A-48245777E7F6}" destId="{075D6C6D-95C5-46F4-80D0-9BFE6D2614F2}" srcOrd="3" destOrd="0" presId="urn:microsoft.com/office/officeart/2005/8/layout/hierarchy1"/>
    <dgm:cxn modelId="{0592BA4A-717B-49D7-B78D-C927580D043D}" type="presParOf" srcId="{075D6C6D-95C5-46F4-80D0-9BFE6D2614F2}" destId="{8531203E-0702-4A87-A861-D9F2A0849FC1}" srcOrd="0" destOrd="0" presId="urn:microsoft.com/office/officeart/2005/8/layout/hierarchy1"/>
    <dgm:cxn modelId="{28DA7CB2-84DC-42E9-94ED-27C2BD8AA6E1}" type="presParOf" srcId="{8531203E-0702-4A87-A861-D9F2A0849FC1}" destId="{D6B5EB9A-55E9-47D7-8173-F2D7BBB83230}" srcOrd="0" destOrd="0" presId="urn:microsoft.com/office/officeart/2005/8/layout/hierarchy1"/>
    <dgm:cxn modelId="{4CDB1DF7-9F89-4E7A-B142-D361B1606DC1}" type="presParOf" srcId="{8531203E-0702-4A87-A861-D9F2A0849FC1}" destId="{F30C51FE-7646-4902-AE9F-94D148D3DCCF}" srcOrd="1" destOrd="0" presId="urn:microsoft.com/office/officeart/2005/8/layout/hierarchy1"/>
    <dgm:cxn modelId="{91DD1C20-ECC3-4FD6-9B18-FB9CBD769027}" type="presParOf" srcId="{075D6C6D-95C5-46F4-80D0-9BFE6D2614F2}" destId="{7C8279BE-1805-4620-B610-8EB09E1A3CB8}" srcOrd="1" destOrd="0" presId="urn:microsoft.com/office/officeart/2005/8/layout/hierarchy1"/>
    <dgm:cxn modelId="{16B16C06-E06D-4492-9015-5C0EA79F3379}" type="presParOf" srcId="{D9D29246-BC57-42D5-BE13-7B21F3F56935}" destId="{91F1B50C-EE12-4FB4-85B4-A8081275F26B}" srcOrd="2" destOrd="0" presId="urn:microsoft.com/office/officeart/2005/8/layout/hierarchy1"/>
    <dgm:cxn modelId="{29F0C887-5815-4961-BDE7-BFD15096A533}" type="presParOf" srcId="{D9D29246-BC57-42D5-BE13-7B21F3F56935}" destId="{49EEF8EB-0013-4138-A15C-8661E0EAE832}" srcOrd="3" destOrd="0" presId="urn:microsoft.com/office/officeart/2005/8/layout/hierarchy1"/>
    <dgm:cxn modelId="{BF39C624-9F04-4AF1-9602-C4684ACF800F}" type="presParOf" srcId="{49EEF8EB-0013-4138-A15C-8661E0EAE832}" destId="{802983B4-FC9A-4DAD-9ADB-80A26F3E40CD}" srcOrd="0" destOrd="0" presId="urn:microsoft.com/office/officeart/2005/8/layout/hierarchy1"/>
    <dgm:cxn modelId="{B2CC0035-3686-4BEE-B03A-F63161DA3F6E}" type="presParOf" srcId="{802983B4-FC9A-4DAD-9ADB-80A26F3E40CD}" destId="{B0464AB8-09F8-4F47-9A92-8AD6597EC765}" srcOrd="0" destOrd="0" presId="urn:microsoft.com/office/officeart/2005/8/layout/hierarchy1"/>
    <dgm:cxn modelId="{973748F5-6B52-4921-963F-23523A27D316}" type="presParOf" srcId="{802983B4-FC9A-4DAD-9ADB-80A26F3E40CD}" destId="{4B68A65E-BD35-4C7A-81AB-DFC73E34A048}" srcOrd="1" destOrd="0" presId="urn:microsoft.com/office/officeart/2005/8/layout/hierarchy1"/>
    <dgm:cxn modelId="{1F4ADBFE-74A5-424A-B955-6C055654D2E3}" type="presParOf" srcId="{49EEF8EB-0013-4138-A15C-8661E0EAE832}" destId="{EB511C63-C8F5-4BA4-A896-CCD4858CDFF9}" srcOrd="1" destOrd="0" presId="urn:microsoft.com/office/officeart/2005/8/layout/hierarchy1"/>
    <dgm:cxn modelId="{E21E5845-ABF3-4A86-BFAB-0F05AB4D2FDE}" type="presParOf" srcId="{EB511C63-C8F5-4BA4-A896-CCD4858CDFF9}" destId="{9C0C6027-0B1E-4E32-BD47-EA2B7638CABF}" srcOrd="0" destOrd="0" presId="urn:microsoft.com/office/officeart/2005/8/layout/hierarchy1"/>
    <dgm:cxn modelId="{2CA89B89-17D4-46D0-B91D-8F75003D5E34}" type="presParOf" srcId="{EB511C63-C8F5-4BA4-A896-CCD4858CDFF9}" destId="{26827F44-E730-40BF-AACE-B003B6DFCF64}" srcOrd="1" destOrd="0" presId="urn:microsoft.com/office/officeart/2005/8/layout/hierarchy1"/>
    <dgm:cxn modelId="{B9CE193C-AB4C-445E-B220-209BB54B6959}" type="presParOf" srcId="{26827F44-E730-40BF-AACE-B003B6DFCF64}" destId="{5E973080-C8BB-4712-AF26-B68E9DF5163B}" srcOrd="0" destOrd="0" presId="urn:microsoft.com/office/officeart/2005/8/layout/hierarchy1"/>
    <dgm:cxn modelId="{A95CC5EB-F3A8-4D6F-BF17-DB764ABE3CB4}" type="presParOf" srcId="{5E973080-C8BB-4712-AF26-B68E9DF5163B}" destId="{6E5E92AE-AE86-4BF2-BA33-02435E7FC71D}" srcOrd="0" destOrd="0" presId="urn:microsoft.com/office/officeart/2005/8/layout/hierarchy1"/>
    <dgm:cxn modelId="{ACD8264E-5DF6-4EEA-8469-DD0D1AC16F5B}" type="presParOf" srcId="{5E973080-C8BB-4712-AF26-B68E9DF5163B}" destId="{49018A99-3845-4E44-833B-8B22B45585B7}" srcOrd="1" destOrd="0" presId="urn:microsoft.com/office/officeart/2005/8/layout/hierarchy1"/>
    <dgm:cxn modelId="{8D44F8DC-D6C5-465F-943A-2BB68737F65F}" type="presParOf" srcId="{26827F44-E730-40BF-AACE-B003B6DFCF64}" destId="{C2C14C2A-1F2F-46FC-B3CD-E94F6BB01E7A}" srcOrd="1" destOrd="0" presId="urn:microsoft.com/office/officeart/2005/8/layout/hierarchy1"/>
    <dgm:cxn modelId="{45C569FB-3083-4FF6-82E9-7E181BB645E4}" type="presParOf" srcId="{EB511C63-C8F5-4BA4-A896-CCD4858CDFF9}" destId="{8C346A53-FFAD-48C8-8469-32F1D4F0056D}" srcOrd="2" destOrd="0" presId="urn:microsoft.com/office/officeart/2005/8/layout/hierarchy1"/>
    <dgm:cxn modelId="{ED41A421-7C90-460C-99C4-9F88A64A99FB}" type="presParOf" srcId="{EB511C63-C8F5-4BA4-A896-CCD4858CDFF9}" destId="{690D3B67-CF96-4DD4-B05B-A9F989ADA7BA}" srcOrd="3" destOrd="0" presId="urn:microsoft.com/office/officeart/2005/8/layout/hierarchy1"/>
    <dgm:cxn modelId="{177318AE-1C4B-4294-9FC9-CDAC898E255C}" type="presParOf" srcId="{690D3B67-CF96-4DD4-B05B-A9F989ADA7BA}" destId="{FF17B3D0-1A07-4533-BCE8-B6716FB970F3}" srcOrd="0" destOrd="0" presId="urn:microsoft.com/office/officeart/2005/8/layout/hierarchy1"/>
    <dgm:cxn modelId="{4A7039DB-0376-4BA1-A4F6-AFD8A58F9F8C}" type="presParOf" srcId="{FF17B3D0-1A07-4533-BCE8-B6716FB970F3}" destId="{905B2EAE-A723-4AF1-85C7-5BFAEF4B30AD}" srcOrd="0" destOrd="0" presId="urn:microsoft.com/office/officeart/2005/8/layout/hierarchy1"/>
    <dgm:cxn modelId="{E2690BC0-23EF-407C-A704-FE96AE2A0C04}" type="presParOf" srcId="{FF17B3D0-1A07-4533-BCE8-B6716FB970F3}" destId="{64A1ADF3-600C-4E74-AA3A-05421676AF5F}" srcOrd="1" destOrd="0" presId="urn:microsoft.com/office/officeart/2005/8/layout/hierarchy1"/>
    <dgm:cxn modelId="{DC2A7470-08FE-4DC1-A465-7A5908B947EC}" type="presParOf" srcId="{690D3B67-CF96-4DD4-B05B-A9F989ADA7BA}" destId="{B36C86F1-E86F-4A34-8F06-8483B70E11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812CB-B5C5-4D83-A012-06BE413FDF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CF03643-32AD-4A35-AA11-74B90FC5E33D}">
      <dgm:prSet phldrT="[Text]"/>
      <dgm:spPr/>
      <dgm:t>
        <a:bodyPr/>
        <a:lstStyle/>
        <a:p>
          <a:pPr rtl="1"/>
          <a:r>
            <a:rPr lang="he-IL" dirty="0"/>
            <a:t>קידושי קטנה- עם </a:t>
          </a:r>
          <a:r>
            <a:rPr lang="he-IL"/>
            <a:t>מי?</a:t>
          </a:r>
          <a:endParaRPr lang="he-IL" dirty="0"/>
        </a:p>
      </dgm:t>
    </dgm:pt>
    <dgm:pt modelId="{1D037D6E-CBF3-4E8E-BCC3-6F02D25E93D2}" type="par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D24B7352-11A4-4BED-8C54-9E9E4E4F7AA9}" type="sibTrans" cxnId="{F2342C16-43A1-4FF7-98DF-E141B6F0B66E}">
      <dgm:prSet/>
      <dgm:spPr/>
      <dgm:t>
        <a:bodyPr/>
        <a:lstStyle/>
        <a:p>
          <a:pPr rtl="1"/>
          <a:endParaRPr lang="he-IL"/>
        </a:p>
      </dgm:t>
    </dgm:pt>
    <dgm:pt modelId="{09525AEF-63B5-4869-A85C-C42B9A97D727}">
      <dgm:prSet phldrT="[Text]"/>
      <dgm:spPr/>
      <dgm:t>
        <a:bodyPr/>
        <a:lstStyle/>
        <a:p>
          <a:pPr rtl="1"/>
          <a:r>
            <a:rPr lang="he-IL" dirty="0"/>
            <a:t>עם האב</a:t>
          </a:r>
        </a:p>
      </dgm:t>
    </dgm:pt>
    <dgm:pt modelId="{4F8D9D15-B9BB-4F4D-B826-BE73B14D6383}" type="sib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15840BE7-0282-4212-BCD1-B1E08E960E07}" type="parTrans" cxnId="{884A9557-714A-4DC0-A369-77084653748E}">
      <dgm:prSet/>
      <dgm:spPr/>
      <dgm:t>
        <a:bodyPr/>
        <a:lstStyle/>
        <a:p>
          <a:pPr rtl="1"/>
          <a:endParaRPr lang="he-IL"/>
        </a:p>
      </dgm:t>
    </dgm:pt>
    <dgm:pt modelId="{FF19B5D4-48B3-451A-9689-A8561F5E19D0}">
      <dgm:prSet phldrT="[Text]"/>
      <dgm:spPr/>
      <dgm:t>
        <a:bodyPr/>
        <a:lstStyle/>
        <a:p>
          <a:pPr rtl="1"/>
          <a:r>
            <a:rPr lang="he-IL" dirty="0"/>
            <a:t>ריטב"א</a:t>
          </a:r>
        </a:p>
      </dgm:t>
    </dgm:pt>
    <dgm:pt modelId="{E1B7D60E-0648-4045-9649-C40195514462}" type="par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8A52071F-D2AA-4D26-AF08-47FA6D48DA55}" type="sibTrans" cxnId="{91448915-ED0D-43D5-9A8E-E2CA9D0BE089}">
      <dgm:prSet/>
      <dgm:spPr/>
      <dgm:t>
        <a:bodyPr/>
        <a:lstStyle/>
        <a:p>
          <a:pPr rtl="1"/>
          <a:endParaRPr lang="he-IL"/>
        </a:p>
      </dgm:t>
    </dgm:pt>
    <dgm:pt modelId="{F30FFC50-D8C0-42AD-9182-852DAF23924B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17C0AB53-004F-42E8-BC0F-2687DB048970}" type="par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492A4008-0D82-4915-A7AE-58FFD1674689}" type="sibTrans" cxnId="{20F948DC-9EB2-424D-97D9-962AE40AEF40}">
      <dgm:prSet/>
      <dgm:spPr/>
      <dgm:t>
        <a:bodyPr/>
        <a:lstStyle/>
        <a:p>
          <a:pPr rtl="1"/>
          <a:endParaRPr lang="he-IL"/>
        </a:p>
      </dgm:t>
    </dgm:pt>
    <dgm:pt modelId="{F96CB662-D632-4A79-A1F4-C8B5F3536ED1}">
      <dgm:prSet phldrT="[Text]"/>
      <dgm:spPr/>
      <dgm:t>
        <a:bodyPr/>
        <a:lstStyle/>
        <a:p>
          <a:pPr rtl="1"/>
          <a:r>
            <a:rPr lang="he-IL" dirty="0"/>
            <a:t>עם הבת – והאב מייצג אותה</a:t>
          </a:r>
        </a:p>
      </dgm:t>
    </dgm:pt>
    <dgm:pt modelId="{DCBE8184-6165-4D0C-94D9-07F27C997A81}" type="par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1437F-7BAF-47FE-B648-E453AF8A5E88}" type="sibTrans" cxnId="{85C22E91-B936-4744-8378-93CE552861D8}">
      <dgm:prSet/>
      <dgm:spPr/>
      <dgm:t>
        <a:bodyPr/>
        <a:lstStyle/>
        <a:p>
          <a:pPr rtl="1"/>
          <a:endParaRPr lang="he-IL"/>
        </a:p>
      </dgm:t>
    </dgm:pt>
    <dgm:pt modelId="{A10F4B5B-83B2-4D98-B328-12569E254E06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7E8E11B6-265B-437C-920E-CD558137D12E}" type="par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FC40C3E2-B45E-42A4-A8C7-04A80FA15E21}" type="sibTrans" cxnId="{19E0F206-67E1-4388-8A78-48E0D72EC017}">
      <dgm:prSet/>
      <dgm:spPr/>
      <dgm:t>
        <a:bodyPr/>
        <a:lstStyle/>
        <a:p>
          <a:pPr rtl="1"/>
          <a:endParaRPr lang="he-IL"/>
        </a:p>
      </dgm:t>
    </dgm:pt>
    <dgm:pt modelId="{7899219A-0408-4415-AFA3-5162C00DE3A9}">
      <dgm:prSet phldrT="[Text]"/>
      <dgm:spPr/>
      <dgm:t>
        <a:bodyPr/>
        <a:lstStyle/>
        <a:p>
          <a:pPr rtl="1"/>
          <a:r>
            <a:rPr lang="he-IL" dirty="0"/>
            <a:t>תוס רי"ד</a:t>
          </a:r>
        </a:p>
      </dgm:t>
    </dgm:pt>
    <dgm:pt modelId="{F5495CB1-5517-4B5C-A5B3-2F42F61A072F}" type="par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0172A032-91CD-4076-8D6A-261D61369BE9}" type="sibTrans" cxnId="{18B773CB-AA2A-4BB3-9B1A-A9B3E5F6F019}">
      <dgm:prSet/>
      <dgm:spPr/>
      <dgm:t>
        <a:bodyPr/>
        <a:lstStyle/>
        <a:p>
          <a:pPr rtl="1"/>
          <a:endParaRPr lang="he-IL"/>
        </a:p>
      </dgm:t>
    </dgm:pt>
    <dgm:pt modelId="{B4AA08BD-144E-49A7-B50E-AB2B0D43CA85}">
      <dgm:prSet phldrT="[Text]"/>
      <dgm:spPr/>
      <dgm:t>
        <a:bodyPr/>
        <a:lstStyle/>
        <a:p>
          <a:pPr rtl="1"/>
          <a:r>
            <a:rPr lang="he-IL" dirty="0"/>
            <a:t>כמו אמה עבריה</a:t>
          </a:r>
        </a:p>
      </dgm:t>
    </dgm:pt>
    <dgm:pt modelId="{FA558919-3BF3-45B5-A3C3-6596A811C257}" type="parTrans" cxnId="{C591D7FE-D44C-4B69-ACA4-9EA475937EC9}">
      <dgm:prSet/>
      <dgm:spPr/>
      <dgm:t>
        <a:bodyPr/>
        <a:lstStyle/>
        <a:p>
          <a:pPr rtl="1"/>
          <a:endParaRPr lang="he-IL"/>
        </a:p>
      </dgm:t>
    </dgm:pt>
    <dgm:pt modelId="{BC64E455-2351-4A77-888B-83ED5BC61543}" type="sibTrans" cxnId="{C591D7FE-D44C-4B69-ACA4-9EA475937EC9}">
      <dgm:prSet/>
      <dgm:spPr/>
      <dgm:t>
        <a:bodyPr/>
        <a:lstStyle/>
        <a:p>
          <a:pPr rtl="1"/>
          <a:endParaRPr lang="he-IL"/>
        </a:p>
      </dgm:t>
    </dgm:pt>
    <dgm:pt modelId="{F7C7EF2E-99FE-4BD4-820A-2398B7A0D7BD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he-IL" dirty="0" err="1"/>
            <a:t>מסויים</a:t>
          </a:r>
          <a:r>
            <a:rPr lang="he-IL" dirty="0"/>
            <a:t>, אבל יוצר אישות</a:t>
          </a:r>
        </a:p>
      </dgm:t>
    </dgm:pt>
    <dgm:pt modelId="{A6504080-818B-4409-AFED-53307FB32146}" type="parTrans" cxnId="{C31F868A-C287-431B-9483-5AEFBC2CF8FE}">
      <dgm:prSet/>
      <dgm:spPr/>
      <dgm:t>
        <a:bodyPr/>
        <a:lstStyle/>
        <a:p>
          <a:pPr rtl="1"/>
          <a:endParaRPr lang="he-IL"/>
        </a:p>
      </dgm:t>
    </dgm:pt>
    <dgm:pt modelId="{F9689A57-253F-4B99-BDC4-08ABF71B2BB3}" type="sibTrans" cxnId="{C31F868A-C287-431B-9483-5AEFBC2CF8FE}">
      <dgm:prSet/>
      <dgm:spPr/>
      <dgm:t>
        <a:bodyPr/>
        <a:lstStyle/>
        <a:p>
          <a:pPr rtl="1"/>
          <a:endParaRPr lang="he-IL"/>
        </a:p>
      </dgm:t>
    </dgm:pt>
    <dgm:pt modelId="{C2C530F3-A769-432D-A1A5-3E43EB8914F8}">
      <dgm:prSet phldrT="[Text]"/>
      <dgm:spPr/>
      <dgm:t>
        <a:bodyPr/>
        <a:lstStyle/>
        <a:p>
          <a:pPr rtl="1"/>
          <a:r>
            <a:rPr lang="he-IL" dirty="0"/>
            <a:t>במקום ביתו</a:t>
          </a:r>
        </a:p>
      </dgm:t>
    </dgm:pt>
    <dgm:pt modelId="{49701C03-3093-4D61-A479-09E962E3F789}" type="parTrans" cxnId="{31D8200C-BC0C-4805-9D7E-342E8B841A6B}">
      <dgm:prSet/>
      <dgm:spPr/>
      <dgm:t>
        <a:bodyPr/>
        <a:lstStyle/>
        <a:p>
          <a:pPr rtl="1"/>
          <a:endParaRPr lang="he-IL"/>
        </a:p>
      </dgm:t>
    </dgm:pt>
    <dgm:pt modelId="{17CAC0B1-1AEA-4B5A-BE89-545D4ACA4837}" type="sibTrans" cxnId="{31D8200C-BC0C-4805-9D7E-342E8B841A6B}">
      <dgm:prSet/>
      <dgm:spPr/>
      <dgm:t>
        <a:bodyPr/>
        <a:lstStyle/>
        <a:p>
          <a:pPr rtl="1"/>
          <a:endParaRPr lang="he-IL"/>
        </a:p>
      </dgm:t>
    </dgm:pt>
    <dgm:pt modelId="{9722A40C-E487-447E-A726-00DC4B9C6EC3}">
      <dgm:prSet phldrT="[Text]"/>
      <dgm:spPr/>
      <dgm:t>
        <a:bodyPr/>
        <a:lstStyle/>
        <a:p>
          <a:pPr rtl="1"/>
          <a:r>
            <a:rPr lang="he-IL" dirty="0"/>
            <a:t>שליח</a:t>
          </a:r>
        </a:p>
      </dgm:t>
    </dgm:pt>
    <dgm:pt modelId="{6FBC90F7-E1F4-43E4-81AF-01DAB06306DE}" type="parTrans" cxnId="{77D05950-AADE-4CC1-89B5-392FE6B1D774}">
      <dgm:prSet/>
      <dgm:spPr/>
      <dgm:t>
        <a:bodyPr/>
        <a:lstStyle/>
        <a:p>
          <a:pPr rtl="1"/>
          <a:endParaRPr lang="he-IL"/>
        </a:p>
      </dgm:t>
    </dgm:pt>
    <dgm:pt modelId="{3D77865C-D151-442A-A38E-68D87D3EBA4B}" type="sibTrans" cxnId="{77D05950-AADE-4CC1-89B5-392FE6B1D774}">
      <dgm:prSet/>
      <dgm:spPr/>
      <dgm:t>
        <a:bodyPr/>
        <a:lstStyle/>
        <a:p>
          <a:pPr rtl="1"/>
          <a:endParaRPr lang="he-IL"/>
        </a:p>
      </dgm:t>
    </dgm:pt>
    <dgm:pt modelId="{9D4E7A9B-9B4B-4728-8EBD-12D433B9DB74}" type="pres">
      <dgm:prSet presAssocID="{F8C812CB-B5C5-4D83-A012-06BE413FDF7A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D603559-6695-4C6D-802F-3E96ADAAE3C0}" type="pres">
      <dgm:prSet presAssocID="{4CF03643-32AD-4A35-AA11-74B90FC5E33D}" presName="hierRoot1" presStyleCnt="0"/>
      <dgm:spPr/>
    </dgm:pt>
    <dgm:pt modelId="{701010B9-0354-4131-B6FD-D70EEB459AFF}" type="pres">
      <dgm:prSet presAssocID="{4CF03643-32AD-4A35-AA11-74B90FC5E33D}" presName="composite" presStyleCnt="0"/>
      <dgm:spPr/>
    </dgm:pt>
    <dgm:pt modelId="{895C2B44-1BED-4E63-A5B8-953707507743}" type="pres">
      <dgm:prSet presAssocID="{4CF03643-32AD-4A35-AA11-74B90FC5E33D}" presName="background" presStyleLbl="node0" presStyleIdx="0" presStyleCnt="1"/>
      <dgm:spPr/>
    </dgm:pt>
    <dgm:pt modelId="{995394C5-2E8C-49B8-8514-A1269898A8B2}" type="pres">
      <dgm:prSet presAssocID="{4CF03643-32AD-4A35-AA11-74B90FC5E33D}" presName="text" presStyleLbl="fgAcc0" presStyleIdx="0" presStyleCnt="1">
        <dgm:presLayoutVars>
          <dgm:chPref val="3"/>
        </dgm:presLayoutVars>
      </dgm:prSet>
      <dgm:spPr/>
    </dgm:pt>
    <dgm:pt modelId="{D9D29246-BC57-42D5-BE13-7B21F3F56935}" type="pres">
      <dgm:prSet presAssocID="{4CF03643-32AD-4A35-AA11-74B90FC5E33D}" presName="hierChild2" presStyleCnt="0"/>
      <dgm:spPr/>
    </dgm:pt>
    <dgm:pt modelId="{C740D9E8-B658-4762-B4BE-B8294831928A}" type="pres">
      <dgm:prSet presAssocID="{15840BE7-0282-4212-BCD1-B1E08E960E07}" presName="Name10" presStyleLbl="parChTrans1D2" presStyleIdx="0" presStyleCnt="2"/>
      <dgm:spPr/>
    </dgm:pt>
    <dgm:pt modelId="{17741431-3A1D-45D8-A380-341E3649FB53}" type="pres">
      <dgm:prSet presAssocID="{09525AEF-63B5-4869-A85C-C42B9A97D727}" presName="hierRoot2" presStyleCnt="0"/>
      <dgm:spPr/>
    </dgm:pt>
    <dgm:pt modelId="{51CDEF74-DDE6-492F-A736-4BEA71BA5463}" type="pres">
      <dgm:prSet presAssocID="{09525AEF-63B5-4869-A85C-C42B9A97D727}" presName="composite2" presStyleCnt="0"/>
      <dgm:spPr/>
    </dgm:pt>
    <dgm:pt modelId="{411576E9-E955-4FFF-82D9-EB80F131E087}" type="pres">
      <dgm:prSet presAssocID="{09525AEF-63B5-4869-A85C-C42B9A97D727}" presName="background2" presStyleLbl="node2" presStyleIdx="0" presStyleCnt="2"/>
      <dgm:spPr/>
    </dgm:pt>
    <dgm:pt modelId="{4200EBC9-E5EC-43DF-9F59-A6DC50731BA8}" type="pres">
      <dgm:prSet presAssocID="{09525AEF-63B5-4869-A85C-C42B9A97D727}" presName="text2" presStyleLbl="fgAcc2" presStyleIdx="0" presStyleCnt="2">
        <dgm:presLayoutVars>
          <dgm:chPref val="3"/>
        </dgm:presLayoutVars>
      </dgm:prSet>
      <dgm:spPr/>
    </dgm:pt>
    <dgm:pt modelId="{2EFBABC2-D09F-434A-900A-48245777E7F6}" type="pres">
      <dgm:prSet presAssocID="{09525AEF-63B5-4869-A85C-C42B9A97D727}" presName="hierChild3" presStyleCnt="0"/>
      <dgm:spPr/>
    </dgm:pt>
    <dgm:pt modelId="{DE37B586-6D09-4DD1-A988-AC9D3BF91BBB}" type="pres">
      <dgm:prSet presAssocID="{E1B7D60E-0648-4045-9649-C40195514462}" presName="Name17" presStyleLbl="parChTrans1D3" presStyleIdx="0" presStyleCnt="4"/>
      <dgm:spPr/>
    </dgm:pt>
    <dgm:pt modelId="{5DFCB82B-2C39-4808-A596-661996A1FD19}" type="pres">
      <dgm:prSet presAssocID="{FF19B5D4-48B3-451A-9689-A8561F5E19D0}" presName="hierRoot3" presStyleCnt="0"/>
      <dgm:spPr/>
    </dgm:pt>
    <dgm:pt modelId="{D7A16203-EC4F-401C-9BD4-2AFE0ED697C4}" type="pres">
      <dgm:prSet presAssocID="{FF19B5D4-48B3-451A-9689-A8561F5E19D0}" presName="composite3" presStyleCnt="0"/>
      <dgm:spPr/>
    </dgm:pt>
    <dgm:pt modelId="{3E09A6DC-EF24-4FFE-B4B7-D8E3C85F5718}" type="pres">
      <dgm:prSet presAssocID="{FF19B5D4-48B3-451A-9689-A8561F5E19D0}" presName="background3" presStyleLbl="node3" presStyleIdx="0" presStyleCnt="4"/>
      <dgm:spPr/>
    </dgm:pt>
    <dgm:pt modelId="{A0C85FBC-166B-42AA-942D-3C6D7DCD7266}" type="pres">
      <dgm:prSet presAssocID="{FF19B5D4-48B3-451A-9689-A8561F5E19D0}" presName="text3" presStyleLbl="fgAcc3" presStyleIdx="0" presStyleCnt="4">
        <dgm:presLayoutVars>
          <dgm:chPref val="3"/>
        </dgm:presLayoutVars>
      </dgm:prSet>
      <dgm:spPr/>
    </dgm:pt>
    <dgm:pt modelId="{DBC877F6-BD97-4902-994A-C4D3C8C88B11}" type="pres">
      <dgm:prSet presAssocID="{FF19B5D4-48B3-451A-9689-A8561F5E19D0}" presName="hierChild4" presStyleCnt="0"/>
      <dgm:spPr/>
    </dgm:pt>
    <dgm:pt modelId="{E150DA3D-27E7-4826-BE5B-8B722EA44FAA}" type="pres">
      <dgm:prSet presAssocID="{FA558919-3BF3-45B5-A3C3-6596A811C257}" presName="Name23" presStyleLbl="parChTrans1D4" presStyleIdx="0" presStyleCnt="4"/>
      <dgm:spPr/>
    </dgm:pt>
    <dgm:pt modelId="{23CC8352-D2DA-4D0D-A257-83A1A56F8989}" type="pres">
      <dgm:prSet presAssocID="{B4AA08BD-144E-49A7-B50E-AB2B0D43CA85}" presName="hierRoot4" presStyleCnt="0"/>
      <dgm:spPr/>
    </dgm:pt>
    <dgm:pt modelId="{9D15A21B-E214-4F76-9E31-CD0267F5584B}" type="pres">
      <dgm:prSet presAssocID="{B4AA08BD-144E-49A7-B50E-AB2B0D43CA85}" presName="composite4" presStyleCnt="0"/>
      <dgm:spPr/>
    </dgm:pt>
    <dgm:pt modelId="{032D3C8D-2C2F-4BAD-A562-AE836144D6EB}" type="pres">
      <dgm:prSet presAssocID="{B4AA08BD-144E-49A7-B50E-AB2B0D43CA85}" presName="background4" presStyleLbl="node4" presStyleIdx="0" presStyleCnt="4"/>
      <dgm:spPr/>
    </dgm:pt>
    <dgm:pt modelId="{39DBD69E-E674-467E-92F5-EB731CD40E6B}" type="pres">
      <dgm:prSet presAssocID="{B4AA08BD-144E-49A7-B50E-AB2B0D43CA85}" presName="text4" presStyleLbl="fgAcc4" presStyleIdx="0" presStyleCnt="4">
        <dgm:presLayoutVars>
          <dgm:chPref val="3"/>
        </dgm:presLayoutVars>
      </dgm:prSet>
      <dgm:spPr/>
    </dgm:pt>
    <dgm:pt modelId="{8B972D5F-5675-4C52-9996-79C4334F6B3C}" type="pres">
      <dgm:prSet presAssocID="{B4AA08BD-144E-49A7-B50E-AB2B0D43CA85}" presName="hierChild5" presStyleCnt="0"/>
      <dgm:spPr/>
    </dgm:pt>
    <dgm:pt modelId="{640388AC-CCDD-4FC6-9DA8-2EA122E14ED3}" type="pres">
      <dgm:prSet presAssocID="{17C0AB53-004F-42E8-BC0F-2687DB048970}" presName="Name17" presStyleLbl="parChTrans1D3" presStyleIdx="1" presStyleCnt="4"/>
      <dgm:spPr/>
    </dgm:pt>
    <dgm:pt modelId="{075D6C6D-95C5-46F4-80D0-9BFE6D2614F2}" type="pres">
      <dgm:prSet presAssocID="{F30FFC50-D8C0-42AD-9182-852DAF23924B}" presName="hierRoot3" presStyleCnt="0"/>
      <dgm:spPr/>
    </dgm:pt>
    <dgm:pt modelId="{8531203E-0702-4A87-A861-D9F2A0849FC1}" type="pres">
      <dgm:prSet presAssocID="{F30FFC50-D8C0-42AD-9182-852DAF23924B}" presName="composite3" presStyleCnt="0"/>
      <dgm:spPr/>
    </dgm:pt>
    <dgm:pt modelId="{D6B5EB9A-55E9-47D7-8173-F2D7BBB83230}" type="pres">
      <dgm:prSet presAssocID="{F30FFC50-D8C0-42AD-9182-852DAF23924B}" presName="background3" presStyleLbl="node3" presStyleIdx="1" presStyleCnt="4"/>
      <dgm:spPr/>
    </dgm:pt>
    <dgm:pt modelId="{F30C51FE-7646-4902-AE9F-94D148D3DCCF}" type="pres">
      <dgm:prSet presAssocID="{F30FFC50-D8C0-42AD-9182-852DAF23924B}" presName="text3" presStyleLbl="fgAcc3" presStyleIdx="1" presStyleCnt="4">
        <dgm:presLayoutVars>
          <dgm:chPref val="3"/>
        </dgm:presLayoutVars>
      </dgm:prSet>
      <dgm:spPr/>
    </dgm:pt>
    <dgm:pt modelId="{7C8279BE-1805-4620-B610-8EB09E1A3CB8}" type="pres">
      <dgm:prSet presAssocID="{F30FFC50-D8C0-42AD-9182-852DAF23924B}" presName="hierChild4" presStyleCnt="0"/>
      <dgm:spPr/>
    </dgm:pt>
    <dgm:pt modelId="{491215EC-2310-43BF-AA48-750DFB1B7DB6}" type="pres">
      <dgm:prSet presAssocID="{A6504080-818B-4409-AFED-53307FB32146}" presName="Name23" presStyleLbl="parChTrans1D4" presStyleIdx="1" presStyleCnt="4"/>
      <dgm:spPr/>
    </dgm:pt>
    <dgm:pt modelId="{0A6CCEEC-91F3-4CBA-809C-CB56A1AE8227}" type="pres">
      <dgm:prSet presAssocID="{F7C7EF2E-99FE-4BD4-820A-2398B7A0D7BD}" presName="hierRoot4" presStyleCnt="0"/>
      <dgm:spPr/>
    </dgm:pt>
    <dgm:pt modelId="{134CB94A-10C4-4847-B77B-E00C7C279206}" type="pres">
      <dgm:prSet presAssocID="{F7C7EF2E-99FE-4BD4-820A-2398B7A0D7BD}" presName="composite4" presStyleCnt="0"/>
      <dgm:spPr/>
    </dgm:pt>
    <dgm:pt modelId="{28B01724-3F95-4576-92F8-1280EFF1067C}" type="pres">
      <dgm:prSet presAssocID="{F7C7EF2E-99FE-4BD4-820A-2398B7A0D7BD}" presName="background4" presStyleLbl="node4" presStyleIdx="1" presStyleCnt="4"/>
      <dgm:spPr/>
    </dgm:pt>
    <dgm:pt modelId="{5C42C36D-FC47-4A27-8C7E-D80E05188384}" type="pres">
      <dgm:prSet presAssocID="{F7C7EF2E-99FE-4BD4-820A-2398B7A0D7BD}" presName="text4" presStyleLbl="fgAcc4" presStyleIdx="1" presStyleCnt="4">
        <dgm:presLayoutVars>
          <dgm:chPref val="3"/>
        </dgm:presLayoutVars>
      </dgm:prSet>
      <dgm:spPr/>
    </dgm:pt>
    <dgm:pt modelId="{895AC879-D693-46CD-B4F7-2EC267FE8E10}" type="pres">
      <dgm:prSet presAssocID="{F7C7EF2E-99FE-4BD4-820A-2398B7A0D7BD}" presName="hierChild5" presStyleCnt="0"/>
      <dgm:spPr/>
    </dgm:pt>
    <dgm:pt modelId="{91F1B50C-EE12-4FB4-85B4-A8081275F26B}" type="pres">
      <dgm:prSet presAssocID="{DCBE8184-6165-4D0C-94D9-07F27C997A81}" presName="Name10" presStyleLbl="parChTrans1D2" presStyleIdx="1" presStyleCnt="2"/>
      <dgm:spPr/>
    </dgm:pt>
    <dgm:pt modelId="{49EEF8EB-0013-4138-A15C-8661E0EAE832}" type="pres">
      <dgm:prSet presAssocID="{F96CB662-D632-4A79-A1F4-C8B5F3536ED1}" presName="hierRoot2" presStyleCnt="0"/>
      <dgm:spPr/>
    </dgm:pt>
    <dgm:pt modelId="{802983B4-FC9A-4DAD-9ADB-80A26F3E40CD}" type="pres">
      <dgm:prSet presAssocID="{F96CB662-D632-4A79-A1F4-C8B5F3536ED1}" presName="composite2" presStyleCnt="0"/>
      <dgm:spPr/>
    </dgm:pt>
    <dgm:pt modelId="{B0464AB8-09F8-4F47-9A92-8AD6597EC765}" type="pres">
      <dgm:prSet presAssocID="{F96CB662-D632-4A79-A1F4-C8B5F3536ED1}" presName="background2" presStyleLbl="node2" presStyleIdx="1" presStyleCnt="2"/>
      <dgm:spPr/>
    </dgm:pt>
    <dgm:pt modelId="{4B68A65E-BD35-4C7A-81AB-DFC73E34A048}" type="pres">
      <dgm:prSet presAssocID="{F96CB662-D632-4A79-A1F4-C8B5F3536ED1}" presName="text2" presStyleLbl="fgAcc2" presStyleIdx="1" presStyleCnt="2">
        <dgm:presLayoutVars>
          <dgm:chPref val="3"/>
        </dgm:presLayoutVars>
      </dgm:prSet>
      <dgm:spPr/>
    </dgm:pt>
    <dgm:pt modelId="{EB511C63-C8F5-4BA4-A896-CCD4858CDFF9}" type="pres">
      <dgm:prSet presAssocID="{F96CB662-D632-4A79-A1F4-C8B5F3536ED1}" presName="hierChild3" presStyleCnt="0"/>
      <dgm:spPr/>
    </dgm:pt>
    <dgm:pt modelId="{9C0C6027-0B1E-4E32-BD47-EA2B7638CABF}" type="pres">
      <dgm:prSet presAssocID="{7E8E11B6-265B-437C-920E-CD558137D12E}" presName="Name17" presStyleLbl="parChTrans1D3" presStyleIdx="2" presStyleCnt="4"/>
      <dgm:spPr/>
    </dgm:pt>
    <dgm:pt modelId="{26827F44-E730-40BF-AACE-B003B6DFCF64}" type="pres">
      <dgm:prSet presAssocID="{A10F4B5B-83B2-4D98-B328-12569E254E06}" presName="hierRoot3" presStyleCnt="0"/>
      <dgm:spPr/>
    </dgm:pt>
    <dgm:pt modelId="{5E973080-C8BB-4712-AF26-B68E9DF5163B}" type="pres">
      <dgm:prSet presAssocID="{A10F4B5B-83B2-4D98-B328-12569E254E06}" presName="composite3" presStyleCnt="0"/>
      <dgm:spPr/>
    </dgm:pt>
    <dgm:pt modelId="{6E5E92AE-AE86-4BF2-BA33-02435E7FC71D}" type="pres">
      <dgm:prSet presAssocID="{A10F4B5B-83B2-4D98-B328-12569E254E06}" presName="background3" presStyleLbl="node3" presStyleIdx="2" presStyleCnt="4"/>
      <dgm:spPr/>
    </dgm:pt>
    <dgm:pt modelId="{49018A99-3845-4E44-833B-8B22B45585B7}" type="pres">
      <dgm:prSet presAssocID="{A10F4B5B-83B2-4D98-B328-12569E254E06}" presName="text3" presStyleLbl="fgAcc3" presStyleIdx="2" presStyleCnt="4">
        <dgm:presLayoutVars>
          <dgm:chPref val="3"/>
        </dgm:presLayoutVars>
      </dgm:prSet>
      <dgm:spPr/>
    </dgm:pt>
    <dgm:pt modelId="{C2C14C2A-1F2F-46FC-B3CD-E94F6BB01E7A}" type="pres">
      <dgm:prSet presAssocID="{A10F4B5B-83B2-4D98-B328-12569E254E06}" presName="hierChild4" presStyleCnt="0"/>
      <dgm:spPr/>
    </dgm:pt>
    <dgm:pt modelId="{F04A42D2-BB51-4182-A7D6-55677B433D14}" type="pres">
      <dgm:prSet presAssocID="{49701C03-3093-4D61-A479-09E962E3F789}" presName="Name23" presStyleLbl="parChTrans1D4" presStyleIdx="2" presStyleCnt="4"/>
      <dgm:spPr/>
    </dgm:pt>
    <dgm:pt modelId="{F52125D2-AD15-4332-A245-716D8AB76A39}" type="pres">
      <dgm:prSet presAssocID="{C2C530F3-A769-432D-A1A5-3E43EB8914F8}" presName="hierRoot4" presStyleCnt="0"/>
      <dgm:spPr/>
    </dgm:pt>
    <dgm:pt modelId="{6CAB2F93-D9F9-4B4C-9630-2874D7B5E513}" type="pres">
      <dgm:prSet presAssocID="{C2C530F3-A769-432D-A1A5-3E43EB8914F8}" presName="composite4" presStyleCnt="0"/>
      <dgm:spPr/>
    </dgm:pt>
    <dgm:pt modelId="{B2E4037A-2917-4099-9FB0-1565B45179D1}" type="pres">
      <dgm:prSet presAssocID="{C2C530F3-A769-432D-A1A5-3E43EB8914F8}" presName="background4" presStyleLbl="node4" presStyleIdx="2" presStyleCnt="4"/>
      <dgm:spPr/>
    </dgm:pt>
    <dgm:pt modelId="{5580F2DC-15D6-4827-BA4E-58C937B17506}" type="pres">
      <dgm:prSet presAssocID="{C2C530F3-A769-432D-A1A5-3E43EB8914F8}" presName="text4" presStyleLbl="fgAcc4" presStyleIdx="2" presStyleCnt="4">
        <dgm:presLayoutVars>
          <dgm:chPref val="3"/>
        </dgm:presLayoutVars>
      </dgm:prSet>
      <dgm:spPr/>
    </dgm:pt>
    <dgm:pt modelId="{0684AA97-95F3-4249-96FF-D2CD1B12A02E}" type="pres">
      <dgm:prSet presAssocID="{C2C530F3-A769-432D-A1A5-3E43EB8914F8}" presName="hierChild5" presStyleCnt="0"/>
      <dgm:spPr/>
    </dgm:pt>
    <dgm:pt modelId="{8C346A53-FFAD-48C8-8469-32F1D4F0056D}" type="pres">
      <dgm:prSet presAssocID="{F5495CB1-5517-4B5C-A5B3-2F42F61A072F}" presName="Name17" presStyleLbl="parChTrans1D3" presStyleIdx="3" presStyleCnt="4"/>
      <dgm:spPr/>
    </dgm:pt>
    <dgm:pt modelId="{690D3B67-CF96-4DD4-B05B-A9F989ADA7BA}" type="pres">
      <dgm:prSet presAssocID="{7899219A-0408-4415-AFA3-5162C00DE3A9}" presName="hierRoot3" presStyleCnt="0"/>
      <dgm:spPr/>
    </dgm:pt>
    <dgm:pt modelId="{FF17B3D0-1A07-4533-BCE8-B6716FB970F3}" type="pres">
      <dgm:prSet presAssocID="{7899219A-0408-4415-AFA3-5162C00DE3A9}" presName="composite3" presStyleCnt="0"/>
      <dgm:spPr/>
    </dgm:pt>
    <dgm:pt modelId="{905B2EAE-A723-4AF1-85C7-5BFAEF4B30AD}" type="pres">
      <dgm:prSet presAssocID="{7899219A-0408-4415-AFA3-5162C00DE3A9}" presName="background3" presStyleLbl="node3" presStyleIdx="3" presStyleCnt="4"/>
      <dgm:spPr/>
    </dgm:pt>
    <dgm:pt modelId="{64A1ADF3-600C-4E74-AA3A-05421676AF5F}" type="pres">
      <dgm:prSet presAssocID="{7899219A-0408-4415-AFA3-5162C00DE3A9}" presName="text3" presStyleLbl="fgAcc3" presStyleIdx="3" presStyleCnt="4">
        <dgm:presLayoutVars>
          <dgm:chPref val="3"/>
        </dgm:presLayoutVars>
      </dgm:prSet>
      <dgm:spPr/>
    </dgm:pt>
    <dgm:pt modelId="{B36C86F1-E86F-4A34-8F06-8483B70E11F4}" type="pres">
      <dgm:prSet presAssocID="{7899219A-0408-4415-AFA3-5162C00DE3A9}" presName="hierChild4" presStyleCnt="0"/>
      <dgm:spPr/>
    </dgm:pt>
    <dgm:pt modelId="{430CE5B1-1648-42BD-A5A8-F2F5521E5123}" type="pres">
      <dgm:prSet presAssocID="{6FBC90F7-E1F4-43E4-81AF-01DAB06306DE}" presName="Name23" presStyleLbl="parChTrans1D4" presStyleIdx="3" presStyleCnt="4"/>
      <dgm:spPr/>
    </dgm:pt>
    <dgm:pt modelId="{BB3C55AC-8246-4048-8B5E-20DC7799D257}" type="pres">
      <dgm:prSet presAssocID="{9722A40C-E487-447E-A726-00DC4B9C6EC3}" presName="hierRoot4" presStyleCnt="0"/>
      <dgm:spPr/>
    </dgm:pt>
    <dgm:pt modelId="{F86BC3D7-5BAD-47B3-99F3-4255834A133A}" type="pres">
      <dgm:prSet presAssocID="{9722A40C-E487-447E-A726-00DC4B9C6EC3}" presName="composite4" presStyleCnt="0"/>
      <dgm:spPr/>
    </dgm:pt>
    <dgm:pt modelId="{B01DA1F2-EDC1-4D37-B266-B233A21F26F8}" type="pres">
      <dgm:prSet presAssocID="{9722A40C-E487-447E-A726-00DC4B9C6EC3}" presName="background4" presStyleLbl="node4" presStyleIdx="3" presStyleCnt="4"/>
      <dgm:spPr/>
    </dgm:pt>
    <dgm:pt modelId="{CA3B1AF9-6F6A-48A7-A175-59423EBBA9BB}" type="pres">
      <dgm:prSet presAssocID="{9722A40C-E487-447E-A726-00DC4B9C6EC3}" presName="text4" presStyleLbl="fgAcc4" presStyleIdx="3" presStyleCnt="4">
        <dgm:presLayoutVars>
          <dgm:chPref val="3"/>
        </dgm:presLayoutVars>
      </dgm:prSet>
      <dgm:spPr/>
    </dgm:pt>
    <dgm:pt modelId="{30DEB7EA-D5B3-469C-91F4-579176A822CD}" type="pres">
      <dgm:prSet presAssocID="{9722A40C-E487-447E-A726-00DC4B9C6EC3}" presName="hierChild5" presStyleCnt="0"/>
      <dgm:spPr/>
    </dgm:pt>
  </dgm:ptLst>
  <dgm:cxnLst>
    <dgm:cxn modelId="{0B79FD02-7A6E-4B81-AA9D-E7EB76D0C259}" type="presOf" srcId="{E1B7D60E-0648-4045-9649-C40195514462}" destId="{DE37B586-6D09-4DD1-A988-AC9D3BF91BBB}" srcOrd="0" destOrd="0" presId="urn:microsoft.com/office/officeart/2005/8/layout/hierarchy1"/>
    <dgm:cxn modelId="{19E0F206-67E1-4388-8A78-48E0D72EC017}" srcId="{F96CB662-D632-4A79-A1F4-C8B5F3536ED1}" destId="{A10F4B5B-83B2-4D98-B328-12569E254E06}" srcOrd="0" destOrd="0" parTransId="{7E8E11B6-265B-437C-920E-CD558137D12E}" sibTransId="{FC40C3E2-B45E-42A4-A8C7-04A80FA15E21}"/>
    <dgm:cxn modelId="{31D8200C-BC0C-4805-9D7E-342E8B841A6B}" srcId="{A10F4B5B-83B2-4D98-B328-12569E254E06}" destId="{C2C530F3-A769-432D-A1A5-3E43EB8914F8}" srcOrd="0" destOrd="0" parTransId="{49701C03-3093-4D61-A479-09E962E3F789}" sibTransId="{17CAC0B1-1AEA-4B5A-BE89-545D4ACA4837}"/>
    <dgm:cxn modelId="{64FB7210-3C51-4B0D-B08C-FC3E111B6224}" type="presOf" srcId="{49701C03-3093-4D61-A479-09E962E3F789}" destId="{F04A42D2-BB51-4182-A7D6-55677B433D14}" srcOrd="0" destOrd="0" presId="urn:microsoft.com/office/officeart/2005/8/layout/hierarchy1"/>
    <dgm:cxn modelId="{91448915-ED0D-43D5-9A8E-E2CA9D0BE089}" srcId="{09525AEF-63B5-4869-A85C-C42B9A97D727}" destId="{FF19B5D4-48B3-451A-9689-A8561F5E19D0}" srcOrd="0" destOrd="0" parTransId="{E1B7D60E-0648-4045-9649-C40195514462}" sibTransId="{8A52071F-D2AA-4D26-AF08-47FA6D48DA55}"/>
    <dgm:cxn modelId="{F2342C16-43A1-4FF7-98DF-E141B6F0B66E}" srcId="{F8C812CB-B5C5-4D83-A012-06BE413FDF7A}" destId="{4CF03643-32AD-4A35-AA11-74B90FC5E33D}" srcOrd="0" destOrd="0" parTransId="{1D037D6E-CBF3-4E8E-BCC3-6F02D25E93D2}" sibTransId="{D24B7352-11A4-4BED-8C54-9E9E4E4F7AA9}"/>
    <dgm:cxn modelId="{F51B0318-0C97-41D8-BD3F-B81B36F539D2}" type="presOf" srcId="{F7C7EF2E-99FE-4BD4-820A-2398B7A0D7BD}" destId="{5C42C36D-FC47-4A27-8C7E-D80E05188384}" srcOrd="0" destOrd="0" presId="urn:microsoft.com/office/officeart/2005/8/layout/hierarchy1"/>
    <dgm:cxn modelId="{22888F1A-3722-4059-94C9-E4E8A20ADD03}" type="presOf" srcId="{FA558919-3BF3-45B5-A3C3-6596A811C257}" destId="{E150DA3D-27E7-4826-BE5B-8B722EA44FAA}" srcOrd="0" destOrd="0" presId="urn:microsoft.com/office/officeart/2005/8/layout/hierarchy1"/>
    <dgm:cxn modelId="{0D56D01E-6C72-4192-B6D2-798FA9537CA7}" type="presOf" srcId="{F30FFC50-D8C0-42AD-9182-852DAF23924B}" destId="{F30C51FE-7646-4902-AE9F-94D148D3DCCF}" srcOrd="0" destOrd="0" presId="urn:microsoft.com/office/officeart/2005/8/layout/hierarchy1"/>
    <dgm:cxn modelId="{F494E01F-E274-4434-B30E-75E1C21E8395}" type="presOf" srcId="{7E8E11B6-265B-437C-920E-CD558137D12E}" destId="{9C0C6027-0B1E-4E32-BD47-EA2B7638CABF}" srcOrd="0" destOrd="0" presId="urn:microsoft.com/office/officeart/2005/8/layout/hierarchy1"/>
    <dgm:cxn modelId="{B9E6D329-1046-44D9-959B-4C42C4234D67}" type="presOf" srcId="{B4AA08BD-144E-49A7-B50E-AB2B0D43CA85}" destId="{39DBD69E-E674-467E-92F5-EB731CD40E6B}" srcOrd="0" destOrd="0" presId="urn:microsoft.com/office/officeart/2005/8/layout/hierarchy1"/>
    <dgm:cxn modelId="{3724B12E-D504-4888-8B13-18A48F2AA911}" type="presOf" srcId="{F5495CB1-5517-4B5C-A5B3-2F42F61A072F}" destId="{8C346A53-FFAD-48C8-8469-32F1D4F0056D}" srcOrd="0" destOrd="0" presId="urn:microsoft.com/office/officeart/2005/8/layout/hierarchy1"/>
    <dgm:cxn modelId="{BD632234-7F99-40AF-9BBF-04B9FE5DA8A2}" type="presOf" srcId="{7899219A-0408-4415-AFA3-5162C00DE3A9}" destId="{64A1ADF3-600C-4E74-AA3A-05421676AF5F}" srcOrd="0" destOrd="0" presId="urn:microsoft.com/office/officeart/2005/8/layout/hierarchy1"/>
    <dgm:cxn modelId="{6E9FB460-FBFA-4981-8EAA-A795A915EE63}" type="presOf" srcId="{F8C812CB-B5C5-4D83-A012-06BE413FDF7A}" destId="{9D4E7A9B-9B4B-4728-8EBD-12D433B9DB74}" srcOrd="0" destOrd="0" presId="urn:microsoft.com/office/officeart/2005/8/layout/hierarchy1"/>
    <dgm:cxn modelId="{A0EC314B-C72B-464E-A052-0748A80F2ABE}" type="presOf" srcId="{A10F4B5B-83B2-4D98-B328-12569E254E06}" destId="{49018A99-3845-4E44-833B-8B22B45585B7}" srcOrd="0" destOrd="0" presId="urn:microsoft.com/office/officeart/2005/8/layout/hierarchy1"/>
    <dgm:cxn modelId="{674D8A4C-99C0-4E2F-9D5D-236C4E92035C}" type="presOf" srcId="{15840BE7-0282-4212-BCD1-B1E08E960E07}" destId="{C740D9E8-B658-4762-B4BE-B8294831928A}" srcOrd="0" destOrd="0" presId="urn:microsoft.com/office/officeart/2005/8/layout/hierarchy1"/>
    <dgm:cxn modelId="{5BC01070-DE23-4917-83B4-3F206955A971}" type="presOf" srcId="{17C0AB53-004F-42E8-BC0F-2687DB048970}" destId="{640388AC-CCDD-4FC6-9DA8-2EA122E14ED3}" srcOrd="0" destOrd="0" presId="urn:microsoft.com/office/officeart/2005/8/layout/hierarchy1"/>
    <dgm:cxn modelId="{77D05950-AADE-4CC1-89B5-392FE6B1D774}" srcId="{7899219A-0408-4415-AFA3-5162C00DE3A9}" destId="{9722A40C-E487-447E-A726-00DC4B9C6EC3}" srcOrd="0" destOrd="0" parTransId="{6FBC90F7-E1F4-43E4-81AF-01DAB06306DE}" sibTransId="{3D77865C-D151-442A-A38E-68D87D3EBA4B}"/>
    <dgm:cxn modelId="{884A9557-714A-4DC0-A369-77084653748E}" srcId="{4CF03643-32AD-4A35-AA11-74B90FC5E33D}" destId="{09525AEF-63B5-4869-A85C-C42B9A97D727}" srcOrd="0" destOrd="0" parTransId="{15840BE7-0282-4212-BCD1-B1E08E960E07}" sibTransId="{4F8D9D15-B9BB-4F4D-B826-BE73B14D6383}"/>
    <dgm:cxn modelId="{279BAD80-8688-4841-B8B8-4FDBD8199650}" type="presOf" srcId="{09525AEF-63B5-4869-A85C-C42B9A97D727}" destId="{4200EBC9-E5EC-43DF-9F59-A6DC50731BA8}" srcOrd="0" destOrd="0" presId="urn:microsoft.com/office/officeart/2005/8/layout/hierarchy1"/>
    <dgm:cxn modelId="{45F3A381-686C-4EB3-88A3-A9A6B1EB32E6}" type="presOf" srcId="{F96CB662-D632-4A79-A1F4-C8B5F3536ED1}" destId="{4B68A65E-BD35-4C7A-81AB-DFC73E34A048}" srcOrd="0" destOrd="0" presId="urn:microsoft.com/office/officeart/2005/8/layout/hierarchy1"/>
    <dgm:cxn modelId="{B0585F87-EB03-403D-8223-11BB0C9E3490}" type="presOf" srcId="{FF19B5D4-48B3-451A-9689-A8561F5E19D0}" destId="{A0C85FBC-166B-42AA-942D-3C6D7DCD7266}" srcOrd="0" destOrd="0" presId="urn:microsoft.com/office/officeart/2005/8/layout/hierarchy1"/>
    <dgm:cxn modelId="{C31F868A-C287-431B-9483-5AEFBC2CF8FE}" srcId="{F30FFC50-D8C0-42AD-9182-852DAF23924B}" destId="{F7C7EF2E-99FE-4BD4-820A-2398B7A0D7BD}" srcOrd="0" destOrd="0" parTransId="{A6504080-818B-4409-AFED-53307FB32146}" sibTransId="{F9689A57-253F-4B99-BDC4-08ABF71B2BB3}"/>
    <dgm:cxn modelId="{85C22E91-B936-4744-8378-93CE552861D8}" srcId="{4CF03643-32AD-4A35-AA11-74B90FC5E33D}" destId="{F96CB662-D632-4A79-A1F4-C8B5F3536ED1}" srcOrd="1" destOrd="0" parTransId="{DCBE8184-6165-4D0C-94D9-07F27C997A81}" sibTransId="{A101437F-7BAF-47FE-B648-E453AF8A5E88}"/>
    <dgm:cxn modelId="{1EB19E94-1515-48AD-83BD-35BA1CEFE4F9}" type="presOf" srcId="{C2C530F3-A769-432D-A1A5-3E43EB8914F8}" destId="{5580F2DC-15D6-4827-BA4E-58C937B17506}" srcOrd="0" destOrd="0" presId="urn:microsoft.com/office/officeart/2005/8/layout/hierarchy1"/>
    <dgm:cxn modelId="{100B46A6-06BD-4DD2-9162-2209BDBF2A0E}" type="presOf" srcId="{9722A40C-E487-447E-A726-00DC4B9C6EC3}" destId="{CA3B1AF9-6F6A-48A7-A175-59423EBBA9BB}" srcOrd="0" destOrd="0" presId="urn:microsoft.com/office/officeart/2005/8/layout/hierarchy1"/>
    <dgm:cxn modelId="{E739B1B7-3EEF-4B75-B994-0D954F0A8E13}" type="presOf" srcId="{4CF03643-32AD-4A35-AA11-74B90FC5E33D}" destId="{995394C5-2E8C-49B8-8514-A1269898A8B2}" srcOrd="0" destOrd="0" presId="urn:microsoft.com/office/officeart/2005/8/layout/hierarchy1"/>
    <dgm:cxn modelId="{18B773CB-AA2A-4BB3-9B1A-A9B3E5F6F019}" srcId="{F96CB662-D632-4A79-A1F4-C8B5F3536ED1}" destId="{7899219A-0408-4415-AFA3-5162C00DE3A9}" srcOrd="1" destOrd="0" parTransId="{F5495CB1-5517-4B5C-A5B3-2F42F61A072F}" sibTransId="{0172A032-91CD-4076-8D6A-261D61369BE9}"/>
    <dgm:cxn modelId="{0FEBB4D8-3CBD-4187-A315-BEA95259BBC4}" type="presOf" srcId="{A6504080-818B-4409-AFED-53307FB32146}" destId="{491215EC-2310-43BF-AA48-750DFB1B7DB6}" srcOrd="0" destOrd="0" presId="urn:microsoft.com/office/officeart/2005/8/layout/hierarchy1"/>
    <dgm:cxn modelId="{20F948DC-9EB2-424D-97D9-962AE40AEF40}" srcId="{09525AEF-63B5-4869-A85C-C42B9A97D727}" destId="{F30FFC50-D8C0-42AD-9182-852DAF23924B}" srcOrd="1" destOrd="0" parTransId="{17C0AB53-004F-42E8-BC0F-2687DB048970}" sibTransId="{492A4008-0D82-4915-A7AE-58FFD1674689}"/>
    <dgm:cxn modelId="{B587F4F4-C8A3-48BC-84B2-631135AAE59B}" type="presOf" srcId="{DCBE8184-6165-4D0C-94D9-07F27C997A81}" destId="{91F1B50C-EE12-4FB4-85B4-A8081275F26B}" srcOrd="0" destOrd="0" presId="urn:microsoft.com/office/officeart/2005/8/layout/hierarchy1"/>
    <dgm:cxn modelId="{7B4DA1FC-25F4-465E-8C46-22BAFAF1A16D}" type="presOf" srcId="{6FBC90F7-E1F4-43E4-81AF-01DAB06306DE}" destId="{430CE5B1-1648-42BD-A5A8-F2F5521E5123}" srcOrd="0" destOrd="0" presId="urn:microsoft.com/office/officeart/2005/8/layout/hierarchy1"/>
    <dgm:cxn modelId="{C591D7FE-D44C-4B69-ACA4-9EA475937EC9}" srcId="{FF19B5D4-48B3-451A-9689-A8561F5E19D0}" destId="{B4AA08BD-144E-49A7-B50E-AB2B0D43CA85}" srcOrd="0" destOrd="0" parTransId="{FA558919-3BF3-45B5-A3C3-6596A811C257}" sibTransId="{BC64E455-2351-4A77-888B-83ED5BC61543}"/>
    <dgm:cxn modelId="{17DC0139-B971-41BA-8114-0264FA0CD91F}" type="presParOf" srcId="{9D4E7A9B-9B4B-4728-8EBD-12D433B9DB74}" destId="{5D603559-6695-4C6D-802F-3E96ADAAE3C0}" srcOrd="0" destOrd="0" presId="urn:microsoft.com/office/officeart/2005/8/layout/hierarchy1"/>
    <dgm:cxn modelId="{A5C94948-13D6-4600-9AAE-F6577ECC146F}" type="presParOf" srcId="{5D603559-6695-4C6D-802F-3E96ADAAE3C0}" destId="{701010B9-0354-4131-B6FD-D70EEB459AFF}" srcOrd="0" destOrd="0" presId="urn:microsoft.com/office/officeart/2005/8/layout/hierarchy1"/>
    <dgm:cxn modelId="{8C7C4429-7A30-454C-B250-86BF61541FBA}" type="presParOf" srcId="{701010B9-0354-4131-B6FD-D70EEB459AFF}" destId="{895C2B44-1BED-4E63-A5B8-953707507743}" srcOrd="0" destOrd="0" presId="urn:microsoft.com/office/officeart/2005/8/layout/hierarchy1"/>
    <dgm:cxn modelId="{76F0226F-93C1-4615-A303-C3A09128ACF7}" type="presParOf" srcId="{701010B9-0354-4131-B6FD-D70EEB459AFF}" destId="{995394C5-2E8C-49B8-8514-A1269898A8B2}" srcOrd="1" destOrd="0" presId="urn:microsoft.com/office/officeart/2005/8/layout/hierarchy1"/>
    <dgm:cxn modelId="{FAECE597-6D43-4899-A96C-928BF41DE436}" type="presParOf" srcId="{5D603559-6695-4C6D-802F-3E96ADAAE3C0}" destId="{D9D29246-BC57-42D5-BE13-7B21F3F56935}" srcOrd="1" destOrd="0" presId="urn:microsoft.com/office/officeart/2005/8/layout/hierarchy1"/>
    <dgm:cxn modelId="{C5105FE1-7D75-4752-AC61-62842589CC6B}" type="presParOf" srcId="{D9D29246-BC57-42D5-BE13-7B21F3F56935}" destId="{C740D9E8-B658-4762-B4BE-B8294831928A}" srcOrd="0" destOrd="0" presId="urn:microsoft.com/office/officeart/2005/8/layout/hierarchy1"/>
    <dgm:cxn modelId="{7DA7E804-006D-44C1-A78F-F3E9CA0E80E8}" type="presParOf" srcId="{D9D29246-BC57-42D5-BE13-7B21F3F56935}" destId="{17741431-3A1D-45D8-A380-341E3649FB53}" srcOrd="1" destOrd="0" presId="urn:microsoft.com/office/officeart/2005/8/layout/hierarchy1"/>
    <dgm:cxn modelId="{A5EC5389-CC97-4BFC-9FD7-61BA253F3F13}" type="presParOf" srcId="{17741431-3A1D-45D8-A380-341E3649FB53}" destId="{51CDEF74-DDE6-492F-A736-4BEA71BA5463}" srcOrd="0" destOrd="0" presId="urn:microsoft.com/office/officeart/2005/8/layout/hierarchy1"/>
    <dgm:cxn modelId="{335FF2FA-C773-47B0-BBD5-0051C045233C}" type="presParOf" srcId="{51CDEF74-DDE6-492F-A736-4BEA71BA5463}" destId="{411576E9-E955-4FFF-82D9-EB80F131E087}" srcOrd="0" destOrd="0" presId="urn:microsoft.com/office/officeart/2005/8/layout/hierarchy1"/>
    <dgm:cxn modelId="{26944271-51C6-402D-9726-B5375218DFA5}" type="presParOf" srcId="{51CDEF74-DDE6-492F-A736-4BEA71BA5463}" destId="{4200EBC9-E5EC-43DF-9F59-A6DC50731BA8}" srcOrd="1" destOrd="0" presId="urn:microsoft.com/office/officeart/2005/8/layout/hierarchy1"/>
    <dgm:cxn modelId="{98F3251D-3D0A-40E6-8A99-CA8858968372}" type="presParOf" srcId="{17741431-3A1D-45D8-A380-341E3649FB53}" destId="{2EFBABC2-D09F-434A-900A-48245777E7F6}" srcOrd="1" destOrd="0" presId="urn:microsoft.com/office/officeart/2005/8/layout/hierarchy1"/>
    <dgm:cxn modelId="{47BF46DD-3CC2-4003-B63A-7E63B33E4C7B}" type="presParOf" srcId="{2EFBABC2-D09F-434A-900A-48245777E7F6}" destId="{DE37B586-6D09-4DD1-A988-AC9D3BF91BBB}" srcOrd="0" destOrd="0" presId="urn:microsoft.com/office/officeart/2005/8/layout/hierarchy1"/>
    <dgm:cxn modelId="{878990DC-5472-4368-B695-B83314940DD4}" type="presParOf" srcId="{2EFBABC2-D09F-434A-900A-48245777E7F6}" destId="{5DFCB82B-2C39-4808-A596-661996A1FD19}" srcOrd="1" destOrd="0" presId="urn:microsoft.com/office/officeart/2005/8/layout/hierarchy1"/>
    <dgm:cxn modelId="{FBF2EADC-D5B1-4097-BA10-C77C05B5D667}" type="presParOf" srcId="{5DFCB82B-2C39-4808-A596-661996A1FD19}" destId="{D7A16203-EC4F-401C-9BD4-2AFE0ED697C4}" srcOrd="0" destOrd="0" presId="urn:microsoft.com/office/officeart/2005/8/layout/hierarchy1"/>
    <dgm:cxn modelId="{91F53CD6-639E-41A0-8CBE-6901E3BF1F7A}" type="presParOf" srcId="{D7A16203-EC4F-401C-9BD4-2AFE0ED697C4}" destId="{3E09A6DC-EF24-4FFE-B4B7-D8E3C85F5718}" srcOrd="0" destOrd="0" presId="urn:microsoft.com/office/officeart/2005/8/layout/hierarchy1"/>
    <dgm:cxn modelId="{5E0D5F88-2200-4C66-AC60-22DB6813860B}" type="presParOf" srcId="{D7A16203-EC4F-401C-9BD4-2AFE0ED697C4}" destId="{A0C85FBC-166B-42AA-942D-3C6D7DCD7266}" srcOrd="1" destOrd="0" presId="urn:microsoft.com/office/officeart/2005/8/layout/hierarchy1"/>
    <dgm:cxn modelId="{6B2F34AF-C00F-48EB-9E9A-450939EE7B6D}" type="presParOf" srcId="{5DFCB82B-2C39-4808-A596-661996A1FD19}" destId="{DBC877F6-BD97-4902-994A-C4D3C8C88B11}" srcOrd="1" destOrd="0" presId="urn:microsoft.com/office/officeart/2005/8/layout/hierarchy1"/>
    <dgm:cxn modelId="{36410C58-3286-474D-9458-A4741F40C874}" type="presParOf" srcId="{DBC877F6-BD97-4902-994A-C4D3C8C88B11}" destId="{E150DA3D-27E7-4826-BE5B-8B722EA44FAA}" srcOrd="0" destOrd="0" presId="urn:microsoft.com/office/officeart/2005/8/layout/hierarchy1"/>
    <dgm:cxn modelId="{BE9E0500-1318-46B3-9145-ACD73ED9462C}" type="presParOf" srcId="{DBC877F6-BD97-4902-994A-C4D3C8C88B11}" destId="{23CC8352-D2DA-4D0D-A257-83A1A56F8989}" srcOrd="1" destOrd="0" presId="urn:microsoft.com/office/officeart/2005/8/layout/hierarchy1"/>
    <dgm:cxn modelId="{7BA3FE47-C6C6-411F-A9CC-B03CA34819EC}" type="presParOf" srcId="{23CC8352-D2DA-4D0D-A257-83A1A56F8989}" destId="{9D15A21B-E214-4F76-9E31-CD0267F5584B}" srcOrd="0" destOrd="0" presId="urn:microsoft.com/office/officeart/2005/8/layout/hierarchy1"/>
    <dgm:cxn modelId="{B5553AA5-7D1C-43FC-8A29-91228F1A9B47}" type="presParOf" srcId="{9D15A21B-E214-4F76-9E31-CD0267F5584B}" destId="{032D3C8D-2C2F-4BAD-A562-AE836144D6EB}" srcOrd="0" destOrd="0" presId="urn:microsoft.com/office/officeart/2005/8/layout/hierarchy1"/>
    <dgm:cxn modelId="{774F9E84-07D3-40EF-8665-0FAC24C66211}" type="presParOf" srcId="{9D15A21B-E214-4F76-9E31-CD0267F5584B}" destId="{39DBD69E-E674-467E-92F5-EB731CD40E6B}" srcOrd="1" destOrd="0" presId="urn:microsoft.com/office/officeart/2005/8/layout/hierarchy1"/>
    <dgm:cxn modelId="{D033C2BA-2C04-4CD1-A840-3223BDDDD6C9}" type="presParOf" srcId="{23CC8352-D2DA-4D0D-A257-83A1A56F8989}" destId="{8B972D5F-5675-4C52-9996-79C4334F6B3C}" srcOrd="1" destOrd="0" presId="urn:microsoft.com/office/officeart/2005/8/layout/hierarchy1"/>
    <dgm:cxn modelId="{F9E7A821-BAB5-4D97-8F57-2FC40A75DA8C}" type="presParOf" srcId="{2EFBABC2-D09F-434A-900A-48245777E7F6}" destId="{640388AC-CCDD-4FC6-9DA8-2EA122E14ED3}" srcOrd="2" destOrd="0" presId="urn:microsoft.com/office/officeart/2005/8/layout/hierarchy1"/>
    <dgm:cxn modelId="{323F0AE7-A54F-42E3-8A52-16F13FF5D6B6}" type="presParOf" srcId="{2EFBABC2-D09F-434A-900A-48245777E7F6}" destId="{075D6C6D-95C5-46F4-80D0-9BFE6D2614F2}" srcOrd="3" destOrd="0" presId="urn:microsoft.com/office/officeart/2005/8/layout/hierarchy1"/>
    <dgm:cxn modelId="{0592BA4A-717B-49D7-B78D-C927580D043D}" type="presParOf" srcId="{075D6C6D-95C5-46F4-80D0-9BFE6D2614F2}" destId="{8531203E-0702-4A87-A861-D9F2A0849FC1}" srcOrd="0" destOrd="0" presId="urn:microsoft.com/office/officeart/2005/8/layout/hierarchy1"/>
    <dgm:cxn modelId="{28DA7CB2-84DC-42E9-94ED-27C2BD8AA6E1}" type="presParOf" srcId="{8531203E-0702-4A87-A861-D9F2A0849FC1}" destId="{D6B5EB9A-55E9-47D7-8173-F2D7BBB83230}" srcOrd="0" destOrd="0" presId="urn:microsoft.com/office/officeart/2005/8/layout/hierarchy1"/>
    <dgm:cxn modelId="{4CDB1DF7-9F89-4E7A-B142-D361B1606DC1}" type="presParOf" srcId="{8531203E-0702-4A87-A861-D9F2A0849FC1}" destId="{F30C51FE-7646-4902-AE9F-94D148D3DCCF}" srcOrd="1" destOrd="0" presId="urn:microsoft.com/office/officeart/2005/8/layout/hierarchy1"/>
    <dgm:cxn modelId="{91DD1C20-ECC3-4FD6-9B18-FB9CBD769027}" type="presParOf" srcId="{075D6C6D-95C5-46F4-80D0-9BFE6D2614F2}" destId="{7C8279BE-1805-4620-B610-8EB09E1A3CB8}" srcOrd="1" destOrd="0" presId="urn:microsoft.com/office/officeart/2005/8/layout/hierarchy1"/>
    <dgm:cxn modelId="{2AD6D545-7504-4EBA-AD74-829DF422ADA6}" type="presParOf" srcId="{7C8279BE-1805-4620-B610-8EB09E1A3CB8}" destId="{491215EC-2310-43BF-AA48-750DFB1B7DB6}" srcOrd="0" destOrd="0" presId="urn:microsoft.com/office/officeart/2005/8/layout/hierarchy1"/>
    <dgm:cxn modelId="{9A1BEA8D-1DAC-4A19-9831-1415AD876F61}" type="presParOf" srcId="{7C8279BE-1805-4620-B610-8EB09E1A3CB8}" destId="{0A6CCEEC-91F3-4CBA-809C-CB56A1AE8227}" srcOrd="1" destOrd="0" presId="urn:microsoft.com/office/officeart/2005/8/layout/hierarchy1"/>
    <dgm:cxn modelId="{BA59776C-CBEA-45B0-99EA-16BFC4A6896B}" type="presParOf" srcId="{0A6CCEEC-91F3-4CBA-809C-CB56A1AE8227}" destId="{134CB94A-10C4-4847-B77B-E00C7C279206}" srcOrd="0" destOrd="0" presId="urn:microsoft.com/office/officeart/2005/8/layout/hierarchy1"/>
    <dgm:cxn modelId="{57AFDE4A-37E3-4345-8CE8-E974997694AA}" type="presParOf" srcId="{134CB94A-10C4-4847-B77B-E00C7C279206}" destId="{28B01724-3F95-4576-92F8-1280EFF1067C}" srcOrd="0" destOrd="0" presId="urn:microsoft.com/office/officeart/2005/8/layout/hierarchy1"/>
    <dgm:cxn modelId="{DAC108BC-8233-457E-B72E-BB3193646980}" type="presParOf" srcId="{134CB94A-10C4-4847-B77B-E00C7C279206}" destId="{5C42C36D-FC47-4A27-8C7E-D80E05188384}" srcOrd="1" destOrd="0" presId="urn:microsoft.com/office/officeart/2005/8/layout/hierarchy1"/>
    <dgm:cxn modelId="{963F743F-687B-4D1D-8B40-EEA7304A65CD}" type="presParOf" srcId="{0A6CCEEC-91F3-4CBA-809C-CB56A1AE8227}" destId="{895AC879-D693-46CD-B4F7-2EC267FE8E10}" srcOrd="1" destOrd="0" presId="urn:microsoft.com/office/officeart/2005/8/layout/hierarchy1"/>
    <dgm:cxn modelId="{16B16C06-E06D-4492-9015-5C0EA79F3379}" type="presParOf" srcId="{D9D29246-BC57-42D5-BE13-7B21F3F56935}" destId="{91F1B50C-EE12-4FB4-85B4-A8081275F26B}" srcOrd="2" destOrd="0" presId="urn:microsoft.com/office/officeart/2005/8/layout/hierarchy1"/>
    <dgm:cxn modelId="{29F0C887-5815-4961-BDE7-BFD15096A533}" type="presParOf" srcId="{D9D29246-BC57-42D5-BE13-7B21F3F56935}" destId="{49EEF8EB-0013-4138-A15C-8661E0EAE832}" srcOrd="3" destOrd="0" presId="urn:microsoft.com/office/officeart/2005/8/layout/hierarchy1"/>
    <dgm:cxn modelId="{BF39C624-9F04-4AF1-9602-C4684ACF800F}" type="presParOf" srcId="{49EEF8EB-0013-4138-A15C-8661E0EAE832}" destId="{802983B4-FC9A-4DAD-9ADB-80A26F3E40CD}" srcOrd="0" destOrd="0" presId="urn:microsoft.com/office/officeart/2005/8/layout/hierarchy1"/>
    <dgm:cxn modelId="{B2CC0035-3686-4BEE-B03A-F63161DA3F6E}" type="presParOf" srcId="{802983B4-FC9A-4DAD-9ADB-80A26F3E40CD}" destId="{B0464AB8-09F8-4F47-9A92-8AD6597EC765}" srcOrd="0" destOrd="0" presId="urn:microsoft.com/office/officeart/2005/8/layout/hierarchy1"/>
    <dgm:cxn modelId="{973748F5-6B52-4921-963F-23523A27D316}" type="presParOf" srcId="{802983B4-FC9A-4DAD-9ADB-80A26F3E40CD}" destId="{4B68A65E-BD35-4C7A-81AB-DFC73E34A048}" srcOrd="1" destOrd="0" presId="urn:microsoft.com/office/officeart/2005/8/layout/hierarchy1"/>
    <dgm:cxn modelId="{1F4ADBFE-74A5-424A-B955-6C055654D2E3}" type="presParOf" srcId="{49EEF8EB-0013-4138-A15C-8661E0EAE832}" destId="{EB511C63-C8F5-4BA4-A896-CCD4858CDFF9}" srcOrd="1" destOrd="0" presId="urn:microsoft.com/office/officeart/2005/8/layout/hierarchy1"/>
    <dgm:cxn modelId="{E21E5845-ABF3-4A86-BFAB-0F05AB4D2FDE}" type="presParOf" srcId="{EB511C63-C8F5-4BA4-A896-CCD4858CDFF9}" destId="{9C0C6027-0B1E-4E32-BD47-EA2B7638CABF}" srcOrd="0" destOrd="0" presId="urn:microsoft.com/office/officeart/2005/8/layout/hierarchy1"/>
    <dgm:cxn modelId="{2CA89B89-17D4-46D0-B91D-8F75003D5E34}" type="presParOf" srcId="{EB511C63-C8F5-4BA4-A896-CCD4858CDFF9}" destId="{26827F44-E730-40BF-AACE-B003B6DFCF64}" srcOrd="1" destOrd="0" presId="urn:microsoft.com/office/officeart/2005/8/layout/hierarchy1"/>
    <dgm:cxn modelId="{B9CE193C-AB4C-445E-B220-209BB54B6959}" type="presParOf" srcId="{26827F44-E730-40BF-AACE-B003B6DFCF64}" destId="{5E973080-C8BB-4712-AF26-B68E9DF5163B}" srcOrd="0" destOrd="0" presId="urn:microsoft.com/office/officeart/2005/8/layout/hierarchy1"/>
    <dgm:cxn modelId="{A95CC5EB-F3A8-4D6F-BF17-DB764ABE3CB4}" type="presParOf" srcId="{5E973080-C8BB-4712-AF26-B68E9DF5163B}" destId="{6E5E92AE-AE86-4BF2-BA33-02435E7FC71D}" srcOrd="0" destOrd="0" presId="urn:microsoft.com/office/officeart/2005/8/layout/hierarchy1"/>
    <dgm:cxn modelId="{ACD8264E-5DF6-4EEA-8469-DD0D1AC16F5B}" type="presParOf" srcId="{5E973080-C8BB-4712-AF26-B68E9DF5163B}" destId="{49018A99-3845-4E44-833B-8B22B45585B7}" srcOrd="1" destOrd="0" presId="urn:microsoft.com/office/officeart/2005/8/layout/hierarchy1"/>
    <dgm:cxn modelId="{8D44F8DC-D6C5-465F-943A-2BB68737F65F}" type="presParOf" srcId="{26827F44-E730-40BF-AACE-B003B6DFCF64}" destId="{C2C14C2A-1F2F-46FC-B3CD-E94F6BB01E7A}" srcOrd="1" destOrd="0" presId="urn:microsoft.com/office/officeart/2005/8/layout/hierarchy1"/>
    <dgm:cxn modelId="{04D6434B-90CB-4EB8-988A-1AC7F5277CF1}" type="presParOf" srcId="{C2C14C2A-1F2F-46FC-B3CD-E94F6BB01E7A}" destId="{F04A42D2-BB51-4182-A7D6-55677B433D14}" srcOrd="0" destOrd="0" presId="urn:microsoft.com/office/officeart/2005/8/layout/hierarchy1"/>
    <dgm:cxn modelId="{6A61699D-DF60-4116-8570-EBF0A8E151DD}" type="presParOf" srcId="{C2C14C2A-1F2F-46FC-B3CD-E94F6BB01E7A}" destId="{F52125D2-AD15-4332-A245-716D8AB76A39}" srcOrd="1" destOrd="0" presId="urn:microsoft.com/office/officeart/2005/8/layout/hierarchy1"/>
    <dgm:cxn modelId="{65E60852-7450-45C9-8C98-8F6CEDE42563}" type="presParOf" srcId="{F52125D2-AD15-4332-A245-716D8AB76A39}" destId="{6CAB2F93-D9F9-4B4C-9630-2874D7B5E513}" srcOrd="0" destOrd="0" presId="urn:microsoft.com/office/officeart/2005/8/layout/hierarchy1"/>
    <dgm:cxn modelId="{29222B76-DE2E-4E07-B227-FA33827F6C66}" type="presParOf" srcId="{6CAB2F93-D9F9-4B4C-9630-2874D7B5E513}" destId="{B2E4037A-2917-4099-9FB0-1565B45179D1}" srcOrd="0" destOrd="0" presId="urn:microsoft.com/office/officeart/2005/8/layout/hierarchy1"/>
    <dgm:cxn modelId="{1012C9C3-A481-4FEB-9458-FE4C8845B56D}" type="presParOf" srcId="{6CAB2F93-D9F9-4B4C-9630-2874D7B5E513}" destId="{5580F2DC-15D6-4827-BA4E-58C937B17506}" srcOrd="1" destOrd="0" presId="urn:microsoft.com/office/officeart/2005/8/layout/hierarchy1"/>
    <dgm:cxn modelId="{9EFD5D41-4054-4E2F-88B0-9070026F0425}" type="presParOf" srcId="{F52125D2-AD15-4332-A245-716D8AB76A39}" destId="{0684AA97-95F3-4249-96FF-D2CD1B12A02E}" srcOrd="1" destOrd="0" presId="urn:microsoft.com/office/officeart/2005/8/layout/hierarchy1"/>
    <dgm:cxn modelId="{45C569FB-3083-4FF6-82E9-7E181BB645E4}" type="presParOf" srcId="{EB511C63-C8F5-4BA4-A896-CCD4858CDFF9}" destId="{8C346A53-FFAD-48C8-8469-32F1D4F0056D}" srcOrd="2" destOrd="0" presId="urn:microsoft.com/office/officeart/2005/8/layout/hierarchy1"/>
    <dgm:cxn modelId="{ED41A421-7C90-460C-99C4-9F88A64A99FB}" type="presParOf" srcId="{EB511C63-C8F5-4BA4-A896-CCD4858CDFF9}" destId="{690D3B67-CF96-4DD4-B05B-A9F989ADA7BA}" srcOrd="3" destOrd="0" presId="urn:microsoft.com/office/officeart/2005/8/layout/hierarchy1"/>
    <dgm:cxn modelId="{177318AE-1C4B-4294-9FC9-CDAC898E255C}" type="presParOf" srcId="{690D3B67-CF96-4DD4-B05B-A9F989ADA7BA}" destId="{FF17B3D0-1A07-4533-BCE8-B6716FB970F3}" srcOrd="0" destOrd="0" presId="urn:microsoft.com/office/officeart/2005/8/layout/hierarchy1"/>
    <dgm:cxn modelId="{4A7039DB-0376-4BA1-A4F6-AFD8A58F9F8C}" type="presParOf" srcId="{FF17B3D0-1A07-4533-BCE8-B6716FB970F3}" destId="{905B2EAE-A723-4AF1-85C7-5BFAEF4B30AD}" srcOrd="0" destOrd="0" presId="urn:microsoft.com/office/officeart/2005/8/layout/hierarchy1"/>
    <dgm:cxn modelId="{E2690BC0-23EF-407C-A704-FE96AE2A0C04}" type="presParOf" srcId="{FF17B3D0-1A07-4533-BCE8-B6716FB970F3}" destId="{64A1ADF3-600C-4E74-AA3A-05421676AF5F}" srcOrd="1" destOrd="0" presId="urn:microsoft.com/office/officeart/2005/8/layout/hierarchy1"/>
    <dgm:cxn modelId="{DC2A7470-08FE-4DC1-A465-7A5908B947EC}" type="presParOf" srcId="{690D3B67-CF96-4DD4-B05B-A9F989ADA7BA}" destId="{B36C86F1-E86F-4A34-8F06-8483B70E11F4}" srcOrd="1" destOrd="0" presId="urn:microsoft.com/office/officeart/2005/8/layout/hierarchy1"/>
    <dgm:cxn modelId="{40487DF8-3BC0-42FF-A33E-9BDC88E0EC56}" type="presParOf" srcId="{B36C86F1-E86F-4A34-8F06-8483B70E11F4}" destId="{430CE5B1-1648-42BD-A5A8-F2F5521E5123}" srcOrd="0" destOrd="0" presId="urn:microsoft.com/office/officeart/2005/8/layout/hierarchy1"/>
    <dgm:cxn modelId="{99B2408B-D240-4DEE-81F5-B88068B710FC}" type="presParOf" srcId="{B36C86F1-E86F-4A34-8F06-8483B70E11F4}" destId="{BB3C55AC-8246-4048-8B5E-20DC7799D257}" srcOrd="1" destOrd="0" presId="urn:microsoft.com/office/officeart/2005/8/layout/hierarchy1"/>
    <dgm:cxn modelId="{BA1E5221-69CB-428C-A0D5-DEA974DFB59A}" type="presParOf" srcId="{BB3C55AC-8246-4048-8B5E-20DC7799D257}" destId="{F86BC3D7-5BAD-47B3-99F3-4255834A133A}" srcOrd="0" destOrd="0" presId="urn:microsoft.com/office/officeart/2005/8/layout/hierarchy1"/>
    <dgm:cxn modelId="{3E7CE3D5-9A7A-4B9F-B9DD-598F8171E7B0}" type="presParOf" srcId="{F86BC3D7-5BAD-47B3-99F3-4255834A133A}" destId="{B01DA1F2-EDC1-4D37-B266-B233A21F26F8}" srcOrd="0" destOrd="0" presId="urn:microsoft.com/office/officeart/2005/8/layout/hierarchy1"/>
    <dgm:cxn modelId="{D2DD626E-D403-499D-A112-D90DF3CB5769}" type="presParOf" srcId="{F86BC3D7-5BAD-47B3-99F3-4255834A133A}" destId="{CA3B1AF9-6F6A-48A7-A175-59423EBBA9BB}" srcOrd="1" destOrd="0" presId="urn:microsoft.com/office/officeart/2005/8/layout/hierarchy1"/>
    <dgm:cxn modelId="{37B97538-82EF-46A6-ACB7-4005008AB1AF}" type="presParOf" srcId="{BB3C55AC-8246-4048-8B5E-20DC7799D257}" destId="{30DEB7EA-D5B3-469C-91F4-579176A822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17F97E-6481-47D9-BCD6-2A1B30147A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3C08E2-B296-41C3-A439-98FEBA45F973}">
      <dgm:prSet phldrT="[Text]"/>
      <dgm:spPr/>
      <dgm:t>
        <a:bodyPr/>
        <a:lstStyle/>
        <a:p>
          <a:pPr rtl="1"/>
          <a:r>
            <a:rPr lang="he-IL" dirty="0"/>
            <a:t>קידושי קטנה</a:t>
          </a:r>
        </a:p>
      </dgm:t>
    </dgm:pt>
    <dgm:pt modelId="{34F51187-DB4B-47E3-BC8B-17E6010948DB}" type="par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3FD4B82B-0D77-4E55-9F9D-8C4236400DDA}" type="sib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0D516B6C-EBA3-40ED-9EA6-4BC7572C42EA}">
      <dgm:prSet phldrT="[Text]"/>
      <dgm:spPr/>
      <dgm:t>
        <a:bodyPr/>
        <a:lstStyle/>
        <a:p>
          <a:pPr rtl="1"/>
          <a:r>
            <a:rPr lang="he-IL" dirty="0"/>
            <a:t>מדין קנין לקידושין</a:t>
          </a:r>
        </a:p>
      </dgm:t>
    </dgm:pt>
    <dgm:pt modelId="{CA587FA9-FF1D-4570-B007-A12C51168ED1}" type="par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7A40F077-ED0C-44DF-9950-30FF0CE172AE}" type="sib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2B470190-BA52-4A64-85F4-CF8EA44DD281}">
      <dgm:prSet phldrT="[Text]"/>
      <dgm:spPr/>
      <dgm:t>
        <a:bodyPr/>
        <a:lstStyle/>
        <a:p>
          <a:pPr rtl="1"/>
          <a:r>
            <a:rPr lang="he-IL" dirty="0"/>
            <a:t>אישות</a:t>
          </a:r>
        </a:p>
      </dgm:t>
    </dgm:pt>
    <dgm:pt modelId="{C3B5919B-2C91-4606-9804-FBA6FB4D9C76}" type="par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6D73901D-5E09-4870-B234-ED75AAE178B8}" type="sib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CF935C15-F69B-4CA8-8E6F-58F61A7FECD1}">
      <dgm:prSet phldrT="[Text]"/>
      <dgm:spPr/>
      <dgm:t>
        <a:bodyPr/>
        <a:lstStyle/>
        <a:p>
          <a:pPr rtl="1"/>
          <a:r>
            <a:rPr lang="he-IL" dirty="0"/>
            <a:t>ה"א שדווקא </a:t>
          </a:r>
          <a:r>
            <a:rPr lang="he-IL" b="1" dirty="0"/>
            <a:t>כסף</a:t>
          </a:r>
        </a:p>
      </dgm:t>
    </dgm:pt>
    <dgm:pt modelId="{C94E3205-9CFD-4CA4-A4D6-7709436DEDD5}" type="par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26EC3B15-1C3D-4AD2-9BD8-1F67EEE2AD6A}" type="sib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5791322C-CE09-4A21-A229-FDE0BE702612}" type="pres">
      <dgm:prSet presAssocID="{3B17F97E-6481-47D9-BCD6-2A1B30147A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E1FE0BE-C8B7-4E01-9CD6-BD36A4E29921}" type="pres">
      <dgm:prSet presAssocID="{7E3C08E2-B296-41C3-A439-98FEBA45F973}" presName="hierRoot1" presStyleCnt="0"/>
      <dgm:spPr/>
    </dgm:pt>
    <dgm:pt modelId="{3F71CCD4-E343-45F0-B9D3-06BC8FD7163D}" type="pres">
      <dgm:prSet presAssocID="{7E3C08E2-B296-41C3-A439-98FEBA45F973}" presName="composite" presStyleCnt="0"/>
      <dgm:spPr/>
    </dgm:pt>
    <dgm:pt modelId="{2B49AF9A-FCE6-4801-8001-52A4D15CDA98}" type="pres">
      <dgm:prSet presAssocID="{7E3C08E2-B296-41C3-A439-98FEBA45F973}" presName="background" presStyleLbl="node0" presStyleIdx="0" presStyleCnt="1"/>
      <dgm:spPr/>
    </dgm:pt>
    <dgm:pt modelId="{C4DA26B7-E671-4747-A70E-E8E773A39808}" type="pres">
      <dgm:prSet presAssocID="{7E3C08E2-B296-41C3-A439-98FEBA45F973}" presName="text" presStyleLbl="fgAcc0" presStyleIdx="0" presStyleCnt="1">
        <dgm:presLayoutVars>
          <dgm:chPref val="3"/>
        </dgm:presLayoutVars>
      </dgm:prSet>
      <dgm:spPr/>
    </dgm:pt>
    <dgm:pt modelId="{C1D22ADC-531B-456D-A522-6526FD7F1B3F}" type="pres">
      <dgm:prSet presAssocID="{7E3C08E2-B296-41C3-A439-98FEBA45F973}" presName="hierChild2" presStyleCnt="0"/>
      <dgm:spPr/>
    </dgm:pt>
    <dgm:pt modelId="{77183B3E-AC30-440B-94CD-F6633C2CB8D0}" type="pres">
      <dgm:prSet presAssocID="{CA587FA9-FF1D-4570-B007-A12C51168ED1}" presName="Name10" presStyleLbl="parChTrans1D2" presStyleIdx="0" presStyleCnt="2"/>
      <dgm:spPr/>
    </dgm:pt>
    <dgm:pt modelId="{6214D9FD-8E05-44BC-8EEF-0468D114F56D}" type="pres">
      <dgm:prSet presAssocID="{0D516B6C-EBA3-40ED-9EA6-4BC7572C42EA}" presName="hierRoot2" presStyleCnt="0"/>
      <dgm:spPr/>
    </dgm:pt>
    <dgm:pt modelId="{DA172533-FA37-4AFE-86D1-5921F04096C0}" type="pres">
      <dgm:prSet presAssocID="{0D516B6C-EBA3-40ED-9EA6-4BC7572C42EA}" presName="composite2" presStyleCnt="0"/>
      <dgm:spPr/>
    </dgm:pt>
    <dgm:pt modelId="{B8CD5CEB-C44F-4359-88EB-C689219F63F2}" type="pres">
      <dgm:prSet presAssocID="{0D516B6C-EBA3-40ED-9EA6-4BC7572C42EA}" presName="background2" presStyleLbl="node2" presStyleIdx="0" presStyleCnt="2"/>
      <dgm:spPr/>
    </dgm:pt>
    <dgm:pt modelId="{903AA6A2-DC14-4F56-AB52-E41284F1A8B4}" type="pres">
      <dgm:prSet presAssocID="{0D516B6C-EBA3-40ED-9EA6-4BC7572C42EA}" presName="text2" presStyleLbl="fgAcc2" presStyleIdx="0" presStyleCnt="2">
        <dgm:presLayoutVars>
          <dgm:chPref val="3"/>
        </dgm:presLayoutVars>
      </dgm:prSet>
      <dgm:spPr/>
    </dgm:pt>
    <dgm:pt modelId="{B3A83BC2-7829-47D9-AED3-E2C669D543C7}" type="pres">
      <dgm:prSet presAssocID="{0D516B6C-EBA3-40ED-9EA6-4BC7572C42EA}" presName="hierChild3" presStyleCnt="0"/>
      <dgm:spPr/>
    </dgm:pt>
    <dgm:pt modelId="{4B967D48-C0ED-4234-BAC3-776E0E87ADEF}" type="pres">
      <dgm:prSet presAssocID="{C94E3205-9CFD-4CA4-A4D6-7709436DEDD5}" presName="Name17" presStyleLbl="parChTrans1D3" presStyleIdx="0" presStyleCnt="1"/>
      <dgm:spPr/>
    </dgm:pt>
    <dgm:pt modelId="{03ABA5A8-7380-4E11-8514-5F854F5C8C4D}" type="pres">
      <dgm:prSet presAssocID="{CF935C15-F69B-4CA8-8E6F-58F61A7FECD1}" presName="hierRoot3" presStyleCnt="0"/>
      <dgm:spPr/>
    </dgm:pt>
    <dgm:pt modelId="{64C12EF0-D587-4712-9AE7-AECE0BC7DD1A}" type="pres">
      <dgm:prSet presAssocID="{CF935C15-F69B-4CA8-8E6F-58F61A7FECD1}" presName="composite3" presStyleCnt="0"/>
      <dgm:spPr/>
    </dgm:pt>
    <dgm:pt modelId="{5D7AF4BC-75A4-415F-9FCB-3E6499AEA76D}" type="pres">
      <dgm:prSet presAssocID="{CF935C15-F69B-4CA8-8E6F-58F61A7FECD1}" presName="background3" presStyleLbl="node3" presStyleIdx="0" presStyleCnt="1"/>
      <dgm:spPr/>
    </dgm:pt>
    <dgm:pt modelId="{CBB3DA60-BEC9-4CF0-AA2E-A5C69AC2FA68}" type="pres">
      <dgm:prSet presAssocID="{CF935C15-F69B-4CA8-8E6F-58F61A7FECD1}" presName="text3" presStyleLbl="fgAcc3" presStyleIdx="0" presStyleCnt="1">
        <dgm:presLayoutVars>
          <dgm:chPref val="3"/>
        </dgm:presLayoutVars>
      </dgm:prSet>
      <dgm:spPr/>
    </dgm:pt>
    <dgm:pt modelId="{90292C2B-A5D6-4B21-8EAC-C3E24B0A34E3}" type="pres">
      <dgm:prSet presAssocID="{CF935C15-F69B-4CA8-8E6F-58F61A7FECD1}" presName="hierChild4" presStyleCnt="0"/>
      <dgm:spPr/>
    </dgm:pt>
    <dgm:pt modelId="{549796F7-F31D-4420-8E3E-6DC09CACAE12}" type="pres">
      <dgm:prSet presAssocID="{C3B5919B-2C91-4606-9804-FBA6FB4D9C76}" presName="Name10" presStyleLbl="parChTrans1D2" presStyleIdx="1" presStyleCnt="2"/>
      <dgm:spPr/>
    </dgm:pt>
    <dgm:pt modelId="{F59C0E5E-D968-48CB-BF90-B3126598E318}" type="pres">
      <dgm:prSet presAssocID="{2B470190-BA52-4A64-85F4-CF8EA44DD281}" presName="hierRoot2" presStyleCnt="0"/>
      <dgm:spPr/>
    </dgm:pt>
    <dgm:pt modelId="{7826F844-2400-4A6D-BEFB-16C00EB44482}" type="pres">
      <dgm:prSet presAssocID="{2B470190-BA52-4A64-85F4-CF8EA44DD281}" presName="composite2" presStyleCnt="0"/>
      <dgm:spPr/>
    </dgm:pt>
    <dgm:pt modelId="{225F5ADB-FEF4-4BD4-A59E-20004B0A21FC}" type="pres">
      <dgm:prSet presAssocID="{2B470190-BA52-4A64-85F4-CF8EA44DD281}" presName="background2" presStyleLbl="node2" presStyleIdx="1" presStyleCnt="2"/>
      <dgm:spPr/>
    </dgm:pt>
    <dgm:pt modelId="{3CD1E6B3-6B09-4F57-B38C-326E8ECFEE8C}" type="pres">
      <dgm:prSet presAssocID="{2B470190-BA52-4A64-85F4-CF8EA44DD281}" presName="text2" presStyleLbl="fgAcc2" presStyleIdx="1" presStyleCnt="2">
        <dgm:presLayoutVars>
          <dgm:chPref val="3"/>
        </dgm:presLayoutVars>
      </dgm:prSet>
      <dgm:spPr/>
    </dgm:pt>
    <dgm:pt modelId="{CF44CA89-0A57-419B-8D55-9674FE6B036D}" type="pres">
      <dgm:prSet presAssocID="{2B470190-BA52-4A64-85F4-CF8EA44DD281}" presName="hierChild3" presStyleCnt="0"/>
      <dgm:spPr/>
    </dgm:pt>
  </dgm:ptLst>
  <dgm:cxnLst>
    <dgm:cxn modelId="{72634C02-C9F1-46DF-BA96-E0B63282677C}" srcId="{7E3C08E2-B296-41C3-A439-98FEBA45F973}" destId="{2B470190-BA52-4A64-85F4-CF8EA44DD281}" srcOrd="1" destOrd="0" parTransId="{C3B5919B-2C91-4606-9804-FBA6FB4D9C76}" sibTransId="{6D73901D-5E09-4870-B234-ED75AAE178B8}"/>
    <dgm:cxn modelId="{0590EB14-363F-484D-9FB6-1B524609586D}" type="presOf" srcId="{0D516B6C-EBA3-40ED-9EA6-4BC7572C42EA}" destId="{903AA6A2-DC14-4F56-AB52-E41284F1A8B4}" srcOrd="0" destOrd="0" presId="urn:microsoft.com/office/officeart/2005/8/layout/hierarchy1"/>
    <dgm:cxn modelId="{9E17F220-20AE-4194-A3CB-2E72BBA3D7B9}" srcId="{0D516B6C-EBA3-40ED-9EA6-4BC7572C42EA}" destId="{CF935C15-F69B-4CA8-8E6F-58F61A7FECD1}" srcOrd="0" destOrd="0" parTransId="{C94E3205-9CFD-4CA4-A4D6-7709436DEDD5}" sibTransId="{26EC3B15-1C3D-4AD2-9BD8-1F67EEE2AD6A}"/>
    <dgm:cxn modelId="{3A66322C-7CD7-4231-8F71-69D8BF1EACB4}" type="presOf" srcId="{CF935C15-F69B-4CA8-8E6F-58F61A7FECD1}" destId="{CBB3DA60-BEC9-4CF0-AA2E-A5C69AC2FA68}" srcOrd="0" destOrd="0" presId="urn:microsoft.com/office/officeart/2005/8/layout/hierarchy1"/>
    <dgm:cxn modelId="{43A23C5E-4F7C-404B-BC33-05F8830C6C8D}" type="presOf" srcId="{C94E3205-9CFD-4CA4-A4D6-7709436DEDD5}" destId="{4B967D48-C0ED-4234-BAC3-776E0E87ADEF}" srcOrd="0" destOrd="0" presId="urn:microsoft.com/office/officeart/2005/8/layout/hierarchy1"/>
    <dgm:cxn modelId="{B026E65F-1835-47E9-A735-D98574EAE7CF}" type="presOf" srcId="{CA587FA9-FF1D-4570-B007-A12C51168ED1}" destId="{77183B3E-AC30-440B-94CD-F6633C2CB8D0}" srcOrd="0" destOrd="0" presId="urn:microsoft.com/office/officeart/2005/8/layout/hierarchy1"/>
    <dgm:cxn modelId="{0A89EB4F-3051-419C-AA56-DA951F5548CD}" type="presOf" srcId="{7E3C08E2-B296-41C3-A439-98FEBA45F973}" destId="{C4DA26B7-E671-4747-A70E-E8E773A39808}" srcOrd="0" destOrd="0" presId="urn:microsoft.com/office/officeart/2005/8/layout/hierarchy1"/>
    <dgm:cxn modelId="{63238656-BC28-40E4-A4A8-667B87FC4EBD}" type="presOf" srcId="{2B470190-BA52-4A64-85F4-CF8EA44DD281}" destId="{3CD1E6B3-6B09-4F57-B38C-326E8ECFEE8C}" srcOrd="0" destOrd="0" presId="urn:microsoft.com/office/officeart/2005/8/layout/hierarchy1"/>
    <dgm:cxn modelId="{02A9E8A4-96E1-40F6-9F4C-6FC1348F421A}" type="presOf" srcId="{3B17F97E-6481-47D9-BCD6-2A1B30147A9B}" destId="{5791322C-CE09-4A21-A229-FDE0BE702612}" srcOrd="0" destOrd="0" presId="urn:microsoft.com/office/officeart/2005/8/layout/hierarchy1"/>
    <dgm:cxn modelId="{12E9FEAE-FD0E-4F5B-8A47-69A456699B31}" type="presOf" srcId="{C3B5919B-2C91-4606-9804-FBA6FB4D9C76}" destId="{549796F7-F31D-4420-8E3E-6DC09CACAE12}" srcOrd="0" destOrd="0" presId="urn:microsoft.com/office/officeart/2005/8/layout/hierarchy1"/>
    <dgm:cxn modelId="{4D1266D8-A372-4BE2-9C0B-12A54FC2E446}" srcId="{3B17F97E-6481-47D9-BCD6-2A1B30147A9B}" destId="{7E3C08E2-B296-41C3-A439-98FEBA45F973}" srcOrd="0" destOrd="0" parTransId="{34F51187-DB4B-47E3-BC8B-17E6010948DB}" sibTransId="{3FD4B82B-0D77-4E55-9F9D-8C4236400DDA}"/>
    <dgm:cxn modelId="{B35232F7-184B-4661-B103-16C654546E44}" srcId="{7E3C08E2-B296-41C3-A439-98FEBA45F973}" destId="{0D516B6C-EBA3-40ED-9EA6-4BC7572C42EA}" srcOrd="0" destOrd="0" parTransId="{CA587FA9-FF1D-4570-B007-A12C51168ED1}" sibTransId="{7A40F077-ED0C-44DF-9950-30FF0CE172AE}"/>
    <dgm:cxn modelId="{74FA707C-01A9-42AA-AA52-BB4B5AB11A7F}" type="presParOf" srcId="{5791322C-CE09-4A21-A229-FDE0BE702612}" destId="{CE1FE0BE-C8B7-4E01-9CD6-BD36A4E29921}" srcOrd="0" destOrd="0" presId="urn:microsoft.com/office/officeart/2005/8/layout/hierarchy1"/>
    <dgm:cxn modelId="{7C417388-7F63-4B32-826D-572DE4F6D57F}" type="presParOf" srcId="{CE1FE0BE-C8B7-4E01-9CD6-BD36A4E29921}" destId="{3F71CCD4-E343-45F0-B9D3-06BC8FD7163D}" srcOrd="0" destOrd="0" presId="urn:microsoft.com/office/officeart/2005/8/layout/hierarchy1"/>
    <dgm:cxn modelId="{7971C334-7862-4F43-885B-15F62C5D7456}" type="presParOf" srcId="{3F71CCD4-E343-45F0-B9D3-06BC8FD7163D}" destId="{2B49AF9A-FCE6-4801-8001-52A4D15CDA98}" srcOrd="0" destOrd="0" presId="urn:microsoft.com/office/officeart/2005/8/layout/hierarchy1"/>
    <dgm:cxn modelId="{1CDCD586-C359-4087-960D-332F445E2CA3}" type="presParOf" srcId="{3F71CCD4-E343-45F0-B9D3-06BC8FD7163D}" destId="{C4DA26B7-E671-4747-A70E-E8E773A39808}" srcOrd="1" destOrd="0" presId="urn:microsoft.com/office/officeart/2005/8/layout/hierarchy1"/>
    <dgm:cxn modelId="{3AF4B1F8-8702-46B2-B406-5D57ED550F16}" type="presParOf" srcId="{CE1FE0BE-C8B7-4E01-9CD6-BD36A4E29921}" destId="{C1D22ADC-531B-456D-A522-6526FD7F1B3F}" srcOrd="1" destOrd="0" presId="urn:microsoft.com/office/officeart/2005/8/layout/hierarchy1"/>
    <dgm:cxn modelId="{37C7DFEF-F5BE-4815-9D5F-680B1D360713}" type="presParOf" srcId="{C1D22ADC-531B-456D-A522-6526FD7F1B3F}" destId="{77183B3E-AC30-440B-94CD-F6633C2CB8D0}" srcOrd="0" destOrd="0" presId="urn:microsoft.com/office/officeart/2005/8/layout/hierarchy1"/>
    <dgm:cxn modelId="{A8B71EED-CCE1-482E-B5D8-D19C7FFEF91D}" type="presParOf" srcId="{C1D22ADC-531B-456D-A522-6526FD7F1B3F}" destId="{6214D9FD-8E05-44BC-8EEF-0468D114F56D}" srcOrd="1" destOrd="0" presId="urn:microsoft.com/office/officeart/2005/8/layout/hierarchy1"/>
    <dgm:cxn modelId="{E2ED9BBC-3CA8-4615-8F51-E90588C72899}" type="presParOf" srcId="{6214D9FD-8E05-44BC-8EEF-0468D114F56D}" destId="{DA172533-FA37-4AFE-86D1-5921F04096C0}" srcOrd="0" destOrd="0" presId="urn:microsoft.com/office/officeart/2005/8/layout/hierarchy1"/>
    <dgm:cxn modelId="{9B36AEC4-5260-45BE-8C28-80FC5153388B}" type="presParOf" srcId="{DA172533-FA37-4AFE-86D1-5921F04096C0}" destId="{B8CD5CEB-C44F-4359-88EB-C689219F63F2}" srcOrd="0" destOrd="0" presId="urn:microsoft.com/office/officeart/2005/8/layout/hierarchy1"/>
    <dgm:cxn modelId="{0BFC0FC3-F355-4B35-B711-6EEDF64F91B0}" type="presParOf" srcId="{DA172533-FA37-4AFE-86D1-5921F04096C0}" destId="{903AA6A2-DC14-4F56-AB52-E41284F1A8B4}" srcOrd="1" destOrd="0" presId="urn:microsoft.com/office/officeart/2005/8/layout/hierarchy1"/>
    <dgm:cxn modelId="{995DCAD3-8B37-4CB2-BADB-F78CBCBBA8C3}" type="presParOf" srcId="{6214D9FD-8E05-44BC-8EEF-0468D114F56D}" destId="{B3A83BC2-7829-47D9-AED3-E2C669D543C7}" srcOrd="1" destOrd="0" presId="urn:microsoft.com/office/officeart/2005/8/layout/hierarchy1"/>
    <dgm:cxn modelId="{890A8A2D-AF3A-478E-9BFA-177E42B0FF71}" type="presParOf" srcId="{B3A83BC2-7829-47D9-AED3-E2C669D543C7}" destId="{4B967D48-C0ED-4234-BAC3-776E0E87ADEF}" srcOrd="0" destOrd="0" presId="urn:microsoft.com/office/officeart/2005/8/layout/hierarchy1"/>
    <dgm:cxn modelId="{CE755C2F-2012-496D-8860-1B092D58E8E5}" type="presParOf" srcId="{B3A83BC2-7829-47D9-AED3-E2C669D543C7}" destId="{03ABA5A8-7380-4E11-8514-5F854F5C8C4D}" srcOrd="1" destOrd="0" presId="urn:microsoft.com/office/officeart/2005/8/layout/hierarchy1"/>
    <dgm:cxn modelId="{FA3E5181-496E-4BE7-B96D-89E338B7DDB7}" type="presParOf" srcId="{03ABA5A8-7380-4E11-8514-5F854F5C8C4D}" destId="{64C12EF0-D587-4712-9AE7-AECE0BC7DD1A}" srcOrd="0" destOrd="0" presId="urn:microsoft.com/office/officeart/2005/8/layout/hierarchy1"/>
    <dgm:cxn modelId="{5289BCE4-E446-4729-9808-7952763B2A5E}" type="presParOf" srcId="{64C12EF0-D587-4712-9AE7-AECE0BC7DD1A}" destId="{5D7AF4BC-75A4-415F-9FCB-3E6499AEA76D}" srcOrd="0" destOrd="0" presId="urn:microsoft.com/office/officeart/2005/8/layout/hierarchy1"/>
    <dgm:cxn modelId="{027CDA7E-A7CD-4227-B50F-B73D992DF0D2}" type="presParOf" srcId="{64C12EF0-D587-4712-9AE7-AECE0BC7DD1A}" destId="{CBB3DA60-BEC9-4CF0-AA2E-A5C69AC2FA68}" srcOrd="1" destOrd="0" presId="urn:microsoft.com/office/officeart/2005/8/layout/hierarchy1"/>
    <dgm:cxn modelId="{C292BD6F-0DE5-4E09-A992-02DB73806845}" type="presParOf" srcId="{03ABA5A8-7380-4E11-8514-5F854F5C8C4D}" destId="{90292C2B-A5D6-4B21-8EAC-C3E24B0A34E3}" srcOrd="1" destOrd="0" presId="urn:microsoft.com/office/officeart/2005/8/layout/hierarchy1"/>
    <dgm:cxn modelId="{A5EE3485-1C6C-474A-9C0A-ACB5BD88C8D7}" type="presParOf" srcId="{C1D22ADC-531B-456D-A522-6526FD7F1B3F}" destId="{549796F7-F31D-4420-8E3E-6DC09CACAE12}" srcOrd="2" destOrd="0" presId="urn:microsoft.com/office/officeart/2005/8/layout/hierarchy1"/>
    <dgm:cxn modelId="{A9433AF2-2422-45E2-B123-E09859B6C6AA}" type="presParOf" srcId="{C1D22ADC-531B-456D-A522-6526FD7F1B3F}" destId="{F59C0E5E-D968-48CB-BF90-B3126598E318}" srcOrd="3" destOrd="0" presId="urn:microsoft.com/office/officeart/2005/8/layout/hierarchy1"/>
    <dgm:cxn modelId="{2E39C3AA-3B11-44F7-B50E-60EDD65B1947}" type="presParOf" srcId="{F59C0E5E-D968-48CB-BF90-B3126598E318}" destId="{7826F844-2400-4A6D-BEFB-16C00EB44482}" srcOrd="0" destOrd="0" presId="urn:microsoft.com/office/officeart/2005/8/layout/hierarchy1"/>
    <dgm:cxn modelId="{EA255934-FB24-4DC8-84AE-8300C9CEB38B}" type="presParOf" srcId="{7826F844-2400-4A6D-BEFB-16C00EB44482}" destId="{225F5ADB-FEF4-4BD4-A59E-20004B0A21FC}" srcOrd="0" destOrd="0" presId="urn:microsoft.com/office/officeart/2005/8/layout/hierarchy1"/>
    <dgm:cxn modelId="{7791248F-A8A0-413E-9BFD-B4560D3A9A9B}" type="presParOf" srcId="{7826F844-2400-4A6D-BEFB-16C00EB44482}" destId="{3CD1E6B3-6B09-4F57-B38C-326E8ECFEE8C}" srcOrd="1" destOrd="0" presId="urn:microsoft.com/office/officeart/2005/8/layout/hierarchy1"/>
    <dgm:cxn modelId="{78AAB1F0-BAC5-4C03-AA41-850C23B5156B}" type="presParOf" srcId="{F59C0E5E-D968-48CB-BF90-B3126598E318}" destId="{CF44CA89-0A57-419B-8D55-9674FE6B03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17F97E-6481-47D9-BCD6-2A1B30147A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3C08E2-B296-41C3-A439-98FEBA45F973}">
      <dgm:prSet phldrT="[Text]"/>
      <dgm:spPr/>
      <dgm:t>
        <a:bodyPr/>
        <a:lstStyle/>
        <a:p>
          <a:pPr rtl="1"/>
          <a:r>
            <a:rPr lang="he-IL" dirty="0"/>
            <a:t>קידושי קטנה</a:t>
          </a:r>
        </a:p>
      </dgm:t>
    </dgm:pt>
    <dgm:pt modelId="{34F51187-DB4B-47E3-BC8B-17E6010948DB}" type="par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3FD4B82B-0D77-4E55-9F9D-8C4236400DDA}" type="sib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0D516B6C-EBA3-40ED-9EA6-4BC7572C42EA}">
      <dgm:prSet phldrT="[Text]"/>
      <dgm:spPr/>
      <dgm:t>
        <a:bodyPr/>
        <a:lstStyle/>
        <a:p>
          <a:pPr rtl="1"/>
          <a:r>
            <a:rPr lang="he-IL" dirty="0"/>
            <a:t>מדין קנין לקידושין</a:t>
          </a:r>
        </a:p>
      </dgm:t>
    </dgm:pt>
    <dgm:pt modelId="{CA587FA9-FF1D-4570-B007-A12C51168ED1}" type="par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7A40F077-ED0C-44DF-9950-30FF0CE172AE}" type="sib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2B470190-BA52-4A64-85F4-CF8EA44DD281}">
      <dgm:prSet phldrT="[Text]"/>
      <dgm:spPr/>
      <dgm:t>
        <a:bodyPr/>
        <a:lstStyle/>
        <a:p>
          <a:pPr rtl="1"/>
          <a:r>
            <a:rPr lang="he-IL" dirty="0"/>
            <a:t>אישות</a:t>
          </a:r>
        </a:p>
      </dgm:t>
    </dgm:pt>
    <dgm:pt modelId="{C3B5919B-2C91-4606-9804-FBA6FB4D9C76}" type="par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6D73901D-5E09-4870-B234-ED75AAE178B8}" type="sib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CF935C15-F69B-4CA8-8E6F-58F61A7FECD1}">
      <dgm:prSet phldrT="[Text]"/>
      <dgm:spPr/>
      <dgm:t>
        <a:bodyPr/>
        <a:lstStyle/>
        <a:p>
          <a:pPr rtl="1"/>
          <a:r>
            <a:rPr lang="he-IL" dirty="0"/>
            <a:t>ה"א שדווקא </a:t>
          </a:r>
          <a:r>
            <a:rPr lang="he-IL" b="1" dirty="0"/>
            <a:t>כסף</a:t>
          </a:r>
        </a:p>
      </dgm:t>
    </dgm:pt>
    <dgm:pt modelId="{C94E3205-9CFD-4CA4-A4D6-7709436DEDD5}" type="par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26EC3B15-1C3D-4AD2-9BD8-1F67EEE2AD6A}" type="sib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B042455F-6179-47EF-816A-785424F22E79}">
      <dgm:prSet phldrT="[Text]"/>
      <dgm:spPr/>
      <dgm:t>
        <a:bodyPr/>
        <a:lstStyle/>
        <a:p>
          <a:pPr rtl="1"/>
          <a:r>
            <a:rPr lang="he-IL" dirty="0"/>
            <a:t>אולי דווקא ביאה (יצירת אישות בפועל)</a:t>
          </a:r>
        </a:p>
      </dgm:t>
    </dgm:pt>
    <dgm:pt modelId="{3550BC21-9E9B-443F-BE29-E271637E6327}" type="par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0F46A05F-C11D-4D2D-B6C1-746F56E025C6}" type="sib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85A6D114-349C-433D-99F1-D65A121FCA1A}">
      <dgm:prSet phldrT="[Text]"/>
      <dgm:spPr/>
      <dgm:t>
        <a:bodyPr/>
        <a:lstStyle/>
        <a:p>
          <a:pPr rtl="1"/>
          <a:r>
            <a:rPr lang="he-IL" dirty="0"/>
            <a:t>או דווקא נתינה (לתוך ביתו) אבל לא </a:t>
          </a:r>
          <a:r>
            <a:rPr lang="he-IL" dirty="0" err="1"/>
            <a:t>שיייך</a:t>
          </a:r>
          <a:r>
            <a:rPr lang="he-IL" dirty="0"/>
            <a:t> קידושין </a:t>
          </a:r>
          <a:endParaRPr lang="he-IL" b="1" dirty="0"/>
        </a:p>
      </dgm:t>
    </dgm:pt>
    <dgm:pt modelId="{29837E97-E74D-4BF6-B032-779DBC390B16}" type="parTrans" cxnId="{8E1C3830-E5A2-4A3C-A81B-6525FEE3D510}">
      <dgm:prSet/>
      <dgm:spPr/>
      <dgm:t>
        <a:bodyPr/>
        <a:lstStyle/>
        <a:p>
          <a:pPr rtl="1"/>
          <a:endParaRPr lang="he-IL"/>
        </a:p>
      </dgm:t>
    </dgm:pt>
    <dgm:pt modelId="{77662AEC-DDBC-4FC5-A8FB-E31DE1FD5541}" type="sibTrans" cxnId="{8E1C3830-E5A2-4A3C-A81B-6525FEE3D510}">
      <dgm:prSet/>
      <dgm:spPr/>
      <dgm:t>
        <a:bodyPr/>
        <a:lstStyle/>
        <a:p>
          <a:pPr rtl="1"/>
          <a:endParaRPr lang="he-IL"/>
        </a:p>
      </dgm:t>
    </dgm:pt>
    <dgm:pt modelId="{5791322C-CE09-4A21-A229-FDE0BE702612}" type="pres">
      <dgm:prSet presAssocID="{3B17F97E-6481-47D9-BCD6-2A1B30147A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E1FE0BE-C8B7-4E01-9CD6-BD36A4E29921}" type="pres">
      <dgm:prSet presAssocID="{7E3C08E2-B296-41C3-A439-98FEBA45F973}" presName="hierRoot1" presStyleCnt="0"/>
      <dgm:spPr/>
    </dgm:pt>
    <dgm:pt modelId="{3F71CCD4-E343-45F0-B9D3-06BC8FD7163D}" type="pres">
      <dgm:prSet presAssocID="{7E3C08E2-B296-41C3-A439-98FEBA45F973}" presName="composite" presStyleCnt="0"/>
      <dgm:spPr/>
    </dgm:pt>
    <dgm:pt modelId="{2B49AF9A-FCE6-4801-8001-52A4D15CDA98}" type="pres">
      <dgm:prSet presAssocID="{7E3C08E2-B296-41C3-A439-98FEBA45F973}" presName="background" presStyleLbl="node0" presStyleIdx="0" presStyleCnt="1"/>
      <dgm:spPr/>
    </dgm:pt>
    <dgm:pt modelId="{C4DA26B7-E671-4747-A70E-E8E773A39808}" type="pres">
      <dgm:prSet presAssocID="{7E3C08E2-B296-41C3-A439-98FEBA45F973}" presName="text" presStyleLbl="fgAcc0" presStyleIdx="0" presStyleCnt="1">
        <dgm:presLayoutVars>
          <dgm:chPref val="3"/>
        </dgm:presLayoutVars>
      </dgm:prSet>
      <dgm:spPr/>
    </dgm:pt>
    <dgm:pt modelId="{C1D22ADC-531B-456D-A522-6526FD7F1B3F}" type="pres">
      <dgm:prSet presAssocID="{7E3C08E2-B296-41C3-A439-98FEBA45F973}" presName="hierChild2" presStyleCnt="0"/>
      <dgm:spPr/>
    </dgm:pt>
    <dgm:pt modelId="{77183B3E-AC30-440B-94CD-F6633C2CB8D0}" type="pres">
      <dgm:prSet presAssocID="{CA587FA9-FF1D-4570-B007-A12C51168ED1}" presName="Name10" presStyleLbl="parChTrans1D2" presStyleIdx="0" presStyleCnt="2"/>
      <dgm:spPr/>
    </dgm:pt>
    <dgm:pt modelId="{6214D9FD-8E05-44BC-8EEF-0468D114F56D}" type="pres">
      <dgm:prSet presAssocID="{0D516B6C-EBA3-40ED-9EA6-4BC7572C42EA}" presName="hierRoot2" presStyleCnt="0"/>
      <dgm:spPr/>
    </dgm:pt>
    <dgm:pt modelId="{DA172533-FA37-4AFE-86D1-5921F04096C0}" type="pres">
      <dgm:prSet presAssocID="{0D516B6C-EBA3-40ED-9EA6-4BC7572C42EA}" presName="composite2" presStyleCnt="0"/>
      <dgm:spPr/>
    </dgm:pt>
    <dgm:pt modelId="{B8CD5CEB-C44F-4359-88EB-C689219F63F2}" type="pres">
      <dgm:prSet presAssocID="{0D516B6C-EBA3-40ED-9EA6-4BC7572C42EA}" presName="background2" presStyleLbl="node2" presStyleIdx="0" presStyleCnt="2"/>
      <dgm:spPr/>
    </dgm:pt>
    <dgm:pt modelId="{903AA6A2-DC14-4F56-AB52-E41284F1A8B4}" type="pres">
      <dgm:prSet presAssocID="{0D516B6C-EBA3-40ED-9EA6-4BC7572C42EA}" presName="text2" presStyleLbl="fgAcc2" presStyleIdx="0" presStyleCnt="2">
        <dgm:presLayoutVars>
          <dgm:chPref val="3"/>
        </dgm:presLayoutVars>
      </dgm:prSet>
      <dgm:spPr/>
    </dgm:pt>
    <dgm:pt modelId="{B3A83BC2-7829-47D9-AED3-E2C669D543C7}" type="pres">
      <dgm:prSet presAssocID="{0D516B6C-EBA3-40ED-9EA6-4BC7572C42EA}" presName="hierChild3" presStyleCnt="0"/>
      <dgm:spPr/>
    </dgm:pt>
    <dgm:pt modelId="{4B967D48-C0ED-4234-BAC3-776E0E87ADEF}" type="pres">
      <dgm:prSet presAssocID="{C94E3205-9CFD-4CA4-A4D6-7709436DEDD5}" presName="Name17" presStyleLbl="parChTrans1D3" presStyleIdx="0" presStyleCnt="3"/>
      <dgm:spPr/>
    </dgm:pt>
    <dgm:pt modelId="{03ABA5A8-7380-4E11-8514-5F854F5C8C4D}" type="pres">
      <dgm:prSet presAssocID="{CF935C15-F69B-4CA8-8E6F-58F61A7FECD1}" presName="hierRoot3" presStyleCnt="0"/>
      <dgm:spPr/>
    </dgm:pt>
    <dgm:pt modelId="{64C12EF0-D587-4712-9AE7-AECE0BC7DD1A}" type="pres">
      <dgm:prSet presAssocID="{CF935C15-F69B-4CA8-8E6F-58F61A7FECD1}" presName="composite3" presStyleCnt="0"/>
      <dgm:spPr/>
    </dgm:pt>
    <dgm:pt modelId="{5D7AF4BC-75A4-415F-9FCB-3E6499AEA76D}" type="pres">
      <dgm:prSet presAssocID="{CF935C15-F69B-4CA8-8E6F-58F61A7FECD1}" presName="background3" presStyleLbl="node3" presStyleIdx="0" presStyleCnt="3"/>
      <dgm:spPr/>
    </dgm:pt>
    <dgm:pt modelId="{CBB3DA60-BEC9-4CF0-AA2E-A5C69AC2FA68}" type="pres">
      <dgm:prSet presAssocID="{CF935C15-F69B-4CA8-8E6F-58F61A7FECD1}" presName="text3" presStyleLbl="fgAcc3" presStyleIdx="0" presStyleCnt="3">
        <dgm:presLayoutVars>
          <dgm:chPref val="3"/>
        </dgm:presLayoutVars>
      </dgm:prSet>
      <dgm:spPr/>
    </dgm:pt>
    <dgm:pt modelId="{90292C2B-A5D6-4B21-8EAC-C3E24B0A34E3}" type="pres">
      <dgm:prSet presAssocID="{CF935C15-F69B-4CA8-8E6F-58F61A7FECD1}" presName="hierChild4" presStyleCnt="0"/>
      <dgm:spPr/>
    </dgm:pt>
    <dgm:pt modelId="{9133DCBD-5911-42A3-91D8-284813D97E65}" type="pres">
      <dgm:prSet presAssocID="{29837E97-E74D-4BF6-B032-779DBC390B16}" presName="Name17" presStyleLbl="parChTrans1D3" presStyleIdx="1" presStyleCnt="3"/>
      <dgm:spPr/>
    </dgm:pt>
    <dgm:pt modelId="{B1C59B21-59AE-465C-A539-81A669A94999}" type="pres">
      <dgm:prSet presAssocID="{85A6D114-349C-433D-99F1-D65A121FCA1A}" presName="hierRoot3" presStyleCnt="0"/>
      <dgm:spPr/>
    </dgm:pt>
    <dgm:pt modelId="{8D0EA74B-66BE-4767-9971-BE258EB3AB59}" type="pres">
      <dgm:prSet presAssocID="{85A6D114-349C-433D-99F1-D65A121FCA1A}" presName="composite3" presStyleCnt="0"/>
      <dgm:spPr/>
    </dgm:pt>
    <dgm:pt modelId="{E2AC5A09-5EBC-4A54-98C5-2CAAD50D56DC}" type="pres">
      <dgm:prSet presAssocID="{85A6D114-349C-433D-99F1-D65A121FCA1A}" presName="background3" presStyleLbl="node3" presStyleIdx="1" presStyleCnt="3"/>
      <dgm:spPr/>
    </dgm:pt>
    <dgm:pt modelId="{6246C50F-F7B8-4E25-831A-B34521D4AE05}" type="pres">
      <dgm:prSet presAssocID="{85A6D114-349C-433D-99F1-D65A121FCA1A}" presName="text3" presStyleLbl="fgAcc3" presStyleIdx="1" presStyleCnt="3">
        <dgm:presLayoutVars>
          <dgm:chPref val="3"/>
        </dgm:presLayoutVars>
      </dgm:prSet>
      <dgm:spPr/>
    </dgm:pt>
    <dgm:pt modelId="{AA0043A4-DA7B-4D74-9A3F-81E4455F56C6}" type="pres">
      <dgm:prSet presAssocID="{85A6D114-349C-433D-99F1-D65A121FCA1A}" presName="hierChild4" presStyleCnt="0"/>
      <dgm:spPr/>
    </dgm:pt>
    <dgm:pt modelId="{549796F7-F31D-4420-8E3E-6DC09CACAE12}" type="pres">
      <dgm:prSet presAssocID="{C3B5919B-2C91-4606-9804-FBA6FB4D9C76}" presName="Name10" presStyleLbl="parChTrans1D2" presStyleIdx="1" presStyleCnt="2"/>
      <dgm:spPr/>
    </dgm:pt>
    <dgm:pt modelId="{F59C0E5E-D968-48CB-BF90-B3126598E318}" type="pres">
      <dgm:prSet presAssocID="{2B470190-BA52-4A64-85F4-CF8EA44DD281}" presName="hierRoot2" presStyleCnt="0"/>
      <dgm:spPr/>
    </dgm:pt>
    <dgm:pt modelId="{7826F844-2400-4A6D-BEFB-16C00EB44482}" type="pres">
      <dgm:prSet presAssocID="{2B470190-BA52-4A64-85F4-CF8EA44DD281}" presName="composite2" presStyleCnt="0"/>
      <dgm:spPr/>
    </dgm:pt>
    <dgm:pt modelId="{225F5ADB-FEF4-4BD4-A59E-20004B0A21FC}" type="pres">
      <dgm:prSet presAssocID="{2B470190-BA52-4A64-85F4-CF8EA44DD281}" presName="background2" presStyleLbl="node2" presStyleIdx="1" presStyleCnt="2"/>
      <dgm:spPr/>
    </dgm:pt>
    <dgm:pt modelId="{3CD1E6B3-6B09-4F57-B38C-326E8ECFEE8C}" type="pres">
      <dgm:prSet presAssocID="{2B470190-BA52-4A64-85F4-CF8EA44DD281}" presName="text2" presStyleLbl="fgAcc2" presStyleIdx="1" presStyleCnt="2">
        <dgm:presLayoutVars>
          <dgm:chPref val="3"/>
        </dgm:presLayoutVars>
      </dgm:prSet>
      <dgm:spPr/>
    </dgm:pt>
    <dgm:pt modelId="{CF44CA89-0A57-419B-8D55-9674FE6B036D}" type="pres">
      <dgm:prSet presAssocID="{2B470190-BA52-4A64-85F4-CF8EA44DD281}" presName="hierChild3" presStyleCnt="0"/>
      <dgm:spPr/>
    </dgm:pt>
    <dgm:pt modelId="{D7A2FBCF-6C7B-44D1-8689-7EC84184EF25}" type="pres">
      <dgm:prSet presAssocID="{3550BC21-9E9B-443F-BE29-E271637E6327}" presName="Name17" presStyleLbl="parChTrans1D3" presStyleIdx="2" presStyleCnt="3"/>
      <dgm:spPr/>
    </dgm:pt>
    <dgm:pt modelId="{6AC57068-D4DF-416B-AF74-4D097B4BF856}" type="pres">
      <dgm:prSet presAssocID="{B042455F-6179-47EF-816A-785424F22E79}" presName="hierRoot3" presStyleCnt="0"/>
      <dgm:spPr/>
    </dgm:pt>
    <dgm:pt modelId="{F9E2AB71-9568-43CA-BEEC-3D88718389F0}" type="pres">
      <dgm:prSet presAssocID="{B042455F-6179-47EF-816A-785424F22E79}" presName="composite3" presStyleCnt="0"/>
      <dgm:spPr/>
    </dgm:pt>
    <dgm:pt modelId="{BFBE0CEF-F17D-43C6-ABEB-4E9D9B67A7F6}" type="pres">
      <dgm:prSet presAssocID="{B042455F-6179-47EF-816A-785424F22E79}" presName="background3" presStyleLbl="node3" presStyleIdx="2" presStyleCnt="3"/>
      <dgm:spPr/>
    </dgm:pt>
    <dgm:pt modelId="{593F6515-9490-4038-B28F-544D97AB16A8}" type="pres">
      <dgm:prSet presAssocID="{B042455F-6179-47EF-816A-785424F22E79}" presName="text3" presStyleLbl="fgAcc3" presStyleIdx="2" presStyleCnt="3">
        <dgm:presLayoutVars>
          <dgm:chPref val="3"/>
        </dgm:presLayoutVars>
      </dgm:prSet>
      <dgm:spPr/>
    </dgm:pt>
    <dgm:pt modelId="{801DDFD8-6522-4C56-977B-A2449A3C6960}" type="pres">
      <dgm:prSet presAssocID="{B042455F-6179-47EF-816A-785424F22E79}" presName="hierChild4" presStyleCnt="0"/>
      <dgm:spPr/>
    </dgm:pt>
  </dgm:ptLst>
  <dgm:cxnLst>
    <dgm:cxn modelId="{72634C02-C9F1-46DF-BA96-E0B63282677C}" srcId="{7E3C08E2-B296-41C3-A439-98FEBA45F973}" destId="{2B470190-BA52-4A64-85F4-CF8EA44DD281}" srcOrd="1" destOrd="0" parTransId="{C3B5919B-2C91-4606-9804-FBA6FB4D9C76}" sibTransId="{6D73901D-5E09-4870-B234-ED75AAE178B8}"/>
    <dgm:cxn modelId="{D80EC002-8E6F-4D75-A26F-4EC3B43ECF8A}" type="presOf" srcId="{3550BC21-9E9B-443F-BE29-E271637E6327}" destId="{D7A2FBCF-6C7B-44D1-8689-7EC84184EF25}" srcOrd="0" destOrd="0" presId="urn:microsoft.com/office/officeart/2005/8/layout/hierarchy1"/>
    <dgm:cxn modelId="{0590EB14-363F-484D-9FB6-1B524609586D}" type="presOf" srcId="{0D516B6C-EBA3-40ED-9EA6-4BC7572C42EA}" destId="{903AA6A2-DC14-4F56-AB52-E41284F1A8B4}" srcOrd="0" destOrd="0" presId="urn:microsoft.com/office/officeart/2005/8/layout/hierarchy1"/>
    <dgm:cxn modelId="{9E17F220-20AE-4194-A3CB-2E72BBA3D7B9}" srcId="{0D516B6C-EBA3-40ED-9EA6-4BC7572C42EA}" destId="{CF935C15-F69B-4CA8-8E6F-58F61A7FECD1}" srcOrd="0" destOrd="0" parTransId="{C94E3205-9CFD-4CA4-A4D6-7709436DEDD5}" sibTransId="{26EC3B15-1C3D-4AD2-9BD8-1F67EEE2AD6A}"/>
    <dgm:cxn modelId="{3A66322C-7CD7-4231-8F71-69D8BF1EACB4}" type="presOf" srcId="{CF935C15-F69B-4CA8-8E6F-58F61A7FECD1}" destId="{CBB3DA60-BEC9-4CF0-AA2E-A5C69AC2FA68}" srcOrd="0" destOrd="0" presId="urn:microsoft.com/office/officeart/2005/8/layout/hierarchy1"/>
    <dgm:cxn modelId="{8E1C3830-E5A2-4A3C-A81B-6525FEE3D510}" srcId="{0D516B6C-EBA3-40ED-9EA6-4BC7572C42EA}" destId="{85A6D114-349C-433D-99F1-D65A121FCA1A}" srcOrd="1" destOrd="0" parTransId="{29837E97-E74D-4BF6-B032-779DBC390B16}" sibTransId="{77662AEC-DDBC-4FC5-A8FB-E31DE1FD5541}"/>
    <dgm:cxn modelId="{43A23C5E-4F7C-404B-BC33-05F8830C6C8D}" type="presOf" srcId="{C94E3205-9CFD-4CA4-A4D6-7709436DEDD5}" destId="{4B967D48-C0ED-4234-BAC3-776E0E87ADEF}" srcOrd="0" destOrd="0" presId="urn:microsoft.com/office/officeart/2005/8/layout/hierarchy1"/>
    <dgm:cxn modelId="{B026E65F-1835-47E9-A735-D98574EAE7CF}" type="presOf" srcId="{CA587FA9-FF1D-4570-B007-A12C51168ED1}" destId="{77183B3E-AC30-440B-94CD-F6633C2CB8D0}" srcOrd="0" destOrd="0" presId="urn:microsoft.com/office/officeart/2005/8/layout/hierarchy1"/>
    <dgm:cxn modelId="{0A89EB4F-3051-419C-AA56-DA951F5548CD}" type="presOf" srcId="{7E3C08E2-B296-41C3-A439-98FEBA45F973}" destId="{C4DA26B7-E671-4747-A70E-E8E773A39808}" srcOrd="0" destOrd="0" presId="urn:microsoft.com/office/officeart/2005/8/layout/hierarchy1"/>
    <dgm:cxn modelId="{63238656-BC28-40E4-A4A8-667B87FC4EBD}" type="presOf" srcId="{2B470190-BA52-4A64-85F4-CF8EA44DD281}" destId="{3CD1E6B3-6B09-4F57-B38C-326E8ECFEE8C}" srcOrd="0" destOrd="0" presId="urn:microsoft.com/office/officeart/2005/8/layout/hierarchy1"/>
    <dgm:cxn modelId="{ACC09B84-4B37-42E2-8381-81A919D91923}" type="presOf" srcId="{85A6D114-349C-433D-99F1-D65A121FCA1A}" destId="{6246C50F-F7B8-4E25-831A-B34521D4AE05}" srcOrd="0" destOrd="0" presId="urn:microsoft.com/office/officeart/2005/8/layout/hierarchy1"/>
    <dgm:cxn modelId="{02A9E8A4-96E1-40F6-9F4C-6FC1348F421A}" type="presOf" srcId="{3B17F97E-6481-47D9-BCD6-2A1B30147A9B}" destId="{5791322C-CE09-4A21-A229-FDE0BE702612}" srcOrd="0" destOrd="0" presId="urn:microsoft.com/office/officeart/2005/8/layout/hierarchy1"/>
    <dgm:cxn modelId="{5A60DFAE-C866-437F-BA05-75BF251858AD}" type="presOf" srcId="{B042455F-6179-47EF-816A-785424F22E79}" destId="{593F6515-9490-4038-B28F-544D97AB16A8}" srcOrd="0" destOrd="0" presId="urn:microsoft.com/office/officeart/2005/8/layout/hierarchy1"/>
    <dgm:cxn modelId="{12E9FEAE-FD0E-4F5B-8A47-69A456699B31}" type="presOf" srcId="{C3B5919B-2C91-4606-9804-FBA6FB4D9C76}" destId="{549796F7-F31D-4420-8E3E-6DC09CACAE12}" srcOrd="0" destOrd="0" presId="urn:microsoft.com/office/officeart/2005/8/layout/hierarchy1"/>
    <dgm:cxn modelId="{4D1266D8-A372-4BE2-9C0B-12A54FC2E446}" srcId="{3B17F97E-6481-47D9-BCD6-2A1B30147A9B}" destId="{7E3C08E2-B296-41C3-A439-98FEBA45F973}" srcOrd="0" destOrd="0" parTransId="{34F51187-DB4B-47E3-BC8B-17E6010948DB}" sibTransId="{3FD4B82B-0D77-4E55-9F9D-8C4236400DDA}"/>
    <dgm:cxn modelId="{E4AB95E6-3262-4DA5-A909-14655B998C22}" srcId="{2B470190-BA52-4A64-85F4-CF8EA44DD281}" destId="{B042455F-6179-47EF-816A-785424F22E79}" srcOrd="0" destOrd="0" parTransId="{3550BC21-9E9B-443F-BE29-E271637E6327}" sibTransId="{0F46A05F-C11D-4D2D-B6C1-746F56E025C6}"/>
    <dgm:cxn modelId="{93FDC3F2-3D53-4472-B481-5F549545B69F}" type="presOf" srcId="{29837E97-E74D-4BF6-B032-779DBC390B16}" destId="{9133DCBD-5911-42A3-91D8-284813D97E65}" srcOrd="0" destOrd="0" presId="urn:microsoft.com/office/officeart/2005/8/layout/hierarchy1"/>
    <dgm:cxn modelId="{B35232F7-184B-4661-B103-16C654546E44}" srcId="{7E3C08E2-B296-41C3-A439-98FEBA45F973}" destId="{0D516B6C-EBA3-40ED-9EA6-4BC7572C42EA}" srcOrd="0" destOrd="0" parTransId="{CA587FA9-FF1D-4570-B007-A12C51168ED1}" sibTransId="{7A40F077-ED0C-44DF-9950-30FF0CE172AE}"/>
    <dgm:cxn modelId="{74FA707C-01A9-42AA-AA52-BB4B5AB11A7F}" type="presParOf" srcId="{5791322C-CE09-4A21-A229-FDE0BE702612}" destId="{CE1FE0BE-C8B7-4E01-9CD6-BD36A4E29921}" srcOrd="0" destOrd="0" presId="urn:microsoft.com/office/officeart/2005/8/layout/hierarchy1"/>
    <dgm:cxn modelId="{7C417388-7F63-4B32-826D-572DE4F6D57F}" type="presParOf" srcId="{CE1FE0BE-C8B7-4E01-9CD6-BD36A4E29921}" destId="{3F71CCD4-E343-45F0-B9D3-06BC8FD7163D}" srcOrd="0" destOrd="0" presId="urn:microsoft.com/office/officeart/2005/8/layout/hierarchy1"/>
    <dgm:cxn modelId="{7971C334-7862-4F43-885B-15F62C5D7456}" type="presParOf" srcId="{3F71CCD4-E343-45F0-B9D3-06BC8FD7163D}" destId="{2B49AF9A-FCE6-4801-8001-52A4D15CDA98}" srcOrd="0" destOrd="0" presId="urn:microsoft.com/office/officeart/2005/8/layout/hierarchy1"/>
    <dgm:cxn modelId="{1CDCD586-C359-4087-960D-332F445E2CA3}" type="presParOf" srcId="{3F71CCD4-E343-45F0-B9D3-06BC8FD7163D}" destId="{C4DA26B7-E671-4747-A70E-E8E773A39808}" srcOrd="1" destOrd="0" presId="urn:microsoft.com/office/officeart/2005/8/layout/hierarchy1"/>
    <dgm:cxn modelId="{3AF4B1F8-8702-46B2-B406-5D57ED550F16}" type="presParOf" srcId="{CE1FE0BE-C8B7-4E01-9CD6-BD36A4E29921}" destId="{C1D22ADC-531B-456D-A522-6526FD7F1B3F}" srcOrd="1" destOrd="0" presId="urn:microsoft.com/office/officeart/2005/8/layout/hierarchy1"/>
    <dgm:cxn modelId="{37C7DFEF-F5BE-4815-9D5F-680B1D360713}" type="presParOf" srcId="{C1D22ADC-531B-456D-A522-6526FD7F1B3F}" destId="{77183B3E-AC30-440B-94CD-F6633C2CB8D0}" srcOrd="0" destOrd="0" presId="urn:microsoft.com/office/officeart/2005/8/layout/hierarchy1"/>
    <dgm:cxn modelId="{A8B71EED-CCE1-482E-B5D8-D19C7FFEF91D}" type="presParOf" srcId="{C1D22ADC-531B-456D-A522-6526FD7F1B3F}" destId="{6214D9FD-8E05-44BC-8EEF-0468D114F56D}" srcOrd="1" destOrd="0" presId="urn:microsoft.com/office/officeart/2005/8/layout/hierarchy1"/>
    <dgm:cxn modelId="{E2ED9BBC-3CA8-4615-8F51-E90588C72899}" type="presParOf" srcId="{6214D9FD-8E05-44BC-8EEF-0468D114F56D}" destId="{DA172533-FA37-4AFE-86D1-5921F04096C0}" srcOrd="0" destOrd="0" presId="urn:microsoft.com/office/officeart/2005/8/layout/hierarchy1"/>
    <dgm:cxn modelId="{9B36AEC4-5260-45BE-8C28-80FC5153388B}" type="presParOf" srcId="{DA172533-FA37-4AFE-86D1-5921F04096C0}" destId="{B8CD5CEB-C44F-4359-88EB-C689219F63F2}" srcOrd="0" destOrd="0" presId="urn:microsoft.com/office/officeart/2005/8/layout/hierarchy1"/>
    <dgm:cxn modelId="{0BFC0FC3-F355-4B35-B711-6EEDF64F91B0}" type="presParOf" srcId="{DA172533-FA37-4AFE-86D1-5921F04096C0}" destId="{903AA6A2-DC14-4F56-AB52-E41284F1A8B4}" srcOrd="1" destOrd="0" presId="urn:microsoft.com/office/officeart/2005/8/layout/hierarchy1"/>
    <dgm:cxn modelId="{995DCAD3-8B37-4CB2-BADB-F78CBCBBA8C3}" type="presParOf" srcId="{6214D9FD-8E05-44BC-8EEF-0468D114F56D}" destId="{B3A83BC2-7829-47D9-AED3-E2C669D543C7}" srcOrd="1" destOrd="0" presId="urn:microsoft.com/office/officeart/2005/8/layout/hierarchy1"/>
    <dgm:cxn modelId="{890A8A2D-AF3A-478E-9BFA-177E42B0FF71}" type="presParOf" srcId="{B3A83BC2-7829-47D9-AED3-E2C669D543C7}" destId="{4B967D48-C0ED-4234-BAC3-776E0E87ADEF}" srcOrd="0" destOrd="0" presId="urn:microsoft.com/office/officeart/2005/8/layout/hierarchy1"/>
    <dgm:cxn modelId="{CE755C2F-2012-496D-8860-1B092D58E8E5}" type="presParOf" srcId="{B3A83BC2-7829-47D9-AED3-E2C669D543C7}" destId="{03ABA5A8-7380-4E11-8514-5F854F5C8C4D}" srcOrd="1" destOrd="0" presId="urn:microsoft.com/office/officeart/2005/8/layout/hierarchy1"/>
    <dgm:cxn modelId="{FA3E5181-496E-4BE7-B96D-89E338B7DDB7}" type="presParOf" srcId="{03ABA5A8-7380-4E11-8514-5F854F5C8C4D}" destId="{64C12EF0-D587-4712-9AE7-AECE0BC7DD1A}" srcOrd="0" destOrd="0" presId="urn:microsoft.com/office/officeart/2005/8/layout/hierarchy1"/>
    <dgm:cxn modelId="{5289BCE4-E446-4729-9808-7952763B2A5E}" type="presParOf" srcId="{64C12EF0-D587-4712-9AE7-AECE0BC7DD1A}" destId="{5D7AF4BC-75A4-415F-9FCB-3E6499AEA76D}" srcOrd="0" destOrd="0" presId="urn:microsoft.com/office/officeart/2005/8/layout/hierarchy1"/>
    <dgm:cxn modelId="{027CDA7E-A7CD-4227-B50F-B73D992DF0D2}" type="presParOf" srcId="{64C12EF0-D587-4712-9AE7-AECE0BC7DD1A}" destId="{CBB3DA60-BEC9-4CF0-AA2E-A5C69AC2FA68}" srcOrd="1" destOrd="0" presId="urn:microsoft.com/office/officeart/2005/8/layout/hierarchy1"/>
    <dgm:cxn modelId="{C292BD6F-0DE5-4E09-A992-02DB73806845}" type="presParOf" srcId="{03ABA5A8-7380-4E11-8514-5F854F5C8C4D}" destId="{90292C2B-A5D6-4B21-8EAC-C3E24B0A34E3}" srcOrd="1" destOrd="0" presId="urn:microsoft.com/office/officeart/2005/8/layout/hierarchy1"/>
    <dgm:cxn modelId="{3871F4A6-0B65-4F88-8479-7B9563233C3F}" type="presParOf" srcId="{B3A83BC2-7829-47D9-AED3-E2C669D543C7}" destId="{9133DCBD-5911-42A3-91D8-284813D97E65}" srcOrd="2" destOrd="0" presId="urn:microsoft.com/office/officeart/2005/8/layout/hierarchy1"/>
    <dgm:cxn modelId="{25A7CA3D-FF2E-41FB-BE8F-0112E84A9364}" type="presParOf" srcId="{B3A83BC2-7829-47D9-AED3-E2C669D543C7}" destId="{B1C59B21-59AE-465C-A539-81A669A94999}" srcOrd="3" destOrd="0" presId="urn:microsoft.com/office/officeart/2005/8/layout/hierarchy1"/>
    <dgm:cxn modelId="{A5289C56-41D8-4F3A-89D8-167F015AB71D}" type="presParOf" srcId="{B1C59B21-59AE-465C-A539-81A669A94999}" destId="{8D0EA74B-66BE-4767-9971-BE258EB3AB59}" srcOrd="0" destOrd="0" presId="urn:microsoft.com/office/officeart/2005/8/layout/hierarchy1"/>
    <dgm:cxn modelId="{CFC6C436-E2F7-42DE-8133-89DBB25D9E65}" type="presParOf" srcId="{8D0EA74B-66BE-4767-9971-BE258EB3AB59}" destId="{E2AC5A09-5EBC-4A54-98C5-2CAAD50D56DC}" srcOrd="0" destOrd="0" presId="urn:microsoft.com/office/officeart/2005/8/layout/hierarchy1"/>
    <dgm:cxn modelId="{E2DA8970-364B-479A-8DAC-47EDCFC401DD}" type="presParOf" srcId="{8D0EA74B-66BE-4767-9971-BE258EB3AB59}" destId="{6246C50F-F7B8-4E25-831A-B34521D4AE05}" srcOrd="1" destOrd="0" presId="urn:microsoft.com/office/officeart/2005/8/layout/hierarchy1"/>
    <dgm:cxn modelId="{6FD38301-114F-47D2-880C-FB594EDA11B8}" type="presParOf" srcId="{B1C59B21-59AE-465C-A539-81A669A94999}" destId="{AA0043A4-DA7B-4D74-9A3F-81E4455F56C6}" srcOrd="1" destOrd="0" presId="urn:microsoft.com/office/officeart/2005/8/layout/hierarchy1"/>
    <dgm:cxn modelId="{A5EE3485-1C6C-474A-9C0A-ACB5BD88C8D7}" type="presParOf" srcId="{C1D22ADC-531B-456D-A522-6526FD7F1B3F}" destId="{549796F7-F31D-4420-8E3E-6DC09CACAE12}" srcOrd="2" destOrd="0" presId="urn:microsoft.com/office/officeart/2005/8/layout/hierarchy1"/>
    <dgm:cxn modelId="{A9433AF2-2422-45E2-B123-E09859B6C6AA}" type="presParOf" srcId="{C1D22ADC-531B-456D-A522-6526FD7F1B3F}" destId="{F59C0E5E-D968-48CB-BF90-B3126598E318}" srcOrd="3" destOrd="0" presId="urn:microsoft.com/office/officeart/2005/8/layout/hierarchy1"/>
    <dgm:cxn modelId="{2E39C3AA-3B11-44F7-B50E-60EDD65B1947}" type="presParOf" srcId="{F59C0E5E-D968-48CB-BF90-B3126598E318}" destId="{7826F844-2400-4A6D-BEFB-16C00EB44482}" srcOrd="0" destOrd="0" presId="urn:microsoft.com/office/officeart/2005/8/layout/hierarchy1"/>
    <dgm:cxn modelId="{EA255934-FB24-4DC8-84AE-8300C9CEB38B}" type="presParOf" srcId="{7826F844-2400-4A6D-BEFB-16C00EB44482}" destId="{225F5ADB-FEF4-4BD4-A59E-20004B0A21FC}" srcOrd="0" destOrd="0" presId="urn:microsoft.com/office/officeart/2005/8/layout/hierarchy1"/>
    <dgm:cxn modelId="{7791248F-A8A0-413E-9BFD-B4560D3A9A9B}" type="presParOf" srcId="{7826F844-2400-4A6D-BEFB-16C00EB44482}" destId="{3CD1E6B3-6B09-4F57-B38C-326E8ECFEE8C}" srcOrd="1" destOrd="0" presId="urn:microsoft.com/office/officeart/2005/8/layout/hierarchy1"/>
    <dgm:cxn modelId="{78AAB1F0-BAC5-4C03-AA41-850C23B5156B}" type="presParOf" srcId="{F59C0E5E-D968-48CB-BF90-B3126598E318}" destId="{CF44CA89-0A57-419B-8D55-9674FE6B036D}" srcOrd="1" destOrd="0" presId="urn:microsoft.com/office/officeart/2005/8/layout/hierarchy1"/>
    <dgm:cxn modelId="{4D36C248-468A-402B-B76F-5C0317D6467C}" type="presParOf" srcId="{CF44CA89-0A57-419B-8D55-9674FE6B036D}" destId="{D7A2FBCF-6C7B-44D1-8689-7EC84184EF25}" srcOrd="0" destOrd="0" presId="urn:microsoft.com/office/officeart/2005/8/layout/hierarchy1"/>
    <dgm:cxn modelId="{C1E6FB79-EF52-4E69-A43E-EB11B576093C}" type="presParOf" srcId="{CF44CA89-0A57-419B-8D55-9674FE6B036D}" destId="{6AC57068-D4DF-416B-AF74-4D097B4BF856}" srcOrd="1" destOrd="0" presId="urn:microsoft.com/office/officeart/2005/8/layout/hierarchy1"/>
    <dgm:cxn modelId="{1F6431C6-3050-4C02-AE44-624D2A2D6129}" type="presParOf" srcId="{6AC57068-D4DF-416B-AF74-4D097B4BF856}" destId="{F9E2AB71-9568-43CA-BEEC-3D88718389F0}" srcOrd="0" destOrd="0" presId="urn:microsoft.com/office/officeart/2005/8/layout/hierarchy1"/>
    <dgm:cxn modelId="{50360C30-9580-4D9D-8668-CD629E005BD1}" type="presParOf" srcId="{F9E2AB71-9568-43CA-BEEC-3D88718389F0}" destId="{BFBE0CEF-F17D-43C6-ABEB-4E9D9B67A7F6}" srcOrd="0" destOrd="0" presId="urn:microsoft.com/office/officeart/2005/8/layout/hierarchy1"/>
    <dgm:cxn modelId="{8F7E6C7A-E740-49EA-9987-38BF7B098556}" type="presParOf" srcId="{F9E2AB71-9568-43CA-BEEC-3D88718389F0}" destId="{593F6515-9490-4038-B28F-544D97AB16A8}" srcOrd="1" destOrd="0" presId="urn:microsoft.com/office/officeart/2005/8/layout/hierarchy1"/>
    <dgm:cxn modelId="{6A0EBC5C-A8A0-41FF-8A77-8ABDE34B6679}" type="presParOf" srcId="{6AC57068-D4DF-416B-AF74-4D097B4BF856}" destId="{801DDFD8-6522-4C56-977B-A2449A3C69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17F97E-6481-47D9-BCD6-2A1B30147A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3C08E2-B296-41C3-A439-98FEBA45F973}">
      <dgm:prSet phldrT="[Text]"/>
      <dgm:spPr/>
      <dgm:t>
        <a:bodyPr/>
        <a:lstStyle/>
        <a:p>
          <a:pPr rtl="1"/>
          <a:r>
            <a:rPr lang="he-IL" dirty="0"/>
            <a:t>קידושי קטנה</a:t>
          </a:r>
        </a:p>
      </dgm:t>
    </dgm:pt>
    <dgm:pt modelId="{34F51187-DB4B-47E3-BC8B-17E6010948DB}" type="par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3FD4B82B-0D77-4E55-9F9D-8C4236400DDA}" type="sib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0D516B6C-EBA3-40ED-9EA6-4BC7572C42EA}">
      <dgm:prSet phldrT="[Text]"/>
      <dgm:spPr/>
      <dgm:t>
        <a:bodyPr/>
        <a:lstStyle/>
        <a:p>
          <a:pPr rtl="1"/>
          <a:r>
            <a:rPr lang="he-IL" dirty="0"/>
            <a:t>מדין קנין לקידושין</a:t>
          </a:r>
        </a:p>
      </dgm:t>
    </dgm:pt>
    <dgm:pt modelId="{CA587FA9-FF1D-4570-B007-A12C51168ED1}" type="par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7A40F077-ED0C-44DF-9950-30FF0CE172AE}" type="sib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2B470190-BA52-4A64-85F4-CF8EA44DD281}">
      <dgm:prSet phldrT="[Text]"/>
      <dgm:spPr/>
      <dgm:t>
        <a:bodyPr/>
        <a:lstStyle/>
        <a:p>
          <a:pPr rtl="1"/>
          <a:r>
            <a:rPr lang="he-IL" dirty="0"/>
            <a:t>אישות</a:t>
          </a:r>
        </a:p>
      </dgm:t>
    </dgm:pt>
    <dgm:pt modelId="{C3B5919B-2C91-4606-9804-FBA6FB4D9C76}" type="par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6D73901D-5E09-4870-B234-ED75AAE178B8}" type="sib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CF935C15-F69B-4CA8-8E6F-58F61A7FECD1}">
      <dgm:prSet phldrT="[Text]"/>
      <dgm:spPr/>
      <dgm:t>
        <a:bodyPr/>
        <a:lstStyle/>
        <a:p>
          <a:pPr rtl="1"/>
          <a:r>
            <a:rPr lang="he-IL" dirty="0"/>
            <a:t>ה"א שדווקא </a:t>
          </a:r>
          <a:r>
            <a:rPr lang="he-IL" b="1" dirty="0"/>
            <a:t>כסף</a:t>
          </a:r>
        </a:p>
      </dgm:t>
    </dgm:pt>
    <dgm:pt modelId="{C94E3205-9CFD-4CA4-A4D6-7709436DEDD5}" type="par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26EC3B15-1C3D-4AD2-9BD8-1F67EEE2AD6A}" type="sib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B042455F-6179-47EF-816A-785424F22E79}">
      <dgm:prSet phldrT="[Text]"/>
      <dgm:spPr/>
      <dgm:t>
        <a:bodyPr/>
        <a:lstStyle/>
        <a:p>
          <a:pPr rtl="1"/>
          <a:r>
            <a:rPr lang="he-IL" dirty="0"/>
            <a:t>אולי דווקא ביאה (יצירת אישות בפועל)</a:t>
          </a:r>
        </a:p>
      </dgm:t>
    </dgm:pt>
    <dgm:pt modelId="{3550BC21-9E9B-443F-BE29-E271637E6327}" type="par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0F46A05F-C11D-4D2D-B6C1-746F56E025C6}" type="sib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E3D4B599-F9A0-4C2B-9D32-62DDC3ABDC9D}">
      <dgm:prSet phldrT="[Text]"/>
      <dgm:spPr/>
      <dgm:t>
        <a:bodyPr/>
        <a:lstStyle/>
        <a:p>
          <a:pPr rtl="1"/>
          <a:r>
            <a:rPr lang="he-IL" b="0" dirty="0"/>
            <a:t>ירושלמי- אפילו קידושי ביאה צריך פן של </a:t>
          </a:r>
          <a:r>
            <a:rPr lang="he-IL" b="1" dirty="0"/>
            <a:t>כסף</a:t>
          </a:r>
        </a:p>
      </dgm:t>
    </dgm:pt>
    <dgm:pt modelId="{C2CF0B79-8246-45A9-B455-89A0E2D4DFF3}" type="parTrans" cxnId="{F73B0F1C-CE69-4B51-A0D3-42B0B5EB9228}">
      <dgm:prSet/>
      <dgm:spPr/>
    </dgm:pt>
    <dgm:pt modelId="{04D61185-51EF-45B9-B636-67A8FDB8A359}" type="sibTrans" cxnId="{F73B0F1C-CE69-4B51-A0D3-42B0B5EB9228}">
      <dgm:prSet/>
      <dgm:spPr/>
    </dgm:pt>
    <dgm:pt modelId="{5791322C-CE09-4A21-A229-FDE0BE702612}" type="pres">
      <dgm:prSet presAssocID="{3B17F97E-6481-47D9-BCD6-2A1B30147A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E1FE0BE-C8B7-4E01-9CD6-BD36A4E29921}" type="pres">
      <dgm:prSet presAssocID="{7E3C08E2-B296-41C3-A439-98FEBA45F973}" presName="hierRoot1" presStyleCnt="0"/>
      <dgm:spPr/>
    </dgm:pt>
    <dgm:pt modelId="{3F71CCD4-E343-45F0-B9D3-06BC8FD7163D}" type="pres">
      <dgm:prSet presAssocID="{7E3C08E2-B296-41C3-A439-98FEBA45F973}" presName="composite" presStyleCnt="0"/>
      <dgm:spPr/>
    </dgm:pt>
    <dgm:pt modelId="{2B49AF9A-FCE6-4801-8001-52A4D15CDA98}" type="pres">
      <dgm:prSet presAssocID="{7E3C08E2-B296-41C3-A439-98FEBA45F973}" presName="background" presStyleLbl="node0" presStyleIdx="0" presStyleCnt="1"/>
      <dgm:spPr/>
    </dgm:pt>
    <dgm:pt modelId="{C4DA26B7-E671-4747-A70E-E8E773A39808}" type="pres">
      <dgm:prSet presAssocID="{7E3C08E2-B296-41C3-A439-98FEBA45F973}" presName="text" presStyleLbl="fgAcc0" presStyleIdx="0" presStyleCnt="1">
        <dgm:presLayoutVars>
          <dgm:chPref val="3"/>
        </dgm:presLayoutVars>
      </dgm:prSet>
      <dgm:spPr/>
    </dgm:pt>
    <dgm:pt modelId="{C1D22ADC-531B-456D-A522-6526FD7F1B3F}" type="pres">
      <dgm:prSet presAssocID="{7E3C08E2-B296-41C3-A439-98FEBA45F973}" presName="hierChild2" presStyleCnt="0"/>
      <dgm:spPr/>
    </dgm:pt>
    <dgm:pt modelId="{77183B3E-AC30-440B-94CD-F6633C2CB8D0}" type="pres">
      <dgm:prSet presAssocID="{CA587FA9-FF1D-4570-B007-A12C51168ED1}" presName="Name10" presStyleLbl="parChTrans1D2" presStyleIdx="0" presStyleCnt="2"/>
      <dgm:spPr/>
    </dgm:pt>
    <dgm:pt modelId="{6214D9FD-8E05-44BC-8EEF-0468D114F56D}" type="pres">
      <dgm:prSet presAssocID="{0D516B6C-EBA3-40ED-9EA6-4BC7572C42EA}" presName="hierRoot2" presStyleCnt="0"/>
      <dgm:spPr/>
    </dgm:pt>
    <dgm:pt modelId="{DA172533-FA37-4AFE-86D1-5921F04096C0}" type="pres">
      <dgm:prSet presAssocID="{0D516B6C-EBA3-40ED-9EA6-4BC7572C42EA}" presName="composite2" presStyleCnt="0"/>
      <dgm:spPr/>
    </dgm:pt>
    <dgm:pt modelId="{B8CD5CEB-C44F-4359-88EB-C689219F63F2}" type="pres">
      <dgm:prSet presAssocID="{0D516B6C-EBA3-40ED-9EA6-4BC7572C42EA}" presName="background2" presStyleLbl="node2" presStyleIdx="0" presStyleCnt="2"/>
      <dgm:spPr/>
    </dgm:pt>
    <dgm:pt modelId="{903AA6A2-DC14-4F56-AB52-E41284F1A8B4}" type="pres">
      <dgm:prSet presAssocID="{0D516B6C-EBA3-40ED-9EA6-4BC7572C42EA}" presName="text2" presStyleLbl="fgAcc2" presStyleIdx="0" presStyleCnt="2">
        <dgm:presLayoutVars>
          <dgm:chPref val="3"/>
        </dgm:presLayoutVars>
      </dgm:prSet>
      <dgm:spPr/>
    </dgm:pt>
    <dgm:pt modelId="{B3A83BC2-7829-47D9-AED3-E2C669D543C7}" type="pres">
      <dgm:prSet presAssocID="{0D516B6C-EBA3-40ED-9EA6-4BC7572C42EA}" presName="hierChild3" presStyleCnt="0"/>
      <dgm:spPr/>
    </dgm:pt>
    <dgm:pt modelId="{4B967D48-C0ED-4234-BAC3-776E0E87ADEF}" type="pres">
      <dgm:prSet presAssocID="{C94E3205-9CFD-4CA4-A4D6-7709436DEDD5}" presName="Name17" presStyleLbl="parChTrans1D3" presStyleIdx="0" presStyleCnt="3"/>
      <dgm:spPr/>
    </dgm:pt>
    <dgm:pt modelId="{03ABA5A8-7380-4E11-8514-5F854F5C8C4D}" type="pres">
      <dgm:prSet presAssocID="{CF935C15-F69B-4CA8-8E6F-58F61A7FECD1}" presName="hierRoot3" presStyleCnt="0"/>
      <dgm:spPr/>
    </dgm:pt>
    <dgm:pt modelId="{64C12EF0-D587-4712-9AE7-AECE0BC7DD1A}" type="pres">
      <dgm:prSet presAssocID="{CF935C15-F69B-4CA8-8E6F-58F61A7FECD1}" presName="composite3" presStyleCnt="0"/>
      <dgm:spPr/>
    </dgm:pt>
    <dgm:pt modelId="{5D7AF4BC-75A4-415F-9FCB-3E6499AEA76D}" type="pres">
      <dgm:prSet presAssocID="{CF935C15-F69B-4CA8-8E6F-58F61A7FECD1}" presName="background3" presStyleLbl="node3" presStyleIdx="0" presStyleCnt="3"/>
      <dgm:spPr/>
    </dgm:pt>
    <dgm:pt modelId="{CBB3DA60-BEC9-4CF0-AA2E-A5C69AC2FA68}" type="pres">
      <dgm:prSet presAssocID="{CF935C15-F69B-4CA8-8E6F-58F61A7FECD1}" presName="text3" presStyleLbl="fgAcc3" presStyleIdx="0" presStyleCnt="3">
        <dgm:presLayoutVars>
          <dgm:chPref val="3"/>
        </dgm:presLayoutVars>
      </dgm:prSet>
      <dgm:spPr/>
    </dgm:pt>
    <dgm:pt modelId="{90292C2B-A5D6-4B21-8EAC-C3E24B0A34E3}" type="pres">
      <dgm:prSet presAssocID="{CF935C15-F69B-4CA8-8E6F-58F61A7FECD1}" presName="hierChild4" presStyleCnt="0"/>
      <dgm:spPr/>
    </dgm:pt>
    <dgm:pt modelId="{92AFC1C2-F2B3-4B87-9027-E2E65AD0A7A7}" type="pres">
      <dgm:prSet presAssocID="{C2CF0B79-8246-45A9-B455-89A0E2D4DFF3}" presName="Name17" presStyleLbl="parChTrans1D3" presStyleIdx="1" presStyleCnt="3"/>
      <dgm:spPr/>
    </dgm:pt>
    <dgm:pt modelId="{D903D1E7-D17F-4A7A-AA66-26F2D78E5901}" type="pres">
      <dgm:prSet presAssocID="{E3D4B599-F9A0-4C2B-9D32-62DDC3ABDC9D}" presName="hierRoot3" presStyleCnt="0"/>
      <dgm:spPr/>
    </dgm:pt>
    <dgm:pt modelId="{AD12F7BB-66B4-4068-8219-D035D9821964}" type="pres">
      <dgm:prSet presAssocID="{E3D4B599-F9A0-4C2B-9D32-62DDC3ABDC9D}" presName="composite3" presStyleCnt="0"/>
      <dgm:spPr/>
    </dgm:pt>
    <dgm:pt modelId="{3C48A0ED-38A9-4133-8179-EB3F1A68D3E3}" type="pres">
      <dgm:prSet presAssocID="{E3D4B599-F9A0-4C2B-9D32-62DDC3ABDC9D}" presName="background3" presStyleLbl="node3" presStyleIdx="1" presStyleCnt="3"/>
      <dgm:spPr/>
    </dgm:pt>
    <dgm:pt modelId="{DD3498EB-0522-4510-8E6B-D00D8426D19A}" type="pres">
      <dgm:prSet presAssocID="{E3D4B599-F9A0-4C2B-9D32-62DDC3ABDC9D}" presName="text3" presStyleLbl="fgAcc3" presStyleIdx="1" presStyleCnt="3">
        <dgm:presLayoutVars>
          <dgm:chPref val="3"/>
        </dgm:presLayoutVars>
      </dgm:prSet>
      <dgm:spPr/>
    </dgm:pt>
    <dgm:pt modelId="{F798DAE2-8DFA-40E3-AA12-655E63507491}" type="pres">
      <dgm:prSet presAssocID="{E3D4B599-F9A0-4C2B-9D32-62DDC3ABDC9D}" presName="hierChild4" presStyleCnt="0"/>
      <dgm:spPr/>
    </dgm:pt>
    <dgm:pt modelId="{549796F7-F31D-4420-8E3E-6DC09CACAE12}" type="pres">
      <dgm:prSet presAssocID="{C3B5919B-2C91-4606-9804-FBA6FB4D9C76}" presName="Name10" presStyleLbl="parChTrans1D2" presStyleIdx="1" presStyleCnt="2"/>
      <dgm:spPr/>
    </dgm:pt>
    <dgm:pt modelId="{F59C0E5E-D968-48CB-BF90-B3126598E318}" type="pres">
      <dgm:prSet presAssocID="{2B470190-BA52-4A64-85F4-CF8EA44DD281}" presName="hierRoot2" presStyleCnt="0"/>
      <dgm:spPr/>
    </dgm:pt>
    <dgm:pt modelId="{7826F844-2400-4A6D-BEFB-16C00EB44482}" type="pres">
      <dgm:prSet presAssocID="{2B470190-BA52-4A64-85F4-CF8EA44DD281}" presName="composite2" presStyleCnt="0"/>
      <dgm:spPr/>
    </dgm:pt>
    <dgm:pt modelId="{225F5ADB-FEF4-4BD4-A59E-20004B0A21FC}" type="pres">
      <dgm:prSet presAssocID="{2B470190-BA52-4A64-85F4-CF8EA44DD281}" presName="background2" presStyleLbl="node2" presStyleIdx="1" presStyleCnt="2"/>
      <dgm:spPr/>
    </dgm:pt>
    <dgm:pt modelId="{3CD1E6B3-6B09-4F57-B38C-326E8ECFEE8C}" type="pres">
      <dgm:prSet presAssocID="{2B470190-BA52-4A64-85F4-CF8EA44DD281}" presName="text2" presStyleLbl="fgAcc2" presStyleIdx="1" presStyleCnt="2">
        <dgm:presLayoutVars>
          <dgm:chPref val="3"/>
        </dgm:presLayoutVars>
      </dgm:prSet>
      <dgm:spPr/>
    </dgm:pt>
    <dgm:pt modelId="{CF44CA89-0A57-419B-8D55-9674FE6B036D}" type="pres">
      <dgm:prSet presAssocID="{2B470190-BA52-4A64-85F4-CF8EA44DD281}" presName="hierChild3" presStyleCnt="0"/>
      <dgm:spPr/>
    </dgm:pt>
    <dgm:pt modelId="{D7A2FBCF-6C7B-44D1-8689-7EC84184EF25}" type="pres">
      <dgm:prSet presAssocID="{3550BC21-9E9B-443F-BE29-E271637E6327}" presName="Name17" presStyleLbl="parChTrans1D3" presStyleIdx="2" presStyleCnt="3"/>
      <dgm:spPr/>
    </dgm:pt>
    <dgm:pt modelId="{6AC57068-D4DF-416B-AF74-4D097B4BF856}" type="pres">
      <dgm:prSet presAssocID="{B042455F-6179-47EF-816A-785424F22E79}" presName="hierRoot3" presStyleCnt="0"/>
      <dgm:spPr/>
    </dgm:pt>
    <dgm:pt modelId="{F9E2AB71-9568-43CA-BEEC-3D88718389F0}" type="pres">
      <dgm:prSet presAssocID="{B042455F-6179-47EF-816A-785424F22E79}" presName="composite3" presStyleCnt="0"/>
      <dgm:spPr/>
    </dgm:pt>
    <dgm:pt modelId="{BFBE0CEF-F17D-43C6-ABEB-4E9D9B67A7F6}" type="pres">
      <dgm:prSet presAssocID="{B042455F-6179-47EF-816A-785424F22E79}" presName="background3" presStyleLbl="node3" presStyleIdx="2" presStyleCnt="3"/>
      <dgm:spPr/>
    </dgm:pt>
    <dgm:pt modelId="{593F6515-9490-4038-B28F-544D97AB16A8}" type="pres">
      <dgm:prSet presAssocID="{B042455F-6179-47EF-816A-785424F22E79}" presName="text3" presStyleLbl="fgAcc3" presStyleIdx="2" presStyleCnt="3">
        <dgm:presLayoutVars>
          <dgm:chPref val="3"/>
        </dgm:presLayoutVars>
      </dgm:prSet>
      <dgm:spPr/>
    </dgm:pt>
    <dgm:pt modelId="{801DDFD8-6522-4C56-977B-A2449A3C6960}" type="pres">
      <dgm:prSet presAssocID="{B042455F-6179-47EF-816A-785424F22E79}" presName="hierChild4" presStyleCnt="0"/>
      <dgm:spPr/>
    </dgm:pt>
  </dgm:ptLst>
  <dgm:cxnLst>
    <dgm:cxn modelId="{72634C02-C9F1-46DF-BA96-E0B63282677C}" srcId="{7E3C08E2-B296-41C3-A439-98FEBA45F973}" destId="{2B470190-BA52-4A64-85F4-CF8EA44DD281}" srcOrd="1" destOrd="0" parTransId="{C3B5919B-2C91-4606-9804-FBA6FB4D9C76}" sibTransId="{6D73901D-5E09-4870-B234-ED75AAE178B8}"/>
    <dgm:cxn modelId="{D80EC002-8E6F-4D75-A26F-4EC3B43ECF8A}" type="presOf" srcId="{3550BC21-9E9B-443F-BE29-E271637E6327}" destId="{D7A2FBCF-6C7B-44D1-8689-7EC84184EF25}" srcOrd="0" destOrd="0" presId="urn:microsoft.com/office/officeart/2005/8/layout/hierarchy1"/>
    <dgm:cxn modelId="{0590EB14-363F-484D-9FB6-1B524609586D}" type="presOf" srcId="{0D516B6C-EBA3-40ED-9EA6-4BC7572C42EA}" destId="{903AA6A2-DC14-4F56-AB52-E41284F1A8B4}" srcOrd="0" destOrd="0" presId="urn:microsoft.com/office/officeart/2005/8/layout/hierarchy1"/>
    <dgm:cxn modelId="{F73B0F1C-CE69-4B51-A0D3-42B0B5EB9228}" srcId="{0D516B6C-EBA3-40ED-9EA6-4BC7572C42EA}" destId="{E3D4B599-F9A0-4C2B-9D32-62DDC3ABDC9D}" srcOrd="1" destOrd="0" parTransId="{C2CF0B79-8246-45A9-B455-89A0E2D4DFF3}" sibTransId="{04D61185-51EF-45B9-B636-67A8FDB8A359}"/>
    <dgm:cxn modelId="{9E17F220-20AE-4194-A3CB-2E72BBA3D7B9}" srcId="{0D516B6C-EBA3-40ED-9EA6-4BC7572C42EA}" destId="{CF935C15-F69B-4CA8-8E6F-58F61A7FECD1}" srcOrd="0" destOrd="0" parTransId="{C94E3205-9CFD-4CA4-A4D6-7709436DEDD5}" sibTransId="{26EC3B15-1C3D-4AD2-9BD8-1F67EEE2AD6A}"/>
    <dgm:cxn modelId="{3A66322C-7CD7-4231-8F71-69D8BF1EACB4}" type="presOf" srcId="{CF935C15-F69B-4CA8-8E6F-58F61A7FECD1}" destId="{CBB3DA60-BEC9-4CF0-AA2E-A5C69AC2FA68}" srcOrd="0" destOrd="0" presId="urn:microsoft.com/office/officeart/2005/8/layout/hierarchy1"/>
    <dgm:cxn modelId="{43A23C5E-4F7C-404B-BC33-05F8830C6C8D}" type="presOf" srcId="{C94E3205-9CFD-4CA4-A4D6-7709436DEDD5}" destId="{4B967D48-C0ED-4234-BAC3-776E0E87ADEF}" srcOrd="0" destOrd="0" presId="urn:microsoft.com/office/officeart/2005/8/layout/hierarchy1"/>
    <dgm:cxn modelId="{A1EACD5E-EA65-46ED-9BA9-AF6D97133020}" type="presOf" srcId="{C2CF0B79-8246-45A9-B455-89A0E2D4DFF3}" destId="{92AFC1C2-F2B3-4B87-9027-E2E65AD0A7A7}" srcOrd="0" destOrd="0" presId="urn:microsoft.com/office/officeart/2005/8/layout/hierarchy1"/>
    <dgm:cxn modelId="{B026E65F-1835-47E9-A735-D98574EAE7CF}" type="presOf" srcId="{CA587FA9-FF1D-4570-B007-A12C51168ED1}" destId="{77183B3E-AC30-440B-94CD-F6633C2CB8D0}" srcOrd="0" destOrd="0" presId="urn:microsoft.com/office/officeart/2005/8/layout/hierarchy1"/>
    <dgm:cxn modelId="{0A89EB4F-3051-419C-AA56-DA951F5548CD}" type="presOf" srcId="{7E3C08E2-B296-41C3-A439-98FEBA45F973}" destId="{C4DA26B7-E671-4747-A70E-E8E773A39808}" srcOrd="0" destOrd="0" presId="urn:microsoft.com/office/officeart/2005/8/layout/hierarchy1"/>
    <dgm:cxn modelId="{63238656-BC28-40E4-A4A8-667B87FC4EBD}" type="presOf" srcId="{2B470190-BA52-4A64-85F4-CF8EA44DD281}" destId="{3CD1E6B3-6B09-4F57-B38C-326E8ECFEE8C}" srcOrd="0" destOrd="0" presId="urn:microsoft.com/office/officeart/2005/8/layout/hierarchy1"/>
    <dgm:cxn modelId="{02A9E8A4-96E1-40F6-9F4C-6FC1348F421A}" type="presOf" srcId="{3B17F97E-6481-47D9-BCD6-2A1B30147A9B}" destId="{5791322C-CE09-4A21-A229-FDE0BE702612}" srcOrd="0" destOrd="0" presId="urn:microsoft.com/office/officeart/2005/8/layout/hierarchy1"/>
    <dgm:cxn modelId="{5A60DFAE-C866-437F-BA05-75BF251858AD}" type="presOf" srcId="{B042455F-6179-47EF-816A-785424F22E79}" destId="{593F6515-9490-4038-B28F-544D97AB16A8}" srcOrd="0" destOrd="0" presId="urn:microsoft.com/office/officeart/2005/8/layout/hierarchy1"/>
    <dgm:cxn modelId="{12E9FEAE-FD0E-4F5B-8A47-69A456699B31}" type="presOf" srcId="{C3B5919B-2C91-4606-9804-FBA6FB4D9C76}" destId="{549796F7-F31D-4420-8E3E-6DC09CACAE12}" srcOrd="0" destOrd="0" presId="urn:microsoft.com/office/officeart/2005/8/layout/hierarchy1"/>
    <dgm:cxn modelId="{4D1266D8-A372-4BE2-9C0B-12A54FC2E446}" srcId="{3B17F97E-6481-47D9-BCD6-2A1B30147A9B}" destId="{7E3C08E2-B296-41C3-A439-98FEBA45F973}" srcOrd="0" destOrd="0" parTransId="{34F51187-DB4B-47E3-BC8B-17E6010948DB}" sibTransId="{3FD4B82B-0D77-4E55-9F9D-8C4236400DDA}"/>
    <dgm:cxn modelId="{E4AB95E6-3262-4DA5-A909-14655B998C22}" srcId="{2B470190-BA52-4A64-85F4-CF8EA44DD281}" destId="{B042455F-6179-47EF-816A-785424F22E79}" srcOrd="0" destOrd="0" parTransId="{3550BC21-9E9B-443F-BE29-E271637E6327}" sibTransId="{0F46A05F-C11D-4D2D-B6C1-746F56E025C6}"/>
    <dgm:cxn modelId="{B35232F7-184B-4661-B103-16C654546E44}" srcId="{7E3C08E2-B296-41C3-A439-98FEBA45F973}" destId="{0D516B6C-EBA3-40ED-9EA6-4BC7572C42EA}" srcOrd="0" destOrd="0" parTransId="{CA587FA9-FF1D-4570-B007-A12C51168ED1}" sibTransId="{7A40F077-ED0C-44DF-9950-30FF0CE172AE}"/>
    <dgm:cxn modelId="{10BD66FD-A487-4118-84C5-2AFB1B159B10}" type="presOf" srcId="{E3D4B599-F9A0-4C2B-9D32-62DDC3ABDC9D}" destId="{DD3498EB-0522-4510-8E6B-D00D8426D19A}" srcOrd="0" destOrd="0" presId="urn:microsoft.com/office/officeart/2005/8/layout/hierarchy1"/>
    <dgm:cxn modelId="{74FA707C-01A9-42AA-AA52-BB4B5AB11A7F}" type="presParOf" srcId="{5791322C-CE09-4A21-A229-FDE0BE702612}" destId="{CE1FE0BE-C8B7-4E01-9CD6-BD36A4E29921}" srcOrd="0" destOrd="0" presId="urn:microsoft.com/office/officeart/2005/8/layout/hierarchy1"/>
    <dgm:cxn modelId="{7C417388-7F63-4B32-826D-572DE4F6D57F}" type="presParOf" srcId="{CE1FE0BE-C8B7-4E01-9CD6-BD36A4E29921}" destId="{3F71CCD4-E343-45F0-B9D3-06BC8FD7163D}" srcOrd="0" destOrd="0" presId="urn:microsoft.com/office/officeart/2005/8/layout/hierarchy1"/>
    <dgm:cxn modelId="{7971C334-7862-4F43-885B-15F62C5D7456}" type="presParOf" srcId="{3F71CCD4-E343-45F0-B9D3-06BC8FD7163D}" destId="{2B49AF9A-FCE6-4801-8001-52A4D15CDA98}" srcOrd="0" destOrd="0" presId="urn:microsoft.com/office/officeart/2005/8/layout/hierarchy1"/>
    <dgm:cxn modelId="{1CDCD586-C359-4087-960D-332F445E2CA3}" type="presParOf" srcId="{3F71CCD4-E343-45F0-B9D3-06BC8FD7163D}" destId="{C4DA26B7-E671-4747-A70E-E8E773A39808}" srcOrd="1" destOrd="0" presId="urn:microsoft.com/office/officeart/2005/8/layout/hierarchy1"/>
    <dgm:cxn modelId="{3AF4B1F8-8702-46B2-B406-5D57ED550F16}" type="presParOf" srcId="{CE1FE0BE-C8B7-4E01-9CD6-BD36A4E29921}" destId="{C1D22ADC-531B-456D-A522-6526FD7F1B3F}" srcOrd="1" destOrd="0" presId="urn:microsoft.com/office/officeart/2005/8/layout/hierarchy1"/>
    <dgm:cxn modelId="{37C7DFEF-F5BE-4815-9D5F-680B1D360713}" type="presParOf" srcId="{C1D22ADC-531B-456D-A522-6526FD7F1B3F}" destId="{77183B3E-AC30-440B-94CD-F6633C2CB8D0}" srcOrd="0" destOrd="0" presId="urn:microsoft.com/office/officeart/2005/8/layout/hierarchy1"/>
    <dgm:cxn modelId="{A8B71EED-CCE1-482E-B5D8-D19C7FFEF91D}" type="presParOf" srcId="{C1D22ADC-531B-456D-A522-6526FD7F1B3F}" destId="{6214D9FD-8E05-44BC-8EEF-0468D114F56D}" srcOrd="1" destOrd="0" presId="urn:microsoft.com/office/officeart/2005/8/layout/hierarchy1"/>
    <dgm:cxn modelId="{E2ED9BBC-3CA8-4615-8F51-E90588C72899}" type="presParOf" srcId="{6214D9FD-8E05-44BC-8EEF-0468D114F56D}" destId="{DA172533-FA37-4AFE-86D1-5921F04096C0}" srcOrd="0" destOrd="0" presId="urn:microsoft.com/office/officeart/2005/8/layout/hierarchy1"/>
    <dgm:cxn modelId="{9B36AEC4-5260-45BE-8C28-80FC5153388B}" type="presParOf" srcId="{DA172533-FA37-4AFE-86D1-5921F04096C0}" destId="{B8CD5CEB-C44F-4359-88EB-C689219F63F2}" srcOrd="0" destOrd="0" presId="urn:microsoft.com/office/officeart/2005/8/layout/hierarchy1"/>
    <dgm:cxn modelId="{0BFC0FC3-F355-4B35-B711-6EEDF64F91B0}" type="presParOf" srcId="{DA172533-FA37-4AFE-86D1-5921F04096C0}" destId="{903AA6A2-DC14-4F56-AB52-E41284F1A8B4}" srcOrd="1" destOrd="0" presId="urn:microsoft.com/office/officeart/2005/8/layout/hierarchy1"/>
    <dgm:cxn modelId="{995DCAD3-8B37-4CB2-BADB-F78CBCBBA8C3}" type="presParOf" srcId="{6214D9FD-8E05-44BC-8EEF-0468D114F56D}" destId="{B3A83BC2-7829-47D9-AED3-E2C669D543C7}" srcOrd="1" destOrd="0" presId="urn:microsoft.com/office/officeart/2005/8/layout/hierarchy1"/>
    <dgm:cxn modelId="{890A8A2D-AF3A-478E-9BFA-177E42B0FF71}" type="presParOf" srcId="{B3A83BC2-7829-47D9-AED3-E2C669D543C7}" destId="{4B967D48-C0ED-4234-BAC3-776E0E87ADEF}" srcOrd="0" destOrd="0" presId="urn:microsoft.com/office/officeart/2005/8/layout/hierarchy1"/>
    <dgm:cxn modelId="{CE755C2F-2012-496D-8860-1B092D58E8E5}" type="presParOf" srcId="{B3A83BC2-7829-47D9-AED3-E2C669D543C7}" destId="{03ABA5A8-7380-4E11-8514-5F854F5C8C4D}" srcOrd="1" destOrd="0" presId="urn:microsoft.com/office/officeart/2005/8/layout/hierarchy1"/>
    <dgm:cxn modelId="{FA3E5181-496E-4BE7-B96D-89E338B7DDB7}" type="presParOf" srcId="{03ABA5A8-7380-4E11-8514-5F854F5C8C4D}" destId="{64C12EF0-D587-4712-9AE7-AECE0BC7DD1A}" srcOrd="0" destOrd="0" presId="urn:microsoft.com/office/officeart/2005/8/layout/hierarchy1"/>
    <dgm:cxn modelId="{5289BCE4-E446-4729-9808-7952763B2A5E}" type="presParOf" srcId="{64C12EF0-D587-4712-9AE7-AECE0BC7DD1A}" destId="{5D7AF4BC-75A4-415F-9FCB-3E6499AEA76D}" srcOrd="0" destOrd="0" presId="urn:microsoft.com/office/officeart/2005/8/layout/hierarchy1"/>
    <dgm:cxn modelId="{027CDA7E-A7CD-4227-B50F-B73D992DF0D2}" type="presParOf" srcId="{64C12EF0-D587-4712-9AE7-AECE0BC7DD1A}" destId="{CBB3DA60-BEC9-4CF0-AA2E-A5C69AC2FA68}" srcOrd="1" destOrd="0" presId="urn:microsoft.com/office/officeart/2005/8/layout/hierarchy1"/>
    <dgm:cxn modelId="{C292BD6F-0DE5-4E09-A992-02DB73806845}" type="presParOf" srcId="{03ABA5A8-7380-4E11-8514-5F854F5C8C4D}" destId="{90292C2B-A5D6-4B21-8EAC-C3E24B0A34E3}" srcOrd="1" destOrd="0" presId="urn:microsoft.com/office/officeart/2005/8/layout/hierarchy1"/>
    <dgm:cxn modelId="{0A592983-D6A9-459C-9CD8-8CB699720D62}" type="presParOf" srcId="{B3A83BC2-7829-47D9-AED3-E2C669D543C7}" destId="{92AFC1C2-F2B3-4B87-9027-E2E65AD0A7A7}" srcOrd="2" destOrd="0" presId="urn:microsoft.com/office/officeart/2005/8/layout/hierarchy1"/>
    <dgm:cxn modelId="{8F52906E-22F0-4ED5-A0E8-9762ABD4C646}" type="presParOf" srcId="{B3A83BC2-7829-47D9-AED3-E2C669D543C7}" destId="{D903D1E7-D17F-4A7A-AA66-26F2D78E5901}" srcOrd="3" destOrd="0" presId="urn:microsoft.com/office/officeart/2005/8/layout/hierarchy1"/>
    <dgm:cxn modelId="{8C5F37FA-66C2-498B-815A-8BE329E7B5D3}" type="presParOf" srcId="{D903D1E7-D17F-4A7A-AA66-26F2D78E5901}" destId="{AD12F7BB-66B4-4068-8219-D035D9821964}" srcOrd="0" destOrd="0" presId="urn:microsoft.com/office/officeart/2005/8/layout/hierarchy1"/>
    <dgm:cxn modelId="{A03B8C79-4585-436C-BC16-3253BDF1ADCA}" type="presParOf" srcId="{AD12F7BB-66B4-4068-8219-D035D9821964}" destId="{3C48A0ED-38A9-4133-8179-EB3F1A68D3E3}" srcOrd="0" destOrd="0" presId="urn:microsoft.com/office/officeart/2005/8/layout/hierarchy1"/>
    <dgm:cxn modelId="{E2E491F5-D66A-4B68-99D3-70B2F7C5D457}" type="presParOf" srcId="{AD12F7BB-66B4-4068-8219-D035D9821964}" destId="{DD3498EB-0522-4510-8E6B-D00D8426D19A}" srcOrd="1" destOrd="0" presId="urn:microsoft.com/office/officeart/2005/8/layout/hierarchy1"/>
    <dgm:cxn modelId="{3F60E772-3B3A-4033-8045-39D2F42046D9}" type="presParOf" srcId="{D903D1E7-D17F-4A7A-AA66-26F2D78E5901}" destId="{F798DAE2-8DFA-40E3-AA12-655E63507491}" srcOrd="1" destOrd="0" presId="urn:microsoft.com/office/officeart/2005/8/layout/hierarchy1"/>
    <dgm:cxn modelId="{A5EE3485-1C6C-474A-9C0A-ACB5BD88C8D7}" type="presParOf" srcId="{C1D22ADC-531B-456D-A522-6526FD7F1B3F}" destId="{549796F7-F31D-4420-8E3E-6DC09CACAE12}" srcOrd="2" destOrd="0" presId="urn:microsoft.com/office/officeart/2005/8/layout/hierarchy1"/>
    <dgm:cxn modelId="{A9433AF2-2422-45E2-B123-E09859B6C6AA}" type="presParOf" srcId="{C1D22ADC-531B-456D-A522-6526FD7F1B3F}" destId="{F59C0E5E-D968-48CB-BF90-B3126598E318}" srcOrd="3" destOrd="0" presId="urn:microsoft.com/office/officeart/2005/8/layout/hierarchy1"/>
    <dgm:cxn modelId="{2E39C3AA-3B11-44F7-B50E-60EDD65B1947}" type="presParOf" srcId="{F59C0E5E-D968-48CB-BF90-B3126598E318}" destId="{7826F844-2400-4A6D-BEFB-16C00EB44482}" srcOrd="0" destOrd="0" presId="urn:microsoft.com/office/officeart/2005/8/layout/hierarchy1"/>
    <dgm:cxn modelId="{EA255934-FB24-4DC8-84AE-8300C9CEB38B}" type="presParOf" srcId="{7826F844-2400-4A6D-BEFB-16C00EB44482}" destId="{225F5ADB-FEF4-4BD4-A59E-20004B0A21FC}" srcOrd="0" destOrd="0" presId="urn:microsoft.com/office/officeart/2005/8/layout/hierarchy1"/>
    <dgm:cxn modelId="{7791248F-A8A0-413E-9BFD-B4560D3A9A9B}" type="presParOf" srcId="{7826F844-2400-4A6D-BEFB-16C00EB44482}" destId="{3CD1E6B3-6B09-4F57-B38C-326E8ECFEE8C}" srcOrd="1" destOrd="0" presId="urn:microsoft.com/office/officeart/2005/8/layout/hierarchy1"/>
    <dgm:cxn modelId="{78AAB1F0-BAC5-4C03-AA41-850C23B5156B}" type="presParOf" srcId="{F59C0E5E-D968-48CB-BF90-B3126598E318}" destId="{CF44CA89-0A57-419B-8D55-9674FE6B036D}" srcOrd="1" destOrd="0" presId="urn:microsoft.com/office/officeart/2005/8/layout/hierarchy1"/>
    <dgm:cxn modelId="{4D36C248-468A-402B-B76F-5C0317D6467C}" type="presParOf" srcId="{CF44CA89-0A57-419B-8D55-9674FE6B036D}" destId="{D7A2FBCF-6C7B-44D1-8689-7EC84184EF25}" srcOrd="0" destOrd="0" presId="urn:microsoft.com/office/officeart/2005/8/layout/hierarchy1"/>
    <dgm:cxn modelId="{C1E6FB79-EF52-4E69-A43E-EB11B576093C}" type="presParOf" srcId="{CF44CA89-0A57-419B-8D55-9674FE6B036D}" destId="{6AC57068-D4DF-416B-AF74-4D097B4BF856}" srcOrd="1" destOrd="0" presId="urn:microsoft.com/office/officeart/2005/8/layout/hierarchy1"/>
    <dgm:cxn modelId="{1F6431C6-3050-4C02-AE44-624D2A2D6129}" type="presParOf" srcId="{6AC57068-D4DF-416B-AF74-4D097B4BF856}" destId="{F9E2AB71-9568-43CA-BEEC-3D88718389F0}" srcOrd="0" destOrd="0" presId="urn:microsoft.com/office/officeart/2005/8/layout/hierarchy1"/>
    <dgm:cxn modelId="{50360C30-9580-4D9D-8668-CD629E005BD1}" type="presParOf" srcId="{F9E2AB71-9568-43CA-BEEC-3D88718389F0}" destId="{BFBE0CEF-F17D-43C6-ABEB-4E9D9B67A7F6}" srcOrd="0" destOrd="0" presId="urn:microsoft.com/office/officeart/2005/8/layout/hierarchy1"/>
    <dgm:cxn modelId="{8F7E6C7A-E740-49EA-9987-38BF7B098556}" type="presParOf" srcId="{F9E2AB71-9568-43CA-BEEC-3D88718389F0}" destId="{593F6515-9490-4038-B28F-544D97AB16A8}" srcOrd="1" destOrd="0" presId="urn:microsoft.com/office/officeart/2005/8/layout/hierarchy1"/>
    <dgm:cxn modelId="{6A0EBC5C-A8A0-41FF-8A77-8ABDE34B6679}" type="presParOf" srcId="{6AC57068-D4DF-416B-AF74-4D097B4BF856}" destId="{801DDFD8-6522-4C56-977B-A2449A3C69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17F97E-6481-47D9-BCD6-2A1B30147A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3C08E2-B296-41C3-A439-98FEBA45F973}">
      <dgm:prSet phldrT="[Text]"/>
      <dgm:spPr/>
      <dgm:t>
        <a:bodyPr/>
        <a:lstStyle/>
        <a:p>
          <a:pPr rtl="1"/>
          <a:r>
            <a:rPr lang="he-IL" dirty="0"/>
            <a:t>קידושי קטנה</a:t>
          </a:r>
        </a:p>
      </dgm:t>
    </dgm:pt>
    <dgm:pt modelId="{34F51187-DB4B-47E3-BC8B-17E6010948DB}" type="par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3FD4B82B-0D77-4E55-9F9D-8C4236400DDA}" type="sib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0D516B6C-EBA3-40ED-9EA6-4BC7572C42EA}">
      <dgm:prSet phldrT="[Text]"/>
      <dgm:spPr/>
      <dgm:t>
        <a:bodyPr/>
        <a:lstStyle/>
        <a:p>
          <a:pPr rtl="1"/>
          <a:r>
            <a:rPr lang="he-IL" dirty="0"/>
            <a:t>מדין קנין לקידושין</a:t>
          </a:r>
        </a:p>
      </dgm:t>
    </dgm:pt>
    <dgm:pt modelId="{CA587FA9-FF1D-4570-B007-A12C51168ED1}" type="par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7A40F077-ED0C-44DF-9950-30FF0CE172AE}" type="sib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2B470190-BA52-4A64-85F4-CF8EA44DD281}">
      <dgm:prSet phldrT="[Text]"/>
      <dgm:spPr/>
      <dgm:t>
        <a:bodyPr/>
        <a:lstStyle/>
        <a:p>
          <a:pPr rtl="1"/>
          <a:r>
            <a:rPr lang="he-IL" dirty="0"/>
            <a:t>אישות</a:t>
          </a:r>
        </a:p>
      </dgm:t>
    </dgm:pt>
    <dgm:pt modelId="{C3B5919B-2C91-4606-9804-FBA6FB4D9C76}" type="par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6D73901D-5E09-4870-B234-ED75AAE178B8}" type="sib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CF935C15-F69B-4CA8-8E6F-58F61A7FECD1}">
      <dgm:prSet phldrT="[Text]"/>
      <dgm:spPr/>
      <dgm:t>
        <a:bodyPr/>
        <a:lstStyle/>
        <a:p>
          <a:pPr rtl="1"/>
          <a:r>
            <a:rPr lang="he-IL" dirty="0"/>
            <a:t>ה"א שדווקא </a:t>
          </a:r>
          <a:r>
            <a:rPr lang="he-IL" b="1" dirty="0"/>
            <a:t>כסף</a:t>
          </a:r>
        </a:p>
      </dgm:t>
    </dgm:pt>
    <dgm:pt modelId="{C94E3205-9CFD-4CA4-A4D6-7709436DEDD5}" type="par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26EC3B15-1C3D-4AD2-9BD8-1F67EEE2AD6A}" type="sib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B042455F-6179-47EF-816A-785424F22E79}">
      <dgm:prSet phldrT="[Text]"/>
      <dgm:spPr/>
      <dgm:t>
        <a:bodyPr/>
        <a:lstStyle/>
        <a:p>
          <a:pPr rtl="1"/>
          <a:r>
            <a:rPr lang="he-IL" dirty="0"/>
            <a:t>אולי דווקא ביאה (יצירת אישות בפועל)</a:t>
          </a:r>
        </a:p>
      </dgm:t>
    </dgm:pt>
    <dgm:pt modelId="{3550BC21-9E9B-443F-BE29-E271637E6327}" type="par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0F46A05F-C11D-4D2D-B6C1-746F56E025C6}" type="sib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E3D4B599-F9A0-4C2B-9D32-62DDC3ABDC9D}">
      <dgm:prSet phldrT="[Text]"/>
      <dgm:spPr/>
      <dgm:t>
        <a:bodyPr/>
        <a:lstStyle/>
        <a:p>
          <a:pPr rtl="1"/>
          <a:r>
            <a:rPr lang="he-IL" b="0" dirty="0"/>
            <a:t>ירושלמי- אפילו קידושי ביאה צריך פן של </a:t>
          </a:r>
          <a:r>
            <a:rPr lang="he-IL" b="1" dirty="0"/>
            <a:t>כסף</a:t>
          </a:r>
        </a:p>
      </dgm:t>
    </dgm:pt>
    <dgm:pt modelId="{C2CF0B79-8246-45A9-B455-89A0E2D4DFF3}" type="parTrans" cxnId="{F73B0F1C-CE69-4B51-A0D3-42B0B5EB9228}">
      <dgm:prSet/>
      <dgm:spPr/>
      <dgm:t>
        <a:bodyPr/>
        <a:lstStyle/>
        <a:p>
          <a:pPr rtl="1"/>
          <a:endParaRPr lang="he-IL"/>
        </a:p>
      </dgm:t>
    </dgm:pt>
    <dgm:pt modelId="{04D61185-51EF-45B9-B636-67A8FDB8A359}" type="sibTrans" cxnId="{F73B0F1C-CE69-4B51-A0D3-42B0B5EB9228}">
      <dgm:prSet/>
      <dgm:spPr/>
      <dgm:t>
        <a:bodyPr/>
        <a:lstStyle/>
        <a:p>
          <a:pPr rtl="1"/>
          <a:endParaRPr lang="he-IL"/>
        </a:p>
      </dgm:t>
    </dgm:pt>
    <dgm:pt modelId="{8D6CE8F6-BF74-4E62-9830-79D4FD9B33A1}">
      <dgm:prSet phldrT="[Text]"/>
      <dgm:spPr/>
      <dgm:t>
        <a:bodyPr/>
        <a:lstStyle/>
        <a:p>
          <a:pPr rtl="1"/>
          <a:r>
            <a:rPr lang="he-IL" dirty="0"/>
            <a:t>אולי דווקא קופצים ישר </a:t>
          </a:r>
          <a:r>
            <a:rPr lang="he-IL" dirty="0" err="1"/>
            <a:t>לנשואין</a:t>
          </a:r>
          <a:r>
            <a:rPr lang="he-IL" dirty="0"/>
            <a:t>, שאי אפשר ליצור קידושין עם קטנה</a:t>
          </a:r>
        </a:p>
      </dgm:t>
    </dgm:pt>
    <dgm:pt modelId="{8DB91649-9639-440E-BDA0-A2A92FB1C59F}" type="parTrans" cxnId="{1834658E-B1DC-4C56-BE0B-0F4B720954B4}">
      <dgm:prSet/>
      <dgm:spPr/>
      <dgm:t>
        <a:bodyPr/>
        <a:lstStyle/>
        <a:p>
          <a:pPr rtl="1"/>
          <a:endParaRPr lang="he-IL"/>
        </a:p>
      </dgm:t>
    </dgm:pt>
    <dgm:pt modelId="{72674BD0-2309-4D9E-AE45-608BA0C4E4D4}" type="sibTrans" cxnId="{1834658E-B1DC-4C56-BE0B-0F4B720954B4}">
      <dgm:prSet/>
      <dgm:spPr/>
      <dgm:t>
        <a:bodyPr/>
        <a:lstStyle/>
        <a:p>
          <a:pPr rtl="1"/>
          <a:endParaRPr lang="he-IL"/>
        </a:p>
      </dgm:t>
    </dgm:pt>
    <dgm:pt modelId="{5791322C-CE09-4A21-A229-FDE0BE702612}" type="pres">
      <dgm:prSet presAssocID="{3B17F97E-6481-47D9-BCD6-2A1B30147A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E1FE0BE-C8B7-4E01-9CD6-BD36A4E29921}" type="pres">
      <dgm:prSet presAssocID="{7E3C08E2-B296-41C3-A439-98FEBA45F973}" presName="hierRoot1" presStyleCnt="0"/>
      <dgm:spPr/>
    </dgm:pt>
    <dgm:pt modelId="{3F71CCD4-E343-45F0-B9D3-06BC8FD7163D}" type="pres">
      <dgm:prSet presAssocID="{7E3C08E2-B296-41C3-A439-98FEBA45F973}" presName="composite" presStyleCnt="0"/>
      <dgm:spPr/>
    </dgm:pt>
    <dgm:pt modelId="{2B49AF9A-FCE6-4801-8001-52A4D15CDA98}" type="pres">
      <dgm:prSet presAssocID="{7E3C08E2-B296-41C3-A439-98FEBA45F973}" presName="background" presStyleLbl="node0" presStyleIdx="0" presStyleCnt="1"/>
      <dgm:spPr/>
    </dgm:pt>
    <dgm:pt modelId="{C4DA26B7-E671-4747-A70E-E8E773A39808}" type="pres">
      <dgm:prSet presAssocID="{7E3C08E2-B296-41C3-A439-98FEBA45F973}" presName="text" presStyleLbl="fgAcc0" presStyleIdx="0" presStyleCnt="1">
        <dgm:presLayoutVars>
          <dgm:chPref val="3"/>
        </dgm:presLayoutVars>
      </dgm:prSet>
      <dgm:spPr/>
    </dgm:pt>
    <dgm:pt modelId="{C1D22ADC-531B-456D-A522-6526FD7F1B3F}" type="pres">
      <dgm:prSet presAssocID="{7E3C08E2-B296-41C3-A439-98FEBA45F973}" presName="hierChild2" presStyleCnt="0"/>
      <dgm:spPr/>
    </dgm:pt>
    <dgm:pt modelId="{77183B3E-AC30-440B-94CD-F6633C2CB8D0}" type="pres">
      <dgm:prSet presAssocID="{CA587FA9-FF1D-4570-B007-A12C51168ED1}" presName="Name10" presStyleLbl="parChTrans1D2" presStyleIdx="0" presStyleCnt="2"/>
      <dgm:spPr/>
    </dgm:pt>
    <dgm:pt modelId="{6214D9FD-8E05-44BC-8EEF-0468D114F56D}" type="pres">
      <dgm:prSet presAssocID="{0D516B6C-EBA3-40ED-9EA6-4BC7572C42EA}" presName="hierRoot2" presStyleCnt="0"/>
      <dgm:spPr/>
    </dgm:pt>
    <dgm:pt modelId="{DA172533-FA37-4AFE-86D1-5921F04096C0}" type="pres">
      <dgm:prSet presAssocID="{0D516B6C-EBA3-40ED-9EA6-4BC7572C42EA}" presName="composite2" presStyleCnt="0"/>
      <dgm:spPr/>
    </dgm:pt>
    <dgm:pt modelId="{B8CD5CEB-C44F-4359-88EB-C689219F63F2}" type="pres">
      <dgm:prSet presAssocID="{0D516B6C-EBA3-40ED-9EA6-4BC7572C42EA}" presName="background2" presStyleLbl="node2" presStyleIdx="0" presStyleCnt="2"/>
      <dgm:spPr/>
    </dgm:pt>
    <dgm:pt modelId="{903AA6A2-DC14-4F56-AB52-E41284F1A8B4}" type="pres">
      <dgm:prSet presAssocID="{0D516B6C-EBA3-40ED-9EA6-4BC7572C42EA}" presName="text2" presStyleLbl="fgAcc2" presStyleIdx="0" presStyleCnt="2">
        <dgm:presLayoutVars>
          <dgm:chPref val="3"/>
        </dgm:presLayoutVars>
      </dgm:prSet>
      <dgm:spPr/>
    </dgm:pt>
    <dgm:pt modelId="{B3A83BC2-7829-47D9-AED3-E2C669D543C7}" type="pres">
      <dgm:prSet presAssocID="{0D516B6C-EBA3-40ED-9EA6-4BC7572C42EA}" presName="hierChild3" presStyleCnt="0"/>
      <dgm:spPr/>
    </dgm:pt>
    <dgm:pt modelId="{4B967D48-C0ED-4234-BAC3-776E0E87ADEF}" type="pres">
      <dgm:prSet presAssocID="{C94E3205-9CFD-4CA4-A4D6-7709436DEDD5}" presName="Name17" presStyleLbl="parChTrans1D3" presStyleIdx="0" presStyleCnt="4"/>
      <dgm:spPr/>
    </dgm:pt>
    <dgm:pt modelId="{03ABA5A8-7380-4E11-8514-5F854F5C8C4D}" type="pres">
      <dgm:prSet presAssocID="{CF935C15-F69B-4CA8-8E6F-58F61A7FECD1}" presName="hierRoot3" presStyleCnt="0"/>
      <dgm:spPr/>
    </dgm:pt>
    <dgm:pt modelId="{64C12EF0-D587-4712-9AE7-AECE0BC7DD1A}" type="pres">
      <dgm:prSet presAssocID="{CF935C15-F69B-4CA8-8E6F-58F61A7FECD1}" presName="composite3" presStyleCnt="0"/>
      <dgm:spPr/>
    </dgm:pt>
    <dgm:pt modelId="{5D7AF4BC-75A4-415F-9FCB-3E6499AEA76D}" type="pres">
      <dgm:prSet presAssocID="{CF935C15-F69B-4CA8-8E6F-58F61A7FECD1}" presName="background3" presStyleLbl="node3" presStyleIdx="0" presStyleCnt="4"/>
      <dgm:spPr/>
    </dgm:pt>
    <dgm:pt modelId="{CBB3DA60-BEC9-4CF0-AA2E-A5C69AC2FA68}" type="pres">
      <dgm:prSet presAssocID="{CF935C15-F69B-4CA8-8E6F-58F61A7FECD1}" presName="text3" presStyleLbl="fgAcc3" presStyleIdx="0" presStyleCnt="4">
        <dgm:presLayoutVars>
          <dgm:chPref val="3"/>
        </dgm:presLayoutVars>
      </dgm:prSet>
      <dgm:spPr/>
    </dgm:pt>
    <dgm:pt modelId="{90292C2B-A5D6-4B21-8EAC-C3E24B0A34E3}" type="pres">
      <dgm:prSet presAssocID="{CF935C15-F69B-4CA8-8E6F-58F61A7FECD1}" presName="hierChild4" presStyleCnt="0"/>
      <dgm:spPr/>
    </dgm:pt>
    <dgm:pt modelId="{92AFC1C2-F2B3-4B87-9027-E2E65AD0A7A7}" type="pres">
      <dgm:prSet presAssocID="{C2CF0B79-8246-45A9-B455-89A0E2D4DFF3}" presName="Name17" presStyleLbl="parChTrans1D3" presStyleIdx="1" presStyleCnt="4"/>
      <dgm:spPr/>
    </dgm:pt>
    <dgm:pt modelId="{D903D1E7-D17F-4A7A-AA66-26F2D78E5901}" type="pres">
      <dgm:prSet presAssocID="{E3D4B599-F9A0-4C2B-9D32-62DDC3ABDC9D}" presName="hierRoot3" presStyleCnt="0"/>
      <dgm:spPr/>
    </dgm:pt>
    <dgm:pt modelId="{AD12F7BB-66B4-4068-8219-D035D9821964}" type="pres">
      <dgm:prSet presAssocID="{E3D4B599-F9A0-4C2B-9D32-62DDC3ABDC9D}" presName="composite3" presStyleCnt="0"/>
      <dgm:spPr/>
    </dgm:pt>
    <dgm:pt modelId="{3C48A0ED-38A9-4133-8179-EB3F1A68D3E3}" type="pres">
      <dgm:prSet presAssocID="{E3D4B599-F9A0-4C2B-9D32-62DDC3ABDC9D}" presName="background3" presStyleLbl="node3" presStyleIdx="1" presStyleCnt="4"/>
      <dgm:spPr/>
    </dgm:pt>
    <dgm:pt modelId="{DD3498EB-0522-4510-8E6B-D00D8426D19A}" type="pres">
      <dgm:prSet presAssocID="{E3D4B599-F9A0-4C2B-9D32-62DDC3ABDC9D}" presName="text3" presStyleLbl="fgAcc3" presStyleIdx="1" presStyleCnt="4">
        <dgm:presLayoutVars>
          <dgm:chPref val="3"/>
        </dgm:presLayoutVars>
      </dgm:prSet>
      <dgm:spPr/>
    </dgm:pt>
    <dgm:pt modelId="{F798DAE2-8DFA-40E3-AA12-655E63507491}" type="pres">
      <dgm:prSet presAssocID="{E3D4B599-F9A0-4C2B-9D32-62DDC3ABDC9D}" presName="hierChild4" presStyleCnt="0"/>
      <dgm:spPr/>
    </dgm:pt>
    <dgm:pt modelId="{549796F7-F31D-4420-8E3E-6DC09CACAE12}" type="pres">
      <dgm:prSet presAssocID="{C3B5919B-2C91-4606-9804-FBA6FB4D9C76}" presName="Name10" presStyleLbl="parChTrans1D2" presStyleIdx="1" presStyleCnt="2"/>
      <dgm:spPr/>
    </dgm:pt>
    <dgm:pt modelId="{F59C0E5E-D968-48CB-BF90-B3126598E318}" type="pres">
      <dgm:prSet presAssocID="{2B470190-BA52-4A64-85F4-CF8EA44DD281}" presName="hierRoot2" presStyleCnt="0"/>
      <dgm:spPr/>
    </dgm:pt>
    <dgm:pt modelId="{7826F844-2400-4A6D-BEFB-16C00EB44482}" type="pres">
      <dgm:prSet presAssocID="{2B470190-BA52-4A64-85F4-CF8EA44DD281}" presName="composite2" presStyleCnt="0"/>
      <dgm:spPr/>
    </dgm:pt>
    <dgm:pt modelId="{225F5ADB-FEF4-4BD4-A59E-20004B0A21FC}" type="pres">
      <dgm:prSet presAssocID="{2B470190-BA52-4A64-85F4-CF8EA44DD281}" presName="background2" presStyleLbl="node2" presStyleIdx="1" presStyleCnt="2"/>
      <dgm:spPr/>
    </dgm:pt>
    <dgm:pt modelId="{3CD1E6B3-6B09-4F57-B38C-326E8ECFEE8C}" type="pres">
      <dgm:prSet presAssocID="{2B470190-BA52-4A64-85F4-CF8EA44DD281}" presName="text2" presStyleLbl="fgAcc2" presStyleIdx="1" presStyleCnt="2">
        <dgm:presLayoutVars>
          <dgm:chPref val="3"/>
        </dgm:presLayoutVars>
      </dgm:prSet>
      <dgm:spPr/>
    </dgm:pt>
    <dgm:pt modelId="{CF44CA89-0A57-419B-8D55-9674FE6B036D}" type="pres">
      <dgm:prSet presAssocID="{2B470190-BA52-4A64-85F4-CF8EA44DD281}" presName="hierChild3" presStyleCnt="0"/>
      <dgm:spPr/>
    </dgm:pt>
    <dgm:pt modelId="{D7A2FBCF-6C7B-44D1-8689-7EC84184EF25}" type="pres">
      <dgm:prSet presAssocID="{3550BC21-9E9B-443F-BE29-E271637E6327}" presName="Name17" presStyleLbl="parChTrans1D3" presStyleIdx="2" presStyleCnt="4"/>
      <dgm:spPr/>
    </dgm:pt>
    <dgm:pt modelId="{6AC57068-D4DF-416B-AF74-4D097B4BF856}" type="pres">
      <dgm:prSet presAssocID="{B042455F-6179-47EF-816A-785424F22E79}" presName="hierRoot3" presStyleCnt="0"/>
      <dgm:spPr/>
    </dgm:pt>
    <dgm:pt modelId="{F9E2AB71-9568-43CA-BEEC-3D88718389F0}" type="pres">
      <dgm:prSet presAssocID="{B042455F-6179-47EF-816A-785424F22E79}" presName="composite3" presStyleCnt="0"/>
      <dgm:spPr/>
    </dgm:pt>
    <dgm:pt modelId="{BFBE0CEF-F17D-43C6-ABEB-4E9D9B67A7F6}" type="pres">
      <dgm:prSet presAssocID="{B042455F-6179-47EF-816A-785424F22E79}" presName="background3" presStyleLbl="node3" presStyleIdx="2" presStyleCnt="4"/>
      <dgm:spPr/>
    </dgm:pt>
    <dgm:pt modelId="{593F6515-9490-4038-B28F-544D97AB16A8}" type="pres">
      <dgm:prSet presAssocID="{B042455F-6179-47EF-816A-785424F22E79}" presName="text3" presStyleLbl="fgAcc3" presStyleIdx="2" presStyleCnt="4">
        <dgm:presLayoutVars>
          <dgm:chPref val="3"/>
        </dgm:presLayoutVars>
      </dgm:prSet>
      <dgm:spPr/>
    </dgm:pt>
    <dgm:pt modelId="{801DDFD8-6522-4C56-977B-A2449A3C6960}" type="pres">
      <dgm:prSet presAssocID="{B042455F-6179-47EF-816A-785424F22E79}" presName="hierChild4" presStyleCnt="0"/>
      <dgm:spPr/>
    </dgm:pt>
    <dgm:pt modelId="{47903735-4497-4FB1-B0C0-BF9ADDCE8B79}" type="pres">
      <dgm:prSet presAssocID="{8DB91649-9639-440E-BDA0-A2A92FB1C59F}" presName="Name17" presStyleLbl="parChTrans1D3" presStyleIdx="3" presStyleCnt="4"/>
      <dgm:spPr/>
    </dgm:pt>
    <dgm:pt modelId="{24056FA6-9470-4A1F-9370-0495C5595E1E}" type="pres">
      <dgm:prSet presAssocID="{8D6CE8F6-BF74-4E62-9830-79D4FD9B33A1}" presName="hierRoot3" presStyleCnt="0"/>
      <dgm:spPr/>
    </dgm:pt>
    <dgm:pt modelId="{F79F9A7E-2788-4EE4-9ECC-4353F8C0F2B3}" type="pres">
      <dgm:prSet presAssocID="{8D6CE8F6-BF74-4E62-9830-79D4FD9B33A1}" presName="composite3" presStyleCnt="0"/>
      <dgm:spPr/>
    </dgm:pt>
    <dgm:pt modelId="{51DFFB58-55CE-4ADA-834D-06B4304C1E47}" type="pres">
      <dgm:prSet presAssocID="{8D6CE8F6-BF74-4E62-9830-79D4FD9B33A1}" presName="background3" presStyleLbl="node3" presStyleIdx="3" presStyleCnt="4"/>
      <dgm:spPr/>
    </dgm:pt>
    <dgm:pt modelId="{BC3FF4EE-22DA-4EB8-B699-0CF0A99A9436}" type="pres">
      <dgm:prSet presAssocID="{8D6CE8F6-BF74-4E62-9830-79D4FD9B33A1}" presName="text3" presStyleLbl="fgAcc3" presStyleIdx="3" presStyleCnt="4">
        <dgm:presLayoutVars>
          <dgm:chPref val="3"/>
        </dgm:presLayoutVars>
      </dgm:prSet>
      <dgm:spPr/>
    </dgm:pt>
    <dgm:pt modelId="{082D011C-A470-47F9-8724-B4509E6A70BE}" type="pres">
      <dgm:prSet presAssocID="{8D6CE8F6-BF74-4E62-9830-79D4FD9B33A1}" presName="hierChild4" presStyleCnt="0"/>
      <dgm:spPr/>
    </dgm:pt>
  </dgm:ptLst>
  <dgm:cxnLst>
    <dgm:cxn modelId="{72634C02-C9F1-46DF-BA96-E0B63282677C}" srcId="{7E3C08E2-B296-41C3-A439-98FEBA45F973}" destId="{2B470190-BA52-4A64-85F4-CF8EA44DD281}" srcOrd="1" destOrd="0" parTransId="{C3B5919B-2C91-4606-9804-FBA6FB4D9C76}" sibTransId="{6D73901D-5E09-4870-B234-ED75AAE178B8}"/>
    <dgm:cxn modelId="{D80EC002-8E6F-4D75-A26F-4EC3B43ECF8A}" type="presOf" srcId="{3550BC21-9E9B-443F-BE29-E271637E6327}" destId="{D7A2FBCF-6C7B-44D1-8689-7EC84184EF25}" srcOrd="0" destOrd="0" presId="urn:microsoft.com/office/officeart/2005/8/layout/hierarchy1"/>
    <dgm:cxn modelId="{0590EB14-363F-484D-9FB6-1B524609586D}" type="presOf" srcId="{0D516B6C-EBA3-40ED-9EA6-4BC7572C42EA}" destId="{903AA6A2-DC14-4F56-AB52-E41284F1A8B4}" srcOrd="0" destOrd="0" presId="urn:microsoft.com/office/officeart/2005/8/layout/hierarchy1"/>
    <dgm:cxn modelId="{F73B0F1C-CE69-4B51-A0D3-42B0B5EB9228}" srcId="{0D516B6C-EBA3-40ED-9EA6-4BC7572C42EA}" destId="{E3D4B599-F9A0-4C2B-9D32-62DDC3ABDC9D}" srcOrd="1" destOrd="0" parTransId="{C2CF0B79-8246-45A9-B455-89A0E2D4DFF3}" sibTransId="{04D61185-51EF-45B9-B636-67A8FDB8A359}"/>
    <dgm:cxn modelId="{9E17F220-20AE-4194-A3CB-2E72BBA3D7B9}" srcId="{0D516B6C-EBA3-40ED-9EA6-4BC7572C42EA}" destId="{CF935C15-F69B-4CA8-8E6F-58F61A7FECD1}" srcOrd="0" destOrd="0" parTransId="{C94E3205-9CFD-4CA4-A4D6-7709436DEDD5}" sibTransId="{26EC3B15-1C3D-4AD2-9BD8-1F67EEE2AD6A}"/>
    <dgm:cxn modelId="{3A66322C-7CD7-4231-8F71-69D8BF1EACB4}" type="presOf" srcId="{CF935C15-F69B-4CA8-8E6F-58F61A7FECD1}" destId="{CBB3DA60-BEC9-4CF0-AA2E-A5C69AC2FA68}" srcOrd="0" destOrd="0" presId="urn:microsoft.com/office/officeart/2005/8/layout/hierarchy1"/>
    <dgm:cxn modelId="{39D1953D-2D78-42D2-8091-F51D89354538}" type="presOf" srcId="{8D6CE8F6-BF74-4E62-9830-79D4FD9B33A1}" destId="{BC3FF4EE-22DA-4EB8-B699-0CF0A99A9436}" srcOrd="0" destOrd="0" presId="urn:microsoft.com/office/officeart/2005/8/layout/hierarchy1"/>
    <dgm:cxn modelId="{43A23C5E-4F7C-404B-BC33-05F8830C6C8D}" type="presOf" srcId="{C94E3205-9CFD-4CA4-A4D6-7709436DEDD5}" destId="{4B967D48-C0ED-4234-BAC3-776E0E87ADEF}" srcOrd="0" destOrd="0" presId="urn:microsoft.com/office/officeart/2005/8/layout/hierarchy1"/>
    <dgm:cxn modelId="{A1EACD5E-EA65-46ED-9BA9-AF6D97133020}" type="presOf" srcId="{C2CF0B79-8246-45A9-B455-89A0E2D4DFF3}" destId="{92AFC1C2-F2B3-4B87-9027-E2E65AD0A7A7}" srcOrd="0" destOrd="0" presId="urn:microsoft.com/office/officeart/2005/8/layout/hierarchy1"/>
    <dgm:cxn modelId="{B026E65F-1835-47E9-A735-D98574EAE7CF}" type="presOf" srcId="{CA587FA9-FF1D-4570-B007-A12C51168ED1}" destId="{77183B3E-AC30-440B-94CD-F6633C2CB8D0}" srcOrd="0" destOrd="0" presId="urn:microsoft.com/office/officeart/2005/8/layout/hierarchy1"/>
    <dgm:cxn modelId="{0A89EB4F-3051-419C-AA56-DA951F5548CD}" type="presOf" srcId="{7E3C08E2-B296-41C3-A439-98FEBA45F973}" destId="{C4DA26B7-E671-4747-A70E-E8E773A39808}" srcOrd="0" destOrd="0" presId="urn:microsoft.com/office/officeart/2005/8/layout/hierarchy1"/>
    <dgm:cxn modelId="{63238656-BC28-40E4-A4A8-667B87FC4EBD}" type="presOf" srcId="{2B470190-BA52-4A64-85F4-CF8EA44DD281}" destId="{3CD1E6B3-6B09-4F57-B38C-326E8ECFEE8C}" srcOrd="0" destOrd="0" presId="urn:microsoft.com/office/officeart/2005/8/layout/hierarchy1"/>
    <dgm:cxn modelId="{1834658E-B1DC-4C56-BE0B-0F4B720954B4}" srcId="{2B470190-BA52-4A64-85F4-CF8EA44DD281}" destId="{8D6CE8F6-BF74-4E62-9830-79D4FD9B33A1}" srcOrd="1" destOrd="0" parTransId="{8DB91649-9639-440E-BDA0-A2A92FB1C59F}" sibTransId="{72674BD0-2309-4D9E-AE45-608BA0C4E4D4}"/>
    <dgm:cxn modelId="{02A9E8A4-96E1-40F6-9F4C-6FC1348F421A}" type="presOf" srcId="{3B17F97E-6481-47D9-BCD6-2A1B30147A9B}" destId="{5791322C-CE09-4A21-A229-FDE0BE702612}" srcOrd="0" destOrd="0" presId="urn:microsoft.com/office/officeart/2005/8/layout/hierarchy1"/>
    <dgm:cxn modelId="{5A60DFAE-C866-437F-BA05-75BF251858AD}" type="presOf" srcId="{B042455F-6179-47EF-816A-785424F22E79}" destId="{593F6515-9490-4038-B28F-544D97AB16A8}" srcOrd="0" destOrd="0" presId="urn:microsoft.com/office/officeart/2005/8/layout/hierarchy1"/>
    <dgm:cxn modelId="{12E9FEAE-FD0E-4F5B-8A47-69A456699B31}" type="presOf" srcId="{C3B5919B-2C91-4606-9804-FBA6FB4D9C76}" destId="{549796F7-F31D-4420-8E3E-6DC09CACAE12}" srcOrd="0" destOrd="0" presId="urn:microsoft.com/office/officeart/2005/8/layout/hierarchy1"/>
    <dgm:cxn modelId="{4D1266D8-A372-4BE2-9C0B-12A54FC2E446}" srcId="{3B17F97E-6481-47D9-BCD6-2A1B30147A9B}" destId="{7E3C08E2-B296-41C3-A439-98FEBA45F973}" srcOrd="0" destOrd="0" parTransId="{34F51187-DB4B-47E3-BC8B-17E6010948DB}" sibTransId="{3FD4B82B-0D77-4E55-9F9D-8C4236400DDA}"/>
    <dgm:cxn modelId="{E4AB95E6-3262-4DA5-A909-14655B998C22}" srcId="{2B470190-BA52-4A64-85F4-CF8EA44DD281}" destId="{B042455F-6179-47EF-816A-785424F22E79}" srcOrd="0" destOrd="0" parTransId="{3550BC21-9E9B-443F-BE29-E271637E6327}" sibTransId="{0F46A05F-C11D-4D2D-B6C1-746F56E025C6}"/>
    <dgm:cxn modelId="{EAA5EEF6-A181-4CDC-99BD-618143FA451D}" type="presOf" srcId="{8DB91649-9639-440E-BDA0-A2A92FB1C59F}" destId="{47903735-4497-4FB1-B0C0-BF9ADDCE8B79}" srcOrd="0" destOrd="0" presId="urn:microsoft.com/office/officeart/2005/8/layout/hierarchy1"/>
    <dgm:cxn modelId="{B35232F7-184B-4661-B103-16C654546E44}" srcId="{7E3C08E2-B296-41C3-A439-98FEBA45F973}" destId="{0D516B6C-EBA3-40ED-9EA6-4BC7572C42EA}" srcOrd="0" destOrd="0" parTransId="{CA587FA9-FF1D-4570-B007-A12C51168ED1}" sibTransId="{7A40F077-ED0C-44DF-9950-30FF0CE172AE}"/>
    <dgm:cxn modelId="{10BD66FD-A487-4118-84C5-2AFB1B159B10}" type="presOf" srcId="{E3D4B599-F9A0-4C2B-9D32-62DDC3ABDC9D}" destId="{DD3498EB-0522-4510-8E6B-D00D8426D19A}" srcOrd="0" destOrd="0" presId="urn:microsoft.com/office/officeart/2005/8/layout/hierarchy1"/>
    <dgm:cxn modelId="{74FA707C-01A9-42AA-AA52-BB4B5AB11A7F}" type="presParOf" srcId="{5791322C-CE09-4A21-A229-FDE0BE702612}" destId="{CE1FE0BE-C8B7-4E01-9CD6-BD36A4E29921}" srcOrd="0" destOrd="0" presId="urn:microsoft.com/office/officeart/2005/8/layout/hierarchy1"/>
    <dgm:cxn modelId="{7C417388-7F63-4B32-826D-572DE4F6D57F}" type="presParOf" srcId="{CE1FE0BE-C8B7-4E01-9CD6-BD36A4E29921}" destId="{3F71CCD4-E343-45F0-B9D3-06BC8FD7163D}" srcOrd="0" destOrd="0" presId="urn:microsoft.com/office/officeart/2005/8/layout/hierarchy1"/>
    <dgm:cxn modelId="{7971C334-7862-4F43-885B-15F62C5D7456}" type="presParOf" srcId="{3F71CCD4-E343-45F0-B9D3-06BC8FD7163D}" destId="{2B49AF9A-FCE6-4801-8001-52A4D15CDA98}" srcOrd="0" destOrd="0" presId="urn:microsoft.com/office/officeart/2005/8/layout/hierarchy1"/>
    <dgm:cxn modelId="{1CDCD586-C359-4087-960D-332F445E2CA3}" type="presParOf" srcId="{3F71CCD4-E343-45F0-B9D3-06BC8FD7163D}" destId="{C4DA26B7-E671-4747-A70E-E8E773A39808}" srcOrd="1" destOrd="0" presId="urn:microsoft.com/office/officeart/2005/8/layout/hierarchy1"/>
    <dgm:cxn modelId="{3AF4B1F8-8702-46B2-B406-5D57ED550F16}" type="presParOf" srcId="{CE1FE0BE-C8B7-4E01-9CD6-BD36A4E29921}" destId="{C1D22ADC-531B-456D-A522-6526FD7F1B3F}" srcOrd="1" destOrd="0" presId="urn:microsoft.com/office/officeart/2005/8/layout/hierarchy1"/>
    <dgm:cxn modelId="{37C7DFEF-F5BE-4815-9D5F-680B1D360713}" type="presParOf" srcId="{C1D22ADC-531B-456D-A522-6526FD7F1B3F}" destId="{77183B3E-AC30-440B-94CD-F6633C2CB8D0}" srcOrd="0" destOrd="0" presId="urn:microsoft.com/office/officeart/2005/8/layout/hierarchy1"/>
    <dgm:cxn modelId="{A8B71EED-CCE1-482E-B5D8-D19C7FFEF91D}" type="presParOf" srcId="{C1D22ADC-531B-456D-A522-6526FD7F1B3F}" destId="{6214D9FD-8E05-44BC-8EEF-0468D114F56D}" srcOrd="1" destOrd="0" presId="urn:microsoft.com/office/officeart/2005/8/layout/hierarchy1"/>
    <dgm:cxn modelId="{E2ED9BBC-3CA8-4615-8F51-E90588C72899}" type="presParOf" srcId="{6214D9FD-8E05-44BC-8EEF-0468D114F56D}" destId="{DA172533-FA37-4AFE-86D1-5921F04096C0}" srcOrd="0" destOrd="0" presId="urn:microsoft.com/office/officeart/2005/8/layout/hierarchy1"/>
    <dgm:cxn modelId="{9B36AEC4-5260-45BE-8C28-80FC5153388B}" type="presParOf" srcId="{DA172533-FA37-4AFE-86D1-5921F04096C0}" destId="{B8CD5CEB-C44F-4359-88EB-C689219F63F2}" srcOrd="0" destOrd="0" presId="urn:microsoft.com/office/officeart/2005/8/layout/hierarchy1"/>
    <dgm:cxn modelId="{0BFC0FC3-F355-4B35-B711-6EEDF64F91B0}" type="presParOf" srcId="{DA172533-FA37-4AFE-86D1-5921F04096C0}" destId="{903AA6A2-DC14-4F56-AB52-E41284F1A8B4}" srcOrd="1" destOrd="0" presId="urn:microsoft.com/office/officeart/2005/8/layout/hierarchy1"/>
    <dgm:cxn modelId="{995DCAD3-8B37-4CB2-BADB-F78CBCBBA8C3}" type="presParOf" srcId="{6214D9FD-8E05-44BC-8EEF-0468D114F56D}" destId="{B3A83BC2-7829-47D9-AED3-E2C669D543C7}" srcOrd="1" destOrd="0" presId="urn:microsoft.com/office/officeart/2005/8/layout/hierarchy1"/>
    <dgm:cxn modelId="{890A8A2D-AF3A-478E-9BFA-177E42B0FF71}" type="presParOf" srcId="{B3A83BC2-7829-47D9-AED3-E2C669D543C7}" destId="{4B967D48-C0ED-4234-BAC3-776E0E87ADEF}" srcOrd="0" destOrd="0" presId="urn:microsoft.com/office/officeart/2005/8/layout/hierarchy1"/>
    <dgm:cxn modelId="{CE755C2F-2012-496D-8860-1B092D58E8E5}" type="presParOf" srcId="{B3A83BC2-7829-47D9-AED3-E2C669D543C7}" destId="{03ABA5A8-7380-4E11-8514-5F854F5C8C4D}" srcOrd="1" destOrd="0" presId="urn:microsoft.com/office/officeart/2005/8/layout/hierarchy1"/>
    <dgm:cxn modelId="{FA3E5181-496E-4BE7-B96D-89E338B7DDB7}" type="presParOf" srcId="{03ABA5A8-7380-4E11-8514-5F854F5C8C4D}" destId="{64C12EF0-D587-4712-9AE7-AECE0BC7DD1A}" srcOrd="0" destOrd="0" presId="urn:microsoft.com/office/officeart/2005/8/layout/hierarchy1"/>
    <dgm:cxn modelId="{5289BCE4-E446-4729-9808-7952763B2A5E}" type="presParOf" srcId="{64C12EF0-D587-4712-9AE7-AECE0BC7DD1A}" destId="{5D7AF4BC-75A4-415F-9FCB-3E6499AEA76D}" srcOrd="0" destOrd="0" presId="urn:microsoft.com/office/officeart/2005/8/layout/hierarchy1"/>
    <dgm:cxn modelId="{027CDA7E-A7CD-4227-B50F-B73D992DF0D2}" type="presParOf" srcId="{64C12EF0-D587-4712-9AE7-AECE0BC7DD1A}" destId="{CBB3DA60-BEC9-4CF0-AA2E-A5C69AC2FA68}" srcOrd="1" destOrd="0" presId="urn:microsoft.com/office/officeart/2005/8/layout/hierarchy1"/>
    <dgm:cxn modelId="{C292BD6F-0DE5-4E09-A992-02DB73806845}" type="presParOf" srcId="{03ABA5A8-7380-4E11-8514-5F854F5C8C4D}" destId="{90292C2B-A5D6-4B21-8EAC-C3E24B0A34E3}" srcOrd="1" destOrd="0" presId="urn:microsoft.com/office/officeart/2005/8/layout/hierarchy1"/>
    <dgm:cxn modelId="{0A592983-D6A9-459C-9CD8-8CB699720D62}" type="presParOf" srcId="{B3A83BC2-7829-47D9-AED3-E2C669D543C7}" destId="{92AFC1C2-F2B3-4B87-9027-E2E65AD0A7A7}" srcOrd="2" destOrd="0" presId="urn:microsoft.com/office/officeart/2005/8/layout/hierarchy1"/>
    <dgm:cxn modelId="{8F52906E-22F0-4ED5-A0E8-9762ABD4C646}" type="presParOf" srcId="{B3A83BC2-7829-47D9-AED3-E2C669D543C7}" destId="{D903D1E7-D17F-4A7A-AA66-26F2D78E5901}" srcOrd="3" destOrd="0" presId="urn:microsoft.com/office/officeart/2005/8/layout/hierarchy1"/>
    <dgm:cxn modelId="{8C5F37FA-66C2-498B-815A-8BE329E7B5D3}" type="presParOf" srcId="{D903D1E7-D17F-4A7A-AA66-26F2D78E5901}" destId="{AD12F7BB-66B4-4068-8219-D035D9821964}" srcOrd="0" destOrd="0" presId="urn:microsoft.com/office/officeart/2005/8/layout/hierarchy1"/>
    <dgm:cxn modelId="{A03B8C79-4585-436C-BC16-3253BDF1ADCA}" type="presParOf" srcId="{AD12F7BB-66B4-4068-8219-D035D9821964}" destId="{3C48A0ED-38A9-4133-8179-EB3F1A68D3E3}" srcOrd="0" destOrd="0" presId="urn:microsoft.com/office/officeart/2005/8/layout/hierarchy1"/>
    <dgm:cxn modelId="{E2E491F5-D66A-4B68-99D3-70B2F7C5D457}" type="presParOf" srcId="{AD12F7BB-66B4-4068-8219-D035D9821964}" destId="{DD3498EB-0522-4510-8E6B-D00D8426D19A}" srcOrd="1" destOrd="0" presId="urn:microsoft.com/office/officeart/2005/8/layout/hierarchy1"/>
    <dgm:cxn modelId="{3F60E772-3B3A-4033-8045-39D2F42046D9}" type="presParOf" srcId="{D903D1E7-D17F-4A7A-AA66-26F2D78E5901}" destId="{F798DAE2-8DFA-40E3-AA12-655E63507491}" srcOrd="1" destOrd="0" presId="urn:microsoft.com/office/officeart/2005/8/layout/hierarchy1"/>
    <dgm:cxn modelId="{A5EE3485-1C6C-474A-9C0A-ACB5BD88C8D7}" type="presParOf" srcId="{C1D22ADC-531B-456D-A522-6526FD7F1B3F}" destId="{549796F7-F31D-4420-8E3E-6DC09CACAE12}" srcOrd="2" destOrd="0" presId="urn:microsoft.com/office/officeart/2005/8/layout/hierarchy1"/>
    <dgm:cxn modelId="{A9433AF2-2422-45E2-B123-E09859B6C6AA}" type="presParOf" srcId="{C1D22ADC-531B-456D-A522-6526FD7F1B3F}" destId="{F59C0E5E-D968-48CB-BF90-B3126598E318}" srcOrd="3" destOrd="0" presId="urn:microsoft.com/office/officeart/2005/8/layout/hierarchy1"/>
    <dgm:cxn modelId="{2E39C3AA-3B11-44F7-B50E-60EDD65B1947}" type="presParOf" srcId="{F59C0E5E-D968-48CB-BF90-B3126598E318}" destId="{7826F844-2400-4A6D-BEFB-16C00EB44482}" srcOrd="0" destOrd="0" presId="urn:microsoft.com/office/officeart/2005/8/layout/hierarchy1"/>
    <dgm:cxn modelId="{EA255934-FB24-4DC8-84AE-8300C9CEB38B}" type="presParOf" srcId="{7826F844-2400-4A6D-BEFB-16C00EB44482}" destId="{225F5ADB-FEF4-4BD4-A59E-20004B0A21FC}" srcOrd="0" destOrd="0" presId="urn:microsoft.com/office/officeart/2005/8/layout/hierarchy1"/>
    <dgm:cxn modelId="{7791248F-A8A0-413E-9BFD-B4560D3A9A9B}" type="presParOf" srcId="{7826F844-2400-4A6D-BEFB-16C00EB44482}" destId="{3CD1E6B3-6B09-4F57-B38C-326E8ECFEE8C}" srcOrd="1" destOrd="0" presId="urn:microsoft.com/office/officeart/2005/8/layout/hierarchy1"/>
    <dgm:cxn modelId="{78AAB1F0-BAC5-4C03-AA41-850C23B5156B}" type="presParOf" srcId="{F59C0E5E-D968-48CB-BF90-B3126598E318}" destId="{CF44CA89-0A57-419B-8D55-9674FE6B036D}" srcOrd="1" destOrd="0" presId="urn:microsoft.com/office/officeart/2005/8/layout/hierarchy1"/>
    <dgm:cxn modelId="{4D36C248-468A-402B-B76F-5C0317D6467C}" type="presParOf" srcId="{CF44CA89-0A57-419B-8D55-9674FE6B036D}" destId="{D7A2FBCF-6C7B-44D1-8689-7EC84184EF25}" srcOrd="0" destOrd="0" presId="urn:microsoft.com/office/officeart/2005/8/layout/hierarchy1"/>
    <dgm:cxn modelId="{C1E6FB79-EF52-4E69-A43E-EB11B576093C}" type="presParOf" srcId="{CF44CA89-0A57-419B-8D55-9674FE6B036D}" destId="{6AC57068-D4DF-416B-AF74-4D097B4BF856}" srcOrd="1" destOrd="0" presId="urn:microsoft.com/office/officeart/2005/8/layout/hierarchy1"/>
    <dgm:cxn modelId="{1F6431C6-3050-4C02-AE44-624D2A2D6129}" type="presParOf" srcId="{6AC57068-D4DF-416B-AF74-4D097B4BF856}" destId="{F9E2AB71-9568-43CA-BEEC-3D88718389F0}" srcOrd="0" destOrd="0" presId="urn:microsoft.com/office/officeart/2005/8/layout/hierarchy1"/>
    <dgm:cxn modelId="{50360C30-9580-4D9D-8668-CD629E005BD1}" type="presParOf" srcId="{F9E2AB71-9568-43CA-BEEC-3D88718389F0}" destId="{BFBE0CEF-F17D-43C6-ABEB-4E9D9B67A7F6}" srcOrd="0" destOrd="0" presId="urn:microsoft.com/office/officeart/2005/8/layout/hierarchy1"/>
    <dgm:cxn modelId="{8F7E6C7A-E740-49EA-9987-38BF7B098556}" type="presParOf" srcId="{F9E2AB71-9568-43CA-BEEC-3D88718389F0}" destId="{593F6515-9490-4038-B28F-544D97AB16A8}" srcOrd="1" destOrd="0" presId="urn:microsoft.com/office/officeart/2005/8/layout/hierarchy1"/>
    <dgm:cxn modelId="{6A0EBC5C-A8A0-41FF-8A77-8ABDE34B6679}" type="presParOf" srcId="{6AC57068-D4DF-416B-AF74-4D097B4BF856}" destId="{801DDFD8-6522-4C56-977B-A2449A3C6960}" srcOrd="1" destOrd="0" presId="urn:microsoft.com/office/officeart/2005/8/layout/hierarchy1"/>
    <dgm:cxn modelId="{CA61391F-AB1D-4614-9ADD-5AC11361D6AC}" type="presParOf" srcId="{CF44CA89-0A57-419B-8D55-9674FE6B036D}" destId="{47903735-4497-4FB1-B0C0-BF9ADDCE8B79}" srcOrd="2" destOrd="0" presId="urn:microsoft.com/office/officeart/2005/8/layout/hierarchy1"/>
    <dgm:cxn modelId="{89FC50A1-49F5-42C5-A693-F3AF872CE1F0}" type="presParOf" srcId="{CF44CA89-0A57-419B-8D55-9674FE6B036D}" destId="{24056FA6-9470-4A1F-9370-0495C5595E1E}" srcOrd="3" destOrd="0" presId="urn:microsoft.com/office/officeart/2005/8/layout/hierarchy1"/>
    <dgm:cxn modelId="{F9D57248-10C5-4D19-9A9B-75D1E74B4459}" type="presParOf" srcId="{24056FA6-9470-4A1F-9370-0495C5595E1E}" destId="{F79F9A7E-2788-4EE4-9ECC-4353F8C0F2B3}" srcOrd="0" destOrd="0" presId="urn:microsoft.com/office/officeart/2005/8/layout/hierarchy1"/>
    <dgm:cxn modelId="{AE6A9554-AF26-4018-80EB-7FAEB5E86F63}" type="presParOf" srcId="{F79F9A7E-2788-4EE4-9ECC-4353F8C0F2B3}" destId="{51DFFB58-55CE-4ADA-834D-06B4304C1E47}" srcOrd="0" destOrd="0" presId="urn:microsoft.com/office/officeart/2005/8/layout/hierarchy1"/>
    <dgm:cxn modelId="{52FF1096-C221-4528-9556-602AB0DE8050}" type="presParOf" srcId="{F79F9A7E-2788-4EE4-9ECC-4353F8C0F2B3}" destId="{BC3FF4EE-22DA-4EB8-B699-0CF0A99A9436}" srcOrd="1" destOrd="0" presId="urn:microsoft.com/office/officeart/2005/8/layout/hierarchy1"/>
    <dgm:cxn modelId="{CF0D3762-66CB-44CA-A2F8-4303D6B3FCD4}" type="presParOf" srcId="{24056FA6-9470-4A1F-9370-0495C5595E1E}" destId="{082D011C-A470-47F9-8724-B4509E6A70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17F97E-6481-47D9-BCD6-2A1B30147A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3C08E2-B296-41C3-A439-98FEBA45F973}">
      <dgm:prSet phldrT="[Text]"/>
      <dgm:spPr/>
      <dgm:t>
        <a:bodyPr/>
        <a:lstStyle/>
        <a:p>
          <a:pPr rtl="1"/>
          <a:r>
            <a:rPr lang="he-IL" dirty="0"/>
            <a:t>קידושי קטנה</a:t>
          </a:r>
        </a:p>
      </dgm:t>
    </dgm:pt>
    <dgm:pt modelId="{34F51187-DB4B-47E3-BC8B-17E6010948DB}" type="par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3FD4B82B-0D77-4E55-9F9D-8C4236400DDA}" type="sibTrans" cxnId="{4D1266D8-A372-4BE2-9C0B-12A54FC2E446}">
      <dgm:prSet/>
      <dgm:spPr/>
      <dgm:t>
        <a:bodyPr/>
        <a:lstStyle/>
        <a:p>
          <a:pPr rtl="1"/>
          <a:endParaRPr lang="he-IL"/>
        </a:p>
      </dgm:t>
    </dgm:pt>
    <dgm:pt modelId="{0D516B6C-EBA3-40ED-9EA6-4BC7572C42EA}">
      <dgm:prSet phldrT="[Text]"/>
      <dgm:spPr/>
      <dgm:t>
        <a:bodyPr/>
        <a:lstStyle/>
        <a:p>
          <a:pPr rtl="1"/>
          <a:r>
            <a:rPr lang="he-IL" dirty="0"/>
            <a:t>מדין קנין לקידושין</a:t>
          </a:r>
        </a:p>
      </dgm:t>
    </dgm:pt>
    <dgm:pt modelId="{CA587FA9-FF1D-4570-B007-A12C51168ED1}" type="par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7A40F077-ED0C-44DF-9950-30FF0CE172AE}" type="sibTrans" cxnId="{B35232F7-184B-4661-B103-16C654546E44}">
      <dgm:prSet/>
      <dgm:spPr/>
      <dgm:t>
        <a:bodyPr/>
        <a:lstStyle/>
        <a:p>
          <a:pPr rtl="1"/>
          <a:endParaRPr lang="he-IL"/>
        </a:p>
      </dgm:t>
    </dgm:pt>
    <dgm:pt modelId="{2B470190-BA52-4A64-85F4-CF8EA44DD281}">
      <dgm:prSet phldrT="[Text]"/>
      <dgm:spPr/>
      <dgm:t>
        <a:bodyPr/>
        <a:lstStyle/>
        <a:p>
          <a:pPr rtl="1"/>
          <a:r>
            <a:rPr lang="he-IL" dirty="0"/>
            <a:t>אישות</a:t>
          </a:r>
        </a:p>
      </dgm:t>
    </dgm:pt>
    <dgm:pt modelId="{C3B5919B-2C91-4606-9804-FBA6FB4D9C76}" type="par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6D73901D-5E09-4870-B234-ED75AAE178B8}" type="sibTrans" cxnId="{72634C02-C9F1-46DF-BA96-E0B63282677C}">
      <dgm:prSet/>
      <dgm:spPr/>
      <dgm:t>
        <a:bodyPr/>
        <a:lstStyle/>
        <a:p>
          <a:pPr rtl="1"/>
          <a:endParaRPr lang="he-IL"/>
        </a:p>
      </dgm:t>
    </dgm:pt>
    <dgm:pt modelId="{CF935C15-F69B-4CA8-8E6F-58F61A7FECD1}">
      <dgm:prSet phldrT="[Text]"/>
      <dgm:spPr/>
      <dgm:t>
        <a:bodyPr/>
        <a:lstStyle/>
        <a:p>
          <a:pPr rtl="1"/>
          <a:r>
            <a:rPr lang="he-IL" dirty="0"/>
            <a:t>ה"א שדווקא </a:t>
          </a:r>
          <a:r>
            <a:rPr lang="he-IL" b="1" dirty="0"/>
            <a:t>כסף</a:t>
          </a:r>
        </a:p>
      </dgm:t>
    </dgm:pt>
    <dgm:pt modelId="{C94E3205-9CFD-4CA4-A4D6-7709436DEDD5}" type="par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26EC3B15-1C3D-4AD2-9BD8-1F67EEE2AD6A}" type="sibTrans" cxnId="{9E17F220-20AE-4194-A3CB-2E72BBA3D7B9}">
      <dgm:prSet/>
      <dgm:spPr/>
      <dgm:t>
        <a:bodyPr/>
        <a:lstStyle/>
        <a:p>
          <a:pPr rtl="1"/>
          <a:endParaRPr lang="he-IL"/>
        </a:p>
      </dgm:t>
    </dgm:pt>
    <dgm:pt modelId="{B042455F-6179-47EF-816A-785424F22E79}">
      <dgm:prSet phldrT="[Text]"/>
      <dgm:spPr/>
      <dgm:t>
        <a:bodyPr/>
        <a:lstStyle/>
        <a:p>
          <a:pPr rtl="1"/>
          <a:r>
            <a:rPr lang="he-IL" dirty="0"/>
            <a:t>אולי דווקא ביאה (יצירת אישות בפועל)</a:t>
          </a:r>
        </a:p>
      </dgm:t>
    </dgm:pt>
    <dgm:pt modelId="{3550BC21-9E9B-443F-BE29-E271637E6327}" type="par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0F46A05F-C11D-4D2D-B6C1-746F56E025C6}" type="sibTrans" cxnId="{E4AB95E6-3262-4DA5-A909-14655B998C22}">
      <dgm:prSet/>
      <dgm:spPr/>
      <dgm:t>
        <a:bodyPr/>
        <a:lstStyle/>
        <a:p>
          <a:pPr rtl="1"/>
          <a:endParaRPr lang="he-IL"/>
        </a:p>
      </dgm:t>
    </dgm:pt>
    <dgm:pt modelId="{E3D4B599-F9A0-4C2B-9D32-62DDC3ABDC9D}">
      <dgm:prSet phldrT="[Text]"/>
      <dgm:spPr/>
      <dgm:t>
        <a:bodyPr/>
        <a:lstStyle/>
        <a:p>
          <a:pPr rtl="1"/>
          <a:r>
            <a:rPr lang="he-IL" b="0" dirty="0"/>
            <a:t>ירושלמי- אפילו קידושי ביאה צריך פן של </a:t>
          </a:r>
          <a:r>
            <a:rPr lang="he-IL" b="1" dirty="0"/>
            <a:t>כסף</a:t>
          </a:r>
        </a:p>
      </dgm:t>
    </dgm:pt>
    <dgm:pt modelId="{C2CF0B79-8246-45A9-B455-89A0E2D4DFF3}" type="parTrans" cxnId="{F73B0F1C-CE69-4B51-A0D3-42B0B5EB9228}">
      <dgm:prSet/>
      <dgm:spPr/>
      <dgm:t>
        <a:bodyPr/>
        <a:lstStyle/>
        <a:p>
          <a:pPr rtl="1"/>
          <a:endParaRPr lang="he-IL"/>
        </a:p>
      </dgm:t>
    </dgm:pt>
    <dgm:pt modelId="{04D61185-51EF-45B9-B636-67A8FDB8A359}" type="sibTrans" cxnId="{F73B0F1C-CE69-4B51-A0D3-42B0B5EB9228}">
      <dgm:prSet/>
      <dgm:spPr/>
      <dgm:t>
        <a:bodyPr/>
        <a:lstStyle/>
        <a:p>
          <a:pPr rtl="1"/>
          <a:endParaRPr lang="he-IL"/>
        </a:p>
      </dgm:t>
    </dgm:pt>
    <dgm:pt modelId="{8D6CE8F6-BF74-4E62-9830-79D4FD9B33A1}">
      <dgm:prSet phldrT="[Text]"/>
      <dgm:spPr/>
      <dgm:t>
        <a:bodyPr/>
        <a:lstStyle/>
        <a:p>
          <a:pPr rtl="1"/>
          <a:r>
            <a:rPr lang="he-IL" dirty="0"/>
            <a:t>אולי דווקא קופצים ישר </a:t>
          </a:r>
          <a:r>
            <a:rPr lang="he-IL" dirty="0" err="1"/>
            <a:t>לנשואין</a:t>
          </a:r>
          <a:r>
            <a:rPr lang="he-IL" dirty="0"/>
            <a:t>, שאי אפשר ליצור קידושין עם קטנה</a:t>
          </a:r>
        </a:p>
      </dgm:t>
    </dgm:pt>
    <dgm:pt modelId="{8DB91649-9639-440E-BDA0-A2A92FB1C59F}" type="parTrans" cxnId="{1834658E-B1DC-4C56-BE0B-0F4B720954B4}">
      <dgm:prSet/>
      <dgm:spPr/>
      <dgm:t>
        <a:bodyPr/>
        <a:lstStyle/>
        <a:p>
          <a:pPr rtl="1"/>
          <a:endParaRPr lang="he-IL"/>
        </a:p>
      </dgm:t>
    </dgm:pt>
    <dgm:pt modelId="{72674BD0-2309-4D9E-AE45-608BA0C4E4D4}" type="sibTrans" cxnId="{1834658E-B1DC-4C56-BE0B-0F4B720954B4}">
      <dgm:prSet/>
      <dgm:spPr/>
      <dgm:t>
        <a:bodyPr/>
        <a:lstStyle/>
        <a:p>
          <a:pPr rtl="1"/>
          <a:endParaRPr lang="he-IL"/>
        </a:p>
      </dgm:t>
    </dgm:pt>
    <dgm:pt modelId="{B315C959-7310-4E5E-AE9D-B82E758240C9}">
      <dgm:prSet phldrT="[Text]"/>
      <dgm:spPr/>
      <dgm:t>
        <a:bodyPr/>
        <a:lstStyle/>
        <a:p>
          <a:pPr rtl="1"/>
          <a:r>
            <a:rPr lang="he-IL" b="0" dirty="0"/>
            <a:t>ירושלמי- שטר קידושי קטנה מן האב לבעל!</a:t>
          </a:r>
          <a:r>
            <a:rPr lang="en-US" b="0" dirty="0"/>
            <a:t> </a:t>
          </a:r>
          <a:r>
            <a:rPr lang="he-IL" b="0" dirty="0"/>
            <a:t>(כשטר מכר ולא כשטר קידושין)</a:t>
          </a:r>
        </a:p>
      </dgm:t>
    </dgm:pt>
    <dgm:pt modelId="{0031C18E-330F-453A-B537-CDA85D648F65}" type="parTrans" cxnId="{95C8AD6A-F519-4EE3-9519-CFEEDDC238F7}">
      <dgm:prSet/>
      <dgm:spPr/>
      <dgm:t>
        <a:bodyPr/>
        <a:lstStyle/>
        <a:p>
          <a:pPr rtl="1"/>
          <a:endParaRPr lang="he-IL"/>
        </a:p>
      </dgm:t>
    </dgm:pt>
    <dgm:pt modelId="{4A99CA69-0A9D-4047-AFAA-02E79273A5C7}" type="sibTrans" cxnId="{95C8AD6A-F519-4EE3-9519-CFEEDDC238F7}">
      <dgm:prSet/>
      <dgm:spPr/>
      <dgm:t>
        <a:bodyPr/>
        <a:lstStyle/>
        <a:p>
          <a:pPr rtl="1"/>
          <a:endParaRPr lang="he-IL"/>
        </a:p>
      </dgm:t>
    </dgm:pt>
    <dgm:pt modelId="{5791322C-CE09-4A21-A229-FDE0BE702612}" type="pres">
      <dgm:prSet presAssocID="{3B17F97E-6481-47D9-BCD6-2A1B30147A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E1FE0BE-C8B7-4E01-9CD6-BD36A4E29921}" type="pres">
      <dgm:prSet presAssocID="{7E3C08E2-B296-41C3-A439-98FEBA45F973}" presName="hierRoot1" presStyleCnt="0"/>
      <dgm:spPr/>
    </dgm:pt>
    <dgm:pt modelId="{3F71CCD4-E343-45F0-B9D3-06BC8FD7163D}" type="pres">
      <dgm:prSet presAssocID="{7E3C08E2-B296-41C3-A439-98FEBA45F973}" presName="composite" presStyleCnt="0"/>
      <dgm:spPr/>
    </dgm:pt>
    <dgm:pt modelId="{2B49AF9A-FCE6-4801-8001-52A4D15CDA98}" type="pres">
      <dgm:prSet presAssocID="{7E3C08E2-B296-41C3-A439-98FEBA45F973}" presName="background" presStyleLbl="node0" presStyleIdx="0" presStyleCnt="1"/>
      <dgm:spPr/>
    </dgm:pt>
    <dgm:pt modelId="{C4DA26B7-E671-4747-A70E-E8E773A39808}" type="pres">
      <dgm:prSet presAssocID="{7E3C08E2-B296-41C3-A439-98FEBA45F973}" presName="text" presStyleLbl="fgAcc0" presStyleIdx="0" presStyleCnt="1">
        <dgm:presLayoutVars>
          <dgm:chPref val="3"/>
        </dgm:presLayoutVars>
      </dgm:prSet>
      <dgm:spPr/>
    </dgm:pt>
    <dgm:pt modelId="{C1D22ADC-531B-456D-A522-6526FD7F1B3F}" type="pres">
      <dgm:prSet presAssocID="{7E3C08E2-B296-41C3-A439-98FEBA45F973}" presName="hierChild2" presStyleCnt="0"/>
      <dgm:spPr/>
    </dgm:pt>
    <dgm:pt modelId="{77183B3E-AC30-440B-94CD-F6633C2CB8D0}" type="pres">
      <dgm:prSet presAssocID="{CA587FA9-FF1D-4570-B007-A12C51168ED1}" presName="Name10" presStyleLbl="parChTrans1D2" presStyleIdx="0" presStyleCnt="2"/>
      <dgm:spPr/>
    </dgm:pt>
    <dgm:pt modelId="{6214D9FD-8E05-44BC-8EEF-0468D114F56D}" type="pres">
      <dgm:prSet presAssocID="{0D516B6C-EBA3-40ED-9EA6-4BC7572C42EA}" presName="hierRoot2" presStyleCnt="0"/>
      <dgm:spPr/>
    </dgm:pt>
    <dgm:pt modelId="{DA172533-FA37-4AFE-86D1-5921F04096C0}" type="pres">
      <dgm:prSet presAssocID="{0D516B6C-EBA3-40ED-9EA6-4BC7572C42EA}" presName="composite2" presStyleCnt="0"/>
      <dgm:spPr/>
    </dgm:pt>
    <dgm:pt modelId="{B8CD5CEB-C44F-4359-88EB-C689219F63F2}" type="pres">
      <dgm:prSet presAssocID="{0D516B6C-EBA3-40ED-9EA6-4BC7572C42EA}" presName="background2" presStyleLbl="node2" presStyleIdx="0" presStyleCnt="2"/>
      <dgm:spPr/>
    </dgm:pt>
    <dgm:pt modelId="{903AA6A2-DC14-4F56-AB52-E41284F1A8B4}" type="pres">
      <dgm:prSet presAssocID="{0D516B6C-EBA3-40ED-9EA6-4BC7572C42EA}" presName="text2" presStyleLbl="fgAcc2" presStyleIdx="0" presStyleCnt="2">
        <dgm:presLayoutVars>
          <dgm:chPref val="3"/>
        </dgm:presLayoutVars>
      </dgm:prSet>
      <dgm:spPr/>
    </dgm:pt>
    <dgm:pt modelId="{B3A83BC2-7829-47D9-AED3-E2C669D543C7}" type="pres">
      <dgm:prSet presAssocID="{0D516B6C-EBA3-40ED-9EA6-4BC7572C42EA}" presName="hierChild3" presStyleCnt="0"/>
      <dgm:spPr/>
    </dgm:pt>
    <dgm:pt modelId="{4B967D48-C0ED-4234-BAC3-776E0E87ADEF}" type="pres">
      <dgm:prSet presAssocID="{C94E3205-9CFD-4CA4-A4D6-7709436DEDD5}" presName="Name17" presStyleLbl="parChTrans1D3" presStyleIdx="0" presStyleCnt="5"/>
      <dgm:spPr/>
    </dgm:pt>
    <dgm:pt modelId="{03ABA5A8-7380-4E11-8514-5F854F5C8C4D}" type="pres">
      <dgm:prSet presAssocID="{CF935C15-F69B-4CA8-8E6F-58F61A7FECD1}" presName="hierRoot3" presStyleCnt="0"/>
      <dgm:spPr/>
    </dgm:pt>
    <dgm:pt modelId="{64C12EF0-D587-4712-9AE7-AECE0BC7DD1A}" type="pres">
      <dgm:prSet presAssocID="{CF935C15-F69B-4CA8-8E6F-58F61A7FECD1}" presName="composite3" presStyleCnt="0"/>
      <dgm:spPr/>
    </dgm:pt>
    <dgm:pt modelId="{5D7AF4BC-75A4-415F-9FCB-3E6499AEA76D}" type="pres">
      <dgm:prSet presAssocID="{CF935C15-F69B-4CA8-8E6F-58F61A7FECD1}" presName="background3" presStyleLbl="node3" presStyleIdx="0" presStyleCnt="5"/>
      <dgm:spPr/>
    </dgm:pt>
    <dgm:pt modelId="{CBB3DA60-BEC9-4CF0-AA2E-A5C69AC2FA68}" type="pres">
      <dgm:prSet presAssocID="{CF935C15-F69B-4CA8-8E6F-58F61A7FECD1}" presName="text3" presStyleLbl="fgAcc3" presStyleIdx="0" presStyleCnt="5">
        <dgm:presLayoutVars>
          <dgm:chPref val="3"/>
        </dgm:presLayoutVars>
      </dgm:prSet>
      <dgm:spPr/>
    </dgm:pt>
    <dgm:pt modelId="{90292C2B-A5D6-4B21-8EAC-C3E24B0A34E3}" type="pres">
      <dgm:prSet presAssocID="{CF935C15-F69B-4CA8-8E6F-58F61A7FECD1}" presName="hierChild4" presStyleCnt="0"/>
      <dgm:spPr/>
    </dgm:pt>
    <dgm:pt modelId="{92AFC1C2-F2B3-4B87-9027-E2E65AD0A7A7}" type="pres">
      <dgm:prSet presAssocID="{C2CF0B79-8246-45A9-B455-89A0E2D4DFF3}" presName="Name17" presStyleLbl="parChTrans1D3" presStyleIdx="1" presStyleCnt="5"/>
      <dgm:spPr/>
    </dgm:pt>
    <dgm:pt modelId="{D903D1E7-D17F-4A7A-AA66-26F2D78E5901}" type="pres">
      <dgm:prSet presAssocID="{E3D4B599-F9A0-4C2B-9D32-62DDC3ABDC9D}" presName="hierRoot3" presStyleCnt="0"/>
      <dgm:spPr/>
    </dgm:pt>
    <dgm:pt modelId="{AD12F7BB-66B4-4068-8219-D035D9821964}" type="pres">
      <dgm:prSet presAssocID="{E3D4B599-F9A0-4C2B-9D32-62DDC3ABDC9D}" presName="composite3" presStyleCnt="0"/>
      <dgm:spPr/>
    </dgm:pt>
    <dgm:pt modelId="{3C48A0ED-38A9-4133-8179-EB3F1A68D3E3}" type="pres">
      <dgm:prSet presAssocID="{E3D4B599-F9A0-4C2B-9D32-62DDC3ABDC9D}" presName="background3" presStyleLbl="node3" presStyleIdx="1" presStyleCnt="5"/>
      <dgm:spPr/>
    </dgm:pt>
    <dgm:pt modelId="{DD3498EB-0522-4510-8E6B-D00D8426D19A}" type="pres">
      <dgm:prSet presAssocID="{E3D4B599-F9A0-4C2B-9D32-62DDC3ABDC9D}" presName="text3" presStyleLbl="fgAcc3" presStyleIdx="1" presStyleCnt="5">
        <dgm:presLayoutVars>
          <dgm:chPref val="3"/>
        </dgm:presLayoutVars>
      </dgm:prSet>
      <dgm:spPr/>
    </dgm:pt>
    <dgm:pt modelId="{F798DAE2-8DFA-40E3-AA12-655E63507491}" type="pres">
      <dgm:prSet presAssocID="{E3D4B599-F9A0-4C2B-9D32-62DDC3ABDC9D}" presName="hierChild4" presStyleCnt="0"/>
      <dgm:spPr/>
    </dgm:pt>
    <dgm:pt modelId="{025B13E2-51D7-4C7B-B01F-A497164E4A37}" type="pres">
      <dgm:prSet presAssocID="{0031C18E-330F-453A-B537-CDA85D648F65}" presName="Name17" presStyleLbl="parChTrans1D3" presStyleIdx="2" presStyleCnt="5"/>
      <dgm:spPr/>
    </dgm:pt>
    <dgm:pt modelId="{7E3ED704-4F0F-4A88-889F-258D3F36846F}" type="pres">
      <dgm:prSet presAssocID="{B315C959-7310-4E5E-AE9D-B82E758240C9}" presName="hierRoot3" presStyleCnt="0"/>
      <dgm:spPr/>
    </dgm:pt>
    <dgm:pt modelId="{6EC305C6-8FFF-4FE2-B7D5-78E850E4AD31}" type="pres">
      <dgm:prSet presAssocID="{B315C959-7310-4E5E-AE9D-B82E758240C9}" presName="composite3" presStyleCnt="0"/>
      <dgm:spPr/>
    </dgm:pt>
    <dgm:pt modelId="{9AA4A4A0-3BCD-473A-944F-36BD69FFAD4A}" type="pres">
      <dgm:prSet presAssocID="{B315C959-7310-4E5E-AE9D-B82E758240C9}" presName="background3" presStyleLbl="node3" presStyleIdx="2" presStyleCnt="5"/>
      <dgm:spPr/>
    </dgm:pt>
    <dgm:pt modelId="{9A24D300-3A4C-42E0-8A9A-CE6140A1AADC}" type="pres">
      <dgm:prSet presAssocID="{B315C959-7310-4E5E-AE9D-B82E758240C9}" presName="text3" presStyleLbl="fgAcc3" presStyleIdx="2" presStyleCnt="5">
        <dgm:presLayoutVars>
          <dgm:chPref val="3"/>
        </dgm:presLayoutVars>
      </dgm:prSet>
      <dgm:spPr/>
    </dgm:pt>
    <dgm:pt modelId="{5C8D6DD9-3174-49B4-9490-979DE6388A18}" type="pres">
      <dgm:prSet presAssocID="{B315C959-7310-4E5E-AE9D-B82E758240C9}" presName="hierChild4" presStyleCnt="0"/>
      <dgm:spPr/>
    </dgm:pt>
    <dgm:pt modelId="{549796F7-F31D-4420-8E3E-6DC09CACAE12}" type="pres">
      <dgm:prSet presAssocID="{C3B5919B-2C91-4606-9804-FBA6FB4D9C76}" presName="Name10" presStyleLbl="parChTrans1D2" presStyleIdx="1" presStyleCnt="2"/>
      <dgm:spPr/>
    </dgm:pt>
    <dgm:pt modelId="{F59C0E5E-D968-48CB-BF90-B3126598E318}" type="pres">
      <dgm:prSet presAssocID="{2B470190-BA52-4A64-85F4-CF8EA44DD281}" presName="hierRoot2" presStyleCnt="0"/>
      <dgm:spPr/>
    </dgm:pt>
    <dgm:pt modelId="{7826F844-2400-4A6D-BEFB-16C00EB44482}" type="pres">
      <dgm:prSet presAssocID="{2B470190-BA52-4A64-85F4-CF8EA44DD281}" presName="composite2" presStyleCnt="0"/>
      <dgm:spPr/>
    </dgm:pt>
    <dgm:pt modelId="{225F5ADB-FEF4-4BD4-A59E-20004B0A21FC}" type="pres">
      <dgm:prSet presAssocID="{2B470190-BA52-4A64-85F4-CF8EA44DD281}" presName="background2" presStyleLbl="node2" presStyleIdx="1" presStyleCnt="2"/>
      <dgm:spPr/>
    </dgm:pt>
    <dgm:pt modelId="{3CD1E6B3-6B09-4F57-B38C-326E8ECFEE8C}" type="pres">
      <dgm:prSet presAssocID="{2B470190-BA52-4A64-85F4-CF8EA44DD281}" presName="text2" presStyleLbl="fgAcc2" presStyleIdx="1" presStyleCnt="2">
        <dgm:presLayoutVars>
          <dgm:chPref val="3"/>
        </dgm:presLayoutVars>
      </dgm:prSet>
      <dgm:spPr/>
    </dgm:pt>
    <dgm:pt modelId="{CF44CA89-0A57-419B-8D55-9674FE6B036D}" type="pres">
      <dgm:prSet presAssocID="{2B470190-BA52-4A64-85F4-CF8EA44DD281}" presName="hierChild3" presStyleCnt="0"/>
      <dgm:spPr/>
    </dgm:pt>
    <dgm:pt modelId="{D7A2FBCF-6C7B-44D1-8689-7EC84184EF25}" type="pres">
      <dgm:prSet presAssocID="{3550BC21-9E9B-443F-BE29-E271637E6327}" presName="Name17" presStyleLbl="parChTrans1D3" presStyleIdx="3" presStyleCnt="5"/>
      <dgm:spPr/>
    </dgm:pt>
    <dgm:pt modelId="{6AC57068-D4DF-416B-AF74-4D097B4BF856}" type="pres">
      <dgm:prSet presAssocID="{B042455F-6179-47EF-816A-785424F22E79}" presName="hierRoot3" presStyleCnt="0"/>
      <dgm:spPr/>
    </dgm:pt>
    <dgm:pt modelId="{F9E2AB71-9568-43CA-BEEC-3D88718389F0}" type="pres">
      <dgm:prSet presAssocID="{B042455F-6179-47EF-816A-785424F22E79}" presName="composite3" presStyleCnt="0"/>
      <dgm:spPr/>
    </dgm:pt>
    <dgm:pt modelId="{BFBE0CEF-F17D-43C6-ABEB-4E9D9B67A7F6}" type="pres">
      <dgm:prSet presAssocID="{B042455F-6179-47EF-816A-785424F22E79}" presName="background3" presStyleLbl="node3" presStyleIdx="3" presStyleCnt="5"/>
      <dgm:spPr/>
    </dgm:pt>
    <dgm:pt modelId="{593F6515-9490-4038-B28F-544D97AB16A8}" type="pres">
      <dgm:prSet presAssocID="{B042455F-6179-47EF-816A-785424F22E79}" presName="text3" presStyleLbl="fgAcc3" presStyleIdx="3" presStyleCnt="5">
        <dgm:presLayoutVars>
          <dgm:chPref val="3"/>
        </dgm:presLayoutVars>
      </dgm:prSet>
      <dgm:spPr/>
    </dgm:pt>
    <dgm:pt modelId="{801DDFD8-6522-4C56-977B-A2449A3C6960}" type="pres">
      <dgm:prSet presAssocID="{B042455F-6179-47EF-816A-785424F22E79}" presName="hierChild4" presStyleCnt="0"/>
      <dgm:spPr/>
    </dgm:pt>
    <dgm:pt modelId="{47903735-4497-4FB1-B0C0-BF9ADDCE8B79}" type="pres">
      <dgm:prSet presAssocID="{8DB91649-9639-440E-BDA0-A2A92FB1C59F}" presName="Name17" presStyleLbl="parChTrans1D3" presStyleIdx="4" presStyleCnt="5"/>
      <dgm:spPr/>
    </dgm:pt>
    <dgm:pt modelId="{24056FA6-9470-4A1F-9370-0495C5595E1E}" type="pres">
      <dgm:prSet presAssocID="{8D6CE8F6-BF74-4E62-9830-79D4FD9B33A1}" presName="hierRoot3" presStyleCnt="0"/>
      <dgm:spPr/>
    </dgm:pt>
    <dgm:pt modelId="{F79F9A7E-2788-4EE4-9ECC-4353F8C0F2B3}" type="pres">
      <dgm:prSet presAssocID="{8D6CE8F6-BF74-4E62-9830-79D4FD9B33A1}" presName="composite3" presStyleCnt="0"/>
      <dgm:spPr/>
    </dgm:pt>
    <dgm:pt modelId="{51DFFB58-55CE-4ADA-834D-06B4304C1E47}" type="pres">
      <dgm:prSet presAssocID="{8D6CE8F6-BF74-4E62-9830-79D4FD9B33A1}" presName="background3" presStyleLbl="node3" presStyleIdx="4" presStyleCnt="5"/>
      <dgm:spPr/>
    </dgm:pt>
    <dgm:pt modelId="{BC3FF4EE-22DA-4EB8-B699-0CF0A99A9436}" type="pres">
      <dgm:prSet presAssocID="{8D6CE8F6-BF74-4E62-9830-79D4FD9B33A1}" presName="text3" presStyleLbl="fgAcc3" presStyleIdx="4" presStyleCnt="5">
        <dgm:presLayoutVars>
          <dgm:chPref val="3"/>
        </dgm:presLayoutVars>
      </dgm:prSet>
      <dgm:spPr/>
    </dgm:pt>
    <dgm:pt modelId="{082D011C-A470-47F9-8724-B4509E6A70BE}" type="pres">
      <dgm:prSet presAssocID="{8D6CE8F6-BF74-4E62-9830-79D4FD9B33A1}" presName="hierChild4" presStyleCnt="0"/>
      <dgm:spPr/>
    </dgm:pt>
  </dgm:ptLst>
  <dgm:cxnLst>
    <dgm:cxn modelId="{72634C02-C9F1-46DF-BA96-E0B63282677C}" srcId="{7E3C08E2-B296-41C3-A439-98FEBA45F973}" destId="{2B470190-BA52-4A64-85F4-CF8EA44DD281}" srcOrd="1" destOrd="0" parTransId="{C3B5919B-2C91-4606-9804-FBA6FB4D9C76}" sibTransId="{6D73901D-5E09-4870-B234-ED75AAE178B8}"/>
    <dgm:cxn modelId="{D80EC002-8E6F-4D75-A26F-4EC3B43ECF8A}" type="presOf" srcId="{3550BC21-9E9B-443F-BE29-E271637E6327}" destId="{D7A2FBCF-6C7B-44D1-8689-7EC84184EF25}" srcOrd="0" destOrd="0" presId="urn:microsoft.com/office/officeart/2005/8/layout/hierarchy1"/>
    <dgm:cxn modelId="{9307BD08-6D67-4A16-9EC4-14D6EC6FA2B9}" type="presOf" srcId="{B315C959-7310-4E5E-AE9D-B82E758240C9}" destId="{9A24D300-3A4C-42E0-8A9A-CE6140A1AADC}" srcOrd="0" destOrd="0" presId="urn:microsoft.com/office/officeart/2005/8/layout/hierarchy1"/>
    <dgm:cxn modelId="{0590EB14-363F-484D-9FB6-1B524609586D}" type="presOf" srcId="{0D516B6C-EBA3-40ED-9EA6-4BC7572C42EA}" destId="{903AA6A2-DC14-4F56-AB52-E41284F1A8B4}" srcOrd="0" destOrd="0" presId="urn:microsoft.com/office/officeart/2005/8/layout/hierarchy1"/>
    <dgm:cxn modelId="{F73B0F1C-CE69-4B51-A0D3-42B0B5EB9228}" srcId="{0D516B6C-EBA3-40ED-9EA6-4BC7572C42EA}" destId="{E3D4B599-F9A0-4C2B-9D32-62DDC3ABDC9D}" srcOrd="1" destOrd="0" parTransId="{C2CF0B79-8246-45A9-B455-89A0E2D4DFF3}" sibTransId="{04D61185-51EF-45B9-B636-67A8FDB8A359}"/>
    <dgm:cxn modelId="{9E17F220-20AE-4194-A3CB-2E72BBA3D7B9}" srcId="{0D516B6C-EBA3-40ED-9EA6-4BC7572C42EA}" destId="{CF935C15-F69B-4CA8-8E6F-58F61A7FECD1}" srcOrd="0" destOrd="0" parTransId="{C94E3205-9CFD-4CA4-A4D6-7709436DEDD5}" sibTransId="{26EC3B15-1C3D-4AD2-9BD8-1F67EEE2AD6A}"/>
    <dgm:cxn modelId="{3A66322C-7CD7-4231-8F71-69D8BF1EACB4}" type="presOf" srcId="{CF935C15-F69B-4CA8-8E6F-58F61A7FECD1}" destId="{CBB3DA60-BEC9-4CF0-AA2E-A5C69AC2FA68}" srcOrd="0" destOrd="0" presId="urn:microsoft.com/office/officeart/2005/8/layout/hierarchy1"/>
    <dgm:cxn modelId="{39D1953D-2D78-42D2-8091-F51D89354538}" type="presOf" srcId="{8D6CE8F6-BF74-4E62-9830-79D4FD9B33A1}" destId="{BC3FF4EE-22DA-4EB8-B699-0CF0A99A9436}" srcOrd="0" destOrd="0" presId="urn:microsoft.com/office/officeart/2005/8/layout/hierarchy1"/>
    <dgm:cxn modelId="{43A23C5E-4F7C-404B-BC33-05F8830C6C8D}" type="presOf" srcId="{C94E3205-9CFD-4CA4-A4D6-7709436DEDD5}" destId="{4B967D48-C0ED-4234-BAC3-776E0E87ADEF}" srcOrd="0" destOrd="0" presId="urn:microsoft.com/office/officeart/2005/8/layout/hierarchy1"/>
    <dgm:cxn modelId="{A1EACD5E-EA65-46ED-9BA9-AF6D97133020}" type="presOf" srcId="{C2CF0B79-8246-45A9-B455-89A0E2D4DFF3}" destId="{92AFC1C2-F2B3-4B87-9027-E2E65AD0A7A7}" srcOrd="0" destOrd="0" presId="urn:microsoft.com/office/officeart/2005/8/layout/hierarchy1"/>
    <dgm:cxn modelId="{B026E65F-1835-47E9-A735-D98574EAE7CF}" type="presOf" srcId="{CA587FA9-FF1D-4570-B007-A12C51168ED1}" destId="{77183B3E-AC30-440B-94CD-F6633C2CB8D0}" srcOrd="0" destOrd="0" presId="urn:microsoft.com/office/officeart/2005/8/layout/hierarchy1"/>
    <dgm:cxn modelId="{95C8AD6A-F519-4EE3-9519-CFEEDDC238F7}" srcId="{0D516B6C-EBA3-40ED-9EA6-4BC7572C42EA}" destId="{B315C959-7310-4E5E-AE9D-B82E758240C9}" srcOrd="2" destOrd="0" parTransId="{0031C18E-330F-453A-B537-CDA85D648F65}" sibTransId="{4A99CA69-0A9D-4047-AFAA-02E79273A5C7}"/>
    <dgm:cxn modelId="{0A89EB4F-3051-419C-AA56-DA951F5548CD}" type="presOf" srcId="{7E3C08E2-B296-41C3-A439-98FEBA45F973}" destId="{C4DA26B7-E671-4747-A70E-E8E773A39808}" srcOrd="0" destOrd="0" presId="urn:microsoft.com/office/officeart/2005/8/layout/hierarchy1"/>
    <dgm:cxn modelId="{63238656-BC28-40E4-A4A8-667B87FC4EBD}" type="presOf" srcId="{2B470190-BA52-4A64-85F4-CF8EA44DD281}" destId="{3CD1E6B3-6B09-4F57-B38C-326E8ECFEE8C}" srcOrd="0" destOrd="0" presId="urn:microsoft.com/office/officeart/2005/8/layout/hierarchy1"/>
    <dgm:cxn modelId="{1834658E-B1DC-4C56-BE0B-0F4B720954B4}" srcId="{2B470190-BA52-4A64-85F4-CF8EA44DD281}" destId="{8D6CE8F6-BF74-4E62-9830-79D4FD9B33A1}" srcOrd="1" destOrd="0" parTransId="{8DB91649-9639-440E-BDA0-A2A92FB1C59F}" sibTransId="{72674BD0-2309-4D9E-AE45-608BA0C4E4D4}"/>
    <dgm:cxn modelId="{02A9E8A4-96E1-40F6-9F4C-6FC1348F421A}" type="presOf" srcId="{3B17F97E-6481-47D9-BCD6-2A1B30147A9B}" destId="{5791322C-CE09-4A21-A229-FDE0BE702612}" srcOrd="0" destOrd="0" presId="urn:microsoft.com/office/officeart/2005/8/layout/hierarchy1"/>
    <dgm:cxn modelId="{5A60DFAE-C866-437F-BA05-75BF251858AD}" type="presOf" srcId="{B042455F-6179-47EF-816A-785424F22E79}" destId="{593F6515-9490-4038-B28F-544D97AB16A8}" srcOrd="0" destOrd="0" presId="urn:microsoft.com/office/officeart/2005/8/layout/hierarchy1"/>
    <dgm:cxn modelId="{12E9FEAE-FD0E-4F5B-8A47-69A456699B31}" type="presOf" srcId="{C3B5919B-2C91-4606-9804-FBA6FB4D9C76}" destId="{549796F7-F31D-4420-8E3E-6DC09CACAE12}" srcOrd="0" destOrd="0" presId="urn:microsoft.com/office/officeart/2005/8/layout/hierarchy1"/>
    <dgm:cxn modelId="{4D1266D8-A372-4BE2-9C0B-12A54FC2E446}" srcId="{3B17F97E-6481-47D9-BCD6-2A1B30147A9B}" destId="{7E3C08E2-B296-41C3-A439-98FEBA45F973}" srcOrd="0" destOrd="0" parTransId="{34F51187-DB4B-47E3-BC8B-17E6010948DB}" sibTransId="{3FD4B82B-0D77-4E55-9F9D-8C4236400DDA}"/>
    <dgm:cxn modelId="{B25CC7E2-4B19-46DE-9D9B-9A2FEE2CF7ED}" type="presOf" srcId="{0031C18E-330F-453A-B537-CDA85D648F65}" destId="{025B13E2-51D7-4C7B-B01F-A497164E4A37}" srcOrd="0" destOrd="0" presId="urn:microsoft.com/office/officeart/2005/8/layout/hierarchy1"/>
    <dgm:cxn modelId="{E4AB95E6-3262-4DA5-A909-14655B998C22}" srcId="{2B470190-BA52-4A64-85F4-CF8EA44DD281}" destId="{B042455F-6179-47EF-816A-785424F22E79}" srcOrd="0" destOrd="0" parTransId="{3550BC21-9E9B-443F-BE29-E271637E6327}" sibTransId="{0F46A05F-C11D-4D2D-B6C1-746F56E025C6}"/>
    <dgm:cxn modelId="{EAA5EEF6-A181-4CDC-99BD-618143FA451D}" type="presOf" srcId="{8DB91649-9639-440E-BDA0-A2A92FB1C59F}" destId="{47903735-4497-4FB1-B0C0-BF9ADDCE8B79}" srcOrd="0" destOrd="0" presId="urn:microsoft.com/office/officeart/2005/8/layout/hierarchy1"/>
    <dgm:cxn modelId="{B35232F7-184B-4661-B103-16C654546E44}" srcId="{7E3C08E2-B296-41C3-A439-98FEBA45F973}" destId="{0D516B6C-EBA3-40ED-9EA6-4BC7572C42EA}" srcOrd="0" destOrd="0" parTransId="{CA587FA9-FF1D-4570-B007-A12C51168ED1}" sibTransId="{7A40F077-ED0C-44DF-9950-30FF0CE172AE}"/>
    <dgm:cxn modelId="{10BD66FD-A487-4118-84C5-2AFB1B159B10}" type="presOf" srcId="{E3D4B599-F9A0-4C2B-9D32-62DDC3ABDC9D}" destId="{DD3498EB-0522-4510-8E6B-D00D8426D19A}" srcOrd="0" destOrd="0" presId="urn:microsoft.com/office/officeart/2005/8/layout/hierarchy1"/>
    <dgm:cxn modelId="{74FA707C-01A9-42AA-AA52-BB4B5AB11A7F}" type="presParOf" srcId="{5791322C-CE09-4A21-A229-FDE0BE702612}" destId="{CE1FE0BE-C8B7-4E01-9CD6-BD36A4E29921}" srcOrd="0" destOrd="0" presId="urn:microsoft.com/office/officeart/2005/8/layout/hierarchy1"/>
    <dgm:cxn modelId="{7C417388-7F63-4B32-826D-572DE4F6D57F}" type="presParOf" srcId="{CE1FE0BE-C8B7-4E01-9CD6-BD36A4E29921}" destId="{3F71CCD4-E343-45F0-B9D3-06BC8FD7163D}" srcOrd="0" destOrd="0" presId="urn:microsoft.com/office/officeart/2005/8/layout/hierarchy1"/>
    <dgm:cxn modelId="{7971C334-7862-4F43-885B-15F62C5D7456}" type="presParOf" srcId="{3F71CCD4-E343-45F0-B9D3-06BC8FD7163D}" destId="{2B49AF9A-FCE6-4801-8001-52A4D15CDA98}" srcOrd="0" destOrd="0" presId="urn:microsoft.com/office/officeart/2005/8/layout/hierarchy1"/>
    <dgm:cxn modelId="{1CDCD586-C359-4087-960D-332F445E2CA3}" type="presParOf" srcId="{3F71CCD4-E343-45F0-B9D3-06BC8FD7163D}" destId="{C4DA26B7-E671-4747-A70E-E8E773A39808}" srcOrd="1" destOrd="0" presId="urn:microsoft.com/office/officeart/2005/8/layout/hierarchy1"/>
    <dgm:cxn modelId="{3AF4B1F8-8702-46B2-B406-5D57ED550F16}" type="presParOf" srcId="{CE1FE0BE-C8B7-4E01-9CD6-BD36A4E29921}" destId="{C1D22ADC-531B-456D-A522-6526FD7F1B3F}" srcOrd="1" destOrd="0" presId="urn:microsoft.com/office/officeart/2005/8/layout/hierarchy1"/>
    <dgm:cxn modelId="{37C7DFEF-F5BE-4815-9D5F-680B1D360713}" type="presParOf" srcId="{C1D22ADC-531B-456D-A522-6526FD7F1B3F}" destId="{77183B3E-AC30-440B-94CD-F6633C2CB8D0}" srcOrd="0" destOrd="0" presId="urn:microsoft.com/office/officeart/2005/8/layout/hierarchy1"/>
    <dgm:cxn modelId="{A8B71EED-CCE1-482E-B5D8-D19C7FFEF91D}" type="presParOf" srcId="{C1D22ADC-531B-456D-A522-6526FD7F1B3F}" destId="{6214D9FD-8E05-44BC-8EEF-0468D114F56D}" srcOrd="1" destOrd="0" presId="urn:microsoft.com/office/officeart/2005/8/layout/hierarchy1"/>
    <dgm:cxn modelId="{E2ED9BBC-3CA8-4615-8F51-E90588C72899}" type="presParOf" srcId="{6214D9FD-8E05-44BC-8EEF-0468D114F56D}" destId="{DA172533-FA37-4AFE-86D1-5921F04096C0}" srcOrd="0" destOrd="0" presId="urn:microsoft.com/office/officeart/2005/8/layout/hierarchy1"/>
    <dgm:cxn modelId="{9B36AEC4-5260-45BE-8C28-80FC5153388B}" type="presParOf" srcId="{DA172533-FA37-4AFE-86D1-5921F04096C0}" destId="{B8CD5CEB-C44F-4359-88EB-C689219F63F2}" srcOrd="0" destOrd="0" presId="urn:microsoft.com/office/officeart/2005/8/layout/hierarchy1"/>
    <dgm:cxn modelId="{0BFC0FC3-F355-4B35-B711-6EEDF64F91B0}" type="presParOf" srcId="{DA172533-FA37-4AFE-86D1-5921F04096C0}" destId="{903AA6A2-DC14-4F56-AB52-E41284F1A8B4}" srcOrd="1" destOrd="0" presId="urn:microsoft.com/office/officeart/2005/8/layout/hierarchy1"/>
    <dgm:cxn modelId="{995DCAD3-8B37-4CB2-BADB-F78CBCBBA8C3}" type="presParOf" srcId="{6214D9FD-8E05-44BC-8EEF-0468D114F56D}" destId="{B3A83BC2-7829-47D9-AED3-E2C669D543C7}" srcOrd="1" destOrd="0" presId="urn:microsoft.com/office/officeart/2005/8/layout/hierarchy1"/>
    <dgm:cxn modelId="{890A8A2D-AF3A-478E-9BFA-177E42B0FF71}" type="presParOf" srcId="{B3A83BC2-7829-47D9-AED3-E2C669D543C7}" destId="{4B967D48-C0ED-4234-BAC3-776E0E87ADEF}" srcOrd="0" destOrd="0" presId="urn:microsoft.com/office/officeart/2005/8/layout/hierarchy1"/>
    <dgm:cxn modelId="{CE755C2F-2012-496D-8860-1B092D58E8E5}" type="presParOf" srcId="{B3A83BC2-7829-47D9-AED3-E2C669D543C7}" destId="{03ABA5A8-7380-4E11-8514-5F854F5C8C4D}" srcOrd="1" destOrd="0" presId="urn:microsoft.com/office/officeart/2005/8/layout/hierarchy1"/>
    <dgm:cxn modelId="{FA3E5181-496E-4BE7-B96D-89E338B7DDB7}" type="presParOf" srcId="{03ABA5A8-7380-4E11-8514-5F854F5C8C4D}" destId="{64C12EF0-D587-4712-9AE7-AECE0BC7DD1A}" srcOrd="0" destOrd="0" presId="urn:microsoft.com/office/officeart/2005/8/layout/hierarchy1"/>
    <dgm:cxn modelId="{5289BCE4-E446-4729-9808-7952763B2A5E}" type="presParOf" srcId="{64C12EF0-D587-4712-9AE7-AECE0BC7DD1A}" destId="{5D7AF4BC-75A4-415F-9FCB-3E6499AEA76D}" srcOrd="0" destOrd="0" presId="urn:microsoft.com/office/officeart/2005/8/layout/hierarchy1"/>
    <dgm:cxn modelId="{027CDA7E-A7CD-4227-B50F-B73D992DF0D2}" type="presParOf" srcId="{64C12EF0-D587-4712-9AE7-AECE0BC7DD1A}" destId="{CBB3DA60-BEC9-4CF0-AA2E-A5C69AC2FA68}" srcOrd="1" destOrd="0" presId="urn:microsoft.com/office/officeart/2005/8/layout/hierarchy1"/>
    <dgm:cxn modelId="{C292BD6F-0DE5-4E09-A992-02DB73806845}" type="presParOf" srcId="{03ABA5A8-7380-4E11-8514-5F854F5C8C4D}" destId="{90292C2B-A5D6-4B21-8EAC-C3E24B0A34E3}" srcOrd="1" destOrd="0" presId="urn:microsoft.com/office/officeart/2005/8/layout/hierarchy1"/>
    <dgm:cxn modelId="{0A592983-D6A9-459C-9CD8-8CB699720D62}" type="presParOf" srcId="{B3A83BC2-7829-47D9-AED3-E2C669D543C7}" destId="{92AFC1C2-F2B3-4B87-9027-E2E65AD0A7A7}" srcOrd="2" destOrd="0" presId="urn:microsoft.com/office/officeart/2005/8/layout/hierarchy1"/>
    <dgm:cxn modelId="{8F52906E-22F0-4ED5-A0E8-9762ABD4C646}" type="presParOf" srcId="{B3A83BC2-7829-47D9-AED3-E2C669D543C7}" destId="{D903D1E7-D17F-4A7A-AA66-26F2D78E5901}" srcOrd="3" destOrd="0" presId="urn:microsoft.com/office/officeart/2005/8/layout/hierarchy1"/>
    <dgm:cxn modelId="{8C5F37FA-66C2-498B-815A-8BE329E7B5D3}" type="presParOf" srcId="{D903D1E7-D17F-4A7A-AA66-26F2D78E5901}" destId="{AD12F7BB-66B4-4068-8219-D035D9821964}" srcOrd="0" destOrd="0" presId="urn:microsoft.com/office/officeart/2005/8/layout/hierarchy1"/>
    <dgm:cxn modelId="{A03B8C79-4585-436C-BC16-3253BDF1ADCA}" type="presParOf" srcId="{AD12F7BB-66B4-4068-8219-D035D9821964}" destId="{3C48A0ED-38A9-4133-8179-EB3F1A68D3E3}" srcOrd="0" destOrd="0" presId="urn:microsoft.com/office/officeart/2005/8/layout/hierarchy1"/>
    <dgm:cxn modelId="{E2E491F5-D66A-4B68-99D3-70B2F7C5D457}" type="presParOf" srcId="{AD12F7BB-66B4-4068-8219-D035D9821964}" destId="{DD3498EB-0522-4510-8E6B-D00D8426D19A}" srcOrd="1" destOrd="0" presId="urn:microsoft.com/office/officeart/2005/8/layout/hierarchy1"/>
    <dgm:cxn modelId="{3F60E772-3B3A-4033-8045-39D2F42046D9}" type="presParOf" srcId="{D903D1E7-D17F-4A7A-AA66-26F2D78E5901}" destId="{F798DAE2-8DFA-40E3-AA12-655E63507491}" srcOrd="1" destOrd="0" presId="urn:microsoft.com/office/officeart/2005/8/layout/hierarchy1"/>
    <dgm:cxn modelId="{C484D6D8-AE8D-4B38-98C1-B926ED83CE96}" type="presParOf" srcId="{B3A83BC2-7829-47D9-AED3-E2C669D543C7}" destId="{025B13E2-51D7-4C7B-B01F-A497164E4A37}" srcOrd="4" destOrd="0" presId="urn:microsoft.com/office/officeart/2005/8/layout/hierarchy1"/>
    <dgm:cxn modelId="{5056B7E3-B8C5-43DB-B297-117EEE234B21}" type="presParOf" srcId="{B3A83BC2-7829-47D9-AED3-E2C669D543C7}" destId="{7E3ED704-4F0F-4A88-889F-258D3F36846F}" srcOrd="5" destOrd="0" presId="urn:microsoft.com/office/officeart/2005/8/layout/hierarchy1"/>
    <dgm:cxn modelId="{76BE5F2C-865E-468E-851D-76A48FCA4381}" type="presParOf" srcId="{7E3ED704-4F0F-4A88-889F-258D3F36846F}" destId="{6EC305C6-8FFF-4FE2-B7D5-78E850E4AD31}" srcOrd="0" destOrd="0" presId="urn:microsoft.com/office/officeart/2005/8/layout/hierarchy1"/>
    <dgm:cxn modelId="{5E6F1D34-132A-4979-95A2-EA61474BDE27}" type="presParOf" srcId="{6EC305C6-8FFF-4FE2-B7D5-78E850E4AD31}" destId="{9AA4A4A0-3BCD-473A-944F-36BD69FFAD4A}" srcOrd="0" destOrd="0" presId="urn:microsoft.com/office/officeart/2005/8/layout/hierarchy1"/>
    <dgm:cxn modelId="{7FCC159B-A55D-4B9D-BD6B-B6A7852B0F99}" type="presParOf" srcId="{6EC305C6-8FFF-4FE2-B7D5-78E850E4AD31}" destId="{9A24D300-3A4C-42E0-8A9A-CE6140A1AADC}" srcOrd="1" destOrd="0" presId="urn:microsoft.com/office/officeart/2005/8/layout/hierarchy1"/>
    <dgm:cxn modelId="{5117EFCE-016E-4640-87AC-F1CD018F38E7}" type="presParOf" srcId="{7E3ED704-4F0F-4A88-889F-258D3F36846F}" destId="{5C8D6DD9-3174-49B4-9490-979DE6388A18}" srcOrd="1" destOrd="0" presId="urn:microsoft.com/office/officeart/2005/8/layout/hierarchy1"/>
    <dgm:cxn modelId="{A5EE3485-1C6C-474A-9C0A-ACB5BD88C8D7}" type="presParOf" srcId="{C1D22ADC-531B-456D-A522-6526FD7F1B3F}" destId="{549796F7-F31D-4420-8E3E-6DC09CACAE12}" srcOrd="2" destOrd="0" presId="urn:microsoft.com/office/officeart/2005/8/layout/hierarchy1"/>
    <dgm:cxn modelId="{A9433AF2-2422-45E2-B123-E09859B6C6AA}" type="presParOf" srcId="{C1D22ADC-531B-456D-A522-6526FD7F1B3F}" destId="{F59C0E5E-D968-48CB-BF90-B3126598E318}" srcOrd="3" destOrd="0" presId="urn:microsoft.com/office/officeart/2005/8/layout/hierarchy1"/>
    <dgm:cxn modelId="{2E39C3AA-3B11-44F7-B50E-60EDD65B1947}" type="presParOf" srcId="{F59C0E5E-D968-48CB-BF90-B3126598E318}" destId="{7826F844-2400-4A6D-BEFB-16C00EB44482}" srcOrd="0" destOrd="0" presId="urn:microsoft.com/office/officeart/2005/8/layout/hierarchy1"/>
    <dgm:cxn modelId="{EA255934-FB24-4DC8-84AE-8300C9CEB38B}" type="presParOf" srcId="{7826F844-2400-4A6D-BEFB-16C00EB44482}" destId="{225F5ADB-FEF4-4BD4-A59E-20004B0A21FC}" srcOrd="0" destOrd="0" presId="urn:microsoft.com/office/officeart/2005/8/layout/hierarchy1"/>
    <dgm:cxn modelId="{7791248F-A8A0-413E-9BFD-B4560D3A9A9B}" type="presParOf" srcId="{7826F844-2400-4A6D-BEFB-16C00EB44482}" destId="{3CD1E6B3-6B09-4F57-B38C-326E8ECFEE8C}" srcOrd="1" destOrd="0" presId="urn:microsoft.com/office/officeart/2005/8/layout/hierarchy1"/>
    <dgm:cxn modelId="{78AAB1F0-BAC5-4C03-AA41-850C23B5156B}" type="presParOf" srcId="{F59C0E5E-D968-48CB-BF90-B3126598E318}" destId="{CF44CA89-0A57-419B-8D55-9674FE6B036D}" srcOrd="1" destOrd="0" presId="urn:microsoft.com/office/officeart/2005/8/layout/hierarchy1"/>
    <dgm:cxn modelId="{4D36C248-468A-402B-B76F-5C0317D6467C}" type="presParOf" srcId="{CF44CA89-0A57-419B-8D55-9674FE6B036D}" destId="{D7A2FBCF-6C7B-44D1-8689-7EC84184EF25}" srcOrd="0" destOrd="0" presId="urn:microsoft.com/office/officeart/2005/8/layout/hierarchy1"/>
    <dgm:cxn modelId="{C1E6FB79-EF52-4E69-A43E-EB11B576093C}" type="presParOf" srcId="{CF44CA89-0A57-419B-8D55-9674FE6B036D}" destId="{6AC57068-D4DF-416B-AF74-4D097B4BF856}" srcOrd="1" destOrd="0" presId="urn:microsoft.com/office/officeart/2005/8/layout/hierarchy1"/>
    <dgm:cxn modelId="{1F6431C6-3050-4C02-AE44-624D2A2D6129}" type="presParOf" srcId="{6AC57068-D4DF-416B-AF74-4D097B4BF856}" destId="{F9E2AB71-9568-43CA-BEEC-3D88718389F0}" srcOrd="0" destOrd="0" presId="urn:microsoft.com/office/officeart/2005/8/layout/hierarchy1"/>
    <dgm:cxn modelId="{50360C30-9580-4D9D-8668-CD629E005BD1}" type="presParOf" srcId="{F9E2AB71-9568-43CA-BEEC-3D88718389F0}" destId="{BFBE0CEF-F17D-43C6-ABEB-4E9D9B67A7F6}" srcOrd="0" destOrd="0" presId="urn:microsoft.com/office/officeart/2005/8/layout/hierarchy1"/>
    <dgm:cxn modelId="{8F7E6C7A-E740-49EA-9987-38BF7B098556}" type="presParOf" srcId="{F9E2AB71-9568-43CA-BEEC-3D88718389F0}" destId="{593F6515-9490-4038-B28F-544D97AB16A8}" srcOrd="1" destOrd="0" presId="urn:microsoft.com/office/officeart/2005/8/layout/hierarchy1"/>
    <dgm:cxn modelId="{6A0EBC5C-A8A0-41FF-8A77-8ABDE34B6679}" type="presParOf" srcId="{6AC57068-D4DF-416B-AF74-4D097B4BF856}" destId="{801DDFD8-6522-4C56-977B-A2449A3C6960}" srcOrd="1" destOrd="0" presId="urn:microsoft.com/office/officeart/2005/8/layout/hierarchy1"/>
    <dgm:cxn modelId="{CA61391F-AB1D-4614-9ADD-5AC11361D6AC}" type="presParOf" srcId="{CF44CA89-0A57-419B-8D55-9674FE6B036D}" destId="{47903735-4497-4FB1-B0C0-BF9ADDCE8B79}" srcOrd="2" destOrd="0" presId="urn:microsoft.com/office/officeart/2005/8/layout/hierarchy1"/>
    <dgm:cxn modelId="{89FC50A1-49F5-42C5-A693-F3AF872CE1F0}" type="presParOf" srcId="{CF44CA89-0A57-419B-8D55-9674FE6B036D}" destId="{24056FA6-9470-4A1F-9370-0495C5595E1E}" srcOrd="3" destOrd="0" presId="urn:microsoft.com/office/officeart/2005/8/layout/hierarchy1"/>
    <dgm:cxn modelId="{F9D57248-10C5-4D19-9A9B-75D1E74B4459}" type="presParOf" srcId="{24056FA6-9470-4A1F-9370-0495C5595E1E}" destId="{F79F9A7E-2788-4EE4-9ECC-4353F8C0F2B3}" srcOrd="0" destOrd="0" presId="urn:microsoft.com/office/officeart/2005/8/layout/hierarchy1"/>
    <dgm:cxn modelId="{AE6A9554-AF26-4018-80EB-7FAEB5E86F63}" type="presParOf" srcId="{F79F9A7E-2788-4EE4-9ECC-4353F8C0F2B3}" destId="{51DFFB58-55CE-4ADA-834D-06B4304C1E47}" srcOrd="0" destOrd="0" presId="urn:microsoft.com/office/officeart/2005/8/layout/hierarchy1"/>
    <dgm:cxn modelId="{52FF1096-C221-4528-9556-602AB0DE8050}" type="presParOf" srcId="{F79F9A7E-2788-4EE4-9ECC-4353F8C0F2B3}" destId="{BC3FF4EE-22DA-4EB8-B699-0CF0A99A9436}" srcOrd="1" destOrd="0" presId="urn:microsoft.com/office/officeart/2005/8/layout/hierarchy1"/>
    <dgm:cxn modelId="{CF0D3762-66CB-44CA-A2F8-4303D6B3FCD4}" type="presParOf" srcId="{24056FA6-9470-4A1F-9370-0495C5595E1E}" destId="{082D011C-A470-47F9-8724-B4509E6A70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46A53-FFAD-48C8-8469-32F1D4F0056D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C6027-0B1E-4E32-BD47-EA2B7638CABF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1B50C-EE12-4FB4-85B4-A8081275F26B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388AC-CCDD-4FC6-9DA8-2EA122E14ED3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7B586-6D09-4DD1-A988-AC9D3BF91BBB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D9E8-B658-4762-B4BE-B8294831928A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C2B44-1BED-4E63-A5B8-953707507743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394C5-2E8C-49B8-8514-A1269898A8B2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קידושי קטנה- עם </a:t>
          </a:r>
          <a:r>
            <a:rPr lang="he-IL" sz="2000" kern="1200"/>
            <a:t>מי?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411576E9-E955-4FFF-82D9-EB80F131E087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0EBC9-E5EC-43DF-9F59-A6DC50731BA8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האב</a:t>
          </a:r>
        </a:p>
      </dsp:txBody>
      <dsp:txXfrm>
        <a:off x="6593692" y="1762804"/>
        <a:ext cx="1615068" cy="1002793"/>
      </dsp:txXfrm>
    </dsp:sp>
    <dsp:sp modelId="{3E09A6DC-EF24-4FFE-B4B7-D8E3C85F5718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85FBC-166B-42AA-942D-3C6D7DCD7266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ריטב"א</a:t>
          </a:r>
        </a:p>
      </dsp:txBody>
      <dsp:txXfrm>
        <a:off x="7618809" y="3315857"/>
        <a:ext cx="1615068" cy="1002793"/>
      </dsp:txXfrm>
    </dsp:sp>
    <dsp:sp modelId="{D6B5EB9A-55E9-47D7-8173-F2D7BBB83230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C51FE-7646-4902-AE9F-94D148D3DCCF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5568575" y="3315857"/>
        <a:ext cx="1615068" cy="1002793"/>
      </dsp:txXfrm>
    </dsp:sp>
    <dsp:sp modelId="{B0464AB8-09F8-4F47-9A92-8AD6597EC765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8A65E-BD35-4C7A-81AB-DFC73E34A048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הבת – והאב מייצג אותה</a:t>
          </a:r>
        </a:p>
      </dsp:txBody>
      <dsp:txXfrm>
        <a:off x="2493224" y="1762804"/>
        <a:ext cx="1615068" cy="1002793"/>
      </dsp:txXfrm>
    </dsp:sp>
    <dsp:sp modelId="{6E5E92AE-AE86-4BF2-BA33-02435E7FC71D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18A99-3845-4E44-833B-8B22B45585B7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18341" y="3315857"/>
        <a:ext cx="1615068" cy="1002793"/>
      </dsp:txXfrm>
    </dsp:sp>
    <dsp:sp modelId="{905B2EAE-A723-4AF1-85C7-5BFAEF4B30AD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1ADF3-600C-4E74-AA3A-05421676AF5F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רי"ד</a:t>
          </a:r>
        </a:p>
      </dsp:txBody>
      <dsp:txXfrm>
        <a:off x="1468107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CE5B1-1648-42BD-A5A8-F2F5521E5123}">
      <dsp:nvSpPr>
        <dsp:cNvPr id="0" name=""/>
        <dsp:cNvSpPr/>
      </dsp:nvSpPr>
      <dsp:spPr>
        <a:xfrm>
          <a:off x="2104638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46A53-FFAD-48C8-8469-32F1D4F0056D}">
      <dsp:nvSpPr>
        <dsp:cNvPr id="0" name=""/>
        <dsp:cNvSpPr/>
      </dsp:nvSpPr>
      <dsp:spPr>
        <a:xfrm>
          <a:off x="2150358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1005348" y="0"/>
              </a:moveTo>
              <a:lnTo>
                <a:pt x="1005348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42D2-BB51-4182-A7D6-55677B433D14}">
      <dsp:nvSpPr>
        <dsp:cNvPr id="0" name=""/>
        <dsp:cNvSpPr/>
      </dsp:nvSpPr>
      <dsp:spPr>
        <a:xfrm>
          <a:off x="4115335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C6027-0B1E-4E32-BD47-EA2B7638CABF}">
      <dsp:nvSpPr>
        <dsp:cNvPr id="0" name=""/>
        <dsp:cNvSpPr/>
      </dsp:nvSpPr>
      <dsp:spPr>
        <a:xfrm>
          <a:off x="3155706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005348" y="326052"/>
              </a:lnTo>
              <a:lnTo>
                <a:pt x="1005348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1B50C-EE12-4FB4-85B4-A8081275F26B}">
      <dsp:nvSpPr>
        <dsp:cNvPr id="0" name=""/>
        <dsp:cNvSpPr/>
      </dsp:nvSpPr>
      <dsp:spPr>
        <a:xfrm>
          <a:off x="3155706" y="1046222"/>
          <a:ext cx="2010697" cy="478454"/>
        </a:xfrm>
        <a:custGeom>
          <a:avLst/>
          <a:gdLst/>
          <a:ahLst/>
          <a:cxnLst/>
          <a:rect l="0" t="0" r="0" b="0"/>
          <a:pathLst>
            <a:path>
              <a:moveTo>
                <a:pt x="2010697" y="0"/>
              </a:moveTo>
              <a:lnTo>
                <a:pt x="2010697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215EC-2310-43BF-AA48-750DFB1B7DB6}">
      <dsp:nvSpPr>
        <dsp:cNvPr id="0" name=""/>
        <dsp:cNvSpPr/>
      </dsp:nvSpPr>
      <dsp:spPr>
        <a:xfrm>
          <a:off x="6126033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388AC-CCDD-4FC6-9DA8-2EA122E14ED3}">
      <dsp:nvSpPr>
        <dsp:cNvPr id="0" name=""/>
        <dsp:cNvSpPr/>
      </dsp:nvSpPr>
      <dsp:spPr>
        <a:xfrm>
          <a:off x="6171753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1005348" y="0"/>
              </a:moveTo>
              <a:lnTo>
                <a:pt x="1005348" y="326052"/>
              </a:lnTo>
              <a:lnTo>
                <a:pt x="0" y="326052"/>
              </a:lnTo>
              <a:lnTo>
                <a:pt x="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0DA3D-27E7-4826-BE5B-8B722EA44FAA}">
      <dsp:nvSpPr>
        <dsp:cNvPr id="0" name=""/>
        <dsp:cNvSpPr/>
      </dsp:nvSpPr>
      <dsp:spPr>
        <a:xfrm>
          <a:off x="8136731" y="4092429"/>
          <a:ext cx="91440" cy="478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7B586-6D09-4DD1-A988-AC9D3BF91BBB}">
      <dsp:nvSpPr>
        <dsp:cNvPr id="0" name=""/>
        <dsp:cNvSpPr/>
      </dsp:nvSpPr>
      <dsp:spPr>
        <a:xfrm>
          <a:off x="7177102" y="2569325"/>
          <a:ext cx="1005348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1005348" y="326052"/>
              </a:lnTo>
              <a:lnTo>
                <a:pt x="1005348" y="4784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D9E8-B658-4762-B4BE-B8294831928A}">
      <dsp:nvSpPr>
        <dsp:cNvPr id="0" name=""/>
        <dsp:cNvSpPr/>
      </dsp:nvSpPr>
      <dsp:spPr>
        <a:xfrm>
          <a:off x="5166404" y="1046222"/>
          <a:ext cx="2010697" cy="47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2"/>
              </a:lnTo>
              <a:lnTo>
                <a:pt x="2010697" y="326052"/>
              </a:lnTo>
              <a:lnTo>
                <a:pt x="2010697" y="478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C2B44-1BED-4E63-A5B8-953707507743}">
      <dsp:nvSpPr>
        <dsp:cNvPr id="0" name=""/>
        <dsp:cNvSpPr/>
      </dsp:nvSpPr>
      <dsp:spPr>
        <a:xfrm>
          <a:off x="4343846" y="157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394C5-2E8C-49B8-8514-A1269898A8B2}">
      <dsp:nvSpPr>
        <dsp:cNvPr id="0" name=""/>
        <dsp:cNvSpPr/>
      </dsp:nvSpPr>
      <dsp:spPr>
        <a:xfrm>
          <a:off x="4526637" y="17522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קידושי קטנה- עם </a:t>
          </a:r>
          <a:r>
            <a:rPr lang="he-IL" sz="2000" kern="1200"/>
            <a:t>מי?</a:t>
          </a:r>
          <a:endParaRPr lang="he-IL" sz="2000" kern="1200" dirty="0"/>
        </a:p>
      </dsp:txBody>
      <dsp:txXfrm>
        <a:off x="4557234" y="205821"/>
        <a:ext cx="1583922" cy="983454"/>
      </dsp:txXfrm>
    </dsp:sp>
    <dsp:sp modelId="{411576E9-E955-4FFF-82D9-EB80F131E087}">
      <dsp:nvSpPr>
        <dsp:cNvPr id="0" name=""/>
        <dsp:cNvSpPr/>
      </dsp:nvSpPr>
      <dsp:spPr>
        <a:xfrm>
          <a:off x="6354544" y="152467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0EBC9-E5EC-43DF-9F59-A6DC50731BA8}">
      <dsp:nvSpPr>
        <dsp:cNvPr id="0" name=""/>
        <dsp:cNvSpPr/>
      </dsp:nvSpPr>
      <dsp:spPr>
        <a:xfrm>
          <a:off x="6537334" y="169832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האב</a:t>
          </a:r>
        </a:p>
      </dsp:txBody>
      <dsp:txXfrm>
        <a:off x="6567931" y="1728924"/>
        <a:ext cx="1583922" cy="983454"/>
      </dsp:txXfrm>
    </dsp:sp>
    <dsp:sp modelId="{3E09A6DC-EF24-4FFE-B4B7-D8E3C85F5718}">
      <dsp:nvSpPr>
        <dsp:cNvPr id="0" name=""/>
        <dsp:cNvSpPr/>
      </dsp:nvSpPr>
      <dsp:spPr>
        <a:xfrm>
          <a:off x="7359893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85FBC-166B-42AA-942D-3C6D7DCD7266}">
      <dsp:nvSpPr>
        <dsp:cNvPr id="0" name=""/>
        <dsp:cNvSpPr/>
      </dsp:nvSpPr>
      <dsp:spPr>
        <a:xfrm>
          <a:off x="7542683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ריטב"א</a:t>
          </a:r>
        </a:p>
      </dsp:txBody>
      <dsp:txXfrm>
        <a:off x="7573280" y="3252028"/>
        <a:ext cx="1583922" cy="983454"/>
      </dsp:txXfrm>
    </dsp:sp>
    <dsp:sp modelId="{032D3C8D-2C2F-4BAD-A562-AE836144D6EB}">
      <dsp:nvSpPr>
        <dsp:cNvPr id="0" name=""/>
        <dsp:cNvSpPr/>
      </dsp:nvSpPr>
      <dsp:spPr>
        <a:xfrm>
          <a:off x="7359893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BD69E-E674-467E-92F5-EB731CD40E6B}">
      <dsp:nvSpPr>
        <dsp:cNvPr id="0" name=""/>
        <dsp:cNvSpPr/>
      </dsp:nvSpPr>
      <dsp:spPr>
        <a:xfrm>
          <a:off x="7542683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כמו אמה עבריה</a:t>
          </a:r>
        </a:p>
      </dsp:txBody>
      <dsp:txXfrm>
        <a:off x="7573280" y="4775131"/>
        <a:ext cx="1583922" cy="983454"/>
      </dsp:txXfrm>
    </dsp:sp>
    <dsp:sp modelId="{D6B5EB9A-55E9-47D7-8173-F2D7BBB83230}">
      <dsp:nvSpPr>
        <dsp:cNvPr id="0" name=""/>
        <dsp:cNvSpPr/>
      </dsp:nvSpPr>
      <dsp:spPr>
        <a:xfrm>
          <a:off x="5349195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C51FE-7646-4902-AE9F-94D148D3DCCF}">
      <dsp:nvSpPr>
        <dsp:cNvPr id="0" name=""/>
        <dsp:cNvSpPr/>
      </dsp:nvSpPr>
      <dsp:spPr>
        <a:xfrm>
          <a:off x="5531986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5562583" y="3252028"/>
        <a:ext cx="1583922" cy="983454"/>
      </dsp:txXfrm>
    </dsp:sp>
    <dsp:sp modelId="{28B01724-3F95-4576-92F8-1280EFF1067C}">
      <dsp:nvSpPr>
        <dsp:cNvPr id="0" name=""/>
        <dsp:cNvSpPr/>
      </dsp:nvSpPr>
      <dsp:spPr>
        <a:xfrm>
          <a:off x="5349195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2C36D-FC47-4A27-8C7E-D80E05188384}">
      <dsp:nvSpPr>
        <dsp:cNvPr id="0" name=""/>
        <dsp:cNvSpPr/>
      </dsp:nvSpPr>
      <dsp:spPr>
        <a:xfrm>
          <a:off x="5531986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דין </a:t>
          </a:r>
          <a:r>
            <a:rPr lang="he-IL" sz="2000" kern="1200" dirty="0" err="1"/>
            <a:t>מסויים</a:t>
          </a:r>
          <a:r>
            <a:rPr lang="he-IL" sz="2000" kern="1200" dirty="0"/>
            <a:t>, אבל יוצר אישות</a:t>
          </a:r>
        </a:p>
      </dsp:txBody>
      <dsp:txXfrm>
        <a:off x="5562583" y="4775131"/>
        <a:ext cx="1583922" cy="983454"/>
      </dsp:txXfrm>
    </dsp:sp>
    <dsp:sp modelId="{B0464AB8-09F8-4F47-9A92-8AD6597EC765}">
      <dsp:nvSpPr>
        <dsp:cNvPr id="0" name=""/>
        <dsp:cNvSpPr/>
      </dsp:nvSpPr>
      <dsp:spPr>
        <a:xfrm>
          <a:off x="2333148" y="1524676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8A65E-BD35-4C7A-81AB-DFC73E34A048}">
      <dsp:nvSpPr>
        <dsp:cNvPr id="0" name=""/>
        <dsp:cNvSpPr/>
      </dsp:nvSpPr>
      <dsp:spPr>
        <a:xfrm>
          <a:off x="2515939" y="1698327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עם הבת – והאב מייצג אותה</a:t>
          </a:r>
        </a:p>
      </dsp:txBody>
      <dsp:txXfrm>
        <a:off x="2546536" y="1728924"/>
        <a:ext cx="1583922" cy="983454"/>
      </dsp:txXfrm>
    </dsp:sp>
    <dsp:sp modelId="{6E5E92AE-AE86-4BF2-BA33-02435E7FC71D}">
      <dsp:nvSpPr>
        <dsp:cNvPr id="0" name=""/>
        <dsp:cNvSpPr/>
      </dsp:nvSpPr>
      <dsp:spPr>
        <a:xfrm>
          <a:off x="3338497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18A99-3845-4E44-833B-8B22B45585B7}">
      <dsp:nvSpPr>
        <dsp:cNvPr id="0" name=""/>
        <dsp:cNvSpPr/>
      </dsp:nvSpPr>
      <dsp:spPr>
        <a:xfrm>
          <a:off x="3521288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51885" y="3252028"/>
        <a:ext cx="1583922" cy="983454"/>
      </dsp:txXfrm>
    </dsp:sp>
    <dsp:sp modelId="{B2E4037A-2917-4099-9FB0-1565B45179D1}">
      <dsp:nvSpPr>
        <dsp:cNvPr id="0" name=""/>
        <dsp:cNvSpPr/>
      </dsp:nvSpPr>
      <dsp:spPr>
        <a:xfrm>
          <a:off x="3338497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0F2DC-15D6-4827-BA4E-58C937B17506}">
      <dsp:nvSpPr>
        <dsp:cNvPr id="0" name=""/>
        <dsp:cNvSpPr/>
      </dsp:nvSpPr>
      <dsp:spPr>
        <a:xfrm>
          <a:off x="3521288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במקום ביתו</a:t>
          </a:r>
        </a:p>
      </dsp:txBody>
      <dsp:txXfrm>
        <a:off x="3551885" y="4775131"/>
        <a:ext cx="1583922" cy="983454"/>
      </dsp:txXfrm>
    </dsp:sp>
    <dsp:sp modelId="{905B2EAE-A723-4AF1-85C7-5BFAEF4B30AD}">
      <dsp:nvSpPr>
        <dsp:cNvPr id="0" name=""/>
        <dsp:cNvSpPr/>
      </dsp:nvSpPr>
      <dsp:spPr>
        <a:xfrm>
          <a:off x="1327799" y="3047780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1ADF3-600C-4E74-AA3A-05421676AF5F}">
      <dsp:nvSpPr>
        <dsp:cNvPr id="0" name=""/>
        <dsp:cNvSpPr/>
      </dsp:nvSpPr>
      <dsp:spPr>
        <a:xfrm>
          <a:off x="1510590" y="3221431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רי"ד</a:t>
          </a:r>
        </a:p>
      </dsp:txBody>
      <dsp:txXfrm>
        <a:off x="1541187" y="3252028"/>
        <a:ext cx="1583922" cy="983454"/>
      </dsp:txXfrm>
    </dsp:sp>
    <dsp:sp modelId="{B01DA1F2-EDC1-4D37-B266-B233A21F26F8}">
      <dsp:nvSpPr>
        <dsp:cNvPr id="0" name=""/>
        <dsp:cNvSpPr/>
      </dsp:nvSpPr>
      <dsp:spPr>
        <a:xfrm>
          <a:off x="1327799" y="4570883"/>
          <a:ext cx="1645116" cy="1044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B1AF9-6F6A-48A7-A175-59423EBBA9BB}">
      <dsp:nvSpPr>
        <dsp:cNvPr id="0" name=""/>
        <dsp:cNvSpPr/>
      </dsp:nvSpPr>
      <dsp:spPr>
        <a:xfrm>
          <a:off x="1510590" y="4744534"/>
          <a:ext cx="1645116" cy="1044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שליח</a:t>
          </a:r>
        </a:p>
      </dsp:txBody>
      <dsp:txXfrm>
        <a:off x="1541187" y="4775131"/>
        <a:ext cx="1583922" cy="98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796F7-F31D-4420-8E3E-6DC09CACAE12}">
      <dsp:nvSpPr>
        <dsp:cNvPr id="0" name=""/>
        <dsp:cNvSpPr/>
      </dsp:nvSpPr>
      <dsp:spPr>
        <a:xfrm>
          <a:off x="3751317" y="1435526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1380942" y="0"/>
              </a:moveTo>
              <a:lnTo>
                <a:pt x="1380942" y="447864"/>
              </a:lnTo>
              <a:lnTo>
                <a:pt x="0" y="447864"/>
              </a:lnTo>
              <a:lnTo>
                <a:pt x="0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7D48-C0ED-4234-BAC3-776E0E87ADEF}">
      <dsp:nvSpPr>
        <dsp:cNvPr id="0" name=""/>
        <dsp:cNvSpPr/>
      </dsp:nvSpPr>
      <dsp:spPr>
        <a:xfrm>
          <a:off x="6467482" y="3527654"/>
          <a:ext cx="91440" cy="657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83B3E-AC30-440B-94CD-F6633C2CB8D0}">
      <dsp:nvSpPr>
        <dsp:cNvPr id="0" name=""/>
        <dsp:cNvSpPr/>
      </dsp:nvSpPr>
      <dsp:spPr>
        <a:xfrm>
          <a:off x="5132259" y="1435526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864"/>
              </a:lnTo>
              <a:lnTo>
                <a:pt x="1380942" y="447864"/>
              </a:lnTo>
              <a:lnTo>
                <a:pt x="1380942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AF9A-FCE6-4801-8001-52A4D15CDA98}">
      <dsp:nvSpPr>
        <dsp:cNvPr id="0" name=""/>
        <dsp:cNvSpPr/>
      </dsp:nvSpPr>
      <dsp:spPr>
        <a:xfrm>
          <a:off x="4002397" y="601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A26B7-E671-4747-A70E-E8E773A39808}">
      <dsp:nvSpPr>
        <dsp:cNvPr id="0" name=""/>
        <dsp:cNvSpPr/>
      </dsp:nvSpPr>
      <dsp:spPr>
        <a:xfrm>
          <a:off x="4253478" y="239128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קידושי קטנה</a:t>
          </a:r>
        </a:p>
      </dsp:txBody>
      <dsp:txXfrm>
        <a:off x="4295505" y="281155"/>
        <a:ext cx="2175670" cy="1350870"/>
      </dsp:txXfrm>
    </dsp:sp>
    <dsp:sp modelId="{B8CD5CEB-C44F-4359-88EB-C689219F63F2}">
      <dsp:nvSpPr>
        <dsp:cNvPr id="0" name=""/>
        <dsp:cNvSpPr/>
      </dsp:nvSpPr>
      <dsp:spPr>
        <a:xfrm>
          <a:off x="5383340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A6A2-DC14-4F56-AB52-E41284F1A8B4}">
      <dsp:nvSpPr>
        <dsp:cNvPr id="0" name=""/>
        <dsp:cNvSpPr/>
      </dsp:nvSpPr>
      <dsp:spPr>
        <a:xfrm>
          <a:off x="5634420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מדין קנין לקידושין</a:t>
          </a:r>
        </a:p>
      </dsp:txBody>
      <dsp:txXfrm>
        <a:off x="5676447" y="2373283"/>
        <a:ext cx="2175670" cy="1350870"/>
      </dsp:txXfrm>
    </dsp:sp>
    <dsp:sp modelId="{5D7AF4BC-75A4-415F-9FCB-3E6499AEA76D}">
      <dsp:nvSpPr>
        <dsp:cNvPr id="0" name=""/>
        <dsp:cNvSpPr/>
      </dsp:nvSpPr>
      <dsp:spPr>
        <a:xfrm>
          <a:off x="5383340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3DA60-BEC9-4CF0-AA2E-A5C69AC2FA68}">
      <dsp:nvSpPr>
        <dsp:cNvPr id="0" name=""/>
        <dsp:cNvSpPr/>
      </dsp:nvSpPr>
      <dsp:spPr>
        <a:xfrm>
          <a:off x="5634420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ה"א שדווקא </a:t>
          </a:r>
          <a:r>
            <a:rPr lang="he-IL" sz="3200" b="1" kern="1200" dirty="0"/>
            <a:t>כסף</a:t>
          </a:r>
        </a:p>
      </dsp:txBody>
      <dsp:txXfrm>
        <a:off x="5676447" y="4465411"/>
        <a:ext cx="2175670" cy="1350870"/>
      </dsp:txXfrm>
    </dsp:sp>
    <dsp:sp modelId="{225F5ADB-FEF4-4BD4-A59E-20004B0A21FC}">
      <dsp:nvSpPr>
        <dsp:cNvPr id="0" name=""/>
        <dsp:cNvSpPr/>
      </dsp:nvSpPr>
      <dsp:spPr>
        <a:xfrm>
          <a:off x="2621454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E6B3-6B09-4F57-B38C-326E8ECFEE8C}">
      <dsp:nvSpPr>
        <dsp:cNvPr id="0" name=""/>
        <dsp:cNvSpPr/>
      </dsp:nvSpPr>
      <dsp:spPr>
        <a:xfrm>
          <a:off x="2872535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אישות</a:t>
          </a:r>
        </a:p>
      </dsp:txBody>
      <dsp:txXfrm>
        <a:off x="2914562" y="2373283"/>
        <a:ext cx="2175670" cy="1350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2FBCF-6C7B-44D1-8689-7EC84184EF25}">
      <dsp:nvSpPr>
        <dsp:cNvPr id="0" name=""/>
        <dsp:cNvSpPr/>
      </dsp:nvSpPr>
      <dsp:spPr>
        <a:xfrm>
          <a:off x="2324654" y="3527654"/>
          <a:ext cx="91440" cy="657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796F7-F31D-4420-8E3E-6DC09CACAE12}">
      <dsp:nvSpPr>
        <dsp:cNvPr id="0" name=""/>
        <dsp:cNvSpPr/>
      </dsp:nvSpPr>
      <dsp:spPr>
        <a:xfrm>
          <a:off x="2370374" y="1435526"/>
          <a:ext cx="2071414" cy="657203"/>
        </a:xfrm>
        <a:custGeom>
          <a:avLst/>
          <a:gdLst/>
          <a:ahLst/>
          <a:cxnLst/>
          <a:rect l="0" t="0" r="0" b="0"/>
          <a:pathLst>
            <a:path>
              <a:moveTo>
                <a:pt x="2071414" y="0"/>
              </a:moveTo>
              <a:lnTo>
                <a:pt x="2071414" y="447864"/>
              </a:lnTo>
              <a:lnTo>
                <a:pt x="0" y="447864"/>
              </a:lnTo>
              <a:lnTo>
                <a:pt x="0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3DCBD-5911-42A3-91D8-284813D97E65}">
      <dsp:nvSpPr>
        <dsp:cNvPr id="0" name=""/>
        <dsp:cNvSpPr/>
      </dsp:nvSpPr>
      <dsp:spPr>
        <a:xfrm>
          <a:off x="5132259" y="3527654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1380942" y="0"/>
              </a:moveTo>
              <a:lnTo>
                <a:pt x="1380942" y="447864"/>
              </a:lnTo>
              <a:lnTo>
                <a:pt x="0" y="447864"/>
              </a:lnTo>
              <a:lnTo>
                <a:pt x="0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7D48-C0ED-4234-BAC3-776E0E87ADEF}">
      <dsp:nvSpPr>
        <dsp:cNvPr id="0" name=""/>
        <dsp:cNvSpPr/>
      </dsp:nvSpPr>
      <dsp:spPr>
        <a:xfrm>
          <a:off x="6513202" y="3527654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864"/>
              </a:lnTo>
              <a:lnTo>
                <a:pt x="1380942" y="447864"/>
              </a:lnTo>
              <a:lnTo>
                <a:pt x="1380942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83B3E-AC30-440B-94CD-F6633C2CB8D0}">
      <dsp:nvSpPr>
        <dsp:cNvPr id="0" name=""/>
        <dsp:cNvSpPr/>
      </dsp:nvSpPr>
      <dsp:spPr>
        <a:xfrm>
          <a:off x="4441788" y="1435526"/>
          <a:ext cx="2071414" cy="65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864"/>
              </a:lnTo>
              <a:lnTo>
                <a:pt x="2071414" y="447864"/>
              </a:lnTo>
              <a:lnTo>
                <a:pt x="2071414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AF9A-FCE6-4801-8001-52A4D15CDA98}">
      <dsp:nvSpPr>
        <dsp:cNvPr id="0" name=""/>
        <dsp:cNvSpPr/>
      </dsp:nvSpPr>
      <dsp:spPr>
        <a:xfrm>
          <a:off x="3311926" y="601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A26B7-E671-4747-A70E-E8E773A39808}">
      <dsp:nvSpPr>
        <dsp:cNvPr id="0" name=""/>
        <dsp:cNvSpPr/>
      </dsp:nvSpPr>
      <dsp:spPr>
        <a:xfrm>
          <a:off x="3563006" y="239128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קידושי קטנה</a:t>
          </a:r>
        </a:p>
      </dsp:txBody>
      <dsp:txXfrm>
        <a:off x="3605033" y="281155"/>
        <a:ext cx="2175670" cy="1350870"/>
      </dsp:txXfrm>
    </dsp:sp>
    <dsp:sp modelId="{B8CD5CEB-C44F-4359-88EB-C689219F63F2}">
      <dsp:nvSpPr>
        <dsp:cNvPr id="0" name=""/>
        <dsp:cNvSpPr/>
      </dsp:nvSpPr>
      <dsp:spPr>
        <a:xfrm>
          <a:off x="5383340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A6A2-DC14-4F56-AB52-E41284F1A8B4}">
      <dsp:nvSpPr>
        <dsp:cNvPr id="0" name=""/>
        <dsp:cNvSpPr/>
      </dsp:nvSpPr>
      <dsp:spPr>
        <a:xfrm>
          <a:off x="5634420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מדין קנין לקידושין</a:t>
          </a:r>
        </a:p>
      </dsp:txBody>
      <dsp:txXfrm>
        <a:off x="5676447" y="2373283"/>
        <a:ext cx="2175670" cy="1350870"/>
      </dsp:txXfrm>
    </dsp:sp>
    <dsp:sp modelId="{5D7AF4BC-75A4-415F-9FCB-3E6499AEA76D}">
      <dsp:nvSpPr>
        <dsp:cNvPr id="0" name=""/>
        <dsp:cNvSpPr/>
      </dsp:nvSpPr>
      <dsp:spPr>
        <a:xfrm>
          <a:off x="6764282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3DA60-BEC9-4CF0-AA2E-A5C69AC2FA68}">
      <dsp:nvSpPr>
        <dsp:cNvPr id="0" name=""/>
        <dsp:cNvSpPr/>
      </dsp:nvSpPr>
      <dsp:spPr>
        <a:xfrm>
          <a:off x="7015363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ה"א שדווקא </a:t>
          </a:r>
          <a:r>
            <a:rPr lang="he-IL" sz="2400" b="1" kern="1200" dirty="0"/>
            <a:t>כסף</a:t>
          </a:r>
        </a:p>
      </dsp:txBody>
      <dsp:txXfrm>
        <a:off x="7057390" y="4465411"/>
        <a:ext cx="2175670" cy="1350870"/>
      </dsp:txXfrm>
    </dsp:sp>
    <dsp:sp modelId="{E2AC5A09-5EBC-4A54-98C5-2CAAD50D56DC}">
      <dsp:nvSpPr>
        <dsp:cNvPr id="0" name=""/>
        <dsp:cNvSpPr/>
      </dsp:nvSpPr>
      <dsp:spPr>
        <a:xfrm>
          <a:off x="4002397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6C50F-F7B8-4E25-831A-B34521D4AE05}">
      <dsp:nvSpPr>
        <dsp:cNvPr id="0" name=""/>
        <dsp:cNvSpPr/>
      </dsp:nvSpPr>
      <dsp:spPr>
        <a:xfrm>
          <a:off x="4253478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 דווקא נתינה (לתוך ביתו) אבל לא </a:t>
          </a:r>
          <a:r>
            <a:rPr lang="he-IL" sz="2400" kern="1200" dirty="0" err="1"/>
            <a:t>שיייך</a:t>
          </a:r>
          <a:r>
            <a:rPr lang="he-IL" sz="2400" kern="1200" dirty="0"/>
            <a:t> קידושין </a:t>
          </a:r>
          <a:endParaRPr lang="he-IL" sz="2400" b="1" kern="1200" dirty="0"/>
        </a:p>
      </dsp:txBody>
      <dsp:txXfrm>
        <a:off x="4295505" y="4465411"/>
        <a:ext cx="2175670" cy="1350870"/>
      </dsp:txXfrm>
    </dsp:sp>
    <dsp:sp modelId="{225F5ADB-FEF4-4BD4-A59E-20004B0A21FC}">
      <dsp:nvSpPr>
        <dsp:cNvPr id="0" name=""/>
        <dsp:cNvSpPr/>
      </dsp:nvSpPr>
      <dsp:spPr>
        <a:xfrm>
          <a:off x="1240512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E6B3-6B09-4F57-B38C-326E8ECFEE8C}">
      <dsp:nvSpPr>
        <dsp:cNvPr id="0" name=""/>
        <dsp:cNvSpPr/>
      </dsp:nvSpPr>
      <dsp:spPr>
        <a:xfrm>
          <a:off x="1491592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אישות</a:t>
          </a:r>
        </a:p>
      </dsp:txBody>
      <dsp:txXfrm>
        <a:off x="1533619" y="2373283"/>
        <a:ext cx="2175670" cy="1350870"/>
      </dsp:txXfrm>
    </dsp:sp>
    <dsp:sp modelId="{BFBE0CEF-F17D-43C6-ABEB-4E9D9B67A7F6}">
      <dsp:nvSpPr>
        <dsp:cNvPr id="0" name=""/>
        <dsp:cNvSpPr/>
      </dsp:nvSpPr>
      <dsp:spPr>
        <a:xfrm>
          <a:off x="1240512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F6515-9490-4038-B28F-544D97AB16A8}">
      <dsp:nvSpPr>
        <dsp:cNvPr id="0" name=""/>
        <dsp:cNvSpPr/>
      </dsp:nvSpPr>
      <dsp:spPr>
        <a:xfrm>
          <a:off x="1491592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אולי דווקא ביאה (יצירת אישות בפועל)</a:t>
          </a:r>
        </a:p>
      </dsp:txBody>
      <dsp:txXfrm>
        <a:off x="1533619" y="4465411"/>
        <a:ext cx="2175670" cy="1350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2FBCF-6C7B-44D1-8689-7EC84184EF25}">
      <dsp:nvSpPr>
        <dsp:cNvPr id="0" name=""/>
        <dsp:cNvSpPr/>
      </dsp:nvSpPr>
      <dsp:spPr>
        <a:xfrm>
          <a:off x="2324654" y="3527654"/>
          <a:ext cx="91440" cy="657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796F7-F31D-4420-8E3E-6DC09CACAE12}">
      <dsp:nvSpPr>
        <dsp:cNvPr id="0" name=""/>
        <dsp:cNvSpPr/>
      </dsp:nvSpPr>
      <dsp:spPr>
        <a:xfrm>
          <a:off x="2370374" y="1435526"/>
          <a:ext cx="2071414" cy="657203"/>
        </a:xfrm>
        <a:custGeom>
          <a:avLst/>
          <a:gdLst/>
          <a:ahLst/>
          <a:cxnLst/>
          <a:rect l="0" t="0" r="0" b="0"/>
          <a:pathLst>
            <a:path>
              <a:moveTo>
                <a:pt x="2071414" y="0"/>
              </a:moveTo>
              <a:lnTo>
                <a:pt x="2071414" y="447864"/>
              </a:lnTo>
              <a:lnTo>
                <a:pt x="0" y="447864"/>
              </a:lnTo>
              <a:lnTo>
                <a:pt x="0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C1C2-F2B3-4B87-9027-E2E65AD0A7A7}">
      <dsp:nvSpPr>
        <dsp:cNvPr id="0" name=""/>
        <dsp:cNvSpPr/>
      </dsp:nvSpPr>
      <dsp:spPr>
        <a:xfrm>
          <a:off x="5132259" y="3527654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1380942" y="0"/>
              </a:moveTo>
              <a:lnTo>
                <a:pt x="1380942" y="447864"/>
              </a:lnTo>
              <a:lnTo>
                <a:pt x="0" y="447864"/>
              </a:lnTo>
              <a:lnTo>
                <a:pt x="0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7D48-C0ED-4234-BAC3-776E0E87ADEF}">
      <dsp:nvSpPr>
        <dsp:cNvPr id="0" name=""/>
        <dsp:cNvSpPr/>
      </dsp:nvSpPr>
      <dsp:spPr>
        <a:xfrm>
          <a:off x="6513202" y="3527654"/>
          <a:ext cx="1380942" cy="65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864"/>
              </a:lnTo>
              <a:lnTo>
                <a:pt x="1380942" y="447864"/>
              </a:lnTo>
              <a:lnTo>
                <a:pt x="1380942" y="6572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83B3E-AC30-440B-94CD-F6633C2CB8D0}">
      <dsp:nvSpPr>
        <dsp:cNvPr id="0" name=""/>
        <dsp:cNvSpPr/>
      </dsp:nvSpPr>
      <dsp:spPr>
        <a:xfrm>
          <a:off x="4441788" y="1435526"/>
          <a:ext cx="2071414" cy="65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864"/>
              </a:lnTo>
              <a:lnTo>
                <a:pt x="2071414" y="447864"/>
              </a:lnTo>
              <a:lnTo>
                <a:pt x="2071414" y="657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AF9A-FCE6-4801-8001-52A4D15CDA98}">
      <dsp:nvSpPr>
        <dsp:cNvPr id="0" name=""/>
        <dsp:cNvSpPr/>
      </dsp:nvSpPr>
      <dsp:spPr>
        <a:xfrm>
          <a:off x="3311926" y="601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A26B7-E671-4747-A70E-E8E773A39808}">
      <dsp:nvSpPr>
        <dsp:cNvPr id="0" name=""/>
        <dsp:cNvSpPr/>
      </dsp:nvSpPr>
      <dsp:spPr>
        <a:xfrm>
          <a:off x="3563006" y="239128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קידושי קטנה</a:t>
          </a:r>
        </a:p>
      </dsp:txBody>
      <dsp:txXfrm>
        <a:off x="3605033" y="281155"/>
        <a:ext cx="2175670" cy="1350870"/>
      </dsp:txXfrm>
    </dsp:sp>
    <dsp:sp modelId="{B8CD5CEB-C44F-4359-88EB-C689219F63F2}">
      <dsp:nvSpPr>
        <dsp:cNvPr id="0" name=""/>
        <dsp:cNvSpPr/>
      </dsp:nvSpPr>
      <dsp:spPr>
        <a:xfrm>
          <a:off x="5383340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A6A2-DC14-4F56-AB52-E41284F1A8B4}">
      <dsp:nvSpPr>
        <dsp:cNvPr id="0" name=""/>
        <dsp:cNvSpPr/>
      </dsp:nvSpPr>
      <dsp:spPr>
        <a:xfrm>
          <a:off x="5634420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מדין קנין לקידושין</a:t>
          </a:r>
        </a:p>
      </dsp:txBody>
      <dsp:txXfrm>
        <a:off x="5676447" y="2373283"/>
        <a:ext cx="2175670" cy="1350870"/>
      </dsp:txXfrm>
    </dsp:sp>
    <dsp:sp modelId="{5D7AF4BC-75A4-415F-9FCB-3E6499AEA76D}">
      <dsp:nvSpPr>
        <dsp:cNvPr id="0" name=""/>
        <dsp:cNvSpPr/>
      </dsp:nvSpPr>
      <dsp:spPr>
        <a:xfrm>
          <a:off x="6764282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3DA60-BEC9-4CF0-AA2E-A5C69AC2FA68}">
      <dsp:nvSpPr>
        <dsp:cNvPr id="0" name=""/>
        <dsp:cNvSpPr/>
      </dsp:nvSpPr>
      <dsp:spPr>
        <a:xfrm>
          <a:off x="7015363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ה"א שדווקא </a:t>
          </a:r>
          <a:r>
            <a:rPr lang="he-IL" sz="2500" b="1" kern="1200" dirty="0"/>
            <a:t>כסף</a:t>
          </a:r>
        </a:p>
      </dsp:txBody>
      <dsp:txXfrm>
        <a:off x="7057390" y="4465411"/>
        <a:ext cx="2175670" cy="1350870"/>
      </dsp:txXfrm>
    </dsp:sp>
    <dsp:sp modelId="{3C48A0ED-38A9-4133-8179-EB3F1A68D3E3}">
      <dsp:nvSpPr>
        <dsp:cNvPr id="0" name=""/>
        <dsp:cNvSpPr/>
      </dsp:nvSpPr>
      <dsp:spPr>
        <a:xfrm>
          <a:off x="4002397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498EB-0522-4510-8E6B-D00D8426D19A}">
      <dsp:nvSpPr>
        <dsp:cNvPr id="0" name=""/>
        <dsp:cNvSpPr/>
      </dsp:nvSpPr>
      <dsp:spPr>
        <a:xfrm>
          <a:off x="4253478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b="0" kern="1200" dirty="0"/>
            <a:t>ירושלמי- אפילו קידושי ביאה צריך פן של </a:t>
          </a:r>
          <a:r>
            <a:rPr lang="he-IL" sz="2500" b="1" kern="1200" dirty="0"/>
            <a:t>כסף</a:t>
          </a:r>
        </a:p>
      </dsp:txBody>
      <dsp:txXfrm>
        <a:off x="4295505" y="4465411"/>
        <a:ext cx="2175670" cy="1350870"/>
      </dsp:txXfrm>
    </dsp:sp>
    <dsp:sp modelId="{225F5ADB-FEF4-4BD4-A59E-20004B0A21FC}">
      <dsp:nvSpPr>
        <dsp:cNvPr id="0" name=""/>
        <dsp:cNvSpPr/>
      </dsp:nvSpPr>
      <dsp:spPr>
        <a:xfrm>
          <a:off x="1240512" y="2092729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E6B3-6B09-4F57-B38C-326E8ECFEE8C}">
      <dsp:nvSpPr>
        <dsp:cNvPr id="0" name=""/>
        <dsp:cNvSpPr/>
      </dsp:nvSpPr>
      <dsp:spPr>
        <a:xfrm>
          <a:off x="1491592" y="2331256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אישות</a:t>
          </a:r>
        </a:p>
      </dsp:txBody>
      <dsp:txXfrm>
        <a:off x="1533619" y="2373283"/>
        <a:ext cx="2175670" cy="1350870"/>
      </dsp:txXfrm>
    </dsp:sp>
    <dsp:sp modelId="{BFBE0CEF-F17D-43C6-ABEB-4E9D9B67A7F6}">
      <dsp:nvSpPr>
        <dsp:cNvPr id="0" name=""/>
        <dsp:cNvSpPr/>
      </dsp:nvSpPr>
      <dsp:spPr>
        <a:xfrm>
          <a:off x="1240512" y="4184857"/>
          <a:ext cx="2259724" cy="1434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F6515-9490-4038-B28F-544D97AB16A8}">
      <dsp:nvSpPr>
        <dsp:cNvPr id="0" name=""/>
        <dsp:cNvSpPr/>
      </dsp:nvSpPr>
      <dsp:spPr>
        <a:xfrm>
          <a:off x="1491592" y="4423384"/>
          <a:ext cx="2259724" cy="1434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אולי דווקא ביאה (יצירת אישות בפועל)</a:t>
          </a:r>
        </a:p>
      </dsp:txBody>
      <dsp:txXfrm>
        <a:off x="1533619" y="4465411"/>
        <a:ext cx="2175670" cy="1350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03735-4497-4FB1-B0C0-BF9ADDCE8B79}">
      <dsp:nvSpPr>
        <dsp:cNvPr id="0" name=""/>
        <dsp:cNvSpPr/>
      </dsp:nvSpPr>
      <dsp:spPr>
        <a:xfrm>
          <a:off x="1102905" y="35117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2FBCF-6C7B-44D1-8689-7EC84184EF25}">
      <dsp:nvSpPr>
        <dsp:cNvPr id="0" name=""/>
        <dsp:cNvSpPr/>
      </dsp:nvSpPr>
      <dsp:spPr>
        <a:xfrm>
          <a:off x="2447136" y="35117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796F7-F31D-4420-8E3E-6DC09CACAE12}">
      <dsp:nvSpPr>
        <dsp:cNvPr id="0" name=""/>
        <dsp:cNvSpPr/>
      </dsp:nvSpPr>
      <dsp:spPr>
        <a:xfrm>
          <a:off x="2447136" y="1475242"/>
          <a:ext cx="2688461" cy="639731"/>
        </a:xfrm>
        <a:custGeom>
          <a:avLst/>
          <a:gdLst/>
          <a:ahLst/>
          <a:cxnLst/>
          <a:rect l="0" t="0" r="0" b="0"/>
          <a:pathLst>
            <a:path>
              <a:moveTo>
                <a:pt x="2688461" y="0"/>
              </a:moveTo>
              <a:lnTo>
                <a:pt x="268846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C1C2-F2B3-4B87-9027-E2E65AD0A7A7}">
      <dsp:nvSpPr>
        <dsp:cNvPr id="0" name=""/>
        <dsp:cNvSpPr/>
      </dsp:nvSpPr>
      <dsp:spPr>
        <a:xfrm>
          <a:off x="6479827" y="35117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7D48-C0ED-4234-BAC3-776E0E87ADEF}">
      <dsp:nvSpPr>
        <dsp:cNvPr id="0" name=""/>
        <dsp:cNvSpPr/>
      </dsp:nvSpPr>
      <dsp:spPr>
        <a:xfrm>
          <a:off x="7824058" y="35117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83B3E-AC30-440B-94CD-F6633C2CB8D0}">
      <dsp:nvSpPr>
        <dsp:cNvPr id="0" name=""/>
        <dsp:cNvSpPr/>
      </dsp:nvSpPr>
      <dsp:spPr>
        <a:xfrm>
          <a:off x="5135597" y="1475242"/>
          <a:ext cx="268846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2688461" y="435958"/>
              </a:lnTo>
              <a:lnTo>
                <a:pt x="2688461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AF9A-FCE6-4801-8001-52A4D15CDA98}">
      <dsp:nvSpPr>
        <dsp:cNvPr id="0" name=""/>
        <dsp:cNvSpPr/>
      </dsp:nvSpPr>
      <dsp:spPr>
        <a:xfrm>
          <a:off x="4035772" y="7846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A26B7-E671-4747-A70E-E8E773A39808}">
      <dsp:nvSpPr>
        <dsp:cNvPr id="0" name=""/>
        <dsp:cNvSpPr/>
      </dsp:nvSpPr>
      <dsp:spPr>
        <a:xfrm>
          <a:off x="4280177" y="31065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קידושי קטנה</a:t>
          </a:r>
        </a:p>
      </dsp:txBody>
      <dsp:txXfrm>
        <a:off x="4321087" y="351560"/>
        <a:ext cx="2117829" cy="1314957"/>
      </dsp:txXfrm>
    </dsp:sp>
    <dsp:sp modelId="{B8CD5CEB-C44F-4359-88EB-C689219F63F2}">
      <dsp:nvSpPr>
        <dsp:cNvPr id="0" name=""/>
        <dsp:cNvSpPr/>
      </dsp:nvSpPr>
      <dsp:spPr>
        <a:xfrm>
          <a:off x="6724233" y="211497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A6A2-DC14-4F56-AB52-E41284F1A8B4}">
      <dsp:nvSpPr>
        <dsp:cNvPr id="0" name=""/>
        <dsp:cNvSpPr/>
      </dsp:nvSpPr>
      <dsp:spPr>
        <a:xfrm>
          <a:off x="6968638" y="234715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קנין לקידושין</a:t>
          </a:r>
        </a:p>
      </dsp:txBody>
      <dsp:txXfrm>
        <a:off x="7009548" y="2388069"/>
        <a:ext cx="2117829" cy="1314957"/>
      </dsp:txXfrm>
    </dsp:sp>
    <dsp:sp modelId="{5D7AF4BC-75A4-415F-9FCB-3E6499AEA76D}">
      <dsp:nvSpPr>
        <dsp:cNvPr id="0" name=""/>
        <dsp:cNvSpPr/>
      </dsp:nvSpPr>
      <dsp:spPr>
        <a:xfrm>
          <a:off x="8068463" y="415148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3DA60-BEC9-4CF0-AA2E-A5C69AC2FA68}">
      <dsp:nvSpPr>
        <dsp:cNvPr id="0" name=""/>
        <dsp:cNvSpPr/>
      </dsp:nvSpPr>
      <dsp:spPr>
        <a:xfrm>
          <a:off x="8312869" y="43836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ה"א שדווקא </a:t>
          </a:r>
          <a:r>
            <a:rPr lang="he-IL" sz="2100" b="1" kern="1200" dirty="0"/>
            <a:t>כסף</a:t>
          </a:r>
        </a:p>
      </dsp:txBody>
      <dsp:txXfrm>
        <a:off x="8353779" y="4424578"/>
        <a:ext cx="2117829" cy="1314957"/>
      </dsp:txXfrm>
    </dsp:sp>
    <dsp:sp modelId="{3C48A0ED-38A9-4133-8179-EB3F1A68D3E3}">
      <dsp:nvSpPr>
        <dsp:cNvPr id="0" name=""/>
        <dsp:cNvSpPr/>
      </dsp:nvSpPr>
      <dsp:spPr>
        <a:xfrm>
          <a:off x="5380002" y="415148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498EB-0522-4510-8E6B-D00D8426D19A}">
      <dsp:nvSpPr>
        <dsp:cNvPr id="0" name=""/>
        <dsp:cNvSpPr/>
      </dsp:nvSpPr>
      <dsp:spPr>
        <a:xfrm>
          <a:off x="5624408" y="43836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0" kern="1200" dirty="0"/>
            <a:t>ירושלמי- אפילו קידושי ביאה צריך פן של </a:t>
          </a:r>
          <a:r>
            <a:rPr lang="he-IL" sz="2100" b="1" kern="1200" dirty="0"/>
            <a:t>כסף</a:t>
          </a:r>
        </a:p>
      </dsp:txBody>
      <dsp:txXfrm>
        <a:off x="5665318" y="4424578"/>
        <a:ext cx="2117829" cy="1314957"/>
      </dsp:txXfrm>
    </dsp:sp>
    <dsp:sp modelId="{225F5ADB-FEF4-4BD4-A59E-20004B0A21FC}">
      <dsp:nvSpPr>
        <dsp:cNvPr id="0" name=""/>
        <dsp:cNvSpPr/>
      </dsp:nvSpPr>
      <dsp:spPr>
        <a:xfrm>
          <a:off x="1347311" y="211497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E6B3-6B09-4F57-B38C-326E8ECFEE8C}">
      <dsp:nvSpPr>
        <dsp:cNvPr id="0" name=""/>
        <dsp:cNvSpPr/>
      </dsp:nvSpPr>
      <dsp:spPr>
        <a:xfrm>
          <a:off x="1591716" y="234715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אישות</a:t>
          </a:r>
        </a:p>
      </dsp:txBody>
      <dsp:txXfrm>
        <a:off x="1632626" y="2388069"/>
        <a:ext cx="2117829" cy="1314957"/>
      </dsp:txXfrm>
    </dsp:sp>
    <dsp:sp modelId="{BFBE0CEF-F17D-43C6-ABEB-4E9D9B67A7F6}">
      <dsp:nvSpPr>
        <dsp:cNvPr id="0" name=""/>
        <dsp:cNvSpPr/>
      </dsp:nvSpPr>
      <dsp:spPr>
        <a:xfrm>
          <a:off x="2691541" y="415148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F6515-9490-4038-B28F-544D97AB16A8}">
      <dsp:nvSpPr>
        <dsp:cNvPr id="0" name=""/>
        <dsp:cNvSpPr/>
      </dsp:nvSpPr>
      <dsp:spPr>
        <a:xfrm>
          <a:off x="2935947" y="43836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אולי דווקא ביאה (יצירת אישות בפועל)</a:t>
          </a:r>
        </a:p>
      </dsp:txBody>
      <dsp:txXfrm>
        <a:off x="2976857" y="4424578"/>
        <a:ext cx="2117829" cy="1314957"/>
      </dsp:txXfrm>
    </dsp:sp>
    <dsp:sp modelId="{51DFFB58-55CE-4ADA-834D-06B4304C1E47}">
      <dsp:nvSpPr>
        <dsp:cNvPr id="0" name=""/>
        <dsp:cNvSpPr/>
      </dsp:nvSpPr>
      <dsp:spPr>
        <a:xfrm>
          <a:off x="3080" y="4151483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FF4EE-22DA-4EB8-B699-0CF0A99A9436}">
      <dsp:nvSpPr>
        <dsp:cNvPr id="0" name=""/>
        <dsp:cNvSpPr/>
      </dsp:nvSpPr>
      <dsp:spPr>
        <a:xfrm>
          <a:off x="247486" y="43836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אולי דווקא קופצים ישר </a:t>
          </a:r>
          <a:r>
            <a:rPr lang="he-IL" sz="2100" kern="1200" dirty="0" err="1"/>
            <a:t>לנשואין</a:t>
          </a:r>
          <a:r>
            <a:rPr lang="he-IL" sz="2100" kern="1200" dirty="0"/>
            <a:t>, שאי אפשר ליצור קידושין עם קטנה</a:t>
          </a:r>
        </a:p>
      </dsp:txBody>
      <dsp:txXfrm>
        <a:off x="288396" y="4424578"/>
        <a:ext cx="2117829" cy="1314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03735-4497-4FB1-B0C0-BF9ADDCE8B79}">
      <dsp:nvSpPr>
        <dsp:cNvPr id="0" name=""/>
        <dsp:cNvSpPr/>
      </dsp:nvSpPr>
      <dsp:spPr>
        <a:xfrm>
          <a:off x="879295" y="3393090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1070301" y="0"/>
              </a:moveTo>
              <a:lnTo>
                <a:pt x="1070301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2FBCF-6C7B-44D1-8689-7EC84184EF25}">
      <dsp:nvSpPr>
        <dsp:cNvPr id="0" name=""/>
        <dsp:cNvSpPr/>
      </dsp:nvSpPr>
      <dsp:spPr>
        <a:xfrm>
          <a:off x="1949596" y="3393090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1070301" y="347118"/>
              </a:lnTo>
              <a:lnTo>
                <a:pt x="1070301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796F7-F31D-4420-8E3E-6DC09CACAE12}">
      <dsp:nvSpPr>
        <dsp:cNvPr id="0" name=""/>
        <dsp:cNvSpPr/>
      </dsp:nvSpPr>
      <dsp:spPr>
        <a:xfrm>
          <a:off x="1949596" y="1771584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2675752" y="0"/>
              </a:moveTo>
              <a:lnTo>
                <a:pt x="267575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B13E2-51D7-4C7B-B01F-A497164E4A37}">
      <dsp:nvSpPr>
        <dsp:cNvPr id="0" name=""/>
        <dsp:cNvSpPr/>
      </dsp:nvSpPr>
      <dsp:spPr>
        <a:xfrm>
          <a:off x="5160499" y="3393090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2140602" y="0"/>
              </a:moveTo>
              <a:lnTo>
                <a:pt x="214060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C1C2-F2B3-4B87-9027-E2E65AD0A7A7}">
      <dsp:nvSpPr>
        <dsp:cNvPr id="0" name=""/>
        <dsp:cNvSpPr/>
      </dsp:nvSpPr>
      <dsp:spPr>
        <a:xfrm>
          <a:off x="7255382" y="3393090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67D48-C0ED-4234-BAC3-776E0E87ADEF}">
      <dsp:nvSpPr>
        <dsp:cNvPr id="0" name=""/>
        <dsp:cNvSpPr/>
      </dsp:nvSpPr>
      <dsp:spPr>
        <a:xfrm>
          <a:off x="7301102" y="3393090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140602" y="347118"/>
              </a:lnTo>
              <a:lnTo>
                <a:pt x="2140602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83B3E-AC30-440B-94CD-F6633C2CB8D0}">
      <dsp:nvSpPr>
        <dsp:cNvPr id="0" name=""/>
        <dsp:cNvSpPr/>
      </dsp:nvSpPr>
      <dsp:spPr>
        <a:xfrm>
          <a:off x="4625349" y="1771584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675752" y="347118"/>
              </a:lnTo>
              <a:lnTo>
                <a:pt x="2675752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9AF9A-FCE6-4801-8001-52A4D15CDA98}">
      <dsp:nvSpPr>
        <dsp:cNvPr id="0" name=""/>
        <dsp:cNvSpPr/>
      </dsp:nvSpPr>
      <dsp:spPr>
        <a:xfrm>
          <a:off x="3749648" y="659443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A26B7-E671-4747-A70E-E8E773A39808}">
      <dsp:nvSpPr>
        <dsp:cNvPr id="0" name=""/>
        <dsp:cNvSpPr/>
      </dsp:nvSpPr>
      <dsp:spPr>
        <a:xfrm>
          <a:off x="3944248" y="844314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 קטנה</a:t>
          </a:r>
        </a:p>
      </dsp:txBody>
      <dsp:txXfrm>
        <a:off x="3976821" y="876887"/>
        <a:ext cx="1686255" cy="1046994"/>
      </dsp:txXfrm>
    </dsp:sp>
    <dsp:sp modelId="{B8CD5CEB-C44F-4359-88EB-C689219F63F2}">
      <dsp:nvSpPr>
        <dsp:cNvPr id="0" name=""/>
        <dsp:cNvSpPr/>
      </dsp:nvSpPr>
      <dsp:spPr>
        <a:xfrm>
          <a:off x="6425401" y="2280950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AA6A2-DC14-4F56-AB52-E41284F1A8B4}">
      <dsp:nvSpPr>
        <dsp:cNvPr id="0" name=""/>
        <dsp:cNvSpPr/>
      </dsp:nvSpPr>
      <dsp:spPr>
        <a:xfrm>
          <a:off x="6620001" y="2465820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מדין קנין לקידושין</a:t>
          </a:r>
        </a:p>
      </dsp:txBody>
      <dsp:txXfrm>
        <a:off x="6652574" y="2498393"/>
        <a:ext cx="1686255" cy="1046994"/>
      </dsp:txXfrm>
    </dsp:sp>
    <dsp:sp modelId="{5D7AF4BC-75A4-415F-9FCB-3E6499AEA76D}">
      <dsp:nvSpPr>
        <dsp:cNvPr id="0" name=""/>
        <dsp:cNvSpPr/>
      </dsp:nvSpPr>
      <dsp:spPr>
        <a:xfrm>
          <a:off x="8566003" y="390245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3DA60-BEC9-4CF0-AA2E-A5C69AC2FA68}">
      <dsp:nvSpPr>
        <dsp:cNvPr id="0" name=""/>
        <dsp:cNvSpPr/>
      </dsp:nvSpPr>
      <dsp:spPr>
        <a:xfrm>
          <a:off x="8760603" y="4087326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שדווקא </a:t>
          </a:r>
          <a:r>
            <a:rPr lang="he-IL" sz="1500" b="1" kern="1200" dirty="0"/>
            <a:t>כסף</a:t>
          </a:r>
        </a:p>
      </dsp:txBody>
      <dsp:txXfrm>
        <a:off x="8793176" y="4119899"/>
        <a:ext cx="1686255" cy="1046994"/>
      </dsp:txXfrm>
    </dsp:sp>
    <dsp:sp modelId="{3C48A0ED-38A9-4133-8179-EB3F1A68D3E3}">
      <dsp:nvSpPr>
        <dsp:cNvPr id="0" name=""/>
        <dsp:cNvSpPr/>
      </dsp:nvSpPr>
      <dsp:spPr>
        <a:xfrm>
          <a:off x="6425401" y="390245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498EB-0522-4510-8E6B-D00D8426D19A}">
      <dsp:nvSpPr>
        <dsp:cNvPr id="0" name=""/>
        <dsp:cNvSpPr/>
      </dsp:nvSpPr>
      <dsp:spPr>
        <a:xfrm>
          <a:off x="6620001" y="4087326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/>
            <a:t>ירושלמי- אפילו קידושי ביאה צריך פן של </a:t>
          </a:r>
          <a:r>
            <a:rPr lang="he-IL" sz="1500" b="1" kern="1200" dirty="0"/>
            <a:t>כסף</a:t>
          </a:r>
        </a:p>
      </dsp:txBody>
      <dsp:txXfrm>
        <a:off x="6652574" y="4119899"/>
        <a:ext cx="1686255" cy="1046994"/>
      </dsp:txXfrm>
    </dsp:sp>
    <dsp:sp modelId="{9AA4A4A0-3BCD-473A-944F-36BD69FFAD4A}">
      <dsp:nvSpPr>
        <dsp:cNvPr id="0" name=""/>
        <dsp:cNvSpPr/>
      </dsp:nvSpPr>
      <dsp:spPr>
        <a:xfrm>
          <a:off x="4284798" y="390245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D300-3A4C-42E0-8A9A-CE6140A1AADC}">
      <dsp:nvSpPr>
        <dsp:cNvPr id="0" name=""/>
        <dsp:cNvSpPr/>
      </dsp:nvSpPr>
      <dsp:spPr>
        <a:xfrm>
          <a:off x="4479399" y="4087326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/>
            <a:t>ירושלמי- שטר קידושי קטנה מן האב לבעל!</a:t>
          </a:r>
          <a:r>
            <a:rPr lang="en-US" sz="1500" b="0" kern="1200" dirty="0"/>
            <a:t> </a:t>
          </a:r>
          <a:r>
            <a:rPr lang="he-IL" sz="1500" b="0" kern="1200" dirty="0"/>
            <a:t>(כשטר מכר ולא כשטר קידושין)</a:t>
          </a:r>
        </a:p>
      </dsp:txBody>
      <dsp:txXfrm>
        <a:off x="4511972" y="4119899"/>
        <a:ext cx="1686255" cy="1046994"/>
      </dsp:txXfrm>
    </dsp:sp>
    <dsp:sp modelId="{225F5ADB-FEF4-4BD4-A59E-20004B0A21FC}">
      <dsp:nvSpPr>
        <dsp:cNvPr id="0" name=""/>
        <dsp:cNvSpPr/>
      </dsp:nvSpPr>
      <dsp:spPr>
        <a:xfrm>
          <a:off x="1073895" y="2280950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E6B3-6B09-4F57-B38C-326E8ECFEE8C}">
      <dsp:nvSpPr>
        <dsp:cNvPr id="0" name=""/>
        <dsp:cNvSpPr/>
      </dsp:nvSpPr>
      <dsp:spPr>
        <a:xfrm>
          <a:off x="1268495" y="2465820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אישות</a:t>
          </a:r>
        </a:p>
      </dsp:txBody>
      <dsp:txXfrm>
        <a:off x="1301068" y="2498393"/>
        <a:ext cx="1686255" cy="1046994"/>
      </dsp:txXfrm>
    </dsp:sp>
    <dsp:sp modelId="{BFBE0CEF-F17D-43C6-ABEB-4E9D9B67A7F6}">
      <dsp:nvSpPr>
        <dsp:cNvPr id="0" name=""/>
        <dsp:cNvSpPr/>
      </dsp:nvSpPr>
      <dsp:spPr>
        <a:xfrm>
          <a:off x="2144196" y="390245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F6515-9490-4038-B28F-544D97AB16A8}">
      <dsp:nvSpPr>
        <dsp:cNvPr id="0" name=""/>
        <dsp:cNvSpPr/>
      </dsp:nvSpPr>
      <dsp:spPr>
        <a:xfrm>
          <a:off x="2338796" y="4087326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אולי דווקא ביאה (יצירת אישות בפועל)</a:t>
          </a:r>
        </a:p>
      </dsp:txBody>
      <dsp:txXfrm>
        <a:off x="2371369" y="4119899"/>
        <a:ext cx="1686255" cy="1046994"/>
      </dsp:txXfrm>
    </dsp:sp>
    <dsp:sp modelId="{51DFFB58-55CE-4ADA-834D-06B4304C1E47}">
      <dsp:nvSpPr>
        <dsp:cNvPr id="0" name=""/>
        <dsp:cNvSpPr/>
      </dsp:nvSpPr>
      <dsp:spPr>
        <a:xfrm>
          <a:off x="3594" y="390245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FF4EE-22DA-4EB8-B699-0CF0A99A9436}">
      <dsp:nvSpPr>
        <dsp:cNvPr id="0" name=""/>
        <dsp:cNvSpPr/>
      </dsp:nvSpPr>
      <dsp:spPr>
        <a:xfrm>
          <a:off x="198194" y="4087326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אולי דווקא קופצים ישר </a:t>
          </a:r>
          <a:r>
            <a:rPr lang="he-IL" sz="1500" kern="1200" dirty="0" err="1"/>
            <a:t>לנשואין</a:t>
          </a:r>
          <a:r>
            <a:rPr lang="he-IL" sz="1500" kern="1200" dirty="0"/>
            <a:t>, שאי אפשר ליצור קידושין עם קטנה</a:t>
          </a:r>
        </a:p>
      </dsp:txBody>
      <dsp:txXfrm>
        <a:off x="230767" y="4119899"/>
        <a:ext cx="1686255" cy="1046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F7EA-5E9A-41CC-B7EA-A34C9C992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3F11F-51FE-421C-A607-4BF3E9633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9072D-270A-4E7B-97D3-7278ED63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CED8-5239-4C52-99E5-33232DD3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7BE6E-2FB5-4673-886A-58401927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418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8A08-2CB3-40F7-B2F4-A0273271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DEC81-C8A4-4C33-877A-304643033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65460-9AE3-49E0-A69F-F808E50D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76146-FBDE-4E3E-A9BE-958B0E19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C1971-8C52-42E7-B835-5DA7CE99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43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9A6CC-C5C6-401E-AC62-1C03DA79E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1E2C8-5627-444B-82AE-796CFD7F7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3A3F2-D47A-4C3D-8C57-8D9A92B9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3016B-C40C-440C-BBC1-791CBFC7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69149-C7F7-4737-8996-13787649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520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3276-D43B-4A95-B18F-6F5A1E48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D21D-4624-44BD-9A54-1C9043805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3CC26-8E0D-426B-8FC9-18023CA1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B3D40-3102-404B-B69B-E7FF583D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ABDED-3714-4CB5-B0BC-590948B6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2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59A5-0A9E-4B79-82BD-E46653DF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D856A-7F34-4666-BCEC-BDAAE8AFF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4E24F-7CF2-46E4-983A-6212142F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D4EAA-D89D-4C3E-B8E3-243C6607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7452-B263-4E6D-9514-3A4EEE35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33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7C5F-853A-4048-8DAD-DF5581CA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0D45-A1D7-449A-8C09-528CF8F57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AEF28-B978-414C-82D5-B614F04E6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6D97F-0AC7-4FA4-AB4C-AADFE4A6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8DF69-7412-45C6-9FE5-9E9DCC52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3ABE9-8D0E-41A4-9F69-32606A08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7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E7BA-1A4E-4CEA-9470-BFFB7655F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8CBD8-8C46-49A0-8A00-5E4358F47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5110E-6A9F-4344-832A-55CEEA099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C585B-37C4-48B0-8A18-38AF177E0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051BB-9EC0-44B2-A3DA-2027B42A3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1F87C-8ACB-417C-8BB1-F705D682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DF3C3D-E97D-4058-8713-24AE1D38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F70DF-0006-49D0-924A-9E5CE951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41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4932-009D-4F2D-B0A3-7FC9FDA3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AE177-70DD-4E0D-8A22-2A668BFA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F5F81-6628-48FB-BAB3-7BD13F2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58F25-A56F-4347-8C37-769EDE08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51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F774A-78F8-4C6E-868E-C5E89E01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14E9E-CB4E-4251-B80B-69AB948A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B1070-0366-4D39-9877-201A7BF8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688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1B928-1279-40C9-A50B-81802CF8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3A162-B5B9-4E51-81F4-C58DA544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FF998-DEB2-40F5-B56E-4D040A9A1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6BA04-6488-4481-9763-7E89639F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505A-14D0-4987-B78F-3C43297D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CEF0F-9BC5-4768-BF46-864E0651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03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6683B-70F4-4824-A5A0-79803A62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CFC92-DE09-429F-8EB2-F0806936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8B64F-C504-4A85-803B-173024590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72D1B-D712-47EE-8A1C-56A75B39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B7A40-3915-452D-8A6E-5E4018CF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19F2D-1EA8-4457-92B1-DE23BA55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9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92E40-937B-4274-BB1F-1E929A5C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9BA83-BD03-41EF-80FC-6EB598535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A95E9-9FC2-47CC-87B2-BC8853DA6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AA49-7B7E-4790-9275-B426FFFCFAF7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70EC-C717-405D-ABB1-97AA701E3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60769-1C4D-4FA1-B652-44610D60C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C75A-989A-4E7F-B895-D53E13F6C8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929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8B77-F32E-4DCA-B8A8-162354078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קטנה- כקידושין שונים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3D4B0-FBAE-453E-B274-DAE7FCCB5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204A03-A07E-4F32-A82F-6132102C5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365662"/>
              </p:ext>
            </p:extLst>
          </p:nvPr>
        </p:nvGraphicFramePr>
        <p:xfrm>
          <a:off x="838200" y="318052"/>
          <a:ext cx="10515600" cy="585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0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D3B1-38FA-4212-B6E1-69E040C4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D7099-4CDF-497B-893A-460EB523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ירושלמי (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וילנא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מסכת כתובות פרק ד הלכה ו</a:t>
            </a:r>
            <a:endParaRPr lang="he-IL" sz="20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מתני' האב זכאי בבתו בקידושיה בכסף ובשטר ובביאה זכאי במציאתה ובמעשה ידיה ובהפר נדריה ומקבל גיטה ואינו אוכל פירות בחייה ניסית יתר עליו הבעל שהוא אוכל פירות בחייה וחייב במזונותיה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ובפרקונה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ובקבורתה רבי יהודה אומר אפילו עני שבישראל לא יפחות לה משני חלילים ומקוננת: גמ' ניחא בכסף ובשטר האב זכאי בביאה תיפתר שאמר לו </a:t>
            </a:r>
            <a:r>
              <a:rPr lang="he-IL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לכשתקנה לי בתך בביאה יהיה לך כסף זה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0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Why is the </a:t>
            </a:r>
            <a:r>
              <a:rPr lang="he-IL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ירושלמי</a:t>
            </a:r>
            <a:r>
              <a:rPr lang="en-US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introducing </a:t>
            </a:r>
            <a:r>
              <a:rPr lang="he-IL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כסף</a:t>
            </a:r>
            <a:r>
              <a:rPr lang="en-US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into </a:t>
            </a:r>
            <a:r>
              <a:rPr lang="he-IL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קידושין ביאה של קטנה</a:t>
            </a:r>
            <a:r>
              <a:rPr lang="en-US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endParaRPr lang="he-IL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463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204A03-A07E-4F32-A82F-6132102C5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009860"/>
              </p:ext>
            </p:extLst>
          </p:nvPr>
        </p:nvGraphicFramePr>
        <p:xfrm>
          <a:off x="838200" y="318052"/>
          <a:ext cx="10515600" cy="585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45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A76B-A103-4FA6-A172-DF8045E6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D9AB-1522-41DC-934E-80B77E47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שיטה מקובצת מסכת כתובות דף מו עמוד ב - </a:t>
            </a:r>
            <a:r>
              <a:rPr lang="he-IL" dirty="0" err="1"/>
              <a:t>ה"ר</a:t>
            </a:r>
            <a:r>
              <a:rPr lang="he-IL" dirty="0"/>
              <a:t> יהונתן הכהן</a:t>
            </a:r>
          </a:p>
          <a:p>
            <a:pPr marL="0" indent="0" algn="r" rtl="1">
              <a:buNone/>
            </a:pPr>
            <a:r>
              <a:rPr lang="he-IL" dirty="0"/>
              <a:t>וז"ל </a:t>
            </a:r>
            <a:r>
              <a:rPr lang="he-IL" dirty="0" err="1"/>
              <a:t>ה"ר</a:t>
            </a:r>
            <a:r>
              <a:rPr lang="he-IL" dirty="0"/>
              <a:t> יהונתן הכהן ז"ל האב זכאי בבתו בכסף כלומר שכסף </a:t>
            </a:r>
            <a:r>
              <a:rPr lang="he-IL" dirty="0" err="1"/>
              <a:t>קדושיה</a:t>
            </a:r>
            <a:r>
              <a:rPr lang="he-IL" dirty="0"/>
              <a:t> שלו בשטר אם כתב לו על הנייר </a:t>
            </a:r>
            <a:r>
              <a:rPr lang="he-IL" dirty="0" err="1"/>
              <a:t>דבתך</a:t>
            </a:r>
            <a:r>
              <a:rPr lang="he-IL" dirty="0"/>
              <a:t> מקודשת לי יכול האב לקבל ממנו השטר ומקנה אותה לו בו וכן מקבל הכסף מידו והיא נקנית לו בו בביאה זכאי למסרה לו לבא עליה </a:t>
            </a:r>
            <a:r>
              <a:rPr lang="he-IL" b="1" u="sng" dirty="0"/>
              <a:t>לשם </a:t>
            </a:r>
            <a:r>
              <a:rPr lang="he-IL" b="1" u="sng" dirty="0" err="1"/>
              <a:t>נשואין</a:t>
            </a:r>
            <a:r>
              <a:rPr lang="he-IL" b="1" u="sng" dirty="0"/>
              <a:t> </a:t>
            </a:r>
            <a:r>
              <a:rPr lang="he-IL" dirty="0"/>
              <a:t>ואם אומר לו הילך עשרים דינרים ומסור לי בתך להתקדש בביאה הרי היא שלו </a:t>
            </a:r>
            <a:r>
              <a:rPr lang="he-IL" dirty="0" err="1"/>
              <a:t>ובפ"ק</a:t>
            </a:r>
            <a:r>
              <a:rPr lang="he-IL" dirty="0"/>
              <a:t> </a:t>
            </a:r>
            <a:r>
              <a:rPr lang="he-IL" dirty="0" err="1"/>
              <a:t>דקידושין</a:t>
            </a:r>
            <a:r>
              <a:rPr lang="he-IL" dirty="0"/>
              <a:t> מפרש </a:t>
            </a:r>
            <a:r>
              <a:rPr lang="he-IL" dirty="0" err="1"/>
              <a:t>דבכל</a:t>
            </a:r>
            <a:r>
              <a:rPr lang="he-IL" dirty="0"/>
              <a:t> הני מתקדשת </a:t>
            </a:r>
            <a:r>
              <a:rPr lang="he-IL" dirty="0" err="1"/>
              <a:t>וכו</a:t>
            </a:r>
            <a:r>
              <a:rPr lang="he-IL" dirty="0"/>
              <a:t>'. ע"כ:</a:t>
            </a:r>
          </a:p>
          <a:p>
            <a:pPr marL="0" indent="0">
              <a:buNone/>
            </a:pPr>
            <a:r>
              <a:rPr lang="en-US" dirty="0"/>
              <a:t>Why introduce </a:t>
            </a:r>
            <a:r>
              <a:rPr lang="he-IL" dirty="0" err="1"/>
              <a:t>נשואין</a:t>
            </a:r>
            <a:r>
              <a:rPr lang="en-US" dirty="0"/>
              <a:t> into it?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1130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204A03-A07E-4F32-A82F-6132102C5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844397"/>
              </p:ext>
            </p:extLst>
          </p:nvPr>
        </p:nvGraphicFramePr>
        <p:xfrm>
          <a:off x="838200" y="318052"/>
          <a:ext cx="10515600" cy="585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659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FA357-359D-4203-9B6B-E14929A2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שטר קידושי קטנה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1DFC-92CA-4E6C-858C-DBF997FB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תלמוד ירושלמי (</a:t>
            </a:r>
            <a:r>
              <a:rPr lang="he-IL" dirty="0" err="1"/>
              <a:t>וילנא</a:t>
            </a:r>
            <a:r>
              <a:rPr lang="he-IL" dirty="0"/>
              <a:t>) מסכת קידושין פרק א </a:t>
            </a:r>
          </a:p>
          <a:p>
            <a:pPr marL="0" indent="0" algn="r" rtl="1">
              <a:buNone/>
            </a:pPr>
            <a:r>
              <a:rPr lang="he-IL" dirty="0"/>
              <a:t>סדר </a:t>
            </a:r>
            <a:r>
              <a:rPr lang="he-IL" b="1" dirty="0"/>
              <a:t>מכירה כך הוא אני פלוני מכרתי בתי לפלוני</a:t>
            </a:r>
            <a:r>
              <a:rPr lang="he-IL" dirty="0"/>
              <a:t> סדר קידושין כך הוא </a:t>
            </a:r>
            <a:r>
              <a:rPr lang="he-IL" b="1" u="sng" dirty="0"/>
              <a:t>אני פלוני קידשתי בתי לפלוני</a:t>
            </a:r>
            <a:r>
              <a:rPr lang="he-IL" dirty="0"/>
              <a:t> </a:t>
            </a:r>
            <a:br>
              <a:rPr lang="en-US" dirty="0"/>
            </a:br>
            <a:r>
              <a:rPr lang="he-IL" dirty="0"/>
              <a:t>רבי חגיי </a:t>
            </a:r>
            <a:r>
              <a:rPr lang="he-IL" dirty="0" err="1"/>
              <a:t>בעא</a:t>
            </a:r>
            <a:r>
              <a:rPr lang="he-IL" dirty="0"/>
              <a:t> קומי </a:t>
            </a:r>
            <a:r>
              <a:rPr lang="he-IL" b="1" dirty="0"/>
              <a:t>רבי יוסי החליף</a:t>
            </a:r>
            <a:r>
              <a:rPr lang="he-IL" dirty="0"/>
              <a:t> ואמר אני פלוני לקחתי בתו של פלוני אני פלוני </a:t>
            </a:r>
            <a:r>
              <a:rPr lang="he-IL" b="1" u="sng" dirty="0"/>
              <a:t>קידשתי בתו של פלוני </a:t>
            </a:r>
            <a:r>
              <a:rPr lang="he-IL" b="1" dirty="0"/>
              <a:t>אמר ליה ומה בכך</a:t>
            </a:r>
            <a:r>
              <a:rPr lang="he-IL" dirty="0"/>
              <a:t> אבל אם החליף לשון מכירה בלשון קידושין או לשון קידושין בלשון מכירה לא עשה כלום </a:t>
            </a:r>
          </a:p>
        </p:txBody>
      </p:sp>
    </p:spTree>
    <p:extLst>
      <p:ext uri="{BB962C8B-B14F-4D97-AF65-F5344CB8AC3E}">
        <p14:creationId xmlns:p14="http://schemas.microsoft.com/office/powerpoint/2010/main" val="1666316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204A03-A07E-4F32-A82F-6132102C5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349063"/>
              </p:ext>
            </p:extLst>
          </p:nvPr>
        </p:nvGraphicFramePr>
        <p:xfrm>
          <a:off x="838200" y="318052"/>
          <a:ext cx="10515600" cy="585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94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2BFF5-D315-4DF7-9D62-C2FE4C15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מתי מותר לקדש בתו קטנה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7F5C-7677-472C-8AE1-97CCCE005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האיש מקדש את בתו כשהיא נערה. כשהיא נערה אין, כשהיא קטנה לא; מסייע ליה לרב,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 אמר רב,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אלעזר: אסור לאדם שיקדש את בתו כשהיא קטנה,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שתגדל ותאמר בפלוני אני רוצה. </a:t>
            </a:r>
            <a:endParaRPr lang="he-IL" b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018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4D5B-93C4-4FDF-8734-94FE5DB2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יש קידושי קטנה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6664-3AE7-41BD-8DFF-45F8706EF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יבמות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sz="1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אמר רמי בר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מאי שנא חרש וחרשת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דשוטה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ושוטה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שוטה וקטן שנשאו נשים ומתו - נשותיהן פטורות מן החליצה ומן היבום! חרש וחרשת דקיימא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שוטה ושוטה דלא קיימא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דרבנן, דאין אדם דר עם נחש בכפיפה אחת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ומאי שנא קטן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וחרש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חרש דלא אתי לכלל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קטן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והרי קטנה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ותקינו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התם שלא ינהגו [בה] מנהג הפקר. </a:t>
            </a:r>
            <a:endParaRPr lang="he-IL" sz="1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1200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יבמות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1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שלא ינהגו בה מנהג הפקר - אי לא מוצאה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דמנסבה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לה 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ישמרנה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וינהגו בה מנהג הפקר בזנות.</a:t>
            </a:r>
            <a:endParaRPr lang="he-IL" sz="1200" b="0" dirty="0">
              <a:effectLst/>
            </a:endParaRPr>
          </a:p>
          <a:p>
            <a:pPr marL="0" indent="0" algn="r" rtl="1">
              <a:buNone/>
            </a:pPr>
            <a:br>
              <a:rPr lang="he-IL" sz="1200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 לאדם שיקדש את בתו כשהיא קטנה - ואף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לעיל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דאיסורא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דו ה"מ בגדולה שהיא מתקדשת ע"י עצמה דכיון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שנתרצית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למיחש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תחזור אבל קטנה שמתקדשת ע"י אביה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למיחש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אם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גדולה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מתרצית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ועכשיו שאנו נוהגים לקדש בנותינו אפי' קטנות היינו משום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שבכל יום ויום הגלות מתגבר עלינו ואם יש סיפק ביד אדם עכשיו לתת לבתו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נדוניא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לאחר זמן לא יהיה סיפק בידו ותשב בתו עגונה לעולם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r" rtl="1">
              <a:spcBef>
                <a:spcPts val="0"/>
              </a:spcBef>
              <a:buNone/>
            </a:pP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126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CBC6-8E68-4461-9439-B9BD9359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אופי קידושי קטנה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8A0F9-751F-48EB-8593-60676D872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97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9DB9A-7254-48BA-A0AF-ED5EC962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1CFEB5-18DB-4407-A065-65E295B6B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844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45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1CFEB5-18DB-4407-A065-65E295B6B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19649"/>
              </p:ext>
            </p:extLst>
          </p:nvPr>
        </p:nvGraphicFramePr>
        <p:xfrm>
          <a:off x="838200" y="386206"/>
          <a:ext cx="10515600" cy="579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56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70E5-1B09-4770-952E-E34BC9DF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DF46-F8B7-490E-80B1-B3A9F870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כתובות דף מו עמוד ב </a:t>
            </a:r>
            <a:endParaRPr lang="he-IL" sz="20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מתני'. האב זכאי בבתו בקידושיה - בכסף, בשטר, ובביאה, זכאי במציאתה, ובמעשה ידיה, ובהפרת נדריה, ומקבל את גיטה, ואינו אוכל פירות בחייה.... </a:t>
            </a:r>
            <a:br>
              <a:rPr lang="he-IL" sz="2000" b="0" dirty="0">
                <a:effectLst/>
              </a:rPr>
            </a:b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בכסף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רב יהודה, אמר קרא: ויצאה חנם אין כסף, אין כסף לאדון זה, ויש כסף לאדון אחר, ומנו? אביה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ואימא: לדידה! השתא אביה מקבל קידושיה,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את בתי נתתי לאיש הזה,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שקלא כספא? ואימא: הני מילי קטנה, דלית לה יד, אבל נערה דאית לה יד,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תקדש נפשה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תשקול כספא!..... אלא מסתברא,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ממעט רחמנא - יציאה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דכוותה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ממעט....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שטר, וביאה. מנא לן?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קרא: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לאיש אחר,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איתקוש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הוויות להדדי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sz="2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he-IL" sz="2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000" b="0" dirty="0">
                <a:effectLst/>
              </a:rPr>
            </a:b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why is there a need to learn out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shtar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bi’ah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kiddushei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ketana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shouldn’t it be obvious that all the different forms of kiddushin work? </a:t>
            </a:r>
            <a:endParaRPr lang="en-US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459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204A03-A07E-4F32-A82F-6132102C5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311886"/>
              </p:ext>
            </p:extLst>
          </p:nvPr>
        </p:nvGraphicFramePr>
        <p:xfrm>
          <a:off x="838200" y="318052"/>
          <a:ext cx="10515600" cy="585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48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A8AC-23F5-4FD2-8415-C3BD4124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B633-1017-4878-B246-EC5800F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שיטה מקובצת מסכת כתובות דף מו עמוד 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ונ"ל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דאיברא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דתלמודא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היינו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למסקנא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דשמעתין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שכתבו התוספות ומיהו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מכי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מקנייא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אלא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דברשות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עצמה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לבעל אבל נערה או קטנה ברשות אביה אימא דלא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מקנייא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דכדי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להוציאה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 אביה לא סגי בכסף אלא בביאה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להכי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 אין כסף אפילו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דלדידה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ואפשר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דלהכי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רש"י ז"ל ואימא לדידה וקרא כי אתא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לאשמועינן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אתא שהיא נקנית לבעל בקדושי כסף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אם כן יש לפרש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פריך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לדידה פירוש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דפשיטא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מקדש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הוי ומיהו אימא דגם היא תוכל לקדש עצמה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ומהוי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לדידה כשמתקדשת היא את עצמה וכן יש לדייק מלשון רש"י ז"ל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ולקמן נאריך בזה בס"ד:</a:t>
            </a:r>
          </a:p>
          <a:p>
            <a:pPr marL="0" indent="0" algn="r" rtl="1">
              <a:buNone/>
            </a:pPr>
            <a:endParaRPr lang="he-IL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שיטה מקובצת מסכת כתובות דף מו עמוד 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אביה מקבל קידושיה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הקשו בתוספות למאי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דס"ד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השתא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שמעינן מכי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ומאת בתי שמעינן דלא הוי לדידה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ושמא אי לאו ויצאה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דיפה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האב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בנתינה לבד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ואינו צריך אפילו כסף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וכדכתיב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והא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וילפינן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היינו כשהיא מקדשת את עצמה כנ"ל: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865535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1132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קידושי קטנה- כקידושין שונים</vt:lpstr>
      <vt:lpstr>מתי מותר לקדש בתו קטנה</vt:lpstr>
      <vt:lpstr>למה יש קידושי קטנה</vt:lpstr>
      <vt:lpstr>אופי קידושי קטנה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שטר קידושי קטנה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קידושי קטנה</dc:title>
  <dc:creator>Avigdor Rosensweig</dc:creator>
  <cp:lastModifiedBy>Avigdor Rosensweig</cp:lastModifiedBy>
  <cp:revision>7</cp:revision>
  <dcterms:created xsi:type="dcterms:W3CDTF">2020-11-19T07:53:27Z</dcterms:created>
  <dcterms:modified xsi:type="dcterms:W3CDTF">2020-11-29T19:12:02Z</dcterms:modified>
</cp:coreProperties>
</file>