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90" r:id="rId5"/>
    <p:sldId id="291" r:id="rId6"/>
    <p:sldId id="292" r:id="rId7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01D8D6-8051-4AF6-80DE-EEFC26B8F517}" v="501" dt="2020-09-09T14:14:46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>
        <p:scale>
          <a:sx n="70" d="100"/>
          <a:sy n="70" d="100"/>
        </p:scale>
        <p:origin x="120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CB01D8D6-8051-4AF6-80DE-EEFC26B8F517}"/>
    <pc:docChg chg="custSel addSld delSld modSld">
      <pc:chgData name="Avigdor Rosensweig" userId="2c23bf757acee734" providerId="LiveId" clId="{CB01D8D6-8051-4AF6-80DE-EEFC26B8F517}" dt="2020-09-09T14:18:28.297" v="588"/>
      <pc:docMkLst>
        <pc:docMk/>
      </pc:docMkLst>
      <pc:sldChg chg="del">
        <pc:chgData name="Avigdor Rosensweig" userId="2c23bf757acee734" providerId="LiveId" clId="{CB01D8D6-8051-4AF6-80DE-EEFC26B8F517}" dt="2020-09-08T10:25:48.881" v="82" actId="2696"/>
        <pc:sldMkLst>
          <pc:docMk/>
          <pc:sldMk cId="3267338954" sldId="264"/>
        </pc:sldMkLst>
      </pc:sldChg>
      <pc:sldChg chg="modSp mod">
        <pc:chgData name="Avigdor Rosensweig" userId="2c23bf757acee734" providerId="LiveId" clId="{CB01D8D6-8051-4AF6-80DE-EEFC26B8F517}" dt="2020-09-09T14:18:28.297" v="588"/>
        <pc:sldMkLst>
          <pc:docMk/>
          <pc:sldMk cId="4055025755" sldId="266"/>
        </pc:sldMkLst>
        <pc:spChg chg="mod">
          <ac:chgData name="Avigdor Rosensweig" userId="2c23bf757acee734" providerId="LiveId" clId="{CB01D8D6-8051-4AF6-80DE-EEFC26B8F517}" dt="2020-09-09T14:18:28.297" v="588"/>
          <ac:spMkLst>
            <pc:docMk/>
            <pc:sldMk cId="4055025755" sldId="266"/>
            <ac:spMk id="2" creationId="{5C602552-FA03-4717-9186-14F6FF5F46B3}"/>
          </ac:spMkLst>
        </pc:spChg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2533819914" sldId="269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970353898" sldId="270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2547403187" sldId="271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686203712" sldId="272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3105641078" sldId="273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2647104463" sldId="274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3818798088" sldId="275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1036146541" sldId="276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690866200" sldId="277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2583885550" sldId="278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1724446088" sldId="279"/>
        </pc:sldMkLst>
      </pc:sldChg>
      <pc:sldChg chg="del">
        <pc:chgData name="Avigdor Rosensweig" userId="2c23bf757acee734" providerId="LiveId" clId="{CB01D8D6-8051-4AF6-80DE-EEFC26B8F517}" dt="2020-09-09T14:15:11.868" v="586" actId="2696"/>
        <pc:sldMkLst>
          <pc:docMk/>
          <pc:sldMk cId="1286870533" sldId="280"/>
        </pc:sldMkLst>
      </pc:sldChg>
      <pc:sldChg chg="modSp del mod">
        <pc:chgData name="Avigdor Rosensweig" userId="2c23bf757acee734" providerId="LiveId" clId="{CB01D8D6-8051-4AF6-80DE-EEFC26B8F517}" dt="2020-09-09T14:15:11.868" v="586" actId="2696"/>
        <pc:sldMkLst>
          <pc:docMk/>
          <pc:sldMk cId="2808984715" sldId="281"/>
        </pc:sldMkLst>
        <pc:spChg chg="mod">
          <ac:chgData name="Avigdor Rosensweig" userId="2c23bf757acee734" providerId="LiveId" clId="{CB01D8D6-8051-4AF6-80DE-EEFC26B8F517}" dt="2020-09-08T07:23:05.858" v="16" actId="27636"/>
          <ac:spMkLst>
            <pc:docMk/>
            <pc:sldMk cId="2808984715" sldId="281"/>
            <ac:spMk id="3" creationId="{C9FC460A-FBEF-47FA-BDCA-305D1CCAB9EA}"/>
          </ac:spMkLst>
        </pc:spChg>
      </pc:sldChg>
      <pc:sldChg chg="modSp del mod">
        <pc:chgData name="Avigdor Rosensweig" userId="2c23bf757acee734" providerId="LiveId" clId="{CB01D8D6-8051-4AF6-80DE-EEFC26B8F517}" dt="2020-09-09T14:15:11.868" v="586" actId="2696"/>
        <pc:sldMkLst>
          <pc:docMk/>
          <pc:sldMk cId="553187298" sldId="282"/>
        </pc:sldMkLst>
        <pc:spChg chg="mod">
          <ac:chgData name="Avigdor Rosensweig" userId="2c23bf757acee734" providerId="LiveId" clId="{CB01D8D6-8051-4AF6-80DE-EEFC26B8F517}" dt="2020-09-08T07:23:41.666" v="18" actId="113"/>
          <ac:spMkLst>
            <pc:docMk/>
            <pc:sldMk cId="553187298" sldId="282"/>
            <ac:spMk id="3" creationId="{D5CDC9CE-C4A6-4167-83F3-FB3FB31C10BA}"/>
          </ac:spMkLst>
        </pc:spChg>
      </pc:sldChg>
      <pc:sldChg chg="del">
        <pc:chgData name="Avigdor Rosensweig" userId="2c23bf757acee734" providerId="LiveId" clId="{CB01D8D6-8051-4AF6-80DE-EEFC26B8F517}" dt="2020-09-08T10:25:46.144" v="81" actId="47"/>
        <pc:sldMkLst>
          <pc:docMk/>
          <pc:sldMk cId="3392699119" sldId="288"/>
        </pc:sldMkLst>
      </pc:sldChg>
      <pc:sldChg chg="del">
        <pc:chgData name="Avigdor Rosensweig" userId="2c23bf757acee734" providerId="LiveId" clId="{CB01D8D6-8051-4AF6-80DE-EEFC26B8F517}" dt="2020-09-08T10:25:48.881" v="82" actId="2696"/>
        <pc:sldMkLst>
          <pc:docMk/>
          <pc:sldMk cId="4123337605" sldId="289"/>
        </pc:sldMkLst>
      </pc:sldChg>
      <pc:sldChg chg="modSp new mod">
        <pc:chgData name="Avigdor Rosensweig" userId="2c23bf757acee734" providerId="LiveId" clId="{CB01D8D6-8051-4AF6-80DE-EEFC26B8F517}" dt="2020-09-08T07:14:42.949" v="3" actId="12"/>
        <pc:sldMkLst>
          <pc:docMk/>
          <pc:sldMk cId="3624880815" sldId="290"/>
        </pc:sldMkLst>
        <pc:spChg chg="mod">
          <ac:chgData name="Avigdor Rosensweig" userId="2c23bf757acee734" providerId="LiveId" clId="{CB01D8D6-8051-4AF6-80DE-EEFC26B8F517}" dt="2020-09-08T07:14:42.949" v="3" actId="12"/>
          <ac:spMkLst>
            <pc:docMk/>
            <pc:sldMk cId="3624880815" sldId="290"/>
            <ac:spMk id="3" creationId="{EB7696E2-3FF7-4A99-AEBA-242F4494ADB6}"/>
          </ac:spMkLst>
        </pc:spChg>
      </pc:sldChg>
      <pc:sldChg chg="modSp new mod">
        <pc:chgData name="Avigdor Rosensweig" userId="2c23bf757acee734" providerId="LiveId" clId="{CB01D8D6-8051-4AF6-80DE-EEFC26B8F517}" dt="2020-09-08T07:14:55.676" v="7" actId="12"/>
        <pc:sldMkLst>
          <pc:docMk/>
          <pc:sldMk cId="580960133" sldId="291"/>
        </pc:sldMkLst>
        <pc:spChg chg="mod">
          <ac:chgData name="Avigdor Rosensweig" userId="2c23bf757acee734" providerId="LiveId" clId="{CB01D8D6-8051-4AF6-80DE-EEFC26B8F517}" dt="2020-09-08T07:14:55.676" v="7" actId="12"/>
          <ac:spMkLst>
            <pc:docMk/>
            <pc:sldMk cId="580960133" sldId="291"/>
            <ac:spMk id="3" creationId="{9CC535E0-155E-4A5C-B17E-6091CE62EB78}"/>
          </ac:spMkLst>
        </pc:spChg>
      </pc:sldChg>
      <pc:sldChg chg="modSp new mod">
        <pc:chgData name="Avigdor Rosensweig" userId="2c23bf757acee734" providerId="LiveId" clId="{CB01D8D6-8051-4AF6-80DE-EEFC26B8F517}" dt="2020-09-08T07:15:21.872" v="13" actId="20577"/>
        <pc:sldMkLst>
          <pc:docMk/>
          <pc:sldMk cId="1460077938" sldId="292"/>
        </pc:sldMkLst>
        <pc:spChg chg="mod">
          <ac:chgData name="Avigdor Rosensweig" userId="2c23bf757acee734" providerId="LiveId" clId="{CB01D8D6-8051-4AF6-80DE-EEFC26B8F517}" dt="2020-09-08T07:15:21.872" v="13" actId="20577"/>
          <ac:spMkLst>
            <pc:docMk/>
            <pc:sldMk cId="1460077938" sldId="292"/>
            <ac:spMk id="3" creationId="{C82B4875-B5D1-4B23-BE33-39FA2F9249FE}"/>
          </ac:spMkLst>
        </pc:spChg>
      </pc:sldChg>
      <pc:sldChg chg="modSp new del mod">
        <pc:chgData name="Avigdor Rosensweig" userId="2c23bf757acee734" providerId="LiveId" clId="{CB01D8D6-8051-4AF6-80DE-EEFC26B8F517}" dt="2020-09-09T14:15:11.868" v="586" actId="2696"/>
        <pc:sldMkLst>
          <pc:docMk/>
          <pc:sldMk cId="2385799107" sldId="293"/>
        </pc:sldMkLst>
        <pc:spChg chg="mod">
          <ac:chgData name="Avigdor Rosensweig" userId="2c23bf757acee734" providerId="LiveId" clId="{CB01D8D6-8051-4AF6-80DE-EEFC26B8F517}" dt="2020-09-08T07:24:42.781" v="80" actId="20577"/>
          <ac:spMkLst>
            <pc:docMk/>
            <pc:sldMk cId="2385799107" sldId="293"/>
            <ac:spMk id="2" creationId="{CF80F8BA-7D57-47E6-9552-E4A567F8F4EE}"/>
          </ac:spMkLst>
        </pc:spChg>
        <pc:spChg chg="mod">
          <ac:chgData name="Avigdor Rosensweig" userId="2c23bf757acee734" providerId="LiveId" clId="{CB01D8D6-8051-4AF6-80DE-EEFC26B8F517}" dt="2020-09-08T07:24:12.733" v="23" actId="12"/>
          <ac:spMkLst>
            <pc:docMk/>
            <pc:sldMk cId="2385799107" sldId="293"/>
            <ac:spMk id="3" creationId="{519962CC-703A-411F-B05C-D0149D850914}"/>
          </ac:spMkLst>
        </pc:spChg>
      </pc:sldChg>
      <pc:sldChg chg="addSp delSp modSp new del mod">
        <pc:chgData name="Avigdor Rosensweig" userId="2c23bf757acee734" providerId="LiveId" clId="{CB01D8D6-8051-4AF6-80DE-EEFC26B8F517}" dt="2020-09-09T14:15:11.868" v="586" actId="2696"/>
        <pc:sldMkLst>
          <pc:docMk/>
          <pc:sldMk cId="2002689017" sldId="294"/>
        </pc:sldMkLst>
        <pc:spChg chg="del">
          <ac:chgData name="Avigdor Rosensweig" userId="2c23bf757acee734" providerId="LiveId" clId="{CB01D8D6-8051-4AF6-80DE-EEFC26B8F517}" dt="2020-09-09T10:47:54.657" v="421" actId="478"/>
          <ac:spMkLst>
            <pc:docMk/>
            <pc:sldMk cId="2002689017" sldId="294"/>
            <ac:spMk id="2" creationId="{5B822D59-9761-4D49-9682-E82914522930}"/>
          </ac:spMkLst>
        </pc:spChg>
        <pc:spChg chg="del">
          <ac:chgData name="Avigdor Rosensweig" userId="2c23bf757acee734" providerId="LiveId" clId="{CB01D8D6-8051-4AF6-80DE-EEFC26B8F517}" dt="2020-09-09T10:41:56.368" v="84" actId="1032"/>
          <ac:spMkLst>
            <pc:docMk/>
            <pc:sldMk cId="2002689017" sldId="294"/>
            <ac:spMk id="3" creationId="{4EE4ED8D-36F2-4913-BB52-B33BE8827715}"/>
          </ac:spMkLst>
        </pc:spChg>
        <pc:graphicFrameChg chg="add mod modGraphic">
          <ac:chgData name="Avigdor Rosensweig" userId="2c23bf757acee734" providerId="LiveId" clId="{CB01D8D6-8051-4AF6-80DE-EEFC26B8F517}" dt="2020-09-09T10:50:31.438" v="584" actId="20577"/>
          <ac:graphicFrameMkLst>
            <pc:docMk/>
            <pc:sldMk cId="2002689017" sldId="294"/>
            <ac:graphicFrameMk id="4" creationId="{1E3A95C8-90B4-4D47-8A6F-7CAE603A384C}"/>
          </ac:graphicFrameMkLst>
        </pc:graphicFrameChg>
      </pc:sldChg>
      <pc:sldChg chg="add del">
        <pc:chgData name="Avigdor Rosensweig" userId="2c23bf757acee734" providerId="LiveId" clId="{CB01D8D6-8051-4AF6-80DE-EEFC26B8F517}" dt="2020-09-09T14:15:11.868" v="586" actId="2696"/>
        <pc:sldMkLst>
          <pc:docMk/>
          <pc:sldMk cId="2463383433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05CD-6F18-4FAC-92DB-197E9F99F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747C8-103D-4E79-B437-2F28BA77B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E1847-8DC1-4C84-A90C-C953E03B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181E8-1943-4908-B487-BB163922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A89A4-04AF-478C-8282-07C9769C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0788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3D67-EE38-4EFD-AC66-376F88452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1DE6B-254B-4D7D-9586-C4BA8A34A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0A4E5-46E1-45B9-A669-8939F29B2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9F8E-4416-43EC-8F26-D08B86EA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A4F28-1CA5-473E-9B12-8120A5A9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001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D7B867-F8C1-40A6-8279-BB4DD8930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A9DB1-A3FE-40D5-9760-3FBC060A9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4EABF-34FE-4211-8072-94124E5A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7DC86-AA02-497A-8192-941B4E7E0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47CC6-3DDB-46FA-9D49-A406DFD1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8598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F6FDA-2508-48E4-8DBE-B529115DB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E288-A5C7-47A6-AFEB-9652520F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657B2-2F60-4FC2-B57F-DE0C0A238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60F41-DA4C-42ED-96A7-3B26FEF2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7963-9DED-4D08-9C37-8E311662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19177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B0D3-7EA5-4575-943F-22822A23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6DF73-D834-4B01-BD11-44B19D5B2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8122C-A09A-48A4-832E-4E07F542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F683A-0294-40C8-9102-D01CDCE5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41A2F-4C64-4D43-9290-C94F2A44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52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1CC3-B899-4D70-9898-32F8D8E3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E1A3A-7600-4585-847E-9D93A93912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5CBC9-E209-447F-8E8F-8EFC6DEDA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163C9-88A0-483B-9238-30B3BBA8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9A7B8-C02B-4A44-97BA-5EBDFC06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DBBA4-AF1C-4C51-8496-9F468E1F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4931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DDDC-D17B-41BF-8B41-3F4A243D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2A6AE-76CA-4CA6-803C-3A5F2B85E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2366E-797A-41F8-807E-93101FE1D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F4D6A-62FB-4E6A-865C-FC9A77510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DA083-2BF2-40B5-A9C6-CCBEE956E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A307-C8F3-40E0-BB35-AF9251C1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438FA-3A48-415C-BABD-C36F3115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65AE5-B8DF-46C6-801B-86B731CF0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1487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FCA1-D889-4091-A6D9-EE9042D1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523B0-CD62-40E3-9EFA-D0C8B5A1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506B7-7B0C-4D87-938A-AC819E25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D2FD3-3E11-4CBE-A1EC-2847B6B7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0264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0A8F5B-59CB-40D0-8392-8338F7DA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11185-E660-4563-B689-FF45CDB3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79478-CEA2-46FC-9EA3-5C003EB4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7939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F7D3-DC44-4BD9-829B-2494964D3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3E35B-BA85-4F7E-92E8-727E32A46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D8FA2-19E8-42F7-A4C5-BBA448DE1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BD9D0-214D-4A67-BE51-61AA0A2B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47DE1-4245-4CB4-B530-7B385C6F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62421-2F11-465F-97A6-96A97FC3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8605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9281-D784-4586-805E-408CBAA7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FE93AF-2F25-454E-8A14-F18A65177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FDC68-9FE3-4C98-988E-A28F91FE5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F48B3-384E-4F7E-986C-1F42757F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AFD88-FAFB-43DD-8E0D-A6C4458E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0BD28-5E2D-490D-A93D-2BB2B13C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7164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58E13-1262-4ABD-B732-8C533194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A6585-4C39-499F-AFBF-05C070A8A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B6A5C-9CC5-449F-A60F-AA0A88D9D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90CFE-28A0-4929-8375-DFCCCA897FAE}" type="datetimeFigureOut">
              <a:rPr lang="en-IL" smtClean="0"/>
              <a:t>09/09/2020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0111E-4182-4BDC-A244-7D3F2B062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4ECBF-C4A7-485F-A870-00546D371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2111B-A707-4E50-AFA1-437E38C52C11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43176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2552-FA03-4717-9186-14F6FF5F46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מצוות קידושין </a:t>
            </a:r>
            <a:r>
              <a:rPr lang="he-IL" dirty="0" err="1"/>
              <a:t>ונשואין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E16B9-1FE5-48E4-A9DD-3A4E27877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5502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2C16-B452-4E45-8AC4-2346E58A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A18F2-3EC5-498D-998E-BDE3A37C5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דברים פרק כד, א-ו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(א) </a:t>
            </a:r>
            <a:r>
              <a:rPr lang="he-IL" sz="1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ובעלה והיה אם לא תמצא חן בעיניו כי מצא בה ערות דבר וכתב לה ספר כריתת ונתן בידה ושלחה מביתו: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b="0" dirty="0">
                <a:effectLst/>
              </a:rPr>
              <a:t>-------</a:t>
            </a: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בראשית פרק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(טו) כי יראה וגו' כי צחקת - הראשון משמש לשון דהא שנותן טעם לדבר ותכחש שרה לפי שיראה, והשני משמש בלשון אלא, ויאמר לא כדבריך הוא אלא צחקת, שאמרו רבותינו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משמש בארבע לשונות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אי, דילמא, אלא, דהא: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בראשית פרק מג - כי יאמר - אשר יאמר,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משמש בלשון אם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ואם משמש בלשון אשר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הרי זה שימוש אחד מארבע לשונותיו שמשמש כי, והוא אם, שהרי כי זה כמו אם, כמו עד אם דברתי דברי (כד לג):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שמות פרק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 (ה) כי תראה חמור שונאך וגו' -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הרי כי משמש בלשון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שהוא מארבע לשונות של שמושי כי וכה פתרונו שמא תראה חמורו רובץ תחת משאו: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71762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B792E-FBD2-409D-9EF1-2504815D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4B14F-652A-4997-9D93-760611B5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/מתני'/. האיש מקדש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ובשלוחו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מתקדשת בה ובשלוחה. האיש מקדש את בתו כשהיא נערה,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ובשלוחו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השתא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בשלוחו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מקדש,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אמר רב יוסף: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יותר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מבשלוחו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מועד קטן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משנה. ואלו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במועד: קדושי נשים, וגיטין,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ושוברין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דייתיקי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מתנה,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ופרוזבולין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איגרות שום, ואיגרות מזון, שטרי חליצה, ומיאונים, ושטרי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בירורין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גזרות בית דין, ואיגרות של רשות.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גמרא. אמר שמואל: מותר לארס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בחולו של מועד, שמא יקדמנו אחר.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מסייע ליה: ואלו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במועד: קדושי נשים. מאי לאו שטרי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ממש? - לא, שטרי פסיקתא,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גידל אמר רב.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גידל אמר רב: כמה אתה נותן לבנך - כך וכך, כמה אתה נותן לבתך - כך וכך. עמדו וקדשו - קנו. הן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הנקנין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באמירה.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מסייע ליה: 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נושאין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נשים במועד, לא בתולות ולא אלמנות,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מיבמין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מפני ששמחה היא לו. הא לארס - שרי! 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לארס - דלא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קעביד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אפילו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לישא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עביד מצוה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אסור. תא שמע,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דבי שמואל: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מארסין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כונסין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סעודת אירוסין,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מיבמין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מפני ששמחה היא לו. שמע מינה.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8107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B38E7-8045-4E2F-8BE9-2D414073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696E2-3FF7-4A99-AEBA-242F4494A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תלמוד בבלי מסכת ביצה דף לו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משנה. כל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שחייבין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משום שבות, משום רשות, משום מצוה, בשבת - חייבין עליו ביום טוב...ואלו הן משום רשות: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ולא חולצין,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מיבמין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ואלו הן משום מצוה: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מקדישין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מעריכין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מחרימין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מגביהין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תרומה ומעשר. כל אלו ביום טוב אמרו, קל וחומר בשבת. אין בין יום טוב לשבת אלא אוכל נפש בלבד. 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גמרא…. ואלו הן משום רשות: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והא מצוה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קעביד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דעדיף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והא מצוה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קעביד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-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 ליה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ובנים.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ביצה דף לו עמוד ב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מצוה קא עביד - שנושא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לפרות ולרבות,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קרי ליה רשות?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דאית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ובנים - שני זכרים לבית שמאי, או זכר ונקבה לבית הלל, ותו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מיפקד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כולי האי,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ביבמות (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ב),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קצת מצוה איכא,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בבקר זרע את זרעך ולערב אל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ידך (קהלת יא).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62488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C7296-7A3E-4BB4-A465-31AD3B43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535E0-155E-4A5C-B17E-6091CE62E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פסחים דף מט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משנה. ההולך לשחוט את פסחו ולמול את בנו, ולאכול סעודת אירוסין בבית חמיו, ונזכר שיש לו חמץ בתוך ביתו. אם יכול לחזור ולבער ולחזור למצותו - יחזור ויבער, ואם לאו - מבטלו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בלבו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ההולך לאכול סעודת אירוסין בבית חמיו ולשבות שביתת הרשות - יחזור מיד! אמר רבי יוחנן: לא קשיא; הא - רבי יהודה, הא - רבי יוסי.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סעודת אירוסין - רשות, דברי רבי יהודה. רבי יוסי אומר: מצוה.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והשתא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מחלוקת - בסעודה שניה,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בסעודה ראשונה - דברי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מצוה.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והא רבי יהודה, ולא קשיא: הא - בסעודה ראשונה, הא - בסעודה שניה. תניא, אמר רבי יהודה: אני לא שמעתי אלא סעודת אירוסין, אבל לא סבלונות. אמר לו רבי יוסי: אני שמעתי סעודת אירוסין וסבלונות.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פסחים דף מט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סעודה שניה - כך הוא דרך החתנים, לאחר סעודת אירוסין חוזר ומשגר סבלונות לארוסתו, וסועד שם.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אני לא שמעתי - שתהא מצוה אלא סעודת אירוסין לבדה, אבל לא סעודת סבלונות.</a:t>
            </a:r>
            <a:b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סבלונות -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דורונות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כלים נאים.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58096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41636-BA90-4FED-9EB8-AB4A5752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B4875-B5D1-4B23-BE33-39FA2F924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כתובות דף ז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בבית חתנים, ר' יהודה אומר: אף בבית האירוסין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אותה. אמר אביי: וביהודה שנו, מפני שמתייחד עמה. תניא אידך: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ברכת חתנים בבית חתנים, וברכת אירוסין בבית האירוסין. ברכת האירוסין מאי מברך? רבין בר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ורבה בר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 אמרי: ברוך אתה ה' אלוקינו מלך העולם אשר קדשנו במצותיו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וצונו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העריות, ואסר לנו את הארוסות, והתיר לנו את הנשואות על ידי חופה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רב אחא בריה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מסיים בה משמיה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יהודה: ברוך אתה ה' מקדש ישראל על ידי חופה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וקדושין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מאן דלא חתים, מידי דהוה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אברכת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פירות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ואברכת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מצות, ומאן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דחתים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מידי דהוה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אקידושא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007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985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מצוות קידושין ונשואין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מצוות קידושין</dc:title>
  <dc:creator>Avigdor Rosensweig</dc:creator>
  <cp:lastModifiedBy>Avigdor Rosensweig</cp:lastModifiedBy>
  <cp:revision>1</cp:revision>
  <dcterms:created xsi:type="dcterms:W3CDTF">2020-09-06T18:33:11Z</dcterms:created>
  <dcterms:modified xsi:type="dcterms:W3CDTF">2020-09-09T14:18:56Z</dcterms:modified>
</cp:coreProperties>
</file>