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57" r:id="rId5"/>
    <p:sldId id="258" r:id="rId6"/>
    <p:sldId id="266" r:id="rId7"/>
    <p:sldId id="275" r:id="rId8"/>
    <p:sldId id="262" r:id="rId9"/>
    <p:sldId id="263" r:id="rId10"/>
    <p:sldId id="264" r:id="rId11"/>
    <p:sldId id="265" r:id="rId12"/>
    <p:sldId id="279" r:id="rId13"/>
    <p:sldId id="280" r:id="rId1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C354E-70C9-454B-A2AB-028387922D7D}" v="24" dt="2020-11-22T19:24:02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C48C354E-70C9-454B-A2AB-028387922D7D}"/>
    <pc:docChg chg="addSld delSld modSld">
      <pc:chgData name="Avigdor Rosensweig" userId="2c23bf757acee734" providerId="LiveId" clId="{C48C354E-70C9-454B-A2AB-028387922D7D}" dt="2020-11-22T19:24:02.743" v="25" actId="20577"/>
      <pc:docMkLst>
        <pc:docMk/>
      </pc:docMkLst>
      <pc:sldChg chg="del">
        <pc:chgData name="Avigdor Rosensweig" userId="2c23bf757acee734" providerId="LiveId" clId="{C48C354E-70C9-454B-A2AB-028387922D7D}" dt="2020-11-22T19:08:00.342" v="1" actId="2696"/>
        <pc:sldMkLst>
          <pc:docMk/>
          <pc:sldMk cId="2521708881" sldId="259"/>
        </pc:sldMkLst>
      </pc:sldChg>
      <pc:sldChg chg="del">
        <pc:chgData name="Avigdor Rosensweig" userId="2c23bf757acee734" providerId="LiveId" clId="{C48C354E-70C9-454B-A2AB-028387922D7D}" dt="2020-11-22T19:08:00.342" v="1" actId="2696"/>
        <pc:sldMkLst>
          <pc:docMk/>
          <pc:sldMk cId="3416256735" sldId="260"/>
        </pc:sldMkLst>
      </pc:sldChg>
      <pc:sldChg chg="del">
        <pc:chgData name="Avigdor Rosensweig" userId="2c23bf757acee734" providerId="LiveId" clId="{C48C354E-70C9-454B-A2AB-028387922D7D}" dt="2020-11-22T19:08:00.342" v="1" actId="2696"/>
        <pc:sldMkLst>
          <pc:docMk/>
          <pc:sldMk cId="1114676139" sldId="261"/>
        </pc:sldMkLst>
      </pc:sldChg>
      <pc:sldChg chg="del">
        <pc:chgData name="Avigdor Rosensweig" userId="2c23bf757acee734" providerId="LiveId" clId="{C48C354E-70C9-454B-A2AB-028387922D7D}" dt="2020-11-22T19:08:00.342" v="1" actId="2696"/>
        <pc:sldMkLst>
          <pc:docMk/>
          <pc:sldMk cId="2335319083" sldId="267"/>
        </pc:sldMkLst>
      </pc:sldChg>
      <pc:sldChg chg="del">
        <pc:chgData name="Avigdor Rosensweig" userId="2c23bf757acee734" providerId="LiveId" clId="{C48C354E-70C9-454B-A2AB-028387922D7D}" dt="2020-11-22T17:41:39.510" v="0" actId="2696"/>
        <pc:sldMkLst>
          <pc:docMk/>
          <pc:sldMk cId="2817760034" sldId="269"/>
        </pc:sldMkLst>
      </pc:sldChg>
      <pc:sldChg chg="del">
        <pc:chgData name="Avigdor Rosensweig" userId="2c23bf757acee734" providerId="LiveId" clId="{C48C354E-70C9-454B-A2AB-028387922D7D}" dt="2020-11-22T17:41:39.510" v="0" actId="2696"/>
        <pc:sldMkLst>
          <pc:docMk/>
          <pc:sldMk cId="2199659775" sldId="270"/>
        </pc:sldMkLst>
      </pc:sldChg>
      <pc:sldChg chg="del">
        <pc:chgData name="Avigdor Rosensweig" userId="2c23bf757acee734" providerId="LiveId" clId="{C48C354E-70C9-454B-A2AB-028387922D7D}" dt="2020-11-22T17:41:39.510" v="0" actId="2696"/>
        <pc:sldMkLst>
          <pc:docMk/>
          <pc:sldMk cId="1320991863" sldId="271"/>
        </pc:sldMkLst>
      </pc:sldChg>
      <pc:sldChg chg="del">
        <pc:chgData name="Avigdor Rosensweig" userId="2c23bf757acee734" providerId="LiveId" clId="{C48C354E-70C9-454B-A2AB-028387922D7D}" dt="2020-11-22T17:41:39.510" v="0" actId="2696"/>
        <pc:sldMkLst>
          <pc:docMk/>
          <pc:sldMk cId="1562275971" sldId="273"/>
        </pc:sldMkLst>
      </pc:sldChg>
      <pc:sldChg chg="del">
        <pc:chgData name="Avigdor Rosensweig" userId="2c23bf757acee734" providerId="LiveId" clId="{C48C354E-70C9-454B-A2AB-028387922D7D}" dt="2020-11-22T17:41:39.510" v="0" actId="2696"/>
        <pc:sldMkLst>
          <pc:docMk/>
          <pc:sldMk cId="2862945265" sldId="274"/>
        </pc:sldMkLst>
      </pc:sldChg>
      <pc:sldChg chg="add">
        <pc:chgData name="Avigdor Rosensweig" userId="2c23bf757acee734" providerId="LiveId" clId="{C48C354E-70C9-454B-A2AB-028387922D7D}" dt="2020-11-22T19:23:38.628" v="2"/>
        <pc:sldMkLst>
          <pc:docMk/>
          <pc:sldMk cId="1186459333" sldId="279"/>
        </pc:sldMkLst>
      </pc:sldChg>
      <pc:sldChg chg="modSp add">
        <pc:chgData name="Avigdor Rosensweig" userId="2c23bf757acee734" providerId="LiveId" clId="{C48C354E-70C9-454B-A2AB-028387922D7D}" dt="2020-11-22T19:24:02.743" v="25" actId="20577"/>
        <pc:sldMkLst>
          <pc:docMk/>
          <pc:sldMk cId="2698563659" sldId="280"/>
        </pc:sldMkLst>
        <pc:graphicFrameChg chg="mod">
          <ac:chgData name="Avigdor Rosensweig" userId="2c23bf757acee734" providerId="LiveId" clId="{C48C354E-70C9-454B-A2AB-028387922D7D}" dt="2020-11-22T19:24:02.743" v="25" actId="20577"/>
          <ac:graphicFrameMkLst>
            <pc:docMk/>
            <pc:sldMk cId="2698563659" sldId="280"/>
            <ac:graphicFrameMk id="4" creationId="{B21CFEB5-18DB-4407-A065-65E295B6B02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62F87-BFB5-416A-AD21-0632E893110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73314CD-231F-4DAC-AC5F-3424F58FA2D8}">
      <dgm:prSet phldrT="[Text]"/>
      <dgm:spPr/>
      <dgm:t>
        <a:bodyPr/>
        <a:lstStyle/>
        <a:p>
          <a:pPr rtl="1"/>
          <a:r>
            <a:rPr lang="he-IL" dirty="0"/>
            <a:t>האב והבת</a:t>
          </a:r>
        </a:p>
      </dgm:t>
    </dgm:pt>
    <dgm:pt modelId="{E8B1462A-FD7B-4357-A472-63070F5EC491}" type="parTrans" cxnId="{511B09E1-6296-41B1-9F31-5FCD6B32D1CD}">
      <dgm:prSet/>
      <dgm:spPr/>
      <dgm:t>
        <a:bodyPr/>
        <a:lstStyle/>
        <a:p>
          <a:pPr rtl="1"/>
          <a:endParaRPr lang="he-IL"/>
        </a:p>
      </dgm:t>
    </dgm:pt>
    <dgm:pt modelId="{EBC38556-541C-4F52-A097-1C1A1807C6AC}" type="sibTrans" cxnId="{511B09E1-6296-41B1-9F31-5FCD6B32D1CD}">
      <dgm:prSet/>
      <dgm:spPr/>
      <dgm:t>
        <a:bodyPr/>
        <a:lstStyle/>
        <a:p>
          <a:pPr rtl="1"/>
          <a:endParaRPr lang="he-IL"/>
        </a:p>
      </dgm:t>
    </dgm:pt>
    <dgm:pt modelId="{87A87EFB-EF69-405E-A08C-5E7CA834300F}">
      <dgm:prSet phldrT="[Text]"/>
      <dgm:spPr/>
      <dgm:t>
        <a:bodyPr/>
        <a:lstStyle/>
        <a:p>
          <a:pPr rtl="1"/>
          <a:r>
            <a:rPr lang="en-US" dirty="0"/>
            <a:t>Is he fundamentally her agent? Accepting the kiddushin on her behalf?</a:t>
          </a:r>
          <a:endParaRPr lang="he-IL" dirty="0"/>
        </a:p>
      </dgm:t>
    </dgm:pt>
    <dgm:pt modelId="{4C9435D0-7F01-48D3-9DF0-53BC722DE47F}" type="parTrans" cxnId="{1459A860-FFDB-4A50-9E50-2C8844AE0518}">
      <dgm:prSet/>
      <dgm:spPr/>
      <dgm:t>
        <a:bodyPr/>
        <a:lstStyle/>
        <a:p>
          <a:pPr rtl="1"/>
          <a:endParaRPr lang="he-IL"/>
        </a:p>
      </dgm:t>
    </dgm:pt>
    <dgm:pt modelId="{C6108CAC-5864-4CC9-B14C-FFFCCB08CE3F}" type="sibTrans" cxnId="{1459A860-FFDB-4A50-9E50-2C8844AE0518}">
      <dgm:prSet/>
      <dgm:spPr/>
      <dgm:t>
        <a:bodyPr/>
        <a:lstStyle/>
        <a:p>
          <a:pPr rtl="1"/>
          <a:endParaRPr lang="he-IL"/>
        </a:p>
      </dgm:t>
    </dgm:pt>
    <dgm:pt modelId="{EAC1913D-D68E-43B8-BAF1-9886A72C3A5D}">
      <dgm:prSet phldrT="[Text]"/>
      <dgm:spPr/>
      <dgm:t>
        <a:bodyPr/>
        <a:lstStyle/>
        <a:p>
          <a:pPr rtl="1"/>
          <a:r>
            <a:rPr lang="en-US" dirty="0"/>
            <a:t>Or is he the principal party?</a:t>
          </a:r>
          <a:endParaRPr lang="he-IL" dirty="0"/>
        </a:p>
      </dgm:t>
    </dgm:pt>
    <dgm:pt modelId="{3830D3F1-76E9-4CCA-A25C-94B64ABC6436}" type="parTrans" cxnId="{BE9BCCB6-9408-4C5D-B51C-72D0D500BCF8}">
      <dgm:prSet/>
      <dgm:spPr/>
      <dgm:t>
        <a:bodyPr/>
        <a:lstStyle/>
        <a:p>
          <a:pPr rtl="1"/>
          <a:endParaRPr lang="he-IL"/>
        </a:p>
      </dgm:t>
    </dgm:pt>
    <dgm:pt modelId="{B666C3F9-445E-45C9-B13E-DCE989AB0626}" type="sibTrans" cxnId="{BE9BCCB6-9408-4C5D-B51C-72D0D500BCF8}">
      <dgm:prSet/>
      <dgm:spPr/>
      <dgm:t>
        <a:bodyPr/>
        <a:lstStyle/>
        <a:p>
          <a:pPr rtl="1"/>
          <a:endParaRPr lang="he-IL"/>
        </a:p>
      </dgm:t>
    </dgm:pt>
    <dgm:pt modelId="{D844DBF5-4528-48F0-B8E2-1128553975CB}" type="pres">
      <dgm:prSet presAssocID="{5F662F87-BFB5-416A-AD21-0632E89311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AB2DB1-A7EA-46EF-B8C1-A4514D52C42B}" type="pres">
      <dgm:prSet presAssocID="{673314CD-231F-4DAC-AC5F-3424F58FA2D8}" presName="hierRoot1" presStyleCnt="0"/>
      <dgm:spPr/>
    </dgm:pt>
    <dgm:pt modelId="{EC205B0D-EDEF-4434-9CE0-4B251990474C}" type="pres">
      <dgm:prSet presAssocID="{673314CD-231F-4DAC-AC5F-3424F58FA2D8}" presName="composite" presStyleCnt="0"/>
      <dgm:spPr/>
    </dgm:pt>
    <dgm:pt modelId="{2986CB51-9CD5-484E-9262-1C25000F1997}" type="pres">
      <dgm:prSet presAssocID="{673314CD-231F-4DAC-AC5F-3424F58FA2D8}" presName="background" presStyleLbl="node0" presStyleIdx="0" presStyleCnt="1"/>
      <dgm:spPr/>
    </dgm:pt>
    <dgm:pt modelId="{E1203E8B-9A53-4CB0-B926-E1AE7844519F}" type="pres">
      <dgm:prSet presAssocID="{673314CD-231F-4DAC-AC5F-3424F58FA2D8}" presName="text" presStyleLbl="fgAcc0" presStyleIdx="0" presStyleCnt="1">
        <dgm:presLayoutVars>
          <dgm:chPref val="3"/>
        </dgm:presLayoutVars>
      </dgm:prSet>
      <dgm:spPr/>
    </dgm:pt>
    <dgm:pt modelId="{73F434D2-1D85-4FCE-9B2D-F428DFF23F32}" type="pres">
      <dgm:prSet presAssocID="{673314CD-231F-4DAC-AC5F-3424F58FA2D8}" presName="hierChild2" presStyleCnt="0"/>
      <dgm:spPr/>
    </dgm:pt>
    <dgm:pt modelId="{DB02AA69-890B-4592-9D48-640280F9CF15}" type="pres">
      <dgm:prSet presAssocID="{4C9435D0-7F01-48D3-9DF0-53BC722DE47F}" presName="Name10" presStyleLbl="parChTrans1D2" presStyleIdx="0" presStyleCnt="2"/>
      <dgm:spPr/>
    </dgm:pt>
    <dgm:pt modelId="{DB8D3A52-A18F-47DE-8A02-E4557DFDA37B}" type="pres">
      <dgm:prSet presAssocID="{87A87EFB-EF69-405E-A08C-5E7CA834300F}" presName="hierRoot2" presStyleCnt="0"/>
      <dgm:spPr/>
    </dgm:pt>
    <dgm:pt modelId="{0A80CD15-9C7D-468E-B64C-27D5E7B90C31}" type="pres">
      <dgm:prSet presAssocID="{87A87EFB-EF69-405E-A08C-5E7CA834300F}" presName="composite2" presStyleCnt="0"/>
      <dgm:spPr/>
    </dgm:pt>
    <dgm:pt modelId="{405FEB59-E359-4677-9818-1919A59CD220}" type="pres">
      <dgm:prSet presAssocID="{87A87EFB-EF69-405E-A08C-5E7CA834300F}" presName="background2" presStyleLbl="node2" presStyleIdx="0" presStyleCnt="2"/>
      <dgm:spPr/>
    </dgm:pt>
    <dgm:pt modelId="{7B3DF570-8528-4A53-8EAE-6FA3458CA311}" type="pres">
      <dgm:prSet presAssocID="{87A87EFB-EF69-405E-A08C-5E7CA834300F}" presName="text2" presStyleLbl="fgAcc2" presStyleIdx="0" presStyleCnt="2">
        <dgm:presLayoutVars>
          <dgm:chPref val="3"/>
        </dgm:presLayoutVars>
      </dgm:prSet>
      <dgm:spPr/>
    </dgm:pt>
    <dgm:pt modelId="{100E247F-335B-40D4-86FB-D781E405A6DD}" type="pres">
      <dgm:prSet presAssocID="{87A87EFB-EF69-405E-A08C-5E7CA834300F}" presName="hierChild3" presStyleCnt="0"/>
      <dgm:spPr/>
    </dgm:pt>
    <dgm:pt modelId="{8650829A-4456-4987-A730-3DF2C28B2A47}" type="pres">
      <dgm:prSet presAssocID="{3830D3F1-76E9-4CCA-A25C-94B64ABC6436}" presName="Name10" presStyleLbl="parChTrans1D2" presStyleIdx="1" presStyleCnt="2"/>
      <dgm:spPr/>
    </dgm:pt>
    <dgm:pt modelId="{EBED238E-2BAB-4CFD-9A63-90EC2579BBE9}" type="pres">
      <dgm:prSet presAssocID="{EAC1913D-D68E-43B8-BAF1-9886A72C3A5D}" presName="hierRoot2" presStyleCnt="0"/>
      <dgm:spPr/>
    </dgm:pt>
    <dgm:pt modelId="{6FBBBD99-1501-410D-AA5A-1E24AA6C20D6}" type="pres">
      <dgm:prSet presAssocID="{EAC1913D-D68E-43B8-BAF1-9886A72C3A5D}" presName="composite2" presStyleCnt="0"/>
      <dgm:spPr/>
    </dgm:pt>
    <dgm:pt modelId="{1DBA15CE-D83D-44B6-B961-D2FECB575B98}" type="pres">
      <dgm:prSet presAssocID="{EAC1913D-D68E-43B8-BAF1-9886A72C3A5D}" presName="background2" presStyleLbl="node2" presStyleIdx="1" presStyleCnt="2"/>
      <dgm:spPr/>
    </dgm:pt>
    <dgm:pt modelId="{A7AF9617-D5D8-43A5-BE80-B553FC667A78}" type="pres">
      <dgm:prSet presAssocID="{EAC1913D-D68E-43B8-BAF1-9886A72C3A5D}" presName="text2" presStyleLbl="fgAcc2" presStyleIdx="1" presStyleCnt="2">
        <dgm:presLayoutVars>
          <dgm:chPref val="3"/>
        </dgm:presLayoutVars>
      </dgm:prSet>
      <dgm:spPr/>
    </dgm:pt>
    <dgm:pt modelId="{20F1E574-AAC3-430C-ACB1-669F9F1BCAF8}" type="pres">
      <dgm:prSet presAssocID="{EAC1913D-D68E-43B8-BAF1-9886A72C3A5D}" presName="hierChild3" presStyleCnt="0"/>
      <dgm:spPr/>
    </dgm:pt>
  </dgm:ptLst>
  <dgm:cxnLst>
    <dgm:cxn modelId="{9028B912-2DBE-4982-9229-D5AC3E04367D}" type="presOf" srcId="{EAC1913D-D68E-43B8-BAF1-9886A72C3A5D}" destId="{A7AF9617-D5D8-43A5-BE80-B553FC667A78}" srcOrd="0" destOrd="0" presId="urn:microsoft.com/office/officeart/2005/8/layout/hierarchy1"/>
    <dgm:cxn modelId="{1459A860-FFDB-4A50-9E50-2C8844AE0518}" srcId="{673314CD-231F-4DAC-AC5F-3424F58FA2D8}" destId="{87A87EFB-EF69-405E-A08C-5E7CA834300F}" srcOrd="0" destOrd="0" parTransId="{4C9435D0-7F01-48D3-9DF0-53BC722DE47F}" sibTransId="{C6108CAC-5864-4CC9-B14C-FFFCCB08CE3F}"/>
    <dgm:cxn modelId="{140F17A9-69DC-42EF-A7D2-4DFC1FFFE09B}" type="presOf" srcId="{4C9435D0-7F01-48D3-9DF0-53BC722DE47F}" destId="{DB02AA69-890B-4592-9D48-640280F9CF15}" srcOrd="0" destOrd="0" presId="urn:microsoft.com/office/officeart/2005/8/layout/hierarchy1"/>
    <dgm:cxn modelId="{4686A7B1-41D8-4AF9-BCCF-B865F9EC0DE4}" type="presOf" srcId="{673314CD-231F-4DAC-AC5F-3424F58FA2D8}" destId="{E1203E8B-9A53-4CB0-B926-E1AE7844519F}" srcOrd="0" destOrd="0" presId="urn:microsoft.com/office/officeart/2005/8/layout/hierarchy1"/>
    <dgm:cxn modelId="{BE9BCCB6-9408-4C5D-B51C-72D0D500BCF8}" srcId="{673314CD-231F-4DAC-AC5F-3424F58FA2D8}" destId="{EAC1913D-D68E-43B8-BAF1-9886A72C3A5D}" srcOrd="1" destOrd="0" parTransId="{3830D3F1-76E9-4CCA-A25C-94B64ABC6436}" sibTransId="{B666C3F9-445E-45C9-B13E-DCE989AB0626}"/>
    <dgm:cxn modelId="{B8C1E2B6-F1DA-4062-8BE7-3FB73298909A}" type="presOf" srcId="{3830D3F1-76E9-4CCA-A25C-94B64ABC6436}" destId="{8650829A-4456-4987-A730-3DF2C28B2A47}" srcOrd="0" destOrd="0" presId="urn:microsoft.com/office/officeart/2005/8/layout/hierarchy1"/>
    <dgm:cxn modelId="{13D5E0B7-994E-40F5-BDFB-47E35FC241A5}" type="presOf" srcId="{87A87EFB-EF69-405E-A08C-5E7CA834300F}" destId="{7B3DF570-8528-4A53-8EAE-6FA3458CA311}" srcOrd="0" destOrd="0" presId="urn:microsoft.com/office/officeart/2005/8/layout/hierarchy1"/>
    <dgm:cxn modelId="{0FC5B8DE-1BBD-4529-8A20-430E72C966CA}" type="presOf" srcId="{5F662F87-BFB5-416A-AD21-0632E8931102}" destId="{D844DBF5-4528-48F0-B8E2-1128553975CB}" srcOrd="0" destOrd="0" presId="urn:microsoft.com/office/officeart/2005/8/layout/hierarchy1"/>
    <dgm:cxn modelId="{511B09E1-6296-41B1-9F31-5FCD6B32D1CD}" srcId="{5F662F87-BFB5-416A-AD21-0632E8931102}" destId="{673314CD-231F-4DAC-AC5F-3424F58FA2D8}" srcOrd="0" destOrd="0" parTransId="{E8B1462A-FD7B-4357-A472-63070F5EC491}" sibTransId="{EBC38556-541C-4F52-A097-1C1A1807C6AC}"/>
    <dgm:cxn modelId="{19A3372E-4A79-41EE-B853-E5DBBD9C6A71}" type="presParOf" srcId="{D844DBF5-4528-48F0-B8E2-1128553975CB}" destId="{24AB2DB1-A7EA-46EF-B8C1-A4514D52C42B}" srcOrd="0" destOrd="0" presId="urn:microsoft.com/office/officeart/2005/8/layout/hierarchy1"/>
    <dgm:cxn modelId="{275BFDDB-08FD-41C9-BB26-6713D516DC7A}" type="presParOf" srcId="{24AB2DB1-A7EA-46EF-B8C1-A4514D52C42B}" destId="{EC205B0D-EDEF-4434-9CE0-4B251990474C}" srcOrd="0" destOrd="0" presId="urn:microsoft.com/office/officeart/2005/8/layout/hierarchy1"/>
    <dgm:cxn modelId="{F14FA5FA-372E-465C-88DF-18F61B16F19F}" type="presParOf" srcId="{EC205B0D-EDEF-4434-9CE0-4B251990474C}" destId="{2986CB51-9CD5-484E-9262-1C25000F1997}" srcOrd="0" destOrd="0" presId="urn:microsoft.com/office/officeart/2005/8/layout/hierarchy1"/>
    <dgm:cxn modelId="{BF6E3BCC-E59A-4DAA-9BD0-D943FAC2812F}" type="presParOf" srcId="{EC205B0D-EDEF-4434-9CE0-4B251990474C}" destId="{E1203E8B-9A53-4CB0-B926-E1AE7844519F}" srcOrd="1" destOrd="0" presId="urn:microsoft.com/office/officeart/2005/8/layout/hierarchy1"/>
    <dgm:cxn modelId="{AF2ED9BE-FC51-4DBB-81E7-C0492C058F47}" type="presParOf" srcId="{24AB2DB1-A7EA-46EF-B8C1-A4514D52C42B}" destId="{73F434D2-1D85-4FCE-9B2D-F428DFF23F32}" srcOrd="1" destOrd="0" presId="urn:microsoft.com/office/officeart/2005/8/layout/hierarchy1"/>
    <dgm:cxn modelId="{6C7FB4BF-BA83-4474-9617-1CE9BDC0B04A}" type="presParOf" srcId="{73F434D2-1D85-4FCE-9B2D-F428DFF23F32}" destId="{DB02AA69-890B-4592-9D48-640280F9CF15}" srcOrd="0" destOrd="0" presId="urn:microsoft.com/office/officeart/2005/8/layout/hierarchy1"/>
    <dgm:cxn modelId="{5ABAEF6F-5CE7-4FCF-9B95-F398202E9D40}" type="presParOf" srcId="{73F434D2-1D85-4FCE-9B2D-F428DFF23F32}" destId="{DB8D3A52-A18F-47DE-8A02-E4557DFDA37B}" srcOrd="1" destOrd="0" presId="urn:microsoft.com/office/officeart/2005/8/layout/hierarchy1"/>
    <dgm:cxn modelId="{514ED8D6-DC0A-4908-AC3D-98A0A12B7038}" type="presParOf" srcId="{DB8D3A52-A18F-47DE-8A02-E4557DFDA37B}" destId="{0A80CD15-9C7D-468E-B64C-27D5E7B90C31}" srcOrd="0" destOrd="0" presId="urn:microsoft.com/office/officeart/2005/8/layout/hierarchy1"/>
    <dgm:cxn modelId="{BB2AFC9E-1AFC-4B7E-B897-7BDD275D6339}" type="presParOf" srcId="{0A80CD15-9C7D-468E-B64C-27D5E7B90C31}" destId="{405FEB59-E359-4677-9818-1919A59CD220}" srcOrd="0" destOrd="0" presId="urn:microsoft.com/office/officeart/2005/8/layout/hierarchy1"/>
    <dgm:cxn modelId="{7352917E-8718-429C-82DD-D707B0FC494E}" type="presParOf" srcId="{0A80CD15-9C7D-468E-B64C-27D5E7B90C31}" destId="{7B3DF570-8528-4A53-8EAE-6FA3458CA311}" srcOrd="1" destOrd="0" presId="urn:microsoft.com/office/officeart/2005/8/layout/hierarchy1"/>
    <dgm:cxn modelId="{DBB758E8-3A6C-4FDD-8A7D-981DD286BBD7}" type="presParOf" srcId="{DB8D3A52-A18F-47DE-8A02-E4557DFDA37B}" destId="{100E247F-335B-40D4-86FB-D781E405A6DD}" srcOrd="1" destOrd="0" presId="urn:microsoft.com/office/officeart/2005/8/layout/hierarchy1"/>
    <dgm:cxn modelId="{60414C71-797A-4A65-B3AE-113EC12A5165}" type="presParOf" srcId="{73F434D2-1D85-4FCE-9B2D-F428DFF23F32}" destId="{8650829A-4456-4987-A730-3DF2C28B2A47}" srcOrd="2" destOrd="0" presId="urn:microsoft.com/office/officeart/2005/8/layout/hierarchy1"/>
    <dgm:cxn modelId="{D621A57A-84F2-4B83-A24D-B679D588CC1C}" type="presParOf" srcId="{73F434D2-1D85-4FCE-9B2D-F428DFF23F32}" destId="{EBED238E-2BAB-4CFD-9A63-90EC2579BBE9}" srcOrd="3" destOrd="0" presId="urn:microsoft.com/office/officeart/2005/8/layout/hierarchy1"/>
    <dgm:cxn modelId="{80472EBB-CA39-417F-9DB5-477097521D56}" type="presParOf" srcId="{EBED238E-2BAB-4CFD-9A63-90EC2579BBE9}" destId="{6FBBBD99-1501-410D-AA5A-1E24AA6C20D6}" srcOrd="0" destOrd="0" presId="urn:microsoft.com/office/officeart/2005/8/layout/hierarchy1"/>
    <dgm:cxn modelId="{0053D05A-06D8-475E-A6DC-7FECF1562FEE}" type="presParOf" srcId="{6FBBBD99-1501-410D-AA5A-1E24AA6C20D6}" destId="{1DBA15CE-D83D-44B6-B961-D2FECB575B98}" srcOrd="0" destOrd="0" presId="urn:microsoft.com/office/officeart/2005/8/layout/hierarchy1"/>
    <dgm:cxn modelId="{217738B2-E741-4CFD-AB67-33DACB82BF16}" type="presParOf" srcId="{6FBBBD99-1501-410D-AA5A-1E24AA6C20D6}" destId="{A7AF9617-D5D8-43A5-BE80-B553FC667A78}" srcOrd="1" destOrd="0" presId="urn:microsoft.com/office/officeart/2005/8/layout/hierarchy1"/>
    <dgm:cxn modelId="{552687D8-5986-4C26-810E-BB333E9515A1}" type="presParOf" srcId="{EBED238E-2BAB-4CFD-9A63-90EC2579BBE9}" destId="{20F1E574-AAC3-430C-ACB1-669F9F1BCA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662F87-BFB5-416A-AD21-0632E893110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73314CD-231F-4DAC-AC5F-3424F58FA2D8}">
      <dgm:prSet phldrT="[Text]"/>
      <dgm:spPr/>
      <dgm:t>
        <a:bodyPr/>
        <a:lstStyle/>
        <a:p>
          <a:pPr rtl="1"/>
          <a:r>
            <a:rPr lang="he-IL" dirty="0"/>
            <a:t>האב והבת</a:t>
          </a:r>
        </a:p>
      </dgm:t>
    </dgm:pt>
    <dgm:pt modelId="{E8B1462A-FD7B-4357-A472-63070F5EC491}" type="parTrans" cxnId="{511B09E1-6296-41B1-9F31-5FCD6B32D1CD}">
      <dgm:prSet/>
      <dgm:spPr/>
      <dgm:t>
        <a:bodyPr/>
        <a:lstStyle/>
        <a:p>
          <a:pPr rtl="1"/>
          <a:endParaRPr lang="he-IL"/>
        </a:p>
      </dgm:t>
    </dgm:pt>
    <dgm:pt modelId="{EBC38556-541C-4F52-A097-1C1A1807C6AC}" type="sibTrans" cxnId="{511B09E1-6296-41B1-9F31-5FCD6B32D1CD}">
      <dgm:prSet/>
      <dgm:spPr/>
      <dgm:t>
        <a:bodyPr/>
        <a:lstStyle/>
        <a:p>
          <a:pPr rtl="1"/>
          <a:endParaRPr lang="he-IL"/>
        </a:p>
      </dgm:t>
    </dgm:pt>
    <dgm:pt modelId="{87A87EFB-EF69-405E-A08C-5E7CA834300F}">
      <dgm:prSet phldrT="[Text]"/>
      <dgm:spPr/>
      <dgm:t>
        <a:bodyPr/>
        <a:lstStyle/>
        <a:p>
          <a:pPr rtl="1"/>
          <a:r>
            <a:rPr lang="en-US" dirty="0"/>
            <a:t>Is he fundamentally her agent? Accepting the kiddushin on her behalf?</a:t>
          </a:r>
          <a:endParaRPr lang="he-IL" dirty="0"/>
        </a:p>
      </dgm:t>
    </dgm:pt>
    <dgm:pt modelId="{4C9435D0-7F01-48D3-9DF0-53BC722DE47F}" type="parTrans" cxnId="{1459A860-FFDB-4A50-9E50-2C8844AE0518}">
      <dgm:prSet/>
      <dgm:spPr/>
      <dgm:t>
        <a:bodyPr/>
        <a:lstStyle/>
        <a:p>
          <a:pPr rtl="1"/>
          <a:endParaRPr lang="he-IL"/>
        </a:p>
      </dgm:t>
    </dgm:pt>
    <dgm:pt modelId="{C6108CAC-5864-4CC9-B14C-FFFCCB08CE3F}" type="sibTrans" cxnId="{1459A860-FFDB-4A50-9E50-2C8844AE0518}">
      <dgm:prSet/>
      <dgm:spPr/>
      <dgm:t>
        <a:bodyPr/>
        <a:lstStyle/>
        <a:p>
          <a:pPr rtl="1"/>
          <a:endParaRPr lang="he-IL"/>
        </a:p>
      </dgm:t>
    </dgm:pt>
    <dgm:pt modelId="{532B656A-DEC5-4EA9-8679-496F5CFCB84D}">
      <dgm:prSet phldrT="[Text]"/>
      <dgm:spPr/>
      <dgm:t>
        <a:bodyPr/>
        <a:lstStyle/>
        <a:p>
          <a:pPr rtl="1"/>
          <a:r>
            <a:rPr lang="he-IL" dirty="0"/>
            <a:t>רמב"ן- דין </a:t>
          </a:r>
          <a:r>
            <a:rPr lang="he-IL" dirty="0" err="1"/>
            <a:t>מסויים</a:t>
          </a:r>
          <a:r>
            <a:rPr lang="he-IL" dirty="0"/>
            <a:t>, שהאב מקדש ביתו </a:t>
          </a:r>
        </a:p>
      </dgm:t>
    </dgm:pt>
    <dgm:pt modelId="{0D88C616-0A6E-41AE-B8B9-2AFE926A0312}" type="parTrans" cxnId="{1205203B-DB26-4FB1-8952-BF1193AE6352}">
      <dgm:prSet/>
      <dgm:spPr/>
      <dgm:t>
        <a:bodyPr/>
        <a:lstStyle/>
        <a:p>
          <a:pPr rtl="1"/>
          <a:endParaRPr lang="he-IL"/>
        </a:p>
      </dgm:t>
    </dgm:pt>
    <dgm:pt modelId="{009EE296-BD27-4A1D-8DAA-D48DACE5EB0D}" type="sibTrans" cxnId="{1205203B-DB26-4FB1-8952-BF1193AE6352}">
      <dgm:prSet/>
      <dgm:spPr/>
      <dgm:t>
        <a:bodyPr/>
        <a:lstStyle/>
        <a:p>
          <a:pPr rtl="1"/>
          <a:endParaRPr lang="he-IL"/>
        </a:p>
      </dgm:t>
    </dgm:pt>
    <dgm:pt modelId="{BA92E739-63D5-446A-B18E-BA89B6C7424B}">
      <dgm:prSet phldrT="[Text]"/>
      <dgm:spPr/>
      <dgm:t>
        <a:bodyPr/>
        <a:lstStyle/>
        <a:p>
          <a:pPr rtl="1"/>
          <a:r>
            <a:rPr lang="he-IL" dirty="0"/>
            <a:t>ריטב"א- האב כבעלים עליה לכל דבר, "את ביתי נתתי..." </a:t>
          </a:r>
        </a:p>
      </dgm:t>
    </dgm:pt>
    <dgm:pt modelId="{47F96520-2D89-45A6-A09C-B2456B01ABCA}" type="parTrans" cxnId="{BC8C85EB-E991-44F7-9E9F-2E5ED4927311}">
      <dgm:prSet/>
      <dgm:spPr/>
      <dgm:t>
        <a:bodyPr/>
        <a:lstStyle/>
        <a:p>
          <a:pPr rtl="1"/>
          <a:endParaRPr lang="he-IL"/>
        </a:p>
      </dgm:t>
    </dgm:pt>
    <dgm:pt modelId="{04328A5C-1387-45B7-A25E-41263B5D0258}" type="sibTrans" cxnId="{BC8C85EB-E991-44F7-9E9F-2E5ED4927311}">
      <dgm:prSet/>
      <dgm:spPr/>
      <dgm:t>
        <a:bodyPr/>
        <a:lstStyle/>
        <a:p>
          <a:pPr rtl="1"/>
          <a:endParaRPr lang="he-IL"/>
        </a:p>
      </dgm:t>
    </dgm:pt>
    <dgm:pt modelId="{D2C2C540-ACEE-429D-B403-97DAD68E8F16}">
      <dgm:prSet phldrT="[Text]"/>
      <dgm:spPr/>
      <dgm:t>
        <a:bodyPr/>
        <a:lstStyle/>
        <a:p>
          <a:pPr rtl="1"/>
          <a:r>
            <a:rPr lang="he-IL" dirty="0"/>
            <a:t>תוס רי"ד- האב שליח שלה</a:t>
          </a:r>
        </a:p>
      </dgm:t>
    </dgm:pt>
    <dgm:pt modelId="{486AE89E-E0AF-48DE-A69D-9AACA2FF0B10}" type="parTrans" cxnId="{B92715C2-4097-4775-A42E-3E19CC89CB2E}">
      <dgm:prSet/>
      <dgm:spPr/>
      <dgm:t>
        <a:bodyPr/>
        <a:lstStyle/>
        <a:p>
          <a:pPr rtl="1"/>
          <a:endParaRPr lang="he-IL"/>
        </a:p>
      </dgm:t>
    </dgm:pt>
    <dgm:pt modelId="{A41D8F14-1B0E-4A29-8BA9-0BC402AEE6EA}" type="sibTrans" cxnId="{B92715C2-4097-4775-A42E-3E19CC89CB2E}">
      <dgm:prSet/>
      <dgm:spPr/>
      <dgm:t>
        <a:bodyPr/>
        <a:lstStyle/>
        <a:p>
          <a:pPr rtl="1"/>
          <a:endParaRPr lang="he-IL"/>
        </a:p>
      </dgm:t>
    </dgm:pt>
    <dgm:pt modelId="{EAC1913D-D68E-43B8-BAF1-9886A72C3A5D}">
      <dgm:prSet phldrT="[Text]"/>
      <dgm:spPr/>
      <dgm:t>
        <a:bodyPr/>
        <a:lstStyle/>
        <a:p>
          <a:pPr rtl="1"/>
          <a:r>
            <a:rPr lang="en-US" dirty="0"/>
            <a:t>Or is he the principal party?</a:t>
          </a:r>
          <a:endParaRPr lang="he-IL" dirty="0"/>
        </a:p>
      </dgm:t>
    </dgm:pt>
    <dgm:pt modelId="{B666C3F9-445E-45C9-B13E-DCE989AB0626}" type="sibTrans" cxnId="{BE9BCCB6-9408-4C5D-B51C-72D0D500BCF8}">
      <dgm:prSet/>
      <dgm:spPr/>
      <dgm:t>
        <a:bodyPr/>
        <a:lstStyle/>
        <a:p>
          <a:pPr rtl="1"/>
          <a:endParaRPr lang="he-IL"/>
        </a:p>
      </dgm:t>
    </dgm:pt>
    <dgm:pt modelId="{3830D3F1-76E9-4CCA-A25C-94B64ABC6436}" type="parTrans" cxnId="{BE9BCCB6-9408-4C5D-B51C-72D0D500BCF8}">
      <dgm:prSet/>
      <dgm:spPr/>
      <dgm:t>
        <a:bodyPr/>
        <a:lstStyle/>
        <a:p>
          <a:pPr rtl="1"/>
          <a:endParaRPr lang="he-IL"/>
        </a:p>
      </dgm:t>
    </dgm:pt>
    <dgm:pt modelId="{2E2747F1-CDF1-43D6-A5C6-996F97E1F2B5}">
      <dgm:prSet phldrT="[Text]"/>
      <dgm:spPr/>
      <dgm:t>
        <a:bodyPr/>
        <a:lstStyle/>
        <a:p>
          <a:pPr rtl="1"/>
          <a:r>
            <a:rPr lang="he-IL" dirty="0"/>
            <a:t>תוס- הקידושין אותם קידושין, השאילה של מי הכסף</a:t>
          </a:r>
        </a:p>
      </dgm:t>
    </dgm:pt>
    <dgm:pt modelId="{FBA797E1-A6FE-4DF0-B80B-D78B82AA575E}" type="parTrans" cxnId="{4501E04E-6F97-4B64-87D3-E0F311F3125D}">
      <dgm:prSet/>
      <dgm:spPr/>
      <dgm:t>
        <a:bodyPr/>
        <a:lstStyle/>
        <a:p>
          <a:pPr rtl="1"/>
          <a:endParaRPr lang="he-IL"/>
        </a:p>
      </dgm:t>
    </dgm:pt>
    <dgm:pt modelId="{361D7FB6-2C06-4EB6-939E-FD514CB48940}" type="sibTrans" cxnId="{4501E04E-6F97-4B64-87D3-E0F311F3125D}">
      <dgm:prSet/>
      <dgm:spPr/>
      <dgm:t>
        <a:bodyPr/>
        <a:lstStyle/>
        <a:p>
          <a:pPr rtl="1"/>
          <a:endParaRPr lang="he-IL"/>
        </a:p>
      </dgm:t>
    </dgm:pt>
    <dgm:pt modelId="{39561416-7E6D-422A-B334-935F8E33FC97}">
      <dgm:prSet phldrT="[Text]"/>
      <dgm:spPr/>
      <dgm:t>
        <a:bodyPr/>
        <a:lstStyle/>
        <a:p>
          <a:pPr rtl="1"/>
          <a:r>
            <a:rPr lang="en-US" dirty="0"/>
            <a:t>Are they different kiddushin? </a:t>
          </a:r>
          <a:r>
            <a:rPr lang="en-US" dirty="0" err="1"/>
            <a:t>Rashi</a:t>
          </a:r>
          <a:r>
            <a:rPr lang="en-US" dirty="0"/>
            <a:t> says it’s learnt from a whole new </a:t>
          </a:r>
          <a:r>
            <a:rPr lang="en-US" dirty="0" err="1"/>
            <a:t>passuk</a:t>
          </a:r>
          <a:r>
            <a:rPr lang="en-US" dirty="0"/>
            <a:t>. </a:t>
          </a:r>
          <a:endParaRPr lang="he-IL" dirty="0"/>
        </a:p>
      </dgm:t>
    </dgm:pt>
    <dgm:pt modelId="{33E043F5-AD23-45C0-B717-7969C4CCB5BA}" type="parTrans" cxnId="{C0C7033D-DC1C-4040-BEF6-5E5C8FD38626}">
      <dgm:prSet/>
      <dgm:spPr/>
      <dgm:t>
        <a:bodyPr/>
        <a:lstStyle/>
        <a:p>
          <a:pPr rtl="1"/>
          <a:endParaRPr lang="he-IL"/>
        </a:p>
      </dgm:t>
    </dgm:pt>
    <dgm:pt modelId="{770EC4CC-529C-4800-9D13-D851FF98AE96}" type="sibTrans" cxnId="{C0C7033D-DC1C-4040-BEF6-5E5C8FD38626}">
      <dgm:prSet/>
      <dgm:spPr/>
      <dgm:t>
        <a:bodyPr/>
        <a:lstStyle/>
        <a:p>
          <a:pPr rtl="1"/>
          <a:endParaRPr lang="he-IL"/>
        </a:p>
      </dgm:t>
    </dgm:pt>
    <dgm:pt modelId="{D844DBF5-4528-48F0-B8E2-1128553975CB}" type="pres">
      <dgm:prSet presAssocID="{5F662F87-BFB5-416A-AD21-0632E89311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AB2DB1-A7EA-46EF-B8C1-A4514D52C42B}" type="pres">
      <dgm:prSet presAssocID="{673314CD-231F-4DAC-AC5F-3424F58FA2D8}" presName="hierRoot1" presStyleCnt="0"/>
      <dgm:spPr/>
    </dgm:pt>
    <dgm:pt modelId="{EC205B0D-EDEF-4434-9CE0-4B251990474C}" type="pres">
      <dgm:prSet presAssocID="{673314CD-231F-4DAC-AC5F-3424F58FA2D8}" presName="composite" presStyleCnt="0"/>
      <dgm:spPr/>
    </dgm:pt>
    <dgm:pt modelId="{2986CB51-9CD5-484E-9262-1C25000F1997}" type="pres">
      <dgm:prSet presAssocID="{673314CD-231F-4DAC-AC5F-3424F58FA2D8}" presName="background" presStyleLbl="node0" presStyleIdx="0" presStyleCnt="1"/>
      <dgm:spPr/>
    </dgm:pt>
    <dgm:pt modelId="{E1203E8B-9A53-4CB0-B926-E1AE7844519F}" type="pres">
      <dgm:prSet presAssocID="{673314CD-231F-4DAC-AC5F-3424F58FA2D8}" presName="text" presStyleLbl="fgAcc0" presStyleIdx="0" presStyleCnt="1">
        <dgm:presLayoutVars>
          <dgm:chPref val="3"/>
        </dgm:presLayoutVars>
      </dgm:prSet>
      <dgm:spPr/>
    </dgm:pt>
    <dgm:pt modelId="{73F434D2-1D85-4FCE-9B2D-F428DFF23F32}" type="pres">
      <dgm:prSet presAssocID="{673314CD-231F-4DAC-AC5F-3424F58FA2D8}" presName="hierChild2" presStyleCnt="0"/>
      <dgm:spPr/>
    </dgm:pt>
    <dgm:pt modelId="{DB02AA69-890B-4592-9D48-640280F9CF15}" type="pres">
      <dgm:prSet presAssocID="{4C9435D0-7F01-48D3-9DF0-53BC722DE47F}" presName="Name10" presStyleLbl="parChTrans1D2" presStyleIdx="0" presStyleCnt="2"/>
      <dgm:spPr/>
    </dgm:pt>
    <dgm:pt modelId="{DB8D3A52-A18F-47DE-8A02-E4557DFDA37B}" type="pres">
      <dgm:prSet presAssocID="{87A87EFB-EF69-405E-A08C-5E7CA834300F}" presName="hierRoot2" presStyleCnt="0"/>
      <dgm:spPr/>
    </dgm:pt>
    <dgm:pt modelId="{0A80CD15-9C7D-468E-B64C-27D5E7B90C31}" type="pres">
      <dgm:prSet presAssocID="{87A87EFB-EF69-405E-A08C-5E7CA834300F}" presName="composite2" presStyleCnt="0"/>
      <dgm:spPr/>
    </dgm:pt>
    <dgm:pt modelId="{405FEB59-E359-4677-9818-1919A59CD220}" type="pres">
      <dgm:prSet presAssocID="{87A87EFB-EF69-405E-A08C-5E7CA834300F}" presName="background2" presStyleLbl="node2" presStyleIdx="0" presStyleCnt="2"/>
      <dgm:spPr/>
    </dgm:pt>
    <dgm:pt modelId="{7B3DF570-8528-4A53-8EAE-6FA3458CA311}" type="pres">
      <dgm:prSet presAssocID="{87A87EFB-EF69-405E-A08C-5E7CA834300F}" presName="text2" presStyleLbl="fgAcc2" presStyleIdx="0" presStyleCnt="2">
        <dgm:presLayoutVars>
          <dgm:chPref val="3"/>
        </dgm:presLayoutVars>
      </dgm:prSet>
      <dgm:spPr/>
    </dgm:pt>
    <dgm:pt modelId="{100E247F-335B-40D4-86FB-D781E405A6DD}" type="pres">
      <dgm:prSet presAssocID="{87A87EFB-EF69-405E-A08C-5E7CA834300F}" presName="hierChild3" presStyleCnt="0"/>
      <dgm:spPr/>
    </dgm:pt>
    <dgm:pt modelId="{54F6034F-F74F-4ECC-9968-7FC250A20D2E}" type="pres">
      <dgm:prSet presAssocID="{486AE89E-E0AF-48DE-A69D-9AACA2FF0B10}" presName="Name17" presStyleLbl="parChTrans1D3" presStyleIdx="0" presStyleCnt="4"/>
      <dgm:spPr/>
    </dgm:pt>
    <dgm:pt modelId="{55B04DB0-148C-4A15-B582-6EFF9AB508EA}" type="pres">
      <dgm:prSet presAssocID="{D2C2C540-ACEE-429D-B403-97DAD68E8F16}" presName="hierRoot3" presStyleCnt="0"/>
      <dgm:spPr/>
    </dgm:pt>
    <dgm:pt modelId="{E565368C-ABE5-43DA-A809-1757C214D862}" type="pres">
      <dgm:prSet presAssocID="{D2C2C540-ACEE-429D-B403-97DAD68E8F16}" presName="composite3" presStyleCnt="0"/>
      <dgm:spPr/>
    </dgm:pt>
    <dgm:pt modelId="{AD0BC57A-5A84-4346-ACD7-70C0C6775EAE}" type="pres">
      <dgm:prSet presAssocID="{D2C2C540-ACEE-429D-B403-97DAD68E8F16}" presName="background3" presStyleLbl="node3" presStyleIdx="0" presStyleCnt="4"/>
      <dgm:spPr/>
    </dgm:pt>
    <dgm:pt modelId="{61566B07-FDFF-4EB2-806E-B21F05163097}" type="pres">
      <dgm:prSet presAssocID="{D2C2C540-ACEE-429D-B403-97DAD68E8F16}" presName="text3" presStyleLbl="fgAcc3" presStyleIdx="0" presStyleCnt="4">
        <dgm:presLayoutVars>
          <dgm:chPref val="3"/>
        </dgm:presLayoutVars>
      </dgm:prSet>
      <dgm:spPr/>
    </dgm:pt>
    <dgm:pt modelId="{4E2C8FC9-60E7-4D5B-B7BA-76BC1AB264B7}" type="pres">
      <dgm:prSet presAssocID="{D2C2C540-ACEE-429D-B403-97DAD68E8F16}" presName="hierChild4" presStyleCnt="0"/>
      <dgm:spPr/>
    </dgm:pt>
    <dgm:pt modelId="{FA3BEF77-D058-47EB-98B2-5083D2552B4B}" type="pres">
      <dgm:prSet presAssocID="{FBA797E1-A6FE-4DF0-B80B-D78B82AA575E}" presName="Name17" presStyleLbl="parChTrans1D3" presStyleIdx="1" presStyleCnt="4"/>
      <dgm:spPr/>
    </dgm:pt>
    <dgm:pt modelId="{8EA511DB-EF1D-45B1-92FF-51749487E674}" type="pres">
      <dgm:prSet presAssocID="{2E2747F1-CDF1-43D6-A5C6-996F97E1F2B5}" presName="hierRoot3" presStyleCnt="0"/>
      <dgm:spPr/>
    </dgm:pt>
    <dgm:pt modelId="{6E0CE3CD-11A4-4951-925A-F0D4655B1446}" type="pres">
      <dgm:prSet presAssocID="{2E2747F1-CDF1-43D6-A5C6-996F97E1F2B5}" presName="composite3" presStyleCnt="0"/>
      <dgm:spPr/>
    </dgm:pt>
    <dgm:pt modelId="{E0DDEF98-B11E-47DE-BB59-E2BBAC0A1C38}" type="pres">
      <dgm:prSet presAssocID="{2E2747F1-CDF1-43D6-A5C6-996F97E1F2B5}" presName="background3" presStyleLbl="node3" presStyleIdx="1" presStyleCnt="4"/>
      <dgm:spPr/>
    </dgm:pt>
    <dgm:pt modelId="{27D735CB-0820-4649-81C7-A6B3B64B4962}" type="pres">
      <dgm:prSet presAssocID="{2E2747F1-CDF1-43D6-A5C6-996F97E1F2B5}" presName="text3" presStyleLbl="fgAcc3" presStyleIdx="1" presStyleCnt="4">
        <dgm:presLayoutVars>
          <dgm:chPref val="3"/>
        </dgm:presLayoutVars>
      </dgm:prSet>
      <dgm:spPr/>
    </dgm:pt>
    <dgm:pt modelId="{56D42676-EE6F-4E0D-8565-B4E2AF2C6094}" type="pres">
      <dgm:prSet presAssocID="{2E2747F1-CDF1-43D6-A5C6-996F97E1F2B5}" presName="hierChild4" presStyleCnt="0"/>
      <dgm:spPr/>
    </dgm:pt>
    <dgm:pt modelId="{8650829A-4456-4987-A730-3DF2C28B2A47}" type="pres">
      <dgm:prSet presAssocID="{3830D3F1-76E9-4CCA-A25C-94B64ABC6436}" presName="Name10" presStyleLbl="parChTrans1D2" presStyleIdx="1" presStyleCnt="2"/>
      <dgm:spPr/>
    </dgm:pt>
    <dgm:pt modelId="{EBED238E-2BAB-4CFD-9A63-90EC2579BBE9}" type="pres">
      <dgm:prSet presAssocID="{EAC1913D-D68E-43B8-BAF1-9886A72C3A5D}" presName="hierRoot2" presStyleCnt="0"/>
      <dgm:spPr/>
    </dgm:pt>
    <dgm:pt modelId="{6FBBBD99-1501-410D-AA5A-1E24AA6C20D6}" type="pres">
      <dgm:prSet presAssocID="{EAC1913D-D68E-43B8-BAF1-9886A72C3A5D}" presName="composite2" presStyleCnt="0"/>
      <dgm:spPr/>
    </dgm:pt>
    <dgm:pt modelId="{1DBA15CE-D83D-44B6-B961-D2FECB575B98}" type="pres">
      <dgm:prSet presAssocID="{EAC1913D-D68E-43B8-BAF1-9886A72C3A5D}" presName="background2" presStyleLbl="node2" presStyleIdx="1" presStyleCnt="2"/>
      <dgm:spPr/>
    </dgm:pt>
    <dgm:pt modelId="{A7AF9617-D5D8-43A5-BE80-B553FC667A78}" type="pres">
      <dgm:prSet presAssocID="{EAC1913D-D68E-43B8-BAF1-9886A72C3A5D}" presName="text2" presStyleLbl="fgAcc2" presStyleIdx="1" presStyleCnt="2">
        <dgm:presLayoutVars>
          <dgm:chPref val="3"/>
        </dgm:presLayoutVars>
      </dgm:prSet>
      <dgm:spPr/>
    </dgm:pt>
    <dgm:pt modelId="{20F1E574-AAC3-430C-ACB1-669F9F1BCAF8}" type="pres">
      <dgm:prSet presAssocID="{EAC1913D-D68E-43B8-BAF1-9886A72C3A5D}" presName="hierChild3" presStyleCnt="0"/>
      <dgm:spPr/>
    </dgm:pt>
    <dgm:pt modelId="{D7C90CED-C6C6-4066-880D-277FD09E22FE}" type="pres">
      <dgm:prSet presAssocID="{0D88C616-0A6E-41AE-B8B9-2AFE926A0312}" presName="Name17" presStyleLbl="parChTrans1D3" presStyleIdx="2" presStyleCnt="4"/>
      <dgm:spPr/>
    </dgm:pt>
    <dgm:pt modelId="{2FBBE464-2043-4406-9997-F2AE0155F0E5}" type="pres">
      <dgm:prSet presAssocID="{532B656A-DEC5-4EA9-8679-496F5CFCB84D}" presName="hierRoot3" presStyleCnt="0"/>
      <dgm:spPr/>
    </dgm:pt>
    <dgm:pt modelId="{776EEF89-00B1-445B-B6F2-41933F99A69C}" type="pres">
      <dgm:prSet presAssocID="{532B656A-DEC5-4EA9-8679-496F5CFCB84D}" presName="composite3" presStyleCnt="0"/>
      <dgm:spPr/>
    </dgm:pt>
    <dgm:pt modelId="{A132BEDC-9BB8-4DFE-8DF2-ED013789856A}" type="pres">
      <dgm:prSet presAssocID="{532B656A-DEC5-4EA9-8679-496F5CFCB84D}" presName="background3" presStyleLbl="node3" presStyleIdx="2" presStyleCnt="4"/>
      <dgm:spPr/>
    </dgm:pt>
    <dgm:pt modelId="{0C778FC4-B26D-428C-BAA4-A19074F10D08}" type="pres">
      <dgm:prSet presAssocID="{532B656A-DEC5-4EA9-8679-496F5CFCB84D}" presName="text3" presStyleLbl="fgAcc3" presStyleIdx="2" presStyleCnt="4">
        <dgm:presLayoutVars>
          <dgm:chPref val="3"/>
        </dgm:presLayoutVars>
      </dgm:prSet>
      <dgm:spPr/>
    </dgm:pt>
    <dgm:pt modelId="{D5ABCDA5-AB41-42EF-B4DD-E39001DB2206}" type="pres">
      <dgm:prSet presAssocID="{532B656A-DEC5-4EA9-8679-496F5CFCB84D}" presName="hierChild4" presStyleCnt="0"/>
      <dgm:spPr/>
    </dgm:pt>
    <dgm:pt modelId="{512D9F53-27DB-4977-BCBD-1F4E431C3DA3}" type="pres">
      <dgm:prSet presAssocID="{33E043F5-AD23-45C0-B717-7969C4CCB5BA}" presName="Name23" presStyleLbl="parChTrans1D4" presStyleIdx="0" presStyleCnt="1"/>
      <dgm:spPr/>
    </dgm:pt>
    <dgm:pt modelId="{EF93AF42-5C48-4C6C-912C-9A38A59F9586}" type="pres">
      <dgm:prSet presAssocID="{39561416-7E6D-422A-B334-935F8E33FC97}" presName="hierRoot4" presStyleCnt="0"/>
      <dgm:spPr/>
    </dgm:pt>
    <dgm:pt modelId="{ADDA22BB-0280-468A-838B-127952190215}" type="pres">
      <dgm:prSet presAssocID="{39561416-7E6D-422A-B334-935F8E33FC97}" presName="composite4" presStyleCnt="0"/>
      <dgm:spPr/>
    </dgm:pt>
    <dgm:pt modelId="{2031A0F2-80B1-4837-8BC7-87752960275C}" type="pres">
      <dgm:prSet presAssocID="{39561416-7E6D-422A-B334-935F8E33FC97}" presName="background4" presStyleLbl="node4" presStyleIdx="0" presStyleCnt="1"/>
      <dgm:spPr/>
    </dgm:pt>
    <dgm:pt modelId="{B20BB8E7-88AE-473A-8D97-357F6DB762ED}" type="pres">
      <dgm:prSet presAssocID="{39561416-7E6D-422A-B334-935F8E33FC97}" presName="text4" presStyleLbl="fgAcc4" presStyleIdx="0" presStyleCnt="1">
        <dgm:presLayoutVars>
          <dgm:chPref val="3"/>
        </dgm:presLayoutVars>
      </dgm:prSet>
      <dgm:spPr/>
    </dgm:pt>
    <dgm:pt modelId="{0CE35CA5-1F7B-48E2-8DCE-4F94B984FE35}" type="pres">
      <dgm:prSet presAssocID="{39561416-7E6D-422A-B334-935F8E33FC97}" presName="hierChild5" presStyleCnt="0"/>
      <dgm:spPr/>
    </dgm:pt>
    <dgm:pt modelId="{34B199FF-EF10-4990-8839-C5B4B44B0391}" type="pres">
      <dgm:prSet presAssocID="{47F96520-2D89-45A6-A09C-B2456B01ABCA}" presName="Name17" presStyleLbl="parChTrans1D3" presStyleIdx="3" presStyleCnt="4"/>
      <dgm:spPr/>
    </dgm:pt>
    <dgm:pt modelId="{1CA39A34-2FC5-43CE-ADE8-35C8B4E27C22}" type="pres">
      <dgm:prSet presAssocID="{BA92E739-63D5-446A-B18E-BA89B6C7424B}" presName="hierRoot3" presStyleCnt="0"/>
      <dgm:spPr/>
    </dgm:pt>
    <dgm:pt modelId="{B5458712-73C1-4234-A39D-6DE6C789D52B}" type="pres">
      <dgm:prSet presAssocID="{BA92E739-63D5-446A-B18E-BA89B6C7424B}" presName="composite3" presStyleCnt="0"/>
      <dgm:spPr/>
    </dgm:pt>
    <dgm:pt modelId="{BF85847B-848D-49D7-8C65-41BFCD4D081D}" type="pres">
      <dgm:prSet presAssocID="{BA92E739-63D5-446A-B18E-BA89B6C7424B}" presName="background3" presStyleLbl="node3" presStyleIdx="3" presStyleCnt="4"/>
      <dgm:spPr/>
    </dgm:pt>
    <dgm:pt modelId="{284197B3-25C0-4C36-8F8D-F3C2B3A03315}" type="pres">
      <dgm:prSet presAssocID="{BA92E739-63D5-446A-B18E-BA89B6C7424B}" presName="text3" presStyleLbl="fgAcc3" presStyleIdx="3" presStyleCnt="4">
        <dgm:presLayoutVars>
          <dgm:chPref val="3"/>
        </dgm:presLayoutVars>
      </dgm:prSet>
      <dgm:spPr/>
    </dgm:pt>
    <dgm:pt modelId="{76F401D2-7157-4919-9AEC-3CF263B28105}" type="pres">
      <dgm:prSet presAssocID="{BA92E739-63D5-446A-B18E-BA89B6C7424B}" presName="hierChild4" presStyleCnt="0"/>
      <dgm:spPr/>
    </dgm:pt>
  </dgm:ptLst>
  <dgm:cxnLst>
    <dgm:cxn modelId="{EFF08A01-0664-4081-A77A-0110B54629A8}" type="presOf" srcId="{39561416-7E6D-422A-B334-935F8E33FC97}" destId="{B20BB8E7-88AE-473A-8D97-357F6DB762ED}" srcOrd="0" destOrd="0" presId="urn:microsoft.com/office/officeart/2005/8/layout/hierarchy1"/>
    <dgm:cxn modelId="{6C67D10B-6F21-4DF4-A7AA-E1FE0FC38DCB}" type="presOf" srcId="{0D88C616-0A6E-41AE-B8B9-2AFE926A0312}" destId="{D7C90CED-C6C6-4066-880D-277FD09E22FE}" srcOrd="0" destOrd="0" presId="urn:microsoft.com/office/officeart/2005/8/layout/hierarchy1"/>
    <dgm:cxn modelId="{F39C8E12-5FA5-4814-BD82-59332BF00D63}" type="presOf" srcId="{2E2747F1-CDF1-43D6-A5C6-996F97E1F2B5}" destId="{27D735CB-0820-4649-81C7-A6B3B64B4962}" srcOrd="0" destOrd="0" presId="urn:microsoft.com/office/officeart/2005/8/layout/hierarchy1"/>
    <dgm:cxn modelId="{9028B912-2DBE-4982-9229-D5AC3E04367D}" type="presOf" srcId="{EAC1913D-D68E-43B8-BAF1-9886A72C3A5D}" destId="{A7AF9617-D5D8-43A5-BE80-B553FC667A78}" srcOrd="0" destOrd="0" presId="urn:microsoft.com/office/officeart/2005/8/layout/hierarchy1"/>
    <dgm:cxn modelId="{AFE82E3A-98E5-43A8-960A-F074E2412C5C}" type="presOf" srcId="{33E043F5-AD23-45C0-B717-7969C4CCB5BA}" destId="{512D9F53-27DB-4977-BCBD-1F4E431C3DA3}" srcOrd="0" destOrd="0" presId="urn:microsoft.com/office/officeart/2005/8/layout/hierarchy1"/>
    <dgm:cxn modelId="{1205203B-DB26-4FB1-8952-BF1193AE6352}" srcId="{EAC1913D-D68E-43B8-BAF1-9886A72C3A5D}" destId="{532B656A-DEC5-4EA9-8679-496F5CFCB84D}" srcOrd="0" destOrd="0" parTransId="{0D88C616-0A6E-41AE-B8B9-2AFE926A0312}" sibTransId="{009EE296-BD27-4A1D-8DAA-D48DACE5EB0D}"/>
    <dgm:cxn modelId="{CF4BB93B-21B5-410E-A0B2-D8AB9082146D}" type="presOf" srcId="{D2C2C540-ACEE-429D-B403-97DAD68E8F16}" destId="{61566B07-FDFF-4EB2-806E-B21F05163097}" srcOrd="0" destOrd="0" presId="urn:microsoft.com/office/officeart/2005/8/layout/hierarchy1"/>
    <dgm:cxn modelId="{C0C7033D-DC1C-4040-BEF6-5E5C8FD38626}" srcId="{532B656A-DEC5-4EA9-8679-496F5CFCB84D}" destId="{39561416-7E6D-422A-B334-935F8E33FC97}" srcOrd="0" destOrd="0" parTransId="{33E043F5-AD23-45C0-B717-7969C4CCB5BA}" sibTransId="{770EC4CC-529C-4800-9D13-D851FF98AE96}"/>
    <dgm:cxn modelId="{E9B9383F-340A-438E-86AE-F42C5662003F}" type="presOf" srcId="{BA92E739-63D5-446A-B18E-BA89B6C7424B}" destId="{284197B3-25C0-4C36-8F8D-F3C2B3A03315}" srcOrd="0" destOrd="0" presId="urn:microsoft.com/office/officeart/2005/8/layout/hierarchy1"/>
    <dgm:cxn modelId="{1459A860-FFDB-4A50-9E50-2C8844AE0518}" srcId="{673314CD-231F-4DAC-AC5F-3424F58FA2D8}" destId="{87A87EFB-EF69-405E-A08C-5E7CA834300F}" srcOrd="0" destOrd="0" parTransId="{4C9435D0-7F01-48D3-9DF0-53BC722DE47F}" sibTransId="{C6108CAC-5864-4CC9-B14C-FFFCCB08CE3F}"/>
    <dgm:cxn modelId="{4501E04E-6F97-4B64-87D3-E0F311F3125D}" srcId="{87A87EFB-EF69-405E-A08C-5E7CA834300F}" destId="{2E2747F1-CDF1-43D6-A5C6-996F97E1F2B5}" srcOrd="1" destOrd="0" parTransId="{FBA797E1-A6FE-4DF0-B80B-D78B82AA575E}" sibTransId="{361D7FB6-2C06-4EB6-939E-FD514CB48940}"/>
    <dgm:cxn modelId="{DC5FBF74-086B-4847-AACE-2898F7052E9C}" type="presOf" srcId="{486AE89E-E0AF-48DE-A69D-9AACA2FF0B10}" destId="{54F6034F-F74F-4ECC-9968-7FC250A20D2E}" srcOrd="0" destOrd="0" presId="urn:microsoft.com/office/officeart/2005/8/layout/hierarchy1"/>
    <dgm:cxn modelId="{8DF19A9D-8C8A-495E-A356-8AA2C134273F}" type="presOf" srcId="{47F96520-2D89-45A6-A09C-B2456B01ABCA}" destId="{34B199FF-EF10-4990-8839-C5B4B44B0391}" srcOrd="0" destOrd="0" presId="urn:microsoft.com/office/officeart/2005/8/layout/hierarchy1"/>
    <dgm:cxn modelId="{140F17A9-69DC-42EF-A7D2-4DFC1FFFE09B}" type="presOf" srcId="{4C9435D0-7F01-48D3-9DF0-53BC722DE47F}" destId="{DB02AA69-890B-4592-9D48-640280F9CF15}" srcOrd="0" destOrd="0" presId="urn:microsoft.com/office/officeart/2005/8/layout/hierarchy1"/>
    <dgm:cxn modelId="{BEABF1A9-6EC1-4A45-9365-350E24F451A6}" type="presOf" srcId="{532B656A-DEC5-4EA9-8679-496F5CFCB84D}" destId="{0C778FC4-B26D-428C-BAA4-A19074F10D08}" srcOrd="0" destOrd="0" presId="urn:microsoft.com/office/officeart/2005/8/layout/hierarchy1"/>
    <dgm:cxn modelId="{4686A7B1-41D8-4AF9-BCCF-B865F9EC0DE4}" type="presOf" srcId="{673314CD-231F-4DAC-AC5F-3424F58FA2D8}" destId="{E1203E8B-9A53-4CB0-B926-E1AE7844519F}" srcOrd="0" destOrd="0" presId="urn:microsoft.com/office/officeart/2005/8/layout/hierarchy1"/>
    <dgm:cxn modelId="{BE9BCCB6-9408-4C5D-B51C-72D0D500BCF8}" srcId="{673314CD-231F-4DAC-AC5F-3424F58FA2D8}" destId="{EAC1913D-D68E-43B8-BAF1-9886A72C3A5D}" srcOrd="1" destOrd="0" parTransId="{3830D3F1-76E9-4CCA-A25C-94B64ABC6436}" sibTransId="{B666C3F9-445E-45C9-B13E-DCE989AB0626}"/>
    <dgm:cxn modelId="{B8C1E2B6-F1DA-4062-8BE7-3FB73298909A}" type="presOf" srcId="{3830D3F1-76E9-4CCA-A25C-94B64ABC6436}" destId="{8650829A-4456-4987-A730-3DF2C28B2A47}" srcOrd="0" destOrd="0" presId="urn:microsoft.com/office/officeart/2005/8/layout/hierarchy1"/>
    <dgm:cxn modelId="{13D5E0B7-994E-40F5-BDFB-47E35FC241A5}" type="presOf" srcId="{87A87EFB-EF69-405E-A08C-5E7CA834300F}" destId="{7B3DF570-8528-4A53-8EAE-6FA3458CA311}" srcOrd="0" destOrd="0" presId="urn:microsoft.com/office/officeart/2005/8/layout/hierarchy1"/>
    <dgm:cxn modelId="{B92715C2-4097-4775-A42E-3E19CC89CB2E}" srcId="{87A87EFB-EF69-405E-A08C-5E7CA834300F}" destId="{D2C2C540-ACEE-429D-B403-97DAD68E8F16}" srcOrd="0" destOrd="0" parTransId="{486AE89E-E0AF-48DE-A69D-9AACA2FF0B10}" sibTransId="{A41D8F14-1B0E-4A29-8BA9-0BC402AEE6EA}"/>
    <dgm:cxn modelId="{0FC5B8DE-1BBD-4529-8A20-430E72C966CA}" type="presOf" srcId="{5F662F87-BFB5-416A-AD21-0632E8931102}" destId="{D844DBF5-4528-48F0-B8E2-1128553975CB}" srcOrd="0" destOrd="0" presId="urn:microsoft.com/office/officeart/2005/8/layout/hierarchy1"/>
    <dgm:cxn modelId="{511B09E1-6296-41B1-9F31-5FCD6B32D1CD}" srcId="{5F662F87-BFB5-416A-AD21-0632E8931102}" destId="{673314CD-231F-4DAC-AC5F-3424F58FA2D8}" srcOrd="0" destOrd="0" parTransId="{E8B1462A-FD7B-4357-A472-63070F5EC491}" sibTransId="{EBC38556-541C-4F52-A097-1C1A1807C6AC}"/>
    <dgm:cxn modelId="{DF93B2E2-C4CE-43A8-B032-1C2BC7E81B6E}" type="presOf" srcId="{FBA797E1-A6FE-4DF0-B80B-D78B82AA575E}" destId="{FA3BEF77-D058-47EB-98B2-5083D2552B4B}" srcOrd="0" destOrd="0" presId="urn:microsoft.com/office/officeart/2005/8/layout/hierarchy1"/>
    <dgm:cxn modelId="{BC8C85EB-E991-44F7-9E9F-2E5ED4927311}" srcId="{EAC1913D-D68E-43B8-BAF1-9886A72C3A5D}" destId="{BA92E739-63D5-446A-B18E-BA89B6C7424B}" srcOrd="1" destOrd="0" parTransId="{47F96520-2D89-45A6-A09C-B2456B01ABCA}" sibTransId="{04328A5C-1387-45B7-A25E-41263B5D0258}"/>
    <dgm:cxn modelId="{19A3372E-4A79-41EE-B853-E5DBBD9C6A71}" type="presParOf" srcId="{D844DBF5-4528-48F0-B8E2-1128553975CB}" destId="{24AB2DB1-A7EA-46EF-B8C1-A4514D52C42B}" srcOrd="0" destOrd="0" presId="urn:microsoft.com/office/officeart/2005/8/layout/hierarchy1"/>
    <dgm:cxn modelId="{275BFDDB-08FD-41C9-BB26-6713D516DC7A}" type="presParOf" srcId="{24AB2DB1-A7EA-46EF-B8C1-A4514D52C42B}" destId="{EC205B0D-EDEF-4434-9CE0-4B251990474C}" srcOrd="0" destOrd="0" presId="urn:microsoft.com/office/officeart/2005/8/layout/hierarchy1"/>
    <dgm:cxn modelId="{F14FA5FA-372E-465C-88DF-18F61B16F19F}" type="presParOf" srcId="{EC205B0D-EDEF-4434-9CE0-4B251990474C}" destId="{2986CB51-9CD5-484E-9262-1C25000F1997}" srcOrd="0" destOrd="0" presId="urn:microsoft.com/office/officeart/2005/8/layout/hierarchy1"/>
    <dgm:cxn modelId="{BF6E3BCC-E59A-4DAA-9BD0-D943FAC2812F}" type="presParOf" srcId="{EC205B0D-EDEF-4434-9CE0-4B251990474C}" destId="{E1203E8B-9A53-4CB0-B926-E1AE7844519F}" srcOrd="1" destOrd="0" presId="urn:microsoft.com/office/officeart/2005/8/layout/hierarchy1"/>
    <dgm:cxn modelId="{AF2ED9BE-FC51-4DBB-81E7-C0492C058F47}" type="presParOf" srcId="{24AB2DB1-A7EA-46EF-B8C1-A4514D52C42B}" destId="{73F434D2-1D85-4FCE-9B2D-F428DFF23F32}" srcOrd="1" destOrd="0" presId="urn:microsoft.com/office/officeart/2005/8/layout/hierarchy1"/>
    <dgm:cxn modelId="{6C7FB4BF-BA83-4474-9617-1CE9BDC0B04A}" type="presParOf" srcId="{73F434D2-1D85-4FCE-9B2D-F428DFF23F32}" destId="{DB02AA69-890B-4592-9D48-640280F9CF15}" srcOrd="0" destOrd="0" presId="urn:microsoft.com/office/officeart/2005/8/layout/hierarchy1"/>
    <dgm:cxn modelId="{5ABAEF6F-5CE7-4FCF-9B95-F398202E9D40}" type="presParOf" srcId="{73F434D2-1D85-4FCE-9B2D-F428DFF23F32}" destId="{DB8D3A52-A18F-47DE-8A02-E4557DFDA37B}" srcOrd="1" destOrd="0" presId="urn:microsoft.com/office/officeart/2005/8/layout/hierarchy1"/>
    <dgm:cxn modelId="{514ED8D6-DC0A-4908-AC3D-98A0A12B7038}" type="presParOf" srcId="{DB8D3A52-A18F-47DE-8A02-E4557DFDA37B}" destId="{0A80CD15-9C7D-468E-B64C-27D5E7B90C31}" srcOrd="0" destOrd="0" presId="urn:microsoft.com/office/officeart/2005/8/layout/hierarchy1"/>
    <dgm:cxn modelId="{BB2AFC9E-1AFC-4B7E-B897-7BDD275D6339}" type="presParOf" srcId="{0A80CD15-9C7D-468E-B64C-27D5E7B90C31}" destId="{405FEB59-E359-4677-9818-1919A59CD220}" srcOrd="0" destOrd="0" presId="urn:microsoft.com/office/officeart/2005/8/layout/hierarchy1"/>
    <dgm:cxn modelId="{7352917E-8718-429C-82DD-D707B0FC494E}" type="presParOf" srcId="{0A80CD15-9C7D-468E-B64C-27D5E7B90C31}" destId="{7B3DF570-8528-4A53-8EAE-6FA3458CA311}" srcOrd="1" destOrd="0" presId="urn:microsoft.com/office/officeart/2005/8/layout/hierarchy1"/>
    <dgm:cxn modelId="{DBB758E8-3A6C-4FDD-8A7D-981DD286BBD7}" type="presParOf" srcId="{DB8D3A52-A18F-47DE-8A02-E4557DFDA37B}" destId="{100E247F-335B-40D4-86FB-D781E405A6DD}" srcOrd="1" destOrd="0" presId="urn:microsoft.com/office/officeart/2005/8/layout/hierarchy1"/>
    <dgm:cxn modelId="{0A26B6BE-E374-48CC-B818-D14A30CE5C9D}" type="presParOf" srcId="{100E247F-335B-40D4-86FB-D781E405A6DD}" destId="{54F6034F-F74F-4ECC-9968-7FC250A20D2E}" srcOrd="0" destOrd="0" presId="urn:microsoft.com/office/officeart/2005/8/layout/hierarchy1"/>
    <dgm:cxn modelId="{1172D279-97D1-48DA-80F0-1C0F85C1F7F1}" type="presParOf" srcId="{100E247F-335B-40D4-86FB-D781E405A6DD}" destId="{55B04DB0-148C-4A15-B582-6EFF9AB508EA}" srcOrd="1" destOrd="0" presId="urn:microsoft.com/office/officeart/2005/8/layout/hierarchy1"/>
    <dgm:cxn modelId="{7E9C2984-161A-4381-AA81-CBC5C8A83FEA}" type="presParOf" srcId="{55B04DB0-148C-4A15-B582-6EFF9AB508EA}" destId="{E565368C-ABE5-43DA-A809-1757C214D862}" srcOrd="0" destOrd="0" presId="urn:microsoft.com/office/officeart/2005/8/layout/hierarchy1"/>
    <dgm:cxn modelId="{487A67E2-0831-4CD8-8514-ADB268BDAD15}" type="presParOf" srcId="{E565368C-ABE5-43DA-A809-1757C214D862}" destId="{AD0BC57A-5A84-4346-ACD7-70C0C6775EAE}" srcOrd="0" destOrd="0" presId="urn:microsoft.com/office/officeart/2005/8/layout/hierarchy1"/>
    <dgm:cxn modelId="{3992A6A4-D84E-468D-95C1-7E21D2AE6EA7}" type="presParOf" srcId="{E565368C-ABE5-43DA-A809-1757C214D862}" destId="{61566B07-FDFF-4EB2-806E-B21F05163097}" srcOrd="1" destOrd="0" presId="urn:microsoft.com/office/officeart/2005/8/layout/hierarchy1"/>
    <dgm:cxn modelId="{403B2F16-7F7C-4007-A522-8CDCA17C5BE2}" type="presParOf" srcId="{55B04DB0-148C-4A15-B582-6EFF9AB508EA}" destId="{4E2C8FC9-60E7-4D5B-B7BA-76BC1AB264B7}" srcOrd="1" destOrd="0" presId="urn:microsoft.com/office/officeart/2005/8/layout/hierarchy1"/>
    <dgm:cxn modelId="{551525C0-33E2-401F-82D3-BB3652063BEF}" type="presParOf" srcId="{100E247F-335B-40D4-86FB-D781E405A6DD}" destId="{FA3BEF77-D058-47EB-98B2-5083D2552B4B}" srcOrd="2" destOrd="0" presId="urn:microsoft.com/office/officeart/2005/8/layout/hierarchy1"/>
    <dgm:cxn modelId="{335BA4D7-3A0F-4604-90AC-30CCAF420EF1}" type="presParOf" srcId="{100E247F-335B-40D4-86FB-D781E405A6DD}" destId="{8EA511DB-EF1D-45B1-92FF-51749487E674}" srcOrd="3" destOrd="0" presId="urn:microsoft.com/office/officeart/2005/8/layout/hierarchy1"/>
    <dgm:cxn modelId="{11DD034D-9A3F-4378-87AA-88B407E69553}" type="presParOf" srcId="{8EA511DB-EF1D-45B1-92FF-51749487E674}" destId="{6E0CE3CD-11A4-4951-925A-F0D4655B1446}" srcOrd="0" destOrd="0" presId="urn:microsoft.com/office/officeart/2005/8/layout/hierarchy1"/>
    <dgm:cxn modelId="{F6021CB2-7CCB-4294-AA32-698FA458E884}" type="presParOf" srcId="{6E0CE3CD-11A4-4951-925A-F0D4655B1446}" destId="{E0DDEF98-B11E-47DE-BB59-E2BBAC0A1C38}" srcOrd="0" destOrd="0" presId="urn:microsoft.com/office/officeart/2005/8/layout/hierarchy1"/>
    <dgm:cxn modelId="{C495A1B8-5C0B-4151-B73F-CB386E13B129}" type="presParOf" srcId="{6E0CE3CD-11A4-4951-925A-F0D4655B1446}" destId="{27D735CB-0820-4649-81C7-A6B3B64B4962}" srcOrd="1" destOrd="0" presId="urn:microsoft.com/office/officeart/2005/8/layout/hierarchy1"/>
    <dgm:cxn modelId="{42F97A60-2533-4AFB-875D-D79B1971BE95}" type="presParOf" srcId="{8EA511DB-EF1D-45B1-92FF-51749487E674}" destId="{56D42676-EE6F-4E0D-8565-B4E2AF2C6094}" srcOrd="1" destOrd="0" presId="urn:microsoft.com/office/officeart/2005/8/layout/hierarchy1"/>
    <dgm:cxn modelId="{60414C71-797A-4A65-B3AE-113EC12A5165}" type="presParOf" srcId="{73F434D2-1D85-4FCE-9B2D-F428DFF23F32}" destId="{8650829A-4456-4987-A730-3DF2C28B2A47}" srcOrd="2" destOrd="0" presId="urn:microsoft.com/office/officeart/2005/8/layout/hierarchy1"/>
    <dgm:cxn modelId="{D621A57A-84F2-4B83-A24D-B679D588CC1C}" type="presParOf" srcId="{73F434D2-1D85-4FCE-9B2D-F428DFF23F32}" destId="{EBED238E-2BAB-4CFD-9A63-90EC2579BBE9}" srcOrd="3" destOrd="0" presId="urn:microsoft.com/office/officeart/2005/8/layout/hierarchy1"/>
    <dgm:cxn modelId="{80472EBB-CA39-417F-9DB5-477097521D56}" type="presParOf" srcId="{EBED238E-2BAB-4CFD-9A63-90EC2579BBE9}" destId="{6FBBBD99-1501-410D-AA5A-1E24AA6C20D6}" srcOrd="0" destOrd="0" presId="urn:microsoft.com/office/officeart/2005/8/layout/hierarchy1"/>
    <dgm:cxn modelId="{0053D05A-06D8-475E-A6DC-7FECF1562FEE}" type="presParOf" srcId="{6FBBBD99-1501-410D-AA5A-1E24AA6C20D6}" destId="{1DBA15CE-D83D-44B6-B961-D2FECB575B98}" srcOrd="0" destOrd="0" presId="urn:microsoft.com/office/officeart/2005/8/layout/hierarchy1"/>
    <dgm:cxn modelId="{217738B2-E741-4CFD-AB67-33DACB82BF16}" type="presParOf" srcId="{6FBBBD99-1501-410D-AA5A-1E24AA6C20D6}" destId="{A7AF9617-D5D8-43A5-BE80-B553FC667A78}" srcOrd="1" destOrd="0" presId="urn:microsoft.com/office/officeart/2005/8/layout/hierarchy1"/>
    <dgm:cxn modelId="{552687D8-5986-4C26-810E-BB333E9515A1}" type="presParOf" srcId="{EBED238E-2BAB-4CFD-9A63-90EC2579BBE9}" destId="{20F1E574-AAC3-430C-ACB1-669F9F1BCAF8}" srcOrd="1" destOrd="0" presId="urn:microsoft.com/office/officeart/2005/8/layout/hierarchy1"/>
    <dgm:cxn modelId="{820BC078-184E-4714-8CF6-3469BE4F0F6A}" type="presParOf" srcId="{20F1E574-AAC3-430C-ACB1-669F9F1BCAF8}" destId="{D7C90CED-C6C6-4066-880D-277FD09E22FE}" srcOrd="0" destOrd="0" presId="urn:microsoft.com/office/officeart/2005/8/layout/hierarchy1"/>
    <dgm:cxn modelId="{E6E84EB8-3007-46AF-A2E4-462C5ED318C0}" type="presParOf" srcId="{20F1E574-AAC3-430C-ACB1-669F9F1BCAF8}" destId="{2FBBE464-2043-4406-9997-F2AE0155F0E5}" srcOrd="1" destOrd="0" presId="urn:microsoft.com/office/officeart/2005/8/layout/hierarchy1"/>
    <dgm:cxn modelId="{0F808B7F-178E-4C42-A01F-18629C9D6B62}" type="presParOf" srcId="{2FBBE464-2043-4406-9997-F2AE0155F0E5}" destId="{776EEF89-00B1-445B-B6F2-41933F99A69C}" srcOrd="0" destOrd="0" presId="urn:microsoft.com/office/officeart/2005/8/layout/hierarchy1"/>
    <dgm:cxn modelId="{E2038B6F-B970-4419-931A-87DA59BA1C46}" type="presParOf" srcId="{776EEF89-00B1-445B-B6F2-41933F99A69C}" destId="{A132BEDC-9BB8-4DFE-8DF2-ED013789856A}" srcOrd="0" destOrd="0" presId="urn:microsoft.com/office/officeart/2005/8/layout/hierarchy1"/>
    <dgm:cxn modelId="{14850F24-C79B-4164-8804-C2D32401FA8D}" type="presParOf" srcId="{776EEF89-00B1-445B-B6F2-41933F99A69C}" destId="{0C778FC4-B26D-428C-BAA4-A19074F10D08}" srcOrd="1" destOrd="0" presId="urn:microsoft.com/office/officeart/2005/8/layout/hierarchy1"/>
    <dgm:cxn modelId="{59D907CF-C9B4-499C-82C7-27948CA246FE}" type="presParOf" srcId="{2FBBE464-2043-4406-9997-F2AE0155F0E5}" destId="{D5ABCDA5-AB41-42EF-B4DD-E39001DB2206}" srcOrd="1" destOrd="0" presId="urn:microsoft.com/office/officeart/2005/8/layout/hierarchy1"/>
    <dgm:cxn modelId="{3045122C-5A79-421C-8BAD-55DA3EB186B1}" type="presParOf" srcId="{D5ABCDA5-AB41-42EF-B4DD-E39001DB2206}" destId="{512D9F53-27DB-4977-BCBD-1F4E431C3DA3}" srcOrd="0" destOrd="0" presId="urn:microsoft.com/office/officeart/2005/8/layout/hierarchy1"/>
    <dgm:cxn modelId="{115588CD-17C2-4176-B21C-D86C9F786345}" type="presParOf" srcId="{D5ABCDA5-AB41-42EF-B4DD-E39001DB2206}" destId="{EF93AF42-5C48-4C6C-912C-9A38A59F9586}" srcOrd="1" destOrd="0" presId="urn:microsoft.com/office/officeart/2005/8/layout/hierarchy1"/>
    <dgm:cxn modelId="{151CDD99-A4E9-4B1A-92BA-09D74D8247A1}" type="presParOf" srcId="{EF93AF42-5C48-4C6C-912C-9A38A59F9586}" destId="{ADDA22BB-0280-468A-838B-127952190215}" srcOrd="0" destOrd="0" presId="urn:microsoft.com/office/officeart/2005/8/layout/hierarchy1"/>
    <dgm:cxn modelId="{2E3B7F8A-2063-4684-8705-C022E26CE73E}" type="presParOf" srcId="{ADDA22BB-0280-468A-838B-127952190215}" destId="{2031A0F2-80B1-4837-8BC7-87752960275C}" srcOrd="0" destOrd="0" presId="urn:microsoft.com/office/officeart/2005/8/layout/hierarchy1"/>
    <dgm:cxn modelId="{7EB22871-84B3-4B62-8064-C1D1322412C9}" type="presParOf" srcId="{ADDA22BB-0280-468A-838B-127952190215}" destId="{B20BB8E7-88AE-473A-8D97-357F6DB762ED}" srcOrd="1" destOrd="0" presId="urn:microsoft.com/office/officeart/2005/8/layout/hierarchy1"/>
    <dgm:cxn modelId="{385C8195-5DB1-41E0-A6F8-AADE3A94C516}" type="presParOf" srcId="{EF93AF42-5C48-4C6C-912C-9A38A59F9586}" destId="{0CE35CA5-1F7B-48E2-8DCE-4F94B984FE35}" srcOrd="1" destOrd="0" presId="urn:microsoft.com/office/officeart/2005/8/layout/hierarchy1"/>
    <dgm:cxn modelId="{EB8A1988-BD0E-4EA8-8143-3D29586A7E6B}" type="presParOf" srcId="{20F1E574-AAC3-430C-ACB1-669F9F1BCAF8}" destId="{34B199FF-EF10-4990-8839-C5B4B44B0391}" srcOrd="2" destOrd="0" presId="urn:microsoft.com/office/officeart/2005/8/layout/hierarchy1"/>
    <dgm:cxn modelId="{ED8EEBC6-753E-481E-938F-74EFD9AFFEC6}" type="presParOf" srcId="{20F1E574-AAC3-430C-ACB1-669F9F1BCAF8}" destId="{1CA39A34-2FC5-43CE-ADE8-35C8B4E27C22}" srcOrd="3" destOrd="0" presId="urn:microsoft.com/office/officeart/2005/8/layout/hierarchy1"/>
    <dgm:cxn modelId="{EA545222-84D9-4495-BE43-E0F8476665EC}" type="presParOf" srcId="{1CA39A34-2FC5-43CE-ADE8-35C8B4E27C22}" destId="{B5458712-73C1-4234-A39D-6DE6C789D52B}" srcOrd="0" destOrd="0" presId="urn:microsoft.com/office/officeart/2005/8/layout/hierarchy1"/>
    <dgm:cxn modelId="{12090B0E-7F56-44A9-8134-38167C3C4EBD}" type="presParOf" srcId="{B5458712-73C1-4234-A39D-6DE6C789D52B}" destId="{BF85847B-848D-49D7-8C65-41BFCD4D081D}" srcOrd="0" destOrd="0" presId="urn:microsoft.com/office/officeart/2005/8/layout/hierarchy1"/>
    <dgm:cxn modelId="{8DF43D13-A8CE-4EE4-8ACE-54A179D8BB64}" type="presParOf" srcId="{B5458712-73C1-4234-A39D-6DE6C789D52B}" destId="{284197B3-25C0-4C36-8F8D-F3C2B3A03315}" srcOrd="1" destOrd="0" presId="urn:microsoft.com/office/officeart/2005/8/layout/hierarchy1"/>
    <dgm:cxn modelId="{6A53D9AD-EBB8-4748-8D91-0001FD0C6389}" type="presParOf" srcId="{1CA39A34-2FC5-43CE-ADE8-35C8B4E27C22}" destId="{76F401D2-7157-4919-9AEC-3CF263B281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812CB-B5C5-4D83-A012-06BE413FDF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CF03643-32AD-4A35-AA11-74B90FC5E33D}">
      <dgm:prSet phldrT="[Text]"/>
      <dgm:spPr/>
      <dgm:t>
        <a:bodyPr/>
        <a:lstStyle/>
        <a:p>
          <a:pPr rtl="1"/>
          <a:r>
            <a:rPr lang="he-IL" dirty="0"/>
            <a:t>קידושי קטנה- עם </a:t>
          </a:r>
          <a:r>
            <a:rPr lang="he-IL"/>
            <a:t>מי?</a:t>
          </a:r>
          <a:endParaRPr lang="he-IL" dirty="0"/>
        </a:p>
      </dgm:t>
    </dgm:pt>
    <dgm:pt modelId="{1D037D6E-CBF3-4E8E-BCC3-6F02D25E93D2}" type="par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D24B7352-11A4-4BED-8C54-9E9E4E4F7AA9}" type="sib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09525AEF-63B5-4869-A85C-C42B9A97D727}">
      <dgm:prSet phldrT="[Text]"/>
      <dgm:spPr/>
      <dgm:t>
        <a:bodyPr/>
        <a:lstStyle/>
        <a:p>
          <a:pPr rtl="1"/>
          <a:r>
            <a:rPr lang="he-IL" dirty="0"/>
            <a:t>עם האב</a:t>
          </a:r>
        </a:p>
      </dgm:t>
    </dgm:pt>
    <dgm:pt modelId="{4F8D9D15-B9BB-4F4D-B826-BE73B14D6383}" type="sib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15840BE7-0282-4212-BCD1-B1E08E960E07}" type="par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FF19B5D4-48B3-451A-9689-A8561F5E19D0}">
      <dgm:prSet phldrT="[Text]"/>
      <dgm:spPr/>
      <dgm:t>
        <a:bodyPr/>
        <a:lstStyle/>
        <a:p>
          <a:pPr rtl="1"/>
          <a:r>
            <a:rPr lang="he-IL" dirty="0"/>
            <a:t>ריטב"א</a:t>
          </a:r>
        </a:p>
      </dgm:t>
    </dgm:pt>
    <dgm:pt modelId="{E1B7D60E-0648-4045-9649-C40195514462}" type="par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8A52071F-D2AA-4D26-AF08-47FA6D48DA55}" type="sib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F30FFC50-D8C0-42AD-9182-852DAF23924B}">
      <dgm:prSet phldrT="[Text]"/>
      <dgm:spPr/>
      <dgm:t>
        <a:bodyPr/>
        <a:lstStyle/>
        <a:p>
          <a:pPr rtl="1"/>
          <a:r>
            <a:rPr lang="he-IL" dirty="0"/>
            <a:t>רמב"ן</a:t>
          </a:r>
        </a:p>
      </dgm:t>
    </dgm:pt>
    <dgm:pt modelId="{17C0AB53-004F-42E8-BC0F-2687DB048970}" type="par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492A4008-0D82-4915-A7AE-58FFD1674689}" type="sib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F96CB662-D632-4A79-A1F4-C8B5F3536ED1}">
      <dgm:prSet phldrT="[Text]"/>
      <dgm:spPr/>
      <dgm:t>
        <a:bodyPr/>
        <a:lstStyle/>
        <a:p>
          <a:pPr rtl="1"/>
          <a:r>
            <a:rPr lang="he-IL" dirty="0"/>
            <a:t>עם הבת – והאב מייצג אותה</a:t>
          </a:r>
        </a:p>
      </dgm:t>
    </dgm:pt>
    <dgm:pt modelId="{DCBE8184-6165-4D0C-94D9-07F27C997A81}" type="par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1437F-7BAF-47FE-B648-E453AF8A5E88}" type="sib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F4B5B-83B2-4D98-B328-12569E254E06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7E8E11B6-265B-437C-920E-CD558137D12E}" type="par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FC40C3E2-B45E-42A4-A8C7-04A80FA15E21}" type="sib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7899219A-0408-4415-AFA3-5162C00DE3A9}">
      <dgm:prSet phldrT="[Text]"/>
      <dgm:spPr/>
      <dgm:t>
        <a:bodyPr/>
        <a:lstStyle/>
        <a:p>
          <a:pPr rtl="1"/>
          <a:r>
            <a:rPr lang="he-IL" dirty="0"/>
            <a:t>תוס רי"ד</a:t>
          </a:r>
        </a:p>
      </dgm:t>
    </dgm:pt>
    <dgm:pt modelId="{F5495CB1-5517-4B5C-A5B3-2F42F61A072F}" type="par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0172A032-91CD-4076-8D6A-261D61369BE9}" type="sib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9D4E7A9B-9B4B-4728-8EBD-12D433B9DB74}" type="pres">
      <dgm:prSet presAssocID="{F8C812CB-B5C5-4D83-A012-06BE413FDF7A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D603559-6695-4C6D-802F-3E96ADAAE3C0}" type="pres">
      <dgm:prSet presAssocID="{4CF03643-32AD-4A35-AA11-74B90FC5E33D}" presName="hierRoot1" presStyleCnt="0"/>
      <dgm:spPr/>
    </dgm:pt>
    <dgm:pt modelId="{701010B9-0354-4131-B6FD-D70EEB459AFF}" type="pres">
      <dgm:prSet presAssocID="{4CF03643-32AD-4A35-AA11-74B90FC5E33D}" presName="composite" presStyleCnt="0"/>
      <dgm:spPr/>
    </dgm:pt>
    <dgm:pt modelId="{895C2B44-1BED-4E63-A5B8-953707507743}" type="pres">
      <dgm:prSet presAssocID="{4CF03643-32AD-4A35-AA11-74B90FC5E33D}" presName="background" presStyleLbl="node0" presStyleIdx="0" presStyleCnt="1"/>
      <dgm:spPr/>
    </dgm:pt>
    <dgm:pt modelId="{995394C5-2E8C-49B8-8514-A1269898A8B2}" type="pres">
      <dgm:prSet presAssocID="{4CF03643-32AD-4A35-AA11-74B90FC5E33D}" presName="text" presStyleLbl="fgAcc0" presStyleIdx="0" presStyleCnt="1">
        <dgm:presLayoutVars>
          <dgm:chPref val="3"/>
        </dgm:presLayoutVars>
      </dgm:prSet>
      <dgm:spPr/>
    </dgm:pt>
    <dgm:pt modelId="{D9D29246-BC57-42D5-BE13-7B21F3F56935}" type="pres">
      <dgm:prSet presAssocID="{4CF03643-32AD-4A35-AA11-74B90FC5E33D}" presName="hierChild2" presStyleCnt="0"/>
      <dgm:spPr/>
    </dgm:pt>
    <dgm:pt modelId="{C740D9E8-B658-4762-B4BE-B8294831928A}" type="pres">
      <dgm:prSet presAssocID="{15840BE7-0282-4212-BCD1-B1E08E960E07}" presName="Name10" presStyleLbl="parChTrans1D2" presStyleIdx="0" presStyleCnt="2"/>
      <dgm:spPr/>
    </dgm:pt>
    <dgm:pt modelId="{17741431-3A1D-45D8-A380-341E3649FB53}" type="pres">
      <dgm:prSet presAssocID="{09525AEF-63B5-4869-A85C-C42B9A97D727}" presName="hierRoot2" presStyleCnt="0"/>
      <dgm:spPr/>
    </dgm:pt>
    <dgm:pt modelId="{51CDEF74-DDE6-492F-A736-4BEA71BA5463}" type="pres">
      <dgm:prSet presAssocID="{09525AEF-63B5-4869-A85C-C42B9A97D727}" presName="composite2" presStyleCnt="0"/>
      <dgm:spPr/>
    </dgm:pt>
    <dgm:pt modelId="{411576E9-E955-4FFF-82D9-EB80F131E087}" type="pres">
      <dgm:prSet presAssocID="{09525AEF-63B5-4869-A85C-C42B9A97D727}" presName="background2" presStyleLbl="node2" presStyleIdx="0" presStyleCnt="2"/>
      <dgm:spPr/>
    </dgm:pt>
    <dgm:pt modelId="{4200EBC9-E5EC-43DF-9F59-A6DC50731BA8}" type="pres">
      <dgm:prSet presAssocID="{09525AEF-63B5-4869-A85C-C42B9A97D727}" presName="text2" presStyleLbl="fgAcc2" presStyleIdx="0" presStyleCnt="2">
        <dgm:presLayoutVars>
          <dgm:chPref val="3"/>
        </dgm:presLayoutVars>
      </dgm:prSet>
      <dgm:spPr/>
    </dgm:pt>
    <dgm:pt modelId="{2EFBABC2-D09F-434A-900A-48245777E7F6}" type="pres">
      <dgm:prSet presAssocID="{09525AEF-63B5-4869-A85C-C42B9A97D727}" presName="hierChild3" presStyleCnt="0"/>
      <dgm:spPr/>
    </dgm:pt>
    <dgm:pt modelId="{DE37B586-6D09-4DD1-A988-AC9D3BF91BBB}" type="pres">
      <dgm:prSet presAssocID="{E1B7D60E-0648-4045-9649-C40195514462}" presName="Name17" presStyleLbl="parChTrans1D3" presStyleIdx="0" presStyleCnt="4"/>
      <dgm:spPr/>
    </dgm:pt>
    <dgm:pt modelId="{5DFCB82B-2C39-4808-A596-661996A1FD19}" type="pres">
      <dgm:prSet presAssocID="{FF19B5D4-48B3-451A-9689-A8561F5E19D0}" presName="hierRoot3" presStyleCnt="0"/>
      <dgm:spPr/>
    </dgm:pt>
    <dgm:pt modelId="{D7A16203-EC4F-401C-9BD4-2AFE0ED697C4}" type="pres">
      <dgm:prSet presAssocID="{FF19B5D4-48B3-451A-9689-A8561F5E19D0}" presName="composite3" presStyleCnt="0"/>
      <dgm:spPr/>
    </dgm:pt>
    <dgm:pt modelId="{3E09A6DC-EF24-4FFE-B4B7-D8E3C85F5718}" type="pres">
      <dgm:prSet presAssocID="{FF19B5D4-48B3-451A-9689-A8561F5E19D0}" presName="background3" presStyleLbl="node3" presStyleIdx="0" presStyleCnt="4"/>
      <dgm:spPr/>
    </dgm:pt>
    <dgm:pt modelId="{A0C85FBC-166B-42AA-942D-3C6D7DCD7266}" type="pres">
      <dgm:prSet presAssocID="{FF19B5D4-48B3-451A-9689-A8561F5E19D0}" presName="text3" presStyleLbl="fgAcc3" presStyleIdx="0" presStyleCnt="4">
        <dgm:presLayoutVars>
          <dgm:chPref val="3"/>
        </dgm:presLayoutVars>
      </dgm:prSet>
      <dgm:spPr/>
    </dgm:pt>
    <dgm:pt modelId="{DBC877F6-BD97-4902-994A-C4D3C8C88B11}" type="pres">
      <dgm:prSet presAssocID="{FF19B5D4-48B3-451A-9689-A8561F5E19D0}" presName="hierChild4" presStyleCnt="0"/>
      <dgm:spPr/>
    </dgm:pt>
    <dgm:pt modelId="{640388AC-CCDD-4FC6-9DA8-2EA122E14ED3}" type="pres">
      <dgm:prSet presAssocID="{17C0AB53-004F-42E8-BC0F-2687DB048970}" presName="Name17" presStyleLbl="parChTrans1D3" presStyleIdx="1" presStyleCnt="4"/>
      <dgm:spPr/>
    </dgm:pt>
    <dgm:pt modelId="{075D6C6D-95C5-46F4-80D0-9BFE6D2614F2}" type="pres">
      <dgm:prSet presAssocID="{F30FFC50-D8C0-42AD-9182-852DAF23924B}" presName="hierRoot3" presStyleCnt="0"/>
      <dgm:spPr/>
    </dgm:pt>
    <dgm:pt modelId="{8531203E-0702-4A87-A861-D9F2A0849FC1}" type="pres">
      <dgm:prSet presAssocID="{F30FFC50-D8C0-42AD-9182-852DAF23924B}" presName="composite3" presStyleCnt="0"/>
      <dgm:spPr/>
    </dgm:pt>
    <dgm:pt modelId="{D6B5EB9A-55E9-47D7-8173-F2D7BBB83230}" type="pres">
      <dgm:prSet presAssocID="{F30FFC50-D8C0-42AD-9182-852DAF23924B}" presName="background3" presStyleLbl="node3" presStyleIdx="1" presStyleCnt="4"/>
      <dgm:spPr/>
    </dgm:pt>
    <dgm:pt modelId="{F30C51FE-7646-4902-AE9F-94D148D3DCCF}" type="pres">
      <dgm:prSet presAssocID="{F30FFC50-D8C0-42AD-9182-852DAF23924B}" presName="text3" presStyleLbl="fgAcc3" presStyleIdx="1" presStyleCnt="4">
        <dgm:presLayoutVars>
          <dgm:chPref val="3"/>
        </dgm:presLayoutVars>
      </dgm:prSet>
      <dgm:spPr/>
    </dgm:pt>
    <dgm:pt modelId="{7C8279BE-1805-4620-B610-8EB09E1A3CB8}" type="pres">
      <dgm:prSet presAssocID="{F30FFC50-D8C0-42AD-9182-852DAF23924B}" presName="hierChild4" presStyleCnt="0"/>
      <dgm:spPr/>
    </dgm:pt>
    <dgm:pt modelId="{91F1B50C-EE12-4FB4-85B4-A8081275F26B}" type="pres">
      <dgm:prSet presAssocID="{DCBE8184-6165-4D0C-94D9-07F27C997A81}" presName="Name10" presStyleLbl="parChTrans1D2" presStyleIdx="1" presStyleCnt="2"/>
      <dgm:spPr/>
    </dgm:pt>
    <dgm:pt modelId="{49EEF8EB-0013-4138-A15C-8661E0EAE832}" type="pres">
      <dgm:prSet presAssocID="{F96CB662-D632-4A79-A1F4-C8B5F3536ED1}" presName="hierRoot2" presStyleCnt="0"/>
      <dgm:spPr/>
    </dgm:pt>
    <dgm:pt modelId="{802983B4-FC9A-4DAD-9ADB-80A26F3E40CD}" type="pres">
      <dgm:prSet presAssocID="{F96CB662-D632-4A79-A1F4-C8B5F3536ED1}" presName="composite2" presStyleCnt="0"/>
      <dgm:spPr/>
    </dgm:pt>
    <dgm:pt modelId="{B0464AB8-09F8-4F47-9A92-8AD6597EC765}" type="pres">
      <dgm:prSet presAssocID="{F96CB662-D632-4A79-A1F4-C8B5F3536ED1}" presName="background2" presStyleLbl="node2" presStyleIdx="1" presStyleCnt="2"/>
      <dgm:spPr/>
    </dgm:pt>
    <dgm:pt modelId="{4B68A65E-BD35-4C7A-81AB-DFC73E34A048}" type="pres">
      <dgm:prSet presAssocID="{F96CB662-D632-4A79-A1F4-C8B5F3536ED1}" presName="text2" presStyleLbl="fgAcc2" presStyleIdx="1" presStyleCnt="2">
        <dgm:presLayoutVars>
          <dgm:chPref val="3"/>
        </dgm:presLayoutVars>
      </dgm:prSet>
      <dgm:spPr/>
    </dgm:pt>
    <dgm:pt modelId="{EB511C63-C8F5-4BA4-A896-CCD4858CDFF9}" type="pres">
      <dgm:prSet presAssocID="{F96CB662-D632-4A79-A1F4-C8B5F3536ED1}" presName="hierChild3" presStyleCnt="0"/>
      <dgm:spPr/>
    </dgm:pt>
    <dgm:pt modelId="{9C0C6027-0B1E-4E32-BD47-EA2B7638CABF}" type="pres">
      <dgm:prSet presAssocID="{7E8E11B6-265B-437C-920E-CD558137D12E}" presName="Name17" presStyleLbl="parChTrans1D3" presStyleIdx="2" presStyleCnt="4"/>
      <dgm:spPr/>
    </dgm:pt>
    <dgm:pt modelId="{26827F44-E730-40BF-AACE-B003B6DFCF64}" type="pres">
      <dgm:prSet presAssocID="{A10F4B5B-83B2-4D98-B328-12569E254E06}" presName="hierRoot3" presStyleCnt="0"/>
      <dgm:spPr/>
    </dgm:pt>
    <dgm:pt modelId="{5E973080-C8BB-4712-AF26-B68E9DF5163B}" type="pres">
      <dgm:prSet presAssocID="{A10F4B5B-83B2-4D98-B328-12569E254E06}" presName="composite3" presStyleCnt="0"/>
      <dgm:spPr/>
    </dgm:pt>
    <dgm:pt modelId="{6E5E92AE-AE86-4BF2-BA33-02435E7FC71D}" type="pres">
      <dgm:prSet presAssocID="{A10F4B5B-83B2-4D98-B328-12569E254E06}" presName="background3" presStyleLbl="node3" presStyleIdx="2" presStyleCnt="4"/>
      <dgm:spPr/>
    </dgm:pt>
    <dgm:pt modelId="{49018A99-3845-4E44-833B-8B22B45585B7}" type="pres">
      <dgm:prSet presAssocID="{A10F4B5B-83B2-4D98-B328-12569E254E06}" presName="text3" presStyleLbl="fgAcc3" presStyleIdx="2" presStyleCnt="4">
        <dgm:presLayoutVars>
          <dgm:chPref val="3"/>
        </dgm:presLayoutVars>
      </dgm:prSet>
      <dgm:spPr/>
    </dgm:pt>
    <dgm:pt modelId="{C2C14C2A-1F2F-46FC-B3CD-E94F6BB01E7A}" type="pres">
      <dgm:prSet presAssocID="{A10F4B5B-83B2-4D98-B328-12569E254E06}" presName="hierChild4" presStyleCnt="0"/>
      <dgm:spPr/>
    </dgm:pt>
    <dgm:pt modelId="{8C346A53-FFAD-48C8-8469-32F1D4F0056D}" type="pres">
      <dgm:prSet presAssocID="{F5495CB1-5517-4B5C-A5B3-2F42F61A072F}" presName="Name17" presStyleLbl="parChTrans1D3" presStyleIdx="3" presStyleCnt="4"/>
      <dgm:spPr/>
    </dgm:pt>
    <dgm:pt modelId="{690D3B67-CF96-4DD4-B05B-A9F989ADA7BA}" type="pres">
      <dgm:prSet presAssocID="{7899219A-0408-4415-AFA3-5162C00DE3A9}" presName="hierRoot3" presStyleCnt="0"/>
      <dgm:spPr/>
    </dgm:pt>
    <dgm:pt modelId="{FF17B3D0-1A07-4533-BCE8-B6716FB970F3}" type="pres">
      <dgm:prSet presAssocID="{7899219A-0408-4415-AFA3-5162C00DE3A9}" presName="composite3" presStyleCnt="0"/>
      <dgm:spPr/>
    </dgm:pt>
    <dgm:pt modelId="{905B2EAE-A723-4AF1-85C7-5BFAEF4B30AD}" type="pres">
      <dgm:prSet presAssocID="{7899219A-0408-4415-AFA3-5162C00DE3A9}" presName="background3" presStyleLbl="node3" presStyleIdx="3" presStyleCnt="4"/>
      <dgm:spPr/>
    </dgm:pt>
    <dgm:pt modelId="{64A1ADF3-600C-4E74-AA3A-05421676AF5F}" type="pres">
      <dgm:prSet presAssocID="{7899219A-0408-4415-AFA3-5162C00DE3A9}" presName="text3" presStyleLbl="fgAcc3" presStyleIdx="3" presStyleCnt="4">
        <dgm:presLayoutVars>
          <dgm:chPref val="3"/>
        </dgm:presLayoutVars>
      </dgm:prSet>
      <dgm:spPr/>
    </dgm:pt>
    <dgm:pt modelId="{B36C86F1-E86F-4A34-8F06-8483B70E11F4}" type="pres">
      <dgm:prSet presAssocID="{7899219A-0408-4415-AFA3-5162C00DE3A9}" presName="hierChild4" presStyleCnt="0"/>
      <dgm:spPr/>
    </dgm:pt>
  </dgm:ptLst>
  <dgm:cxnLst>
    <dgm:cxn modelId="{0B79FD02-7A6E-4B81-AA9D-E7EB76D0C259}" type="presOf" srcId="{E1B7D60E-0648-4045-9649-C40195514462}" destId="{DE37B586-6D09-4DD1-A988-AC9D3BF91BBB}" srcOrd="0" destOrd="0" presId="urn:microsoft.com/office/officeart/2005/8/layout/hierarchy1"/>
    <dgm:cxn modelId="{19E0F206-67E1-4388-8A78-48E0D72EC017}" srcId="{F96CB662-D632-4A79-A1F4-C8B5F3536ED1}" destId="{A10F4B5B-83B2-4D98-B328-12569E254E06}" srcOrd="0" destOrd="0" parTransId="{7E8E11B6-265B-437C-920E-CD558137D12E}" sibTransId="{FC40C3E2-B45E-42A4-A8C7-04A80FA15E21}"/>
    <dgm:cxn modelId="{91448915-ED0D-43D5-9A8E-E2CA9D0BE089}" srcId="{09525AEF-63B5-4869-A85C-C42B9A97D727}" destId="{FF19B5D4-48B3-451A-9689-A8561F5E19D0}" srcOrd="0" destOrd="0" parTransId="{E1B7D60E-0648-4045-9649-C40195514462}" sibTransId="{8A52071F-D2AA-4D26-AF08-47FA6D48DA55}"/>
    <dgm:cxn modelId="{F2342C16-43A1-4FF7-98DF-E141B6F0B66E}" srcId="{F8C812CB-B5C5-4D83-A012-06BE413FDF7A}" destId="{4CF03643-32AD-4A35-AA11-74B90FC5E33D}" srcOrd="0" destOrd="0" parTransId="{1D037D6E-CBF3-4E8E-BCC3-6F02D25E93D2}" sibTransId="{D24B7352-11A4-4BED-8C54-9E9E4E4F7AA9}"/>
    <dgm:cxn modelId="{0D56D01E-6C72-4192-B6D2-798FA9537CA7}" type="presOf" srcId="{F30FFC50-D8C0-42AD-9182-852DAF23924B}" destId="{F30C51FE-7646-4902-AE9F-94D148D3DCCF}" srcOrd="0" destOrd="0" presId="urn:microsoft.com/office/officeart/2005/8/layout/hierarchy1"/>
    <dgm:cxn modelId="{F494E01F-E274-4434-B30E-75E1C21E8395}" type="presOf" srcId="{7E8E11B6-265B-437C-920E-CD558137D12E}" destId="{9C0C6027-0B1E-4E32-BD47-EA2B7638CABF}" srcOrd="0" destOrd="0" presId="urn:microsoft.com/office/officeart/2005/8/layout/hierarchy1"/>
    <dgm:cxn modelId="{3724B12E-D504-4888-8B13-18A48F2AA911}" type="presOf" srcId="{F5495CB1-5517-4B5C-A5B3-2F42F61A072F}" destId="{8C346A53-FFAD-48C8-8469-32F1D4F0056D}" srcOrd="0" destOrd="0" presId="urn:microsoft.com/office/officeart/2005/8/layout/hierarchy1"/>
    <dgm:cxn modelId="{BD632234-7F99-40AF-9BBF-04B9FE5DA8A2}" type="presOf" srcId="{7899219A-0408-4415-AFA3-5162C00DE3A9}" destId="{64A1ADF3-600C-4E74-AA3A-05421676AF5F}" srcOrd="0" destOrd="0" presId="urn:microsoft.com/office/officeart/2005/8/layout/hierarchy1"/>
    <dgm:cxn modelId="{6E9FB460-FBFA-4981-8EAA-A795A915EE63}" type="presOf" srcId="{F8C812CB-B5C5-4D83-A012-06BE413FDF7A}" destId="{9D4E7A9B-9B4B-4728-8EBD-12D433B9DB74}" srcOrd="0" destOrd="0" presId="urn:microsoft.com/office/officeart/2005/8/layout/hierarchy1"/>
    <dgm:cxn modelId="{A0EC314B-C72B-464E-A052-0748A80F2ABE}" type="presOf" srcId="{A10F4B5B-83B2-4D98-B328-12569E254E06}" destId="{49018A99-3845-4E44-833B-8B22B45585B7}" srcOrd="0" destOrd="0" presId="urn:microsoft.com/office/officeart/2005/8/layout/hierarchy1"/>
    <dgm:cxn modelId="{674D8A4C-99C0-4E2F-9D5D-236C4E92035C}" type="presOf" srcId="{15840BE7-0282-4212-BCD1-B1E08E960E07}" destId="{C740D9E8-B658-4762-B4BE-B8294831928A}" srcOrd="0" destOrd="0" presId="urn:microsoft.com/office/officeart/2005/8/layout/hierarchy1"/>
    <dgm:cxn modelId="{5BC01070-DE23-4917-83B4-3F206955A971}" type="presOf" srcId="{17C0AB53-004F-42E8-BC0F-2687DB048970}" destId="{640388AC-CCDD-4FC6-9DA8-2EA122E14ED3}" srcOrd="0" destOrd="0" presId="urn:microsoft.com/office/officeart/2005/8/layout/hierarchy1"/>
    <dgm:cxn modelId="{884A9557-714A-4DC0-A369-77084653748E}" srcId="{4CF03643-32AD-4A35-AA11-74B90FC5E33D}" destId="{09525AEF-63B5-4869-A85C-C42B9A97D727}" srcOrd="0" destOrd="0" parTransId="{15840BE7-0282-4212-BCD1-B1E08E960E07}" sibTransId="{4F8D9D15-B9BB-4F4D-B826-BE73B14D6383}"/>
    <dgm:cxn modelId="{279BAD80-8688-4841-B8B8-4FDBD8199650}" type="presOf" srcId="{09525AEF-63B5-4869-A85C-C42B9A97D727}" destId="{4200EBC9-E5EC-43DF-9F59-A6DC50731BA8}" srcOrd="0" destOrd="0" presId="urn:microsoft.com/office/officeart/2005/8/layout/hierarchy1"/>
    <dgm:cxn modelId="{45F3A381-686C-4EB3-88A3-A9A6B1EB32E6}" type="presOf" srcId="{F96CB662-D632-4A79-A1F4-C8B5F3536ED1}" destId="{4B68A65E-BD35-4C7A-81AB-DFC73E34A048}" srcOrd="0" destOrd="0" presId="urn:microsoft.com/office/officeart/2005/8/layout/hierarchy1"/>
    <dgm:cxn modelId="{B0585F87-EB03-403D-8223-11BB0C9E3490}" type="presOf" srcId="{FF19B5D4-48B3-451A-9689-A8561F5E19D0}" destId="{A0C85FBC-166B-42AA-942D-3C6D7DCD7266}" srcOrd="0" destOrd="0" presId="urn:microsoft.com/office/officeart/2005/8/layout/hierarchy1"/>
    <dgm:cxn modelId="{85C22E91-B936-4744-8378-93CE552861D8}" srcId="{4CF03643-32AD-4A35-AA11-74B90FC5E33D}" destId="{F96CB662-D632-4A79-A1F4-C8B5F3536ED1}" srcOrd="1" destOrd="0" parTransId="{DCBE8184-6165-4D0C-94D9-07F27C997A81}" sibTransId="{A101437F-7BAF-47FE-B648-E453AF8A5E88}"/>
    <dgm:cxn modelId="{E739B1B7-3EEF-4B75-B994-0D954F0A8E13}" type="presOf" srcId="{4CF03643-32AD-4A35-AA11-74B90FC5E33D}" destId="{995394C5-2E8C-49B8-8514-A1269898A8B2}" srcOrd="0" destOrd="0" presId="urn:microsoft.com/office/officeart/2005/8/layout/hierarchy1"/>
    <dgm:cxn modelId="{18B773CB-AA2A-4BB3-9B1A-A9B3E5F6F019}" srcId="{F96CB662-D632-4A79-A1F4-C8B5F3536ED1}" destId="{7899219A-0408-4415-AFA3-5162C00DE3A9}" srcOrd="1" destOrd="0" parTransId="{F5495CB1-5517-4B5C-A5B3-2F42F61A072F}" sibTransId="{0172A032-91CD-4076-8D6A-261D61369BE9}"/>
    <dgm:cxn modelId="{20F948DC-9EB2-424D-97D9-962AE40AEF40}" srcId="{09525AEF-63B5-4869-A85C-C42B9A97D727}" destId="{F30FFC50-D8C0-42AD-9182-852DAF23924B}" srcOrd="1" destOrd="0" parTransId="{17C0AB53-004F-42E8-BC0F-2687DB048970}" sibTransId="{492A4008-0D82-4915-A7AE-58FFD1674689}"/>
    <dgm:cxn modelId="{B587F4F4-C8A3-48BC-84B2-631135AAE59B}" type="presOf" srcId="{DCBE8184-6165-4D0C-94D9-07F27C997A81}" destId="{91F1B50C-EE12-4FB4-85B4-A8081275F26B}" srcOrd="0" destOrd="0" presId="urn:microsoft.com/office/officeart/2005/8/layout/hierarchy1"/>
    <dgm:cxn modelId="{17DC0139-B971-41BA-8114-0264FA0CD91F}" type="presParOf" srcId="{9D4E7A9B-9B4B-4728-8EBD-12D433B9DB74}" destId="{5D603559-6695-4C6D-802F-3E96ADAAE3C0}" srcOrd="0" destOrd="0" presId="urn:microsoft.com/office/officeart/2005/8/layout/hierarchy1"/>
    <dgm:cxn modelId="{A5C94948-13D6-4600-9AAE-F6577ECC146F}" type="presParOf" srcId="{5D603559-6695-4C6D-802F-3E96ADAAE3C0}" destId="{701010B9-0354-4131-B6FD-D70EEB459AFF}" srcOrd="0" destOrd="0" presId="urn:microsoft.com/office/officeart/2005/8/layout/hierarchy1"/>
    <dgm:cxn modelId="{8C7C4429-7A30-454C-B250-86BF61541FBA}" type="presParOf" srcId="{701010B9-0354-4131-B6FD-D70EEB459AFF}" destId="{895C2B44-1BED-4E63-A5B8-953707507743}" srcOrd="0" destOrd="0" presId="urn:microsoft.com/office/officeart/2005/8/layout/hierarchy1"/>
    <dgm:cxn modelId="{76F0226F-93C1-4615-A303-C3A09128ACF7}" type="presParOf" srcId="{701010B9-0354-4131-B6FD-D70EEB459AFF}" destId="{995394C5-2E8C-49B8-8514-A1269898A8B2}" srcOrd="1" destOrd="0" presId="urn:microsoft.com/office/officeart/2005/8/layout/hierarchy1"/>
    <dgm:cxn modelId="{FAECE597-6D43-4899-A96C-928BF41DE436}" type="presParOf" srcId="{5D603559-6695-4C6D-802F-3E96ADAAE3C0}" destId="{D9D29246-BC57-42D5-BE13-7B21F3F56935}" srcOrd="1" destOrd="0" presId="urn:microsoft.com/office/officeart/2005/8/layout/hierarchy1"/>
    <dgm:cxn modelId="{C5105FE1-7D75-4752-AC61-62842589CC6B}" type="presParOf" srcId="{D9D29246-BC57-42D5-BE13-7B21F3F56935}" destId="{C740D9E8-B658-4762-B4BE-B8294831928A}" srcOrd="0" destOrd="0" presId="urn:microsoft.com/office/officeart/2005/8/layout/hierarchy1"/>
    <dgm:cxn modelId="{7DA7E804-006D-44C1-A78F-F3E9CA0E80E8}" type="presParOf" srcId="{D9D29246-BC57-42D5-BE13-7B21F3F56935}" destId="{17741431-3A1D-45D8-A380-341E3649FB53}" srcOrd="1" destOrd="0" presId="urn:microsoft.com/office/officeart/2005/8/layout/hierarchy1"/>
    <dgm:cxn modelId="{A5EC5389-CC97-4BFC-9FD7-61BA253F3F13}" type="presParOf" srcId="{17741431-3A1D-45D8-A380-341E3649FB53}" destId="{51CDEF74-DDE6-492F-A736-4BEA71BA5463}" srcOrd="0" destOrd="0" presId="urn:microsoft.com/office/officeart/2005/8/layout/hierarchy1"/>
    <dgm:cxn modelId="{335FF2FA-C773-47B0-BBD5-0051C045233C}" type="presParOf" srcId="{51CDEF74-DDE6-492F-A736-4BEA71BA5463}" destId="{411576E9-E955-4FFF-82D9-EB80F131E087}" srcOrd="0" destOrd="0" presId="urn:microsoft.com/office/officeart/2005/8/layout/hierarchy1"/>
    <dgm:cxn modelId="{26944271-51C6-402D-9726-B5375218DFA5}" type="presParOf" srcId="{51CDEF74-DDE6-492F-A736-4BEA71BA5463}" destId="{4200EBC9-E5EC-43DF-9F59-A6DC50731BA8}" srcOrd="1" destOrd="0" presId="urn:microsoft.com/office/officeart/2005/8/layout/hierarchy1"/>
    <dgm:cxn modelId="{98F3251D-3D0A-40E6-8A99-CA8858968372}" type="presParOf" srcId="{17741431-3A1D-45D8-A380-341E3649FB53}" destId="{2EFBABC2-D09F-434A-900A-48245777E7F6}" srcOrd="1" destOrd="0" presId="urn:microsoft.com/office/officeart/2005/8/layout/hierarchy1"/>
    <dgm:cxn modelId="{47BF46DD-3CC2-4003-B63A-7E63B33E4C7B}" type="presParOf" srcId="{2EFBABC2-D09F-434A-900A-48245777E7F6}" destId="{DE37B586-6D09-4DD1-A988-AC9D3BF91BBB}" srcOrd="0" destOrd="0" presId="urn:microsoft.com/office/officeart/2005/8/layout/hierarchy1"/>
    <dgm:cxn modelId="{878990DC-5472-4368-B695-B83314940DD4}" type="presParOf" srcId="{2EFBABC2-D09F-434A-900A-48245777E7F6}" destId="{5DFCB82B-2C39-4808-A596-661996A1FD19}" srcOrd="1" destOrd="0" presId="urn:microsoft.com/office/officeart/2005/8/layout/hierarchy1"/>
    <dgm:cxn modelId="{FBF2EADC-D5B1-4097-BA10-C77C05B5D667}" type="presParOf" srcId="{5DFCB82B-2C39-4808-A596-661996A1FD19}" destId="{D7A16203-EC4F-401C-9BD4-2AFE0ED697C4}" srcOrd="0" destOrd="0" presId="urn:microsoft.com/office/officeart/2005/8/layout/hierarchy1"/>
    <dgm:cxn modelId="{91F53CD6-639E-41A0-8CBE-6901E3BF1F7A}" type="presParOf" srcId="{D7A16203-EC4F-401C-9BD4-2AFE0ED697C4}" destId="{3E09A6DC-EF24-4FFE-B4B7-D8E3C85F5718}" srcOrd="0" destOrd="0" presId="urn:microsoft.com/office/officeart/2005/8/layout/hierarchy1"/>
    <dgm:cxn modelId="{5E0D5F88-2200-4C66-AC60-22DB6813860B}" type="presParOf" srcId="{D7A16203-EC4F-401C-9BD4-2AFE0ED697C4}" destId="{A0C85FBC-166B-42AA-942D-3C6D7DCD7266}" srcOrd="1" destOrd="0" presId="urn:microsoft.com/office/officeart/2005/8/layout/hierarchy1"/>
    <dgm:cxn modelId="{6B2F34AF-C00F-48EB-9E9A-450939EE7B6D}" type="presParOf" srcId="{5DFCB82B-2C39-4808-A596-661996A1FD19}" destId="{DBC877F6-BD97-4902-994A-C4D3C8C88B11}" srcOrd="1" destOrd="0" presId="urn:microsoft.com/office/officeart/2005/8/layout/hierarchy1"/>
    <dgm:cxn modelId="{F9E7A821-BAB5-4D97-8F57-2FC40A75DA8C}" type="presParOf" srcId="{2EFBABC2-D09F-434A-900A-48245777E7F6}" destId="{640388AC-CCDD-4FC6-9DA8-2EA122E14ED3}" srcOrd="2" destOrd="0" presId="urn:microsoft.com/office/officeart/2005/8/layout/hierarchy1"/>
    <dgm:cxn modelId="{323F0AE7-A54F-42E3-8A52-16F13FF5D6B6}" type="presParOf" srcId="{2EFBABC2-D09F-434A-900A-48245777E7F6}" destId="{075D6C6D-95C5-46F4-80D0-9BFE6D2614F2}" srcOrd="3" destOrd="0" presId="urn:microsoft.com/office/officeart/2005/8/layout/hierarchy1"/>
    <dgm:cxn modelId="{0592BA4A-717B-49D7-B78D-C927580D043D}" type="presParOf" srcId="{075D6C6D-95C5-46F4-80D0-9BFE6D2614F2}" destId="{8531203E-0702-4A87-A861-D9F2A0849FC1}" srcOrd="0" destOrd="0" presId="urn:microsoft.com/office/officeart/2005/8/layout/hierarchy1"/>
    <dgm:cxn modelId="{28DA7CB2-84DC-42E9-94ED-27C2BD8AA6E1}" type="presParOf" srcId="{8531203E-0702-4A87-A861-D9F2A0849FC1}" destId="{D6B5EB9A-55E9-47D7-8173-F2D7BBB83230}" srcOrd="0" destOrd="0" presId="urn:microsoft.com/office/officeart/2005/8/layout/hierarchy1"/>
    <dgm:cxn modelId="{4CDB1DF7-9F89-4E7A-B142-D361B1606DC1}" type="presParOf" srcId="{8531203E-0702-4A87-A861-D9F2A0849FC1}" destId="{F30C51FE-7646-4902-AE9F-94D148D3DCCF}" srcOrd="1" destOrd="0" presId="urn:microsoft.com/office/officeart/2005/8/layout/hierarchy1"/>
    <dgm:cxn modelId="{91DD1C20-ECC3-4FD6-9B18-FB9CBD769027}" type="presParOf" srcId="{075D6C6D-95C5-46F4-80D0-9BFE6D2614F2}" destId="{7C8279BE-1805-4620-B610-8EB09E1A3CB8}" srcOrd="1" destOrd="0" presId="urn:microsoft.com/office/officeart/2005/8/layout/hierarchy1"/>
    <dgm:cxn modelId="{16B16C06-E06D-4492-9015-5C0EA79F3379}" type="presParOf" srcId="{D9D29246-BC57-42D5-BE13-7B21F3F56935}" destId="{91F1B50C-EE12-4FB4-85B4-A8081275F26B}" srcOrd="2" destOrd="0" presId="urn:microsoft.com/office/officeart/2005/8/layout/hierarchy1"/>
    <dgm:cxn modelId="{29F0C887-5815-4961-BDE7-BFD15096A533}" type="presParOf" srcId="{D9D29246-BC57-42D5-BE13-7B21F3F56935}" destId="{49EEF8EB-0013-4138-A15C-8661E0EAE832}" srcOrd="3" destOrd="0" presId="urn:microsoft.com/office/officeart/2005/8/layout/hierarchy1"/>
    <dgm:cxn modelId="{BF39C624-9F04-4AF1-9602-C4684ACF800F}" type="presParOf" srcId="{49EEF8EB-0013-4138-A15C-8661E0EAE832}" destId="{802983B4-FC9A-4DAD-9ADB-80A26F3E40CD}" srcOrd="0" destOrd="0" presId="urn:microsoft.com/office/officeart/2005/8/layout/hierarchy1"/>
    <dgm:cxn modelId="{B2CC0035-3686-4BEE-B03A-F63161DA3F6E}" type="presParOf" srcId="{802983B4-FC9A-4DAD-9ADB-80A26F3E40CD}" destId="{B0464AB8-09F8-4F47-9A92-8AD6597EC765}" srcOrd="0" destOrd="0" presId="urn:microsoft.com/office/officeart/2005/8/layout/hierarchy1"/>
    <dgm:cxn modelId="{973748F5-6B52-4921-963F-23523A27D316}" type="presParOf" srcId="{802983B4-FC9A-4DAD-9ADB-80A26F3E40CD}" destId="{4B68A65E-BD35-4C7A-81AB-DFC73E34A048}" srcOrd="1" destOrd="0" presId="urn:microsoft.com/office/officeart/2005/8/layout/hierarchy1"/>
    <dgm:cxn modelId="{1F4ADBFE-74A5-424A-B955-6C055654D2E3}" type="presParOf" srcId="{49EEF8EB-0013-4138-A15C-8661E0EAE832}" destId="{EB511C63-C8F5-4BA4-A896-CCD4858CDFF9}" srcOrd="1" destOrd="0" presId="urn:microsoft.com/office/officeart/2005/8/layout/hierarchy1"/>
    <dgm:cxn modelId="{E21E5845-ABF3-4A86-BFAB-0F05AB4D2FDE}" type="presParOf" srcId="{EB511C63-C8F5-4BA4-A896-CCD4858CDFF9}" destId="{9C0C6027-0B1E-4E32-BD47-EA2B7638CABF}" srcOrd="0" destOrd="0" presId="urn:microsoft.com/office/officeart/2005/8/layout/hierarchy1"/>
    <dgm:cxn modelId="{2CA89B89-17D4-46D0-B91D-8F75003D5E34}" type="presParOf" srcId="{EB511C63-C8F5-4BA4-A896-CCD4858CDFF9}" destId="{26827F44-E730-40BF-AACE-B003B6DFCF64}" srcOrd="1" destOrd="0" presId="urn:microsoft.com/office/officeart/2005/8/layout/hierarchy1"/>
    <dgm:cxn modelId="{B9CE193C-AB4C-445E-B220-209BB54B6959}" type="presParOf" srcId="{26827F44-E730-40BF-AACE-B003B6DFCF64}" destId="{5E973080-C8BB-4712-AF26-B68E9DF5163B}" srcOrd="0" destOrd="0" presId="urn:microsoft.com/office/officeart/2005/8/layout/hierarchy1"/>
    <dgm:cxn modelId="{A95CC5EB-F3A8-4D6F-BF17-DB764ABE3CB4}" type="presParOf" srcId="{5E973080-C8BB-4712-AF26-B68E9DF5163B}" destId="{6E5E92AE-AE86-4BF2-BA33-02435E7FC71D}" srcOrd="0" destOrd="0" presId="urn:microsoft.com/office/officeart/2005/8/layout/hierarchy1"/>
    <dgm:cxn modelId="{ACD8264E-5DF6-4EEA-8469-DD0D1AC16F5B}" type="presParOf" srcId="{5E973080-C8BB-4712-AF26-B68E9DF5163B}" destId="{49018A99-3845-4E44-833B-8B22B45585B7}" srcOrd="1" destOrd="0" presId="urn:microsoft.com/office/officeart/2005/8/layout/hierarchy1"/>
    <dgm:cxn modelId="{8D44F8DC-D6C5-465F-943A-2BB68737F65F}" type="presParOf" srcId="{26827F44-E730-40BF-AACE-B003B6DFCF64}" destId="{C2C14C2A-1F2F-46FC-B3CD-E94F6BB01E7A}" srcOrd="1" destOrd="0" presId="urn:microsoft.com/office/officeart/2005/8/layout/hierarchy1"/>
    <dgm:cxn modelId="{45C569FB-3083-4FF6-82E9-7E181BB645E4}" type="presParOf" srcId="{EB511C63-C8F5-4BA4-A896-CCD4858CDFF9}" destId="{8C346A53-FFAD-48C8-8469-32F1D4F0056D}" srcOrd="2" destOrd="0" presId="urn:microsoft.com/office/officeart/2005/8/layout/hierarchy1"/>
    <dgm:cxn modelId="{ED41A421-7C90-460C-99C4-9F88A64A99FB}" type="presParOf" srcId="{EB511C63-C8F5-4BA4-A896-CCD4858CDFF9}" destId="{690D3B67-CF96-4DD4-B05B-A9F989ADA7BA}" srcOrd="3" destOrd="0" presId="urn:microsoft.com/office/officeart/2005/8/layout/hierarchy1"/>
    <dgm:cxn modelId="{177318AE-1C4B-4294-9FC9-CDAC898E255C}" type="presParOf" srcId="{690D3B67-CF96-4DD4-B05B-A9F989ADA7BA}" destId="{FF17B3D0-1A07-4533-BCE8-B6716FB970F3}" srcOrd="0" destOrd="0" presId="urn:microsoft.com/office/officeart/2005/8/layout/hierarchy1"/>
    <dgm:cxn modelId="{4A7039DB-0376-4BA1-A4F6-AFD8A58F9F8C}" type="presParOf" srcId="{FF17B3D0-1A07-4533-BCE8-B6716FB970F3}" destId="{905B2EAE-A723-4AF1-85C7-5BFAEF4B30AD}" srcOrd="0" destOrd="0" presId="urn:microsoft.com/office/officeart/2005/8/layout/hierarchy1"/>
    <dgm:cxn modelId="{E2690BC0-23EF-407C-A704-FE96AE2A0C04}" type="presParOf" srcId="{FF17B3D0-1A07-4533-BCE8-B6716FB970F3}" destId="{64A1ADF3-600C-4E74-AA3A-05421676AF5F}" srcOrd="1" destOrd="0" presId="urn:microsoft.com/office/officeart/2005/8/layout/hierarchy1"/>
    <dgm:cxn modelId="{DC2A7470-08FE-4DC1-A465-7A5908B947EC}" type="presParOf" srcId="{690D3B67-CF96-4DD4-B05B-A9F989ADA7BA}" destId="{B36C86F1-E86F-4A34-8F06-8483B70E11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C812CB-B5C5-4D83-A012-06BE413FDF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CF03643-32AD-4A35-AA11-74B90FC5E33D}">
      <dgm:prSet phldrT="[Text]"/>
      <dgm:spPr/>
      <dgm:t>
        <a:bodyPr/>
        <a:lstStyle/>
        <a:p>
          <a:pPr rtl="1"/>
          <a:r>
            <a:rPr lang="he-IL" dirty="0"/>
            <a:t>קידושי קטנה- עם </a:t>
          </a:r>
          <a:r>
            <a:rPr lang="he-IL"/>
            <a:t>מי?</a:t>
          </a:r>
          <a:endParaRPr lang="he-IL" dirty="0"/>
        </a:p>
      </dgm:t>
    </dgm:pt>
    <dgm:pt modelId="{1D037D6E-CBF3-4E8E-BCC3-6F02D25E93D2}" type="par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D24B7352-11A4-4BED-8C54-9E9E4E4F7AA9}" type="sib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09525AEF-63B5-4869-A85C-C42B9A97D727}">
      <dgm:prSet phldrT="[Text]"/>
      <dgm:spPr/>
      <dgm:t>
        <a:bodyPr/>
        <a:lstStyle/>
        <a:p>
          <a:pPr rtl="1"/>
          <a:r>
            <a:rPr lang="he-IL" dirty="0"/>
            <a:t>עם האב</a:t>
          </a:r>
        </a:p>
      </dgm:t>
    </dgm:pt>
    <dgm:pt modelId="{4F8D9D15-B9BB-4F4D-B826-BE73B14D6383}" type="sib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15840BE7-0282-4212-BCD1-B1E08E960E07}" type="par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FF19B5D4-48B3-451A-9689-A8561F5E19D0}">
      <dgm:prSet phldrT="[Text]"/>
      <dgm:spPr/>
      <dgm:t>
        <a:bodyPr/>
        <a:lstStyle/>
        <a:p>
          <a:pPr rtl="1"/>
          <a:r>
            <a:rPr lang="he-IL" dirty="0"/>
            <a:t>ריטב"א</a:t>
          </a:r>
        </a:p>
      </dgm:t>
    </dgm:pt>
    <dgm:pt modelId="{E1B7D60E-0648-4045-9649-C40195514462}" type="par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8A52071F-D2AA-4D26-AF08-47FA6D48DA55}" type="sib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F30FFC50-D8C0-42AD-9182-852DAF23924B}">
      <dgm:prSet phldrT="[Text]"/>
      <dgm:spPr/>
      <dgm:t>
        <a:bodyPr/>
        <a:lstStyle/>
        <a:p>
          <a:pPr rtl="1"/>
          <a:r>
            <a:rPr lang="he-IL" dirty="0"/>
            <a:t>רמב"ן</a:t>
          </a:r>
        </a:p>
      </dgm:t>
    </dgm:pt>
    <dgm:pt modelId="{17C0AB53-004F-42E8-BC0F-2687DB048970}" type="par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492A4008-0D82-4915-A7AE-58FFD1674689}" type="sib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F96CB662-D632-4A79-A1F4-C8B5F3536ED1}">
      <dgm:prSet phldrT="[Text]"/>
      <dgm:spPr/>
      <dgm:t>
        <a:bodyPr/>
        <a:lstStyle/>
        <a:p>
          <a:pPr rtl="1"/>
          <a:r>
            <a:rPr lang="he-IL" dirty="0"/>
            <a:t>עם הבת – והאב מייצג אותה</a:t>
          </a:r>
        </a:p>
      </dgm:t>
    </dgm:pt>
    <dgm:pt modelId="{DCBE8184-6165-4D0C-94D9-07F27C997A81}" type="par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1437F-7BAF-47FE-B648-E453AF8A5E88}" type="sib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F4B5B-83B2-4D98-B328-12569E254E06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7E8E11B6-265B-437C-920E-CD558137D12E}" type="par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FC40C3E2-B45E-42A4-A8C7-04A80FA15E21}" type="sib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7899219A-0408-4415-AFA3-5162C00DE3A9}">
      <dgm:prSet phldrT="[Text]"/>
      <dgm:spPr/>
      <dgm:t>
        <a:bodyPr/>
        <a:lstStyle/>
        <a:p>
          <a:pPr rtl="1"/>
          <a:r>
            <a:rPr lang="he-IL" dirty="0"/>
            <a:t>תוס רי"ד</a:t>
          </a:r>
        </a:p>
      </dgm:t>
    </dgm:pt>
    <dgm:pt modelId="{F5495CB1-5517-4B5C-A5B3-2F42F61A072F}" type="par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0172A032-91CD-4076-8D6A-261D61369BE9}" type="sib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B4AA08BD-144E-49A7-B50E-AB2B0D43CA85}">
      <dgm:prSet phldrT="[Text]"/>
      <dgm:spPr/>
      <dgm:t>
        <a:bodyPr/>
        <a:lstStyle/>
        <a:p>
          <a:pPr rtl="1"/>
          <a:r>
            <a:rPr lang="he-IL" dirty="0"/>
            <a:t>כמו אמה עבריה</a:t>
          </a:r>
        </a:p>
      </dgm:t>
    </dgm:pt>
    <dgm:pt modelId="{FA558919-3BF3-45B5-A3C3-6596A811C257}" type="parTrans" cxnId="{C591D7FE-D44C-4B69-ACA4-9EA475937EC9}">
      <dgm:prSet/>
      <dgm:spPr/>
      <dgm:t>
        <a:bodyPr/>
        <a:lstStyle/>
        <a:p>
          <a:pPr rtl="1"/>
          <a:endParaRPr lang="he-IL"/>
        </a:p>
      </dgm:t>
    </dgm:pt>
    <dgm:pt modelId="{BC64E455-2351-4A77-888B-83ED5BC61543}" type="sibTrans" cxnId="{C591D7FE-D44C-4B69-ACA4-9EA475937EC9}">
      <dgm:prSet/>
      <dgm:spPr/>
      <dgm:t>
        <a:bodyPr/>
        <a:lstStyle/>
        <a:p>
          <a:pPr rtl="1"/>
          <a:endParaRPr lang="he-IL"/>
        </a:p>
      </dgm:t>
    </dgm:pt>
    <dgm:pt modelId="{F7C7EF2E-99FE-4BD4-820A-2398B7A0D7BD}">
      <dgm:prSet phldrT="[Text]"/>
      <dgm:spPr/>
      <dgm:t>
        <a:bodyPr/>
        <a:lstStyle/>
        <a:p>
          <a:pPr rtl="1"/>
          <a:r>
            <a:rPr lang="he-IL" dirty="0"/>
            <a:t>דין </a:t>
          </a:r>
          <a:r>
            <a:rPr lang="he-IL" dirty="0" err="1"/>
            <a:t>מסויים</a:t>
          </a:r>
          <a:r>
            <a:rPr lang="he-IL" dirty="0"/>
            <a:t>, אבל יוצר אישות</a:t>
          </a:r>
        </a:p>
      </dgm:t>
    </dgm:pt>
    <dgm:pt modelId="{A6504080-818B-4409-AFED-53307FB32146}" type="parTrans" cxnId="{C31F868A-C287-431B-9483-5AEFBC2CF8FE}">
      <dgm:prSet/>
      <dgm:spPr/>
      <dgm:t>
        <a:bodyPr/>
        <a:lstStyle/>
        <a:p>
          <a:pPr rtl="1"/>
          <a:endParaRPr lang="he-IL"/>
        </a:p>
      </dgm:t>
    </dgm:pt>
    <dgm:pt modelId="{F9689A57-253F-4B99-BDC4-08ABF71B2BB3}" type="sibTrans" cxnId="{C31F868A-C287-431B-9483-5AEFBC2CF8FE}">
      <dgm:prSet/>
      <dgm:spPr/>
      <dgm:t>
        <a:bodyPr/>
        <a:lstStyle/>
        <a:p>
          <a:pPr rtl="1"/>
          <a:endParaRPr lang="he-IL"/>
        </a:p>
      </dgm:t>
    </dgm:pt>
    <dgm:pt modelId="{C2C530F3-A769-432D-A1A5-3E43EB8914F8}">
      <dgm:prSet phldrT="[Text]"/>
      <dgm:spPr/>
      <dgm:t>
        <a:bodyPr/>
        <a:lstStyle/>
        <a:p>
          <a:pPr rtl="1"/>
          <a:r>
            <a:rPr lang="he-IL" dirty="0"/>
            <a:t>במקום ביתו</a:t>
          </a:r>
        </a:p>
      </dgm:t>
    </dgm:pt>
    <dgm:pt modelId="{49701C03-3093-4D61-A479-09E962E3F789}" type="parTrans" cxnId="{31D8200C-BC0C-4805-9D7E-342E8B841A6B}">
      <dgm:prSet/>
      <dgm:spPr/>
      <dgm:t>
        <a:bodyPr/>
        <a:lstStyle/>
        <a:p>
          <a:pPr rtl="1"/>
          <a:endParaRPr lang="he-IL"/>
        </a:p>
      </dgm:t>
    </dgm:pt>
    <dgm:pt modelId="{17CAC0B1-1AEA-4B5A-BE89-545D4ACA4837}" type="sibTrans" cxnId="{31D8200C-BC0C-4805-9D7E-342E8B841A6B}">
      <dgm:prSet/>
      <dgm:spPr/>
      <dgm:t>
        <a:bodyPr/>
        <a:lstStyle/>
        <a:p>
          <a:pPr rtl="1"/>
          <a:endParaRPr lang="he-IL"/>
        </a:p>
      </dgm:t>
    </dgm:pt>
    <dgm:pt modelId="{9722A40C-E487-447E-A726-00DC4B9C6EC3}">
      <dgm:prSet phldrT="[Text]"/>
      <dgm:spPr/>
      <dgm:t>
        <a:bodyPr/>
        <a:lstStyle/>
        <a:p>
          <a:pPr rtl="1"/>
          <a:r>
            <a:rPr lang="he-IL" dirty="0"/>
            <a:t>שליח</a:t>
          </a:r>
        </a:p>
      </dgm:t>
    </dgm:pt>
    <dgm:pt modelId="{6FBC90F7-E1F4-43E4-81AF-01DAB06306DE}" type="parTrans" cxnId="{77D05950-AADE-4CC1-89B5-392FE6B1D774}">
      <dgm:prSet/>
      <dgm:spPr/>
      <dgm:t>
        <a:bodyPr/>
        <a:lstStyle/>
        <a:p>
          <a:pPr rtl="1"/>
          <a:endParaRPr lang="he-IL"/>
        </a:p>
      </dgm:t>
    </dgm:pt>
    <dgm:pt modelId="{3D77865C-D151-442A-A38E-68D87D3EBA4B}" type="sibTrans" cxnId="{77D05950-AADE-4CC1-89B5-392FE6B1D774}">
      <dgm:prSet/>
      <dgm:spPr/>
      <dgm:t>
        <a:bodyPr/>
        <a:lstStyle/>
        <a:p>
          <a:pPr rtl="1"/>
          <a:endParaRPr lang="he-IL"/>
        </a:p>
      </dgm:t>
    </dgm:pt>
    <dgm:pt modelId="{BF671B78-CF71-4CB8-A5B7-8D72E14F8DC3}">
      <dgm:prSet phldrT="[Text]"/>
      <dgm:spPr/>
      <dgm:t>
        <a:bodyPr/>
        <a:lstStyle/>
        <a:p>
          <a:pPr rtl="1"/>
          <a:r>
            <a:rPr lang="he-IL" dirty="0"/>
            <a:t>עם האב אבל יוצר אישות</a:t>
          </a:r>
        </a:p>
      </dgm:t>
    </dgm:pt>
    <dgm:pt modelId="{703F4293-C694-44DC-BDE4-6A1C5059E582}" type="parTrans" cxnId="{BB1D61AC-7087-4BE6-9C77-5D4FAB043BBB}">
      <dgm:prSet/>
      <dgm:spPr/>
    </dgm:pt>
    <dgm:pt modelId="{731B6E26-29C8-43EB-A57F-CA6034D37C41}" type="sibTrans" cxnId="{BB1D61AC-7087-4BE6-9C77-5D4FAB043BBB}">
      <dgm:prSet/>
      <dgm:spPr/>
    </dgm:pt>
    <dgm:pt modelId="{9D4E7A9B-9B4B-4728-8EBD-12D433B9DB74}" type="pres">
      <dgm:prSet presAssocID="{F8C812CB-B5C5-4D83-A012-06BE413FDF7A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D603559-6695-4C6D-802F-3E96ADAAE3C0}" type="pres">
      <dgm:prSet presAssocID="{4CF03643-32AD-4A35-AA11-74B90FC5E33D}" presName="hierRoot1" presStyleCnt="0"/>
      <dgm:spPr/>
    </dgm:pt>
    <dgm:pt modelId="{701010B9-0354-4131-B6FD-D70EEB459AFF}" type="pres">
      <dgm:prSet presAssocID="{4CF03643-32AD-4A35-AA11-74B90FC5E33D}" presName="composite" presStyleCnt="0"/>
      <dgm:spPr/>
    </dgm:pt>
    <dgm:pt modelId="{895C2B44-1BED-4E63-A5B8-953707507743}" type="pres">
      <dgm:prSet presAssocID="{4CF03643-32AD-4A35-AA11-74B90FC5E33D}" presName="background" presStyleLbl="node0" presStyleIdx="0" presStyleCnt="1"/>
      <dgm:spPr/>
    </dgm:pt>
    <dgm:pt modelId="{995394C5-2E8C-49B8-8514-A1269898A8B2}" type="pres">
      <dgm:prSet presAssocID="{4CF03643-32AD-4A35-AA11-74B90FC5E33D}" presName="text" presStyleLbl="fgAcc0" presStyleIdx="0" presStyleCnt="1">
        <dgm:presLayoutVars>
          <dgm:chPref val="3"/>
        </dgm:presLayoutVars>
      </dgm:prSet>
      <dgm:spPr/>
    </dgm:pt>
    <dgm:pt modelId="{D9D29246-BC57-42D5-BE13-7B21F3F56935}" type="pres">
      <dgm:prSet presAssocID="{4CF03643-32AD-4A35-AA11-74B90FC5E33D}" presName="hierChild2" presStyleCnt="0"/>
      <dgm:spPr/>
    </dgm:pt>
    <dgm:pt modelId="{C740D9E8-B658-4762-B4BE-B8294831928A}" type="pres">
      <dgm:prSet presAssocID="{15840BE7-0282-4212-BCD1-B1E08E960E07}" presName="Name10" presStyleLbl="parChTrans1D2" presStyleIdx="0" presStyleCnt="3"/>
      <dgm:spPr/>
    </dgm:pt>
    <dgm:pt modelId="{17741431-3A1D-45D8-A380-341E3649FB53}" type="pres">
      <dgm:prSet presAssocID="{09525AEF-63B5-4869-A85C-C42B9A97D727}" presName="hierRoot2" presStyleCnt="0"/>
      <dgm:spPr/>
    </dgm:pt>
    <dgm:pt modelId="{51CDEF74-DDE6-492F-A736-4BEA71BA5463}" type="pres">
      <dgm:prSet presAssocID="{09525AEF-63B5-4869-A85C-C42B9A97D727}" presName="composite2" presStyleCnt="0"/>
      <dgm:spPr/>
    </dgm:pt>
    <dgm:pt modelId="{411576E9-E955-4FFF-82D9-EB80F131E087}" type="pres">
      <dgm:prSet presAssocID="{09525AEF-63B5-4869-A85C-C42B9A97D727}" presName="background2" presStyleLbl="node2" presStyleIdx="0" presStyleCnt="3"/>
      <dgm:spPr/>
    </dgm:pt>
    <dgm:pt modelId="{4200EBC9-E5EC-43DF-9F59-A6DC50731BA8}" type="pres">
      <dgm:prSet presAssocID="{09525AEF-63B5-4869-A85C-C42B9A97D727}" presName="text2" presStyleLbl="fgAcc2" presStyleIdx="0" presStyleCnt="3">
        <dgm:presLayoutVars>
          <dgm:chPref val="3"/>
        </dgm:presLayoutVars>
      </dgm:prSet>
      <dgm:spPr/>
    </dgm:pt>
    <dgm:pt modelId="{2EFBABC2-D09F-434A-900A-48245777E7F6}" type="pres">
      <dgm:prSet presAssocID="{09525AEF-63B5-4869-A85C-C42B9A97D727}" presName="hierChild3" presStyleCnt="0"/>
      <dgm:spPr/>
    </dgm:pt>
    <dgm:pt modelId="{DE37B586-6D09-4DD1-A988-AC9D3BF91BBB}" type="pres">
      <dgm:prSet presAssocID="{E1B7D60E-0648-4045-9649-C40195514462}" presName="Name17" presStyleLbl="parChTrans1D3" presStyleIdx="0" presStyleCnt="4"/>
      <dgm:spPr/>
    </dgm:pt>
    <dgm:pt modelId="{5DFCB82B-2C39-4808-A596-661996A1FD19}" type="pres">
      <dgm:prSet presAssocID="{FF19B5D4-48B3-451A-9689-A8561F5E19D0}" presName="hierRoot3" presStyleCnt="0"/>
      <dgm:spPr/>
    </dgm:pt>
    <dgm:pt modelId="{D7A16203-EC4F-401C-9BD4-2AFE0ED697C4}" type="pres">
      <dgm:prSet presAssocID="{FF19B5D4-48B3-451A-9689-A8561F5E19D0}" presName="composite3" presStyleCnt="0"/>
      <dgm:spPr/>
    </dgm:pt>
    <dgm:pt modelId="{3E09A6DC-EF24-4FFE-B4B7-D8E3C85F5718}" type="pres">
      <dgm:prSet presAssocID="{FF19B5D4-48B3-451A-9689-A8561F5E19D0}" presName="background3" presStyleLbl="node3" presStyleIdx="0" presStyleCnt="4"/>
      <dgm:spPr/>
    </dgm:pt>
    <dgm:pt modelId="{A0C85FBC-166B-42AA-942D-3C6D7DCD7266}" type="pres">
      <dgm:prSet presAssocID="{FF19B5D4-48B3-451A-9689-A8561F5E19D0}" presName="text3" presStyleLbl="fgAcc3" presStyleIdx="0" presStyleCnt="4">
        <dgm:presLayoutVars>
          <dgm:chPref val="3"/>
        </dgm:presLayoutVars>
      </dgm:prSet>
      <dgm:spPr/>
    </dgm:pt>
    <dgm:pt modelId="{DBC877F6-BD97-4902-994A-C4D3C8C88B11}" type="pres">
      <dgm:prSet presAssocID="{FF19B5D4-48B3-451A-9689-A8561F5E19D0}" presName="hierChild4" presStyleCnt="0"/>
      <dgm:spPr/>
    </dgm:pt>
    <dgm:pt modelId="{E150DA3D-27E7-4826-BE5B-8B722EA44FAA}" type="pres">
      <dgm:prSet presAssocID="{FA558919-3BF3-45B5-A3C3-6596A811C257}" presName="Name23" presStyleLbl="parChTrans1D4" presStyleIdx="0" presStyleCnt="4"/>
      <dgm:spPr/>
    </dgm:pt>
    <dgm:pt modelId="{23CC8352-D2DA-4D0D-A257-83A1A56F8989}" type="pres">
      <dgm:prSet presAssocID="{B4AA08BD-144E-49A7-B50E-AB2B0D43CA85}" presName="hierRoot4" presStyleCnt="0"/>
      <dgm:spPr/>
    </dgm:pt>
    <dgm:pt modelId="{9D15A21B-E214-4F76-9E31-CD0267F5584B}" type="pres">
      <dgm:prSet presAssocID="{B4AA08BD-144E-49A7-B50E-AB2B0D43CA85}" presName="composite4" presStyleCnt="0"/>
      <dgm:spPr/>
    </dgm:pt>
    <dgm:pt modelId="{032D3C8D-2C2F-4BAD-A562-AE836144D6EB}" type="pres">
      <dgm:prSet presAssocID="{B4AA08BD-144E-49A7-B50E-AB2B0D43CA85}" presName="background4" presStyleLbl="node4" presStyleIdx="0" presStyleCnt="4"/>
      <dgm:spPr/>
    </dgm:pt>
    <dgm:pt modelId="{39DBD69E-E674-467E-92F5-EB731CD40E6B}" type="pres">
      <dgm:prSet presAssocID="{B4AA08BD-144E-49A7-B50E-AB2B0D43CA85}" presName="text4" presStyleLbl="fgAcc4" presStyleIdx="0" presStyleCnt="4">
        <dgm:presLayoutVars>
          <dgm:chPref val="3"/>
        </dgm:presLayoutVars>
      </dgm:prSet>
      <dgm:spPr/>
    </dgm:pt>
    <dgm:pt modelId="{8B972D5F-5675-4C52-9996-79C4334F6B3C}" type="pres">
      <dgm:prSet presAssocID="{B4AA08BD-144E-49A7-B50E-AB2B0D43CA85}" presName="hierChild5" presStyleCnt="0"/>
      <dgm:spPr/>
    </dgm:pt>
    <dgm:pt modelId="{D58FA1AA-542B-4127-8A31-94ED780EC36A}" type="pres">
      <dgm:prSet presAssocID="{703F4293-C694-44DC-BDE4-6A1C5059E582}" presName="Name10" presStyleLbl="parChTrans1D2" presStyleIdx="1" presStyleCnt="3"/>
      <dgm:spPr/>
    </dgm:pt>
    <dgm:pt modelId="{E5E062A7-9E58-443A-9EE9-7669A5130FA6}" type="pres">
      <dgm:prSet presAssocID="{BF671B78-CF71-4CB8-A5B7-8D72E14F8DC3}" presName="hierRoot2" presStyleCnt="0"/>
      <dgm:spPr/>
    </dgm:pt>
    <dgm:pt modelId="{AF8D3382-448D-4A1C-8965-7CB079B06CD9}" type="pres">
      <dgm:prSet presAssocID="{BF671B78-CF71-4CB8-A5B7-8D72E14F8DC3}" presName="composite2" presStyleCnt="0"/>
      <dgm:spPr/>
    </dgm:pt>
    <dgm:pt modelId="{BAF8DCC7-D0D6-4B41-BE48-45B44F409A84}" type="pres">
      <dgm:prSet presAssocID="{BF671B78-CF71-4CB8-A5B7-8D72E14F8DC3}" presName="background2" presStyleLbl="node2" presStyleIdx="1" presStyleCnt="3"/>
      <dgm:spPr/>
    </dgm:pt>
    <dgm:pt modelId="{9F678939-C77D-4DA6-95FE-062F8FFA1AD0}" type="pres">
      <dgm:prSet presAssocID="{BF671B78-CF71-4CB8-A5B7-8D72E14F8DC3}" presName="text2" presStyleLbl="fgAcc2" presStyleIdx="1" presStyleCnt="3">
        <dgm:presLayoutVars>
          <dgm:chPref val="3"/>
        </dgm:presLayoutVars>
      </dgm:prSet>
      <dgm:spPr/>
    </dgm:pt>
    <dgm:pt modelId="{51FCEF78-C37D-479B-86AF-3A61169CA001}" type="pres">
      <dgm:prSet presAssocID="{BF671B78-CF71-4CB8-A5B7-8D72E14F8DC3}" presName="hierChild3" presStyleCnt="0"/>
      <dgm:spPr/>
    </dgm:pt>
    <dgm:pt modelId="{640388AC-CCDD-4FC6-9DA8-2EA122E14ED3}" type="pres">
      <dgm:prSet presAssocID="{17C0AB53-004F-42E8-BC0F-2687DB048970}" presName="Name17" presStyleLbl="parChTrans1D3" presStyleIdx="1" presStyleCnt="4"/>
      <dgm:spPr/>
    </dgm:pt>
    <dgm:pt modelId="{075D6C6D-95C5-46F4-80D0-9BFE6D2614F2}" type="pres">
      <dgm:prSet presAssocID="{F30FFC50-D8C0-42AD-9182-852DAF23924B}" presName="hierRoot3" presStyleCnt="0"/>
      <dgm:spPr/>
    </dgm:pt>
    <dgm:pt modelId="{8531203E-0702-4A87-A861-D9F2A0849FC1}" type="pres">
      <dgm:prSet presAssocID="{F30FFC50-D8C0-42AD-9182-852DAF23924B}" presName="composite3" presStyleCnt="0"/>
      <dgm:spPr/>
    </dgm:pt>
    <dgm:pt modelId="{D6B5EB9A-55E9-47D7-8173-F2D7BBB83230}" type="pres">
      <dgm:prSet presAssocID="{F30FFC50-D8C0-42AD-9182-852DAF23924B}" presName="background3" presStyleLbl="node3" presStyleIdx="1" presStyleCnt="4"/>
      <dgm:spPr/>
    </dgm:pt>
    <dgm:pt modelId="{F30C51FE-7646-4902-AE9F-94D148D3DCCF}" type="pres">
      <dgm:prSet presAssocID="{F30FFC50-D8C0-42AD-9182-852DAF23924B}" presName="text3" presStyleLbl="fgAcc3" presStyleIdx="1" presStyleCnt="4">
        <dgm:presLayoutVars>
          <dgm:chPref val="3"/>
        </dgm:presLayoutVars>
      </dgm:prSet>
      <dgm:spPr/>
    </dgm:pt>
    <dgm:pt modelId="{7C8279BE-1805-4620-B610-8EB09E1A3CB8}" type="pres">
      <dgm:prSet presAssocID="{F30FFC50-D8C0-42AD-9182-852DAF23924B}" presName="hierChild4" presStyleCnt="0"/>
      <dgm:spPr/>
    </dgm:pt>
    <dgm:pt modelId="{491215EC-2310-43BF-AA48-750DFB1B7DB6}" type="pres">
      <dgm:prSet presAssocID="{A6504080-818B-4409-AFED-53307FB32146}" presName="Name23" presStyleLbl="parChTrans1D4" presStyleIdx="1" presStyleCnt="4"/>
      <dgm:spPr/>
    </dgm:pt>
    <dgm:pt modelId="{0A6CCEEC-91F3-4CBA-809C-CB56A1AE8227}" type="pres">
      <dgm:prSet presAssocID="{F7C7EF2E-99FE-4BD4-820A-2398B7A0D7BD}" presName="hierRoot4" presStyleCnt="0"/>
      <dgm:spPr/>
    </dgm:pt>
    <dgm:pt modelId="{134CB94A-10C4-4847-B77B-E00C7C279206}" type="pres">
      <dgm:prSet presAssocID="{F7C7EF2E-99FE-4BD4-820A-2398B7A0D7BD}" presName="composite4" presStyleCnt="0"/>
      <dgm:spPr/>
    </dgm:pt>
    <dgm:pt modelId="{28B01724-3F95-4576-92F8-1280EFF1067C}" type="pres">
      <dgm:prSet presAssocID="{F7C7EF2E-99FE-4BD4-820A-2398B7A0D7BD}" presName="background4" presStyleLbl="node4" presStyleIdx="1" presStyleCnt="4"/>
      <dgm:spPr/>
    </dgm:pt>
    <dgm:pt modelId="{5C42C36D-FC47-4A27-8C7E-D80E05188384}" type="pres">
      <dgm:prSet presAssocID="{F7C7EF2E-99FE-4BD4-820A-2398B7A0D7BD}" presName="text4" presStyleLbl="fgAcc4" presStyleIdx="1" presStyleCnt="4">
        <dgm:presLayoutVars>
          <dgm:chPref val="3"/>
        </dgm:presLayoutVars>
      </dgm:prSet>
      <dgm:spPr/>
    </dgm:pt>
    <dgm:pt modelId="{895AC879-D693-46CD-B4F7-2EC267FE8E10}" type="pres">
      <dgm:prSet presAssocID="{F7C7EF2E-99FE-4BD4-820A-2398B7A0D7BD}" presName="hierChild5" presStyleCnt="0"/>
      <dgm:spPr/>
    </dgm:pt>
    <dgm:pt modelId="{91F1B50C-EE12-4FB4-85B4-A8081275F26B}" type="pres">
      <dgm:prSet presAssocID="{DCBE8184-6165-4D0C-94D9-07F27C997A81}" presName="Name10" presStyleLbl="parChTrans1D2" presStyleIdx="2" presStyleCnt="3"/>
      <dgm:spPr/>
    </dgm:pt>
    <dgm:pt modelId="{49EEF8EB-0013-4138-A15C-8661E0EAE832}" type="pres">
      <dgm:prSet presAssocID="{F96CB662-D632-4A79-A1F4-C8B5F3536ED1}" presName="hierRoot2" presStyleCnt="0"/>
      <dgm:spPr/>
    </dgm:pt>
    <dgm:pt modelId="{802983B4-FC9A-4DAD-9ADB-80A26F3E40CD}" type="pres">
      <dgm:prSet presAssocID="{F96CB662-D632-4A79-A1F4-C8B5F3536ED1}" presName="composite2" presStyleCnt="0"/>
      <dgm:spPr/>
    </dgm:pt>
    <dgm:pt modelId="{B0464AB8-09F8-4F47-9A92-8AD6597EC765}" type="pres">
      <dgm:prSet presAssocID="{F96CB662-D632-4A79-A1F4-C8B5F3536ED1}" presName="background2" presStyleLbl="node2" presStyleIdx="2" presStyleCnt="3"/>
      <dgm:spPr/>
    </dgm:pt>
    <dgm:pt modelId="{4B68A65E-BD35-4C7A-81AB-DFC73E34A048}" type="pres">
      <dgm:prSet presAssocID="{F96CB662-D632-4A79-A1F4-C8B5F3536ED1}" presName="text2" presStyleLbl="fgAcc2" presStyleIdx="2" presStyleCnt="3">
        <dgm:presLayoutVars>
          <dgm:chPref val="3"/>
        </dgm:presLayoutVars>
      </dgm:prSet>
      <dgm:spPr/>
    </dgm:pt>
    <dgm:pt modelId="{EB511C63-C8F5-4BA4-A896-CCD4858CDFF9}" type="pres">
      <dgm:prSet presAssocID="{F96CB662-D632-4A79-A1F4-C8B5F3536ED1}" presName="hierChild3" presStyleCnt="0"/>
      <dgm:spPr/>
    </dgm:pt>
    <dgm:pt modelId="{9C0C6027-0B1E-4E32-BD47-EA2B7638CABF}" type="pres">
      <dgm:prSet presAssocID="{7E8E11B6-265B-437C-920E-CD558137D12E}" presName="Name17" presStyleLbl="parChTrans1D3" presStyleIdx="2" presStyleCnt="4"/>
      <dgm:spPr/>
    </dgm:pt>
    <dgm:pt modelId="{26827F44-E730-40BF-AACE-B003B6DFCF64}" type="pres">
      <dgm:prSet presAssocID="{A10F4B5B-83B2-4D98-B328-12569E254E06}" presName="hierRoot3" presStyleCnt="0"/>
      <dgm:spPr/>
    </dgm:pt>
    <dgm:pt modelId="{5E973080-C8BB-4712-AF26-B68E9DF5163B}" type="pres">
      <dgm:prSet presAssocID="{A10F4B5B-83B2-4D98-B328-12569E254E06}" presName="composite3" presStyleCnt="0"/>
      <dgm:spPr/>
    </dgm:pt>
    <dgm:pt modelId="{6E5E92AE-AE86-4BF2-BA33-02435E7FC71D}" type="pres">
      <dgm:prSet presAssocID="{A10F4B5B-83B2-4D98-B328-12569E254E06}" presName="background3" presStyleLbl="node3" presStyleIdx="2" presStyleCnt="4"/>
      <dgm:spPr/>
    </dgm:pt>
    <dgm:pt modelId="{49018A99-3845-4E44-833B-8B22B45585B7}" type="pres">
      <dgm:prSet presAssocID="{A10F4B5B-83B2-4D98-B328-12569E254E06}" presName="text3" presStyleLbl="fgAcc3" presStyleIdx="2" presStyleCnt="4">
        <dgm:presLayoutVars>
          <dgm:chPref val="3"/>
        </dgm:presLayoutVars>
      </dgm:prSet>
      <dgm:spPr/>
    </dgm:pt>
    <dgm:pt modelId="{C2C14C2A-1F2F-46FC-B3CD-E94F6BB01E7A}" type="pres">
      <dgm:prSet presAssocID="{A10F4B5B-83B2-4D98-B328-12569E254E06}" presName="hierChild4" presStyleCnt="0"/>
      <dgm:spPr/>
    </dgm:pt>
    <dgm:pt modelId="{F04A42D2-BB51-4182-A7D6-55677B433D14}" type="pres">
      <dgm:prSet presAssocID="{49701C03-3093-4D61-A479-09E962E3F789}" presName="Name23" presStyleLbl="parChTrans1D4" presStyleIdx="2" presStyleCnt="4"/>
      <dgm:spPr/>
    </dgm:pt>
    <dgm:pt modelId="{F52125D2-AD15-4332-A245-716D8AB76A39}" type="pres">
      <dgm:prSet presAssocID="{C2C530F3-A769-432D-A1A5-3E43EB8914F8}" presName="hierRoot4" presStyleCnt="0"/>
      <dgm:spPr/>
    </dgm:pt>
    <dgm:pt modelId="{6CAB2F93-D9F9-4B4C-9630-2874D7B5E513}" type="pres">
      <dgm:prSet presAssocID="{C2C530F3-A769-432D-A1A5-3E43EB8914F8}" presName="composite4" presStyleCnt="0"/>
      <dgm:spPr/>
    </dgm:pt>
    <dgm:pt modelId="{B2E4037A-2917-4099-9FB0-1565B45179D1}" type="pres">
      <dgm:prSet presAssocID="{C2C530F3-A769-432D-A1A5-3E43EB8914F8}" presName="background4" presStyleLbl="node4" presStyleIdx="2" presStyleCnt="4"/>
      <dgm:spPr/>
    </dgm:pt>
    <dgm:pt modelId="{5580F2DC-15D6-4827-BA4E-58C937B17506}" type="pres">
      <dgm:prSet presAssocID="{C2C530F3-A769-432D-A1A5-3E43EB8914F8}" presName="text4" presStyleLbl="fgAcc4" presStyleIdx="2" presStyleCnt="4">
        <dgm:presLayoutVars>
          <dgm:chPref val="3"/>
        </dgm:presLayoutVars>
      </dgm:prSet>
      <dgm:spPr/>
    </dgm:pt>
    <dgm:pt modelId="{0684AA97-95F3-4249-96FF-D2CD1B12A02E}" type="pres">
      <dgm:prSet presAssocID="{C2C530F3-A769-432D-A1A5-3E43EB8914F8}" presName="hierChild5" presStyleCnt="0"/>
      <dgm:spPr/>
    </dgm:pt>
    <dgm:pt modelId="{8C346A53-FFAD-48C8-8469-32F1D4F0056D}" type="pres">
      <dgm:prSet presAssocID="{F5495CB1-5517-4B5C-A5B3-2F42F61A072F}" presName="Name17" presStyleLbl="parChTrans1D3" presStyleIdx="3" presStyleCnt="4"/>
      <dgm:spPr/>
    </dgm:pt>
    <dgm:pt modelId="{690D3B67-CF96-4DD4-B05B-A9F989ADA7BA}" type="pres">
      <dgm:prSet presAssocID="{7899219A-0408-4415-AFA3-5162C00DE3A9}" presName="hierRoot3" presStyleCnt="0"/>
      <dgm:spPr/>
    </dgm:pt>
    <dgm:pt modelId="{FF17B3D0-1A07-4533-BCE8-B6716FB970F3}" type="pres">
      <dgm:prSet presAssocID="{7899219A-0408-4415-AFA3-5162C00DE3A9}" presName="composite3" presStyleCnt="0"/>
      <dgm:spPr/>
    </dgm:pt>
    <dgm:pt modelId="{905B2EAE-A723-4AF1-85C7-5BFAEF4B30AD}" type="pres">
      <dgm:prSet presAssocID="{7899219A-0408-4415-AFA3-5162C00DE3A9}" presName="background3" presStyleLbl="node3" presStyleIdx="3" presStyleCnt="4"/>
      <dgm:spPr/>
    </dgm:pt>
    <dgm:pt modelId="{64A1ADF3-600C-4E74-AA3A-05421676AF5F}" type="pres">
      <dgm:prSet presAssocID="{7899219A-0408-4415-AFA3-5162C00DE3A9}" presName="text3" presStyleLbl="fgAcc3" presStyleIdx="3" presStyleCnt="4">
        <dgm:presLayoutVars>
          <dgm:chPref val="3"/>
        </dgm:presLayoutVars>
      </dgm:prSet>
      <dgm:spPr/>
    </dgm:pt>
    <dgm:pt modelId="{B36C86F1-E86F-4A34-8F06-8483B70E11F4}" type="pres">
      <dgm:prSet presAssocID="{7899219A-0408-4415-AFA3-5162C00DE3A9}" presName="hierChild4" presStyleCnt="0"/>
      <dgm:spPr/>
    </dgm:pt>
    <dgm:pt modelId="{430CE5B1-1648-42BD-A5A8-F2F5521E5123}" type="pres">
      <dgm:prSet presAssocID="{6FBC90F7-E1F4-43E4-81AF-01DAB06306DE}" presName="Name23" presStyleLbl="parChTrans1D4" presStyleIdx="3" presStyleCnt="4"/>
      <dgm:spPr/>
    </dgm:pt>
    <dgm:pt modelId="{BB3C55AC-8246-4048-8B5E-20DC7799D257}" type="pres">
      <dgm:prSet presAssocID="{9722A40C-E487-447E-A726-00DC4B9C6EC3}" presName="hierRoot4" presStyleCnt="0"/>
      <dgm:spPr/>
    </dgm:pt>
    <dgm:pt modelId="{F86BC3D7-5BAD-47B3-99F3-4255834A133A}" type="pres">
      <dgm:prSet presAssocID="{9722A40C-E487-447E-A726-00DC4B9C6EC3}" presName="composite4" presStyleCnt="0"/>
      <dgm:spPr/>
    </dgm:pt>
    <dgm:pt modelId="{B01DA1F2-EDC1-4D37-B266-B233A21F26F8}" type="pres">
      <dgm:prSet presAssocID="{9722A40C-E487-447E-A726-00DC4B9C6EC3}" presName="background4" presStyleLbl="node4" presStyleIdx="3" presStyleCnt="4"/>
      <dgm:spPr/>
    </dgm:pt>
    <dgm:pt modelId="{CA3B1AF9-6F6A-48A7-A175-59423EBBA9BB}" type="pres">
      <dgm:prSet presAssocID="{9722A40C-E487-447E-A726-00DC4B9C6EC3}" presName="text4" presStyleLbl="fgAcc4" presStyleIdx="3" presStyleCnt="4">
        <dgm:presLayoutVars>
          <dgm:chPref val="3"/>
        </dgm:presLayoutVars>
      </dgm:prSet>
      <dgm:spPr/>
    </dgm:pt>
    <dgm:pt modelId="{30DEB7EA-D5B3-469C-91F4-579176A822CD}" type="pres">
      <dgm:prSet presAssocID="{9722A40C-E487-447E-A726-00DC4B9C6EC3}" presName="hierChild5" presStyleCnt="0"/>
      <dgm:spPr/>
    </dgm:pt>
  </dgm:ptLst>
  <dgm:cxnLst>
    <dgm:cxn modelId="{0B79FD02-7A6E-4B81-AA9D-E7EB76D0C259}" type="presOf" srcId="{E1B7D60E-0648-4045-9649-C40195514462}" destId="{DE37B586-6D09-4DD1-A988-AC9D3BF91BBB}" srcOrd="0" destOrd="0" presId="urn:microsoft.com/office/officeart/2005/8/layout/hierarchy1"/>
    <dgm:cxn modelId="{19E0F206-67E1-4388-8A78-48E0D72EC017}" srcId="{F96CB662-D632-4A79-A1F4-C8B5F3536ED1}" destId="{A10F4B5B-83B2-4D98-B328-12569E254E06}" srcOrd="0" destOrd="0" parTransId="{7E8E11B6-265B-437C-920E-CD558137D12E}" sibTransId="{FC40C3E2-B45E-42A4-A8C7-04A80FA15E21}"/>
    <dgm:cxn modelId="{31D8200C-BC0C-4805-9D7E-342E8B841A6B}" srcId="{A10F4B5B-83B2-4D98-B328-12569E254E06}" destId="{C2C530F3-A769-432D-A1A5-3E43EB8914F8}" srcOrd="0" destOrd="0" parTransId="{49701C03-3093-4D61-A479-09E962E3F789}" sibTransId="{17CAC0B1-1AEA-4B5A-BE89-545D4ACA4837}"/>
    <dgm:cxn modelId="{64FB7210-3C51-4B0D-B08C-FC3E111B6224}" type="presOf" srcId="{49701C03-3093-4D61-A479-09E962E3F789}" destId="{F04A42D2-BB51-4182-A7D6-55677B433D14}" srcOrd="0" destOrd="0" presId="urn:microsoft.com/office/officeart/2005/8/layout/hierarchy1"/>
    <dgm:cxn modelId="{91448915-ED0D-43D5-9A8E-E2CA9D0BE089}" srcId="{09525AEF-63B5-4869-A85C-C42B9A97D727}" destId="{FF19B5D4-48B3-451A-9689-A8561F5E19D0}" srcOrd="0" destOrd="0" parTransId="{E1B7D60E-0648-4045-9649-C40195514462}" sibTransId="{8A52071F-D2AA-4D26-AF08-47FA6D48DA55}"/>
    <dgm:cxn modelId="{F2342C16-43A1-4FF7-98DF-E141B6F0B66E}" srcId="{F8C812CB-B5C5-4D83-A012-06BE413FDF7A}" destId="{4CF03643-32AD-4A35-AA11-74B90FC5E33D}" srcOrd="0" destOrd="0" parTransId="{1D037D6E-CBF3-4E8E-BCC3-6F02D25E93D2}" sibTransId="{D24B7352-11A4-4BED-8C54-9E9E4E4F7AA9}"/>
    <dgm:cxn modelId="{22888F1A-3722-4059-94C9-E4E8A20ADD03}" type="presOf" srcId="{FA558919-3BF3-45B5-A3C3-6596A811C257}" destId="{E150DA3D-27E7-4826-BE5B-8B722EA44FAA}" srcOrd="0" destOrd="0" presId="urn:microsoft.com/office/officeart/2005/8/layout/hierarchy1"/>
    <dgm:cxn modelId="{F494E01F-E274-4434-B30E-75E1C21E8395}" type="presOf" srcId="{7E8E11B6-265B-437C-920E-CD558137D12E}" destId="{9C0C6027-0B1E-4E32-BD47-EA2B7638CABF}" srcOrd="0" destOrd="0" presId="urn:microsoft.com/office/officeart/2005/8/layout/hierarchy1"/>
    <dgm:cxn modelId="{B9E6D329-1046-44D9-959B-4C42C4234D67}" type="presOf" srcId="{B4AA08BD-144E-49A7-B50E-AB2B0D43CA85}" destId="{39DBD69E-E674-467E-92F5-EB731CD40E6B}" srcOrd="0" destOrd="0" presId="urn:microsoft.com/office/officeart/2005/8/layout/hierarchy1"/>
    <dgm:cxn modelId="{3724B12E-D504-4888-8B13-18A48F2AA911}" type="presOf" srcId="{F5495CB1-5517-4B5C-A5B3-2F42F61A072F}" destId="{8C346A53-FFAD-48C8-8469-32F1D4F0056D}" srcOrd="0" destOrd="0" presId="urn:microsoft.com/office/officeart/2005/8/layout/hierarchy1"/>
    <dgm:cxn modelId="{F4911E34-535E-4E96-870C-B910722F8DA5}" type="presOf" srcId="{F7C7EF2E-99FE-4BD4-820A-2398B7A0D7BD}" destId="{5C42C36D-FC47-4A27-8C7E-D80E05188384}" srcOrd="0" destOrd="0" presId="urn:microsoft.com/office/officeart/2005/8/layout/hierarchy1"/>
    <dgm:cxn modelId="{BD632234-7F99-40AF-9BBF-04B9FE5DA8A2}" type="presOf" srcId="{7899219A-0408-4415-AFA3-5162C00DE3A9}" destId="{64A1ADF3-600C-4E74-AA3A-05421676AF5F}" srcOrd="0" destOrd="0" presId="urn:microsoft.com/office/officeart/2005/8/layout/hierarchy1"/>
    <dgm:cxn modelId="{7D03C03E-678D-44D2-91D4-B22189A90597}" type="presOf" srcId="{BF671B78-CF71-4CB8-A5B7-8D72E14F8DC3}" destId="{9F678939-C77D-4DA6-95FE-062F8FFA1AD0}" srcOrd="0" destOrd="0" presId="urn:microsoft.com/office/officeart/2005/8/layout/hierarchy1"/>
    <dgm:cxn modelId="{6E9FB460-FBFA-4981-8EAA-A795A915EE63}" type="presOf" srcId="{F8C812CB-B5C5-4D83-A012-06BE413FDF7A}" destId="{9D4E7A9B-9B4B-4728-8EBD-12D433B9DB74}" srcOrd="0" destOrd="0" presId="urn:microsoft.com/office/officeart/2005/8/layout/hierarchy1"/>
    <dgm:cxn modelId="{A0EC314B-C72B-464E-A052-0748A80F2ABE}" type="presOf" srcId="{A10F4B5B-83B2-4D98-B328-12569E254E06}" destId="{49018A99-3845-4E44-833B-8B22B45585B7}" srcOrd="0" destOrd="0" presId="urn:microsoft.com/office/officeart/2005/8/layout/hierarchy1"/>
    <dgm:cxn modelId="{674D8A4C-99C0-4E2F-9D5D-236C4E92035C}" type="presOf" srcId="{15840BE7-0282-4212-BCD1-B1E08E960E07}" destId="{C740D9E8-B658-4762-B4BE-B8294831928A}" srcOrd="0" destOrd="0" presId="urn:microsoft.com/office/officeart/2005/8/layout/hierarchy1"/>
    <dgm:cxn modelId="{2985DC6F-62FA-4A86-8220-38956B13BF04}" type="presOf" srcId="{A6504080-818B-4409-AFED-53307FB32146}" destId="{491215EC-2310-43BF-AA48-750DFB1B7DB6}" srcOrd="0" destOrd="0" presId="urn:microsoft.com/office/officeart/2005/8/layout/hierarchy1"/>
    <dgm:cxn modelId="{77D05950-AADE-4CC1-89B5-392FE6B1D774}" srcId="{7899219A-0408-4415-AFA3-5162C00DE3A9}" destId="{9722A40C-E487-447E-A726-00DC4B9C6EC3}" srcOrd="0" destOrd="0" parTransId="{6FBC90F7-E1F4-43E4-81AF-01DAB06306DE}" sibTransId="{3D77865C-D151-442A-A38E-68D87D3EBA4B}"/>
    <dgm:cxn modelId="{884A9557-714A-4DC0-A369-77084653748E}" srcId="{4CF03643-32AD-4A35-AA11-74B90FC5E33D}" destId="{09525AEF-63B5-4869-A85C-C42B9A97D727}" srcOrd="0" destOrd="0" parTransId="{15840BE7-0282-4212-BCD1-B1E08E960E07}" sibTransId="{4F8D9D15-B9BB-4F4D-B826-BE73B14D6383}"/>
    <dgm:cxn modelId="{279BAD80-8688-4841-B8B8-4FDBD8199650}" type="presOf" srcId="{09525AEF-63B5-4869-A85C-C42B9A97D727}" destId="{4200EBC9-E5EC-43DF-9F59-A6DC50731BA8}" srcOrd="0" destOrd="0" presId="urn:microsoft.com/office/officeart/2005/8/layout/hierarchy1"/>
    <dgm:cxn modelId="{45F3A381-686C-4EB3-88A3-A9A6B1EB32E6}" type="presOf" srcId="{F96CB662-D632-4A79-A1F4-C8B5F3536ED1}" destId="{4B68A65E-BD35-4C7A-81AB-DFC73E34A048}" srcOrd="0" destOrd="0" presId="urn:microsoft.com/office/officeart/2005/8/layout/hierarchy1"/>
    <dgm:cxn modelId="{B0585F87-EB03-403D-8223-11BB0C9E3490}" type="presOf" srcId="{FF19B5D4-48B3-451A-9689-A8561F5E19D0}" destId="{A0C85FBC-166B-42AA-942D-3C6D7DCD7266}" srcOrd="0" destOrd="0" presId="urn:microsoft.com/office/officeart/2005/8/layout/hierarchy1"/>
    <dgm:cxn modelId="{C31F868A-C287-431B-9483-5AEFBC2CF8FE}" srcId="{F30FFC50-D8C0-42AD-9182-852DAF23924B}" destId="{F7C7EF2E-99FE-4BD4-820A-2398B7A0D7BD}" srcOrd="0" destOrd="0" parTransId="{A6504080-818B-4409-AFED-53307FB32146}" sibTransId="{F9689A57-253F-4B99-BDC4-08ABF71B2BB3}"/>
    <dgm:cxn modelId="{85C22E91-B936-4744-8378-93CE552861D8}" srcId="{4CF03643-32AD-4A35-AA11-74B90FC5E33D}" destId="{F96CB662-D632-4A79-A1F4-C8B5F3536ED1}" srcOrd="2" destOrd="0" parTransId="{DCBE8184-6165-4D0C-94D9-07F27C997A81}" sibTransId="{A101437F-7BAF-47FE-B648-E453AF8A5E88}"/>
    <dgm:cxn modelId="{1EB19E94-1515-48AD-83BD-35BA1CEFE4F9}" type="presOf" srcId="{C2C530F3-A769-432D-A1A5-3E43EB8914F8}" destId="{5580F2DC-15D6-4827-BA4E-58C937B17506}" srcOrd="0" destOrd="0" presId="urn:microsoft.com/office/officeart/2005/8/layout/hierarchy1"/>
    <dgm:cxn modelId="{100B46A6-06BD-4DD2-9162-2209BDBF2A0E}" type="presOf" srcId="{9722A40C-E487-447E-A726-00DC4B9C6EC3}" destId="{CA3B1AF9-6F6A-48A7-A175-59423EBBA9BB}" srcOrd="0" destOrd="0" presId="urn:microsoft.com/office/officeart/2005/8/layout/hierarchy1"/>
    <dgm:cxn modelId="{BB1D61AC-7087-4BE6-9C77-5D4FAB043BBB}" srcId="{4CF03643-32AD-4A35-AA11-74B90FC5E33D}" destId="{BF671B78-CF71-4CB8-A5B7-8D72E14F8DC3}" srcOrd="1" destOrd="0" parTransId="{703F4293-C694-44DC-BDE4-6A1C5059E582}" sibTransId="{731B6E26-29C8-43EB-A57F-CA6034D37C41}"/>
    <dgm:cxn modelId="{E739B1B7-3EEF-4B75-B994-0D954F0A8E13}" type="presOf" srcId="{4CF03643-32AD-4A35-AA11-74B90FC5E33D}" destId="{995394C5-2E8C-49B8-8514-A1269898A8B2}" srcOrd="0" destOrd="0" presId="urn:microsoft.com/office/officeart/2005/8/layout/hierarchy1"/>
    <dgm:cxn modelId="{18B773CB-AA2A-4BB3-9B1A-A9B3E5F6F019}" srcId="{F96CB662-D632-4A79-A1F4-C8B5F3536ED1}" destId="{7899219A-0408-4415-AFA3-5162C00DE3A9}" srcOrd="1" destOrd="0" parTransId="{F5495CB1-5517-4B5C-A5B3-2F42F61A072F}" sibTransId="{0172A032-91CD-4076-8D6A-261D61369BE9}"/>
    <dgm:cxn modelId="{20F948DC-9EB2-424D-97D9-962AE40AEF40}" srcId="{BF671B78-CF71-4CB8-A5B7-8D72E14F8DC3}" destId="{F30FFC50-D8C0-42AD-9182-852DAF23924B}" srcOrd="0" destOrd="0" parTransId="{17C0AB53-004F-42E8-BC0F-2687DB048970}" sibTransId="{492A4008-0D82-4915-A7AE-58FFD1674689}"/>
    <dgm:cxn modelId="{027A40E8-BB8B-47FF-B782-19E156AF462C}" type="presOf" srcId="{703F4293-C694-44DC-BDE4-6A1C5059E582}" destId="{D58FA1AA-542B-4127-8A31-94ED780EC36A}" srcOrd="0" destOrd="0" presId="urn:microsoft.com/office/officeart/2005/8/layout/hierarchy1"/>
    <dgm:cxn modelId="{CD6A9CF0-8EC0-481D-AA81-DD5706DE1BE6}" type="presOf" srcId="{17C0AB53-004F-42E8-BC0F-2687DB048970}" destId="{640388AC-CCDD-4FC6-9DA8-2EA122E14ED3}" srcOrd="0" destOrd="0" presId="urn:microsoft.com/office/officeart/2005/8/layout/hierarchy1"/>
    <dgm:cxn modelId="{8F52A9F1-40E6-40D9-BA5D-D5FE7896A4AA}" type="presOf" srcId="{F30FFC50-D8C0-42AD-9182-852DAF23924B}" destId="{F30C51FE-7646-4902-AE9F-94D148D3DCCF}" srcOrd="0" destOrd="0" presId="urn:microsoft.com/office/officeart/2005/8/layout/hierarchy1"/>
    <dgm:cxn modelId="{B587F4F4-C8A3-48BC-84B2-631135AAE59B}" type="presOf" srcId="{DCBE8184-6165-4D0C-94D9-07F27C997A81}" destId="{91F1B50C-EE12-4FB4-85B4-A8081275F26B}" srcOrd="0" destOrd="0" presId="urn:microsoft.com/office/officeart/2005/8/layout/hierarchy1"/>
    <dgm:cxn modelId="{7B4DA1FC-25F4-465E-8C46-22BAFAF1A16D}" type="presOf" srcId="{6FBC90F7-E1F4-43E4-81AF-01DAB06306DE}" destId="{430CE5B1-1648-42BD-A5A8-F2F5521E5123}" srcOrd="0" destOrd="0" presId="urn:microsoft.com/office/officeart/2005/8/layout/hierarchy1"/>
    <dgm:cxn modelId="{C591D7FE-D44C-4B69-ACA4-9EA475937EC9}" srcId="{FF19B5D4-48B3-451A-9689-A8561F5E19D0}" destId="{B4AA08BD-144E-49A7-B50E-AB2B0D43CA85}" srcOrd="0" destOrd="0" parTransId="{FA558919-3BF3-45B5-A3C3-6596A811C257}" sibTransId="{BC64E455-2351-4A77-888B-83ED5BC61543}"/>
    <dgm:cxn modelId="{17DC0139-B971-41BA-8114-0264FA0CD91F}" type="presParOf" srcId="{9D4E7A9B-9B4B-4728-8EBD-12D433B9DB74}" destId="{5D603559-6695-4C6D-802F-3E96ADAAE3C0}" srcOrd="0" destOrd="0" presId="urn:microsoft.com/office/officeart/2005/8/layout/hierarchy1"/>
    <dgm:cxn modelId="{A5C94948-13D6-4600-9AAE-F6577ECC146F}" type="presParOf" srcId="{5D603559-6695-4C6D-802F-3E96ADAAE3C0}" destId="{701010B9-0354-4131-B6FD-D70EEB459AFF}" srcOrd="0" destOrd="0" presId="urn:microsoft.com/office/officeart/2005/8/layout/hierarchy1"/>
    <dgm:cxn modelId="{8C7C4429-7A30-454C-B250-86BF61541FBA}" type="presParOf" srcId="{701010B9-0354-4131-B6FD-D70EEB459AFF}" destId="{895C2B44-1BED-4E63-A5B8-953707507743}" srcOrd="0" destOrd="0" presId="urn:microsoft.com/office/officeart/2005/8/layout/hierarchy1"/>
    <dgm:cxn modelId="{76F0226F-93C1-4615-A303-C3A09128ACF7}" type="presParOf" srcId="{701010B9-0354-4131-B6FD-D70EEB459AFF}" destId="{995394C5-2E8C-49B8-8514-A1269898A8B2}" srcOrd="1" destOrd="0" presId="urn:microsoft.com/office/officeart/2005/8/layout/hierarchy1"/>
    <dgm:cxn modelId="{FAECE597-6D43-4899-A96C-928BF41DE436}" type="presParOf" srcId="{5D603559-6695-4C6D-802F-3E96ADAAE3C0}" destId="{D9D29246-BC57-42D5-BE13-7B21F3F56935}" srcOrd="1" destOrd="0" presId="urn:microsoft.com/office/officeart/2005/8/layout/hierarchy1"/>
    <dgm:cxn modelId="{C5105FE1-7D75-4752-AC61-62842589CC6B}" type="presParOf" srcId="{D9D29246-BC57-42D5-BE13-7B21F3F56935}" destId="{C740D9E8-B658-4762-B4BE-B8294831928A}" srcOrd="0" destOrd="0" presId="urn:microsoft.com/office/officeart/2005/8/layout/hierarchy1"/>
    <dgm:cxn modelId="{7DA7E804-006D-44C1-A78F-F3E9CA0E80E8}" type="presParOf" srcId="{D9D29246-BC57-42D5-BE13-7B21F3F56935}" destId="{17741431-3A1D-45D8-A380-341E3649FB53}" srcOrd="1" destOrd="0" presId="urn:microsoft.com/office/officeart/2005/8/layout/hierarchy1"/>
    <dgm:cxn modelId="{A5EC5389-CC97-4BFC-9FD7-61BA253F3F13}" type="presParOf" srcId="{17741431-3A1D-45D8-A380-341E3649FB53}" destId="{51CDEF74-DDE6-492F-A736-4BEA71BA5463}" srcOrd="0" destOrd="0" presId="urn:microsoft.com/office/officeart/2005/8/layout/hierarchy1"/>
    <dgm:cxn modelId="{335FF2FA-C773-47B0-BBD5-0051C045233C}" type="presParOf" srcId="{51CDEF74-DDE6-492F-A736-4BEA71BA5463}" destId="{411576E9-E955-4FFF-82D9-EB80F131E087}" srcOrd="0" destOrd="0" presId="urn:microsoft.com/office/officeart/2005/8/layout/hierarchy1"/>
    <dgm:cxn modelId="{26944271-51C6-402D-9726-B5375218DFA5}" type="presParOf" srcId="{51CDEF74-DDE6-492F-A736-4BEA71BA5463}" destId="{4200EBC9-E5EC-43DF-9F59-A6DC50731BA8}" srcOrd="1" destOrd="0" presId="urn:microsoft.com/office/officeart/2005/8/layout/hierarchy1"/>
    <dgm:cxn modelId="{98F3251D-3D0A-40E6-8A99-CA8858968372}" type="presParOf" srcId="{17741431-3A1D-45D8-A380-341E3649FB53}" destId="{2EFBABC2-D09F-434A-900A-48245777E7F6}" srcOrd="1" destOrd="0" presId="urn:microsoft.com/office/officeart/2005/8/layout/hierarchy1"/>
    <dgm:cxn modelId="{47BF46DD-3CC2-4003-B63A-7E63B33E4C7B}" type="presParOf" srcId="{2EFBABC2-D09F-434A-900A-48245777E7F6}" destId="{DE37B586-6D09-4DD1-A988-AC9D3BF91BBB}" srcOrd="0" destOrd="0" presId="urn:microsoft.com/office/officeart/2005/8/layout/hierarchy1"/>
    <dgm:cxn modelId="{878990DC-5472-4368-B695-B83314940DD4}" type="presParOf" srcId="{2EFBABC2-D09F-434A-900A-48245777E7F6}" destId="{5DFCB82B-2C39-4808-A596-661996A1FD19}" srcOrd="1" destOrd="0" presId="urn:microsoft.com/office/officeart/2005/8/layout/hierarchy1"/>
    <dgm:cxn modelId="{FBF2EADC-D5B1-4097-BA10-C77C05B5D667}" type="presParOf" srcId="{5DFCB82B-2C39-4808-A596-661996A1FD19}" destId="{D7A16203-EC4F-401C-9BD4-2AFE0ED697C4}" srcOrd="0" destOrd="0" presId="urn:microsoft.com/office/officeart/2005/8/layout/hierarchy1"/>
    <dgm:cxn modelId="{91F53CD6-639E-41A0-8CBE-6901E3BF1F7A}" type="presParOf" srcId="{D7A16203-EC4F-401C-9BD4-2AFE0ED697C4}" destId="{3E09A6DC-EF24-4FFE-B4B7-D8E3C85F5718}" srcOrd="0" destOrd="0" presId="urn:microsoft.com/office/officeart/2005/8/layout/hierarchy1"/>
    <dgm:cxn modelId="{5E0D5F88-2200-4C66-AC60-22DB6813860B}" type="presParOf" srcId="{D7A16203-EC4F-401C-9BD4-2AFE0ED697C4}" destId="{A0C85FBC-166B-42AA-942D-3C6D7DCD7266}" srcOrd="1" destOrd="0" presId="urn:microsoft.com/office/officeart/2005/8/layout/hierarchy1"/>
    <dgm:cxn modelId="{6B2F34AF-C00F-48EB-9E9A-450939EE7B6D}" type="presParOf" srcId="{5DFCB82B-2C39-4808-A596-661996A1FD19}" destId="{DBC877F6-BD97-4902-994A-C4D3C8C88B11}" srcOrd="1" destOrd="0" presId="urn:microsoft.com/office/officeart/2005/8/layout/hierarchy1"/>
    <dgm:cxn modelId="{36410C58-3286-474D-9458-A4741F40C874}" type="presParOf" srcId="{DBC877F6-BD97-4902-994A-C4D3C8C88B11}" destId="{E150DA3D-27E7-4826-BE5B-8B722EA44FAA}" srcOrd="0" destOrd="0" presId="urn:microsoft.com/office/officeart/2005/8/layout/hierarchy1"/>
    <dgm:cxn modelId="{BE9E0500-1318-46B3-9145-ACD73ED9462C}" type="presParOf" srcId="{DBC877F6-BD97-4902-994A-C4D3C8C88B11}" destId="{23CC8352-D2DA-4D0D-A257-83A1A56F8989}" srcOrd="1" destOrd="0" presId="urn:microsoft.com/office/officeart/2005/8/layout/hierarchy1"/>
    <dgm:cxn modelId="{7BA3FE47-C6C6-411F-A9CC-B03CA34819EC}" type="presParOf" srcId="{23CC8352-D2DA-4D0D-A257-83A1A56F8989}" destId="{9D15A21B-E214-4F76-9E31-CD0267F5584B}" srcOrd="0" destOrd="0" presId="urn:microsoft.com/office/officeart/2005/8/layout/hierarchy1"/>
    <dgm:cxn modelId="{B5553AA5-7D1C-43FC-8A29-91228F1A9B47}" type="presParOf" srcId="{9D15A21B-E214-4F76-9E31-CD0267F5584B}" destId="{032D3C8D-2C2F-4BAD-A562-AE836144D6EB}" srcOrd="0" destOrd="0" presId="urn:microsoft.com/office/officeart/2005/8/layout/hierarchy1"/>
    <dgm:cxn modelId="{774F9E84-07D3-40EF-8665-0FAC24C66211}" type="presParOf" srcId="{9D15A21B-E214-4F76-9E31-CD0267F5584B}" destId="{39DBD69E-E674-467E-92F5-EB731CD40E6B}" srcOrd="1" destOrd="0" presId="urn:microsoft.com/office/officeart/2005/8/layout/hierarchy1"/>
    <dgm:cxn modelId="{D033C2BA-2C04-4CD1-A840-3223BDDDD6C9}" type="presParOf" srcId="{23CC8352-D2DA-4D0D-A257-83A1A56F8989}" destId="{8B972D5F-5675-4C52-9996-79C4334F6B3C}" srcOrd="1" destOrd="0" presId="urn:microsoft.com/office/officeart/2005/8/layout/hierarchy1"/>
    <dgm:cxn modelId="{D7753551-F5CA-4BB0-90EB-29C7196D05A9}" type="presParOf" srcId="{D9D29246-BC57-42D5-BE13-7B21F3F56935}" destId="{D58FA1AA-542B-4127-8A31-94ED780EC36A}" srcOrd="2" destOrd="0" presId="urn:microsoft.com/office/officeart/2005/8/layout/hierarchy1"/>
    <dgm:cxn modelId="{82350FB2-C412-435C-9DC5-33B98C71BCD9}" type="presParOf" srcId="{D9D29246-BC57-42D5-BE13-7B21F3F56935}" destId="{E5E062A7-9E58-443A-9EE9-7669A5130FA6}" srcOrd="3" destOrd="0" presId="urn:microsoft.com/office/officeart/2005/8/layout/hierarchy1"/>
    <dgm:cxn modelId="{631E6368-4BA0-4FDF-B624-A3219C530D3B}" type="presParOf" srcId="{E5E062A7-9E58-443A-9EE9-7669A5130FA6}" destId="{AF8D3382-448D-4A1C-8965-7CB079B06CD9}" srcOrd="0" destOrd="0" presId="urn:microsoft.com/office/officeart/2005/8/layout/hierarchy1"/>
    <dgm:cxn modelId="{D5ED0965-1F9B-4ABF-8162-582DB272E49E}" type="presParOf" srcId="{AF8D3382-448D-4A1C-8965-7CB079B06CD9}" destId="{BAF8DCC7-D0D6-4B41-BE48-45B44F409A84}" srcOrd="0" destOrd="0" presId="urn:microsoft.com/office/officeart/2005/8/layout/hierarchy1"/>
    <dgm:cxn modelId="{EA18CE0E-5ECD-4A4F-8C2B-8F521503782F}" type="presParOf" srcId="{AF8D3382-448D-4A1C-8965-7CB079B06CD9}" destId="{9F678939-C77D-4DA6-95FE-062F8FFA1AD0}" srcOrd="1" destOrd="0" presId="urn:microsoft.com/office/officeart/2005/8/layout/hierarchy1"/>
    <dgm:cxn modelId="{5881D5DF-95E5-4439-BCC6-41F3D76D1824}" type="presParOf" srcId="{E5E062A7-9E58-443A-9EE9-7669A5130FA6}" destId="{51FCEF78-C37D-479B-86AF-3A61169CA001}" srcOrd="1" destOrd="0" presId="urn:microsoft.com/office/officeart/2005/8/layout/hierarchy1"/>
    <dgm:cxn modelId="{08AF1225-285B-4C42-BA32-F3F94099F7D5}" type="presParOf" srcId="{51FCEF78-C37D-479B-86AF-3A61169CA001}" destId="{640388AC-CCDD-4FC6-9DA8-2EA122E14ED3}" srcOrd="0" destOrd="0" presId="urn:microsoft.com/office/officeart/2005/8/layout/hierarchy1"/>
    <dgm:cxn modelId="{A8D8D91E-10D8-44AA-9CE4-71084BE221FB}" type="presParOf" srcId="{51FCEF78-C37D-479B-86AF-3A61169CA001}" destId="{075D6C6D-95C5-46F4-80D0-9BFE6D2614F2}" srcOrd="1" destOrd="0" presId="urn:microsoft.com/office/officeart/2005/8/layout/hierarchy1"/>
    <dgm:cxn modelId="{8AF97D73-E820-4D89-85F7-3255B85B5AE0}" type="presParOf" srcId="{075D6C6D-95C5-46F4-80D0-9BFE6D2614F2}" destId="{8531203E-0702-4A87-A861-D9F2A0849FC1}" srcOrd="0" destOrd="0" presId="urn:microsoft.com/office/officeart/2005/8/layout/hierarchy1"/>
    <dgm:cxn modelId="{E4689C7D-D720-49BB-9706-AE609AF1A07E}" type="presParOf" srcId="{8531203E-0702-4A87-A861-D9F2A0849FC1}" destId="{D6B5EB9A-55E9-47D7-8173-F2D7BBB83230}" srcOrd="0" destOrd="0" presId="urn:microsoft.com/office/officeart/2005/8/layout/hierarchy1"/>
    <dgm:cxn modelId="{CF0E0F5A-BA77-44A2-BA83-749135ED5A58}" type="presParOf" srcId="{8531203E-0702-4A87-A861-D9F2A0849FC1}" destId="{F30C51FE-7646-4902-AE9F-94D148D3DCCF}" srcOrd="1" destOrd="0" presId="urn:microsoft.com/office/officeart/2005/8/layout/hierarchy1"/>
    <dgm:cxn modelId="{5B258B42-E5FE-4410-AE62-D094E530753F}" type="presParOf" srcId="{075D6C6D-95C5-46F4-80D0-9BFE6D2614F2}" destId="{7C8279BE-1805-4620-B610-8EB09E1A3CB8}" srcOrd="1" destOrd="0" presId="urn:microsoft.com/office/officeart/2005/8/layout/hierarchy1"/>
    <dgm:cxn modelId="{61E7EF52-8473-42F5-BEAE-A52F6D87C9A3}" type="presParOf" srcId="{7C8279BE-1805-4620-B610-8EB09E1A3CB8}" destId="{491215EC-2310-43BF-AA48-750DFB1B7DB6}" srcOrd="0" destOrd="0" presId="urn:microsoft.com/office/officeart/2005/8/layout/hierarchy1"/>
    <dgm:cxn modelId="{AD4E3F47-3737-4470-AFDF-B1B6EC4B4E11}" type="presParOf" srcId="{7C8279BE-1805-4620-B610-8EB09E1A3CB8}" destId="{0A6CCEEC-91F3-4CBA-809C-CB56A1AE8227}" srcOrd="1" destOrd="0" presId="urn:microsoft.com/office/officeart/2005/8/layout/hierarchy1"/>
    <dgm:cxn modelId="{DA6BBAB3-2E66-4297-88C3-5C5CECC67310}" type="presParOf" srcId="{0A6CCEEC-91F3-4CBA-809C-CB56A1AE8227}" destId="{134CB94A-10C4-4847-B77B-E00C7C279206}" srcOrd="0" destOrd="0" presId="urn:microsoft.com/office/officeart/2005/8/layout/hierarchy1"/>
    <dgm:cxn modelId="{5B314A79-8452-4F1E-B20F-C6E17C9ED62D}" type="presParOf" srcId="{134CB94A-10C4-4847-B77B-E00C7C279206}" destId="{28B01724-3F95-4576-92F8-1280EFF1067C}" srcOrd="0" destOrd="0" presId="urn:microsoft.com/office/officeart/2005/8/layout/hierarchy1"/>
    <dgm:cxn modelId="{9B2631D4-9B04-45E7-9F50-AB07378BD543}" type="presParOf" srcId="{134CB94A-10C4-4847-B77B-E00C7C279206}" destId="{5C42C36D-FC47-4A27-8C7E-D80E05188384}" srcOrd="1" destOrd="0" presId="urn:microsoft.com/office/officeart/2005/8/layout/hierarchy1"/>
    <dgm:cxn modelId="{4BA475FF-F0AD-4E2D-BBDD-56368EC13977}" type="presParOf" srcId="{0A6CCEEC-91F3-4CBA-809C-CB56A1AE8227}" destId="{895AC879-D693-46CD-B4F7-2EC267FE8E10}" srcOrd="1" destOrd="0" presId="urn:microsoft.com/office/officeart/2005/8/layout/hierarchy1"/>
    <dgm:cxn modelId="{16B16C06-E06D-4492-9015-5C0EA79F3379}" type="presParOf" srcId="{D9D29246-BC57-42D5-BE13-7B21F3F56935}" destId="{91F1B50C-EE12-4FB4-85B4-A8081275F26B}" srcOrd="4" destOrd="0" presId="urn:microsoft.com/office/officeart/2005/8/layout/hierarchy1"/>
    <dgm:cxn modelId="{29F0C887-5815-4961-BDE7-BFD15096A533}" type="presParOf" srcId="{D9D29246-BC57-42D5-BE13-7B21F3F56935}" destId="{49EEF8EB-0013-4138-A15C-8661E0EAE832}" srcOrd="5" destOrd="0" presId="urn:microsoft.com/office/officeart/2005/8/layout/hierarchy1"/>
    <dgm:cxn modelId="{BF39C624-9F04-4AF1-9602-C4684ACF800F}" type="presParOf" srcId="{49EEF8EB-0013-4138-A15C-8661E0EAE832}" destId="{802983B4-FC9A-4DAD-9ADB-80A26F3E40CD}" srcOrd="0" destOrd="0" presId="urn:microsoft.com/office/officeart/2005/8/layout/hierarchy1"/>
    <dgm:cxn modelId="{B2CC0035-3686-4BEE-B03A-F63161DA3F6E}" type="presParOf" srcId="{802983B4-FC9A-4DAD-9ADB-80A26F3E40CD}" destId="{B0464AB8-09F8-4F47-9A92-8AD6597EC765}" srcOrd="0" destOrd="0" presId="urn:microsoft.com/office/officeart/2005/8/layout/hierarchy1"/>
    <dgm:cxn modelId="{973748F5-6B52-4921-963F-23523A27D316}" type="presParOf" srcId="{802983B4-FC9A-4DAD-9ADB-80A26F3E40CD}" destId="{4B68A65E-BD35-4C7A-81AB-DFC73E34A048}" srcOrd="1" destOrd="0" presId="urn:microsoft.com/office/officeart/2005/8/layout/hierarchy1"/>
    <dgm:cxn modelId="{1F4ADBFE-74A5-424A-B955-6C055654D2E3}" type="presParOf" srcId="{49EEF8EB-0013-4138-A15C-8661E0EAE832}" destId="{EB511C63-C8F5-4BA4-A896-CCD4858CDFF9}" srcOrd="1" destOrd="0" presId="urn:microsoft.com/office/officeart/2005/8/layout/hierarchy1"/>
    <dgm:cxn modelId="{E21E5845-ABF3-4A86-BFAB-0F05AB4D2FDE}" type="presParOf" srcId="{EB511C63-C8F5-4BA4-A896-CCD4858CDFF9}" destId="{9C0C6027-0B1E-4E32-BD47-EA2B7638CABF}" srcOrd="0" destOrd="0" presId="urn:microsoft.com/office/officeart/2005/8/layout/hierarchy1"/>
    <dgm:cxn modelId="{2CA89B89-17D4-46D0-B91D-8F75003D5E34}" type="presParOf" srcId="{EB511C63-C8F5-4BA4-A896-CCD4858CDFF9}" destId="{26827F44-E730-40BF-AACE-B003B6DFCF64}" srcOrd="1" destOrd="0" presId="urn:microsoft.com/office/officeart/2005/8/layout/hierarchy1"/>
    <dgm:cxn modelId="{B9CE193C-AB4C-445E-B220-209BB54B6959}" type="presParOf" srcId="{26827F44-E730-40BF-AACE-B003B6DFCF64}" destId="{5E973080-C8BB-4712-AF26-B68E9DF5163B}" srcOrd="0" destOrd="0" presId="urn:microsoft.com/office/officeart/2005/8/layout/hierarchy1"/>
    <dgm:cxn modelId="{A95CC5EB-F3A8-4D6F-BF17-DB764ABE3CB4}" type="presParOf" srcId="{5E973080-C8BB-4712-AF26-B68E9DF5163B}" destId="{6E5E92AE-AE86-4BF2-BA33-02435E7FC71D}" srcOrd="0" destOrd="0" presId="urn:microsoft.com/office/officeart/2005/8/layout/hierarchy1"/>
    <dgm:cxn modelId="{ACD8264E-5DF6-4EEA-8469-DD0D1AC16F5B}" type="presParOf" srcId="{5E973080-C8BB-4712-AF26-B68E9DF5163B}" destId="{49018A99-3845-4E44-833B-8B22B45585B7}" srcOrd="1" destOrd="0" presId="urn:microsoft.com/office/officeart/2005/8/layout/hierarchy1"/>
    <dgm:cxn modelId="{8D44F8DC-D6C5-465F-943A-2BB68737F65F}" type="presParOf" srcId="{26827F44-E730-40BF-AACE-B003B6DFCF64}" destId="{C2C14C2A-1F2F-46FC-B3CD-E94F6BB01E7A}" srcOrd="1" destOrd="0" presId="urn:microsoft.com/office/officeart/2005/8/layout/hierarchy1"/>
    <dgm:cxn modelId="{04D6434B-90CB-4EB8-988A-1AC7F5277CF1}" type="presParOf" srcId="{C2C14C2A-1F2F-46FC-B3CD-E94F6BB01E7A}" destId="{F04A42D2-BB51-4182-A7D6-55677B433D14}" srcOrd="0" destOrd="0" presId="urn:microsoft.com/office/officeart/2005/8/layout/hierarchy1"/>
    <dgm:cxn modelId="{6A61699D-DF60-4116-8570-EBF0A8E151DD}" type="presParOf" srcId="{C2C14C2A-1F2F-46FC-B3CD-E94F6BB01E7A}" destId="{F52125D2-AD15-4332-A245-716D8AB76A39}" srcOrd="1" destOrd="0" presId="urn:microsoft.com/office/officeart/2005/8/layout/hierarchy1"/>
    <dgm:cxn modelId="{65E60852-7450-45C9-8C98-8F6CEDE42563}" type="presParOf" srcId="{F52125D2-AD15-4332-A245-716D8AB76A39}" destId="{6CAB2F93-D9F9-4B4C-9630-2874D7B5E513}" srcOrd="0" destOrd="0" presId="urn:microsoft.com/office/officeart/2005/8/layout/hierarchy1"/>
    <dgm:cxn modelId="{29222B76-DE2E-4E07-B227-FA33827F6C66}" type="presParOf" srcId="{6CAB2F93-D9F9-4B4C-9630-2874D7B5E513}" destId="{B2E4037A-2917-4099-9FB0-1565B45179D1}" srcOrd="0" destOrd="0" presId="urn:microsoft.com/office/officeart/2005/8/layout/hierarchy1"/>
    <dgm:cxn modelId="{1012C9C3-A481-4FEB-9458-FE4C8845B56D}" type="presParOf" srcId="{6CAB2F93-D9F9-4B4C-9630-2874D7B5E513}" destId="{5580F2DC-15D6-4827-BA4E-58C937B17506}" srcOrd="1" destOrd="0" presId="urn:microsoft.com/office/officeart/2005/8/layout/hierarchy1"/>
    <dgm:cxn modelId="{9EFD5D41-4054-4E2F-88B0-9070026F0425}" type="presParOf" srcId="{F52125D2-AD15-4332-A245-716D8AB76A39}" destId="{0684AA97-95F3-4249-96FF-D2CD1B12A02E}" srcOrd="1" destOrd="0" presId="urn:microsoft.com/office/officeart/2005/8/layout/hierarchy1"/>
    <dgm:cxn modelId="{45C569FB-3083-4FF6-82E9-7E181BB645E4}" type="presParOf" srcId="{EB511C63-C8F5-4BA4-A896-CCD4858CDFF9}" destId="{8C346A53-FFAD-48C8-8469-32F1D4F0056D}" srcOrd="2" destOrd="0" presId="urn:microsoft.com/office/officeart/2005/8/layout/hierarchy1"/>
    <dgm:cxn modelId="{ED41A421-7C90-460C-99C4-9F88A64A99FB}" type="presParOf" srcId="{EB511C63-C8F5-4BA4-A896-CCD4858CDFF9}" destId="{690D3B67-CF96-4DD4-B05B-A9F989ADA7BA}" srcOrd="3" destOrd="0" presId="urn:microsoft.com/office/officeart/2005/8/layout/hierarchy1"/>
    <dgm:cxn modelId="{177318AE-1C4B-4294-9FC9-CDAC898E255C}" type="presParOf" srcId="{690D3B67-CF96-4DD4-B05B-A9F989ADA7BA}" destId="{FF17B3D0-1A07-4533-BCE8-B6716FB970F3}" srcOrd="0" destOrd="0" presId="urn:microsoft.com/office/officeart/2005/8/layout/hierarchy1"/>
    <dgm:cxn modelId="{4A7039DB-0376-4BA1-A4F6-AFD8A58F9F8C}" type="presParOf" srcId="{FF17B3D0-1A07-4533-BCE8-B6716FB970F3}" destId="{905B2EAE-A723-4AF1-85C7-5BFAEF4B30AD}" srcOrd="0" destOrd="0" presId="urn:microsoft.com/office/officeart/2005/8/layout/hierarchy1"/>
    <dgm:cxn modelId="{E2690BC0-23EF-407C-A704-FE96AE2A0C04}" type="presParOf" srcId="{FF17B3D0-1A07-4533-BCE8-B6716FB970F3}" destId="{64A1ADF3-600C-4E74-AA3A-05421676AF5F}" srcOrd="1" destOrd="0" presId="urn:microsoft.com/office/officeart/2005/8/layout/hierarchy1"/>
    <dgm:cxn modelId="{DC2A7470-08FE-4DC1-A465-7A5908B947EC}" type="presParOf" srcId="{690D3B67-CF96-4DD4-B05B-A9F989ADA7BA}" destId="{B36C86F1-E86F-4A34-8F06-8483B70E11F4}" srcOrd="1" destOrd="0" presId="urn:microsoft.com/office/officeart/2005/8/layout/hierarchy1"/>
    <dgm:cxn modelId="{40487DF8-3BC0-42FF-A33E-9BDC88E0EC56}" type="presParOf" srcId="{B36C86F1-E86F-4A34-8F06-8483B70E11F4}" destId="{430CE5B1-1648-42BD-A5A8-F2F5521E5123}" srcOrd="0" destOrd="0" presId="urn:microsoft.com/office/officeart/2005/8/layout/hierarchy1"/>
    <dgm:cxn modelId="{99B2408B-D240-4DEE-81F5-B88068B710FC}" type="presParOf" srcId="{B36C86F1-E86F-4A34-8F06-8483B70E11F4}" destId="{BB3C55AC-8246-4048-8B5E-20DC7799D257}" srcOrd="1" destOrd="0" presId="urn:microsoft.com/office/officeart/2005/8/layout/hierarchy1"/>
    <dgm:cxn modelId="{BA1E5221-69CB-428C-A0D5-DEA974DFB59A}" type="presParOf" srcId="{BB3C55AC-8246-4048-8B5E-20DC7799D257}" destId="{F86BC3D7-5BAD-47B3-99F3-4255834A133A}" srcOrd="0" destOrd="0" presId="urn:microsoft.com/office/officeart/2005/8/layout/hierarchy1"/>
    <dgm:cxn modelId="{3E7CE3D5-9A7A-4B9F-B9DD-598F8171E7B0}" type="presParOf" srcId="{F86BC3D7-5BAD-47B3-99F3-4255834A133A}" destId="{B01DA1F2-EDC1-4D37-B266-B233A21F26F8}" srcOrd="0" destOrd="0" presId="urn:microsoft.com/office/officeart/2005/8/layout/hierarchy1"/>
    <dgm:cxn modelId="{D2DD626E-D403-499D-A112-D90DF3CB5769}" type="presParOf" srcId="{F86BC3D7-5BAD-47B3-99F3-4255834A133A}" destId="{CA3B1AF9-6F6A-48A7-A175-59423EBBA9BB}" srcOrd="1" destOrd="0" presId="urn:microsoft.com/office/officeart/2005/8/layout/hierarchy1"/>
    <dgm:cxn modelId="{37B97538-82EF-46A6-ACB7-4005008AB1AF}" type="presParOf" srcId="{BB3C55AC-8246-4048-8B5E-20DC7799D257}" destId="{30DEB7EA-D5B3-469C-91F4-579176A822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0829A-4456-4987-A730-3DF2C28B2A47}">
      <dsp:nvSpPr>
        <dsp:cNvPr id="0" name=""/>
        <dsp:cNvSpPr/>
      </dsp:nvSpPr>
      <dsp:spPr>
        <a:xfrm>
          <a:off x="5112748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1595567" y="517471"/>
              </a:lnTo>
              <a:lnTo>
                <a:pt x="1595567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2AA69-890B-4592-9D48-640280F9CF15}">
      <dsp:nvSpPr>
        <dsp:cNvPr id="0" name=""/>
        <dsp:cNvSpPr/>
      </dsp:nvSpPr>
      <dsp:spPr>
        <a:xfrm>
          <a:off x="3517180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1595567" y="0"/>
              </a:moveTo>
              <a:lnTo>
                <a:pt x="1595567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6CB51-9CD5-484E-9262-1C25000F1997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03E8B-9A53-4CB0-B926-E1AE7844519F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האב והבת</a:t>
          </a:r>
        </a:p>
      </dsp:txBody>
      <dsp:txXfrm>
        <a:off x="4145946" y="324414"/>
        <a:ext cx="2513811" cy="1560821"/>
      </dsp:txXfrm>
    </dsp:sp>
    <dsp:sp modelId="{405FEB59-E359-4677-9818-1919A59CD220}">
      <dsp:nvSpPr>
        <dsp:cNvPr id="0" name=""/>
        <dsp:cNvSpPr/>
      </dsp:nvSpPr>
      <dsp:spPr>
        <a:xfrm>
          <a:off x="2211716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DF570-8528-4A53-8EAE-6FA3458CA311}">
      <dsp:nvSpPr>
        <dsp:cNvPr id="0" name=""/>
        <dsp:cNvSpPr/>
      </dsp:nvSpPr>
      <dsp:spPr>
        <a:xfrm>
          <a:off x="2501819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Is he fundamentally her agent? Accepting the kiddushin on her behalf?</a:t>
          </a:r>
          <a:endParaRPr lang="he-IL" sz="2100" kern="1200" dirty="0"/>
        </a:p>
      </dsp:txBody>
      <dsp:txXfrm>
        <a:off x="2550378" y="2741699"/>
        <a:ext cx="2513811" cy="1560821"/>
      </dsp:txXfrm>
    </dsp:sp>
    <dsp:sp modelId="{1DBA15CE-D83D-44B6-B961-D2FECB575B98}">
      <dsp:nvSpPr>
        <dsp:cNvPr id="0" name=""/>
        <dsp:cNvSpPr/>
      </dsp:nvSpPr>
      <dsp:spPr>
        <a:xfrm>
          <a:off x="5402851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F9617-D5D8-43A5-BE80-B553FC667A78}">
      <dsp:nvSpPr>
        <dsp:cNvPr id="0" name=""/>
        <dsp:cNvSpPr/>
      </dsp:nvSpPr>
      <dsp:spPr>
        <a:xfrm>
          <a:off x="5692954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Or is he the principal party?</a:t>
          </a:r>
          <a:endParaRPr lang="he-IL" sz="2100" kern="1200" dirty="0"/>
        </a:p>
      </dsp:txBody>
      <dsp:txXfrm>
        <a:off x="5741513" y="2741699"/>
        <a:ext cx="2513811" cy="1560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199FF-EF10-4990-8839-C5B4B44B0391}">
      <dsp:nvSpPr>
        <dsp:cNvPr id="0" name=""/>
        <dsp:cNvSpPr/>
      </dsp:nvSpPr>
      <dsp:spPr>
        <a:xfrm>
          <a:off x="7155537" y="2541751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"/>
              </a:lnTo>
              <a:lnTo>
                <a:pt x="994052" y="322389"/>
              </a:lnTo>
              <a:lnTo>
                <a:pt x="994052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D9F53-27DB-4977-BCBD-1F4E431C3DA3}">
      <dsp:nvSpPr>
        <dsp:cNvPr id="0" name=""/>
        <dsp:cNvSpPr/>
      </dsp:nvSpPr>
      <dsp:spPr>
        <a:xfrm>
          <a:off x="6115764" y="4047741"/>
          <a:ext cx="91440" cy="4730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90CED-C6C6-4066-880D-277FD09E22FE}">
      <dsp:nvSpPr>
        <dsp:cNvPr id="0" name=""/>
        <dsp:cNvSpPr/>
      </dsp:nvSpPr>
      <dsp:spPr>
        <a:xfrm>
          <a:off x="6161484" y="2541751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994052" y="0"/>
              </a:moveTo>
              <a:lnTo>
                <a:pt x="994052" y="322389"/>
              </a:lnTo>
              <a:lnTo>
                <a:pt x="0" y="322389"/>
              </a:lnTo>
              <a:lnTo>
                <a:pt x="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0829A-4456-4987-A730-3DF2C28B2A47}">
      <dsp:nvSpPr>
        <dsp:cNvPr id="0" name=""/>
        <dsp:cNvSpPr/>
      </dsp:nvSpPr>
      <dsp:spPr>
        <a:xfrm>
          <a:off x="5167431" y="1035761"/>
          <a:ext cx="1988105" cy="47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"/>
              </a:lnTo>
              <a:lnTo>
                <a:pt x="1988105" y="322389"/>
              </a:lnTo>
              <a:lnTo>
                <a:pt x="1988105" y="4730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BEF77-D058-47EB-98B2-5083D2552B4B}">
      <dsp:nvSpPr>
        <dsp:cNvPr id="0" name=""/>
        <dsp:cNvSpPr/>
      </dsp:nvSpPr>
      <dsp:spPr>
        <a:xfrm>
          <a:off x="3179325" y="2541751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"/>
              </a:lnTo>
              <a:lnTo>
                <a:pt x="994052" y="322389"/>
              </a:lnTo>
              <a:lnTo>
                <a:pt x="994052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6034F-F74F-4ECC-9968-7FC250A20D2E}">
      <dsp:nvSpPr>
        <dsp:cNvPr id="0" name=""/>
        <dsp:cNvSpPr/>
      </dsp:nvSpPr>
      <dsp:spPr>
        <a:xfrm>
          <a:off x="2185273" y="2541751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994052" y="0"/>
              </a:moveTo>
              <a:lnTo>
                <a:pt x="994052" y="322389"/>
              </a:lnTo>
              <a:lnTo>
                <a:pt x="0" y="322389"/>
              </a:lnTo>
              <a:lnTo>
                <a:pt x="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2AA69-890B-4592-9D48-640280F9CF15}">
      <dsp:nvSpPr>
        <dsp:cNvPr id="0" name=""/>
        <dsp:cNvSpPr/>
      </dsp:nvSpPr>
      <dsp:spPr>
        <a:xfrm>
          <a:off x="3179325" y="1035761"/>
          <a:ext cx="1988105" cy="473078"/>
        </a:xfrm>
        <a:custGeom>
          <a:avLst/>
          <a:gdLst/>
          <a:ahLst/>
          <a:cxnLst/>
          <a:rect l="0" t="0" r="0" b="0"/>
          <a:pathLst>
            <a:path>
              <a:moveTo>
                <a:pt x="1988105" y="0"/>
              </a:moveTo>
              <a:lnTo>
                <a:pt x="1988105" y="322389"/>
              </a:lnTo>
              <a:lnTo>
                <a:pt x="0" y="322389"/>
              </a:lnTo>
              <a:lnTo>
                <a:pt x="0" y="4730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6CB51-9CD5-484E-9262-1C25000F1997}">
      <dsp:nvSpPr>
        <dsp:cNvPr id="0" name=""/>
        <dsp:cNvSpPr/>
      </dsp:nvSpPr>
      <dsp:spPr>
        <a:xfrm>
          <a:off x="4354115" y="285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03E8B-9A53-4CB0-B926-E1AE7844519F}">
      <dsp:nvSpPr>
        <dsp:cNvPr id="0" name=""/>
        <dsp:cNvSpPr/>
      </dsp:nvSpPr>
      <dsp:spPr>
        <a:xfrm>
          <a:off x="4534852" y="17455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האב והבת</a:t>
          </a:r>
        </a:p>
      </dsp:txBody>
      <dsp:txXfrm>
        <a:off x="4565105" y="204803"/>
        <a:ext cx="1566125" cy="972405"/>
      </dsp:txXfrm>
    </dsp:sp>
    <dsp:sp modelId="{405FEB59-E359-4677-9818-1919A59CD220}">
      <dsp:nvSpPr>
        <dsp:cNvPr id="0" name=""/>
        <dsp:cNvSpPr/>
      </dsp:nvSpPr>
      <dsp:spPr>
        <a:xfrm>
          <a:off x="2366010" y="150884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DF570-8528-4A53-8EAE-6FA3458CA311}">
      <dsp:nvSpPr>
        <dsp:cNvPr id="0" name=""/>
        <dsp:cNvSpPr/>
      </dsp:nvSpPr>
      <dsp:spPr>
        <a:xfrm>
          <a:off x="2546746" y="168054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Is he fundamentally her agent? Accepting the kiddushin on her behalf?</a:t>
          </a:r>
          <a:endParaRPr lang="he-IL" sz="1300" kern="1200" dirty="0"/>
        </a:p>
      </dsp:txBody>
      <dsp:txXfrm>
        <a:off x="2576999" y="1710793"/>
        <a:ext cx="1566125" cy="972405"/>
      </dsp:txXfrm>
    </dsp:sp>
    <dsp:sp modelId="{AD0BC57A-5A84-4346-ACD7-70C0C6775EAE}">
      <dsp:nvSpPr>
        <dsp:cNvPr id="0" name=""/>
        <dsp:cNvSpPr/>
      </dsp:nvSpPr>
      <dsp:spPr>
        <a:xfrm>
          <a:off x="1371957" y="301483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66B07-FDFF-4EB2-806E-B21F05163097}">
      <dsp:nvSpPr>
        <dsp:cNvPr id="0" name=""/>
        <dsp:cNvSpPr/>
      </dsp:nvSpPr>
      <dsp:spPr>
        <a:xfrm>
          <a:off x="1552694" y="318653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תוס רי"ד- האב שליח שלה</a:t>
          </a:r>
        </a:p>
      </dsp:txBody>
      <dsp:txXfrm>
        <a:off x="1582947" y="3216783"/>
        <a:ext cx="1566125" cy="972405"/>
      </dsp:txXfrm>
    </dsp:sp>
    <dsp:sp modelId="{E0DDEF98-B11E-47DE-BB59-E2BBAC0A1C38}">
      <dsp:nvSpPr>
        <dsp:cNvPr id="0" name=""/>
        <dsp:cNvSpPr/>
      </dsp:nvSpPr>
      <dsp:spPr>
        <a:xfrm>
          <a:off x="3360062" y="301483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735CB-0820-4649-81C7-A6B3B64B4962}">
      <dsp:nvSpPr>
        <dsp:cNvPr id="0" name=""/>
        <dsp:cNvSpPr/>
      </dsp:nvSpPr>
      <dsp:spPr>
        <a:xfrm>
          <a:off x="3540799" y="318653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תוס- הקידושין אותם קידושין, השאילה של מי הכסף</a:t>
          </a:r>
        </a:p>
      </dsp:txBody>
      <dsp:txXfrm>
        <a:off x="3571052" y="3216783"/>
        <a:ext cx="1566125" cy="972405"/>
      </dsp:txXfrm>
    </dsp:sp>
    <dsp:sp modelId="{1DBA15CE-D83D-44B6-B961-D2FECB575B98}">
      <dsp:nvSpPr>
        <dsp:cNvPr id="0" name=""/>
        <dsp:cNvSpPr/>
      </dsp:nvSpPr>
      <dsp:spPr>
        <a:xfrm>
          <a:off x="6342221" y="150884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F9617-D5D8-43A5-BE80-B553FC667A78}">
      <dsp:nvSpPr>
        <dsp:cNvPr id="0" name=""/>
        <dsp:cNvSpPr/>
      </dsp:nvSpPr>
      <dsp:spPr>
        <a:xfrm>
          <a:off x="6522958" y="168054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Or is he the principal party?</a:t>
          </a:r>
          <a:endParaRPr lang="he-IL" sz="1300" kern="1200" dirty="0"/>
        </a:p>
      </dsp:txBody>
      <dsp:txXfrm>
        <a:off x="6553211" y="1710793"/>
        <a:ext cx="1566125" cy="972405"/>
      </dsp:txXfrm>
    </dsp:sp>
    <dsp:sp modelId="{A132BEDC-9BB8-4DFE-8DF2-ED013789856A}">
      <dsp:nvSpPr>
        <dsp:cNvPr id="0" name=""/>
        <dsp:cNvSpPr/>
      </dsp:nvSpPr>
      <dsp:spPr>
        <a:xfrm>
          <a:off x="5348168" y="301483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78FC4-B26D-428C-BAA4-A19074F10D08}">
      <dsp:nvSpPr>
        <dsp:cNvPr id="0" name=""/>
        <dsp:cNvSpPr/>
      </dsp:nvSpPr>
      <dsp:spPr>
        <a:xfrm>
          <a:off x="5528905" y="318653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רמב"ן- דין </a:t>
          </a:r>
          <a:r>
            <a:rPr lang="he-IL" sz="1300" kern="1200" dirty="0" err="1"/>
            <a:t>מסויים</a:t>
          </a:r>
          <a:r>
            <a:rPr lang="he-IL" sz="1300" kern="1200" dirty="0"/>
            <a:t>, שהאב מקדש ביתו </a:t>
          </a:r>
        </a:p>
      </dsp:txBody>
      <dsp:txXfrm>
        <a:off x="5559158" y="3216783"/>
        <a:ext cx="1566125" cy="972405"/>
      </dsp:txXfrm>
    </dsp:sp>
    <dsp:sp modelId="{2031A0F2-80B1-4837-8BC7-87752960275C}">
      <dsp:nvSpPr>
        <dsp:cNvPr id="0" name=""/>
        <dsp:cNvSpPr/>
      </dsp:nvSpPr>
      <dsp:spPr>
        <a:xfrm>
          <a:off x="5348168" y="452082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BB8E7-88AE-473A-8D97-357F6DB762ED}">
      <dsp:nvSpPr>
        <dsp:cNvPr id="0" name=""/>
        <dsp:cNvSpPr/>
      </dsp:nvSpPr>
      <dsp:spPr>
        <a:xfrm>
          <a:off x="5528905" y="469252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Are they different kiddushin? </a:t>
          </a:r>
          <a:r>
            <a:rPr lang="en-US" sz="1300" kern="1200" dirty="0" err="1"/>
            <a:t>Rashi</a:t>
          </a:r>
          <a:r>
            <a:rPr lang="en-US" sz="1300" kern="1200" dirty="0"/>
            <a:t> says it’s learnt from a whole new </a:t>
          </a:r>
          <a:r>
            <a:rPr lang="en-US" sz="1300" kern="1200" dirty="0" err="1"/>
            <a:t>passuk</a:t>
          </a:r>
          <a:r>
            <a:rPr lang="en-US" sz="1300" kern="1200" dirty="0"/>
            <a:t>. </a:t>
          </a:r>
          <a:endParaRPr lang="he-IL" sz="1300" kern="1200" dirty="0"/>
        </a:p>
      </dsp:txBody>
      <dsp:txXfrm>
        <a:off x="5559158" y="4722773"/>
        <a:ext cx="1566125" cy="972405"/>
      </dsp:txXfrm>
    </dsp:sp>
    <dsp:sp modelId="{BF85847B-848D-49D7-8C65-41BFCD4D081D}">
      <dsp:nvSpPr>
        <dsp:cNvPr id="0" name=""/>
        <dsp:cNvSpPr/>
      </dsp:nvSpPr>
      <dsp:spPr>
        <a:xfrm>
          <a:off x="7336274" y="3014830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197B3-25C0-4C36-8F8D-F3C2B3A03315}">
      <dsp:nvSpPr>
        <dsp:cNvPr id="0" name=""/>
        <dsp:cNvSpPr/>
      </dsp:nvSpPr>
      <dsp:spPr>
        <a:xfrm>
          <a:off x="7517010" y="3186530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ריטב"א- האב כבעלים עליה לכל דבר, "את ביתי נתתי..." </a:t>
          </a:r>
        </a:p>
      </dsp:txBody>
      <dsp:txXfrm>
        <a:off x="7547263" y="3216783"/>
        <a:ext cx="1566125" cy="972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46A53-FFAD-48C8-8469-32F1D4F0056D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C6027-0B1E-4E32-BD47-EA2B7638CABF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1B50C-EE12-4FB4-85B4-A8081275F26B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388AC-CCDD-4FC6-9DA8-2EA122E14ED3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7B586-6D09-4DD1-A988-AC9D3BF91BBB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D9E8-B658-4762-B4BE-B8294831928A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C2B44-1BED-4E63-A5B8-953707507743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394C5-2E8C-49B8-8514-A1269898A8B2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קידושי קטנה- עם </a:t>
          </a:r>
          <a:r>
            <a:rPr lang="he-IL" sz="2000" kern="1200"/>
            <a:t>מי?</a:t>
          </a:r>
          <a:endParaRPr lang="he-IL" sz="2000" kern="1200" dirty="0"/>
        </a:p>
      </dsp:txBody>
      <dsp:txXfrm>
        <a:off x="4543458" y="209752"/>
        <a:ext cx="1615068" cy="1002793"/>
      </dsp:txXfrm>
    </dsp:sp>
    <dsp:sp modelId="{411576E9-E955-4FFF-82D9-EB80F131E087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0EBC9-E5EC-43DF-9F59-A6DC50731BA8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האב</a:t>
          </a:r>
        </a:p>
      </dsp:txBody>
      <dsp:txXfrm>
        <a:off x="6593692" y="1762804"/>
        <a:ext cx="1615068" cy="1002793"/>
      </dsp:txXfrm>
    </dsp:sp>
    <dsp:sp modelId="{3E09A6DC-EF24-4FFE-B4B7-D8E3C85F5718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85FBC-166B-42AA-942D-3C6D7DCD7266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ריטב"א</a:t>
          </a:r>
        </a:p>
      </dsp:txBody>
      <dsp:txXfrm>
        <a:off x="7618809" y="3315857"/>
        <a:ext cx="1615068" cy="1002793"/>
      </dsp:txXfrm>
    </dsp:sp>
    <dsp:sp modelId="{D6B5EB9A-55E9-47D7-8173-F2D7BBB83230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C51FE-7646-4902-AE9F-94D148D3DCCF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</a:p>
      </dsp:txBody>
      <dsp:txXfrm>
        <a:off x="5568575" y="3315857"/>
        <a:ext cx="1615068" cy="1002793"/>
      </dsp:txXfrm>
    </dsp:sp>
    <dsp:sp modelId="{B0464AB8-09F8-4F47-9A92-8AD6597EC765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8A65E-BD35-4C7A-81AB-DFC73E34A048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הבת – והאב מייצג אותה</a:t>
          </a:r>
        </a:p>
      </dsp:txBody>
      <dsp:txXfrm>
        <a:off x="2493224" y="1762804"/>
        <a:ext cx="1615068" cy="1002793"/>
      </dsp:txXfrm>
    </dsp:sp>
    <dsp:sp modelId="{6E5E92AE-AE86-4BF2-BA33-02435E7FC71D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18A99-3845-4E44-833B-8B22B45585B7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</a:t>
          </a:r>
        </a:p>
      </dsp:txBody>
      <dsp:txXfrm>
        <a:off x="3518341" y="3315857"/>
        <a:ext cx="1615068" cy="1002793"/>
      </dsp:txXfrm>
    </dsp:sp>
    <dsp:sp modelId="{905B2EAE-A723-4AF1-85C7-5BFAEF4B30AD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1ADF3-600C-4E74-AA3A-05421676AF5F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 רי"ד</a:t>
          </a:r>
        </a:p>
      </dsp:txBody>
      <dsp:txXfrm>
        <a:off x="1468107" y="3315857"/>
        <a:ext cx="1615068" cy="1002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CE5B1-1648-42BD-A5A8-F2F5521E5123}">
      <dsp:nvSpPr>
        <dsp:cNvPr id="0" name=""/>
        <dsp:cNvSpPr/>
      </dsp:nvSpPr>
      <dsp:spPr>
        <a:xfrm>
          <a:off x="2104638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46A53-FFAD-48C8-8469-32F1D4F0056D}">
      <dsp:nvSpPr>
        <dsp:cNvPr id="0" name=""/>
        <dsp:cNvSpPr/>
      </dsp:nvSpPr>
      <dsp:spPr>
        <a:xfrm>
          <a:off x="2150358" y="2569325"/>
          <a:ext cx="1005348" cy="478454"/>
        </a:xfrm>
        <a:custGeom>
          <a:avLst/>
          <a:gdLst/>
          <a:ahLst/>
          <a:cxnLst/>
          <a:rect l="0" t="0" r="0" b="0"/>
          <a:pathLst>
            <a:path>
              <a:moveTo>
                <a:pt x="1005348" y="0"/>
              </a:moveTo>
              <a:lnTo>
                <a:pt x="1005348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42D2-BB51-4182-A7D6-55677B433D14}">
      <dsp:nvSpPr>
        <dsp:cNvPr id="0" name=""/>
        <dsp:cNvSpPr/>
      </dsp:nvSpPr>
      <dsp:spPr>
        <a:xfrm>
          <a:off x="4115335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C6027-0B1E-4E32-BD47-EA2B7638CABF}">
      <dsp:nvSpPr>
        <dsp:cNvPr id="0" name=""/>
        <dsp:cNvSpPr/>
      </dsp:nvSpPr>
      <dsp:spPr>
        <a:xfrm>
          <a:off x="3155706" y="2569325"/>
          <a:ext cx="1005348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1005348" y="326052"/>
              </a:lnTo>
              <a:lnTo>
                <a:pt x="1005348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1B50C-EE12-4FB4-85B4-A8081275F26B}">
      <dsp:nvSpPr>
        <dsp:cNvPr id="0" name=""/>
        <dsp:cNvSpPr/>
      </dsp:nvSpPr>
      <dsp:spPr>
        <a:xfrm>
          <a:off x="3155706" y="1046222"/>
          <a:ext cx="2513372" cy="478454"/>
        </a:xfrm>
        <a:custGeom>
          <a:avLst/>
          <a:gdLst/>
          <a:ahLst/>
          <a:cxnLst/>
          <a:rect l="0" t="0" r="0" b="0"/>
          <a:pathLst>
            <a:path>
              <a:moveTo>
                <a:pt x="2513372" y="0"/>
              </a:moveTo>
              <a:lnTo>
                <a:pt x="2513372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215EC-2310-43BF-AA48-750DFB1B7DB6}">
      <dsp:nvSpPr>
        <dsp:cNvPr id="0" name=""/>
        <dsp:cNvSpPr/>
      </dsp:nvSpPr>
      <dsp:spPr>
        <a:xfrm>
          <a:off x="6126033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388AC-CCDD-4FC6-9DA8-2EA122E14ED3}">
      <dsp:nvSpPr>
        <dsp:cNvPr id="0" name=""/>
        <dsp:cNvSpPr/>
      </dsp:nvSpPr>
      <dsp:spPr>
        <a:xfrm>
          <a:off x="6126033" y="256932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FA1AA-542B-4127-8A31-94ED780EC36A}">
      <dsp:nvSpPr>
        <dsp:cNvPr id="0" name=""/>
        <dsp:cNvSpPr/>
      </dsp:nvSpPr>
      <dsp:spPr>
        <a:xfrm>
          <a:off x="5669079" y="1046222"/>
          <a:ext cx="502674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502674" y="326052"/>
              </a:lnTo>
              <a:lnTo>
                <a:pt x="502674" y="478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0DA3D-27E7-4826-BE5B-8B722EA44FAA}">
      <dsp:nvSpPr>
        <dsp:cNvPr id="0" name=""/>
        <dsp:cNvSpPr/>
      </dsp:nvSpPr>
      <dsp:spPr>
        <a:xfrm>
          <a:off x="8136731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7B586-6D09-4DD1-A988-AC9D3BF91BBB}">
      <dsp:nvSpPr>
        <dsp:cNvPr id="0" name=""/>
        <dsp:cNvSpPr/>
      </dsp:nvSpPr>
      <dsp:spPr>
        <a:xfrm>
          <a:off x="8136731" y="2569325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D9E8-B658-4762-B4BE-B8294831928A}">
      <dsp:nvSpPr>
        <dsp:cNvPr id="0" name=""/>
        <dsp:cNvSpPr/>
      </dsp:nvSpPr>
      <dsp:spPr>
        <a:xfrm>
          <a:off x="5669079" y="1046222"/>
          <a:ext cx="2513372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2513372" y="326052"/>
              </a:lnTo>
              <a:lnTo>
                <a:pt x="2513372" y="478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C2B44-1BED-4E63-A5B8-953707507743}">
      <dsp:nvSpPr>
        <dsp:cNvPr id="0" name=""/>
        <dsp:cNvSpPr/>
      </dsp:nvSpPr>
      <dsp:spPr>
        <a:xfrm>
          <a:off x="4846520" y="157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394C5-2E8C-49B8-8514-A1269898A8B2}">
      <dsp:nvSpPr>
        <dsp:cNvPr id="0" name=""/>
        <dsp:cNvSpPr/>
      </dsp:nvSpPr>
      <dsp:spPr>
        <a:xfrm>
          <a:off x="5029311" y="17522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קידושי קטנה- עם </a:t>
          </a:r>
          <a:r>
            <a:rPr lang="he-IL" sz="2000" kern="1200"/>
            <a:t>מי?</a:t>
          </a:r>
          <a:endParaRPr lang="he-IL" sz="2000" kern="1200" dirty="0"/>
        </a:p>
      </dsp:txBody>
      <dsp:txXfrm>
        <a:off x="5059908" y="205821"/>
        <a:ext cx="1583922" cy="983454"/>
      </dsp:txXfrm>
    </dsp:sp>
    <dsp:sp modelId="{411576E9-E955-4FFF-82D9-EB80F131E087}">
      <dsp:nvSpPr>
        <dsp:cNvPr id="0" name=""/>
        <dsp:cNvSpPr/>
      </dsp:nvSpPr>
      <dsp:spPr>
        <a:xfrm>
          <a:off x="7359893" y="152467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0EBC9-E5EC-43DF-9F59-A6DC50731BA8}">
      <dsp:nvSpPr>
        <dsp:cNvPr id="0" name=""/>
        <dsp:cNvSpPr/>
      </dsp:nvSpPr>
      <dsp:spPr>
        <a:xfrm>
          <a:off x="7542683" y="169832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האב</a:t>
          </a:r>
        </a:p>
      </dsp:txBody>
      <dsp:txXfrm>
        <a:off x="7573280" y="1728924"/>
        <a:ext cx="1583922" cy="983454"/>
      </dsp:txXfrm>
    </dsp:sp>
    <dsp:sp modelId="{3E09A6DC-EF24-4FFE-B4B7-D8E3C85F5718}">
      <dsp:nvSpPr>
        <dsp:cNvPr id="0" name=""/>
        <dsp:cNvSpPr/>
      </dsp:nvSpPr>
      <dsp:spPr>
        <a:xfrm>
          <a:off x="7359893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85FBC-166B-42AA-942D-3C6D7DCD7266}">
      <dsp:nvSpPr>
        <dsp:cNvPr id="0" name=""/>
        <dsp:cNvSpPr/>
      </dsp:nvSpPr>
      <dsp:spPr>
        <a:xfrm>
          <a:off x="7542683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ריטב"א</a:t>
          </a:r>
        </a:p>
      </dsp:txBody>
      <dsp:txXfrm>
        <a:off x="7573280" y="3252028"/>
        <a:ext cx="1583922" cy="983454"/>
      </dsp:txXfrm>
    </dsp:sp>
    <dsp:sp modelId="{032D3C8D-2C2F-4BAD-A562-AE836144D6EB}">
      <dsp:nvSpPr>
        <dsp:cNvPr id="0" name=""/>
        <dsp:cNvSpPr/>
      </dsp:nvSpPr>
      <dsp:spPr>
        <a:xfrm>
          <a:off x="7359893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BD69E-E674-467E-92F5-EB731CD40E6B}">
      <dsp:nvSpPr>
        <dsp:cNvPr id="0" name=""/>
        <dsp:cNvSpPr/>
      </dsp:nvSpPr>
      <dsp:spPr>
        <a:xfrm>
          <a:off x="7542683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כמו אמה עבריה</a:t>
          </a:r>
        </a:p>
      </dsp:txBody>
      <dsp:txXfrm>
        <a:off x="7573280" y="4775131"/>
        <a:ext cx="1583922" cy="983454"/>
      </dsp:txXfrm>
    </dsp:sp>
    <dsp:sp modelId="{BAF8DCC7-D0D6-4B41-BE48-45B44F409A84}">
      <dsp:nvSpPr>
        <dsp:cNvPr id="0" name=""/>
        <dsp:cNvSpPr/>
      </dsp:nvSpPr>
      <dsp:spPr>
        <a:xfrm>
          <a:off x="5349195" y="152467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78939-C77D-4DA6-95FE-062F8FFA1AD0}">
      <dsp:nvSpPr>
        <dsp:cNvPr id="0" name=""/>
        <dsp:cNvSpPr/>
      </dsp:nvSpPr>
      <dsp:spPr>
        <a:xfrm>
          <a:off x="5531986" y="169832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האב אבל יוצר אישות</a:t>
          </a:r>
        </a:p>
      </dsp:txBody>
      <dsp:txXfrm>
        <a:off x="5562583" y="1728924"/>
        <a:ext cx="1583922" cy="983454"/>
      </dsp:txXfrm>
    </dsp:sp>
    <dsp:sp modelId="{D6B5EB9A-55E9-47D7-8173-F2D7BBB83230}">
      <dsp:nvSpPr>
        <dsp:cNvPr id="0" name=""/>
        <dsp:cNvSpPr/>
      </dsp:nvSpPr>
      <dsp:spPr>
        <a:xfrm>
          <a:off x="5349195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C51FE-7646-4902-AE9F-94D148D3DCCF}">
      <dsp:nvSpPr>
        <dsp:cNvPr id="0" name=""/>
        <dsp:cNvSpPr/>
      </dsp:nvSpPr>
      <dsp:spPr>
        <a:xfrm>
          <a:off x="5531986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</a:p>
      </dsp:txBody>
      <dsp:txXfrm>
        <a:off x="5562583" y="3252028"/>
        <a:ext cx="1583922" cy="983454"/>
      </dsp:txXfrm>
    </dsp:sp>
    <dsp:sp modelId="{28B01724-3F95-4576-92F8-1280EFF1067C}">
      <dsp:nvSpPr>
        <dsp:cNvPr id="0" name=""/>
        <dsp:cNvSpPr/>
      </dsp:nvSpPr>
      <dsp:spPr>
        <a:xfrm>
          <a:off x="5349195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2C36D-FC47-4A27-8C7E-D80E05188384}">
      <dsp:nvSpPr>
        <dsp:cNvPr id="0" name=""/>
        <dsp:cNvSpPr/>
      </dsp:nvSpPr>
      <dsp:spPr>
        <a:xfrm>
          <a:off x="5531986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דין </a:t>
          </a:r>
          <a:r>
            <a:rPr lang="he-IL" sz="2000" kern="1200" dirty="0" err="1"/>
            <a:t>מסויים</a:t>
          </a:r>
          <a:r>
            <a:rPr lang="he-IL" sz="2000" kern="1200" dirty="0"/>
            <a:t>, אבל יוצר אישות</a:t>
          </a:r>
        </a:p>
      </dsp:txBody>
      <dsp:txXfrm>
        <a:off x="5562583" y="4775131"/>
        <a:ext cx="1583922" cy="983454"/>
      </dsp:txXfrm>
    </dsp:sp>
    <dsp:sp modelId="{B0464AB8-09F8-4F47-9A92-8AD6597EC765}">
      <dsp:nvSpPr>
        <dsp:cNvPr id="0" name=""/>
        <dsp:cNvSpPr/>
      </dsp:nvSpPr>
      <dsp:spPr>
        <a:xfrm>
          <a:off x="2333148" y="152467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8A65E-BD35-4C7A-81AB-DFC73E34A048}">
      <dsp:nvSpPr>
        <dsp:cNvPr id="0" name=""/>
        <dsp:cNvSpPr/>
      </dsp:nvSpPr>
      <dsp:spPr>
        <a:xfrm>
          <a:off x="2515939" y="169832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הבת – והאב מייצג אותה</a:t>
          </a:r>
        </a:p>
      </dsp:txBody>
      <dsp:txXfrm>
        <a:off x="2546536" y="1728924"/>
        <a:ext cx="1583922" cy="983454"/>
      </dsp:txXfrm>
    </dsp:sp>
    <dsp:sp modelId="{6E5E92AE-AE86-4BF2-BA33-02435E7FC71D}">
      <dsp:nvSpPr>
        <dsp:cNvPr id="0" name=""/>
        <dsp:cNvSpPr/>
      </dsp:nvSpPr>
      <dsp:spPr>
        <a:xfrm>
          <a:off x="3338497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18A99-3845-4E44-833B-8B22B45585B7}">
      <dsp:nvSpPr>
        <dsp:cNvPr id="0" name=""/>
        <dsp:cNvSpPr/>
      </dsp:nvSpPr>
      <dsp:spPr>
        <a:xfrm>
          <a:off x="3521288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</a:t>
          </a:r>
        </a:p>
      </dsp:txBody>
      <dsp:txXfrm>
        <a:off x="3551885" y="3252028"/>
        <a:ext cx="1583922" cy="983454"/>
      </dsp:txXfrm>
    </dsp:sp>
    <dsp:sp modelId="{B2E4037A-2917-4099-9FB0-1565B45179D1}">
      <dsp:nvSpPr>
        <dsp:cNvPr id="0" name=""/>
        <dsp:cNvSpPr/>
      </dsp:nvSpPr>
      <dsp:spPr>
        <a:xfrm>
          <a:off x="3338497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0F2DC-15D6-4827-BA4E-58C937B17506}">
      <dsp:nvSpPr>
        <dsp:cNvPr id="0" name=""/>
        <dsp:cNvSpPr/>
      </dsp:nvSpPr>
      <dsp:spPr>
        <a:xfrm>
          <a:off x="3521288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במקום ביתו</a:t>
          </a:r>
        </a:p>
      </dsp:txBody>
      <dsp:txXfrm>
        <a:off x="3551885" y="4775131"/>
        <a:ext cx="1583922" cy="983454"/>
      </dsp:txXfrm>
    </dsp:sp>
    <dsp:sp modelId="{905B2EAE-A723-4AF1-85C7-5BFAEF4B30AD}">
      <dsp:nvSpPr>
        <dsp:cNvPr id="0" name=""/>
        <dsp:cNvSpPr/>
      </dsp:nvSpPr>
      <dsp:spPr>
        <a:xfrm>
          <a:off x="1327799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1ADF3-600C-4E74-AA3A-05421676AF5F}">
      <dsp:nvSpPr>
        <dsp:cNvPr id="0" name=""/>
        <dsp:cNvSpPr/>
      </dsp:nvSpPr>
      <dsp:spPr>
        <a:xfrm>
          <a:off x="1510590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 רי"ד</a:t>
          </a:r>
        </a:p>
      </dsp:txBody>
      <dsp:txXfrm>
        <a:off x="1541187" y="3252028"/>
        <a:ext cx="1583922" cy="983454"/>
      </dsp:txXfrm>
    </dsp:sp>
    <dsp:sp modelId="{B01DA1F2-EDC1-4D37-B266-B233A21F26F8}">
      <dsp:nvSpPr>
        <dsp:cNvPr id="0" name=""/>
        <dsp:cNvSpPr/>
      </dsp:nvSpPr>
      <dsp:spPr>
        <a:xfrm>
          <a:off x="1327799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B1AF9-6F6A-48A7-A175-59423EBBA9BB}">
      <dsp:nvSpPr>
        <dsp:cNvPr id="0" name=""/>
        <dsp:cNvSpPr/>
      </dsp:nvSpPr>
      <dsp:spPr>
        <a:xfrm>
          <a:off x="1510590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שליח</a:t>
          </a:r>
        </a:p>
      </dsp:txBody>
      <dsp:txXfrm>
        <a:off x="1541187" y="4775131"/>
        <a:ext cx="1583922" cy="98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53FA-266C-4F39-AFF5-728036224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10C0C-B8C1-41D2-BF73-55C4CD916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EFE4A-A05D-466A-972E-D6FEC5EA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E678-C249-48A9-A0A1-F38699DA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9CF6-5323-4F20-B3F3-D052D4D8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274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3ABA-C0CC-4FD2-89F1-116F0089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794A7-B8C9-4506-96F8-B191AD7EA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848E-27B7-4A07-AD6F-54BAF3BA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AA70-8851-4E13-8A52-1A865F8D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02B6E-B594-418E-ABD7-86B53297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2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64271-F747-47D5-8EA4-0C7C8E601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83B65-2A67-4EA0-8D7A-E7055D4C6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1A91C-97B3-4EC8-98F3-DD97F617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C402C-6C3D-47A4-B232-2AA0988B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A77FB-4CFC-4D59-9354-C36B6A68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183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B7ED-B86B-4DF2-BA3A-8EDF27BCB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AA12-8848-4899-89A3-F709CA62A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0645-0B6C-4CF7-9BB6-4745C983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5C0E-C331-4BEE-B86F-FB98844A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F3F5-9BB4-4298-A689-45CB4BFF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69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BAEEC-7DAE-4B47-B869-DC8BB569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88CDD-DAFD-47BD-9656-46402F23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EDE6-19FB-466D-BF84-5B73E96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9C58-47CF-44E9-8414-0410E364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5A56D-B3BF-46C4-BC77-FA29E151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166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B4D0-C515-476E-83D2-19A1039E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8CB15-A8B8-455B-92B1-F844D35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B4D59-4965-428D-9660-290F04D45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34558-75C5-4A56-B7E1-122E5FB5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36C06-5F0D-4C26-9CB9-1083A8D4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DD615-7C9B-4FAC-AC5F-9BC88696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07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2303-DD8D-4B95-8ECE-2B540C0D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53C34-624A-48D8-AF2D-252B3A535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667D-6698-4DB8-A657-FAFB8C564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9010B-5D93-4FAA-A529-E77E837CB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436F4-D38D-4B69-BC62-763C8A896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5E637-AE3E-4294-BC89-59FB0F87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E12ED-856D-4682-8ABF-75780A3C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DF92E-051E-48BE-8342-CCBDB78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966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0F63-CCFF-4FA6-A5E8-488D44B0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E7F39-B103-4ADF-9952-CB23B594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88C5C-D36C-4470-A8B3-372CF131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B7C1B-C600-4734-8D2D-239DB55E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03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4F08D-6350-4132-84B5-044CA1FF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B29FD-C797-4664-87F4-C161D163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74B41-EB9A-4A1B-A67E-5F8D4213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983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8359-6564-4DF8-8A96-3E69FBC1F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5BF5B-81E2-44DC-A473-57155C45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2ACE5-2EEF-440C-85D2-0962DAF2B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7A118-5B11-44D8-AE52-86891C7E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8FD19-9235-47B3-8D87-C6D93C3C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9E1CF-42B9-4C7B-B4D2-BC10906D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87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36B9-D793-4AAE-B2F8-BC38D550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8B10F-C57B-4CC5-BF03-5ED6E79E6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08B0A-E57D-4503-923B-8CE492F26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2D3B1-7D70-4669-85DA-8A2104E6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632DB-2A2D-48C5-8107-BCD1089B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73EB9-B7DD-4E55-A529-D3990DEA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66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291A9-BD4F-482D-B210-04657F4B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B3086-1D66-4D29-9427-8351AE918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6EEA-CEF8-4B65-83B5-8666CB2D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8820-906B-4AE8-B4E9-3A5EEB09B2EC}" type="datetimeFigureOut">
              <a:rPr lang="he-IL" smtClean="0"/>
              <a:t>ו'/כסלו/תשפ"א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A1F7C-AA39-4660-895C-A731C75A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9E449-F77F-4BE3-81E0-4D08B6D59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25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881C-1690-4C14-B1BB-8F6D9173F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קידושי קטנה על ידי האב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039A5-ED4A-4A0D-BF83-B78A747F36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70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56A3-F962-4428-B235-E2C06BA4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 רי"ד- האב כשליח ואפוטרופוס של הבת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9E54B-3A60-4C57-B3EA-E38CC0FB8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רי"ד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מבשת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ופגם שאני בשת ופגם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קשיא לי דהא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מדזכי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רחמנא בשת ופגם לאב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אבי' לקדשה למנוול ומוכה שחין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וכיון שלמדנו שהאב יכול לקדשה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למדנו שכסף קידושי' שלו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לעיל והאי קרא בנערה כתיב. ונראה לי לתרץ שאין התלמוד מקשה שלא יוכל אביה לקדשה שהדבר ידוע שיכול לקדשה אפי' בעודה 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בתי נתתי לאיש הזה בנערה כתי'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כדפריש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המורה כגון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דקידשה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כשהיא קטנה אלא אפילו כשהיא 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דמצי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לקדשה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והכי מקשה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תינח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קטנה דלית לה יד כלל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יקדשנה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אביה ויזכה בכסף קידושי' אבל נערה דאית לה יד אף על פי שהאב יכול לקדש'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כדילפינן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מאת בתי נתתי גם היא תקדש עצמה בלי דעת האב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ותישקול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כספא ויהיה בה זוכה שתי ידים יד אביה וידה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וכיון שגם היא יכולה לקדש עצמה בלא דעת האב גם אם קידשה אביה לא יזכה בכסף קידושי'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והשתא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אתי שפיר דלא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מבשת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ופגם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דאינון דאב אפי' בנערה מפני שיכול למוסרה למנוול ומוכה שחין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מאת בתי נתתי ויקבל מהן דמי' אבל לעולם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דידה הוי.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658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D5197A-9C61-4CF4-B500-7F5C6203A1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357714"/>
              </p:ext>
            </p:extLst>
          </p:nvPr>
        </p:nvGraphicFramePr>
        <p:xfrm>
          <a:off x="838200" y="448681"/>
          <a:ext cx="10515600" cy="5728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269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9DB9A-7254-48BA-A0AF-ED5EC962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1CFEB5-18DB-4407-A065-65E295B6B0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459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1CFEB5-18DB-4407-A065-65E295B6B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394153"/>
              </p:ext>
            </p:extLst>
          </p:nvPr>
        </p:nvGraphicFramePr>
        <p:xfrm>
          <a:off x="838200" y="386206"/>
          <a:ext cx="10515600" cy="579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5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76BB-D034-43CE-9C07-BD86D3F2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9C2F4-06D5-492E-ACC0-F51B0BBE6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ג עמוד ב </a:t>
            </a:r>
            <a:endParaRPr lang="he-IL" sz="1800" b="0" dirty="0">
              <a:effectLst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בכסף. מנ"ל? ותו, הא דתנן: האב זכאי בבתו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בכסף, בשטר, ובביאה,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בכסף, וכסף דאבוה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הוא? אמר רב יהודה אמר רב,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ויצאה חנם אין כסף, אין כסף לאדון זה, אבל יש כסף לאדון אחר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אב. ואימא: לדידה! הכי השתא,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אביה מקבל קידושיה,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את בתי נתתי לאיש הזה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שקלה כספא? ואימא: ה"מ קטנה דלית לה יד לקבל קידושין, אבל נערה דאית לה יד לקבל קידושין, תקדיש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ותשקול כספא! אמר קרא: בנעוריה בית אביה, כל שבח נעורים לאביה. ואלא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רב: מנין שמעשה הבת לאב? שנאמר וכי ימכור איש את בתו לאמה, מה אמה מעשה ידיה לרבה, אף בת נמי מעשה ידיה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תיפוק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מבנעוריה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בית אביה! אלא בהפרת נדרים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בהפרת נדרים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מאיסורא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וכי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מבושת ופגם, שאני בושת ופגם, דאבוה שייך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אלא מסתברא,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ממעט - </a:t>
            </a:r>
            <a:r>
              <a:rPr lang="he-IL" sz="1800" b="0" dirty="0">
                <a:effectLst/>
              </a:rPr>
              <a:t>{ד.}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דכוותה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ממעט. והא לא דמיא האי 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יציאה, התם נפקא לה מרשות אדון לגמרי,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מיחסרא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מסירה לחופה! בהפרת נדרים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נפקא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מרשותיה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דתנן: 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המאורסה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אביה ובעלה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מפירין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נדריה. ...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למכתב קידושיה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למכתב מעשה ידיה לאביה; דאי כתב רחמנא קידושיה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דלא טרחא בהו, אבל מעשה ידיה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טרחא בהו - אימא דידה הוו;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מעשה ידיה,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מתזנא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אבל קידושיה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לה. אימא דידה הוו,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315412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48F2-8499-4D75-BC0C-96A57A56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11AF7-1B98-446D-AA7F-937E9311E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קידושין ד עמוד ב</a:t>
            </a:r>
          </a:p>
          <a:p>
            <a:pPr algn="r" rtl="1"/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מהכא,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ובעלה והיה אם לא תמצא חן בעיניו כי מצא בה וגו' - 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בכסף, וכן הוא אומר: נתתי כסף השדה קח ממני. והלא דין הוא: ומה 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שאינה נקנית בביאה - נקנית בכסף, זו שנקנית בביאה - אינו דין שתקנה בכסף! יבמה תוכיח, שנקנית בביאה ואינה נקנית בכסף. מה ליבמה שכן אין נקנית בשטר, תאמר בזו שנקנית בשטר? ת"ל: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איש. הא למה לי קרא?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לה! אמר רב אשי: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מעיקרא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מאמה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לאמה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יוצאה בכסף, תאמר בזו שאינה יוצאה בכסף? ת"ל: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איש. </a:t>
            </a:r>
          </a:p>
          <a:p>
            <a:pPr algn="r" rtl="1"/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למיכתב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ויצאה חנם,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למיכתב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איש; דאי כתב רחמנא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בעל - דידה הוו, כתב רחמנא ויצאה חנם; ואי כתב רחמנא ויצאה חנם,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(ליה)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וקידשתו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הוו קידושי, כתב רחמנא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ולא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196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F019-86E4-495E-A0D3-55F950F4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BD01-D4EC-4275-AB90-4658F450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הנך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מתני'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שהאב זכאי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לדידה - וא"ת הא ע"כ </a:t>
            </a:r>
            <a:r>
              <a:rPr lang="he-IL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800" b="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אלא לומר שהן לאב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 גמר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נאמר שהן של אב אם אין משמעות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דלקמן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במסקנא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קראי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צריכי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930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175A-DF6D-4EDC-A377-5E936B69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D5197A-9C61-4CF4-B500-7F5C6203A1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1852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06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AD70-CA8B-431A-8907-AA55F96B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CE1E-E5CE-45FC-BA75-720559A86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ה"מ קטנה - אף על גב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איירי בנערה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וסקלוה ועוד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דמוציא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שם רע על הקטנה פטור מ"מ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בתי נתתי לאיש הזה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קטנה ועתה היא גדולה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וא"ת הא לקטנה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דהשתא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זבוני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מזבין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כסף קידושין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דכה"ג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אמרי' גבי מעשה 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בפרק 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שנתפתתה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(כתובות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דלא דמי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מעשה ידיה ניחא כי כשמכרה מוכר מעשה ידיה שהרי למלאכתה נמכרת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קידושין 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שייכא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במכר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על פי שיכול ליעדה היינו בכסף שנמכרה אבל בקידושיה ממש לא מצינו שום זכות לאב וא"ת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בפרק נערה (שם) שמעשה הבת לאב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מדזכי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רחמנא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למימסרה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לחופה אף על פי שמבטלה ממלאכתה ופירש התם בקונטרס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רחמנא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בתי נתתי לאיש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דמשמע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נתינות אפילו מסירה לחופה ומאי ראיה אימא ה"מ קטנה אבל נערה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וי"ל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את בתי נתתי ע"כ איירי בנערה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כדפרישית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ונהי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נוכל לפרש את בתי נתתי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קטנה החופה א"א לפרש אלא בנערה דאי בקטנות א"כ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נשואה כשזינתה ודינה בחנק ולא בסקילה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זנות של קטנות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מיחייבה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979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FB7E8-A7BD-4564-A72E-C5F2522CD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65DF4-4A23-4817-AECD-5C8143EEE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תוספות מסכת קידושין דף ה עמוד א </a:t>
            </a:r>
          </a:p>
          <a:p>
            <a:pPr marL="0" indent="0" algn="r" rtl="1">
              <a:buNone/>
            </a:pPr>
            <a:r>
              <a:rPr lang="he-IL" dirty="0"/>
              <a:t>שכן ישנן בעל </a:t>
            </a:r>
            <a:r>
              <a:rPr lang="he-IL" dirty="0" err="1"/>
              <a:t>כרחה</a:t>
            </a:r>
            <a:r>
              <a:rPr lang="he-IL" dirty="0"/>
              <a:t> - פי' בקונטרס ביאה ביבמה שטר </a:t>
            </a:r>
            <a:r>
              <a:rPr lang="he-IL" dirty="0" err="1"/>
              <a:t>בגרושין</a:t>
            </a:r>
            <a:r>
              <a:rPr lang="he-IL" dirty="0"/>
              <a:t> כסף באמה </a:t>
            </a:r>
            <a:r>
              <a:rPr lang="he-IL" dirty="0" err="1"/>
              <a:t>העבריה</a:t>
            </a:r>
            <a:r>
              <a:rPr lang="he-IL" dirty="0"/>
              <a:t> וקשה לרבינו תם אם זה חשוב בעל </a:t>
            </a:r>
            <a:r>
              <a:rPr lang="he-IL" dirty="0" err="1"/>
              <a:t>כרחה</a:t>
            </a:r>
            <a:r>
              <a:rPr lang="he-IL" dirty="0"/>
              <a:t> מה שהאב מוכר את בתו בעל </a:t>
            </a:r>
            <a:r>
              <a:rPr lang="he-IL" dirty="0" err="1"/>
              <a:t>כרחה</a:t>
            </a:r>
            <a:r>
              <a:rPr lang="he-IL" dirty="0"/>
              <a:t> א"כ מאי </a:t>
            </a:r>
            <a:r>
              <a:rPr lang="he-IL" dirty="0" err="1"/>
              <a:t>קאמר</a:t>
            </a:r>
            <a:r>
              <a:rPr lang="he-IL" dirty="0"/>
              <a:t> רב </a:t>
            </a:r>
            <a:r>
              <a:rPr lang="he-IL" dirty="0" err="1"/>
              <a:t>הונא</a:t>
            </a:r>
            <a:r>
              <a:rPr lang="he-IL" dirty="0"/>
              <a:t> </a:t>
            </a:r>
            <a:r>
              <a:rPr lang="he-IL" dirty="0" err="1"/>
              <a:t>לקמיה</a:t>
            </a:r>
            <a:r>
              <a:rPr lang="he-IL" dirty="0"/>
              <a:t> כסף באישות </a:t>
            </a:r>
            <a:r>
              <a:rPr lang="he-IL" dirty="0" err="1"/>
              <a:t>מיהא</a:t>
            </a:r>
            <a:r>
              <a:rPr lang="he-IL" dirty="0"/>
              <a:t> לא אשכחן </a:t>
            </a:r>
            <a:r>
              <a:rPr lang="he-IL" dirty="0" err="1"/>
              <a:t>בע"כ</a:t>
            </a:r>
            <a:r>
              <a:rPr lang="he-IL" dirty="0"/>
              <a:t> הלא האב מקדש בתו קטנה בכסף </a:t>
            </a:r>
            <a:r>
              <a:rPr lang="he-IL" dirty="0" err="1"/>
              <a:t>בע"כ</a:t>
            </a:r>
            <a:r>
              <a:rPr lang="he-IL" dirty="0"/>
              <a:t> ואומר רבינו תם כיון דאב במקום בתו </a:t>
            </a:r>
            <a:r>
              <a:rPr lang="he-IL" dirty="0" err="1"/>
              <a:t>קאי</a:t>
            </a:r>
            <a:r>
              <a:rPr lang="he-IL" dirty="0"/>
              <a:t> אין זה חשוב </a:t>
            </a:r>
            <a:r>
              <a:rPr lang="he-IL" dirty="0" err="1"/>
              <a:t>בע"כ</a:t>
            </a:r>
            <a:r>
              <a:rPr lang="he-IL" dirty="0"/>
              <a:t> כיון שהוא מדעתו של אב וא"ת א"כ היכי </a:t>
            </a:r>
            <a:r>
              <a:rPr lang="he-IL" dirty="0" err="1"/>
              <a:t>קאמר</a:t>
            </a:r>
            <a:r>
              <a:rPr lang="he-IL" dirty="0"/>
              <a:t> כסף נמי איתא באמה </a:t>
            </a:r>
            <a:r>
              <a:rPr lang="he-IL" dirty="0" err="1"/>
              <a:t>העבריה</a:t>
            </a:r>
            <a:r>
              <a:rPr lang="he-IL" dirty="0"/>
              <a:t> </a:t>
            </a:r>
            <a:r>
              <a:rPr lang="he-IL" dirty="0" err="1"/>
              <a:t>בע"כ</a:t>
            </a:r>
            <a:r>
              <a:rPr lang="he-IL" dirty="0"/>
              <a:t> הרי אב מוכרה מדעתו </a:t>
            </a:r>
          </a:p>
        </p:txBody>
      </p:sp>
    </p:spTree>
    <p:extLst>
      <p:ext uri="{BB962C8B-B14F-4D97-AF65-F5344CB8AC3E}">
        <p14:creationId xmlns:p14="http://schemas.microsoft.com/office/powerpoint/2010/main" val="473956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956D-BF7E-468F-81B2-9610A250D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רמב"ן- דין מיוחד שלאב יש לקדש בתו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1D69-7423-4241-91E0-AA744897D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הרמב"ן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ה"מ קטנה דלית לה יד.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פרש"י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ז"ל ואף על גב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בנערה כתיב אימא ה"מ כשקדשה כשהיא קטנה, ואי קשיא קטנה למה לי קרא פשיטא דהא מצי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לנערה,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זבוני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דמצי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מזבין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משום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דנפקא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בימי נערות ומה מכר לו ראשון לשני כל זכות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שתבא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לידו, אבל קדושי לא מצי מקדש לה דהא לא נפקא מרשות בעל בנערות ובגרות כי היכי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דנפקא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מרשותיה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ואין אדם מוכר דבר שאינו שלו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וא"ת והא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בזבוני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בעי מיעד לה ולא נפקא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מרשותיה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יעוד לאו אב קא עביד ליה אלא זכות שזכתה תורה לאדון הוא אבל אב אין בידו למוכרה אלא לשפחות מפני שיוצאה בנערות ובגרות שדינה לצאת מרשותו.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 והא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לעיל ה"מ קטנה אבל נערה,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ה"פ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ואימא ה"מ קטנה שהאב רשאי לקדשה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וכיון שהוא רשאי לקדשה ולא היא עצמה אי אפשר לומר שכסף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שלה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שהרי האב לא מחמתה הוא זוכה ולא מחמת שליחות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שהרי היא אין לה לא יד ולא שליחות, אבל נערה דאית לה יד אימא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דמציא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לקדושי נפשה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תשקול כספה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כשהיא קדשה את עצמה, ובעינן למפשט מהפרת נדרים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ברשות האב, שאלו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ברשות עצמה כלל הואיל ונדרה מדעתה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יפר האב, וכן נמי מכסף קנסה נמי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דלעולם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הוי דאב, וכיון שכן ודאי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מקבלה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אפשר שהיא מקבלה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ואביה שקל כספה.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...ויש שפירשו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אמעשה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ידיה קא פריך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מנין שמעשה הבת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מעשה ידיה מנדרים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ואכתי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למה לי לאמה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מבושת ופגם והיה המקשה רוצה לומר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בנעוריה כל שבח נעורים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ודחינן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שאני בושת ופגם וכו' ואין ללמוד מעשה ידיה מבושת ופגם,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ואכתי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מנ"ל, וזה יותר נכון ולשון קצרה לתלמידים, וא"ת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וניליף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כבר אמר לן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מאיסורא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והאי דלא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מעיקרא הכי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דבהפרת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נדרים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יש שאמרו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לרווחא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דמלתא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פריך ליה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נפקא ליה בושת ופגם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מדוכתא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אחריתי שלא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ללמוד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מהן, וזהו האמת לפי דעתי.</a:t>
            </a:r>
            <a:endParaRPr lang="he-I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0896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1B3B-63BB-4699-AA19-808E1EC45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ריטב"א- פשוט שהאב מקדש, כמו שיכול למכור לאמה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9C3D0-8D81-4EFE-926E-4E78CDDF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הריטב"א מסכת קידושין דף ג עמוד ב </a:t>
            </a:r>
            <a:endParaRPr lang="he-IL" sz="20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ופרקינן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השתא אביה מקבל קידושיה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בתי נתתי לאיש הזה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שקלא כספא. פירוש כיון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דזיכתה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תורה שרשאי לקדשה בעל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ושלא מדעתה </a:t>
            </a:r>
            <a:r>
              <a:rPr lang="he-IL" sz="2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חשיב</a:t>
            </a:r>
            <a:r>
              <a:rPr lang="he-IL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מקנה ובעל דבר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וכממונו היא חשובה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בענין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וכיון דאיהו הוי מקנה לא סגי דלא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ליהוי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דיליה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שקלא כספא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חשיבא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דבר ואין האב אלא כשליח ואם כן היאך אפשר לו לקדשה בעל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b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….</a:t>
            </a:r>
            <a:endParaRPr lang="he-IL" sz="20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וקטנה למה לי קרא השתא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זבוני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מזבין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איכא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שאני מכירה שלא מכר לו אלא זכותו שהרי אף מרשות אדון יוצאה בנערות, אבל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שאינה יוצאה בבגרות ולא בנערות אין אדם מוכר דבר שאינו שלו, וכן נראה דעת רש"י ז"ל, ו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אינו נכון, ועיקרן של דברים דודאי בין בנערה בין בקטנה פשיטא לן מילתא שהאב יכול לקדשה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בתי נתתי 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ובהא כולי עלמא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מודו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איפלגו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לקמן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במכילתין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(מ"ג ב') אלא בדידה אם יש לה יד לנערה לקדש אף היא עצמה או אביה ולא היא, אבל באביה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מאן דפליג, ופשיטא לן מילתא דכל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דאביה מקדש לה אפילו כשהיא נערה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שקיל כספא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לעיל דהא לא אפשר בלאו הכי, אלא היינו הוא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דנערה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 לה יד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מיהת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להתקדש כשאין לה אב כי יש לה אב נמי תקדש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ותשקול כספא כיון שהיא קדשה עצמה.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95301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1861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קידושי קטנה על ידי האב</vt:lpstr>
      <vt:lpstr>PowerPoint Presentation</vt:lpstr>
      <vt:lpstr>PowerPoint Presentation</vt:lpstr>
      <vt:lpstr>PowerPoint Presentation</vt:lpstr>
      <vt:lpstr>PowerPoint Presentation</vt:lpstr>
      <vt:lpstr>תוס</vt:lpstr>
      <vt:lpstr>PowerPoint Presentation</vt:lpstr>
      <vt:lpstr>רמב"ן- דין מיוחד שלאב יש לקדש בתו</vt:lpstr>
      <vt:lpstr>ריטב"א- פשוט שהאב מקדש, כמו שיכול למכור לאמה</vt:lpstr>
      <vt:lpstr>תוס רי"ד- האב כשליח ואפוטרופוס של הבת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9</cp:revision>
  <dcterms:created xsi:type="dcterms:W3CDTF">2020-11-11T19:54:42Z</dcterms:created>
  <dcterms:modified xsi:type="dcterms:W3CDTF">2020-11-22T19:24:05Z</dcterms:modified>
</cp:coreProperties>
</file>