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2" r:id="rId4"/>
    <p:sldId id="257" r:id="rId5"/>
    <p:sldId id="258" r:id="rId6"/>
    <p:sldId id="266" r:id="rId7"/>
    <p:sldId id="275" r:id="rId8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B9D1E2-99EC-43AA-9998-D79579CD457E}" v="1" dt="2020-11-18T14:13:46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0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9FB9D1E2-99EC-43AA-9998-D79579CD457E}"/>
    <pc:docChg chg="undo custSel addSld delSld modSld">
      <pc:chgData name="Avigdor Rosensweig" userId="2c23bf757acee734" providerId="LiveId" clId="{9FB9D1E2-99EC-43AA-9998-D79579CD457E}" dt="2020-11-18T15:13:22.322" v="466" actId="47"/>
      <pc:docMkLst>
        <pc:docMk/>
      </pc:docMkLst>
      <pc:sldChg chg="add del">
        <pc:chgData name="Avigdor Rosensweig" userId="2c23bf757acee734" providerId="LiveId" clId="{9FB9D1E2-99EC-43AA-9998-D79579CD457E}" dt="2020-11-15T19:13:32.598" v="445" actId="47"/>
        <pc:sldMkLst>
          <pc:docMk/>
          <pc:sldMk cId="645069998" sldId="258"/>
        </pc:sldMkLst>
      </pc:sldChg>
      <pc:sldChg chg="add del">
        <pc:chgData name="Avigdor Rosensweig" userId="2c23bf757acee734" providerId="LiveId" clId="{9FB9D1E2-99EC-43AA-9998-D79579CD457E}" dt="2020-11-18T15:13:22.322" v="466" actId="47"/>
        <pc:sldMkLst>
          <pc:docMk/>
          <pc:sldMk cId="2521708881" sldId="259"/>
        </pc:sldMkLst>
      </pc:sldChg>
      <pc:sldChg chg="add del">
        <pc:chgData name="Avigdor Rosensweig" userId="2c23bf757acee734" providerId="LiveId" clId="{9FB9D1E2-99EC-43AA-9998-D79579CD457E}" dt="2020-11-18T15:13:22.322" v="466" actId="47"/>
        <pc:sldMkLst>
          <pc:docMk/>
          <pc:sldMk cId="3416256735" sldId="260"/>
        </pc:sldMkLst>
      </pc:sldChg>
      <pc:sldChg chg="add del">
        <pc:chgData name="Avigdor Rosensweig" userId="2c23bf757acee734" providerId="LiveId" clId="{9FB9D1E2-99EC-43AA-9998-D79579CD457E}" dt="2020-11-18T15:13:22.322" v="466" actId="47"/>
        <pc:sldMkLst>
          <pc:docMk/>
          <pc:sldMk cId="1114676139" sldId="261"/>
        </pc:sldMkLst>
      </pc:sldChg>
      <pc:sldChg chg="modSp add del mod">
        <pc:chgData name="Avigdor Rosensweig" userId="2c23bf757acee734" providerId="LiveId" clId="{9FB9D1E2-99EC-43AA-9998-D79579CD457E}" dt="2020-11-18T15:13:22.322" v="466" actId="47"/>
        <pc:sldMkLst>
          <pc:docMk/>
          <pc:sldMk cId="1700896298" sldId="262"/>
        </pc:sldMkLst>
        <pc:spChg chg="mod">
          <ac:chgData name="Avigdor Rosensweig" userId="2c23bf757acee734" providerId="LiveId" clId="{9FB9D1E2-99EC-43AA-9998-D79579CD457E}" dt="2020-11-18T14:08:14.941" v="456" actId="1035"/>
          <ac:spMkLst>
            <pc:docMk/>
            <pc:sldMk cId="1700896298" sldId="262"/>
            <ac:spMk id="3" creationId="{A2BF1D69-7423-4241-91E0-AA744897D8B1}"/>
          </ac:spMkLst>
        </pc:spChg>
      </pc:sldChg>
      <pc:sldChg chg="modSp add del mod">
        <pc:chgData name="Avigdor Rosensweig" userId="2c23bf757acee734" providerId="LiveId" clId="{9FB9D1E2-99EC-43AA-9998-D79579CD457E}" dt="2020-11-18T15:13:22.322" v="466" actId="47"/>
        <pc:sldMkLst>
          <pc:docMk/>
          <pc:sldMk cId="2953019818" sldId="263"/>
        </pc:sldMkLst>
        <pc:spChg chg="mod">
          <ac:chgData name="Avigdor Rosensweig" userId="2c23bf757acee734" providerId="LiveId" clId="{9FB9D1E2-99EC-43AA-9998-D79579CD457E}" dt="2020-11-18T14:11:24.975" v="457" actId="113"/>
          <ac:spMkLst>
            <pc:docMk/>
            <pc:sldMk cId="2953019818" sldId="263"/>
            <ac:spMk id="3" creationId="{D1E9C3D0-8D81-4EFE-926E-4E78CDDF949C}"/>
          </ac:spMkLst>
        </pc:spChg>
      </pc:sldChg>
      <pc:sldChg chg="add del">
        <pc:chgData name="Avigdor Rosensweig" userId="2c23bf757acee734" providerId="LiveId" clId="{9FB9D1E2-99EC-43AA-9998-D79579CD457E}" dt="2020-11-18T15:13:22.322" v="466" actId="47"/>
        <pc:sldMkLst>
          <pc:docMk/>
          <pc:sldMk cId="1846584729" sldId="264"/>
        </pc:sldMkLst>
      </pc:sldChg>
      <pc:sldChg chg="delSp modSp add del mod">
        <pc:chgData name="Avigdor Rosensweig" userId="2c23bf757acee734" providerId="LiveId" clId="{9FB9D1E2-99EC-43AA-9998-D79579CD457E}" dt="2020-11-18T15:13:22.322" v="466" actId="47"/>
        <pc:sldMkLst>
          <pc:docMk/>
          <pc:sldMk cId="2727269770" sldId="265"/>
        </pc:sldMkLst>
        <pc:spChg chg="del">
          <ac:chgData name="Avigdor Rosensweig" userId="2c23bf757acee734" providerId="LiveId" clId="{9FB9D1E2-99EC-43AA-9998-D79579CD457E}" dt="2020-11-18T14:13:43.464" v="458" actId="478"/>
          <ac:spMkLst>
            <pc:docMk/>
            <pc:sldMk cId="2727269770" sldId="265"/>
            <ac:spMk id="2" creationId="{2C96175A-DF6D-4EDC-A377-5E936B69B19A}"/>
          </ac:spMkLst>
        </pc:spChg>
        <pc:graphicFrameChg chg="mod">
          <ac:chgData name="Avigdor Rosensweig" userId="2c23bf757acee734" providerId="LiveId" clId="{9FB9D1E2-99EC-43AA-9998-D79579CD457E}" dt="2020-11-18T14:13:46.626" v="459" actId="14100"/>
          <ac:graphicFrameMkLst>
            <pc:docMk/>
            <pc:sldMk cId="2727269770" sldId="265"/>
            <ac:graphicFrameMk id="4" creationId="{68D5197A-9C61-4CF4-B500-7F5C6203A136}"/>
          </ac:graphicFrameMkLst>
        </pc:graphicFrameChg>
      </pc:sldChg>
      <pc:sldChg chg="modSp add del mod">
        <pc:chgData name="Avigdor Rosensweig" userId="2c23bf757acee734" providerId="LiveId" clId="{9FB9D1E2-99EC-43AA-9998-D79579CD457E}" dt="2020-11-18T14:07:24.103" v="454" actId="20577"/>
        <pc:sldMkLst>
          <pc:docMk/>
          <pc:sldMk cId="4109795258" sldId="266"/>
        </pc:sldMkLst>
        <pc:spChg chg="mod">
          <ac:chgData name="Avigdor Rosensweig" userId="2c23bf757acee734" providerId="LiveId" clId="{9FB9D1E2-99EC-43AA-9998-D79579CD457E}" dt="2020-11-18T14:07:24.103" v="454" actId="20577"/>
          <ac:spMkLst>
            <pc:docMk/>
            <pc:sldMk cId="4109795258" sldId="266"/>
            <ac:spMk id="2" creationId="{785CAD70-CA8B-431A-8907-AA55F96B6843}"/>
          </ac:spMkLst>
        </pc:spChg>
        <pc:spChg chg="mod">
          <ac:chgData name="Avigdor Rosensweig" userId="2c23bf757acee734" providerId="LiveId" clId="{9FB9D1E2-99EC-43AA-9998-D79579CD457E}" dt="2020-11-18T14:07:05.027" v="446" actId="113"/>
          <ac:spMkLst>
            <pc:docMk/>
            <pc:sldMk cId="4109795258" sldId="266"/>
            <ac:spMk id="3" creationId="{0BD3CE1E-E5CE-45FC-BA75-720559A865F7}"/>
          </ac:spMkLst>
        </pc:spChg>
      </pc:sldChg>
      <pc:sldChg chg="add del">
        <pc:chgData name="Avigdor Rosensweig" userId="2c23bf757acee734" providerId="LiveId" clId="{9FB9D1E2-99EC-43AA-9998-D79579CD457E}" dt="2020-11-18T15:13:22.322" v="466" actId="47"/>
        <pc:sldMkLst>
          <pc:docMk/>
          <pc:sldMk cId="2335319083" sldId="267"/>
        </pc:sldMkLst>
      </pc:sldChg>
      <pc:sldChg chg="modSp mod">
        <pc:chgData name="Avigdor Rosensweig" userId="2c23bf757acee734" providerId="LiveId" clId="{9FB9D1E2-99EC-43AA-9998-D79579CD457E}" dt="2020-11-15T11:54:05.684" v="4" actId="113"/>
        <pc:sldMkLst>
          <pc:docMk/>
          <pc:sldMk cId="3154122195" sldId="268"/>
        </pc:sldMkLst>
        <pc:spChg chg="mod">
          <ac:chgData name="Avigdor Rosensweig" userId="2c23bf757acee734" providerId="LiveId" clId="{9FB9D1E2-99EC-43AA-9998-D79579CD457E}" dt="2020-11-15T11:54:05.684" v="4" actId="113"/>
          <ac:spMkLst>
            <pc:docMk/>
            <pc:sldMk cId="3154122195" sldId="268"/>
            <ac:spMk id="3" creationId="{6F89C2F4-06D5-492E-ACC0-F51B0BBE6D0F}"/>
          </ac:spMkLst>
        </pc:spChg>
      </pc:sldChg>
      <pc:sldChg chg="add del">
        <pc:chgData name="Avigdor Rosensweig" userId="2c23bf757acee734" providerId="LiveId" clId="{9FB9D1E2-99EC-43AA-9998-D79579CD457E}" dt="2020-11-18T15:13:22.322" v="466" actId="47"/>
        <pc:sldMkLst>
          <pc:docMk/>
          <pc:sldMk cId="2817760034" sldId="269"/>
        </pc:sldMkLst>
      </pc:sldChg>
      <pc:sldChg chg="add del">
        <pc:chgData name="Avigdor Rosensweig" userId="2c23bf757acee734" providerId="LiveId" clId="{9FB9D1E2-99EC-43AA-9998-D79579CD457E}" dt="2020-11-18T15:13:22.322" v="466" actId="47"/>
        <pc:sldMkLst>
          <pc:docMk/>
          <pc:sldMk cId="2199659775" sldId="270"/>
        </pc:sldMkLst>
      </pc:sldChg>
      <pc:sldChg chg="add del">
        <pc:chgData name="Avigdor Rosensweig" userId="2c23bf757acee734" providerId="LiveId" clId="{9FB9D1E2-99EC-43AA-9998-D79579CD457E}" dt="2020-11-18T15:13:22.322" v="466" actId="47"/>
        <pc:sldMkLst>
          <pc:docMk/>
          <pc:sldMk cId="1320991863" sldId="271"/>
        </pc:sldMkLst>
      </pc:sldChg>
      <pc:sldChg chg="modSp mod">
        <pc:chgData name="Avigdor Rosensweig" userId="2c23bf757acee734" providerId="LiveId" clId="{9FB9D1E2-99EC-43AA-9998-D79579CD457E}" dt="2020-11-15T11:57:00.029" v="7" actId="113"/>
        <pc:sldMkLst>
          <pc:docMk/>
          <pc:sldMk cId="2211965441" sldId="272"/>
        </pc:sldMkLst>
        <pc:spChg chg="mod">
          <ac:chgData name="Avigdor Rosensweig" userId="2c23bf757acee734" providerId="LiveId" clId="{9FB9D1E2-99EC-43AA-9998-D79579CD457E}" dt="2020-11-15T11:57:00.029" v="7" actId="113"/>
          <ac:spMkLst>
            <pc:docMk/>
            <pc:sldMk cId="2211965441" sldId="272"/>
            <ac:spMk id="3" creationId="{86911AF7-1B98-446D-AA7F-937E9311EEEA}"/>
          </ac:spMkLst>
        </pc:spChg>
      </pc:sldChg>
      <pc:sldChg chg="addSp delSp modSp new add del mod modClrScheme chgLayout">
        <pc:chgData name="Avigdor Rosensweig" userId="2c23bf757acee734" providerId="LiveId" clId="{9FB9D1E2-99EC-43AA-9998-D79579CD457E}" dt="2020-11-18T15:13:22.322" v="466" actId="47"/>
        <pc:sldMkLst>
          <pc:docMk/>
          <pc:sldMk cId="1562275971" sldId="273"/>
        </pc:sldMkLst>
        <pc:spChg chg="del mod ord">
          <ac:chgData name="Avigdor Rosensweig" userId="2c23bf757acee734" providerId="LiveId" clId="{9FB9D1E2-99EC-43AA-9998-D79579CD457E}" dt="2020-11-15T12:10:25.158" v="9" actId="700"/>
          <ac:spMkLst>
            <pc:docMk/>
            <pc:sldMk cId="1562275971" sldId="273"/>
            <ac:spMk id="2" creationId="{26C6F44A-10B3-44E1-BAD6-49EF31465EBE}"/>
          </ac:spMkLst>
        </pc:spChg>
        <pc:spChg chg="del mod ord">
          <ac:chgData name="Avigdor Rosensweig" userId="2c23bf757acee734" providerId="LiveId" clId="{9FB9D1E2-99EC-43AA-9998-D79579CD457E}" dt="2020-11-15T12:10:25.158" v="9" actId="700"/>
          <ac:spMkLst>
            <pc:docMk/>
            <pc:sldMk cId="1562275971" sldId="273"/>
            <ac:spMk id="3" creationId="{90E4FE87-A835-443E-8B88-DB64C847CB66}"/>
          </ac:spMkLst>
        </pc:spChg>
        <pc:spChg chg="add mod ord">
          <ac:chgData name="Avigdor Rosensweig" userId="2c23bf757acee734" providerId="LiveId" clId="{9FB9D1E2-99EC-43AA-9998-D79579CD457E}" dt="2020-11-15T12:20:37.113" v="30" actId="20577"/>
          <ac:spMkLst>
            <pc:docMk/>
            <pc:sldMk cId="1562275971" sldId="273"/>
            <ac:spMk id="4" creationId="{907A8623-A97A-42ED-94B0-998357B51609}"/>
          </ac:spMkLst>
        </pc:spChg>
        <pc:spChg chg="add mod ord">
          <ac:chgData name="Avigdor Rosensweig" userId="2c23bf757acee734" providerId="LiveId" clId="{9FB9D1E2-99EC-43AA-9998-D79579CD457E}" dt="2020-11-15T12:10:25.158" v="9" actId="700"/>
          <ac:spMkLst>
            <pc:docMk/>
            <pc:sldMk cId="1562275971" sldId="273"/>
            <ac:spMk id="5" creationId="{858A5FE7-A08A-49EC-B0E4-7C7A49A92825}"/>
          </ac:spMkLst>
        </pc:spChg>
      </pc:sldChg>
      <pc:sldChg chg="addSp delSp modSp new del mod modClrScheme chgLayout">
        <pc:chgData name="Avigdor Rosensweig" userId="2c23bf757acee734" providerId="LiveId" clId="{9FB9D1E2-99EC-43AA-9998-D79579CD457E}" dt="2020-11-18T15:13:22.322" v="466" actId="47"/>
        <pc:sldMkLst>
          <pc:docMk/>
          <pc:sldMk cId="2862945265" sldId="274"/>
        </pc:sldMkLst>
        <pc:spChg chg="del mod ord">
          <ac:chgData name="Avigdor Rosensweig" userId="2c23bf757acee734" providerId="LiveId" clId="{9FB9D1E2-99EC-43AA-9998-D79579CD457E}" dt="2020-11-15T12:36:22.855" v="32" actId="700"/>
          <ac:spMkLst>
            <pc:docMk/>
            <pc:sldMk cId="2862945265" sldId="274"/>
            <ac:spMk id="2" creationId="{C6768853-4FF0-4832-8DA9-D96C84FDBA03}"/>
          </ac:spMkLst>
        </pc:spChg>
        <pc:spChg chg="del mod ord">
          <ac:chgData name="Avigdor Rosensweig" userId="2c23bf757acee734" providerId="LiveId" clId="{9FB9D1E2-99EC-43AA-9998-D79579CD457E}" dt="2020-11-15T12:36:22.855" v="32" actId="700"/>
          <ac:spMkLst>
            <pc:docMk/>
            <pc:sldMk cId="2862945265" sldId="274"/>
            <ac:spMk id="3" creationId="{2C9ED282-641B-4562-926F-5A42549A4039}"/>
          </ac:spMkLst>
        </pc:spChg>
        <pc:spChg chg="add mod ord">
          <ac:chgData name="Avigdor Rosensweig" userId="2c23bf757acee734" providerId="LiveId" clId="{9FB9D1E2-99EC-43AA-9998-D79579CD457E}" dt="2020-11-15T12:36:22.855" v="32" actId="700"/>
          <ac:spMkLst>
            <pc:docMk/>
            <pc:sldMk cId="2862945265" sldId="274"/>
            <ac:spMk id="4" creationId="{00C5A045-264B-418E-99C4-AA540BEF78C4}"/>
          </ac:spMkLst>
        </pc:spChg>
        <pc:spChg chg="add mod ord">
          <ac:chgData name="Avigdor Rosensweig" userId="2c23bf757acee734" providerId="LiveId" clId="{9FB9D1E2-99EC-43AA-9998-D79579CD457E}" dt="2020-11-15T17:33:55.307" v="443" actId="20577"/>
          <ac:spMkLst>
            <pc:docMk/>
            <pc:sldMk cId="2862945265" sldId="274"/>
            <ac:spMk id="5" creationId="{71D207D9-713F-49D0-AAB8-8C0B287C65AF}"/>
          </ac:spMkLst>
        </pc:spChg>
      </pc:sldChg>
      <pc:sldChg chg="modSp new mod">
        <pc:chgData name="Avigdor Rosensweig" userId="2c23bf757acee734" providerId="LiveId" clId="{9FB9D1E2-99EC-43AA-9998-D79579CD457E}" dt="2020-11-18T14:15:38.618" v="465" actId="12"/>
        <pc:sldMkLst>
          <pc:docMk/>
          <pc:sldMk cId="473956606" sldId="275"/>
        </pc:sldMkLst>
        <pc:spChg chg="mod">
          <ac:chgData name="Avigdor Rosensweig" userId="2c23bf757acee734" providerId="LiveId" clId="{9FB9D1E2-99EC-43AA-9998-D79579CD457E}" dt="2020-11-18T14:15:38.618" v="465" actId="12"/>
          <ac:spMkLst>
            <pc:docMk/>
            <pc:sldMk cId="473956606" sldId="275"/>
            <ac:spMk id="3" creationId="{F6465DF4-4A23-4817-AECD-5C8143EEE36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662F87-BFB5-416A-AD21-0632E893110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673314CD-231F-4DAC-AC5F-3424F58FA2D8}">
      <dgm:prSet phldrT="[Text]"/>
      <dgm:spPr/>
      <dgm:t>
        <a:bodyPr/>
        <a:lstStyle/>
        <a:p>
          <a:pPr rtl="1"/>
          <a:r>
            <a:rPr lang="he-IL" dirty="0"/>
            <a:t>האב והבת</a:t>
          </a:r>
        </a:p>
      </dgm:t>
    </dgm:pt>
    <dgm:pt modelId="{E8B1462A-FD7B-4357-A472-63070F5EC491}" type="parTrans" cxnId="{511B09E1-6296-41B1-9F31-5FCD6B32D1CD}">
      <dgm:prSet/>
      <dgm:spPr/>
      <dgm:t>
        <a:bodyPr/>
        <a:lstStyle/>
        <a:p>
          <a:pPr rtl="1"/>
          <a:endParaRPr lang="he-IL"/>
        </a:p>
      </dgm:t>
    </dgm:pt>
    <dgm:pt modelId="{EBC38556-541C-4F52-A097-1C1A1807C6AC}" type="sibTrans" cxnId="{511B09E1-6296-41B1-9F31-5FCD6B32D1CD}">
      <dgm:prSet/>
      <dgm:spPr/>
      <dgm:t>
        <a:bodyPr/>
        <a:lstStyle/>
        <a:p>
          <a:pPr rtl="1"/>
          <a:endParaRPr lang="he-IL"/>
        </a:p>
      </dgm:t>
    </dgm:pt>
    <dgm:pt modelId="{87A87EFB-EF69-405E-A08C-5E7CA834300F}">
      <dgm:prSet phldrT="[Text]"/>
      <dgm:spPr/>
      <dgm:t>
        <a:bodyPr/>
        <a:lstStyle/>
        <a:p>
          <a:pPr rtl="1"/>
          <a:r>
            <a:rPr lang="en-US" dirty="0"/>
            <a:t>Is he fundamentally her agent? Accepting the kiddushin on her behalf?</a:t>
          </a:r>
          <a:endParaRPr lang="he-IL" dirty="0"/>
        </a:p>
      </dgm:t>
    </dgm:pt>
    <dgm:pt modelId="{4C9435D0-7F01-48D3-9DF0-53BC722DE47F}" type="parTrans" cxnId="{1459A860-FFDB-4A50-9E50-2C8844AE0518}">
      <dgm:prSet/>
      <dgm:spPr/>
      <dgm:t>
        <a:bodyPr/>
        <a:lstStyle/>
        <a:p>
          <a:pPr rtl="1"/>
          <a:endParaRPr lang="he-IL"/>
        </a:p>
      </dgm:t>
    </dgm:pt>
    <dgm:pt modelId="{C6108CAC-5864-4CC9-B14C-FFFCCB08CE3F}" type="sibTrans" cxnId="{1459A860-FFDB-4A50-9E50-2C8844AE0518}">
      <dgm:prSet/>
      <dgm:spPr/>
      <dgm:t>
        <a:bodyPr/>
        <a:lstStyle/>
        <a:p>
          <a:pPr rtl="1"/>
          <a:endParaRPr lang="he-IL"/>
        </a:p>
      </dgm:t>
    </dgm:pt>
    <dgm:pt modelId="{EAC1913D-D68E-43B8-BAF1-9886A72C3A5D}">
      <dgm:prSet phldrT="[Text]"/>
      <dgm:spPr/>
      <dgm:t>
        <a:bodyPr/>
        <a:lstStyle/>
        <a:p>
          <a:pPr rtl="1"/>
          <a:r>
            <a:rPr lang="en-US" dirty="0"/>
            <a:t>Or is he the principal party?</a:t>
          </a:r>
          <a:endParaRPr lang="he-IL" dirty="0"/>
        </a:p>
      </dgm:t>
    </dgm:pt>
    <dgm:pt modelId="{3830D3F1-76E9-4CCA-A25C-94B64ABC6436}" type="parTrans" cxnId="{BE9BCCB6-9408-4C5D-B51C-72D0D500BCF8}">
      <dgm:prSet/>
      <dgm:spPr/>
      <dgm:t>
        <a:bodyPr/>
        <a:lstStyle/>
        <a:p>
          <a:pPr rtl="1"/>
          <a:endParaRPr lang="he-IL"/>
        </a:p>
      </dgm:t>
    </dgm:pt>
    <dgm:pt modelId="{B666C3F9-445E-45C9-B13E-DCE989AB0626}" type="sibTrans" cxnId="{BE9BCCB6-9408-4C5D-B51C-72D0D500BCF8}">
      <dgm:prSet/>
      <dgm:spPr/>
      <dgm:t>
        <a:bodyPr/>
        <a:lstStyle/>
        <a:p>
          <a:pPr rtl="1"/>
          <a:endParaRPr lang="he-IL"/>
        </a:p>
      </dgm:t>
    </dgm:pt>
    <dgm:pt modelId="{D844DBF5-4528-48F0-B8E2-1128553975CB}" type="pres">
      <dgm:prSet presAssocID="{5F662F87-BFB5-416A-AD21-0632E893110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4AB2DB1-A7EA-46EF-B8C1-A4514D52C42B}" type="pres">
      <dgm:prSet presAssocID="{673314CD-231F-4DAC-AC5F-3424F58FA2D8}" presName="hierRoot1" presStyleCnt="0"/>
      <dgm:spPr/>
    </dgm:pt>
    <dgm:pt modelId="{EC205B0D-EDEF-4434-9CE0-4B251990474C}" type="pres">
      <dgm:prSet presAssocID="{673314CD-231F-4DAC-AC5F-3424F58FA2D8}" presName="composite" presStyleCnt="0"/>
      <dgm:spPr/>
    </dgm:pt>
    <dgm:pt modelId="{2986CB51-9CD5-484E-9262-1C25000F1997}" type="pres">
      <dgm:prSet presAssocID="{673314CD-231F-4DAC-AC5F-3424F58FA2D8}" presName="background" presStyleLbl="node0" presStyleIdx="0" presStyleCnt="1"/>
      <dgm:spPr/>
    </dgm:pt>
    <dgm:pt modelId="{E1203E8B-9A53-4CB0-B926-E1AE7844519F}" type="pres">
      <dgm:prSet presAssocID="{673314CD-231F-4DAC-AC5F-3424F58FA2D8}" presName="text" presStyleLbl="fgAcc0" presStyleIdx="0" presStyleCnt="1">
        <dgm:presLayoutVars>
          <dgm:chPref val="3"/>
        </dgm:presLayoutVars>
      </dgm:prSet>
      <dgm:spPr/>
    </dgm:pt>
    <dgm:pt modelId="{73F434D2-1D85-4FCE-9B2D-F428DFF23F32}" type="pres">
      <dgm:prSet presAssocID="{673314CD-231F-4DAC-AC5F-3424F58FA2D8}" presName="hierChild2" presStyleCnt="0"/>
      <dgm:spPr/>
    </dgm:pt>
    <dgm:pt modelId="{DB02AA69-890B-4592-9D48-640280F9CF15}" type="pres">
      <dgm:prSet presAssocID="{4C9435D0-7F01-48D3-9DF0-53BC722DE47F}" presName="Name10" presStyleLbl="parChTrans1D2" presStyleIdx="0" presStyleCnt="2"/>
      <dgm:spPr/>
    </dgm:pt>
    <dgm:pt modelId="{DB8D3A52-A18F-47DE-8A02-E4557DFDA37B}" type="pres">
      <dgm:prSet presAssocID="{87A87EFB-EF69-405E-A08C-5E7CA834300F}" presName="hierRoot2" presStyleCnt="0"/>
      <dgm:spPr/>
    </dgm:pt>
    <dgm:pt modelId="{0A80CD15-9C7D-468E-B64C-27D5E7B90C31}" type="pres">
      <dgm:prSet presAssocID="{87A87EFB-EF69-405E-A08C-5E7CA834300F}" presName="composite2" presStyleCnt="0"/>
      <dgm:spPr/>
    </dgm:pt>
    <dgm:pt modelId="{405FEB59-E359-4677-9818-1919A59CD220}" type="pres">
      <dgm:prSet presAssocID="{87A87EFB-EF69-405E-A08C-5E7CA834300F}" presName="background2" presStyleLbl="node2" presStyleIdx="0" presStyleCnt="2"/>
      <dgm:spPr/>
    </dgm:pt>
    <dgm:pt modelId="{7B3DF570-8528-4A53-8EAE-6FA3458CA311}" type="pres">
      <dgm:prSet presAssocID="{87A87EFB-EF69-405E-A08C-5E7CA834300F}" presName="text2" presStyleLbl="fgAcc2" presStyleIdx="0" presStyleCnt="2">
        <dgm:presLayoutVars>
          <dgm:chPref val="3"/>
        </dgm:presLayoutVars>
      </dgm:prSet>
      <dgm:spPr/>
    </dgm:pt>
    <dgm:pt modelId="{100E247F-335B-40D4-86FB-D781E405A6DD}" type="pres">
      <dgm:prSet presAssocID="{87A87EFB-EF69-405E-A08C-5E7CA834300F}" presName="hierChild3" presStyleCnt="0"/>
      <dgm:spPr/>
    </dgm:pt>
    <dgm:pt modelId="{8650829A-4456-4987-A730-3DF2C28B2A47}" type="pres">
      <dgm:prSet presAssocID="{3830D3F1-76E9-4CCA-A25C-94B64ABC6436}" presName="Name10" presStyleLbl="parChTrans1D2" presStyleIdx="1" presStyleCnt="2"/>
      <dgm:spPr/>
    </dgm:pt>
    <dgm:pt modelId="{EBED238E-2BAB-4CFD-9A63-90EC2579BBE9}" type="pres">
      <dgm:prSet presAssocID="{EAC1913D-D68E-43B8-BAF1-9886A72C3A5D}" presName="hierRoot2" presStyleCnt="0"/>
      <dgm:spPr/>
    </dgm:pt>
    <dgm:pt modelId="{6FBBBD99-1501-410D-AA5A-1E24AA6C20D6}" type="pres">
      <dgm:prSet presAssocID="{EAC1913D-D68E-43B8-BAF1-9886A72C3A5D}" presName="composite2" presStyleCnt="0"/>
      <dgm:spPr/>
    </dgm:pt>
    <dgm:pt modelId="{1DBA15CE-D83D-44B6-B961-D2FECB575B98}" type="pres">
      <dgm:prSet presAssocID="{EAC1913D-D68E-43B8-BAF1-9886A72C3A5D}" presName="background2" presStyleLbl="node2" presStyleIdx="1" presStyleCnt="2"/>
      <dgm:spPr/>
    </dgm:pt>
    <dgm:pt modelId="{A7AF9617-D5D8-43A5-BE80-B553FC667A78}" type="pres">
      <dgm:prSet presAssocID="{EAC1913D-D68E-43B8-BAF1-9886A72C3A5D}" presName="text2" presStyleLbl="fgAcc2" presStyleIdx="1" presStyleCnt="2">
        <dgm:presLayoutVars>
          <dgm:chPref val="3"/>
        </dgm:presLayoutVars>
      </dgm:prSet>
      <dgm:spPr/>
    </dgm:pt>
    <dgm:pt modelId="{20F1E574-AAC3-430C-ACB1-669F9F1BCAF8}" type="pres">
      <dgm:prSet presAssocID="{EAC1913D-D68E-43B8-BAF1-9886A72C3A5D}" presName="hierChild3" presStyleCnt="0"/>
      <dgm:spPr/>
    </dgm:pt>
  </dgm:ptLst>
  <dgm:cxnLst>
    <dgm:cxn modelId="{9028B912-2DBE-4982-9229-D5AC3E04367D}" type="presOf" srcId="{EAC1913D-D68E-43B8-BAF1-9886A72C3A5D}" destId="{A7AF9617-D5D8-43A5-BE80-B553FC667A78}" srcOrd="0" destOrd="0" presId="urn:microsoft.com/office/officeart/2005/8/layout/hierarchy1"/>
    <dgm:cxn modelId="{1459A860-FFDB-4A50-9E50-2C8844AE0518}" srcId="{673314CD-231F-4DAC-AC5F-3424F58FA2D8}" destId="{87A87EFB-EF69-405E-A08C-5E7CA834300F}" srcOrd="0" destOrd="0" parTransId="{4C9435D0-7F01-48D3-9DF0-53BC722DE47F}" sibTransId="{C6108CAC-5864-4CC9-B14C-FFFCCB08CE3F}"/>
    <dgm:cxn modelId="{140F17A9-69DC-42EF-A7D2-4DFC1FFFE09B}" type="presOf" srcId="{4C9435D0-7F01-48D3-9DF0-53BC722DE47F}" destId="{DB02AA69-890B-4592-9D48-640280F9CF15}" srcOrd="0" destOrd="0" presId="urn:microsoft.com/office/officeart/2005/8/layout/hierarchy1"/>
    <dgm:cxn modelId="{4686A7B1-41D8-4AF9-BCCF-B865F9EC0DE4}" type="presOf" srcId="{673314CD-231F-4DAC-AC5F-3424F58FA2D8}" destId="{E1203E8B-9A53-4CB0-B926-E1AE7844519F}" srcOrd="0" destOrd="0" presId="urn:microsoft.com/office/officeart/2005/8/layout/hierarchy1"/>
    <dgm:cxn modelId="{BE9BCCB6-9408-4C5D-B51C-72D0D500BCF8}" srcId="{673314CD-231F-4DAC-AC5F-3424F58FA2D8}" destId="{EAC1913D-D68E-43B8-BAF1-9886A72C3A5D}" srcOrd="1" destOrd="0" parTransId="{3830D3F1-76E9-4CCA-A25C-94B64ABC6436}" sibTransId="{B666C3F9-445E-45C9-B13E-DCE989AB0626}"/>
    <dgm:cxn modelId="{B8C1E2B6-F1DA-4062-8BE7-3FB73298909A}" type="presOf" srcId="{3830D3F1-76E9-4CCA-A25C-94B64ABC6436}" destId="{8650829A-4456-4987-A730-3DF2C28B2A47}" srcOrd="0" destOrd="0" presId="urn:microsoft.com/office/officeart/2005/8/layout/hierarchy1"/>
    <dgm:cxn modelId="{13D5E0B7-994E-40F5-BDFB-47E35FC241A5}" type="presOf" srcId="{87A87EFB-EF69-405E-A08C-5E7CA834300F}" destId="{7B3DF570-8528-4A53-8EAE-6FA3458CA311}" srcOrd="0" destOrd="0" presId="urn:microsoft.com/office/officeart/2005/8/layout/hierarchy1"/>
    <dgm:cxn modelId="{0FC5B8DE-1BBD-4529-8A20-430E72C966CA}" type="presOf" srcId="{5F662F87-BFB5-416A-AD21-0632E8931102}" destId="{D844DBF5-4528-48F0-B8E2-1128553975CB}" srcOrd="0" destOrd="0" presId="urn:microsoft.com/office/officeart/2005/8/layout/hierarchy1"/>
    <dgm:cxn modelId="{511B09E1-6296-41B1-9F31-5FCD6B32D1CD}" srcId="{5F662F87-BFB5-416A-AD21-0632E8931102}" destId="{673314CD-231F-4DAC-AC5F-3424F58FA2D8}" srcOrd="0" destOrd="0" parTransId="{E8B1462A-FD7B-4357-A472-63070F5EC491}" sibTransId="{EBC38556-541C-4F52-A097-1C1A1807C6AC}"/>
    <dgm:cxn modelId="{19A3372E-4A79-41EE-B853-E5DBBD9C6A71}" type="presParOf" srcId="{D844DBF5-4528-48F0-B8E2-1128553975CB}" destId="{24AB2DB1-A7EA-46EF-B8C1-A4514D52C42B}" srcOrd="0" destOrd="0" presId="urn:microsoft.com/office/officeart/2005/8/layout/hierarchy1"/>
    <dgm:cxn modelId="{275BFDDB-08FD-41C9-BB26-6713D516DC7A}" type="presParOf" srcId="{24AB2DB1-A7EA-46EF-B8C1-A4514D52C42B}" destId="{EC205B0D-EDEF-4434-9CE0-4B251990474C}" srcOrd="0" destOrd="0" presId="urn:microsoft.com/office/officeart/2005/8/layout/hierarchy1"/>
    <dgm:cxn modelId="{F14FA5FA-372E-465C-88DF-18F61B16F19F}" type="presParOf" srcId="{EC205B0D-EDEF-4434-9CE0-4B251990474C}" destId="{2986CB51-9CD5-484E-9262-1C25000F1997}" srcOrd="0" destOrd="0" presId="urn:microsoft.com/office/officeart/2005/8/layout/hierarchy1"/>
    <dgm:cxn modelId="{BF6E3BCC-E59A-4DAA-9BD0-D943FAC2812F}" type="presParOf" srcId="{EC205B0D-EDEF-4434-9CE0-4B251990474C}" destId="{E1203E8B-9A53-4CB0-B926-E1AE7844519F}" srcOrd="1" destOrd="0" presId="urn:microsoft.com/office/officeart/2005/8/layout/hierarchy1"/>
    <dgm:cxn modelId="{AF2ED9BE-FC51-4DBB-81E7-C0492C058F47}" type="presParOf" srcId="{24AB2DB1-A7EA-46EF-B8C1-A4514D52C42B}" destId="{73F434D2-1D85-4FCE-9B2D-F428DFF23F32}" srcOrd="1" destOrd="0" presId="urn:microsoft.com/office/officeart/2005/8/layout/hierarchy1"/>
    <dgm:cxn modelId="{6C7FB4BF-BA83-4474-9617-1CE9BDC0B04A}" type="presParOf" srcId="{73F434D2-1D85-4FCE-9B2D-F428DFF23F32}" destId="{DB02AA69-890B-4592-9D48-640280F9CF15}" srcOrd="0" destOrd="0" presId="urn:microsoft.com/office/officeart/2005/8/layout/hierarchy1"/>
    <dgm:cxn modelId="{5ABAEF6F-5CE7-4FCF-9B95-F398202E9D40}" type="presParOf" srcId="{73F434D2-1D85-4FCE-9B2D-F428DFF23F32}" destId="{DB8D3A52-A18F-47DE-8A02-E4557DFDA37B}" srcOrd="1" destOrd="0" presId="urn:microsoft.com/office/officeart/2005/8/layout/hierarchy1"/>
    <dgm:cxn modelId="{514ED8D6-DC0A-4908-AC3D-98A0A12B7038}" type="presParOf" srcId="{DB8D3A52-A18F-47DE-8A02-E4557DFDA37B}" destId="{0A80CD15-9C7D-468E-B64C-27D5E7B90C31}" srcOrd="0" destOrd="0" presId="urn:microsoft.com/office/officeart/2005/8/layout/hierarchy1"/>
    <dgm:cxn modelId="{BB2AFC9E-1AFC-4B7E-B897-7BDD275D6339}" type="presParOf" srcId="{0A80CD15-9C7D-468E-B64C-27D5E7B90C31}" destId="{405FEB59-E359-4677-9818-1919A59CD220}" srcOrd="0" destOrd="0" presId="urn:microsoft.com/office/officeart/2005/8/layout/hierarchy1"/>
    <dgm:cxn modelId="{7352917E-8718-429C-82DD-D707B0FC494E}" type="presParOf" srcId="{0A80CD15-9C7D-468E-B64C-27D5E7B90C31}" destId="{7B3DF570-8528-4A53-8EAE-6FA3458CA311}" srcOrd="1" destOrd="0" presId="urn:microsoft.com/office/officeart/2005/8/layout/hierarchy1"/>
    <dgm:cxn modelId="{DBB758E8-3A6C-4FDD-8A7D-981DD286BBD7}" type="presParOf" srcId="{DB8D3A52-A18F-47DE-8A02-E4557DFDA37B}" destId="{100E247F-335B-40D4-86FB-D781E405A6DD}" srcOrd="1" destOrd="0" presId="urn:microsoft.com/office/officeart/2005/8/layout/hierarchy1"/>
    <dgm:cxn modelId="{60414C71-797A-4A65-B3AE-113EC12A5165}" type="presParOf" srcId="{73F434D2-1D85-4FCE-9B2D-F428DFF23F32}" destId="{8650829A-4456-4987-A730-3DF2C28B2A47}" srcOrd="2" destOrd="0" presId="urn:microsoft.com/office/officeart/2005/8/layout/hierarchy1"/>
    <dgm:cxn modelId="{D621A57A-84F2-4B83-A24D-B679D588CC1C}" type="presParOf" srcId="{73F434D2-1D85-4FCE-9B2D-F428DFF23F32}" destId="{EBED238E-2BAB-4CFD-9A63-90EC2579BBE9}" srcOrd="3" destOrd="0" presId="urn:microsoft.com/office/officeart/2005/8/layout/hierarchy1"/>
    <dgm:cxn modelId="{80472EBB-CA39-417F-9DB5-477097521D56}" type="presParOf" srcId="{EBED238E-2BAB-4CFD-9A63-90EC2579BBE9}" destId="{6FBBBD99-1501-410D-AA5A-1E24AA6C20D6}" srcOrd="0" destOrd="0" presId="urn:microsoft.com/office/officeart/2005/8/layout/hierarchy1"/>
    <dgm:cxn modelId="{0053D05A-06D8-475E-A6DC-7FECF1562FEE}" type="presParOf" srcId="{6FBBBD99-1501-410D-AA5A-1E24AA6C20D6}" destId="{1DBA15CE-D83D-44B6-B961-D2FECB575B98}" srcOrd="0" destOrd="0" presId="urn:microsoft.com/office/officeart/2005/8/layout/hierarchy1"/>
    <dgm:cxn modelId="{217738B2-E741-4CFD-AB67-33DACB82BF16}" type="presParOf" srcId="{6FBBBD99-1501-410D-AA5A-1E24AA6C20D6}" destId="{A7AF9617-D5D8-43A5-BE80-B553FC667A78}" srcOrd="1" destOrd="0" presId="urn:microsoft.com/office/officeart/2005/8/layout/hierarchy1"/>
    <dgm:cxn modelId="{552687D8-5986-4C26-810E-BB333E9515A1}" type="presParOf" srcId="{EBED238E-2BAB-4CFD-9A63-90EC2579BBE9}" destId="{20F1E574-AAC3-430C-ACB1-669F9F1BCAF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0829A-4456-4987-A730-3DF2C28B2A47}">
      <dsp:nvSpPr>
        <dsp:cNvPr id="0" name=""/>
        <dsp:cNvSpPr/>
      </dsp:nvSpPr>
      <dsp:spPr>
        <a:xfrm>
          <a:off x="5112748" y="1658197"/>
          <a:ext cx="1595567" cy="759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471"/>
              </a:lnTo>
              <a:lnTo>
                <a:pt x="1595567" y="517471"/>
              </a:lnTo>
              <a:lnTo>
                <a:pt x="1595567" y="759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02AA69-890B-4592-9D48-640280F9CF15}">
      <dsp:nvSpPr>
        <dsp:cNvPr id="0" name=""/>
        <dsp:cNvSpPr/>
      </dsp:nvSpPr>
      <dsp:spPr>
        <a:xfrm>
          <a:off x="3517180" y="1658197"/>
          <a:ext cx="1595567" cy="759345"/>
        </a:xfrm>
        <a:custGeom>
          <a:avLst/>
          <a:gdLst/>
          <a:ahLst/>
          <a:cxnLst/>
          <a:rect l="0" t="0" r="0" b="0"/>
          <a:pathLst>
            <a:path>
              <a:moveTo>
                <a:pt x="1595567" y="0"/>
              </a:moveTo>
              <a:lnTo>
                <a:pt x="1595567" y="517471"/>
              </a:lnTo>
              <a:lnTo>
                <a:pt x="0" y="517471"/>
              </a:lnTo>
              <a:lnTo>
                <a:pt x="0" y="759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6CB51-9CD5-484E-9262-1C25000F1997}">
      <dsp:nvSpPr>
        <dsp:cNvPr id="0" name=""/>
        <dsp:cNvSpPr/>
      </dsp:nvSpPr>
      <dsp:spPr>
        <a:xfrm>
          <a:off x="3807283" y="257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03E8B-9A53-4CB0-B926-E1AE7844519F}">
      <dsp:nvSpPr>
        <dsp:cNvPr id="0" name=""/>
        <dsp:cNvSpPr/>
      </dsp:nvSpPr>
      <dsp:spPr>
        <a:xfrm>
          <a:off x="4097387" y="275855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האב והבת</a:t>
          </a:r>
        </a:p>
      </dsp:txBody>
      <dsp:txXfrm>
        <a:off x="4145946" y="324414"/>
        <a:ext cx="2513811" cy="1560821"/>
      </dsp:txXfrm>
    </dsp:sp>
    <dsp:sp modelId="{405FEB59-E359-4677-9818-1919A59CD220}">
      <dsp:nvSpPr>
        <dsp:cNvPr id="0" name=""/>
        <dsp:cNvSpPr/>
      </dsp:nvSpPr>
      <dsp:spPr>
        <a:xfrm>
          <a:off x="2211716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DF570-8528-4A53-8EAE-6FA3458CA311}">
      <dsp:nvSpPr>
        <dsp:cNvPr id="0" name=""/>
        <dsp:cNvSpPr/>
      </dsp:nvSpPr>
      <dsp:spPr>
        <a:xfrm>
          <a:off x="2501819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Is he fundamentally her agent? Accepting the kiddushin on her behalf?</a:t>
          </a:r>
          <a:endParaRPr lang="he-IL" sz="2100" kern="1200" dirty="0"/>
        </a:p>
      </dsp:txBody>
      <dsp:txXfrm>
        <a:off x="2550378" y="2741699"/>
        <a:ext cx="2513811" cy="1560821"/>
      </dsp:txXfrm>
    </dsp:sp>
    <dsp:sp modelId="{1DBA15CE-D83D-44B6-B961-D2FECB575B98}">
      <dsp:nvSpPr>
        <dsp:cNvPr id="0" name=""/>
        <dsp:cNvSpPr/>
      </dsp:nvSpPr>
      <dsp:spPr>
        <a:xfrm>
          <a:off x="5402851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AF9617-D5D8-43A5-BE80-B553FC667A78}">
      <dsp:nvSpPr>
        <dsp:cNvPr id="0" name=""/>
        <dsp:cNvSpPr/>
      </dsp:nvSpPr>
      <dsp:spPr>
        <a:xfrm>
          <a:off x="5692954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Or is he the principal party?</a:t>
          </a:r>
          <a:endParaRPr lang="he-IL" sz="2100" kern="1200" dirty="0"/>
        </a:p>
      </dsp:txBody>
      <dsp:txXfrm>
        <a:off x="5741513" y="2741699"/>
        <a:ext cx="2513811" cy="1560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F53FA-266C-4F39-AFF5-728036224F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D10C0C-B8C1-41D2-BF73-55C4CD916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EFE4A-A05D-466A-972E-D6FEC5EA1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ב'/כסלו/תשפ"א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FE678-C249-48A9-A0A1-F38699DA0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49CF6-5323-4F20-B3F3-D052D4D8E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274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E3ABA-C0CC-4FD2-89F1-116F00899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8794A7-B8C9-4506-96F8-B191AD7EA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848E-27B7-4A07-AD6F-54BAF3BA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ב'/כסלו/תשפ"א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7AA70-8851-4E13-8A52-1A865F8D9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02B6E-B594-418E-ABD7-86B532971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72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464271-F747-47D5-8EA4-0C7C8E601B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83B65-2A67-4EA0-8D7A-E7055D4C6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1A91C-97B3-4EC8-98F3-DD97F617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ב'/כסלו/תשפ"א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C402C-6C3D-47A4-B232-2AA0988BB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A77FB-4CFC-4D59-9354-C36B6A68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183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3B7ED-B86B-4DF2-BA3A-8EDF27BCB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0AA12-8848-4899-89A3-F709CA62A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00645-0B6C-4CF7-9BB6-4745C9836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ב'/כסלו/תשפ"א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C5C0E-C331-4BEE-B86F-FB98844A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DF3F5-9BB4-4298-A689-45CB4BFF0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369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BAEEC-7DAE-4B47-B869-DC8BB569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88CDD-DAFD-47BD-9656-46402F23A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8EDE6-19FB-466D-BF84-5B73E96F1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ב'/כסלו/תשפ"א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29C58-47CF-44E9-8414-0410E364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5A56D-B3BF-46C4-BC77-FA29E151A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166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4B4D0-C515-476E-83D2-19A1039EC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8CB15-A8B8-455B-92B1-F844D35C0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B4D59-4965-428D-9660-290F04D45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34558-75C5-4A56-B7E1-122E5FB51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ב'/כסלו/תשפ"א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36C06-5F0D-4C26-9CB9-1083A8D41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DD615-7C9B-4FAC-AC5F-9BC886962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2075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42303-DD8D-4B95-8ECE-2B540C0D3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53C34-624A-48D8-AF2D-252B3A535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6667D-6698-4DB8-A657-FAFB8C564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09010B-5D93-4FAA-A529-E77E837CB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3436F4-D38D-4B69-BC62-763C8A896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D5E637-AE3E-4294-BC89-59FB0F870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ב'/כסלו/תשפ"א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1E12ED-856D-4682-8ABF-75780A3C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6DF92E-051E-48BE-8342-CCBDB78DD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966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A0F63-CCFF-4FA6-A5E8-488D44B0E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3E7F39-B103-4ADF-9952-CB23B5948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ב'/כסלו/תשפ"א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F88C5C-D36C-4470-A8B3-372CF131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B7C1B-C600-4734-8D2D-239DB55E1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803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34F08D-6350-4132-84B5-044CA1FF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ב'/כסלו/תשפ"א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B29FD-C797-4664-87F4-C161D1632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074B41-EB9A-4A1B-A67E-5F8D4213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983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B8359-6564-4DF8-8A96-3E69FBC1F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5BF5B-81E2-44DC-A473-57155C453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E2ACE5-2EEF-440C-85D2-0962DAF2B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57A118-5B11-44D8-AE52-86891C7EB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ב'/כסלו/תשפ"א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8FD19-9235-47B3-8D87-C6D93C3C6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C9E1CF-42B9-4C7B-B4D2-BC10906D6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187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936B9-D793-4AAE-B2F8-BC38D550F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8B10F-C57B-4CC5-BF03-5ED6E79E67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308B0A-E57D-4503-923B-8CE492F26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2D3B1-7D70-4669-85DA-8A2104E6B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8820-906B-4AE8-B4E9-3A5EEB09B2EC}" type="datetimeFigureOut">
              <a:rPr lang="he-IL" smtClean="0"/>
              <a:t>ב'/כסלו/תשפ"א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3632DB-2A2D-48C5-8107-BCD1089B1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73EB9-B7DD-4E55-A529-D3990DEA1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662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C291A9-BD4F-482D-B210-04657F4B6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B3086-1D66-4D29-9427-8351AE918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F6EEA-CEF8-4B65-83B5-8666CB2D71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B8820-906B-4AE8-B4E9-3A5EEB09B2EC}" type="datetimeFigureOut">
              <a:rPr lang="he-IL" smtClean="0"/>
              <a:t>ב'/כסלו/תשפ"א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A1F7C-AA39-4660-895C-A731C75A6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9E449-F77F-4BE3-81E0-4D08B6D595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295A5-3F48-4698-A17B-E9AC18A2B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325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A881C-1690-4C14-B1BB-8F6D9173F7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קידושי קטנה על ידי האב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0039A5-ED4A-4A0D-BF83-B78A747F36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370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076BB-D034-43CE-9C07-BD86D3F2A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9C2F4-06D5-492E-ACC0-F51B0BBE6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spcBef>
                <a:spcPts val="0"/>
              </a:spcBef>
              <a:spcAft>
                <a:spcPts val="0"/>
              </a:spcAft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קידושין דף ג עמוד ב </a:t>
            </a:r>
            <a:endParaRPr lang="he-IL" sz="1800" b="0" dirty="0">
              <a:effectLst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בכסף. מנ"ל? ותו, הא דתנן: האב זכאי בבתו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בקדושיה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בכסף, בשטר, ובביאה,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דמיקניא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בכסף, וכסף דאבוה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הוא? אמר רב יהודה אמר רב,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קרא: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ויצאה חנם אין כסף, אין כסף לאדון זה, אבל יש כסף לאדון אחר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ומאן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אב. ואימא: לדידה! הכי השתא,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אביה מקבל קידושיה,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את בתי נתתי לאיש הזה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ואיהי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שקלה כספא? ואימא: ה"מ קטנה דלית לה יד לקבל קידושין, אבל נערה דאית לה יד לקבל קידושין, תקדיש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איהי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נפשה ותשקול כספא! אמר קרא: בנעוריה בית אביה, כל שבח נעורים לאביה. ואלא 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רב: מנין שמעשה הבת לאב? שנאמר וכי ימכור איש את בתו לאמה, מה אמה מעשה ידיה לרבה, אף בת נמי מעשה ידיה לאביה,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תיפוק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מבנעוריה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בית אביה! אלא בהפרת נדרים 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ה"נ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בהפרת נדרים 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וכ"ת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נילף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ממונא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מאיסורא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ילפינן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וכי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נילף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מקנסא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ממונא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מקנסא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ילפינן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וכ"ת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נילף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מבושת ופגם, שאני בושת ופגם, דאבוה שייך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בגוייהו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אלא מסתברא,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קא ממעט - </a:t>
            </a:r>
            <a:r>
              <a:rPr lang="he-IL" sz="1800" b="0" dirty="0">
                <a:effectLst/>
              </a:rPr>
              <a:t>{ד.}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יציאה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דכוותה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קא ממעט. והא לא דמיא האי יציאה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להאי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יציאה, התם נפקא לה מרשות אדון לגמרי,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אכתי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מיחסרא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מסירה לחופה! בהפרת נדרים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מיהא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נפקא 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מרשותיה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דתנן: נערה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המאורסה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אביה ובעלה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מפירין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נדריה. ...</a:t>
            </a:r>
          </a:p>
          <a:p>
            <a:pPr algn="r" rtl="1">
              <a:spcBef>
                <a:spcPts val="0"/>
              </a:spcBef>
              <a:spcAft>
                <a:spcPts val="0"/>
              </a:spcAft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למכתב קידושיה לאביה,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למכתב מעשה ידיה לאביה; דאי כתב רחמנא קידושיה לאביה,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משום דלא טרחא בהו, אבל מעשה ידיה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טרחא בהו - אימא דידה הוו; ואי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אשמעינן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מעשה ידיה,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מתזנא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מיניה, אבל קידושיה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דמעלמא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קאתי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לה. אימא דידה הוו,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he-IL" sz="1800" dirty="0"/>
          </a:p>
        </p:txBody>
      </p:sp>
    </p:spTree>
    <p:extLst>
      <p:ext uri="{BB962C8B-B14F-4D97-AF65-F5344CB8AC3E}">
        <p14:creationId xmlns:p14="http://schemas.microsoft.com/office/powerpoint/2010/main" val="315412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A48F2-8499-4D75-BC0C-96A57A56C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11AF7-1B98-446D-AA7F-937E9311E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קידושין ד עמוד ב</a:t>
            </a:r>
          </a:p>
          <a:p>
            <a:pPr algn="r" rtl="1"/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ותנא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מייתי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מהכא,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כי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איש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ובעלה והיה אם לא תמצא חן בעיניו כי מצא בה וגו' - אין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בכסף, וכן הוא אומר: נתתי כסף השדה קח ממני. והלא דין הוא: ומה אמה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העבריה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שאינה נקנית בביאה - נקנית בכסף, זו שנקנית בביאה - אינו דין שתקנה בכסף! יבמה תוכיח, שנקנית בביאה ואינה נקנית בכסף. מה ליבמה שכן אין נקנית בשטר, תאמר בזו שנקנית בשטר? ת"ל: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איש. הא למה לי קרא? 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לה! אמר רב אשי: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מעיקרא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מייתית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לה? מאמה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העבריה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מה לאמה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העבריה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שכן יוצאה בכסף, תאמר בזו שאינה יוצאה בכסף? ת"ל: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איש. </a:t>
            </a:r>
          </a:p>
          <a:p>
            <a:pPr algn="r" rtl="1"/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למיכתב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ויצאה חנם,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ואיצטריך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למיכתב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איש; דאי כתב רחמנא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קידושין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דיהב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בעל - דידה הוו, כתב רחמנא ויצאה חנם; ואי כתב רחמנא ויצאה חנם,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דיהבה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(ליה)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איהי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לדידיה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וקידשתו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הוו קידושי, כתב רחמנא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ולא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1196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FF019-86E4-495E-A0D3-55F950F42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9BD01-D4EC-4275-AB90-4658F450C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 מסכת קידושין דף ג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הנך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תרתי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דמקניא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בכסף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כדקתני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מתני'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ומנלן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שהאב זכאי בו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כדקתני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התם.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br>
              <a:rPr lang="he-IL" b="0" dirty="0">
                <a:effectLst/>
              </a:rPr>
            </a:br>
            <a:br>
              <a:rPr lang="he-IL" b="0" dirty="0">
                <a:effectLst/>
              </a:rPr>
            </a:b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מסכת קידושין דף ג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ואימא לדידה - וא"ת הא ע"כ </a:t>
            </a:r>
            <a:r>
              <a:rPr lang="he-IL" sz="18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800" b="0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איצטריך</a:t>
            </a:r>
            <a:r>
              <a:rPr lang="he-IL" sz="1800" b="0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 אלא לומר שהן לאב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דמקדשה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בכסף גמר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משדה עפרון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וי"ל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דמ"מ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מיתורא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נאמר שהן של אב אם אין משמעות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דלקמן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במסקנא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אמרי'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תרי קראי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צריכי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br>
              <a:rPr lang="he-IL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9930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6175A-DF6D-4EDC-A377-5E936B69B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D5197A-9C61-4CF4-B500-7F5C6203A1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1852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5069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CAD70-CA8B-431A-8907-AA55F96B6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תוס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3CE1E-E5CE-45FC-BA75-720559A86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תוספות מסכת קידושין דף ג עמוד ב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ואימא ה"מ קטנה - אף על גב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דקרא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איירי בנערה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(דברים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וסקלוה ועוד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דמוציא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שם רע על הקטנה פטור מ"מ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י"ל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דה"ק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בתי נתתי לאיש הזה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כשהיתה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קטנה ועתה היא גדולה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וא"ת הא לקטנה לא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איצטריך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דהשתא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זבוני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מזבין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כסף קידושין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מיבעיא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דכה"ג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אמרי' גבי מעשה ידיה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בפרק נערה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שנתפתתה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(כתובות דף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.)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וי"ל דלא דמי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דגבי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מעשה ידיה ניחא כי כשמכרה מוכר מעשה ידיה שהרי למלאכתה נמכרת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קידושין לא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שייכא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במכר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אף על פי שיכול ליעדה היינו בכסף שנמכרה אבל בקידושיה ממש לא מצינו שום זכות לאב וא"ת הא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בפרק נערה (שם) שמעשה הבת לאב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מדזכי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רחמנא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למימסרה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לחופה אף על פי שמבטלה ממלאכתה ופירש התם בקונטרס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דזכי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רחמנא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בתי נתתי לאיש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דמשמע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כל נתינות אפילו מסירה לחופה ומאי ראיה אימא ה"מ קטנה אבל נערה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הכא וי"ל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דהאי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קרא את בתי נתתי ע"כ איירי בנערה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כדפרישית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ונהי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דלענין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קידושין נוכל לפרש את בתי נתתי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כשהיתה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קטנה החופה א"א לפרש אלא בנערה דאי בקטנות א"כ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היתה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נשואה כשזינתה ודינה בחנק ולא בסקילה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דעל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זנות של קטנות לא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מיחייבה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9795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FB7E8-A7BD-4564-A72E-C5F2522CD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65DF4-4A23-4817-AECD-5C8143EEE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תוספות מסכת קידושין דף ה עמוד א </a:t>
            </a:r>
          </a:p>
          <a:p>
            <a:pPr marL="0" indent="0" algn="r" rtl="1">
              <a:buNone/>
            </a:pPr>
            <a:r>
              <a:rPr lang="he-IL" dirty="0"/>
              <a:t>שכן ישנן בעל </a:t>
            </a:r>
            <a:r>
              <a:rPr lang="he-IL" dirty="0" err="1"/>
              <a:t>כרחה</a:t>
            </a:r>
            <a:r>
              <a:rPr lang="he-IL" dirty="0"/>
              <a:t> - פי' בקונטרס ביאה ביבמה שטר </a:t>
            </a:r>
            <a:r>
              <a:rPr lang="he-IL" dirty="0" err="1"/>
              <a:t>בגרושין</a:t>
            </a:r>
            <a:r>
              <a:rPr lang="he-IL" dirty="0"/>
              <a:t> כסף באמה </a:t>
            </a:r>
            <a:r>
              <a:rPr lang="he-IL" dirty="0" err="1"/>
              <a:t>העבריה</a:t>
            </a:r>
            <a:r>
              <a:rPr lang="he-IL" dirty="0"/>
              <a:t> וקשה לרבינו תם אם זה חשוב בעל </a:t>
            </a:r>
            <a:r>
              <a:rPr lang="he-IL" dirty="0" err="1"/>
              <a:t>כרחה</a:t>
            </a:r>
            <a:r>
              <a:rPr lang="he-IL" dirty="0"/>
              <a:t> מה שהאב מוכר את בתו בעל </a:t>
            </a:r>
            <a:r>
              <a:rPr lang="he-IL" dirty="0" err="1"/>
              <a:t>כרחה</a:t>
            </a:r>
            <a:r>
              <a:rPr lang="he-IL" dirty="0"/>
              <a:t> א"כ מאי </a:t>
            </a:r>
            <a:r>
              <a:rPr lang="he-IL" dirty="0" err="1"/>
              <a:t>קאמר</a:t>
            </a:r>
            <a:r>
              <a:rPr lang="he-IL" dirty="0"/>
              <a:t> רב </a:t>
            </a:r>
            <a:r>
              <a:rPr lang="he-IL" dirty="0" err="1"/>
              <a:t>הונא</a:t>
            </a:r>
            <a:r>
              <a:rPr lang="he-IL" dirty="0"/>
              <a:t> </a:t>
            </a:r>
            <a:r>
              <a:rPr lang="he-IL" dirty="0" err="1"/>
              <a:t>לקמיה</a:t>
            </a:r>
            <a:r>
              <a:rPr lang="he-IL" dirty="0"/>
              <a:t> כסף באישות </a:t>
            </a:r>
            <a:r>
              <a:rPr lang="he-IL" dirty="0" err="1"/>
              <a:t>מיהא</a:t>
            </a:r>
            <a:r>
              <a:rPr lang="he-IL" dirty="0"/>
              <a:t> לא אשכחן </a:t>
            </a:r>
            <a:r>
              <a:rPr lang="he-IL" dirty="0" err="1"/>
              <a:t>בע"כ</a:t>
            </a:r>
            <a:r>
              <a:rPr lang="he-IL" dirty="0"/>
              <a:t> הלא האב מקדש בתו קטנה בכסף </a:t>
            </a:r>
            <a:r>
              <a:rPr lang="he-IL" dirty="0" err="1"/>
              <a:t>בע"כ</a:t>
            </a:r>
            <a:r>
              <a:rPr lang="he-IL" dirty="0"/>
              <a:t> ואומר רבינו תם כיון דאב במקום בתו </a:t>
            </a:r>
            <a:r>
              <a:rPr lang="he-IL" dirty="0" err="1"/>
              <a:t>קאי</a:t>
            </a:r>
            <a:r>
              <a:rPr lang="he-IL" dirty="0"/>
              <a:t> אין זה חשוב </a:t>
            </a:r>
            <a:r>
              <a:rPr lang="he-IL" dirty="0" err="1"/>
              <a:t>בע"כ</a:t>
            </a:r>
            <a:r>
              <a:rPr lang="he-IL" dirty="0"/>
              <a:t> כיון שהוא מדעתו של אב וא"ת א"כ היכי </a:t>
            </a:r>
            <a:r>
              <a:rPr lang="he-IL" dirty="0" err="1"/>
              <a:t>קאמר</a:t>
            </a:r>
            <a:r>
              <a:rPr lang="he-IL" dirty="0"/>
              <a:t> כסף נמי איתא באמה </a:t>
            </a:r>
            <a:r>
              <a:rPr lang="he-IL" dirty="0" err="1"/>
              <a:t>העבריה</a:t>
            </a:r>
            <a:r>
              <a:rPr lang="he-IL" dirty="0"/>
              <a:t> </a:t>
            </a:r>
            <a:r>
              <a:rPr lang="he-IL" dirty="0" err="1"/>
              <a:t>בע"כ</a:t>
            </a:r>
            <a:r>
              <a:rPr lang="he-IL" dirty="0"/>
              <a:t> הרי אב מוכרה מדעתו </a:t>
            </a:r>
          </a:p>
        </p:txBody>
      </p:sp>
    </p:spTree>
    <p:extLst>
      <p:ext uri="{BB962C8B-B14F-4D97-AF65-F5344CB8AC3E}">
        <p14:creationId xmlns:p14="http://schemas.microsoft.com/office/powerpoint/2010/main" val="473956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905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קידושי קטנה על ידי האב</vt:lpstr>
      <vt:lpstr>PowerPoint Presentation</vt:lpstr>
      <vt:lpstr>PowerPoint Presentation</vt:lpstr>
      <vt:lpstr>PowerPoint Presentation</vt:lpstr>
      <vt:lpstr>PowerPoint Presentation</vt:lpstr>
      <vt:lpstr>תוס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Avigdor Rosensweig</dc:creator>
  <cp:lastModifiedBy>Avigdor Rosensweig</cp:lastModifiedBy>
  <cp:revision>8</cp:revision>
  <dcterms:created xsi:type="dcterms:W3CDTF">2020-11-11T19:54:42Z</dcterms:created>
  <dcterms:modified xsi:type="dcterms:W3CDTF">2020-11-18T15:13:41Z</dcterms:modified>
</cp:coreProperties>
</file>