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57" r:id="rId5"/>
    <p:sldId id="273" r:id="rId6"/>
    <p:sldId id="274" r:id="rId7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9FB9D1E2-99EC-43AA-9998-D79579CD457E}"/>
    <pc:docChg chg="undo custSel addSld delSld modSld">
      <pc:chgData name="Avigdor Rosensweig" userId="2c23bf757acee734" providerId="LiveId" clId="{9FB9D1E2-99EC-43AA-9998-D79579CD457E}" dt="2020-11-15T19:13:32.598" v="445" actId="47"/>
      <pc:docMkLst>
        <pc:docMk/>
      </pc:docMkLst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645069998" sldId="258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2521708881" sldId="259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3416256735" sldId="260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1114676139" sldId="261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1700896298" sldId="262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2953019818" sldId="263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1846584729" sldId="264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2727269770" sldId="265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4109795258" sldId="266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2335319083" sldId="267"/>
        </pc:sldMkLst>
      </pc:sldChg>
      <pc:sldChg chg="modSp mod">
        <pc:chgData name="Avigdor Rosensweig" userId="2c23bf757acee734" providerId="LiveId" clId="{9FB9D1E2-99EC-43AA-9998-D79579CD457E}" dt="2020-11-15T11:54:05.684" v="4" actId="113"/>
        <pc:sldMkLst>
          <pc:docMk/>
          <pc:sldMk cId="3154122195" sldId="268"/>
        </pc:sldMkLst>
        <pc:spChg chg="mod">
          <ac:chgData name="Avigdor Rosensweig" userId="2c23bf757acee734" providerId="LiveId" clId="{9FB9D1E2-99EC-43AA-9998-D79579CD457E}" dt="2020-11-15T11:54:05.684" v="4" actId="113"/>
          <ac:spMkLst>
            <pc:docMk/>
            <pc:sldMk cId="3154122195" sldId="268"/>
            <ac:spMk id="3" creationId="{6F89C2F4-06D5-492E-ACC0-F51B0BBE6D0F}"/>
          </ac:spMkLst>
        </pc:spChg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2817760034" sldId="269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2199659775" sldId="270"/>
        </pc:sldMkLst>
      </pc:sldChg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1320991863" sldId="271"/>
        </pc:sldMkLst>
      </pc:sldChg>
      <pc:sldChg chg="modSp mod">
        <pc:chgData name="Avigdor Rosensweig" userId="2c23bf757acee734" providerId="LiveId" clId="{9FB9D1E2-99EC-43AA-9998-D79579CD457E}" dt="2020-11-15T11:57:00.029" v="7" actId="113"/>
        <pc:sldMkLst>
          <pc:docMk/>
          <pc:sldMk cId="2211965441" sldId="272"/>
        </pc:sldMkLst>
        <pc:spChg chg="mod">
          <ac:chgData name="Avigdor Rosensweig" userId="2c23bf757acee734" providerId="LiveId" clId="{9FB9D1E2-99EC-43AA-9998-D79579CD457E}" dt="2020-11-15T11:57:00.029" v="7" actId="113"/>
          <ac:spMkLst>
            <pc:docMk/>
            <pc:sldMk cId="2211965441" sldId="272"/>
            <ac:spMk id="3" creationId="{86911AF7-1B98-446D-AA7F-937E9311EEEA}"/>
          </ac:spMkLst>
        </pc:spChg>
      </pc:sldChg>
      <pc:sldChg chg="addSp delSp modSp new add del mod modClrScheme chgLayout">
        <pc:chgData name="Avigdor Rosensweig" userId="2c23bf757acee734" providerId="LiveId" clId="{9FB9D1E2-99EC-43AA-9998-D79579CD457E}" dt="2020-11-15T19:13:32.598" v="445" actId="47"/>
        <pc:sldMkLst>
          <pc:docMk/>
          <pc:sldMk cId="1562275971" sldId="273"/>
        </pc:sldMkLst>
        <pc:spChg chg="del mod ord">
          <ac:chgData name="Avigdor Rosensweig" userId="2c23bf757acee734" providerId="LiveId" clId="{9FB9D1E2-99EC-43AA-9998-D79579CD457E}" dt="2020-11-15T12:10:25.158" v="9" actId="700"/>
          <ac:spMkLst>
            <pc:docMk/>
            <pc:sldMk cId="1562275971" sldId="273"/>
            <ac:spMk id="2" creationId="{26C6F44A-10B3-44E1-BAD6-49EF31465EBE}"/>
          </ac:spMkLst>
        </pc:spChg>
        <pc:spChg chg="del mod ord">
          <ac:chgData name="Avigdor Rosensweig" userId="2c23bf757acee734" providerId="LiveId" clId="{9FB9D1E2-99EC-43AA-9998-D79579CD457E}" dt="2020-11-15T12:10:25.158" v="9" actId="700"/>
          <ac:spMkLst>
            <pc:docMk/>
            <pc:sldMk cId="1562275971" sldId="273"/>
            <ac:spMk id="3" creationId="{90E4FE87-A835-443E-8B88-DB64C847CB66}"/>
          </ac:spMkLst>
        </pc:spChg>
        <pc:spChg chg="add mod ord">
          <ac:chgData name="Avigdor Rosensweig" userId="2c23bf757acee734" providerId="LiveId" clId="{9FB9D1E2-99EC-43AA-9998-D79579CD457E}" dt="2020-11-15T12:20:37.113" v="30" actId="20577"/>
          <ac:spMkLst>
            <pc:docMk/>
            <pc:sldMk cId="1562275971" sldId="273"/>
            <ac:spMk id="4" creationId="{907A8623-A97A-42ED-94B0-998357B51609}"/>
          </ac:spMkLst>
        </pc:spChg>
        <pc:spChg chg="add mod ord">
          <ac:chgData name="Avigdor Rosensweig" userId="2c23bf757acee734" providerId="LiveId" clId="{9FB9D1E2-99EC-43AA-9998-D79579CD457E}" dt="2020-11-15T12:10:25.158" v="9" actId="700"/>
          <ac:spMkLst>
            <pc:docMk/>
            <pc:sldMk cId="1562275971" sldId="273"/>
            <ac:spMk id="5" creationId="{858A5FE7-A08A-49EC-B0E4-7C7A49A92825}"/>
          </ac:spMkLst>
        </pc:spChg>
      </pc:sldChg>
      <pc:sldChg chg="addSp delSp modSp new mod modClrScheme chgLayout">
        <pc:chgData name="Avigdor Rosensweig" userId="2c23bf757acee734" providerId="LiveId" clId="{9FB9D1E2-99EC-43AA-9998-D79579CD457E}" dt="2020-11-15T17:33:55.307" v="443" actId="20577"/>
        <pc:sldMkLst>
          <pc:docMk/>
          <pc:sldMk cId="2862945265" sldId="274"/>
        </pc:sldMkLst>
        <pc:spChg chg="del mod ord">
          <ac:chgData name="Avigdor Rosensweig" userId="2c23bf757acee734" providerId="LiveId" clId="{9FB9D1E2-99EC-43AA-9998-D79579CD457E}" dt="2020-11-15T12:36:22.855" v="32" actId="700"/>
          <ac:spMkLst>
            <pc:docMk/>
            <pc:sldMk cId="2862945265" sldId="274"/>
            <ac:spMk id="2" creationId="{C6768853-4FF0-4832-8DA9-D96C84FDBA03}"/>
          </ac:spMkLst>
        </pc:spChg>
        <pc:spChg chg="del mod ord">
          <ac:chgData name="Avigdor Rosensweig" userId="2c23bf757acee734" providerId="LiveId" clId="{9FB9D1E2-99EC-43AA-9998-D79579CD457E}" dt="2020-11-15T12:36:22.855" v="32" actId="700"/>
          <ac:spMkLst>
            <pc:docMk/>
            <pc:sldMk cId="2862945265" sldId="274"/>
            <ac:spMk id="3" creationId="{2C9ED282-641B-4562-926F-5A42549A4039}"/>
          </ac:spMkLst>
        </pc:spChg>
        <pc:spChg chg="add mod ord">
          <ac:chgData name="Avigdor Rosensweig" userId="2c23bf757acee734" providerId="LiveId" clId="{9FB9D1E2-99EC-43AA-9998-D79579CD457E}" dt="2020-11-15T12:36:22.855" v="32" actId="700"/>
          <ac:spMkLst>
            <pc:docMk/>
            <pc:sldMk cId="2862945265" sldId="274"/>
            <ac:spMk id="4" creationId="{00C5A045-264B-418E-99C4-AA540BEF78C4}"/>
          </ac:spMkLst>
        </pc:spChg>
        <pc:spChg chg="add mod ord">
          <ac:chgData name="Avigdor Rosensweig" userId="2c23bf757acee734" providerId="LiveId" clId="{9FB9D1E2-99EC-43AA-9998-D79579CD457E}" dt="2020-11-15T17:33:55.307" v="443" actId="20577"/>
          <ac:spMkLst>
            <pc:docMk/>
            <pc:sldMk cId="2862945265" sldId="274"/>
            <ac:spMk id="5" creationId="{71D207D9-713F-49D0-AAB8-8C0B287C65AF}"/>
          </ac:spMkLst>
        </pc:spChg>
      </pc:sldChg>
    </pc:docChg>
  </pc:docChgLst>
  <pc:docChgLst>
    <pc:chgData name="Avigdor Rosensweig" userId="2c23bf757acee734" providerId="LiveId" clId="{F62CF72A-F43F-4688-9C08-36DC7CA4B65D}"/>
    <pc:docChg chg="delSld">
      <pc:chgData name="Avigdor Rosensweig" userId="2c23bf757acee734" providerId="LiveId" clId="{F62CF72A-F43F-4688-9C08-36DC7CA4B65D}" dt="2020-11-15T19:15:57.885" v="0" actId="47"/>
      <pc:docMkLst>
        <pc:docMk/>
      </pc:docMkLst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645069998" sldId="258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2521708881" sldId="259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3416256735" sldId="260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1114676139" sldId="261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1700896298" sldId="262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2953019818" sldId="263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1846584729" sldId="264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2727269770" sldId="265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4109795258" sldId="266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2335319083" sldId="267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2817760034" sldId="269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2199659775" sldId="270"/>
        </pc:sldMkLst>
      </pc:sldChg>
      <pc:sldChg chg="del">
        <pc:chgData name="Avigdor Rosensweig" userId="2c23bf757acee734" providerId="LiveId" clId="{F62CF72A-F43F-4688-9C08-36DC7CA4B65D}" dt="2020-11-15T19:15:57.885" v="0" actId="47"/>
        <pc:sldMkLst>
          <pc:docMk/>
          <pc:sldMk cId="1320991863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53FA-266C-4F39-AFF5-728036224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10C0C-B8C1-41D2-BF73-55C4CD916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EFE4A-A05D-466A-972E-D6FEC5EA1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E678-C249-48A9-A0A1-F38699DA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49CF6-5323-4F20-B3F3-D052D4D8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274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E3ABA-C0CC-4FD2-89F1-116F0089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794A7-B8C9-4506-96F8-B191AD7EA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848E-27B7-4A07-AD6F-54BAF3BA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7AA70-8851-4E13-8A52-1A865F8D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02B6E-B594-418E-ABD7-86B53297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72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464271-F747-47D5-8EA4-0C7C8E601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83B65-2A67-4EA0-8D7A-E7055D4C6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1A91C-97B3-4EC8-98F3-DD97F617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C402C-6C3D-47A4-B232-2AA0988B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A77FB-4CFC-4D59-9354-C36B6A68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183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B7ED-B86B-4DF2-BA3A-8EDF27BCB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0AA12-8848-4899-89A3-F709CA62A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00645-0B6C-4CF7-9BB6-4745C983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C5C0E-C331-4BEE-B86F-FB98844A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F3F5-9BB4-4298-A689-45CB4BFF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369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BAEEC-7DAE-4B47-B869-DC8BB569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88CDD-DAFD-47BD-9656-46402F23A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8EDE6-19FB-466D-BF84-5B73E96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9C58-47CF-44E9-8414-0410E364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5A56D-B3BF-46C4-BC77-FA29E151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166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B4D0-C515-476E-83D2-19A1039E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8CB15-A8B8-455B-92B1-F844D35C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B4D59-4965-428D-9660-290F04D45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34558-75C5-4A56-B7E1-122E5FB51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36C06-5F0D-4C26-9CB9-1083A8D4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DD615-7C9B-4FAC-AC5F-9BC88696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07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42303-DD8D-4B95-8ECE-2B540C0D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53C34-624A-48D8-AF2D-252B3A535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667D-6698-4DB8-A657-FAFB8C564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9010B-5D93-4FAA-A529-E77E837CB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436F4-D38D-4B69-BC62-763C8A896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D5E637-AE3E-4294-BC89-59FB0F87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E12ED-856D-4682-8ABF-75780A3C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6DF92E-051E-48BE-8342-CCBDB78D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966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A0F63-CCFF-4FA6-A5E8-488D44B0E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E7F39-B103-4ADF-9952-CB23B594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F88C5C-D36C-4470-A8B3-372CF131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B7C1B-C600-4734-8D2D-239DB55E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03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4F08D-6350-4132-84B5-044CA1FF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B29FD-C797-4664-87F4-C161D163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74B41-EB9A-4A1B-A67E-5F8D4213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983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B8359-6564-4DF8-8A96-3E69FBC1F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5BF5B-81E2-44DC-A473-57155C45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2ACE5-2EEF-440C-85D2-0962DAF2B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7A118-5B11-44D8-AE52-86891C7E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8FD19-9235-47B3-8D87-C6D93C3C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9E1CF-42B9-4C7B-B4D2-BC10906D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187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36B9-D793-4AAE-B2F8-BC38D550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8B10F-C57B-4CC5-BF03-5ED6E79E6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08B0A-E57D-4503-923B-8CE492F26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2D3B1-7D70-4669-85DA-8A2104E6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632DB-2A2D-48C5-8107-BCD1089B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73EB9-B7DD-4E55-A529-D3990DEA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66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C291A9-BD4F-482D-B210-04657F4B6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B3086-1D66-4D29-9427-8351AE918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6EEA-CEF8-4B65-83B5-8666CB2D7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8820-906B-4AE8-B4E9-3A5EEB09B2EC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A1F7C-AA39-4660-895C-A731C75A6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9E449-F77F-4BE3-81E0-4D08B6D59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25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A881C-1690-4C14-B1BB-8F6D9173F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קידושי קטנה על ידי האב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039A5-ED4A-4A0D-BF83-B78A747F36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370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76BB-D034-43CE-9C07-BD86D3F2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9C2F4-06D5-492E-ACC0-F51B0BBE6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ג עמוד ב </a:t>
            </a:r>
            <a:endParaRPr lang="he-IL" sz="1800" b="0" dirty="0">
              <a:effectLst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בכסף. מנ"ל? ותו, הא דתנן: האב זכאי בבתו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בכסף, בשטר, ובביאה,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דמיקניא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בכסף, וכסף דאבוה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הוא? אמר רב יהודה אמר רב,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קרא: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ויצאה חנם אין כסף, אין כסף לאדון זה, אבל יש כסף לאדון אחר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ומאן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אב. ואימא: לדידה! הכי השתא,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אביה מקבל קידושיה,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את בתי נתתי לאיש הזה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ואיהי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שקלה כספא? ואימא: ה"מ קטנה דלית לה יד לקבל קידושין, אבל נערה דאית לה יד לקבל קידושין, תקדיש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נפשה ותשקול כספא! אמר קרא: בנעוריה בית אביה, כל שבח נעורים לאביה. ואלא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רב: מנין שמעשה הבת לאב? שנאמר וכי ימכור איש את בתו לאמה, מה אמה מעשה ידיה לרבה, אף בת נמי מעשה ידיה לאביה,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תיפוק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מבנעוריה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בית אביה! אלא בהפרת נדרים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בהפרת נדרים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מאיסורא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וכי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מבושת ופגם, שאני בושת ופגם, דאבוה שייך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בגוייהו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אלא מסתברא,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ממעט - </a:t>
            </a:r>
            <a:r>
              <a:rPr lang="he-IL" sz="1800" b="0" dirty="0">
                <a:effectLst/>
              </a:rPr>
              <a:t>{ד.}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יציאה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דכוותה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ממעט. והא לא דמיא האי יציאה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יציאה, התם נפקא לה מרשות אדון לגמרי,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מיחסרא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מסירה לחופה! בהפרת נדרים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נפקא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מרשותיה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דתנן: 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המאורסה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אביה ובעלה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מפירין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נדריה. ...</a:t>
            </a: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למכתב קידושיה לאביה,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למכתב מעשה ידיה לאביה; דאי כתב רחמנא קידושיה לאביה,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דלא טרחא בהו, אבל מעשה ידיה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טרחא בהו - אימא דידה הוו;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אשמעינן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מעשה ידיה,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מתזנא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מיניה, אבל קידושיה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דמעלמא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לה. אימא דידה הוו,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315412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A48F2-8499-4D75-BC0C-96A57A56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11AF7-1B98-446D-AA7F-937E9311E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קידושין ד עמוד ב</a:t>
            </a:r>
          </a:p>
          <a:p>
            <a:pPr algn="r" rtl="1"/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מהכא,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ובעלה והיה אם לא תמצא חן בעיניו כי מצא בה וגו' - 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בכסף, וכן הוא אומר: נתתי כסף השדה קח ממני. והלא דין הוא: ומה אמה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שאינה נקנית בביאה - נקנית בכסף, זו שנקנית בביאה - אינו דין שתקנה בכסף! יבמה תוכיח, שנקנית בביאה ואינה נקנית בכסף. מה ליבמה שכן אין נקנית בשטר, תאמר בזו שנקנית בשטר? ת"ל: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איש. הא למה לי קרא?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לה! אמר רב אשי: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מעיקרא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לה? מאמה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לאמה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שכן יוצאה בכסף, תאמר בזו שאינה יוצאה בכסף? ת"ל: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איש. </a:t>
            </a:r>
          </a:p>
          <a:p>
            <a:pPr algn="r" rtl="1"/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למיכתב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ויצאה חנם,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למיכתב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איש; דאי כתב רחמנא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דיהב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בעל - דידה הוו, כתב רחמנא ויצאה חנם; ואי כתב רחמנא ויצאה חנם,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דיהבה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(ליה)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וקידשתו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הוו קידושי, כתב רחמנא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ולא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1196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F019-86E4-495E-A0D3-55F950F4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9BD01-D4EC-4275-AB90-4658F450C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קידושין דף ג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הנך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מתני'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שהאב זכאי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ג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ואימא לדידה - וא"ת הא ע"כ </a:t>
            </a:r>
            <a:r>
              <a:rPr lang="he-IL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800" b="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אלא לומר שהן לאב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 גמר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משדה עפרון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וי"ל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דמ"מ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מיתורא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נאמר שהן של אב אם אין משמעות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דלקמן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במסקנא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תרי קראי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צריכי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930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7A8623-A97A-42ED-94B0-998357B5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err="1"/>
              <a:t>השלחות</a:t>
            </a:r>
            <a:r>
              <a:rPr lang="he-IL" dirty="0"/>
              <a:t> לקידושי כסף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8A5FE7-A08A-49EC-B0E4-7C7A49A928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227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C5A045-264B-418E-99C4-AA540BEF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D207D9-713F-49D0-AAB8-8C0B287C6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נלמד מאמה עבריה</a:t>
            </a:r>
          </a:p>
          <a:p>
            <a:pPr lvl="1" algn="r" rtl="1"/>
            <a:r>
              <a:rPr lang="he-IL" dirty="0"/>
              <a:t>קידושי כסף נלמד מאמה עבריה</a:t>
            </a:r>
          </a:p>
          <a:p>
            <a:pPr lvl="2" algn="r" rtl="1"/>
            <a:r>
              <a:rPr lang="he-IL" dirty="0"/>
              <a:t>וכי </a:t>
            </a:r>
            <a:r>
              <a:rPr lang="he-IL" dirty="0" err="1"/>
              <a:t>יקח</a:t>
            </a:r>
            <a:r>
              <a:rPr lang="he-IL" dirty="0"/>
              <a:t> מלמד שנתן היא ואמרה היא פסול</a:t>
            </a:r>
          </a:p>
          <a:p>
            <a:pPr algn="r" rtl="1"/>
            <a:r>
              <a:rPr lang="he-IL" dirty="0"/>
              <a:t>דווקא קידושי קטנה נלמד מאמה עבריה</a:t>
            </a:r>
          </a:p>
          <a:p>
            <a:pPr lvl="1" algn="r" rtl="1"/>
            <a:r>
              <a:rPr lang="he-IL" dirty="0"/>
              <a:t>קידושי כסף רגיל- מסלול אחד</a:t>
            </a:r>
          </a:p>
          <a:p>
            <a:pPr lvl="1" algn="r" rtl="1"/>
            <a:r>
              <a:rPr lang="he-IL" dirty="0"/>
              <a:t>קידושי כסף של קטנה- מסלול שני</a:t>
            </a:r>
          </a:p>
          <a:p>
            <a:pPr algn="r" rtl="1"/>
            <a:r>
              <a:rPr lang="he-IL" dirty="0"/>
              <a:t>נלמד מ"כי </a:t>
            </a:r>
            <a:r>
              <a:rPr lang="he-IL" dirty="0" err="1"/>
              <a:t>יקח</a:t>
            </a:r>
            <a:r>
              <a:rPr lang="he-IL" dirty="0"/>
              <a:t>" </a:t>
            </a:r>
          </a:p>
          <a:p>
            <a:pPr lvl="1" algn="r" rtl="1"/>
            <a:r>
              <a:rPr lang="he-IL" dirty="0" err="1"/>
              <a:t>ומ"אין</a:t>
            </a:r>
            <a:r>
              <a:rPr lang="he-IL" dirty="0"/>
              <a:t> כסף" נלמד שהכסף של האב בקידושי קטנה </a:t>
            </a:r>
          </a:p>
          <a:p>
            <a:pPr lvl="1" algn="r" rtl="1"/>
            <a:endParaRPr lang="he-IL" dirty="0"/>
          </a:p>
          <a:p>
            <a:pPr lvl="1"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294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648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קידושי קטנה על ידי האב</vt:lpstr>
      <vt:lpstr>PowerPoint Presentation</vt:lpstr>
      <vt:lpstr>PowerPoint Presentation</vt:lpstr>
      <vt:lpstr>PowerPoint Presentation</vt:lpstr>
      <vt:lpstr>השלחות לקידושי כסף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Avigdor Rosensweig</dc:creator>
  <cp:lastModifiedBy>Avigdor Rosensweig</cp:lastModifiedBy>
  <cp:revision>8</cp:revision>
  <dcterms:created xsi:type="dcterms:W3CDTF">2020-11-11T19:54:42Z</dcterms:created>
  <dcterms:modified xsi:type="dcterms:W3CDTF">2020-11-15T19:16:21Z</dcterms:modified>
</cp:coreProperties>
</file>