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9" r:id="rId12"/>
    <p:sldId id="267" r:id="rId13"/>
    <p:sldId id="265" r:id="rId14"/>
    <p:sldId id="270" r:id="rId15"/>
    <p:sldId id="279" r:id="rId16"/>
    <p:sldId id="271" r:id="rId17"/>
    <p:sldId id="272" r:id="rId18"/>
    <p:sldId id="281" r:id="rId19"/>
    <p:sldId id="280" r:id="rId20"/>
    <p:sldId id="282" r:id="rId21"/>
    <p:sldId id="275" r:id="rId22"/>
    <p:sldId id="273" r:id="rId23"/>
    <p:sldId id="283" r:id="rId24"/>
    <p:sldId id="274" r:id="rId25"/>
    <p:sldId id="277" r:id="rId26"/>
    <p:sldId id="278" r:id="rId27"/>
    <p:sldId id="284" r:id="rId28"/>
    <p:sldId id="276" r:id="rId29"/>
    <p:sldId id="285" r:id="rId30"/>
    <p:sldId id="287" r:id="rId31"/>
    <p:sldId id="288" r:id="rId3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B0846B-4D5D-4844-9484-1D57C9D2CFD1}" v="1890" dt="2020-11-10T06:58:29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80B0846B-4D5D-4844-9484-1D57C9D2CFD1}"/>
    <pc:docChg chg="undo redo custSel addSld delSld modSld sldOrd">
      <pc:chgData name="Avigdor Rosensweig" userId="2c23bf757acee734" providerId="LiveId" clId="{80B0846B-4D5D-4844-9484-1D57C9D2CFD1}" dt="2020-11-10T06:58:56.114" v="4810" actId="20577"/>
      <pc:docMkLst>
        <pc:docMk/>
      </pc:docMkLst>
      <pc:sldChg chg="modSp mod">
        <pc:chgData name="Avigdor Rosensweig" userId="2c23bf757acee734" providerId="LiveId" clId="{80B0846B-4D5D-4844-9484-1D57C9D2CFD1}" dt="2020-11-08T13:20:21.023" v="251" actId="20577"/>
        <pc:sldMkLst>
          <pc:docMk/>
          <pc:sldMk cId="1607556370" sldId="260"/>
        </pc:sldMkLst>
        <pc:spChg chg="mod">
          <ac:chgData name="Avigdor Rosensweig" userId="2c23bf757acee734" providerId="LiveId" clId="{80B0846B-4D5D-4844-9484-1D57C9D2CFD1}" dt="2020-11-08T13:20:21.023" v="251" actId="20577"/>
          <ac:spMkLst>
            <pc:docMk/>
            <pc:sldMk cId="1607556370" sldId="260"/>
            <ac:spMk id="2" creationId="{6A7EC5DC-2613-418D-83DA-11D8C7866C5D}"/>
          </ac:spMkLst>
        </pc:spChg>
        <pc:spChg chg="mod">
          <ac:chgData name="Avigdor Rosensweig" userId="2c23bf757acee734" providerId="LiveId" clId="{80B0846B-4D5D-4844-9484-1D57C9D2CFD1}" dt="2020-11-08T13:18:16.769" v="50" actId="113"/>
          <ac:spMkLst>
            <pc:docMk/>
            <pc:sldMk cId="1607556370" sldId="260"/>
            <ac:spMk id="3" creationId="{3BFDB4D9-1D73-4B5D-9AD7-A830A78F5BBE}"/>
          </ac:spMkLst>
        </pc:spChg>
      </pc:sldChg>
      <pc:sldChg chg="modSp new mod">
        <pc:chgData name="Avigdor Rosensweig" userId="2c23bf757acee734" providerId="LiveId" clId="{80B0846B-4D5D-4844-9484-1D57C9D2CFD1}" dt="2020-11-08T13:21:45.383" v="316" actId="20577"/>
        <pc:sldMkLst>
          <pc:docMk/>
          <pc:sldMk cId="656558209" sldId="261"/>
        </pc:sldMkLst>
        <pc:spChg chg="mod">
          <ac:chgData name="Avigdor Rosensweig" userId="2c23bf757acee734" providerId="LiveId" clId="{80B0846B-4D5D-4844-9484-1D57C9D2CFD1}" dt="2020-11-08T13:21:45.383" v="316" actId="20577"/>
          <ac:spMkLst>
            <pc:docMk/>
            <pc:sldMk cId="656558209" sldId="261"/>
            <ac:spMk id="2" creationId="{3E371FE3-7277-4D04-8EA8-490F8A0C4F77}"/>
          </ac:spMkLst>
        </pc:spChg>
        <pc:spChg chg="mod">
          <ac:chgData name="Avigdor Rosensweig" userId="2c23bf757acee734" providerId="LiveId" clId="{80B0846B-4D5D-4844-9484-1D57C9D2CFD1}" dt="2020-11-08T13:21:13.477" v="259" actId="115"/>
          <ac:spMkLst>
            <pc:docMk/>
            <pc:sldMk cId="656558209" sldId="261"/>
            <ac:spMk id="3" creationId="{C1A98AD6-6BD8-4604-AF61-E59607F1B2EE}"/>
          </ac:spMkLst>
        </pc:spChg>
      </pc:sldChg>
      <pc:sldChg chg="modSp new mod">
        <pc:chgData name="Avigdor Rosensweig" userId="2c23bf757acee734" providerId="LiveId" clId="{80B0846B-4D5D-4844-9484-1D57C9D2CFD1}" dt="2020-11-08T13:19:50.265" v="218" actId="20577"/>
        <pc:sldMkLst>
          <pc:docMk/>
          <pc:sldMk cId="2481496239" sldId="262"/>
        </pc:sldMkLst>
        <pc:spChg chg="mod">
          <ac:chgData name="Avigdor Rosensweig" userId="2c23bf757acee734" providerId="LiveId" clId="{80B0846B-4D5D-4844-9484-1D57C9D2CFD1}" dt="2020-11-08T13:19:18.550" v="102" actId="20577"/>
          <ac:spMkLst>
            <pc:docMk/>
            <pc:sldMk cId="2481496239" sldId="262"/>
            <ac:spMk id="2" creationId="{B6241C3D-7C24-46CE-BAB0-F27FD6B311BF}"/>
          </ac:spMkLst>
        </pc:spChg>
        <pc:spChg chg="mod">
          <ac:chgData name="Avigdor Rosensweig" userId="2c23bf757acee734" providerId="LiveId" clId="{80B0846B-4D5D-4844-9484-1D57C9D2CFD1}" dt="2020-11-08T13:19:50.265" v="218" actId="20577"/>
          <ac:spMkLst>
            <pc:docMk/>
            <pc:sldMk cId="2481496239" sldId="262"/>
            <ac:spMk id="3" creationId="{BED6D2C2-9EFF-472A-86D1-656DCE550317}"/>
          </ac:spMkLst>
        </pc:spChg>
      </pc:sldChg>
      <pc:sldChg chg="addSp delSp modSp new mod">
        <pc:chgData name="Avigdor Rosensweig" userId="2c23bf757acee734" providerId="LiveId" clId="{80B0846B-4D5D-4844-9484-1D57C9D2CFD1}" dt="2020-11-08T13:22:50.814" v="428" actId="13249"/>
        <pc:sldMkLst>
          <pc:docMk/>
          <pc:sldMk cId="657059771" sldId="263"/>
        </pc:sldMkLst>
        <pc:spChg chg="del">
          <ac:chgData name="Avigdor Rosensweig" userId="2c23bf757acee734" providerId="LiveId" clId="{80B0846B-4D5D-4844-9484-1D57C9D2CFD1}" dt="2020-11-08T13:21:59.233" v="318" actId="1032"/>
          <ac:spMkLst>
            <pc:docMk/>
            <pc:sldMk cId="657059771" sldId="263"/>
            <ac:spMk id="3" creationId="{9F840FEE-0097-43E4-A406-E9ABAF91FD95}"/>
          </ac:spMkLst>
        </pc:spChg>
        <pc:graphicFrameChg chg="add mod modGraphic">
          <ac:chgData name="Avigdor Rosensweig" userId="2c23bf757acee734" providerId="LiveId" clId="{80B0846B-4D5D-4844-9484-1D57C9D2CFD1}" dt="2020-11-08T13:22:50.814" v="428" actId="13249"/>
          <ac:graphicFrameMkLst>
            <pc:docMk/>
            <pc:sldMk cId="657059771" sldId="263"/>
            <ac:graphicFrameMk id="4" creationId="{41B5367A-63D2-4116-8BF4-488E8E496343}"/>
          </ac:graphicFrameMkLst>
        </pc:graphicFrameChg>
      </pc:sldChg>
      <pc:sldChg chg="modSp new mod">
        <pc:chgData name="Avigdor Rosensweig" userId="2c23bf757acee734" providerId="LiveId" clId="{80B0846B-4D5D-4844-9484-1D57C9D2CFD1}" dt="2020-11-08T13:30:00.694" v="852" actId="20577"/>
        <pc:sldMkLst>
          <pc:docMk/>
          <pc:sldMk cId="806751221" sldId="264"/>
        </pc:sldMkLst>
        <pc:spChg chg="mod">
          <ac:chgData name="Avigdor Rosensweig" userId="2c23bf757acee734" providerId="LiveId" clId="{80B0846B-4D5D-4844-9484-1D57C9D2CFD1}" dt="2020-11-08T13:24:04.520" v="475" actId="948"/>
          <ac:spMkLst>
            <pc:docMk/>
            <pc:sldMk cId="806751221" sldId="264"/>
            <ac:spMk id="2" creationId="{0A556B08-715C-4CEE-B8DA-EC170766B92F}"/>
          </ac:spMkLst>
        </pc:spChg>
        <pc:spChg chg="mod">
          <ac:chgData name="Avigdor Rosensweig" userId="2c23bf757acee734" providerId="LiveId" clId="{80B0846B-4D5D-4844-9484-1D57C9D2CFD1}" dt="2020-11-08T13:30:00.694" v="852" actId="20577"/>
          <ac:spMkLst>
            <pc:docMk/>
            <pc:sldMk cId="806751221" sldId="264"/>
            <ac:spMk id="3" creationId="{D60D1741-9718-4968-947D-6455B7E07B87}"/>
          </ac:spMkLst>
        </pc:spChg>
      </pc:sldChg>
      <pc:sldChg chg="modSp new mod">
        <pc:chgData name="Avigdor Rosensweig" userId="2c23bf757acee734" providerId="LiveId" clId="{80B0846B-4D5D-4844-9484-1D57C9D2CFD1}" dt="2020-11-09T10:31:13.320" v="2397" actId="27636"/>
        <pc:sldMkLst>
          <pc:docMk/>
          <pc:sldMk cId="296658740" sldId="265"/>
        </pc:sldMkLst>
        <pc:spChg chg="mod">
          <ac:chgData name="Avigdor Rosensweig" userId="2c23bf757acee734" providerId="LiveId" clId="{80B0846B-4D5D-4844-9484-1D57C9D2CFD1}" dt="2020-11-08T13:42:14.364" v="1369" actId="20577"/>
          <ac:spMkLst>
            <pc:docMk/>
            <pc:sldMk cId="296658740" sldId="265"/>
            <ac:spMk id="2" creationId="{DB2464C7-BA08-4941-9B9B-FC4B916AEA7F}"/>
          </ac:spMkLst>
        </pc:spChg>
        <pc:spChg chg="mod">
          <ac:chgData name="Avigdor Rosensweig" userId="2c23bf757acee734" providerId="LiveId" clId="{80B0846B-4D5D-4844-9484-1D57C9D2CFD1}" dt="2020-11-09T10:31:13.320" v="2397" actId="27636"/>
          <ac:spMkLst>
            <pc:docMk/>
            <pc:sldMk cId="296658740" sldId="265"/>
            <ac:spMk id="3" creationId="{5DFBF2C2-9520-4A31-8F10-BE4B78A05D55}"/>
          </ac:spMkLst>
        </pc:spChg>
      </pc:sldChg>
      <pc:sldChg chg="modSp new mod">
        <pc:chgData name="Avigdor Rosensweig" userId="2c23bf757acee734" providerId="LiveId" clId="{80B0846B-4D5D-4844-9484-1D57C9D2CFD1}" dt="2020-11-08T13:36:20.498" v="1337" actId="20577"/>
        <pc:sldMkLst>
          <pc:docMk/>
          <pc:sldMk cId="1769343090" sldId="266"/>
        </pc:sldMkLst>
        <pc:spChg chg="mod">
          <ac:chgData name="Avigdor Rosensweig" userId="2c23bf757acee734" providerId="LiveId" clId="{80B0846B-4D5D-4844-9484-1D57C9D2CFD1}" dt="2020-11-08T13:36:20.498" v="1337" actId="20577"/>
          <ac:spMkLst>
            <pc:docMk/>
            <pc:sldMk cId="1769343090" sldId="266"/>
            <ac:spMk id="3" creationId="{36C7F3C9-4E4A-4DFB-8637-D1D73A3FF288}"/>
          </ac:spMkLst>
        </pc:spChg>
      </pc:sldChg>
      <pc:sldChg chg="modSp new mod ord">
        <pc:chgData name="Avigdor Rosensweig" userId="2c23bf757acee734" providerId="LiveId" clId="{80B0846B-4D5D-4844-9484-1D57C9D2CFD1}" dt="2020-11-09T10:27:04.593" v="2390"/>
        <pc:sldMkLst>
          <pc:docMk/>
          <pc:sldMk cId="1323268293" sldId="267"/>
        </pc:sldMkLst>
        <pc:spChg chg="mod">
          <ac:chgData name="Avigdor Rosensweig" userId="2c23bf757acee734" providerId="LiveId" clId="{80B0846B-4D5D-4844-9484-1D57C9D2CFD1}" dt="2020-11-08T13:42:18.467" v="1375" actId="948"/>
          <ac:spMkLst>
            <pc:docMk/>
            <pc:sldMk cId="1323268293" sldId="267"/>
            <ac:spMk id="2" creationId="{7FBD885F-5AC5-40B7-9929-C30A028883C8}"/>
          </ac:spMkLst>
        </pc:spChg>
        <pc:spChg chg="mod">
          <ac:chgData name="Avigdor Rosensweig" userId="2c23bf757acee734" providerId="LiveId" clId="{80B0846B-4D5D-4844-9484-1D57C9D2CFD1}" dt="2020-11-08T13:41:53.089" v="1355" actId="113"/>
          <ac:spMkLst>
            <pc:docMk/>
            <pc:sldMk cId="1323268293" sldId="267"/>
            <ac:spMk id="3" creationId="{1D2DB893-0A4F-48ED-B861-64DBE31893D4}"/>
          </ac:spMkLst>
        </pc:spChg>
      </pc:sldChg>
      <pc:sldChg chg="modSp add del">
        <pc:chgData name="Avigdor Rosensweig" userId="2c23bf757acee734" providerId="LiveId" clId="{80B0846B-4D5D-4844-9484-1D57C9D2CFD1}" dt="2020-11-09T10:32:39.646" v="2398" actId="47"/>
        <pc:sldMkLst>
          <pc:docMk/>
          <pc:sldMk cId="3612769295" sldId="268"/>
        </pc:sldMkLst>
        <pc:graphicFrameChg chg="mod">
          <ac:chgData name="Avigdor Rosensweig" userId="2c23bf757acee734" providerId="LiveId" clId="{80B0846B-4D5D-4844-9484-1D57C9D2CFD1}" dt="2020-11-08T13:44:10.336" v="1506" actId="20577"/>
          <ac:graphicFrameMkLst>
            <pc:docMk/>
            <pc:sldMk cId="3612769295" sldId="268"/>
            <ac:graphicFrameMk id="4" creationId="{41B5367A-63D2-4116-8BF4-488E8E496343}"/>
          </ac:graphicFrameMkLst>
        </pc:graphicFrameChg>
      </pc:sldChg>
      <pc:sldChg chg="modSp new mod ord">
        <pc:chgData name="Avigdor Rosensweig" userId="2c23bf757acee734" providerId="LiveId" clId="{80B0846B-4D5D-4844-9484-1D57C9D2CFD1}" dt="2020-11-09T10:28:38.063" v="2392" actId="113"/>
        <pc:sldMkLst>
          <pc:docMk/>
          <pc:sldMk cId="4018687799" sldId="269"/>
        </pc:sldMkLst>
        <pc:spChg chg="mod">
          <ac:chgData name="Avigdor Rosensweig" userId="2c23bf757acee734" providerId="LiveId" clId="{80B0846B-4D5D-4844-9484-1D57C9D2CFD1}" dt="2020-11-08T13:48:05.893" v="1525" actId="20577"/>
          <ac:spMkLst>
            <pc:docMk/>
            <pc:sldMk cId="4018687799" sldId="269"/>
            <ac:spMk id="2" creationId="{605A002D-C599-4F1D-9141-33EA8EC87A8D}"/>
          </ac:spMkLst>
        </pc:spChg>
        <pc:spChg chg="mod">
          <ac:chgData name="Avigdor Rosensweig" userId="2c23bf757acee734" providerId="LiveId" clId="{80B0846B-4D5D-4844-9484-1D57C9D2CFD1}" dt="2020-11-09T10:28:38.063" v="2392" actId="113"/>
          <ac:spMkLst>
            <pc:docMk/>
            <pc:sldMk cId="4018687799" sldId="269"/>
            <ac:spMk id="3" creationId="{5B0F863D-CD07-4493-8172-14140E894FB1}"/>
          </ac:spMkLst>
        </pc:spChg>
      </pc:sldChg>
      <pc:sldChg chg="modSp add">
        <pc:chgData name="Avigdor Rosensweig" userId="2c23bf757acee734" providerId="LiveId" clId="{80B0846B-4D5D-4844-9484-1D57C9D2CFD1}" dt="2020-11-09T10:41:08.020" v="2963" actId="20577"/>
        <pc:sldMkLst>
          <pc:docMk/>
          <pc:sldMk cId="4022597487" sldId="270"/>
        </pc:sldMkLst>
        <pc:graphicFrameChg chg="mod">
          <ac:chgData name="Avigdor Rosensweig" userId="2c23bf757acee734" providerId="LiveId" clId="{80B0846B-4D5D-4844-9484-1D57C9D2CFD1}" dt="2020-11-09T10:41:08.020" v="2963" actId="20577"/>
          <ac:graphicFrameMkLst>
            <pc:docMk/>
            <pc:sldMk cId="4022597487" sldId="270"/>
            <ac:graphicFrameMk id="4" creationId="{41B5367A-63D2-4116-8BF4-488E8E496343}"/>
          </ac:graphicFrameMkLst>
        </pc:graphicFrameChg>
      </pc:sldChg>
      <pc:sldChg chg="delSp modSp add mod">
        <pc:chgData name="Avigdor Rosensweig" userId="2c23bf757acee734" providerId="LiveId" clId="{80B0846B-4D5D-4844-9484-1D57C9D2CFD1}" dt="2020-11-09T10:36:12.685" v="2682" actId="20577"/>
        <pc:sldMkLst>
          <pc:docMk/>
          <pc:sldMk cId="322758853" sldId="271"/>
        </pc:sldMkLst>
        <pc:spChg chg="del">
          <ac:chgData name="Avigdor Rosensweig" userId="2c23bf757acee734" providerId="LiveId" clId="{80B0846B-4D5D-4844-9484-1D57C9D2CFD1}" dt="2020-11-08T17:16:26.138" v="1705" actId="478"/>
          <ac:spMkLst>
            <pc:docMk/>
            <pc:sldMk cId="322758853" sldId="271"/>
            <ac:spMk id="2" creationId="{328FCF33-CDAD-478D-B1BB-D7EC9AA58BAE}"/>
          </ac:spMkLst>
        </pc:spChg>
        <pc:graphicFrameChg chg="mod">
          <ac:chgData name="Avigdor Rosensweig" userId="2c23bf757acee734" providerId="LiveId" clId="{80B0846B-4D5D-4844-9484-1D57C9D2CFD1}" dt="2020-11-09T10:36:12.685" v="2682" actId="20577"/>
          <ac:graphicFrameMkLst>
            <pc:docMk/>
            <pc:sldMk cId="322758853" sldId="271"/>
            <ac:graphicFrameMk id="4" creationId="{41B5367A-63D2-4116-8BF4-488E8E496343}"/>
          </ac:graphicFrameMkLst>
        </pc:graphicFrameChg>
      </pc:sldChg>
      <pc:sldChg chg="modSp new mod">
        <pc:chgData name="Avigdor Rosensweig" userId="2c23bf757acee734" providerId="LiveId" clId="{80B0846B-4D5D-4844-9484-1D57C9D2CFD1}" dt="2020-11-09T10:41:44.781" v="2965" actId="115"/>
        <pc:sldMkLst>
          <pc:docMk/>
          <pc:sldMk cId="4132029946" sldId="272"/>
        </pc:sldMkLst>
        <pc:spChg chg="mod">
          <ac:chgData name="Avigdor Rosensweig" userId="2c23bf757acee734" providerId="LiveId" clId="{80B0846B-4D5D-4844-9484-1D57C9D2CFD1}" dt="2020-11-09T10:41:44.781" v="2965" actId="115"/>
          <ac:spMkLst>
            <pc:docMk/>
            <pc:sldMk cId="4132029946" sldId="272"/>
            <ac:spMk id="3" creationId="{A4D727B8-F6A2-4BCB-9604-4EEB309ED61F}"/>
          </ac:spMkLst>
        </pc:spChg>
      </pc:sldChg>
      <pc:sldChg chg="modSp new mod">
        <pc:chgData name="Avigdor Rosensweig" userId="2c23bf757acee734" providerId="LiveId" clId="{80B0846B-4D5D-4844-9484-1D57C9D2CFD1}" dt="2020-11-08T19:18:17.098" v="1796" actId="12"/>
        <pc:sldMkLst>
          <pc:docMk/>
          <pc:sldMk cId="1645958891" sldId="273"/>
        </pc:sldMkLst>
        <pc:spChg chg="mod">
          <ac:chgData name="Avigdor Rosensweig" userId="2c23bf757acee734" providerId="LiveId" clId="{80B0846B-4D5D-4844-9484-1D57C9D2CFD1}" dt="2020-11-08T19:18:17.098" v="1796" actId="12"/>
          <ac:spMkLst>
            <pc:docMk/>
            <pc:sldMk cId="1645958891" sldId="273"/>
            <ac:spMk id="3" creationId="{6C978518-94A9-4066-8E9E-2722E08B5FFE}"/>
          </ac:spMkLst>
        </pc:spChg>
      </pc:sldChg>
      <pc:sldChg chg="modSp add mod">
        <pc:chgData name="Avigdor Rosensweig" userId="2c23bf757acee734" providerId="LiveId" clId="{80B0846B-4D5D-4844-9484-1D57C9D2CFD1}" dt="2020-11-08T20:40:57.570" v="1936" actId="20577"/>
        <pc:sldMkLst>
          <pc:docMk/>
          <pc:sldMk cId="391657970" sldId="274"/>
        </pc:sldMkLst>
        <pc:spChg chg="mod">
          <ac:chgData name="Avigdor Rosensweig" userId="2c23bf757acee734" providerId="LiveId" clId="{80B0846B-4D5D-4844-9484-1D57C9D2CFD1}" dt="2020-11-08T20:40:57.570" v="1936" actId="20577"/>
          <ac:spMkLst>
            <pc:docMk/>
            <pc:sldMk cId="391657970" sldId="274"/>
            <ac:spMk id="3" creationId="{A4D727B8-F6A2-4BCB-9604-4EEB309ED61F}"/>
          </ac:spMkLst>
        </pc:spChg>
      </pc:sldChg>
      <pc:sldChg chg="modSp new mod">
        <pc:chgData name="Avigdor Rosensweig" userId="2c23bf757acee734" providerId="LiveId" clId="{80B0846B-4D5D-4844-9484-1D57C9D2CFD1}" dt="2020-11-08T19:18:42.599" v="1817" actId="20577"/>
        <pc:sldMkLst>
          <pc:docMk/>
          <pc:sldMk cId="1256566788" sldId="275"/>
        </pc:sldMkLst>
        <pc:spChg chg="mod">
          <ac:chgData name="Avigdor Rosensweig" userId="2c23bf757acee734" providerId="LiveId" clId="{80B0846B-4D5D-4844-9484-1D57C9D2CFD1}" dt="2020-11-08T19:18:42.599" v="1817" actId="20577"/>
          <ac:spMkLst>
            <pc:docMk/>
            <pc:sldMk cId="1256566788" sldId="275"/>
            <ac:spMk id="2" creationId="{542BB14F-0AAE-4783-B2A0-641DEE2C1C60}"/>
          </ac:spMkLst>
        </pc:spChg>
      </pc:sldChg>
      <pc:sldChg chg="addSp delSp modSp new mod ord">
        <pc:chgData name="Avigdor Rosensweig" userId="2c23bf757acee734" providerId="LiveId" clId="{80B0846B-4D5D-4844-9484-1D57C9D2CFD1}" dt="2020-11-10T06:52:42.643" v="4683" actId="20577"/>
        <pc:sldMkLst>
          <pc:docMk/>
          <pc:sldMk cId="814906113" sldId="276"/>
        </pc:sldMkLst>
        <pc:spChg chg="del mod">
          <ac:chgData name="Avigdor Rosensweig" userId="2c23bf757acee734" providerId="LiveId" clId="{80B0846B-4D5D-4844-9484-1D57C9D2CFD1}" dt="2020-11-08T20:41:56.790" v="1939" actId="1032"/>
          <ac:spMkLst>
            <pc:docMk/>
            <pc:sldMk cId="814906113" sldId="276"/>
            <ac:spMk id="3" creationId="{2836DB52-18EE-47A9-BCE0-692ADBF2E0ED}"/>
          </ac:spMkLst>
        </pc:spChg>
        <pc:graphicFrameChg chg="add mod modGraphic">
          <ac:chgData name="Avigdor Rosensweig" userId="2c23bf757acee734" providerId="LiveId" clId="{80B0846B-4D5D-4844-9484-1D57C9D2CFD1}" dt="2020-11-10T06:52:42.643" v="4683" actId="20577"/>
          <ac:graphicFrameMkLst>
            <pc:docMk/>
            <pc:sldMk cId="814906113" sldId="276"/>
            <ac:graphicFrameMk id="4" creationId="{C72D7A61-BC76-4BC7-8013-CCADE2B04F66}"/>
          </ac:graphicFrameMkLst>
        </pc:graphicFrameChg>
      </pc:sldChg>
      <pc:sldChg chg="modSp new mod">
        <pc:chgData name="Avigdor Rosensweig" userId="2c23bf757acee734" providerId="LiveId" clId="{80B0846B-4D5D-4844-9484-1D57C9D2CFD1}" dt="2020-11-08T20:38:57.240" v="1926" actId="20577"/>
        <pc:sldMkLst>
          <pc:docMk/>
          <pc:sldMk cId="1780464982" sldId="277"/>
        </pc:sldMkLst>
        <pc:spChg chg="mod">
          <ac:chgData name="Avigdor Rosensweig" userId="2c23bf757acee734" providerId="LiveId" clId="{80B0846B-4D5D-4844-9484-1D57C9D2CFD1}" dt="2020-11-08T20:38:57.240" v="1926" actId="20577"/>
          <ac:spMkLst>
            <pc:docMk/>
            <pc:sldMk cId="1780464982" sldId="277"/>
            <ac:spMk id="2" creationId="{EBF913DB-BA9A-4115-9F4E-26D076AF02AC}"/>
          </ac:spMkLst>
        </pc:spChg>
        <pc:spChg chg="mod">
          <ac:chgData name="Avigdor Rosensweig" userId="2c23bf757acee734" providerId="LiveId" clId="{80B0846B-4D5D-4844-9484-1D57C9D2CFD1}" dt="2020-11-08T20:34:37.362" v="1837" actId="113"/>
          <ac:spMkLst>
            <pc:docMk/>
            <pc:sldMk cId="1780464982" sldId="277"/>
            <ac:spMk id="3" creationId="{669A05A3-3E3F-4958-A348-3FF5DC166111}"/>
          </ac:spMkLst>
        </pc:spChg>
      </pc:sldChg>
      <pc:sldChg chg="modSp add mod ord">
        <pc:chgData name="Avigdor Rosensweig" userId="2c23bf757acee734" providerId="LiveId" clId="{80B0846B-4D5D-4844-9484-1D57C9D2CFD1}" dt="2020-11-09T10:15:09.572" v="2367" actId="20577"/>
        <pc:sldMkLst>
          <pc:docMk/>
          <pc:sldMk cId="1051770748" sldId="278"/>
        </pc:sldMkLst>
        <pc:spChg chg="mod">
          <ac:chgData name="Avigdor Rosensweig" userId="2c23bf757acee734" providerId="LiveId" clId="{80B0846B-4D5D-4844-9484-1D57C9D2CFD1}" dt="2020-11-09T10:15:09.572" v="2367" actId="20577"/>
          <ac:spMkLst>
            <pc:docMk/>
            <pc:sldMk cId="1051770748" sldId="278"/>
            <ac:spMk id="2" creationId="{C8BC21E3-7ECF-4DDF-BEE3-28CDF6808BE8}"/>
          </ac:spMkLst>
        </pc:spChg>
        <pc:spChg chg="mod">
          <ac:chgData name="Avigdor Rosensweig" userId="2c23bf757acee734" providerId="LiveId" clId="{80B0846B-4D5D-4844-9484-1D57C9D2CFD1}" dt="2020-11-08T20:41:14.890" v="1938" actId="27636"/>
          <ac:spMkLst>
            <pc:docMk/>
            <pc:sldMk cId="1051770748" sldId="278"/>
            <ac:spMk id="3" creationId="{A4D727B8-F6A2-4BCB-9604-4EEB309ED61F}"/>
          </ac:spMkLst>
        </pc:spChg>
      </pc:sldChg>
      <pc:sldChg chg="modSp new mod">
        <pc:chgData name="Avigdor Rosensweig" userId="2c23bf757acee734" providerId="LiveId" clId="{80B0846B-4D5D-4844-9484-1D57C9D2CFD1}" dt="2020-11-09T10:40:04" v="2915" actId="20577"/>
        <pc:sldMkLst>
          <pc:docMk/>
          <pc:sldMk cId="4042365685" sldId="279"/>
        </pc:sldMkLst>
        <pc:spChg chg="mod">
          <ac:chgData name="Avigdor Rosensweig" userId="2c23bf757acee734" providerId="LiveId" clId="{80B0846B-4D5D-4844-9484-1D57C9D2CFD1}" dt="2020-11-09T10:37:26.278" v="2716" actId="20577"/>
          <ac:spMkLst>
            <pc:docMk/>
            <pc:sldMk cId="4042365685" sldId="279"/>
            <ac:spMk id="2" creationId="{6F9AC2CF-BA69-4436-9249-B301572682CD}"/>
          </ac:spMkLst>
        </pc:spChg>
        <pc:spChg chg="mod">
          <ac:chgData name="Avigdor Rosensweig" userId="2c23bf757acee734" providerId="LiveId" clId="{80B0846B-4D5D-4844-9484-1D57C9D2CFD1}" dt="2020-11-09T10:40:04" v="2915" actId="20577"/>
          <ac:spMkLst>
            <pc:docMk/>
            <pc:sldMk cId="4042365685" sldId="279"/>
            <ac:spMk id="3" creationId="{8EE8A48A-1092-467C-A42F-D9DF85F48400}"/>
          </ac:spMkLst>
        </pc:spChg>
      </pc:sldChg>
      <pc:sldChg chg="addSp delSp modSp new mod">
        <pc:chgData name="Avigdor Rosensweig" userId="2c23bf757acee734" providerId="LiveId" clId="{80B0846B-4D5D-4844-9484-1D57C9D2CFD1}" dt="2020-11-09T10:54:48.262" v="3537" actId="14100"/>
        <pc:sldMkLst>
          <pc:docMk/>
          <pc:sldMk cId="4039042812" sldId="280"/>
        </pc:sldMkLst>
        <pc:spChg chg="del">
          <ac:chgData name="Avigdor Rosensweig" userId="2c23bf757acee734" providerId="LiveId" clId="{80B0846B-4D5D-4844-9484-1D57C9D2CFD1}" dt="2020-11-09T10:54:34.715" v="3533" actId="478"/>
          <ac:spMkLst>
            <pc:docMk/>
            <pc:sldMk cId="4039042812" sldId="280"/>
            <ac:spMk id="2" creationId="{D087A432-CC32-4186-A37B-04F3069CE95B}"/>
          </ac:spMkLst>
        </pc:spChg>
        <pc:spChg chg="del">
          <ac:chgData name="Avigdor Rosensweig" userId="2c23bf757acee734" providerId="LiveId" clId="{80B0846B-4D5D-4844-9484-1D57C9D2CFD1}" dt="2020-11-09T10:43:02.817" v="2967" actId="1032"/>
          <ac:spMkLst>
            <pc:docMk/>
            <pc:sldMk cId="4039042812" sldId="280"/>
            <ac:spMk id="3" creationId="{D84802D5-BC09-4333-AC0A-ABE0F8836E6E}"/>
          </ac:spMkLst>
        </pc:spChg>
        <pc:graphicFrameChg chg="add mod modGraphic">
          <ac:chgData name="Avigdor Rosensweig" userId="2c23bf757acee734" providerId="LiveId" clId="{80B0846B-4D5D-4844-9484-1D57C9D2CFD1}" dt="2020-11-09T10:54:48.262" v="3537" actId="14100"/>
          <ac:graphicFrameMkLst>
            <pc:docMk/>
            <pc:sldMk cId="4039042812" sldId="280"/>
            <ac:graphicFrameMk id="4" creationId="{DD7C495D-F226-4C47-931A-A4E511713D80}"/>
          </ac:graphicFrameMkLst>
        </pc:graphicFrameChg>
      </pc:sldChg>
      <pc:sldChg chg="modSp new mod">
        <pc:chgData name="Avigdor Rosensweig" userId="2c23bf757acee734" providerId="LiveId" clId="{80B0846B-4D5D-4844-9484-1D57C9D2CFD1}" dt="2020-11-09T10:54:04.446" v="3526" actId="113"/>
        <pc:sldMkLst>
          <pc:docMk/>
          <pc:sldMk cId="1052763517" sldId="281"/>
        </pc:sldMkLst>
        <pc:spChg chg="mod">
          <ac:chgData name="Avigdor Rosensweig" userId="2c23bf757acee734" providerId="LiveId" clId="{80B0846B-4D5D-4844-9484-1D57C9D2CFD1}" dt="2020-11-09T10:52:22.211" v="3521" actId="6549"/>
          <ac:spMkLst>
            <pc:docMk/>
            <pc:sldMk cId="1052763517" sldId="281"/>
            <ac:spMk id="2" creationId="{F12E88F4-5ADA-4F09-9144-DAF678C90B7D}"/>
          </ac:spMkLst>
        </pc:spChg>
        <pc:spChg chg="mod">
          <ac:chgData name="Avigdor Rosensweig" userId="2c23bf757acee734" providerId="LiveId" clId="{80B0846B-4D5D-4844-9484-1D57C9D2CFD1}" dt="2020-11-09T10:54:04.446" v="3526" actId="113"/>
          <ac:spMkLst>
            <pc:docMk/>
            <pc:sldMk cId="1052763517" sldId="281"/>
            <ac:spMk id="3" creationId="{C193EF20-2833-455A-88FE-075656D54AF7}"/>
          </ac:spMkLst>
        </pc:spChg>
      </pc:sldChg>
      <pc:sldChg chg="modSp new mod">
        <pc:chgData name="Avigdor Rosensweig" userId="2c23bf757acee734" providerId="LiveId" clId="{80B0846B-4D5D-4844-9484-1D57C9D2CFD1}" dt="2020-11-09T11:01:41.463" v="4502" actId="20577"/>
        <pc:sldMkLst>
          <pc:docMk/>
          <pc:sldMk cId="2540045206" sldId="282"/>
        </pc:sldMkLst>
        <pc:spChg chg="mod">
          <ac:chgData name="Avigdor Rosensweig" userId="2c23bf757acee734" providerId="LiveId" clId="{80B0846B-4D5D-4844-9484-1D57C9D2CFD1}" dt="2020-11-09T10:56:14.183" v="3646" actId="20577"/>
          <ac:spMkLst>
            <pc:docMk/>
            <pc:sldMk cId="2540045206" sldId="282"/>
            <ac:spMk id="2" creationId="{48C1FC40-A458-4E99-AB9B-2EB9B9D5B58E}"/>
          </ac:spMkLst>
        </pc:spChg>
        <pc:spChg chg="mod">
          <ac:chgData name="Avigdor Rosensweig" userId="2c23bf757acee734" providerId="LiveId" clId="{80B0846B-4D5D-4844-9484-1D57C9D2CFD1}" dt="2020-11-09T11:01:41.463" v="4502" actId="20577"/>
          <ac:spMkLst>
            <pc:docMk/>
            <pc:sldMk cId="2540045206" sldId="282"/>
            <ac:spMk id="3" creationId="{D25D7C83-3951-405B-B65E-DDB67E01941D}"/>
          </ac:spMkLst>
        </pc:spChg>
      </pc:sldChg>
      <pc:sldChg chg="modSp add ord">
        <pc:chgData name="Avigdor Rosensweig" userId="2c23bf757acee734" providerId="LiveId" clId="{80B0846B-4D5D-4844-9484-1D57C9D2CFD1}" dt="2020-11-10T06:53:28.855" v="4695" actId="20577"/>
        <pc:sldMkLst>
          <pc:docMk/>
          <pc:sldMk cId="1175793581" sldId="283"/>
        </pc:sldMkLst>
        <pc:graphicFrameChg chg="mod">
          <ac:chgData name="Avigdor Rosensweig" userId="2c23bf757acee734" providerId="LiveId" clId="{80B0846B-4D5D-4844-9484-1D57C9D2CFD1}" dt="2020-11-10T06:53:28.855" v="4695" actId="20577"/>
          <ac:graphicFrameMkLst>
            <pc:docMk/>
            <pc:sldMk cId="1175793581" sldId="283"/>
            <ac:graphicFrameMk id="4" creationId="{C72D7A61-BC76-4BC7-8013-CCADE2B04F66}"/>
          </ac:graphicFrameMkLst>
        </pc:graphicFrameChg>
      </pc:sldChg>
      <pc:sldChg chg="add del">
        <pc:chgData name="Avigdor Rosensweig" userId="2c23bf757acee734" providerId="LiveId" clId="{80B0846B-4D5D-4844-9484-1D57C9D2CFD1}" dt="2020-11-09T11:03:29.892" v="4506"/>
        <pc:sldMkLst>
          <pc:docMk/>
          <pc:sldMk cId="2292667396" sldId="283"/>
        </pc:sldMkLst>
      </pc:sldChg>
      <pc:sldChg chg="add">
        <pc:chgData name="Avigdor Rosensweig" userId="2c23bf757acee734" providerId="LiveId" clId="{80B0846B-4D5D-4844-9484-1D57C9D2CFD1}" dt="2020-11-10T06:53:37.744" v="4696"/>
        <pc:sldMkLst>
          <pc:docMk/>
          <pc:sldMk cId="1016110722" sldId="284"/>
        </pc:sldMkLst>
      </pc:sldChg>
      <pc:sldChg chg="modSp new mod">
        <pc:chgData name="Avigdor Rosensweig" userId="2c23bf757acee734" providerId="LiveId" clId="{80B0846B-4D5D-4844-9484-1D57C9D2CFD1}" dt="2020-11-10T06:58:56.114" v="4810" actId="20577"/>
        <pc:sldMkLst>
          <pc:docMk/>
          <pc:sldMk cId="3584018301" sldId="285"/>
        </pc:sldMkLst>
        <pc:spChg chg="mod">
          <ac:chgData name="Avigdor Rosensweig" userId="2c23bf757acee734" providerId="LiveId" clId="{80B0846B-4D5D-4844-9484-1D57C9D2CFD1}" dt="2020-11-10T06:58:56.114" v="4810" actId="20577"/>
          <ac:spMkLst>
            <pc:docMk/>
            <pc:sldMk cId="3584018301" sldId="285"/>
            <ac:spMk id="2" creationId="{C276D40A-AD45-4E71-9212-A860CBDE70FC}"/>
          </ac:spMkLst>
        </pc:spChg>
        <pc:spChg chg="mod">
          <ac:chgData name="Avigdor Rosensweig" userId="2c23bf757acee734" providerId="LiveId" clId="{80B0846B-4D5D-4844-9484-1D57C9D2CFD1}" dt="2020-11-10T06:57:41.818" v="4782" actId="113"/>
          <ac:spMkLst>
            <pc:docMk/>
            <pc:sldMk cId="3584018301" sldId="285"/>
            <ac:spMk id="3" creationId="{F59595CE-5D7C-4490-8B02-CC58FD5B72DD}"/>
          </ac:spMkLst>
        </pc:spChg>
      </pc:sldChg>
      <pc:sldChg chg="new del">
        <pc:chgData name="Avigdor Rosensweig" userId="2c23bf757acee734" providerId="LiveId" clId="{80B0846B-4D5D-4844-9484-1D57C9D2CFD1}" dt="2020-11-10T06:58:32.862" v="4784" actId="47"/>
        <pc:sldMkLst>
          <pc:docMk/>
          <pc:sldMk cId="3992880837" sldId="286"/>
        </pc:sldMkLst>
      </pc:sldChg>
      <pc:sldChg chg="modSp add mod">
        <pc:chgData name="Avigdor Rosensweig" userId="2c23bf757acee734" providerId="LiveId" clId="{80B0846B-4D5D-4844-9484-1D57C9D2CFD1}" dt="2020-11-10T06:58:39.282" v="4803" actId="20577"/>
        <pc:sldMkLst>
          <pc:docMk/>
          <pc:sldMk cId="2439899005" sldId="287"/>
        </pc:sldMkLst>
        <pc:spChg chg="mod">
          <ac:chgData name="Avigdor Rosensweig" userId="2c23bf757acee734" providerId="LiveId" clId="{80B0846B-4D5D-4844-9484-1D57C9D2CFD1}" dt="2020-11-10T06:58:39.282" v="4803" actId="20577"/>
          <ac:spMkLst>
            <pc:docMk/>
            <pc:sldMk cId="2439899005" sldId="287"/>
            <ac:spMk id="2" creationId="{8DDEAA5F-58C8-4426-A218-81304C7C42B7}"/>
          </ac:spMkLst>
        </pc:spChg>
      </pc:sldChg>
      <pc:sldChg chg="add">
        <pc:chgData name="Avigdor Rosensweig" userId="2c23bf757acee734" providerId="LiveId" clId="{80B0846B-4D5D-4844-9484-1D57C9D2CFD1}" dt="2020-11-10T06:58:29.942" v="4783"/>
        <pc:sldMkLst>
          <pc:docMk/>
          <pc:sldMk cId="875431718" sldId="28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47352-FA0F-446F-BE10-EA1B59DAF35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F397AD-C32E-403A-A8C9-47B56CF8DAB0}">
      <dgm:prSet phldrT="[Text]"/>
      <dgm:spPr/>
      <dgm:t>
        <a:bodyPr/>
        <a:lstStyle/>
        <a:p>
          <a:pPr rtl="1"/>
          <a:r>
            <a:rPr lang="he-IL" dirty="0"/>
            <a:t>מקור- </a:t>
          </a:r>
          <a:r>
            <a:rPr lang="he-IL" dirty="0" err="1"/>
            <a:t>ששוה</a:t>
          </a:r>
          <a:r>
            <a:rPr lang="he-IL" dirty="0"/>
            <a:t> כסף ככסף?</a:t>
          </a:r>
        </a:p>
      </dgm:t>
    </dgm:pt>
    <dgm:pt modelId="{6AB1A7AA-5948-49AC-A916-9DFC2A81E40C}" type="parTrans" cxnId="{7F3251BF-C3F9-4575-9C55-B9BA8B2E8323}">
      <dgm:prSet/>
      <dgm:spPr/>
      <dgm:t>
        <a:bodyPr/>
        <a:lstStyle/>
        <a:p>
          <a:pPr rtl="1"/>
          <a:endParaRPr lang="he-IL"/>
        </a:p>
      </dgm:t>
    </dgm:pt>
    <dgm:pt modelId="{C8B938B3-08B4-457D-B81C-46F6BAF1A0B3}" type="sibTrans" cxnId="{7F3251BF-C3F9-4575-9C55-B9BA8B2E8323}">
      <dgm:prSet/>
      <dgm:spPr/>
      <dgm:t>
        <a:bodyPr/>
        <a:lstStyle/>
        <a:p>
          <a:pPr rtl="1"/>
          <a:endParaRPr lang="he-IL"/>
        </a:p>
      </dgm:t>
    </dgm:pt>
    <dgm:pt modelId="{97F31D4C-290B-4F0A-8CE2-E1BC4D99DCC9}">
      <dgm:prSet phldrT="[Text]"/>
      <dgm:spPr/>
      <dgm:t>
        <a:bodyPr/>
        <a:lstStyle/>
        <a:p>
          <a:pPr rtl="1"/>
          <a:r>
            <a:rPr lang="he-IL" dirty="0"/>
            <a:t>צריך מקור</a:t>
          </a:r>
        </a:p>
      </dgm:t>
    </dgm:pt>
    <dgm:pt modelId="{4AE9E03A-6CC4-4A1F-BEA9-DBE08918795F}" type="parTrans" cxnId="{3E5B2627-553B-4C38-9398-96BF5FF967B3}">
      <dgm:prSet/>
      <dgm:spPr/>
      <dgm:t>
        <a:bodyPr/>
        <a:lstStyle/>
        <a:p>
          <a:pPr rtl="1"/>
          <a:endParaRPr lang="he-IL"/>
        </a:p>
      </dgm:t>
    </dgm:pt>
    <dgm:pt modelId="{F6543EB6-2C4E-4C28-A5D4-A7EF8641EA7B}" type="sibTrans" cxnId="{3E5B2627-553B-4C38-9398-96BF5FF967B3}">
      <dgm:prSet/>
      <dgm:spPr/>
      <dgm:t>
        <a:bodyPr/>
        <a:lstStyle/>
        <a:p>
          <a:pPr rtl="1"/>
          <a:endParaRPr lang="he-IL"/>
        </a:p>
      </dgm:t>
    </dgm:pt>
    <dgm:pt modelId="{467146A3-4576-4AD1-903B-423F0201A274}">
      <dgm:prSet phldrT="[Text]"/>
      <dgm:spPr/>
      <dgm:t>
        <a:bodyPr/>
        <a:lstStyle/>
        <a:p>
          <a:pPr rtl="1"/>
          <a:r>
            <a:rPr lang="he-IL" dirty="0"/>
            <a:t>לכל הלכה</a:t>
          </a:r>
        </a:p>
      </dgm:t>
    </dgm:pt>
    <dgm:pt modelId="{57C76D7E-F700-444D-AF64-1DEDD87BC288}" type="parTrans" cxnId="{6D965533-DF5B-42A0-8244-A34E3FDDC84F}">
      <dgm:prSet/>
      <dgm:spPr/>
      <dgm:t>
        <a:bodyPr/>
        <a:lstStyle/>
        <a:p>
          <a:pPr rtl="1"/>
          <a:endParaRPr lang="he-IL"/>
        </a:p>
      </dgm:t>
    </dgm:pt>
    <dgm:pt modelId="{0C58110C-78EF-43CC-AB4E-66E63DC74BB0}" type="sibTrans" cxnId="{6D965533-DF5B-42A0-8244-A34E3FDDC84F}">
      <dgm:prSet/>
      <dgm:spPr/>
      <dgm:t>
        <a:bodyPr/>
        <a:lstStyle/>
        <a:p>
          <a:pPr rtl="1"/>
          <a:endParaRPr lang="he-IL"/>
        </a:p>
      </dgm:t>
    </dgm:pt>
    <dgm:pt modelId="{9691A616-8DA5-41DD-8686-3A5D089B0A44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C0035883-5525-4CC8-B5E2-BA19A64F2108}" type="parTrans" cxnId="{E152F88A-CCCD-498F-8FC9-6DA9990D265C}">
      <dgm:prSet/>
      <dgm:spPr/>
      <dgm:t>
        <a:bodyPr/>
        <a:lstStyle/>
        <a:p>
          <a:pPr rtl="1"/>
          <a:endParaRPr lang="he-IL"/>
        </a:p>
      </dgm:t>
    </dgm:pt>
    <dgm:pt modelId="{02CD658E-C30F-46E3-82B4-A21EBB5F6196}" type="sibTrans" cxnId="{E152F88A-CCCD-498F-8FC9-6DA9990D265C}">
      <dgm:prSet/>
      <dgm:spPr/>
      <dgm:t>
        <a:bodyPr/>
        <a:lstStyle/>
        <a:p>
          <a:pPr rtl="1"/>
          <a:endParaRPr lang="he-IL"/>
        </a:p>
      </dgm:t>
    </dgm:pt>
    <dgm:pt modelId="{9C9929CF-3473-43B5-8F26-7C9D369375BC}">
      <dgm:prSet phldrT="[Text]"/>
      <dgm:spPr/>
      <dgm:t>
        <a:bodyPr/>
        <a:lstStyle/>
        <a:p>
          <a:pPr rtl="1"/>
          <a:r>
            <a:rPr lang="he-IL" dirty="0"/>
            <a:t>צריך מקור אחת שנחשב ככסף</a:t>
          </a:r>
        </a:p>
      </dgm:t>
    </dgm:pt>
    <dgm:pt modelId="{23F3DC4A-C282-4284-A5FB-73B83CDC5C81}" type="parTrans" cxnId="{C13A3ED4-0153-49BE-9863-E767B80DF6D6}">
      <dgm:prSet/>
      <dgm:spPr/>
      <dgm:t>
        <a:bodyPr/>
        <a:lstStyle/>
        <a:p>
          <a:pPr rtl="1"/>
          <a:endParaRPr lang="he-IL"/>
        </a:p>
      </dgm:t>
    </dgm:pt>
    <dgm:pt modelId="{0103FF6B-7A09-44A3-A12E-7B498DA0F253}" type="sibTrans" cxnId="{C13A3ED4-0153-49BE-9863-E767B80DF6D6}">
      <dgm:prSet/>
      <dgm:spPr/>
      <dgm:t>
        <a:bodyPr/>
        <a:lstStyle/>
        <a:p>
          <a:pPr rtl="1"/>
          <a:endParaRPr lang="he-IL"/>
        </a:p>
      </dgm:t>
    </dgm:pt>
    <dgm:pt modelId="{A91E7D74-A060-4EBD-8205-25C8EAB15F51}">
      <dgm:prSet phldrT="[Text]"/>
      <dgm:spPr/>
      <dgm:t>
        <a:bodyPr/>
        <a:lstStyle/>
        <a:p>
          <a:pPr rtl="1"/>
          <a:r>
            <a:rPr lang="he-IL" dirty="0"/>
            <a:t>תוס </a:t>
          </a:r>
          <a:r>
            <a:rPr lang="he-IL" dirty="0" err="1"/>
            <a:t>רא"ש</a:t>
          </a:r>
          <a:endParaRPr lang="he-IL" dirty="0"/>
        </a:p>
      </dgm:t>
    </dgm:pt>
    <dgm:pt modelId="{F597C615-7B46-4689-937F-CB1FB216932B}" type="parTrans" cxnId="{A7026862-E43B-4E65-B6CE-AEF075C2511A}">
      <dgm:prSet/>
      <dgm:spPr/>
      <dgm:t>
        <a:bodyPr/>
        <a:lstStyle/>
        <a:p>
          <a:pPr rtl="1"/>
          <a:endParaRPr lang="he-IL"/>
        </a:p>
      </dgm:t>
    </dgm:pt>
    <dgm:pt modelId="{6512F356-9D85-4B8D-BA98-DAE585C1EBFA}" type="sibTrans" cxnId="{A7026862-E43B-4E65-B6CE-AEF075C2511A}">
      <dgm:prSet/>
      <dgm:spPr/>
      <dgm:t>
        <a:bodyPr/>
        <a:lstStyle/>
        <a:p>
          <a:pPr rtl="1"/>
          <a:endParaRPr lang="he-IL"/>
        </a:p>
      </dgm:t>
    </dgm:pt>
    <dgm:pt modelId="{A4B4880D-CA63-4608-9D66-F5A30ACCCBDD}" type="pres">
      <dgm:prSet presAssocID="{EED47352-FA0F-446F-BE10-EA1B59DAF35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E5635062-14A1-4F55-84B4-1F3A15CDC567}" type="pres">
      <dgm:prSet presAssocID="{04F397AD-C32E-403A-A8C9-47B56CF8DAB0}" presName="hierRoot1" presStyleCnt="0"/>
      <dgm:spPr/>
    </dgm:pt>
    <dgm:pt modelId="{06F0141C-F197-4A3D-9044-9CA75A8811A9}" type="pres">
      <dgm:prSet presAssocID="{04F397AD-C32E-403A-A8C9-47B56CF8DAB0}" presName="composite" presStyleCnt="0"/>
      <dgm:spPr/>
    </dgm:pt>
    <dgm:pt modelId="{3EEFBA94-D405-42F0-B3CD-19999681C0AB}" type="pres">
      <dgm:prSet presAssocID="{04F397AD-C32E-403A-A8C9-47B56CF8DAB0}" presName="background" presStyleLbl="node0" presStyleIdx="0" presStyleCnt="1"/>
      <dgm:spPr/>
    </dgm:pt>
    <dgm:pt modelId="{9B638918-CB97-4988-88E0-212EB57D606B}" type="pres">
      <dgm:prSet presAssocID="{04F397AD-C32E-403A-A8C9-47B56CF8DAB0}" presName="text" presStyleLbl="fgAcc0" presStyleIdx="0" presStyleCnt="1">
        <dgm:presLayoutVars>
          <dgm:chPref val="3"/>
        </dgm:presLayoutVars>
      </dgm:prSet>
      <dgm:spPr/>
    </dgm:pt>
    <dgm:pt modelId="{E85775CD-E688-42F6-9E7F-2037E711208B}" type="pres">
      <dgm:prSet presAssocID="{04F397AD-C32E-403A-A8C9-47B56CF8DAB0}" presName="hierChild2" presStyleCnt="0"/>
      <dgm:spPr/>
    </dgm:pt>
    <dgm:pt modelId="{66A1E995-96EA-4949-AE82-769139693FE9}" type="pres">
      <dgm:prSet presAssocID="{4AE9E03A-6CC4-4A1F-BEA9-DBE08918795F}" presName="Name10" presStyleLbl="parChTrans1D2" presStyleIdx="0" presStyleCnt="1"/>
      <dgm:spPr/>
    </dgm:pt>
    <dgm:pt modelId="{772031EC-C18C-48A8-882F-C960E828833E}" type="pres">
      <dgm:prSet presAssocID="{97F31D4C-290B-4F0A-8CE2-E1BC4D99DCC9}" presName="hierRoot2" presStyleCnt="0"/>
      <dgm:spPr/>
    </dgm:pt>
    <dgm:pt modelId="{48776B99-758A-4CA9-8615-91E550BF8050}" type="pres">
      <dgm:prSet presAssocID="{97F31D4C-290B-4F0A-8CE2-E1BC4D99DCC9}" presName="composite2" presStyleCnt="0"/>
      <dgm:spPr/>
    </dgm:pt>
    <dgm:pt modelId="{1A76DEBF-00EA-43C6-BCCF-AB7B094E9660}" type="pres">
      <dgm:prSet presAssocID="{97F31D4C-290B-4F0A-8CE2-E1BC4D99DCC9}" presName="background2" presStyleLbl="node2" presStyleIdx="0" presStyleCnt="1"/>
      <dgm:spPr/>
    </dgm:pt>
    <dgm:pt modelId="{F8FDF7C0-6B17-4A14-AC29-0699DC610ACB}" type="pres">
      <dgm:prSet presAssocID="{97F31D4C-290B-4F0A-8CE2-E1BC4D99DCC9}" presName="text2" presStyleLbl="fgAcc2" presStyleIdx="0" presStyleCnt="1">
        <dgm:presLayoutVars>
          <dgm:chPref val="3"/>
        </dgm:presLayoutVars>
      </dgm:prSet>
      <dgm:spPr/>
    </dgm:pt>
    <dgm:pt modelId="{8A28DBB1-A12C-49D4-B1EA-7CE4F520D1C0}" type="pres">
      <dgm:prSet presAssocID="{97F31D4C-290B-4F0A-8CE2-E1BC4D99DCC9}" presName="hierChild3" presStyleCnt="0"/>
      <dgm:spPr/>
    </dgm:pt>
    <dgm:pt modelId="{4F0C2DBE-BBF9-49C8-8B7A-F2AE1462C598}" type="pres">
      <dgm:prSet presAssocID="{57C76D7E-F700-444D-AF64-1DEDD87BC288}" presName="Name17" presStyleLbl="parChTrans1D3" presStyleIdx="0" presStyleCnt="2"/>
      <dgm:spPr/>
    </dgm:pt>
    <dgm:pt modelId="{1954C663-0471-4410-A10D-3FBA1DBA5EA3}" type="pres">
      <dgm:prSet presAssocID="{467146A3-4576-4AD1-903B-423F0201A274}" presName="hierRoot3" presStyleCnt="0"/>
      <dgm:spPr/>
    </dgm:pt>
    <dgm:pt modelId="{E7AAF545-059D-4AAE-BC29-004392FC0143}" type="pres">
      <dgm:prSet presAssocID="{467146A3-4576-4AD1-903B-423F0201A274}" presName="composite3" presStyleCnt="0"/>
      <dgm:spPr/>
    </dgm:pt>
    <dgm:pt modelId="{E9712A6B-2609-45E0-8104-67B8495A46C5}" type="pres">
      <dgm:prSet presAssocID="{467146A3-4576-4AD1-903B-423F0201A274}" presName="background3" presStyleLbl="node3" presStyleIdx="0" presStyleCnt="2"/>
      <dgm:spPr/>
    </dgm:pt>
    <dgm:pt modelId="{E10156A1-9ECC-4799-9418-7EAE14AEFE8E}" type="pres">
      <dgm:prSet presAssocID="{467146A3-4576-4AD1-903B-423F0201A274}" presName="text3" presStyleLbl="fgAcc3" presStyleIdx="0" presStyleCnt="2">
        <dgm:presLayoutVars>
          <dgm:chPref val="3"/>
        </dgm:presLayoutVars>
      </dgm:prSet>
      <dgm:spPr/>
    </dgm:pt>
    <dgm:pt modelId="{98C3A068-C142-403D-B0CC-D06C86D449AA}" type="pres">
      <dgm:prSet presAssocID="{467146A3-4576-4AD1-903B-423F0201A274}" presName="hierChild4" presStyleCnt="0"/>
      <dgm:spPr/>
    </dgm:pt>
    <dgm:pt modelId="{A11BFB03-8095-42FC-847D-838FD4926008}" type="pres">
      <dgm:prSet presAssocID="{C0035883-5525-4CC8-B5E2-BA19A64F2108}" presName="Name23" presStyleLbl="parChTrans1D4" presStyleIdx="0" presStyleCnt="2"/>
      <dgm:spPr/>
    </dgm:pt>
    <dgm:pt modelId="{B841464A-83E5-43E2-BD49-E863E95E3684}" type="pres">
      <dgm:prSet presAssocID="{9691A616-8DA5-41DD-8686-3A5D089B0A44}" presName="hierRoot4" presStyleCnt="0"/>
      <dgm:spPr/>
    </dgm:pt>
    <dgm:pt modelId="{8A2DB7F4-803E-4EB7-81E0-277BF4F4993D}" type="pres">
      <dgm:prSet presAssocID="{9691A616-8DA5-41DD-8686-3A5D089B0A44}" presName="composite4" presStyleCnt="0"/>
      <dgm:spPr/>
    </dgm:pt>
    <dgm:pt modelId="{3A303EF5-3E30-46F5-8514-0DDEF0B90AE5}" type="pres">
      <dgm:prSet presAssocID="{9691A616-8DA5-41DD-8686-3A5D089B0A44}" presName="background4" presStyleLbl="node4" presStyleIdx="0" presStyleCnt="2"/>
      <dgm:spPr/>
    </dgm:pt>
    <dgm:pt modelId="{A58CA535-955C-43D1-9024-293A70D01A90}" type="pres">
      <dgm:prSet presAssocID="{9691A616-8DA5-41DD-8686-3A5D089B0A44}" presName="text4" presStyleLbl="fgAcc4" presStyleIdx="0" presStyleCnt="2">
        <dgm:presLayoutVars>
          <dgm:chPref val="3"/>
        </dgm:presLayoutVars>
      </dgm:prSet>
      <dgm:spPr/>
    </dgm:pt>
    <dgm:pt modelId="{4CCEBB05-7215-4BA8-B997-4F05A064CF4C}" type="pres">
      <dgm:prSet presAssocID="{9691A616-8DA5-41DD-8686-3A5D089B0A44}" presName="hierChild5" presStyleCnt="0"/>
      <dgm:spPr/>
    </dgm:pt>
    <dgm:pt modelId="{AF41DF24-0522-4DC2-AA8B-630D9933B90A}" type="pres">
      <dgm:prSet presAssocID="{23F3DC4A-C282-4284-A5FB-73B83CDC5C81}" presName="Name17" presStyleLbl="parChTrans1D3" presStyleIdx="1" presStyleCnt="2"/>
      <dgm:spPr/>
    </dgm:pt>
    <dgm:pt modelId="{01F3F156-1DA0-4E7C-B7CB-1A0187139A71}" type="pres">
      <dgm:prSet presAssocID="{9C9929CF-3473-43B5-8F26-7C9D369375BC}" presName="hierRoot3" presStyleCnt="0"/>
      <dgm:spPr/>
    </dgm:pt>
    <dgm:pt modelId="{C8AA7AED-06CC-4352-B258-F210873835E4}" type="pres">
      <dgm:prSet presAssocID="{9C9929CF-3473-43B5-8F26-7C9D369375BC}" presName="composite3" presStyleCnt="0"/>
      <dgm:spPr/>
    </dgm:pt>
    <dgm:pt modelId="{83305E64-CE60-4324-AC7F-707E28D6EE36}" type="pres">
      <dgm:prSet presAssocID="{9C9929CF-3473-43B5-8F26-7C9D369375BC}" presName="background3" presStyleLbl="node3" presStyleIdx="1" presStyleCnt="2"/>
      <dgm:spPr/>
    </dgm:pt>
    <dgm:pt modelId="{E2DDADCA-DBC0-432C-BC4E-31DB943E1BAB}" type="pres">
      <dgm:prSet presAssocID="{9C9929CF-3473-43B5-8F26-7C9D369375BC}" presName="text3" presStyleLbl="fgAcc3" presStyleIdx="1" presStyleCnt="2">
        <dgm:presLayoutVars>
          <dgm:chPref val="3"/>
        </dgm:presLayoutVars>
      </dgm:prSet>
      <dgm:spPr/>
    </dgm:pt>
    <dgm:pt modelId="{973F25A5-56C9-4D16-938A-88F0AC1B6236}" type="pres">
      <dgm:prSet presAssocID="{9C9929CF-3473-43B5-8F26-7C9D369375BC}" presName="hierChild4" presStyleCnt="0"/>
      <dgm:spPr/>
    </dgm:pt>
    <dgm:pt modelId="{2DDF9E5C-E2EF-445E-AF8A-F541B740A02A}" type="pres">
      <dgm:prSet presAssocID="{F597C615-7B46-4689-937F-CB1FB216932B}" presName="Name23" presStyleLbl="parChTrans1D4" presStyleIdx="1" presStyleCnt="2"/>
      <dgm:spPr/>
    </dgm:pt>
    <dgm:pt modelId="{EED53F5B-2B5E-45AE-882A-9F4D8E7D8DBF}" type="pres">
      <dgm:prSet presAssocID="{A91E7D74-A060-4EBD-8205-25C8EAB15F51}" presName="hierRoot4" presStyleCnt="0"/>
      <dgm:spPr/>
    </dgm:pt>
    <dgm:pt modelId="{F5F0CDDE-E120-456B-9CF1-0AF8C6CBACA2}" type="pres">
      <dgm:prSet presAssocID="{A91E7D74-A060-4EBD-8205-25C8EAB15F51}" presName="composite4" presStyleCnt="0"/>
      <dgm:spPr/>
    </dgm:pt>
    <dgm:pt modelId="{289ACF80-7D0E-4529-9289-B8A97BFB4832}" type="pres">
      <dgm:prSet presAssocID="{A91E7D74-A060-4EBD-8205-25C8EAB15F51}" presName="background4" presStyleLbl="node4" presStyleIdx="1" presStyleCnt="2"/>
      <dgm:spPr/>
    </dgm:pt>
    <dgm:pt modelId="{DB5CC93A-443C-43E4-BE52-E7C5AE03AC3A}" type="pres">
      <dgm:prSet presAssocID="{A91E7D74-A060-4EBD-8205-25C8EAB15F51}" presName="text4" presStyleLbl="fgAcc4" presStyleIdx="1" presStyleCnt="2">
        <dgm:presLayoutVars>
          <dgm:chPref val="3"/>
        </dgm:presLayoutVars>
      </dgm:prSet>
      <dgm:spPr/>
    </dgm:pt>
    <dgm:pt modelId="{6B93CF74-A209-4785-B211-51E9FD4D6159}" type="pres">
      <dgm:prSet presAssocID="{A91E7D74-A060-4EBD-8205-25C8EAB15F51}" presName="hierChild5" presStyleCnt="0"/>
      <dgm:spPr/>
    </dgm:pt>
  </dgm:ptLst>
  <dgm:cxnLst>
    <dgm:cxn modelId="{A80F9B1E-7D0C-4546-A789-61C70D6C43A5}" type="presOf" srcId="{C0035883-5525-4CC8-B5E2-BA19A64F2108}" destId="{A11BFB03-8095-42FC-847D-838FD4926008}" srcOrd="0" destOrd="0" presId="urn:microsoft.com/office/officeart/2005/8/layout/hierarchy1"/>
    <dgm:cxn modelId="{8D797420-4956-4EB3-A7F0-31CA40505EB4}" type="presOf" srcId="{9691A616-8DA5-41DD-8686-3A5D089B0A44}" destId="{A58CA535-955C-43D1-9024-293A70D01A90}" srcOrd="0" destOrd="0" presId="urn:microsoft.com/office/officeart/2005/8/layout/hierarchy1"/>
    <dgm:cxn modelId="{D642F220-D05C-4B42-AC1B-DF9EA79F915B}" type="presOf" srcId="{04F397AD-C32E-403A-A8C9-47B56CF8DAB0}" destId="{9B638918-CB97-4988-88E0-212EB57D606B}" srcOrd="0" destOrd="0" presId="urn:microsoft.com/office/officeart/2005/8/layout/hierarchy1"/>
    <dgm:cxn modelId="{3E5B2627-553B-4C38-9398-96BF5FF967B3}" srcId="{04F397AD-C32E-403A-A8C9-47B56CF8DAB0}" destId="{97F31D4C-290B-4F0A-8CE2-E1BC4D99DCC9}" srcOrd="0" destOrd="0" parTransId="{4AE9E03A-6CC4-4A1F-BEA9-DBE08918795F}" sibTransId="{F6543EB6-2C4E-4C28-A5D4-A7EF8641EA7B}"/>
    <dgm:cxn modelId="{91F7F22D-8BB6-492C-81A7-A5BF3331EA87}" type="presOf" srcId="{F597C615-7B46-4689-937F-CB1FB216932B}" destId="{2DDF9E5C-E2EF-445E-AF8A-F541B740A02A}" srcOrd="0" destOrd="0" presId="urn:microsoft.com/office/officeart/2005/8/layout/hierarchy1"/>
    <dgm:cxn modelId="{6D965533-DF5B-42A0-8244-A34E3FDDC84F}" srcId="{97F31D4C-290B-4F0A-8CE2-E1BC4D99DCC9}" destId="{467146A3-4576-4AD1-903B-423F0201A274}" srcOrd="0" destOrd="0" parTransId="{57C76D7E-F700-444D-AF64-1DEDD87BC288}" sibTransId="{0C58110C-78EF-43CC-AB4E-66E63DC74BB0}"/>
    <dgm:cxn modelId="{57EC5835-FC97-496C-9B83-C6A9024C602F}" type="presOf" srcId="{A91E7D74-A060-4EBD-8205-25C8EAB15F51}" destId="{DB5CC93A-443C-43E4-BE52-E7C5AE03AC3A}" srcOrd="0" destOrd="0" presId="urn:microsoft.com/office/officeart/2005/8/layout/hierarchy1"/>
    <dgm:cxn modelId="{A7026862-E43B-4E65-B6CE-AEF075C2511A}" srcId="{9C9929CF-3473-43B5-8F26-7C9D369375BC}" destId="{A91E7D74-A060-4EBD-8205-25C8EAB15F51}" srcOrd="0" destOrd="0" parTransId="{F597C615-7B46-4689-937F-CB1FB216932B}" sibTransId="{6512F356-9D85-4B8D-BA98-DAE585C1EBFA}"/>
    <dgm:cxn modelId="{CB003845-C391-4C52-B8AA-A9C3D1C6FE0F}" type="presOf" srcId="{57C76D7E-F700-444D-AF64-1DEDD87BC288}" destId="{4F0C2DBE-BBF9-49C8-8B7A-F2AE1462C598}" srcOrd="0" destOrd="0" presId="urn:microsoft.com/office/officeart/2005/8/layout/hierarchy1"/>
    <dgm:cxn modelId="{F040F766-0AB6-4D6B-B73E-4E03C4A69D16}" type="presOf" srcId="{97F31D4C-290B-4F0A-8CE2-E1BC4D99DCC9}" destId="{F8FDF7C0-6B17-4A14-AC29-0699DC610ACB}" srcOrd="0" destOrd="0" presId="urn:microsoft.com/office/officeart/2005/8/layout/hierarchy1"/>
    <dgm:cxn modelId="{E152F88A-CCCD-498F-8FC9-6DA9990D265C}" srcId="{467146A3-4576-4AD1-903B-423F0201A274}" destId="{9691A616-8DA5-41DD-8686-3A5D089B0A44}" srcOrd="0" destOrd="0" parTransId="{C0035883-5525-4CC8-B5E2-BA19A64F2108}" sibTransId="{02CD658E-C30F-46E3-82B4-A21EBB5F6196}"/>
    <dgm:cxn modelId="{3090028B-A3A0-4787-B7D1-768CEDB339FE}" type="presOf" srcId="{9C9929CF-3473-43B5-8F26-7C9D369375BC}" destId="{E2DDADCA-DBC0-432C-BC4E-31DB943E1BAB}" srcOrd="0" destOrd="0" presId="urn:microsoft.com/office/officeart/2005/8/layout/hierarchy1"/>
    <dgm:cxn modelId="{EAA9AAA3-5CF4-4D26-BF8E-62141839D6C3}" type="presOf" srcId="{23F3DC4A-C282-4284-A5FB-73B83CDC5C81}" destId="{AF41DF24-0522-4DC2-AA8B-630D9933B90A}" srcOrd="0" destOrd="0" presId="urn:microsoft.com/office/officeart/2005/8/layout/hierarchy1"/>
    <dgm:cxn modelId="{E2131AA5-BE9A-4DA0-82D8-FAAE52F4133B}" type="presOf" srcId="{467146A3-4576-4AD1-903B-423F0201A274}" destId="{E10156A1-9ECC-4799-9418-7EAE14AEFE8E}" srcOrd="0" destOrd="0" presId="urn:microsoft.com/office/officeart/2005/8/layout/hierarchy1"/>
    <dgm:cxn modelId="{3CE2DEAB-5CDB-47E6-9018-898439642AD0}" type="presOf" srcId="{EED47352-FA0F-446F-BE10-EA1B59DAF35F}" destId="{A4B4880D-CA63-4608-9D66-F5A30ACCCBDD}" srcOrd="0" destOrd="0" presId="urn:microsoft.com/office/officeart/2005/8/layout/hierarchy1"/>
    <dgm:cxn modelId="{7F3251BF-C3F9-4575-9C55-B9BA8B2E8323}" srcId="{EED47352-FA0F-446F-BE10-EA1B59DAF35F}" destId="{04F397AD-C32E-403A-A8C9-47B56CF8DAB0}" srcOrd="0" destOrd="0" parTransId="{6AB1A7AA-5948-49AC-A916-9DFC2A81E40C}" sibTransId="{C8B938B3-08B4-457D-B81C-46F6BAF1A0B3}"/>
    <dgm:cxn modelId="{C13A3ED4-0153-49BE-9863-E767B80DF6D6}" srcId="{97F31D4C-290B-4F0A-8CE2-E1BC4D99DCC9}" destId="{9C9929CF-3473-43B5-8F26-7C9D369375BC}" srcOrd="1" destOrd="0" parTransId="{23F3DC4A-C282-4284-A5FB-73B83CDC5C81}" sibTransId="{0103FF6B-7A09-44A3-A12E-7B498DA0F253}"/>
    <dgm:cxn modelId="{83951FEF-742A-46E3-B4D3-ADA11A4B7BB9}" type="presOf" srcId="{4AE9E03A-6CC4-4A1F-BEA9-DBE08918795F}" destId="{66A1E995-96EA-4949-AE82-769139693FE9}" srcOrd="0" destOrd="0" presId="urn:microsoft.com/office/officeart/2005/8/layout/hierarchy1"/>
    <dgm:cxn modelId="{F5F86ED1-AD42-4B5B-8550-5B9861158753}" type="presParOf" srcId="{A4B4880D-CA63-4608-9D66-F5A30ACCCBDD}" destId="{E5635062-14A1-4F55-84B4-1F3A15CDC567}" srcOrd="0" destOrd="0" presId="urn:microsoft.com/office/officeart/2005/8/layout/hierarchy1"/>
    <dgm:cxn modelId="{CD3E71FC-F9E5-402B-9D04-DDEF2F0E3819}" type="presParOf" srcId="{E5635062-14A1-4F55-84B4-1F3A15CDC567}" destId="{06F0141C-F197-4A3D-9044-9CA75A8811A9}" srcOrd="0" destOrd="0" presId="urn:microsoft.com/office/officeart/2005/8/layout/hierarchy1"/>
    <dgm:cxn modelId="{2DB47E2E-12C4-4122-8B08-7FA50983C487}" type="presParOf" srcId="{06F0141C-F197-4A3D-9044-9CA75A8811A9}" destId="{3EEFBA94-D405-42F0-B3CD-19999681C0AB}" srcOrd="0" destOrd="0" presId="urn:microsoft.com/office/officeart/2005/8/layout/hierarchy1"/>
    <dgm:cxn modelId="{A4C53826-3D3A-4E58-8953-EF10BDA80674}" type="presParOf" srcId="{06F0141C-F197-4A3D-9044-9CA75A8811A9}" destId="{9B638918-CB97-4988-88E0-212EB57D606B}" srcOrd="1" destOrd="0" presId="urn:microsoft.com/office/officeart/2005/8/layout/hierarchy1"/>
    <dgm:cxn modelId="{2C371239-30AF-44CE-943C-E7DCC231ADEB}" type="presParOf" srcId="{E5635062-14A1-4F55-84B4-1F3A15CDC567}" destId="{E85775CD-E688-42F6-9E7F-2037E711208B}" srcOrd="1" destOrd="0" presId="urn:microsoft.com/office/officeart/2005/8/layout/hierarchy1"/>
    <dgm:cxn modelId="{30915257-64C0-4236-B467-7301CF20A159}" type="presParOf" srcId="{E85775CD-E688-42F6-9E7F-2037E711208B}" destId="{66A1E995-96EA-4949-AE82-769139693FE9}" srcOrd="0" destOrd="0" presId="urn:microsoft.com/office/officeart/2005/8/layout/hierarchy1"/>
    <dgm:cxn modelId="{1AB766E9-69E9-43B7-80D4-CB8C17EE396C}" type="presParOf" srcId="{E85775CD-E688-42F6-9E7F-2037E711208B}" destId="{772031EC-C18C-48A8-882F-C960E828833E}" srcOrd="1" destOrd="0" presId="urn:microsoft.com/office/officeart/2005/8/layout/hierarchy1"/>
    <dgm:cxn modelId="{2CB10B7C-859F-4195-AE97-60F2A603490A}" type="presParOf" srcId="{772031EC-C18C-48A8-882F-C960E828833E}" destId="{48776B99-758A-4CA9-8615-91E550BF8050}" srcOrd="0" destOrd="0" presId="urn:microsoft.com/office/officeart/2005/8/layout/hierarchy1"/>
    <dgm:cxn modelId="{1CE8DD73-6DBA-487C-9552-F777FCBB3392}" type="presParOf" srcId="{48776B99-758A-4CA9-8615-91E550BF8050}" destId="{1A76DEBF-00EA-43C6-BCCF-AB7B094E9660}" srcOrd="0" destOrd="0" presId="urn:microsoft.com/office/officeart/2005/8/layout/hierarchy1"/>
    <dgm:cxn modelId="{7BB3FC62-69E9-4B8E-B195-FEBED159598F}" type="presParOf" srcId="{48776B99-758A-4CA9-8615-91E550BF8050}" destId="{F8FDF7C0-6B17-4A14-AC29-0699DC610ACB}" srcOrd="1" destOrd="0" presId="urn:microsoft.com/office/officeart/2005/8/layout/hierarchy1"/>
    <dgm:cxn modelId="{52B809D9-18A0-4BB1-A601-5DB52356FD7E}" type="presParOf" srcId="{772031EC-C18C-48A8-882F-C960E828833E}" destId="{8A28DBB1-A12C-49D4-B1EA-7CE4F520D1C0}" srcOrd="1" destOrd="0" presId="urn:microsoft.com/office/officeart/2005/8/layout/hierarchy1"/>
    <dgm:cxn modelId="{194CB8E2-B638-4764-8534-452DFBFD2519}" type="presParOf" srcId="{8A28DBB1-A12C-49D4-B1EA-7CE4F520D1C0}" destId="{4F0C2DBE-BBF9-49C8-8B7A-F2AE1462C598}" srcOrd="0" destOrd="0" presId="urn:microsoft.com/office/officeart/2005/8/layout/hierarchy1"/>
    <dgm:cxn modelId="{F71E2832-ED24-4F2D-B67A-409664038557}" type="presParOf" srcId="{8A28DBB1-A12C-49D4-B1EA-7CE4F520D1C0}" destId="{1954C663-0471-4410-A10D-3FBA1DBA5EA3}" srcOrd="1" destOrd="0" presId="urn:microsoft.com/office/officeart/2005/8/layout/hierarchy1"/>
    <dgm:cxn modelId="{CAE4958A-239E-4576-929F-C325D13B2948}" type="presParOf" srcId="{1954C663-0471-4410-A10D-3FBA1DBA5EA3}" destId="{E7AAF545-059D-4AAE-BC29-004392FC0143}" srcOrd="0" destOrd="0" presId="urn:microsoft.com/office/officeart/2005/8/layout/hierarchy1"/>
    <dgm:cxn modelId="{FE557A5D-0830-4D0D-85B1-2E43647BE35D}" type="presParOf" srcId="{E7AAF545-059D-4AAE-BC29-004392FC0143}" destId="{E9712A6B-2609-45E0-8104-67B8495A46C5}" srcOrd="0" destOrd="0" presId="urn:microsoft.com/office/officeart/2005/8/layout/hierarchy1"/>
    <dgm:cxn modelId="{9C24E914-F74A-4B38-A1FA-884026F7D9ED}" type="presParOf" srcId="{E7AAF545-059D-4AAE-BC29-004392FC0143}" destId="{E10156A1-9ECC-4799-9418-7EAE14AEFE8E}" srcOrd="1" destOrd="0" presId="urn:microsoft.com/office/officeart/2005/8/layout/hierarchy1"/>
    <dgm:cxn modelId="{3D6E2EFE-1698-4415-8FB0-CB9B46434171}" type="presParOf" srcId="{1954C663-0471-4410-A10D-3FBA1DBA5EA3}" destId="{98C3A068-C142-403D-B0CC-D06C86D449AA}" srcOrd="1" destOrd="0" presId="urn:microsoft.com/office/officeart/2005/8/layout/hierarchy1"/>
    <dgm:cxn modelId="{96CB040E-73C5-4A4A-A159-62A0496EDC6D}" type="presParOf" srcId="{98C3A068-C142-403D-B0CC-D06C86D449AA}" destId="{A11BFB03-8095-42FC-847D-838FD4926008}" srcOrd="0" destOrd="0" presId="urn:microsoft.com/office/officeart/2005/8/layout/hierarchy1"/>
    <dgm:cxn modelId="{1609F8DF-A4BB-4A4A-A171-9A0B282507A2}" type="presParOf" srcId="{98C3A068-C142-403D-B0CC-D06C86D449AA}" destId="{B841464A-83E5-43E2-BD49-E863E95E3684}" srcOrd="1" destOrd="0" presId="urn:microsoft.com/office/officeart/2005/8/layout/hierarchy1"/>
    <dgm:cxn modelId="{74AB9E8C-B55A-4904-88E7-2F1BB8E58897}" type="presParOf" srcId="{B841464A-83E5-43E2-BD49-E863E95E3684}" destId="{8A2DB7F4-803E-4EB7-81E0-277BF4F4993D}" srcOrd="0" destOrd="0" presId="urn:microsoft.com/office/officeart/2005/8/layout/hierarchy1"/>
    <dgm:cxn modelId="{3B0603C8-ED7B-429B-87B8-A9BDF8BDBE45}" type="presParOf" srcId="{8A2DB7F4-803E-4EB7-81E0-277BF4F4993D}" destId="{3A303EF5-3E30-46F5-8514-0DDEF0B90AE5}" srcOrd="0" destOrd="0" presId="urn:microsoft.com/office/officeart/2005/8/layout/hierarchy1"/>
    <dgm:cxn modelId="{CA1EFC58-725B-411B-B496-B771863FC108}" type="presParOf" srcId="{8A2DB7F4-803E-4EB7-81E0-277BF4F4993D}" destId="{A58CA535-955C-43D1-9024-293A70D01A90}" srcOrd="1" destOrd="0" presId="urn:microsoft.com/office/officeart/2005/8/layout/hierarchy1"/>
    <dgm:cxn modelId="{D2BE34F9-1385-4EAA-A59E-E346A8692528}" type="presParOf" srcId="{B841464A-83E5-43E2-BD49-E863E95E3684}" destId="{4CCEBB05-7215-4BA8-B997-4F05A064CF4C}" srcOrd="1" destOrd="0" presId="urn:microsoft.com/office/officeart/2005/8/layout/hierarchy1"/>
    <dgm:cxn modelId="{DD9627AC-1F0B-4CC0-B1F3-0085137D6073}" type="presParOf" srcId="{8A28DBB1-A12C-49D4-B1EA-7CE4F520D1C0}" destId="{AF41DF24-0522-4DC2-AA8B-630D9933B90A}" srcOrd="2" destOrd="0" presId="urn:microsoft.com/office/officeart/2005/8/layout/hierarchy1"/>
    <dgm:cxn modelId="{79FC1926-2708-4BD6-9066-BF6175AC53A3}" type="presParOf" srcId="{8A28DBB1-A12C-49D4-B1EA-7CE4F520D1C0}" destId="{01F3F156-1DA0-4E7C-B7CB-1A0187139A71}" srcOrd="3" destOrd="0" presId="urn:microsoft.com/office/officeart/2005/8/layout/hierarchy1"/>
    <dgm:cxn modelId="{382DC9C6-F153-4619-A6F9-5C6A637C26F2}" type="presParOf" srcId="{01F3F156-1DA0-4E7C-B7CB-1A0187139A71}" destId="{C8AA7AED-06CC-4352-B258-F210873835E4}" srcOrd="0" destOrd="0" presId="urn:microsoft.com/office/officeart/2005/8/layout/hierarchy1"/>
    <dgm:cxn modelId="{0B69FE33-1BEC-4200-BA02-469F423BC02C}" type="presParOf" srcId="{C8AA7AED-06CC-4352-B258-F210873835E4}" destId="{83305E64-CE60-4324-AC7F-707E28D6EE36}" srcOrd="0" destOrd="0" presId="urn:microsoft.com/office/officeart/2005/8/layout/hierarchy1"/>
    <dgm:cxn modelId="{9856EF4B-B01F-4D63-B586-DB8193813DC8}" type="presParOf" srcId="{C8AA7AED-06CC-4352-B258-F210873835E4}" destId="{E2DDADCA-DBC0-432C-BC4E-31DB943E1BAB}" srcOrd="1" destOrd="0" presId="urn:microsoft.com/office/officeart/2005/8/layout/hierarchy1"/>
    <dgm:cxn modelId="{7EF5DCA1-017F-4E30-A6B3-B535B7C80BB6}" type="presParOf" srcId="{01F3F156-1DA0-4E7C-B7CB-1A0187139A71}" destId="{973F25A5-56C9-4D16-938A-88F0AC1B6236}" srcOrd="1" destOrd="0" presId="urn:microsoft.com/office/officeart/2005/8/layout/hierarchy1"/>
    <dgm:cxn modelId="{F07C332C-9292-4B86-950D-88C86F935BB5}" type="presParOf" srcId="{973F25A5-56C9-4D16-938A-88F0AC1B6236}" destId="{2DDF9E5C-E2EF-445E-AF8A-F541B740A02A}" srcOrd="0" destOrd="0" presId="urn:microsoft.com/office/officeart/2005/8/layout/hierarchy1"/>
    <dgm:cxn modelId="{0BCE726E-C8CD-4268-B3D0-0065559B7666}" type="presParOf" srcId="{973F25A5-56C9-4D16-938A-88F0AC1B6236}" destId="{EED53F5B-2B5E-45AE-882A-9F4D8E7D8DBF}" srcOrd="1" destOrd="0" presId="urn:microsoft.com/office/officeart/2005/8/layout/hierarchy1"/>
    <dgm:cxn modelId="{EC83489A-1084-49FE-BA12-3939F5DDBC73}" type="presParOf" srcId="{EED53F5B-2B5E-45AE-882A-9F4D8E7D8DBF}" destId="{F5F0CDDE-E120-456B-9CF1-0AF8C6CBACA2}" srcOrd="0" destOrd="0" presId="urn:microsoft.com/office/officeart/2005/8/layout/hierarchy1"/>
    <dgm:cxn modelId="{E028C4E6-33F4-4568-8BC7-2A32564903AD}" type="presParOf" srcId="{F5F0CDDE-E120-456B-9CF1-0AF8C6CBACA2}" destId="{289ACF80-7D0E-4529-9289-B8A97BFB4832}" srcOrd="0" destOrd="0" presId="urn:microsoft.com/office/officeart/2005/8/layout/hierarchy1"/>
    <dgm:cxn modelId="{12200703-094A-47D3-8A0C-AFE56F69F049}" type="presParOf" srcId="{F5F0CDDE-E120-456B-9CF1-0AF8C6CBACA2}" destId="{DB5CC93A-443C-43E4-BE52-E7C5AE03AC3A}" srcOrd="1" destOrd="0" presId="urn:microsoft.com/office/officeart/2005/8/layout/hierarchy1"/>
    <dgm:cxn modelId="{9D55EF2B-7B8A-4AC9-8FF1-C6155235EBA2}" type="presParOf" srcId="{EED53F5B-2B5E-45AE-882A-9F4D8E7D8DBF}" destId="{6B93CF74-A209-4785-B211-51E9FD4D61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47352-FA0F-446F-BE10-EA1B59DAF35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F397AD-C32E-403A-A8C9-47B56CF8DAB0}">
      <dgm:prSet phldrT="[Text]"/>
      <dgm:spPr/>
      <dgm:t>
        <a:bodyPr/>
        <a:lstStyle/>
        <a:p>
          <a:pPr rtl="1"/>
          <a:r>
            <a:rPr lang="he-IL" dirty="0"/>
            <a:t>מקור- </a:t>
          </a:r>
          <a:r>
            <a:rPr lang="he-IL" dirty="0" err="1"/>
            <a:t>ששוה</a:t>
          </a:r>
          <a:r>
            <a:rPr lang="he-IL" dirty="0"/>
            <a:t> כסף ככסף?</a:t>
          </a:r>
        </a:p>
      </dgm:t>
    </dgm:pt>
    <dgm:pt modelId="{6AB1A7AA-5948-49AC-A916-9DFC2A81E40C}" type="parTrans" cxnId="{7F3251BF-C3F9-4575-9C55-B9BA8B2E8323}">
      <dgm:prSet/>
      <dgm:spPr/>
      <dgm:t>
        <a:bodyPr/>
        <a:lstStyle/>
        <a:p>
          <a:pPr rtl="1"/>
          <a:endParaRPr lang="he-IL"/>
        </a:p>
      </dgm:t>
    </dgm:pt>
    <dgm:pt modelId="{C8B938B3-08B4-457D-B81C-46F6BAF1A0B3}" type="sibTrans" cxnId="{7F3251BF-C3F9-4575-9C55-B9BA8B2E8323}">
      <dgm:prSet/>
      <dgm:spPr/>
      <dgm:t>
        <a:bodyPr/>
        <a:lstStyle/>
        <a:p>
          <a:pPr rtl="1"/>
          <a:endParaRPr lang="he-IL"/>
        </a:p>
      </dgm:t>
    </dgm:pt>
    <dgm:pt modelId="{97F31D4C-290B-4F0A-8CE2-E1BC4D99DCC9}">
      <dgm:prSet phldrT="[Text]"/>
      <dgm:spPr/>
      <dgm:t>
        <a:bodyPr/>
        <a:lstStyle/>
        <a:p>
          <a:pPr rtl="1"/>
          <a:r>
            <a:rPr lang="he-IL" dirty="0"/>
            <a:t>צריך מקור</a:t>
          </a:r>
        </a:p>
      </dgm:t>
    </dgm:pt>
    <dgm:pt modelId="{4AE9E03A-6CC4-4A1F-BEA9-DBE08918795F}" type="parTrans" cxnId="{3E5B2627-553B-4C38-9398-96BF5FF967B3}">
      <dgm:prSet/>
      <dgm:spPr/>
      <dgm:t>
        <a:bodyPr/>
        <a:lstStyle/>
        <a:p>
          <a:pPr rtl="1"/>
          <a:endParaRPr lang="he-IL"/>
        </a:p>
      </dgm:t>
    </dgm:pt>
    <dgm:pt modelId="{F6543EB6-2C4E-4C28-A5D4-A7EF8641EA7B}" type="sibTrans" cxnId="{3E5B2627-553B-4C38-9398-96BF5FF967B3}">
      <dgm:prSet/>
      <dgm:spPr/>
      <dgm:t>
        <a:bodyPr/>
        <a:lstStyle/>
        <a:p>
          <a:pPr rtl="1"/>
          <a:endParaRPr lang="he-IL"/>
        </a:p>
      </dgm:t>
    </dgm:pt>
    <dgm:pt modelId="{467146A3-4576-4AD1-903B-423F0201A274}">
      <dgm:prSet phldrT="[Text]"/>
      <dgm:spPr/>
      <dgm:t>
        <a:bodyPr/>
        <a:lstStyle/>
        <a:p>
          <a:pPr rtl="1"/>
          <a:r>
            <a:rPr lang="he-IL" dirty="0"/>
            <a:t>לכל הלכה</a:t>
          </a:r>
        </a:p>
      </dgm:t>
    </dgm:pt>
    <dgm:pt modelId="{57C76D7E-F700-444D-AF64-1DEDD87BC288}" type="parTrans" cxnId="{6D965533-DF5B-42A0-8244-A34E3FDDC84F}">
      <dgm:prSet/>
      <dgm:spPr/>
      <dgm:t>
        <a:bodyPr/>
        <a:lstStyle/>
        <a:p>
          <a:pPr rtl="1"/>
          <a:endParaRPr lang="he-IL"/>
        </a:p>
      </dgm:t>
    </dgm:pt>
    <dgm:pt modelId="{0C58110C-78EF-43CC-AB4E-66E63DC74BB0}" type="sibTrans" cxnId="{6D965533-DF5B-42A0-8244-A34E3FDDC84F}">
      <dgm:prSet/>
      <dgm:spPr/>
      <dgm:t>
        <a:bodyPr/>
        <a:lstStyle/>
        <a:p>
          <a:pPr rtl="1"/>
          <a:endParaRPr lang="he-IL"/>
        </a:p>
      </dgm:t>
    </dgm:pt>
    <dgm:pt modelId="{9691A616-8DA5-41DD-8686-3A5D089B0A44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C0035883-5525-4CC8-B5E2-BA19A64F2108}" type="parTrans" cxnId="{E152F88A-CCCD-498F-8FC9-6DA9990D265C}">
      <dgm:prSet/>
      <dgm:spPr/>
      <dgm:t>
        <a:bodyPr/>
        <a:lstStyle/>
        <a:p>
          <a:pPr rtl="1"/>
          <a:endParaRPr lang="he-IL"/>
        </a:p>
      </dgm:t>
    </dgm:pt>
    <dgm:pt modelId="{02CD658E-C30F-46E3-82B4-A21EBB5F6196}" type="sibTrans" cxnId="{E152F88A-CCCD-498F-8FC9-6DA9990D265C}">
      <dgm:prSet/>
      <dgm:spPr/>
      <dgm:t>
        <a:bodyPr/>
        <a:lstStyle/>
        <a:p>
          <a:pPr rtl="1"/>
          <a:endParaRPr lang="he-IL"/>
        </a:p>
      </dgm:t>
    </dgm:pt>
    <dgm:pt modelId="{9C9929CF-3473-43B5-8F26-7C9D369375BC}">
      <dgm:prSet phldrT="[Text]"/>
      <dgm:spPr/>
      <dgm:t>
        <a:bodyPr/>
        <a:lstStyle/>
        <a:p>
          <a:pPr rtl="1"/>
          <a:r>
            <a:rPr lang="he-IL" dirty="0"/>
            <a:t>צריך מקור אחת שנחשב ככסף</a:t>
          </a:r>
        </a:p>
      </dgm:t>
    </dgm:pt>
    <dgm:pt modelId="{23F3DC4A-C282-4284-A5FB-73B83CDC5C81}" type="parTrans" cxnId="{C13A3ED4-0153-49BE-9863-E767B80DF6D6}">
      <dgm:prSet/>
      <dgm:spPr/>
      <dgm:t>
        <a:bodyPr/>
        <a:lstStyle/>
        <a:p>
          <a:pPr rtl="1"/>
          <a:endParaRPr lang="he-IL"/>
        </a:p>
      </dgm:t>
    </dgm:pt>
    <dgm:pt modelId="{0103FF6B-7A09-44A3-A12E-7B498DA0F253}" type="sibTrans" cxnId="{C13A3ED4-0153-49BE-9863-E767B80DF6D6}">
      <dgm:prSet/>
      <dgm:spPr/>
      <dgm:t>
        <a:bodyPr/>
        <a:lstStyle/>
        <a:p>
          <a:pPr rtl="1"/>
          <a:endParaRPr lang="he-IL"/>
        </a:p>
      </dgm:t>
    </dgm:pt>
    <dgm:pt modelId="{A91E7D74-A060-4EBD-8205-25C8EAB15F51}">
      <dgm:prSet phldrT="[Text]"/>
      <dgm:spPr/>
      <dgm:t>
        <a:bodyPr/>
        <a:lstStyle/>
        <a:p>
          <a:pPr rtl="1"/>
          <a:r>
            <a:rPr lang="he-IL" dirty="0"/>
            <a:t>תוס </a:t>
          </a:r>
          <a:r>
            <a:rPr lang="he-IL" dirty="0" err="1"/>
            <a:t>רא"ש</a:t>
          </a:r>
          <a:endParaRPr lang="he-IL" dirty="0"/>
        </a:p>
      </dgm:t>
    </dgm:pt>
    <dgm:pt modelId="{F597C615-7B46-4689-937F-CB1FB216932B}" type="parTrans" cxnId="{A7026862-E43B-4E65-B6CE-AEF075C2511A}">
      <dgm:prSet/>
      <dgm:spPr/>
      <dgm:t>
        <a:bodyPr/>
        <a:lstStyle/>
        <a:p>
          <a:pPr rtl="1"/>
          <a:endParaRPr lang="he-IL"/>
        </a:p>
      </dgm:t>
    </dgm:pt>
    <dgm:pt modelId="{6512F356-9D85-4B8D-BA98-DAE585C1EBFA}" type="sibTrans" cxnId="{A7026862-E43B-4E65-B6CE-AEF075C2511A}">
      <dgm:prSet/>
      <dgm:spPr/>
      <dgm:t>
        <a:bodyPr/>
        <a:lstStyle/>
        <a:p>
          <a:pPr rtl="1"/>
          <a:endParaRPr lang="he-IL"/>
        </a:p>
      </dgm:t>
    </dgm:pt>
    <dgm:pt modelId="{983E804C-58F9-4F8F-B227-F7733589275C}">
      <dgm:prSet phldrT="[Text]"/>
      <dgm:spPr/>
      <dgm:t>
        <a:bodyPr/>
        <a:lstStyle/>
        <a:p>
          <a:pPr rtl="1"/>
          <a:r>
            <a:rPr lang="he-IL" dirty="0"/>
            <a:t>אין צורך למקור</a:t>
          </a:r>
        </a:p>
      </dgm:t>
    </dgm:pt>
    <dgm:pt modelId="{BAD6EFE8-6D38-46E2-8714-FB45B3E52D74}" type="parTrans" cxnId="{5FE2905F-B85F-4342-AF29-191F22FDD58B}">
      <dgm:prSet/>
      <dgm:spPr/>
      <dgm:t>
        <a:bodyPr/>
        <a:lstStyle/>
        <a:p>
          <a:pPr rtl="1"/>
          <a:endParaRPr lang="he-IL"/>
        </a:p>
      </dgm:t>
    </dgm:pt>
    <dgm:pt modelId="{9715B48C-92F5-4F28-AD5E-D775539E7BA5}" type="sibTrans" cxnId="{5FE2905F-B85F-4342-AF29-191F22FDD58B}">
      <dgm:prSet/>
      <dgm:spPr/>
      <dgm:t>
        <a:bodyPr/>
        <a:lstStyle/>
        <a:p>
          <a:pPr rtl="1"/>
          <a:endParaRPr lang="he-IL"/>
        </a:p>
      </dgm:t>
    </dgm:pt>
    <dgm:pt modelId="{00DB8CD9-69B5-414C-A020-6FEA1F4E47B8}">
      <dgm:prSet phldrT="[Text]"/>
      <dgm:spPr/>
      <dgm:t>
        <a:bodyPr/>
        <a:lstStyle/>
        <a:p>
          <a:pPr rtl="1"/>
          <a:r>
            <a:rPr lang="he-IL" dirty="0"/>
            <a:t>בכל מקום (חוץ ממקרים של בעל </a:t>
          </a:r>
          <a:r>
            <a:rPr lang="he-IL" dirty="0" err="1"/>
            <a:t>כרחו</a:t>
          </a:r>
          <a:r>
            <a:rPr lang="he-IL" dirty="0"/>
            <a:t>)</a:t>
          </a:r>
        </a:p>
      </dgm:t>
    </dgm:pt>
    <dgm:pt modelId="{EB70492B-92AE-4333-B9E3-C1A36E07E8E1}" type="parTrans" cxnId="{508FCB79-7884-45EF-8374-AD5465358A9C}">
      <dgm:prSet/>
      <dgm:spPr/>
      <dgm:t>
        <a:bodyPr/>
        <a:lstStyle/>
        <a:p>
          <a:pPr rtl="1"/>
          <a:endParaRPr lang="he-IL"/>
        </a:p>
      </dgm:t>
    </dgm:pt>
    <dgm:pt modelId="{F0D69CD2-5F19-4A80-9661-F43748544BEA}" type="sibTrans" cxnId="{508FCB79-7884-45EF-8374-AD5465358A9C}">
      <dgm:prSet/>
      <dgm:spPr/>
      <dgm:t>
        <a:bodyPr/>
        <a:lstStyle/>
        <a:p>
          <a:pPr rtl="1"/>
          <a:endParaRPr lang="he-IL"/>
        </a:p>
      </dgm:t>
    </dgm:pt>
    <dgm:pt modelId="{CB000E3A-E934-4C33-AB0B-439A4AB7D371}">
      <dgm:prSet phldrT="[Text]"/>
      <dgm:spPr/>
      <dgm:t>
        <a:bodyPr/>
        <a:lstStyle/>
        <a:p>
          <a:pPr rtl="1"/>
          <a:r>
            <a:rPr lang="he-IL" dirty="0"/>
            <a:t>רמב"ן, מאירי</a:t>
          </a:r>
        </a:p>
      </dgm:t>
    </dgm:pt>
    <dgm:pt modelId="{E8B7FE18-3EEA-4CC4-8505-99CC51C30EDE}" type="parTrans" cxnId="{6B4336E9-1F28-47D2-BA0B-8BFF2845A6C3}">
      <dgm:prSet/>
      <dgm:spPr/>
      <dgm:t>
        <a:bodyPr/>
        <a:lstStyle/>
        <a:p>
          <a:pPr rtl="1"/>
          <a:endParaRPr lang="he-IL"/>
        </a:p>
      </dgm:t>
    </dgm:pt>
    <dgm:pt modelId="{F4C8715D-7FF3-4858-844D-DB6A953BD4C8}" type="sibTrans" cxnId="{6B4336E9-1F28-47D2-BA0B-8BFF2845A6C3}">
      <dgm:prSet/>
      <dgm:spPr/>
      <dgm:t>
        <a:bodyPr/>
        <a:lstStyle/>
        <a:p>
          <a:pPr rtl="1"/>
          <a:endParaRPr lang="he-IL"/>
        </a:p>
      </dgm:t>
    </dgm:pt>
    <dgm:pt modelId="{037D18E7-AD74-4477-819C-346356879F9D}">
      <dgm:prSet phldrT="[Text]"/>
      <dgm:spPr/>
      <dgm:t>
        <a:bodyPr/>
        <a:lstStyle/>
        <a:p>
          <a:pPr rtl="1"/>
          <a:r>
            <a:rPr lang="he-IL" dirty="0"/>
            <a:t>בתחום של קנין</a:t>
          </a:r>
        </a:p>
      </dgm:t>
    </dgm:pt>
    <dgm:pt modelId="{D93C2916-DF5A-4B79-81BA-F81A64EE83CC}" type="parTrans" cxnId="{2E3D6FBE-47B8-4E99-B7DA-C42AC434EE6A}">
      <dgm:prSet/>
      <dgm:spPr/>
      <dgm:t>
        <a:bodyPr/>
        <a:lstStyle/>
        <a:p>
          <a:pPr rtl="1"/>
          <a:endParaRPr lang="he-IL"/>
        </a:p>
      </dgm:t>
    </dgm:pt>
    <dgm:pt modelId="{6A4C1E61-98D3-4E82-80B0-25BBBA48361B}" type="sibTrans" cxnId="{2E3D6FBE-47B8-4E99-B7DA-C42AC434EE6A}">
      <dgm:prSet/>
      <dgm:spPr/>
      <dgm:t>
        <a:bodyPr/>
        <a:lstStyle/>
        <a:p>
          <a:pPr rtl="1"/>
          <a:endParaRPr lang="he-IL"/>
        </a:p>
      </dgm:t>
    </dgm:pt>
    <dgm:pt modelId="{CAAB0283-6917-4DF9-ABA0-6D52FDFD8789}">
      <dgm:prSet phldrT="[Text]"/>
      <dgm:spPr/>
      <dgm:t>
        <a:bodyPr/>
        <a:lstStyle/>
        <a:p>
          <a:pPr rtl="1"/>
          <a:r>
            <a:rPr lang="he-IL" dirty="0"/>
            <a:t>רשב"א </a:t>
          </a:r>
        </a:p>
      </dgm:t>
    </dgm:pt>
    <dgm:pt modelId="{FAB855F0-BE47-4BBF-BC3B-BD483BA8E151}" type="parTrans" cxnId="{B4D91D2C-9C12-4DD3-A774-3407B2BDB4A1}">
      <dgm:prSet/>
      <dgm:spPr/>
      <dgm:t>
        <a:bodyPr/>
        <a:lstStyle/>
        <a:p>
          <a:pPr rtl="1"/>
          <a:endParaRPr lang="he-IL"/>
        </a:p>
      </dgm:t>
    </dgm:pt>
    <dgm:pt modelId="{8913F896-EA21-495A-A62D-B0CD6713FE51}" type="sibTrans" cxnId="{B4D91D2C-9C12-4DD3-A774-3407B2BDB4A1}">
      <dgm:prSet/>
      <dgm:spPr/>
      <dgm:t>
        <a:bodyPr/>
        <a:lstStyle/>
        <a:p>
          <a:pPr rtl="1"/>
          <a:endParaRPr lang="he-IL"/>
        </a:p>
      </dgm:t>
    </dgm:pt>
    <dgm:pt modelId="{A4B4880D-CA63-4608-9D66-F5A30ACCCBDD}" type="pres">
      <dgm:prSet presAssocID="{EED47352-FA0F-446F-BE10-EA1B59DAF35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E5635062-14A1-4F55-84B4-1F3A15CDC567}" type="pres">
      <dgm:prSet presAssocID="{04F397AD-C32E-403A-A8C9-47B56CF8DAB0}" presName="hierRoot1" presStyleCnt="0"/>
      <dgm:spPr/>
    </dgm:pt>
    <dgm:pt modelId="{06F0141C-F197-4A3D-9044-9CA75A8811A9}" type="pres">
      <dgm:prSet presAssocID="{04F397AD-C32E-403A-A8C9-47B56CF8DAB0}" presName="composite" presStyleCnt="0"/>
      <dgm:spPr/>
    </dgm:pt>
    <dgm:pt modelId="{3EEFBA94-D405-42F0-B3CD-19999681C0AB}" type="pres">
      <dgm:prSet presAssocID="{04F397AD-C32E-403A-A8C9-47B56CF8DAB0}" presName="background" presStyleLbl="node0" presStyleIdx="0" presStyleCnt="1"/>
      <dgm:spPr/>
    </dgm:pt>
    <dgm:pt modelId="{9B638918-CB97-4988-88E0-212EB57D606B}" type="pres">
      <dgm:prSet presAssocID="{04F397AD-C32E-403A-A8C9-47B56CF8DAB0}" presName="text" presStyleLbl="fgAcc0" presStyleIdx="0" presStyleCnt="1">
        <dgm:presLayoutVars>
          <dgm:chPref val="3"/>
        </dgm:presLayoutVars>
      </dgm:prSet>
      <dgm:spPr/>
    </dgm:pt>
    <dgm:pt modelId="{E85775CD-E688-42F6-9E7F-2037E711208B}" type="pres">
      <dgm:prSet presAssocID="{04F397AD-C32E-403A-A8C9-47B56CF8DAB0}" presName="hierChild2" presStyleCnt="0"/>
      <dgm:spPr/>
    </dgm:pt>
    <dgm:pt modelId="{66A1E995-96EA-4949-AE82-769139693FE9}" type="pres">
      <dgm:prSet presAssocID="{4AE9E03A-6CC4-4A1F-BEA9-DBE08918795F}" presName="Name10" presStyleLbl="parChTrans1D2" presStyleIdx="0" presStyleCnt="2"/>
      <dgm:spPr/>
    </dgm:pt>
    <dgm:pt modelId="{772031EC-C18C-48A8-882F-C960E828833E}" type="pres">
      <dgm:prSet presAssocID="{97F31D4C-290B-4F0A-8CE2-E1BC4D99DCC9}" presName="hierRoot2" presStyleCnt="0"/>
      <dgm:spPr/>
    </dgm:pt>
    <dgm:pt modelId="{48776B99-758A-4CA9-8615-91E550BF8050}" type="pres">
      <dgm:prSet presAssocID="{97F31D4C-290B-4F0A-8CE2-E1BC4D99DCC9}" presName="composite2" presStyleCnt="0"/>
      <dgm:spPr/>
    </dgm:pt>
    <dgm:pt modelId="{1A76DEBF-00EA-43C6-BCCF-AB7B094E9660}" type="pres">
      <dgm:prSet presAssocID="{97F31D4C-290B-4F0A-8CE2-E1BC4D99DCC9}" presName="background2" presStyleLbl="node2" presStyleIdx="0" presStyleCnt="2"/>
      <dgm:spPr/>
    </dgm:pt>
    <dgm:pt modelId="{F8FDF7C0-6B17-4A14-AC29-0699DC610ACB}" type="pres">
      <dgm:prSet presAssocID="{97F31D4C-290B-4F0A-8CE2-E1BC4D99DCC9}" presName="text2" presStyleLbl="fgAcc2" presStyleIdx="0" presStyleCnt="2">
        <dgm:presLayoutVars>
          <dgm:chPref val="3"/>
        </dgm:presLayoutVars>
      </dgm:prSet>
      <dgm:spPr/>
    </dgm:pt>
    <dgm:pt modelId="{8A28DBB1-A12C-49D4-B1EA-7CE4F520D1C0}" type="pres">
      <dgm:prSet presAssocID="{97F31D4C-290B-4F0A-8CE2-E1BC4D99DCC9}" presName="hierChild3" presStyleCnt="0"/>
      <dgm:spPr/>
    </dgm:pt>
    <dgm:pt modelId="{4F0C2DBE-BBF9-49C8-8B7A-F2AE1462C598}" type="pres">
      <dgm:prSet presAssocID="{57C76D7E-F700-444D-AF64-1DEDD87BC288}" presName="Name17" presStyleLbl="parChTrans1D3" presStyleIdx="0" presStyleCnt="4"/>
      <dgm:spPr/>
    </dgm:pt>
    <dgm:pt modelId="{1954C663-0471-4410-A10D-3FBA1DBA5EA3}" type="pres">
      <dgm:prSet presAssocID="{467146A3-4576-4AD1-903B-423F0201A274}" presName="hierRoot3" presStyleCnt="0"/>
      <dgm:spPr/>
    </dgm:pt>
    <dgm:pt modelId="{E7AAF545-059D-4AAE-BC29-004392FC0143}" type="pres">
      <dgm:prSet presAssocID="{467146A3-4576-4AD1-903B-423F0201A274}" presName="composite3" presStyleCnt="0"/>
      <dgm:spPr/>
    </dgm:pt>
    <dgm:pt modelId="{E9712A6B-2609-45E0-8104-67B8495A46C5}" type="pres">
      <dgm:prSet presAssocID="{467146A3-4576-4AD1-903B-423F0201A274}" presName="background3" presStyleLbl="node3" presStyleIdx="0" presStyleCnt="4"/>
      <dgm:spPr/>
    </dgm:pt>
    <dgm:pt modelId="{E10156A1-9ECC-4799-9418-7EAE14AEFE8E}" type="pres">
      <dgm:prSet presAssocID="{467146A3-4576-4AD1-903B-423F0201A274}" presName="text3" presStyleLbl="fgAcc3" presStyleIdx="0" presStyleCnt="4">
        <dgm:presLayoutVars>
          <dgm:chPref val="3"/>
        </dgm:presLayoutVars>
      </dgm:prSet>
      <dgm:spPr/>
    </dgm:pt>
    <dgm:pt modelId="{98C3A068-C142-403D-B0CC-D06C86D449AA}" type="pres">
      <dgm:prSet presAssocID="{467146A3-4576-4AD1-903B-423F0201A274}" presName="hierChild4" presStyleCnt="0"/>
      <dgm:spPr/>
    </dgm:pt>
    <dgm:pt modelId="{A11BFB03-8095-42FC-847D-838FD4926008}" type="pres">
      <dgm:prSet presAssocID="{C0035883-5525-4CC8-B5E2-BA19A64F2108}" presName="Name23" presStyleLbl="parChTrans1D4" presStyleIdx="0" presStyleCnt="4"/>
      <dgm:spPr/>
    </dgm:pt>
    <dgm:pt modelId="{B841464A-83E5-43E2-BD49-E863E95E3684}" type="pres">
      <dgm:prSet presAssocID="{9691A616-8DA5-41DD-8686-3A5D089B0A44}" presName="hierRoot4" presStyleCnt="0"/>
      <dgm:spPr/>
    </dgm:pt>
    <dgm:pt modelId="{8A2DB7F4-803E-4EB7-81E0-277BF4F4993D}" type="pres">
      <dgm:prSet presAssocID="{9691A616-8DA5-41DD-8686-3A5D089B0A44}" presName="composite4" presStyleCnt="0"/>
      <dgm:spPr/>
    </dgm:pt>
    <dgm:pt modelId="{3A303EF5-3E30-46F5-8514-0DDEF0B90AE5}" type="pres">
      <dgm:prSet presAssocID="{9691A616-8DA5-41DD-8686-3A5D089B0A44}" presName="background4" presStyleLbl="node4" presStyleIdx="0" presStyleCnt="4"/>
      <dgm:spPr/>
    </dgm:pt>
    <dgm:pt modelId="{A58CA535-955C-43D1-9024-293A70D01A90}" type="pres">
      <dgm:prSet presAssocID="{9691A616-8DA5-41DD-8686-3A5D089B0A44}" presName="text4" presStyleLbl="fgAcc4" presStyleIdx="0" presStyleCnt="4">
        <dgm:presLayoutVars>
          <dgm:chPref val="3"/>
        </dgm:presLayoutVars>
      </dgm:prSet>
      <dgm:spPr/>
    </dgm:pt>
    <dgm:pt modelId="{4CCEBB05-7215-4BA8-B997-4F05A064CF4C}" type="pres">
      <dgm:prSet presAssocID="{9691A616-8DA5-41DD-8686-3A5D089B0A44}" presName="hierChild5" presStyleCnt="0"/>
      <dgm:spPr/>
    </dgm:pt>
    <dgm:pt modelId="{AF41DF24-0522-4DC2-AA8B-630D9933B90A}" type="pres">
      <dgm:prSet presAssocID="{23F3DC4A-C282-4284-A5FB-73B83CDC5C81}" presName="Name17" presStyleLbl="parChTrans1D3" presStyleIdx="1" presStyleCnt="4"/>
      <dgm:spPr/>
    </dgm:pt>
    <dgm:pt modelId="{01F3F156-1DA0-4E7C-B7CB-1A0187139A71}" type="pres">
      <dgm:prSet presAssocID="{9C9929CF-3473-43B5-8F26-7C9D369375BC}" presName="hierRoot3" presStyleCnt="0"/>
      <dgm:spPr/>
    </dgm:pt>
    <dgm:pt modelId="{C8AA7AED-06CC-4352-B258-F210873835E4}" type="pres">
      <dgm:prSet presAssocID="{9C9929CF-3473-43B5-8F26-7C9D369375BC}" presName="composite3" presStyleCnt="0"/>
      <dgm:spPr/>
    </dgm:pt>
    <dgm:pt modelId="{83305E64-CE60-4324-AC7F-707E28D6EE36}" type="pres">
      <dgm:prSet presAssocID="{9C9929CF-3473-43B5-8F26-7C9D369375BC}" presName="background3" presStyleLbl="node3" presStyleIdx="1" presStyleCnt="4"/>
      <dgm:spPr/>
    </dgm:pt>
    <dgm:pt modelId="{E2DDADCA-DBC0-432C-BC4E-31DB943E1BAB}" type="pres">
      <dgm:prSet presAssocID="{9C9929CF-3473-43B5-8F26-7C9D369375BC}" presName="text3" presStyleLbl="fgAcc3" presStyleIdx="1" presStyleCnt="4">
        <dgm:presLayoutVars>
          <dgm:chPref val="3"/>
        </dgm:presLayoutVars>
      </dgm:prSet>
      <dgm:spPr/>
    </dgm:pt>
    <dgm:pt modelId="{973F25A5-56C9-4D16-938A-88F0AC1B6236}" type="pres">
      <dgm:prSet presAssocID="{9C9929CF-3473-43B5-8F26-7C9D369375BC}" presName="hierChild4" presStyleCnt="0"/>
      <dgm:spPr/>
    </dgm:pt>
    <dgm:pt modelId="{2DDF9E5C-E2EF-445E-AF8A-F541B740A02A}" type="pres">
      <dgm:prSet presAssocID="{F597C615-7B46-4689-937F-CB1FB216932B}" presName="Name23" presStyleLbl="parChTrans1D4" presStyleIdx="1" presStyleCnt="4"/>
      <dgm:spPr/>
    </dgm:pt>
    <dgm:pt modelId="{EED53F5B-2B5E-45AE-882A-9F4D8E7D8DBF}" type="pres">
      <dgm:prSet presAssocID="{A91E7D74-A060-4EBD-8205-25C8EAB15F51}" presName="hierRoot4" presStyleCnt="0"/>
      <dgm:spPr/>
    </dgm:pt>
    <dgm:pt modelId="{F5F0CDDE-E120-456B-9CF1-0AF8C6CBACA2}" type="pres">
      <dgm:prSet presAssocID="{A91E7D74-A060-4EBD-8205-25C8EAB15F51}" presName="composite4" presStyleCnt="0"/>
      <dgm:spPr/>
    </dgm:pt>
    <dgm:pt modelId="{289ACF80-7D0E-4529-9289-B8A97BFB4832}" type="pres">
      <dgm:prSet presAssocID="{A91E7D74-A060-4EBD-8205-25C8EAB15F51}" presName="background4" presStyleLbl="node4" presStyleIdx="1" presStyleCnt="4"/>
      <dgm:spPr/>
    </dgm:pt>
    <dgm:pt modelId="{DB5CC93A-443C-43E4-BE52-E7C5AE03AC3A}" type="pres">
      <dgm:prSet presAssocID="{A91E7D74-A060-4EBD-8205-25C8EAB15F51}" presName="text4" presStyleLbl="fgAcc4" presStyleIdx="1" presStyleCnt="4">
        <dgm:presLayoutVars>
          <dgm:chPref val="3"/>
        </dgm:presLayoutVars>
      </dgm:prSet>
      <dgm:spPr/>
    </dgm:pt>
    <dgm:pt modelId="{6B93CF74-A209-4785-B211-51E9FD4D6159}" type="pres">
      <dgm:prSet presAssocID="{A91E7D74-A060-4EBD-8205-25C8EAB15F51}" presName="hierChild5" presStyleCnt="0"/>
      <dgm:spPr/>
    </dgm:pt>
    <dgm:pt modelId="{7032FF13-CE0E-4531-8ADA-F06DA165251C}" type="pres">
      <dgm:prSet presAssocID="{BAD6EFE8-6D38-46E2-8714-FB45B3E52D74}" presName="Name10" presStyleLbl="parChTrans1D2" presStyleIdx="1" presStyleCnt="2"/>
      <dgm:spPr/>
    </dgm:pt>
    <dgm:pt modelId="{D30B7094-5D7B-4731-AEB8-148CBB4BE68C}" type="pres">
      <dgm:prSet presAssocID="{983E804C-58F9-4F8F-B227-F7733589275C}" presName="hierRoot2" presStyleCnt="0"/>
      <dgm:spPr/>
    </dgm:pt>
    <dgm:pt modelId="{3C0FB9E5-FA16-4DD9-9204-CB10B499E869}" type="pres">
      <dgm:prSet presAssocID="{983E804C-58F9-4F8F-B227-F7733589275C}" presName="composite2" presStyleCnt="0"/>
      <dgm:spPr/>
    </dgm:pt>
    <dgm:pt modelId="{CF5FE504-C451-4FF3-85F2-089F3264A865}" type="pres">
      <dgm:prSet presAssocID="{983E804C-58F9-4F8F-B227-F7733589275C}" presName="background2" presStyleLbl="node2" presStyleIdx="1" presStyleCnt="2"/>
      <dgm:spPr/>
    </dgm:pt>
    <dgm:pt modelId="{316EA955-2D7D-410F-BB70-B2727D4716E7}" type="pres">
      <dgm:prSet presAssocID="{983E804C-58F9-4F8F-B227-F7733589275C}" presName="text2" presStyleLbl="fgAcc2" presStyleIdx="1" presStyleCnt="2">
        <dgm:presLayoutVars>
          <dgm:chPref val="3"/>
        </dgm:presLayoutVars>
      </dgm:prSet>
      <dgm:spPr/>
    </dgm:pt>
    <dgm:pt modelId="{B96B1AC6-D0A2-435A-A3FA-1CDFB6B9BE95}" type="pres">
      <dgm:prSet presAssocID="{983E804C-58F9-4F8F-B227-F7733589275C}" presName="hierChild3" presStyleCnt="0"/>
      <dgm:spPr/>
    </dgm:pt>
    <dgm:pt modelId="{9C2CB012-CA76-48A1-87B5-DC89575E57B7}" type="pres">
      <dgm:prSet presAssocID="{D93C2916-DF5A-4B79-81BA-F81A64EE83CC}" presName="Name17" presStyleLbl="parChTrans1D3" presStyleIdx="2" presStyleCnt="4"/>
      <dgm:spPr/>
    </dgm:pt>
    <dgm:pt modelId="{95FE4F4D-FF76-4737-B3AC-F61E98E4874F}" type="pres">
      <dgm:prSet presAssocID="{037D18E7-AD74-4477-819C-346356879F9D}" presName="hierRoot3" presStyleCnt="0"/>
      <dgm:spPr/>
    </dgm:pt>
    <dgm:pt modelId="{B523A62A-5B49-4D7D-8847-1596E445703A}" type="pres">
      <dgm:prSet presAssocID="{037D18E7-AD74-4477-819C-346356879F9D}" presName="composite3" presStyleCnt="0"/>
      <dgm:spPr/>
    </dgm:pt>
    <dgm:pt modelId="{AB77EDAB-F6AD-4206-9F28-D75FF751F569}" type="pres">
      <dgm:prSet presAssocID="{037D18E7-AD74-4477-819C-346356879F9D}" presName="background3" presStyleLbl="node3" presStyleIdx="2" presStyleCnt="4"/>
      <dgm:spPr/>
    </dgm:pt>
    <dgm:pt modelId="{3D8C9B20-CF66-42C8-B067-47A232713481}" type="pres">
      <dgm:prSet presAssocID="{037D18E7-AD74-4477-819C-346356879F9D}" presName="text3" presStyleLbl="fgAcc3" presStyleIdx="2" presStyleCnt="4">
        <dgm:presLayoutVars>
          <dgm:chPref val="3"/>
        </dgm:presLayoutVars>
      </dgm:prSet>
      <dgm:spPr/>
    </dgm:pt>
    <dgm:pt modelId="{0BE285A4-A83D-4F11-9A33-ACF8B4379247}" type="pres">
      <dgm:prSet presAssocID="{037D18E7-AD74-4477-819C-346356879F9D}" presName="hierChild4" presStyleCnt="0"/>
      <dgm:spPr/>
    </dgm:pt>
    <dgm:pt modelId="{FEB1B7AB-C299-4C8F-BA68-8289051C6FBB}" type="pres">
      <dgm:prSet presAssocID="{FAB855F0-BE47-4BBF-BC3B-BD483BA8E151}" presName="Name23" presStyleLbl="parChTrans1D4" presStyleIdx="2" presStyleCnt="4"/>
      <dgm:spPr/>
    </dgm:pt>
    <dgm:pt modelId="{EF9DD7DC-7853-4DB0-99CA-D5E1F7170824}" type="pres">
      <dgm:prSet presAssocID="{CAAB0283-6917-4DF9-ABA0-6D52FDFD8789}" presName="hierRoot4" presStyleCnt="0"/>
      <dgm:spPr/>
    </dgm:pt>
    <dgm:pt modelId="{52F8F8BE-9AB8-49EC-BA07-B00842A6CBF8}" type="pres">
      <dgm:prSet presAssocID="{CAAB0283-6917-4DF9-ABA0-6D52FDFD8789}" presName="composite4" presStyleCnt="0"/>
      <dgm:spPr/>
    </dgm:pt>
    <dgm:pt modelId="{3F642158-81E9-4760-8933-39BFDE7DDB79}" type="pres">
      <dgm:prSet presAssocID="{CAAB0283-6917-4DF9-ABA0-6D52FDFD8789}" presName="background4" presStyleLbl="node4" presStyleIdx="2" presStyleCnt="4"/>
      <dgm:spPr/>
    </dgm:pt>
    <dgm:pt modelId="{B81050EE-C44A-4693-BA20-329668A424E5}" type="pres">
      <dgm:prSet presAssocID="{CAAB0283-6917-4DF9-ABA0-6D52FDFD8789}" presName="text4" presStyleLbl="fgAcc4" presStyleIdx="2" presStyleCnt="4">
        <dgm:presLayoutVars>
          <dgm:chPref val="3"/>
        </dgm:presLayoutVars>
      </dgm:prSet>
      <dgm:spPr/>
    </dgm:pt>
    <dgm:pt modelId="{174C4D12-0879-468D-A9D1-753E8B0B3268}" type="pres">
      <dgm:prSet presAssocID="{CAAB0283-6917-4DF9-ABA0-6D52FDFD8789}" presName="hierChild5" presStyleCnt="0"/>
      <dgm:spPr/>
    </dgm:pt>
    <dgm:pt modelId="{9F0DDCE4-0924-4F34-BBBB-CA5C7F6EE45C}" type="pres">
      <dgm:prSet presAssocID="{EB70492B-92AE-4333-B9E3-C1A36E07E8E1}" presName="Name17" presStyleLbl="parChTrans1D3" presStyleIdx="3" presStyleCnt="4"/>
      <dgm:spPr/>
    </dgm:pt>
    <dgm:pt modelId="{04DD27D1-6623-4E54-85AE-5348CA6E9F95}" type="pres">
      <dgm:prSet presAssocID="{00DB8CD9-69B5-414C-A020-6FEA1F4E47B8}" presName="hierRoot3" presStyleCnt="0"/>
      <dgm:spPr/>
    </dgm:pt>
    <dgm:pt modelId="{6B93399C-A9BD-496F-B910-8AD8E2DB8D8E}" type="pres">
      <dgm:prSet presAssocID="{00DB8CD9-69B5-414C-A020-6FEA1F4E47B8}" presName="composite3" presStyleCnt="0"/>
      <dgm:spPr/>
    </dgm:pt>
    <dgm:pt modelId="{22789638-9170-44CA-A931-ADFDEBCA832A}" type="pres">
      <dgm:prSet presAssocID="{00DB8CD9-69B5-414C-A020-6FEA1F4E47B8}" presName="background3" presStyleLbl="node3" presStyleIdx="3" presStyleCnt="4"/>
      <dgm:spPr/>
    </dgm:pt>
    <dgm:pt modelId="{AF2080C9-A652-4099-BD57-E7D024F1C7CA}" type="pres">
      <dgm:prSet presAssocID="{00DB8CD9-69B5-414C-A020-6FEA1F4E47B8}" presName="text3" presStyleLbl="fgAcc3" presStyleIdx="3" presStyleCnt="4">
        <dgm:presLayoutVars>
          <dgm:chPref val="3"/>
        </dgm:presLayoutVars>
      </dgm:prSet>
      <dgm:spPr/>
    </dgm:pt>
    <dgm:pt modelId="{82E6328E-233F-4EF7-A4F5-C5F281E0E805}" type="pres">
      <dgm:prSet presAssocID="{00DB8CD9-69B5-414C-A020-6FEA1F4E47B8}" presName="hierChild4" presStyleCnt="0"/>
      <dgm:spPr/>
    </dgm:pt>
    <dgm:pt modelId="{E302A35B-9A89-4F53-A459-0F14A1CC2C19}" type="pres">
      <dgm:prSet presAssocID="{E8B7FE18-3EEA-4CC4-8505-99CC51C30EDE}" presName="Name23" presStyleLbl="parChTrans1D4" presStyleIdx="3" presStyleCnt="4"/>
      <dgm:spPr/>
    </dgm:pt>
    <dgm:pt modelId="{B6762053-7A04-4C51-B3DE-CDDD1E4313F7}" type="pres">
      <dgm:prSet presAssocID="{CB000E3A-E934-4C33-AB0B-439A4AB7D371}" presName="hierRoot4" presStyleCnt="0"/>
      <dgm:spPr/>
    </dgm:pt>
    <dgm:pt modelId="{2938225A-C954-4E5A-A2BF-45F0E9302800}" type="pres">
      <dgm:prSet presAssocID="{CB000E3A-E934-4C33-AB0B-439A4AB7D371}" presName="composite4" presStyleCnt="0"/>
      <dgm:spPr/>
    </dgm:pt>
    <dgm:pt modelId="{80C0F089-0164-42ED-83FB-7EA116105F80}" type="pres">
      <dgm:prSet presAssocID="{CB000E3A-E934-4C33-AB0B-439A4AB7D371}" presName="background4" presStyleLbl="node4" presStyleIdx="3" presStyleCnt="4"/>
      <dgm:spPr/>
    </dgm:pt>
    <dgm:pt modelId="{2F250976-96E8-4364-9F95-AF06D664DA30}" type="pres">
      <dgm:prSet presAssocID="{CB000E3A-E934-4C33-AB0B-439A4AB7D371}" presName="text4" presStyleLbl="fgAcc4" presStyleIdx="3" presStyleCnt="4">
        <dgm:presLayoutVars>
          <dgm:chPref val="3"/>
        </dgm:presLayoutVars>
      </dgm:prSet>
      <dgm:spPr/>
    </dgm:pt>
    <dgm:pt modelId="{B6484181-314A-4070-B1C7-5F09C9320C8F}" type="pres">
      <dgm:prSet presAssocID="{CB000E3A-E934-4C33-AB0B-439A4AB7D371}" presName="hierChild5" presStyleCnt="0"/>
      <dgm:spPr/>
    </dgm:pt>
  </dgm:ptLst>
  <dgm:cxnLst>
    <dgm:cxn modelId="{C9EEC819-07C3-4E74-997A-109223DFC72E}" type="presOf" srcId="{BAD6EFE8-6D38-46E2-8714-FB45B3E52D74}" destId="{7032FF13-CE0E-4531-8ADA-F06DA165251C}" srcOrd="0" destOrd="0" presId="urn:microsoft.com/office/officeart/2005/8/layout/hierarchy1"/>
    <dgm:cxn modelId="{A80F9B1E-7D0C-4546-A789-61C70D6C43A5}" type="presOf" srcId="{C0035883-5525-4CC8-B5E2-BA19A64F2108}" destId="{A11BFB03-8095-42FC-847D-838FD4926008}" srcOrd="0" destOrd="0" presId="urn:microsoft.com/office/officeart/2005/8/layout/hierarchy1"/>
    <dgm:cxn modelId="{8D797420-4956-4EB3-A7F0-31CA40505EB4}" type="presOf" srcId="{9691A616-8DA5-41DD-8686-3A5D089B0A44}" destId="{A58CA535-955C-43D1-9024-293A70D01A90}" srcOrd="0" destOrd="0" presId="urn:microsoft.com/office/officeart/2005/8/layout/hierarchy1"/>
    <dgm:cxn modelId="{D642F220-D05C-4B42-AC1B-DF9EA79F915B}" type="presOf" srcId="{04F397AD-C32E-403A-A8C9-47B56CF8DAB0}" destId="{9B638918-CB97-4988-88E0-212EB57D606B}" srcOrd="0" destOrd="0" presId="urn:microsoft.com/office/officeart/2005/8/layout/hierarchy1"/>
    <dgm:cxn modelId="{3E5B2627-553B-4C38-9398-96BF5FF967B3}" srcId="{04F397AD-C32E-403A-A8C9-47B56CF8DAB0}" destId="{97F31D4C-290B-4F0A-8CE2-E1BC4D99DCC9}" srcOrd="0" destOrd="0" parTransId="{4AE9E03A-6CC4-4A1F-BEA9-DBE08918795F}" sibTransId="{F6543EB6-2C4E-4C28-A5D4-A7EF8641EA7B}"/>
    <dgm:cxn modelId="{B4D91D2C-9C12-4DD3-A774-3407B2BDB4A1}" srcId="{037D18E7-AD74-4477-819C-346356879F9D}" destId="{CAAB0283-6917-4DF9-ABA0-6D52FDFD8789}" srcOrd="0" destOrd="0" parTransId="{FAB855F0-BE47-4BBF-BC3B-BD483BA8E151}" sibTransId="{8913F896-EA21-495A-A62D-B0CD6713FE51}"/>
    <dgm:cxn modelId="{91F7F22D-8BB6-492C-81A7-A5BF3331EA87}" type="presOf" srcId="{F597C615-7B46-4689-937F-CB1FB216932B}" destId="{2DDF9E5C-E2EF-445E-AF8A-F541B740A02A}" srcOrd="0" destOrd="0" presId="urn:microsoft.com/office/officeart/2005/8/layout/hierarchy1"/>
    <dgm:cxn modelId="{6D965533-DF5B-42A0-8244-A34E3FDDC84F}" srcId="{97F31D4C-290B-4F0A-8CE2-E1BC4D99DCC9}" destId="{467146A3-4576-4AD1-903B-423F0201A274}" srcOrd="0" destOrd="0" parTransId="{57C76D7E-F700-444D-AF64-1DEDD87BC288}" sibTransId="{0C58110C-78EF-43CC-AB4E-66E63DC74BB0}"/>
    <dgm:cxn modelId="{5AEDC133-CC7F-469C-8095-FCBFD86D54E6}" type="presOf" srcId="{00DB8CD9-69B5-414C-A020-6FEA1F4E47B8}" destId="{AF2080C9-A652-4099-BD57-E7D024F1C7CA}" srcOrd="0" destOrd="0" presId="urn:microsoft.com/office/officeart/2005/8/layout/hierarchy1"/>
    <dgm:cxn modelId="{57EC5835-FC97-496C-9B83-C6A9024C602F}" type="presOf" srcId="{A91E7D74-A060-4EBD-8205-25C8EAB15F51}" destId="{DB5CC93A-443C-43E4-BE52-E7C5AE03AC3A}" srcOrd="0" destOrd="0" presId="urn:microsoft.com/office/officeart/2005/8/layout/hierarchy1"/>
    <dgm:cxn modelId="{5FE2905F-B85F-4342-AF29-191F22FDD58B}" srcId="{04F397AD-C32E-403A-A8C9-47B56CF8DAB0}" destId="{983E804C-58F9-4F8F-B227-F7733589275C}" srcOrd="1" destOrd="0" parTransId="{BAD6EFE8-6D38-46E2-8714-FB45B3E52D74}" sibTransId="{9715B48C-92F5-4F28-AD5E-D775539E7BA5}"/>
    <dgm:cxn modelId="{A7026862-E43B-4E65-B6CE-AEF075C2511A}" srcId="{9C9929CF-3473-43B5-8F26-7C9D369375BC}" destId="{A91E7D74-A060-4EBD-8205-25C8EAB15F51}" srcOrd="0" destOrd="0" parTransId="{F597C615-7B46-4689-937F-CB1FB216932B}" sibTransId="{6512F356-9D85-4B8D-BA98-DAE585C1EBFA}"/>
    <dgm:cxn modelId="{CB003845-C391-4C52-B8AA-A9C3D1C6FE0F}" type="presOf" srcId="{57C76D7E-F700-444D-AF64-1DEDD87BC288}" destId="{4F0C2DBE-BBF9-49C8-8B7A-F2AE1462C598}" srcOrd="0" destOrd="0" presId="urn:microsoft.com/office/officeart/2005/8/layout/hierarchy1"/>
    <dgm:cxn modelId="{F040F766-0AB6-4D6B-B73E-4E03C4A69D16}" type="presOf" srcId="{97F31D4C-290B-4F0A-8CE2-E1BC4D99DCC9}" destId="{F8FDF7C0-6B17-4A14-AC29-0699DC610ACB}" srcOrd="0" destOrd="0" presId="urn:microsoft.com/office/officeart/2005/8/layout/hierarchy1"/>
    <dgm:cxn modelId="{D9545E6E-CA20-4952-B833-E2149C92E9AF}" type="presOf" srcId="{037D18E7-AD74-4477-819C-346356879F9D}" destId="{3D8C9B20-CF66-42C8-B067-47A232713481}" srcOrd="0" destOrd="0" presId="urn:microsoft.com/office/officeart/2005/8/layout/hierarchy1"/>
    <dgm:cxn modelId="{6246F276-A490-4F88-A8C1-ABDAB1F33244}" type="presOf" srcId="{E8B7FE18-3EEA-4CC4-8505-99CC51C30EDE}" destId="{E302A35B-9A89-4F53-A459-0F14A1CC2C19}" srcOrd="0" destOrd="0" presId="urn:microsoft.com/office/officeart/2005/8/layout/hierarchy1"/>
    <dgm:cxn modelId="{508FCB79-7884-45EF-8374-AD5465358A9C}" srcId="{983E804C-58F9-4F8F-B227-F7733589275C}" destId="{00DB8CD9-69B5-414C-A020-6FEA1F4E47B8}" srcOrd="1" destOrd="0" parTransId="{EB70492B-92AE-4333-B9E3-C1A36E07E8E1}" sibTransId="{F0D69CD2-5F19-4A80-9661-F43748544BEA}"/>
    <dgm:cxn modelId="{891C8A83-8BEA-414E-ACAF-77A5F802B99C}" type="presOf" srcId="{D93C2916-DF5A-4B79-81BA-F81A64EE83CC}" destId="{9C2CB012-CA76-48A1-87B5-DC89575E57B7}" srcOrd="0" destOrd="0" presId="urn:microsoft.com/office/officeart/2005/8/layout/hierarchy1"/>
    <dgm:cxn modelId="{E152F88A-CCCD-498F-8FC9-6DA9990D265C}" srcId="{467146A3-4576-4AD1-903B-423F0201A274}" destId="{9691A616-8DA5-41DD-8686-3A5D089B0A44}" srcOrd="0" destOrd="0" parTransId="{C0035883-5525-4CC8-B5E2-BA19A64F2108}" sibTransId="{02CD658E-C30F-46E3-82B4-A21EBB5F6196}"/>
    <dgm:cxn modelId="{3090028B-A3A0-4787-B7D1-768CEDB339FE}" type="presOf" srcId="{9C9929CF-3473-43B5-8F26-7C9D369375BC}" destId="{E2DDADCA-DBC0-432C-BC4E-31DB943E1BAB}" srcOrd="0" destOrd="0" presId="urn:microsoft.com/office/officeart/2005/8/layout/hierarchy1"/>
    <dgm:cxn modelId="{EAA9AAA3-5CF4-4D26-BF8E-62141839D6C3}" type="presOf" srcId="{23F3DC4A-C282-4284-A5FB-73B83CDC5C81}" destId="{AF41DF24-0522-4DC2-AA8B-630D9933B90A}" srcOrd="0" destOrd="0" presId="urn:microsoft.com/office/officeart/2005/8/layout/hierarchy1"/>
    <dgm:cxn modelId="{E2131AA5-BE9A-4DA0-82D8-FAAE52F4133B}" type="presOf" srcId="{467146A3-4576-4AD1-903B-423F0201A274}" destId="{E10156A1-9ECC-4799-9418-7EAE14AEFE8E}" srcOrd="0" destOrd="0" presId="urn:microsoft.com/office/officeart/2005/8/layout/hierarchy1"/>
    <dgm:cxn modelId="{3CE2DEAB-5CDB-47E6-9018-898439642AD0}" type="presOf" srcId="{EED47352-FA0F-446F-BE10-EA1B59DAF35F}" destId="{A4B4880D-CA63-4608-9D66-F5A30ACCCBDD}" srcOrd="0" destOrd="0" presId="urn:microsoft.com/office/officeart/2005/8/layout/hierarchy1"/>
    <dgm:cxn modelId="{3830AEB8-5216-4632-92F7-4BCFFD948F0E}" type="presOf" srcId="{983E804C-58F9-4F8F-B227-F7733589275C}" destId="{316EA955-2D7D-410F-BB70-B2727D4716E7}" srcOrd="0" destOrd="0" presId="urn:microsoft.com/office/officeart/2005/8/layout/hierarchy1"/>
    <dgm:cxn modelId="{2E3D6FBE-47B8-4E99-B7DA-C42AC434EE6A}" srcId="{983E804C-58F9-4F8F-B227-F7733589275C}" destId="{037D18E7-AD74-4477-819C-346356879F9D}" srcOrd="0" destOrd="0" parTransId="{D93C2916-DF5A-4B79-81BA-F81A64EE83CC}" sibTransId="{6A4C1E61-98D3-4E82-80B0-25BBBA48361B}"/>
    <dgm:cxn modelId="{7F3251BF-C3F9-4575-9C55-B9BA8B2E8323}" srcId="{EED47352-FA0F-446F-BE10-EA1B59DAF35F}" destId="{04F397AD-C32E-403A-A8C9-47B56CF8DAB0}" srcOrd="0" destOrd="0" parTransId="{6AB1A7AA-5948-49AC-A916-9DFC2A81E40C}" sibTransId="{C8B938B3-08B4-457D-B81C-46F6BAF1A0B3}"/>
    <dgm:cxn modelId="{C13A3ED4-0153-49BE-9863-E767B80DF6D6}" srcId="{97F31D4C-290B-4F0A-8CE2-E1BC4D99DCC9}" destId="{9C9929CF-3473-43B5-8F26-7C9D369375BC}" srcOrd="1" destOrd="0" parTransId="{23F3DC4A-C282-4284-A5FB-73B83CDC5C81}" sibTransId="{0103FF6B-7A09-44A3-A12E-7B498DA0F253}"/>
    <dgm:cxn modelId="{408601DE-E51E-4ED0-A090-E1BB29A396EB}" type="presOf" srcId="{CAAB0283-6917-4DF9-ABA0-6D52FDFD8789}" destId="{B81050EE-C44A-4693-BA20-329668A424E5}" srcOrd="0" destOrd="0" presId="urn:microsoft.com/office/officeart/2005/8/layout/hierarchy1"/>
    <dgm:cxn modelId="{BCC86AE0-3688-49F4-92F9-5DA070454A57}" type="presOf" srcId="{EB70492B-92AE-4333-B9E3-C1A36E07E8E1}" destId="{9F0DDCE4-0924-4F34-BBBB-CA5C7F6EE45C}" srcOrd="0" destOrd="0" presId="urn:microsoft.com/office/officeart/2005/8/layout/hierarchy1"/>
    <dgm:cxn modelId="{6B4336E9-1F28-47D2-BA0B-8BFF2845A6C3}" srcId="{00DB8CD9-69B5-414C-A020-6FEA1F4E47B8}" destId="{CB000E3A-E934-4C33-AB0B-439A4AB7D371}" srcOrd="0" destOrd="0" parTransId="{E8B7FE18-3EEA-4CC4-8505-99CC51C30EDE}" sibTransId="{F4C8715D-7FF3-4858-844D-DB6A953BD4C8}"/>
    <dgm:cxn modelId="{8DE935EA-7B6B-49A7-83B1-9DDB4E9FE593}" type="presOf" srcId="{FAB855F0-BE47-4BBF-BC3B-BD483BA8E151}" destId="{FEB1B7AB-C299-4C8F-BA68-8289051C6FBB}" srcOrd="0" destOrd="0" presId="urn:microsoft.com/office/officeart/2005/8/layout/hierarchy1"/>
    <dgm:cxn modelId="{83951FEF-742A-46E3-B4D3-ADA11A4B7BB9}" type="presOf" srcId="{4AE9E03A-6CC4-4A1F-BEA9-DBE08918795F}" destId="{66A1E995-96EA-4949-AE82-769139693FE9}" srcOrd="0" destOrd="0" presId="urn:microsoft.com/office/officeart/2005/8/layout/hierarchy1"/>
    <dgm:cxn modelId="{B7107BF3-1176-45CE-81EB-A64A68B19044}" type="presOf" srcId="{CB000E3A-E934-4C33-AB0B-439A4AB7D371}" destId="{2F250976-96E8-4364-9F95-AF06D664DA30}" srcOrd="0" destOrd="0" presId="urn:microsoft.com/office/officeart/2005/8/layout/hierarchy1"/>
    <dgm:cxn modelId="{F5F86ED1-AD42-4B5B-8550-5B9861158753}" type="presParOf" srcId="{A4B4880D-CA63-4608-9D66-F5A30ACCCBDD}" destId="{E5635062-14A1-4F55-84B4-1F3A15CDC567}" srcOrd="0" destOrd="0" presId="urn:microsoft.com/office/officeart/2005/8/layout/hierarchy1"/>
    <dgm:cxn modelId="{CD3E71FC-F9E5-402B-9D04-DDEF2F0E3819}" type="presParOf" srcId="{E5635062-14A1-4F55-84B4-1F3A15CDC567}" destId="{06F0141C-F197-4A3D-9044-9CA75A8811A9}" srcOrd="0" destOrd="0" presId="urn:microsoft.com/office/officeart/2005/8/layout/hierarchy1"/>
    <dgm:cxn modelId="{2DB47E2E-12C4-4122-8B08-7FA50983C487}" type="presParOf" srcId="{06F0141C-F197-4A3D-9044-9CA75A8811A9}" destId="{3EEFBA94-D405-42F0-B3CD-19999681C0AB}" srcOrd="0" destOrd="0" presId="urn:microsoft.com/office/officeart/2005/8/layout/hierarchy1"/>
    <dgm:cxn modelId="{A4C53826-3D3A-4E58-8953-EF10BDA80674}" type="presParOf" srcId="{06F0141C-F197-4A3D-9044-9CA75A8811A9}" destId="{9B638918-CB97-4988-88E0-212EB57D606B}" srcOrd="1" destOrd="0" presId="urn:microsoft.com/office/officeart/2005/8/layout/hierarchy1"/>
    <dgm:cxn modelId="{2C371239-30AF-44CE-943C-E7DCC231ADEB}" type="presParOf" srcId="{E5635062-14A1-4F55-84B4-1F3A15CDC567}" destId="{E85775CD-E688-42F6-9E7F-2037E711208B}" srcOrd="1" destOrd="0" presId="urn:microsoft.com/office/officeart/2005/8/layout/hierarchy1"/>
    <dgm:cxn modelId="{30915257-64C0-4236-B467-7301CF20A159}" type="presParOf" srcId="{E85775CD-E688-42F6-9E7F-2037E711208B}" destId="{66A1E995-96EA-4949-AE82-769139693FE9}" srcOrd="0" destOrd="0" presId="urn:microsoft.com/office/officeart/2005/8/layout/hierarchy1"/>
    <dgm:cxn modelId="{1AB766E9-69E9-43B7-80D4-CB8C17EE396C}" type="presParOf" srcId="{E85775CD-E688-42F6-9E7F-2037E711208B}" destId="{772031EC-C18C-48A8-882F-C960E828833E}" srcOrd="1" destOrd="0" presId="urn:microsoft.com/office/officeart/2005/8/layout/hierarchy1"/>
    <dgm:cxn modelId="{2CB10B7C-859F-4195-AE97-60F2A603490A}" type="presParOf" srcId="{772031EC-C18C-48A8-882F-C960E828833E}" destId="{48776B99-758A-4CA9-8615-91E550BF8050}" srcOrd="0" destOrd="0" presId="urn:microsoft.com/office/officeart/2005/8/layout/hierarchy1"/>
    <dgm:cxn modelId="{1CE8DD73-6DBA-487C-9552-F777FCBB3392}" type="presParOf" srcId="{48776B99-758A-4CA9-8615-91E550BF8050}" destId="{1A76DEBF-00EA-43C6-BCCF-AB7B094E9660}" srcOrd="0" destOrd="0" presId="urn:microsoft.com/office/officeart/2005/8/layout/hierarchy1"/>
    <dgm:cxn modelId="{7BB3FC62-69E9-4B8E-B195-FEBED159598F}" type="presParOf" srcId="{48776B99-758A-4CA9-8615-91E550BF8050}" destId="{F8FDF7C0-6B17-4A14-AC29-0699DC610ACB}" srcOrd="1" destOrd="0" presId="urn:microsoft.com/office/officeart/2005/8/layout/hierarchy1"/>
    <dgm:cxn modelId="{52B809D9-18A0-4BB1-A601-5DB52356FD7E}" type="presParOf" srcId="{772031EC-C18C-48A8-882F-C960E828833E}" destId="{8A28DBB1-A12C-49D4-B1EA-7CE4F520D1C0}" srcOrd="1" destOrd="0" presId="urn:microsoft.com/office/officeart/2005/8/layout/hierarchy1"/>
    <dgm:cxn modelId="{194CB8E2-B638-4764-8534-452DFBFD2519}" type="presParOf" srcId="{8A28DBB1-A12C-49D4-B1EA-7CE4F520D1C0}" destId="{4F0C2DBE-BBF9-49C8-8B7A-F2AE1462C598}" srcOrd="0" destOrd="0" presId="urn:microsoft.com/office/officeart/2005/8/layout/hierarchy1"/>
    <dgm:cxn modelId="{F71E2832-ED24-4F2D-B67A-409664038557}" type="presParOf" srcId="{8A28DBB1-A12C-49D4-B1EA-7CE4F520D1C0}" destId="{1954C663-0471-4410-A10D-3FBA1DBA5EA3}" srcOrd="1" destOrd="0" presId="urn:microsoft.com/office/officeart/2005/8/layout/hierarchy1"/>
    <dgm:cxn modelId="{CAE4958A-239E-4576-929F-C325D13B2948}" type="presParOf" srcId="{1954C663-0471-4410-A10D-3FBA1DBA5EA3}" destId="{E7AAF545-059D-4AAE-BC29-004392FC0143}" srcOrd="0" destOrd="0" presId="urn:microsoft.com/office/officeart/2005/8/layout/hierarchy1"/>
    <dgm:cxn modelId="{FE557A5D-0830-4D0D-85B1-2E43647BE35D}" type="presParOf" srcId="{E7AAF545-059D-4AAE-BC29-004392FC0143}" destId="{E9712A6B-2609-45E0-8104-67B8495A46C5}" srcOrd="0" destOrd="0" presId="urn:microsoft.com/office/officeart/2005/8/layout/hierarchy1"/>
    <dgm:cxn modelId="{9C24E914-F74A-4B38-A1FA-884026F7D9ED}" type="presParOf" srcId="{E7AAF545-059D-4AAE-BC29-004392FC0143}" destId="{E10156A1-9ECC-4799-9418-7EAE14AEFE8E}" srcOrd="1" destOrd="0" presId="urn:microsoft.com/office/officeart/2005/8/layout/hierarchy1"/>
    <dgm:cxn modelId="{3D6E2EFE-1698-4415-8FB0-CB9B46434171}" type="presParOf" srcId="{1954C663-0471-4410-A10D-3FBA1DBA5EA3}" destId="{98C3A068-C142-403D-B0CC-D06C86D449AA}" srcOrd="1" destOrd="0" presId="urn:microsoft.com/office/officeart/2005/8/layout/hierarchy1"/>
    <dgm:cxn modelId="{96CB040E-73C5-4A4A-A159-62A0496EDC6D}" type="presParOf" srcId="{98C3A068-C142-403D-B0CC-D06C86D449AA}" destId="{A11BFB03-8095-42FC-847D-838FD4926008}" srcOrd="0" destOrd="0" presId="urn:microsoft.com/office/officeart/2005/8/layout/hierarchy1"/>
    <dgm:cxn modelId="{1609F8DF-A4BB-4A4A-A171-9A0B282507A2}" type="presParOf" srcId="{98C3A068-C142-403D-B0CC-D06C86D449AA}" destId="{B841464A-83E5-43E2-BD49-E863E95E3684}" srcOrd="1" destOrd="0" presId="urn:microsoft.com/office/officeart/2005/8/layout/hierarchy1"/>
    <dgm:cxn modelId="{74AB9E8C-B55A-4904-88E7-2F1BB8E58897}" type="presParOf" srcId="{B841464A-83E5-43E2-BD49-E863E95E3684}" destId="{8A2DB7F4-803E-4EB7-81E0-277BF4F4993D}" srcOrd="0" destOrd="0" presId="urn:microsoft.com/office/officeart/2005/8/layout/hierarchy1"/>
    <dgm:cxn modelId="{3B0603C8-ED7B-429B-87B8-A9BDF8BDBE45}" type="presParOf" srcId="{8A2DB7F4-803E-4EB7-81E0-277BF4F4993D}" destId="{3A303EF5-3E30-46F5-8514-0DDEF0B90AE5}" srcOrd="0" destOrd="0" presId="urn:microsoft.com/office/officeart/2005/8/layout/hierarchy1"/>
    <dgm:cxn modelId="{CA1EFC58-725B-411B-B496-B771863FC108}" type="presParOf" srcId="{8A2DB7F4-803E-4EB7-81E0-277BF4F4993D}" destId="{A58CA535-955C-43D1-9024-293A70D01A90}" srcOrd="1" destOrd="0" presId="urn:microsoft.com/office/officeart/2005/8/layout/hierarchy1"/>
    <dgm:cxn modelId="{D2BE34F9-1385-4EAA-A59E-E346A8692528}" type="presParOf" srcId="{B841464A-83E5-43E2-BD49-E863E95E3684}" destId="{4CCEBB05-7215-4BA8-B997-4F05A064CF4C}" srcOrd="1" destOrd="0" presId="urn:microsoft.com/office/officeart/2005/8/layout/hierarchy1"/>
    <dgm:cxn modelId="{DD9627AC-1F0B-4CC0-B1F3-0085137D6073}" type="presParOf" srcId="{8A28DBB1-A12C-49D4-B1EA-7CE4F520D1C0}" destId="{AF41DF24-0522-4DC2-AA8B-630D9933B90A}" srcOrd="2" destOrd="0" presId="urn:microsoft.com/office/officeart/2005/8/layout/hierarchy1"/>
    <dgm:cxn modelId="{79FC1926-2708-4BD6-9066-BF6175AC53A3}" type="presParOf" srcId="{8A28DBB1-A12C-49D4-B1EA-7CE4F520D1C0}" destId="{01F3F156-1DA0-4E7C-B7CB-1A0187139A71}" srcOrd="3" destOrd="0" presId="urn:microsoft.com/office/officeart/2005/8/layout/hierarchy1"/>
    <dgm:cxn modelId="{382DC9C6-F153-4619-A6F9-5C6A637C26F2}" type="presParOf" srcId="{01F3F156-1DA0-4E7C-B7CB-1A0187139A71}" destId="{C8AA7AED-06CC-4352-B258-F210873835E4}" srcOrd="0" destOrd="0" presId="urn:microsoft.com/office/officeart/2005/8/layout/hierarchy1"/>
    <dgm:cxn modelId="{0B69FE33-1BEC-4200-BA02-469F423BC02C}" type="presParOf" srcId="{C8AA7AED-06CC-4352-B258-F210873835E4}" destId="{83305E64-CE60-4324-AC7F-707E28D6EE36}" srcOrd="0" destOrd="0" presId="urn:microsoft.com/office/officeart/2005/8/layout/hierarchy1"/>
    <dgm:cxn modelId="{9856EF4B-B01F-4D63-B586-DB8193813DC8}" type="presParOf" srcId="{C8AA7AED-06CC-4352-B258-F210873835E4}" destId="{E2DDADCA-DBC0-432C-BC4E-31DB943E1BAB}" srcOrd="1" destOrd="0" presId="urn:microsoft.com/office/officeart/2005/8/layout/hierarchy1"/>
    <dgm:cxn modelId="{7EF5DCA1-017F-4E30-A6B3-B535B7C80BB6}" type="presParOf" srcId="{01F3F156-1DA0-4E7C-B7CB-1A0187139A71}" destId="{973F25A5-56C9-4D16-938A-88F0AC1B6236}" srcOrd="1" destOrd="0" presId="urn:microsoft.com/office/officeart/2005/8/layout/hierarchy1"/>
    <dgm:cxn modelId="{F07C332C-9292-4B86-950D-88C86F935BB5}" type="presParOf" srcId="{973F25A5-56C9-4D16-938A-88F0AC1B6236}" destId="{2DDF9E5C-E2EF-445E-AF8A-F541B740A02A}" srcOrd="0" destOrd="0" presId="urn:microsoft.com/office/officeart/2005/8/layout/hierarchy1"/>
    <dgm:cxn modelId="{0BCE726E-C8CD-4268-B3D0-0065559B7666}" type="presParOf" srcId="{973F25A5-56C9-4D16-938A-88F0AC1B6236}" destId="{EED53F5B-2B5E-45AE-882A-9F4D8E7D8DBF}" srcOrd="1" destOrd="0" presId="urn:microsoft.com/office/officeart/2005/8/layout/hierarchy1"/>
    <dgm:cxn modelId="{EC83489A-1084-49FE-BA12-3939F5DDBC73}" type="presParOf" srcId="{EED53F5B-2B5E-45AE-882A-9F4D8E7D8DBF}" destId="{F5F0CDDE-E120-456B-9CF1-0AF8C6CBACA2}" srcOrd="0" destOrd="0" presId="urn:microsoft.com/office/officeart/2005/8/layout/hierarchy1"/>
    <dgm:cxn modelId="{E028C4E6-33F4-4568-8BC7-2A32564903AD}" type="presParOf" srcId="{F5F0CDDE-E120-456B-9CF1-0AF8C6CBACA2}" destId="{289ACF80-7D0E-4529-9289-B8A97BFB4832}" srcOrd="0" destOrd="0" presId="urn:microsoft.com/office/officeart/2005/8/layout/hierarchy1"/>
    <dgm:cxn modelId="{12200703-094A-47D3-8A0C-AFE56F69F049}" type="presParOf" srcId="{F5F0CDDE-E120-456B-9CF1-0AF8C6CBACA2}" destId="{DB5CC93A-443C-43E4-BE52-E7C5AE03AC3A}" srcOrd="1" destOrd="0" presId="urn:microsoft.com/office/officeart/2005/8/layout/hierarchy1"/>
    <dgm:cxn modelId="{9D55EF2B-7B8A-4AC9-8FF1-C6155235EBA2}" type="presParOf" srcId="{EED53F5B-2B5E-45AE-882A-9F4D8E7D8DBF}" destId="{6B93CF74-A209-4785-B211-51E9FD4D6159}" srcOrd="1" destOrd="0" presId="urn:microsoft.com/office/officeart/2005/8/layout/hierarchy1"/>
    <dgm:cxn modelId="{0CBB7251-9AEF-4673-AAF7-61B09DC72B0B}" type="presParOf" srcId="{E85775CD-E688-42F6-9E7F-2037E711208B}" destId="{7032FF13-CE0E-4531-8ADA-F06DA165251C}" srcOrd="2" destOrd="0" presId="urn:microsoft.com/office/officeart/2005/8/layout/hierarchy1"/>
    <dgm:cxn modelId="{07860992-CB49-4AAB-A161-0529C6304373}" type="presParOf" srcId="{E85775CD-E688-42F6-9E7F-2037E711208B}" destId="{D30B7094-5D7B-4731-AEB8-148CBB4BE68C}" srcOrd="3" destOrd="0" presId="urn:microsoft.com/office/officeart/2005/8/layout/hierarchy1"/>
    <dgm:cxn modelId="{88FD251B-9886-496B-A125-F9C9C970AEEB}" type="presParOf" srcId="{D30B7094-5D7B-4731-AEB8-148CBB4BE68C}" destId="{3C0FB9E5-FA16-4DD9-9204-CB10B499E869}" srcOrd="0" destOrd="0" presId="urn:microsoft.com/office/officeart/2005/8/layout/hierarchy1"/>
    <dgm:cxn modelId="{E74E5EA9-F751-40DF-AD9F-E2048DB6EB68}" type="presParOf" srcId="{3C0FB9E5-FA16-4DD9-9204-CB10B499E869}" destId="{CF5FE504-C451-4FF3-85F2-089F3264A865}" srcOrd="0" destOrd="0" presId="urn:microsoft.com/office/officeart/2005/8/layout/hierarchy1"/>
    <dgm:cxn modelId="{4DB1BA22-9EF1-4174-94EB-1BDD9B0435F3}" type="presParOf" srcId="{3C0FB9E5-FA16-4DD9-9204-CB10B499E869}" destId="{316EA955-2D7D-410F-BB70-B2727D4716E7}" srcOrd="1" destOrd="0" presId="urn:microsoft.com/office/officeart/2005/8/layout/hierarchy1"/>
    <dgm:cxn modelId="{C7F1530D-0CDA-4DB3-984D-ACBA02604B2B}" type="presParOf" srcId="{D30B7094-5D7B-4731-AEB8-148CBB4BE68C}" destId="{B96B1AC6-D0A2-435A-A3FA-1CDFB6B9BE95}" srcOrd="1" destOrd="0" presId="urn:microsoft.com/office/officeart/2005/8/layout/hierarchy1"/>
    <dgm:cxn modelId="{A1540F87-F59A-4439-BFE1-F2EED931C880}" type="presParOf" srcId="{B96B1AC6-D0A2-435A-A3FA-1CDFB6B9BE95}" destId="{9C2CB012-CA76-48A1-87B5-DC89575E57B7}" srcOrd="0" destOrd="0" presId="urn:microsoft.com/office/officeart/2005/8/layout/hierarchy1"/>
    <dgm:cxn modelId="{3CA9D438-3ECC-420B-B30C-B604C3115F26}" type="presParOf" srcId="{B96B1AC6-D0A2-435A-A3FA-1CDFB6B9BE95}" destId="{95FE4F4D-FF76-4737-B3AC-F61E98E4874F}" srcOrd="1" destOrd="0" presId="urn:microsoft.com/office/officeart/2005/8/layout/hierarchy1"/>
    <dgm:cxn modelId="{3D75C862-CBFF-4034-8C5A-907810E9C918}" type="presParOf" srcId="{95FE4F4D-FF76-4737-B3AC-F61E98E4874F}" destId="{B523A62A-5B49-4D7D-8847-1596E445703A}" srcOrd="0" destOrd="0" presId="urn:microsoft.com/office/officeart/2005/8/layout/hierarchy1"/>
    <dgm:cxn modelId="{980A6E25-22BA-4A4C-906C-CAC4E5048049}" type="presParOf" srcId="{B523A62A-5B49-4D7D-8847-1596E445703A}" destId="{AB77EDAB-F6AD-4206-9F28-D75FF751F569}" srcOrd="0" destOrd="0" presId="urn:microsoft.com/office/officeart/2005/8/layout/hierarchy1"/>
    <dgm:cxn modelId="{84EC8D96-FB69-4E33-8D43-F81E06EC6FC7}" type="presParOf" srcId="{B523A62A-5B49-4D7D-8847-1596E445703A}" destId="{3D8C9B20-CF66-42C8-B067-47A232713481}" srcOrd="1" destOrd="0" presId="urn:microsoft.com/office/officeart/2005/8/layout/hierarchy1"/>
    <dgm:cxn modelId="{D505E742-D81D-4A35-A593-90819C2AE0D3}" type="presParOf" srcId="{95FE4F4D-FF76-4737-B3AC-F61E98E4874F}" destId="{0BE285A4-A83D-4F11-9A33-ACF8B4379247}" srcOrd="1" destOrd="0" presId="urn:microsoft.com/office/officeart/2005/8/layout/hierarchy1"/>
    <dgm:cxn modelId="{2FA1B6E8-3D63-4C3E-A7EA-A37FB4A9ED35}" type="presParOf" srcId="{0BE285A4-A83D-4F11-9A33-ACF8B4379247}" destId="{FEB1B7AB-C299-4C8F-BA68-8289051C6FBB}" srcOrd="0" destOrd="0" presId="urn:microsoft.com/office/officeart/2005/8/layout/hierarchy1"/>
    <dgm:cxn modelId="{1E8B2E4E-47FA-4F87-B59D-60B612B2C94C}" type="presParOf" srcId="{0BE285A4-A83D-4F11-9A33-ACF8B4379247}" destId="{EF9DD7DC-7853-4DB0-99CA-D5E1F7170824}" srcOrd="1" destOrd="0" presId="urn:microsoft.com/office/officeart/2005/8/layout/hierarchy1"/>
    <dgm:cxn modelId="{87968425-4BBF-48FF-9AE4-41BBC0D69219}" type="presParOf" srcId="{EF9DD7DC-7853-4DB0-99CA-D5E1F7170824}" destId="{52F8F8BE-9AB8-49EC-BA07-B00842A6CBF8}" srcOrd="0" destOrd="0" presId="urn:microsoft.com/office/officeart/2005/8/layout/hierarchy1"/>
    <dgm:cxn modelId="{7FD89838-F37F-4C82-B230-1E65F6420BD3}" type="presParOf" srcId="{52F8F8BE-9AB8-49EC-BA07-B00842A6CBF8}" destId="{3F642158-81E9-4760-8933-39BFDE7DDB79}" srcOrd="0" destOrd="0" presId="urn:microsoft.com/office/officeart/2005/8/layout/hierarchy1"/>
    <dgm:cxn modelId="{A7E4F820-CC9E-4F13-B9B2-5E9BA5F6AEAB}" type="presParOf" srcId="{52F8F8BE-9AB8-49EC-BA07-B00842A6CBF8}" destId="{B81050EE-C44A-4693-BA20-329668A424E5}" srcOrd="1" destOrd="0" presId="urn:microsoft.com/office/officeart/2005/8/layout/hierarchy1"/>
    <dgm:cxn modelId="{48317CC2-A75C-4047-9E59-8E002048F78E}" type="presParOf" srcId="{EF9DD7DC-7853-4DB0-99CA-D5E1F7170824}" destId="{174C4D12-0879-468D-A9D1-753E8B0B3268}" srcOrd="1" destOrd="0" presId="urn:microsoft.com/office/officeart/2005/8/layout/hierarchy1"/>
    <dgm:cxn modelId="{6AA1CCAF-70C1-4114-AB3D-EE68F009629E}" type="presParOf" srcId="{B96B1AC6-D0A2-435A-A3FA-1CDFB6B9BE95}" destId="{9F0DDCE4-0924-4F34-BBBB-CA5C7F6EE45C}" srcOrd="2" destOrd="0" presId="urn:microsoft.com/office/officeart/2005/8/layout/hierarchy1"/>
    <dgm:cxn modelId="{F8F700DC-E9CE-4963-BF59-F2ACA232BE86}" type="presParOf" srcId="{B96B1AC6-D0A2-435A-A3FA-1CDFB6B9BE95}" destId="{04DD27D1-6623-4E54-85AE-5348CA6E9F95}" srcOrd="3" destOrd="0" presId="urn:microsoft.com/office/officeart/2005/8/layout/hierarchy1"/>
    <dgm:cxn modelId="{A1FA15E2-0391-42E9-8CFF-0494180017D6}" type="presParOf" srcId="{04DD27D1-6623-4E54-85AE-5348CA6E9F95}" destId="{6B93399C-A9BD-496F-B910-8AD8E2DB8D8E}" srcOrd="0" destOrd="0" presId="urn:microsoft.com/office/officeart/2005/8/layout/hierarchy1"/>
    <dgm:cxn modelId="{27B2B534-4683-4ACD-8AEE-85E1E704BA29}" type="presParOf" srcId="{6B93399C-A9BD-496F-B910-8AD8E2DB8D8E}" destId="{22789638-9170-44CA-A931-ADFDEBCA832A}" srcOrd="0" destOrd="0" presId="urn:microsoft.com/office/officeart/2005/8/layout/hierarchy1"/>
    <dgm:cxn modelId="{1A9B7DA9-CD91-4A4A-92BA-C4826CCD27E3}" type="presParOf" srcId="{6B93399C-A9BD-496F-B910-8AD8E2DB8D8E}" destId="{AF2080C9-A652-4099-BD57-E7D024F1C7CA}" srcOrd="1" destOrd="0" presId="urn:microsoft.com/office/officeart/2005/8/layout/hierarchy1"/>
    <dgm:cxn modelId="{19CCC311-58D8-46D0-B18F-A7AD33FFDDDF}" type="presParOf" srcId="{04DD27D1-6623-4E54-85AE-5348CA6E9F95}" destId="{82E6328E-233F-4EF7-A4F5-C5F281E0E805}" srcOrd="1" destOrd="0" presId="urn:microsoft.com/office/officeart/2005/8/layout/hierarchy1"/>
    <dgm:cxn modelId="{2A76479C-D543-4D1E-96E8-3F5B3A10919C}" type="presParOf" srcId="{82E6328E-233F-4EF7-A4F5-C5F281E0E805}" destId="{E302A35B-9A89-4F53-A459-0F14A1CC2C19}" srcOrd="0" destOrd="0" presId="urn:microsoft.com/office/officeart/2005/8/layout/hierarchy1"/>
    <dgm:cxn modelId="{C01BA93A-92EF-4167-A8DF-4A6CC699E053}" type="presParOf" srcId="{82E6328E-233F-4EF7-A4F5-C5F281E0E805}" destId="{B6762053-7A04-4C51-B3DE-CDDD1E4313F7}" srcOrd="1" destOrd="0" presId="urn:microsoft.com/office/officeart/2005/8/layout/hierarchy1"/>
    <dgm:cxn modelId="{7C162EA5-1945-4B87-B44F-252F87E3AF6B}" type="presParOf" srcId="{B6762053-7A04-4C51-B3DE-CDDD1E4313F7}" destId="{2938225A-C954-4E5A-A2BF-45F0E9302800}" srcOrd="0" destOrd="0" presId="urn:microsoft.com/office/officeart/2005/8/layout/hierarchy1"/>
    <dgm:cxn modelId="{F5B2D759-65D6-4B62-89FE-826E566E00C6}" type="presParOf" srcId="{2938225A-C954-4E5A-A2BF-45F0E9302800}" destId="{80C0F089-0164-42ED-83FB-7EA116105F80}" srcOrd="0" destOrd="0" presId="urn:microsoft.com/office/officeart/2005/8/layout/hierarchy1"/>
    <dgm:cxn modelId="{E9C36F3E-2E95-41B2-9CF8-E8851C2EE645}" type="presParOf" srcId="{2938225A-C954-4E5A-A2BF-45F0E9302800}" destId="{2F250976-96E8-4364-9F95-AF06D664DA30}" srcOrd="1" destOrd="0" presId="urn:microsoft.com/office/officeart/2005/8/layout/hierarchy1"/>
    <dgm:cxn modelId="{224B725A-4144-4F68-9B0E-D314F5A35EAC}" type="presParOf" srcId="{B6762053-7A04-4C51-B3DE-CDDD1E4313F7}" destId="{B6484181-314A-4070-B1C7-5F09C9320C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D47352-FA0F-446F-BE10-EA1B59DAF35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F397AD-C32E-403A-A8C9-47B56CF8DAB0}">
      <dgm:prSet phldrT="[Text]"/>
      <dgm:spPr/>
      <dgm:t>
        <a:bodyPr/>
        <a:lstStyle/>
        <a:p>
          <a:pPr rtl="1"/>
          <a:r>
            <a:rPr lang="he-IL" dirty="0"/>
            <a:t>צריך מקור ששווה כסף ככסף?</a:t>
          </a:r>
        </a:p>
      </dgm:t>
    </dgm:pt>
    <dgm:pt modelId="{6AB1A7AA-5948-49AC-A916-9DFC2A81E40C}" type="parTrans" cxnId="{7F3251BF-C3F9-4575-9C55-B9BA8B2E8323}">
      <dgm:prSet/>
      <dgm:spPr/>
      <dgm:t>
        <a:bodyPr/>
        <a:lstStyle/>
        <a:p>
          <a:pPr rtl="1"/>
          <a:endParaRPr lang="he-IL"/>
        </a:p>
      </dgm:t>
    </dgm:pt>
    <dgm:pt modelId="{C8B938B3-08B4-457D-B81C-46F6BAF1A0B3}" type="sibTrans" cxnId="{7F3251BF-C3F9-4575-9C55-B9BA8B2E8323}">
      <dgm:prSet/>
      <dgm:spPr/>
      <dgm:t>
        <a:bodyPr/>
        <a:lstStyle/>
        <a:p>
          <a:pPr rtl="1"/>
          <a:endParaRPr lang="he-IL"/>
        </a:p>
      </dgm:t>
    </dgm:pt>
    <dgm:pt modelId="{97F31D4C-290B-4F0A-8CE2-E1BC4D99DCC9}">
      <dgm:prSet phldrT="[Text]"/>
      <dgm:spPr/>
      <dgm:t>
        <a:bodyPr/>
        <a:lstStyle/>
        <a:p>
          <a:pPr rtl="1"/>
          <a:r>
            <a:rPr lang="he-IL" dirty="0"/>
            <a:t>צריך מקור</a:t>
          </a:r>
        </a:p>
      </dgm:t>
    </dgm:pt>
    <dgm:pt modelId="{4AE9E03A-6CC4-4A1F-BEA9-DBE08918795F}" type="parTrans" cxnId="{3E5B2627-553B-4C38-9398-96BF5FF967B3}">
      <dgm:prSet/>
      <dgm:spPr/>
      <dgm:t>
        <a:bodyPr/>
        <a:lstStyle/>
        <a:p>
          <a:pPr rtl="1"/>
          <a:endParaRPr lang="he-IL"/>
        </a:p>
      </dgm:t>
    </dgm:pt>
    <dgm:pt modelId="{F6543EB6-2C4E-4C28-A5D4-A7EF8641EA7B}" type="sibTrans" cxnId="{3E5B2627-553B-4C38-9398-96BF5FF967B3}">
      <dgm:prSet/>
      <dgm:spPr/>
      <dgm:t>
        <a:bodyPr/>
        <a:lstStyle/>
        <a:p>
          <a:pPr rtl="1"/>
          <a:endParaRPr lang="he-IL"/>
        </a:p>
      </dgm:t>
    </dgm:pt>
    <dgm:pt modelId="{467146A3-4576-4AD1-903B-423F0201A274}">
      <dgm:prSet phldrT="[Text]"/>
      <dgm:spPr/>
      <dgm:t>
        <a:bodyPr/>
        <a:lstStyle/>
        <a:p>
          <a:pPr rtl="1"/>
          <a:r>
            <a:rPr lang="he-IL" dirty="0"/>
            <a:t>לכל הלכה</a:t>
          </a:r>
        </a:p>
      </dgm:t>
    </dgm:pt>
    <dgm:pt modelId="{57C76D7E-F700-444D-AF64-1DEDD87BC288}" type="parTrans" cxnId="{6D965533-DF5B-42A0-8244-A34E3FDDC84F}">
      <dgm:prSet/>
      <dgm:spPr/>
      <dgm:t>
        <a:bodyPr/>
        <a:lstStyle/>
        <a:p>
          <a:pPr rtl="1"/>
          <a:endParaRPr lang="he-IL"/>
        </a:p>
      </dgm:t>
    </dgm:pt>
    <dgm:pt modelId="{0C58110C-78EF-43CC-AB4E-66E63DC74BB0}" type="sibTrans" cxnId="{6D965533-DF5B-42A0-8244-A34E3FDDC84F}">
      <dgm:prSet/>
      <dgm:spPr/>
      <dgm:t>
        <a:bodyPr/>
        <a:lstStyle/>
        <a:p>
          <a:pPr rtl="1"/>
          <a:endParaRPr lang="he-IL"/>
        </a:p>
      </dgm:t>
    </dgm:pt>
    <dgm:pt modelId="{9691A616-8DA5-41DD-8686-3A5D089B0A44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C0035883-5525-4CC8-B5E2-BA19A64F2108}" type="parTrans" cxnId="{E152F88A-CCCD-498F-8FC9-6DA9990D265C}">
      <dgm:prSet/>
      <dgm:spPr/>
      <dgm:t>
        <a:bodyPr/>
        <a:lstStyle/>
        <a:p>
          <a:pPr rtl="1"/>
          <a:endParaRPr lang="he-IL"/>
        </a:p>
      </dgm:t>
    </dgm:pt>
    <dgm:pt modelId="{02CD658E-C30F-46E3-82B4-A21EBB5F6196}" type="sibTrans" cxnId="{E152F88A-CCCD-498F-8FC9-6DA9990D265C}">
      <dgm:prSet/>
      <dgm:spPr/>
      <dgm:t>
        <a:bodyPr/>
        <a:lstStyle/>
        <a:p>
          <a:pPr rtl="1"/>
          <a:endParaRPr lang="he-IL"/>
        </a:p>
      </dgm:t>
    </dgm:pt>
    <dgm:pt modelId="{9C9929CF-3473-43B5-8F26-7C9D369375BC}">
      <dgm:prSet phldrT="[Text]"/>
      <dgm:spPr/>
      <dgm:t>
        <a:bodyPr/>
        <a:lstStyle/>
        <a:p>
          <a:pPr rtl="1"/>
          <a:r>
            <a:rPr lang="he-IL" dirty="0"/>
            <a:t>צריך מקור אחת שנחשב ככסף</a:t>
          </a:r>
        </a:p>
      </dgm:t>
    </dgm:pt>
    <dgm:pt modelId="{23F3DC4A-C282-4284-A5FB-73B83CDC5C81}" type="parTrans" cxnId="{C13A3ED4-0153-49BE-9863-E767B80DF6D6}">
      <dgm:prSet/>
      <dgm:spPr/>
      <dgm:t>
        <a:bodyPr/>
        <a:lstStyle/>
        <a:p>
          <a:pPr rtl="1"/>
          <a:endParaRPr lang="he-IL"/>
        </a:p>
      </dgm:t>
    </dgm:pt>
    <dgm:pt modelId="{0103FF6B-7A09-44A3-A12E-7B498DA0F253}" type="sibTrans" cxnId="{C13A3ED4-0153-49BE-9863-E767B80DF6D6}">
      <dgm:prSet/>
      <dgm:spPr/>
      <dgm:t>
        <a:bodyPr/>
        <a:lstStyle/>
        <a:p>
          <a:pPr rtl="1"/>
          <a:endParaRPr lang="he-IL"/>
        </a:p>
      </dgm:t>
    </dgm:pt>
    <dgm:pt modelId="{A91E7D74-A060-4EBD-8205-25C8EAB15F51}">
      <dgm:prSet phldrT="[Text]"/>
      <dgm:spPr/>
      <dgm:t>
        <a:bodyPr/>
        <a:lstStyle/>
        <a:p>
          <a:pPr rtl="1"/>
          <a:r>
            <a:rPr lang="he-IL" dirty="0"/>
            <a:t>תוס </a:t>
          </a:r>
          <a:r>
            <a:rPr lang="he-IL" dirty="0" err="1"/>
            <a:t>רא"ש</a:t>
          </a:r>
          <a:endParaRPr lang="he-IL" dirty="0"/>
        </a:p>
      </dgm:t>
    </dgm:pt>
    <dgm:pt modelId="{F597C615-7B46-4689-937F-CB1FB216932B}" type="parTrans" cxnId="{A7026862-E43B-4E65-B6CE-AEF075C2511A}">
      <dgm:prSet/>
      <dgm:spPr/>
      <dgm:t>
        <a:bodyPr/>
        <a:lstStyle/>
        <a:p>
          <a:pPr rtl="1"/>
          <a:endParaRPr lang="he-IL"/>
        </a:p>
      </dgm:t>
    </dgm:pt>
    <dgm:pt modelId="{6512F356-9D85-4B8D-BA98-DAE585C1EBFA}" type="sibTrans" cxnId="{A7026862-E43B-4E65-B6CE-AEF075C2511A}">
      <dgm:prSet/>
      <dgm:spPr/>
      <dgm:t>
        <a:bodyPr/>
        <a:lstStyle/>
        <a:p>
          <a:pPr rtl="1"/>
          <a:endParaRPr lang="he-IL"/>
        </a:p>
      </dgm:t>
    </dgm:pt>
    <dgm:pt modelId="{983E804C-58F9-4F8F-B227-F7733589275C}">
      <dgm:prSet phldrT="[Text]"/>
      <dgm:spPr/>
      <dgm:t>
        <a:bodyPr/>
        <a:lstStyle/>
        <a:p>
          <a:pPr rtl="1"/>
          <a:r>
            <a:rPr lang="he-IL" dirty="0"/>
            <a:t>תלוי על התחום</a:t>
          </a:r>
        </a:p>
      </dgm:t>
    </dgm:pt>
    <dgm:pt modelId="{BAD6EFE8-6D38-46E2-8714-FB45B3E52D74}" type="parTrans" cxnId="{5FE2905F-B85F-4342-AF29-191F22FDD58B}">
      <dgm:prSet/>
      <dgm:spPr/>
      <dgm:t>
        <a:bodyPr/>
        <a:lstStyle/>
        <a:p>
          <a:pPr rtl="1"/>
          <a:endParaRPr lang="he-IL"/>
        </a:p>
      </dgm:t>
    </dgm:pt>
    <dgm:pt modelId="{9715B48C-92F5-4F28-AD5E-D775539E7BA5}" type="sibTrans" cxnId="{5FE2905F-B85F-4342-AF29-191F22FDD58B}">
      <dgm:prSet/>
      <dgm:spPr/>
      <dgm:t>
        <a:bodyPr/>
        <a:lstStyle/>
        <a:p>
          <a:pPr rtl="1"/>
          <a:endParaRPr lang="he-IL"/>
        </a:p>
      </dgm:t>
    </dgm:pt>
    <dgm:pt modelId="{00DB8CD9-69B5-414C-A020-6FEA1F4E47B8}">
      <dgm:prSet phldrT="[Text]"/>
      <dgm:spPr/>
      <dgm:t>
        <a:bodyPr/>
        <a:lstStyle/>
        <a:p>
          <a:pPr rtl="1"/>
          <a:r>
            <a:rPr lang="he-IL" dirty="0"/>
            <a:t>כל זמן שלא הוי בעל </a:t>
          </a:r>
          <a:r>
            <a:rPr lang="he-IL" dirty="0" err="1"/>
            <a:t>כרחו</a:t>
          </a:r>
          <a:endParaRPr lang="he-IL" dirty="0"/>
        </a:p>
      </dgm:t>
    </dgm:pt>
    <dgm:pt modelId="{EB70492B-92AE-4333-B9E3-C1A36E07E8E1}" type="parTrans" cxnId="{508FCB79-7884-45EF-8374-AD5465358A9C}">
      <dgm:prSet/>
      <dgm:spPr/>
      <dgm:t>
        <a:bodyPr/>
        <a:lstStyle/>
        <a:p>
          <a:pPr rtl="1"/>
          <a:endParaRPr lang="he-IL"/>
        </a:p>
      </dgm:t>
    </dgm:pt>
    <dgm:pt modelId="{F0D69CD2-5F19-4A80-9661-F43748544BEA}" type="sibTrans" cxnId="{508FCB79-7884-45EF-8374-AD5465358A9C}">
      <dgm:prSet/>
      <dgm:spPr/>
      <dgm:t>
        <a:bodyPr/>
        <a:lstStyle/>
        <a:p>
          <a:pPr rtl="1"/>
          <a:endParaRPr lang="he-IL"/>
        </a:p>
      </dgm:t>
    </dgm:pt>
    <dgm:pt modelId="{CB000E3A-E934-4C33-AB0B-439A4AB7D371}">
      <dgm:prSet phldrT="[Text]"/>
      <dgm:spPr/>
      <dgm:t>
        <a:bodyPr/>
        <a:lstStyle/>
        <a:p>
          <a:pPr rtl="1"/>
          <a:r>
            <a:rPr lang="he-IL" dirty="0"/>
            <a:t>רמב"ן, מאירי</a:t>
          </a:r>
        </a:p>
      </dgm:t>
    </dgm:pt>
    <dgm:pt modelId="{E8B7FE18-3EEA-4CC4-8505-99CC51C30EDE}" type="parTrans" cxnId="{6B4336E9-1F28-47D2-BA0B-8BFF2845A6C3}">
      <dgm:prSet/>
      <dgm:spPr/>
      <dgm:t>
        <a:bodyPr/>
        <a:lstStyle/>
        <a:p>
          <a:pPr rtl="1"/>
          <a:endParaRPr lang="he-IL"/>
        </a:p>
      </dgm:t>
    </dgm:pt>
    <dgm:pt modelId="{F4C8715D-7FF3-4858-844D-DB6A953BD4C8}" type="sibTrans" cxnId="{6B4336E9-1F28-47D2-BA0B-8BFF2845A6C3}">
      <dgm:prSet/>
      <dgm:spPr/>
      <dgm:t>
        <a:bodyPr/>
        <a:lstStyle/>
        <a:p>
          <a:pPr rtl="1"/>
          <a:endParaRPr lang="he-IL"/>
        </a:p>
      </dgm:t>
    </dgm:pt>
    <dgm:pt modelId="{037D18E7-AD74-4477-819C-346356879F9D}">
      <dgm:prSet phldrT="[Text]"/>
      <dgm:spPr/>
      <dgm:t>
        <a:bodyPr/>
        <a:lstStyle/>
        <a:p>
          <a:pPr rtl="1"/>
          <a:r>
            <a:rPr lang="he-IL" dirty="0"/>
            <a:t>בתחום של קנין לא צריך קרא</a:t>
          </a:r>
        </a:p>
      </dgm:t>
    </dgm:pt>
    <dgm:pt modelId="{D93C2916-DF5A-4B79-81BA-F81A64EE83CC}" type="parTrans" cxnId="{2E3D6FBE-47B8-4E99-B7DA-C42AC434EE6A}">
      <dgm:prSet/>
      <dgm:spPr/>
      <dgm:t>
        <a:bodyPr/>
        <a:lstStyle/>
        <a:p>
          <a:pPr rtl="1"/>
          <a:endParaRPr lang="he-IL"/>
        </a:p>
      </dgm:t>
    </dgm:pt>
    <dgm:pt modelId="{6A4C1E61-98D3-4E82-80B0-25BBBA48361B}" type="sibTrans" cxnId="{2E3D6FBE-47B8-4E99-B7DA-C42AC434EE6A}">
      <dgm:prSet/>
      <dgm:spPr/>
      <dgm:t>
        <a:bodyPr/>
        <a:lstStyle/>
        <a:p>
          <a:pPr rtl="1"/>
          <a:endParaRPr lang="he-IL"/>
        </a:p>
      </dgm:t>
    </dgm:pt>
    <dgm:pt modelId="{CAAB0283-6917-4DF9-ABA0-6D52FDFD8789}">
      <dgm:prSet phldrT="[Text]"/>
      <dgm:spPr/>
      <dgm:t>
        <a:bodyPr/>
        <a:lstStyle/>
        <a:p>
          <a:pPr rtl="1"/>
          <a:r>
            <a:rPr lang="he-IL" dirty="0"/>
            <a:t>רשב"א – כיוון </a:t>
          </a:r>
          <a:r>
            <a:rPr lang="he-IL" dirty="0" err="1"/>
            <a:t>שניחא</a:t>
          </a:r>
          <a:r>
            <a:rPr lang="he-IL" dirty="0"/>
            <a:t> </a:t>
          </a:r>
          <a:r>
            <a:rPr lang="he-IL" dirty="0" err="1"/>
            <a:t>להוא</a:t>
          </a:r>
          <a:r>
            <a:rPr lang="he-IL" dirty="0"/>
            <a:t> בהכי</a:t>
          </a:r>
        </a:p>
      </dgm:t>
    </dgm:pt>
    <dgm:pt modelId="{FAB855F0-BE47-4BBF-BC3B-BD483BA8E151}" type="parTrans" cxnId="{B4D91D2C-9C12-4DD3-A774-3407B2BDB4A1}">
      <dgm:prSet/>
      <dgm:spPr/>
      <dgm:t>
        <a:bodyPr/>
        <a:lstStyle/>
        <a:p>
          <a:pPr rtl="1"/>
          <a:endParaRPr lang="he-IL"/>
        </a:p>
      </dgm:t>
    </dgm:pt>
    <dgm:pt modelId="{8913F896-EA21-495A-A62D-B0CD6713FE51}" type="sibTrans" cxnId="{B4D91D2C-9C12-4DD3-A774-3407B2BDB4A1}">
      <dgm:prSet/>
      <dgm:spPr/>
      <dgm:t>
        <a:bodyPr/>
        <a:lstStyle/>
        <a:p>
          <a:pPr rtl="1"/>
          <a:endParaRPr lang="he-IL"/>
        </a:p>
      </dgm:t>
    </dgm:pt>
    <dgm:pt modelId="{43FC3A64-1F57-42A4-A299-2B11DA4D163B}">
      <dgm:prSet phldrT="[Text]"/>
      <dgm:spPr/>
      <dgm:t>
        <a:bodyPr/>
        <a:lstStyle/>
        <a:p>
          <a:pPr rtl="1"/>
          <a:r>
            <a:rPr lang="he-IL" dirty="0"/>
            <a:t>יש תחומים שאולי צריכים "כסף"</a:t>
          </a:r>
        </a:p>
      </dgm:t>
    </dgm:pt>
    <dgm:pt modelId="{7E0795C3-1CE0-4120-88EA-F77D98147881}" type="parTrans" cxnId="{6FFDCE2B-C30D-49BA-8510-644906EA8ACD}">
      <dgm:prSet/>
      <dgm:spPr/>
      <dgm:t>
        <a:bodyPr/>
        <a:lstStyle/>
        <a:p>
          <a:pPr rtl="1"/>
          <a:endParaRPr lang="he-IL"/>
        </a:p>
      </dgm:t>
    </dgm:pt>
    <dgm:pt modelId="{90F2BA52-405D-412E-92F1-359EAC18C2FB}" type="sibTrans" cxnId="{6FFDCE2B-C30D-49BA-8510-644906EA8ACD}">
      <dgm:prSet/>
      <dgm:spPr/>
      <dgm:t>
        <a:bodyPr/>
        <a:lstStyle/>
        <a:p>
          <a:pPr rtl="1"/>
          <a:endParaRPr lang="he-IL"/>
        </a:p>
      </dgm:t>
    </dgm:pt>
    <dgm:pt modelId="{8BCF4F12-7D19-4D63-9CC6-98131AE82BCA}">
      <dgm:prSet phldrT="[Text]"/>
      <dgm:spPr/>
      <dgm:t>
        <a:bodyPr/>
        <a:lstStyle/>
        <a:p>
          <a:pPr rtl="1"/>
          <a:r>
            <a:rPr lang="he-IL" dirty="0"/>
            <a:t>ויש דברים שפשוט מספיק שווי\</a:t>
          </a:r>
          <a:br>
            <a:rPr lang="en-US" dirty="0"/>
          </a:br>
          <a:r>
            <a:rPr lang="en-US" dirty="0"/>
            <a:t>value</a:t>
          </a:r>
          <a:endParaRPr lang="he-IL" dirty="0"/>
        </a:p>
      </dgm:t>
    </dgm:pt>
    <dgm:pt modelId="{356588DD-2E12-4209-B84D-99D64FFD8CB0}" type="parTrans" cxnId="{6F839715-55A1-4910-A219-1720B5C129E8}">
      <dgm:prSet/>
      <dgm:spPr/>
      <dgm:t>
        <a:bodyPr/>
        <a:lstStyle/>
        <a:p>
          <a:pPr rtl="1"/>
          <a:endParaRPr lang="he-IL"/>
        </a:p>
      </dgm:t>
    </dgm:pt>
    <dgm:pt modelId="{414872D6-9A0B-4998-885C-AC9547B80633}" type="sibTrans" cxnId="{6F839715-55A1-4910-A219-1720B5C129E8}">
      <dgm:prSet/>
      <dgm:spPr/>
      <dgm:t>
        <a:bodyPr/>
        <a:lstStyle/>
        <a:p>
          <a:pPr rtl="1"/>
          <a:endParaRPr lang="he-IL"/>
        </a:p>
      </dgm:t>
    </dgm:pt>
    <dgm:pt modelId="{B5A8F9D1-121C-4176-BF81-BDC204713D54}">
      <dgm:prSet phldrT="[Text]"/>
      <dgm:spPr/>
      <dgm:t>
        <a:bodyPr/>
        <a:lstStyle/>
        <a:p>
          <a:pPr rtl="1"/>
          <a:r>
            <a:rPr lang="he-IL" dirty="0"/>
            <a:t>לא צריך מקור</a:t>
          </a:r>
        </a:p>
      </dgm:t>
    </dgm:pt>
    <dgm:pt modelId="{E32E7F24-B4B1-4FF9-92FA-3549C0BFB278}" type="parTrans" cxnId="{11265125-89C0-42D9-8F6C-8CE33DF337EB}">
      <dgm:prSet/>
      <dgm:spPr/>
      <dgm:t>
        <a:bodyPr/>
        <a:lstStyle/>
        <a:p>
          <a:pPr rtl="1"/>
          <a:endParaRPr lang="he-IL"/>
        </a:p>
      </dgm:t>
    </dgm:pt>
    <dgm:pt modelId="{F5A55003-C4FB-45F1-AECA-49991612CC38}" type="sibTrans" cxnId="{11265125-89C0-42D9-8F6C-8CE33DF337EB}">
      <dgm:prSet/>
      <dgm:spPr/>
      <dgm:t>
        <a:bodyPr/>
        <a:lstStyle/>
        <a:p>
          <a:pPr rtl="1"/>
          <a:endParaRPr lang="he-IL"/>
        </a:p>
      </dgm:t>
    </dgm:pt>
    <dgm:pt modelId="{1602149D-EEAD-429D-93A8-210C3E92BC0E}">
      <dgm:prSet phldrT="[Text]"/>
      <dgm:spPr/>
      <dgm:t>
        <a:bodyPr/>
        <a:lstStyle/>
        <a:p>
          <a:pPr rtl="1"/>
          <a:r>
            <a:rPr lang="he-IL" dirty="0" err="1"/>
            <a:t>ובקנין</a:t>
          </a:r>
          <a:r>
            <a:rPr lang="he-IL" dirty="0"/>
            <a:t>, כיון שקיבל השווה כסף, ודאי יעיל בתורת </a:t>
          </a:r>
          <a:r>
            <a:rPr lang="he-IL" dirty="0" err="1"/>
            <a:t>פרעון</a:t>
          </a:r>
          <a:endParaRPr lang="he-IL" dirty="0"/>
        </a:p>
      </dgm:t>
    </dgm:pt>
    <dgm:pt modelId="{1D312A68-5083-44EC-896C-E73FA8CF3373}" type="parTrans" cxnId="{AEB1DAE4-CA69-4818-8A11-A1D63F7557C7}">
      <dgm:prSet/>
      <dgm:spPr/>
      <dgm:t>
        <a:bodyPr/>
        <a:lstStyle/>
        <a:p>
          <a:pPr rtl="1"/>
          <a:endParaRPr lang="he-IL"/>
        </a:p>
      </dgm:t>
    </dgm:pt>
    <dgm:pt modelId="{32FB0214-B5CB-46D1-A772-FA2956E50F48}" type="sibTrans" cxnId="{AEB1DAE4-CA69-4818-8A11-A1D63F7557C7}">
      <dgm:prSet/>
      <dgm:spPr/>
      <dgm:t>
        <a:bodyPr/>
        <a:lstStyle/>
        <a:p>
          <a:pPr rtl="1"/>
          <a:endParaRPr lang="he-IL"/>
        </a:p>
      </dgm:t>
    </dgm:pt>
    <dgm:pt modelId="{0D6C8C88-C512-4BE5-8154-37C46772DDD7}">
      <dgm:prSet phldrT="[Text]"/>
      <dgm:spPr/>
      <dgm:t>
        <a:bodyPr/>
        <a:lstStyle/>
        <a:p>
          <a:pPr rtl="1"/>
          <a:r>
            <a:rPr lang="he-IL" dirty="0"/>
            <a:t>שווה כסף אינו הופך לכסף. אלא שברוב מקרים גם יעיל</a:t>
          </a:r>
        </a:p>
      </dgm:t>
    </dgm:pt>
    <dgm:pt modelId="{593707A4-1854-4786-A933-471B9A23219C}" type="parTrans" cxnId="{0FA60519-B5FB-4888-9286-FFBAC77F5728}">
      <dgm:prSet/>
      <dgm:spPr/>
      <dgm:t>
        <a:bodyPr/>
        <a:lstStyle/>
        <a:p>
          <a:pPr rtl="1"/>
          <a:endParaRPr lang="he-IL"/>
        </a:p>
      </dgm:t>
    </dgm:pt>
    <dgm:pt modelId="{6074ED86-0628-4F1D-A731-71A5C8B03FC7}" type="sibTrans" cxnId="{0FA60519-B5FB-4888-9286-FFBAC77F5728}">
      <dgm:prSet/>
      <dgm:spPr/>
      <dgm:t>
        <a:bodyPr/>
        <a:lstStyle/>
        <a:p>
          <a:pPr rtl="1"/>
          <a:endParaRPr lang="he-IL"/>
        </a:p>
      </dgm:t>
    </dgm:pt>
    <dgm:pt modelId="{F2B8279D-26AA-4607-9832-BE09522B1A48}">
      <dgm:prSet phldrT="[Text]"/>
      <dgm:spPr/>
      <dgm:t>
        <a:bodyPr/>
        <a:lstStyle/>
        <a:p>
          <a:pPr rtl="1"/>
          <a:r>
            <a:rPr lang="he-IL" dirty="0"/>
            <a:t>שווה כסף= כסף (וצריך פסוק אחת שזה נכון)</a:t>
          </a:r>
        </a:p>
      </dgm:t>
    </dgm:pt>
    <dgm:pt modelId="{4A07788F-1001-4D35-9C0C-6E170D6ADF53}" type="parTrans" cxnId="{E34419FA-27C4-4731-8B48-E48ECC555DC8}">
      <dgm:prSet/>
      <dgm:spPr/>
      <dgm:t>
        <a:bodyPr/>
        <a:lstStyle/>
        <a:p>
          <a:pPr rtl="1"/>
          <a:endParaRPr lang="he-IL"/>
        </a:p>
      </dgm:t>
    </dgm:pt>
    <dgm:pt modelId="{D6D394F8-1A55-4C13-92AD-82A8498015DD}" type="sibTrans" cxnId="{E34419FA-27C4-4731-8B48-E48ECC555DC8}">
      <dgm:prSet/>
      <dgm:spPr/>
      <dgm:t>
        <a:bodyPr/>
        <a:lstStyle/>
        <a:p>
          <a:pPr rtl="1"/>
          <a:endParaRPr lang="he-IL"/>
        </a:p>
      </dgm:t>
    </dgm:pt>
    <dgm:pt modelId="{F82C7CE2-1853-4FA8-BA6B-FBDDE96C918C}">
      <dgm:prSet phldrT="[Text]"/>
      <dgm:spPr/>
      <dgm:t>
        <a:bodyPr/>
        <a:lstStyle/>
        <a:p>
          <a:pPr rtl="1"/>
          <a:r>
            <a:rPr lang="he-IL" dirty="0"/>
            <a:t>נראה שכסף באופן כללי הוא השווי. </a:t>
          </a:r>
        </a:p>
      </dgm:t>
    </dgm:pt>
    <dgm:pt modelId="{D5B52AB1-9278-4B0D-AFC8-CB60FFC5681B}" type="parTrans" cxnId="{DDDE71B5-8768-4576-8801-FC6730102479}">
      <dgm:prSet/>
      <dgm:spPr/>
      <dgm:t>
        <a:bodyPr/>
        <a:lstStyle/>
        <a:p>
          <a:pPr rtl="1"/>
          <a:endParaRPr lang="he-IL"/>
        </a:p>
      </dgm:t>
    </dgm:pt>
    <dgm:pt modelId="{8F580ADD-BEDE-450A-8519-F32157C60268}" type="sibTrans" cxnId="{DDDE71B5-8768-4576-8801-FC6730102479}">
      <dgm:prSet/>
      <dgm:spPr/>
      <dgm:t>
        <a:bodyPr/>
        <a:lstStyle/>
        <a:p>
          <a:pPr rtl="1"/>
          <a:endParaRPr lang="he-IL"/>
        </a:p>
      </dgm:t>
    </dgm:pt>
    <dgm:pt modelId="{A4B4880D-CA63-4608-9D66-F5A30ACCCBDD}" type="pres">
      <dgm:prSet presAssocID="{EED47352-FA0F-446F-BE10-EA1B59DAF35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E5635062-14A1-4F55-84B4-1F3A15CDC567}" type="pres">
      <dgm:prSet presAssocID="{04F397AD-C32E-403A-A8C9-47B56CF8DAB0}" presName="hierRoot1" presStyleCnt="0"/>
      <dgm:spPr/>
    </dgm:pt>
    <dgm:pt modelId="{06F0141C-F197-4A3D-9044-9CA75A8811A9}" type="pres">
      <dgm:prSet presAssocID="{04F397AD-C32E-403A-A8C9-47B56CF8DAB0}" presName="composite" presStyleCnt="0"/>
      <dgm:spPr/>
    </dgm:pt>
    <dgm:pt modelId="{3EEFBA94-D405-42F0-B3CD-19999681C0AB}" type="pres">
      <dgm:prSet presAssocID="{04F397AD-C32E-403A-A8C9-47B56CF8DAB0}" presName="background" presStyleLbl="node0" presStyleIdx="0" presStyleCnt="1"/>
      <dgm:spPr/>
    </dgm:pt>
    <dgm:pt modelId="{9B638918-CB97-4988-88E0-212EB57D606B}" type="pres">
      <dgm:prSet presAssocID="{04F397AD-C32E-403A-A8C9-47B56CF8DAB0}" presName="text" presStyleLbl="fgAcc0" presStyleIdx="0" presStyleCnt="1">
        <dgm:presLayoutVars>
          <dgm:chPref val="3"/>
        </dgm:presLayoutVars>
      </dgm:prSet>
      <dgm:spPr/>
    </dgm:pt>
    <dgm:pt modelId="{E85775CD-E688-42F6-9E7F-2037E711208B}" type="pres">
      <dgm:prSet presAssocID="{04F397AD-C32E-403A-A8C9-47B56CF8DAB0}" presName="hierChild2" presStyleCnt="0"/>
      <dgm:spPr/>
    </dgm:pt>
    <dgm:pt modelId="{66A1E995-96EA-4949-AE82-769139693FE9}" type="pres">
      <dgm:prSet presAssocID="{4AE9E03A-6CC4-4A1F-BEA9-DBE08918795F}" presName="Name10" presStyleLbl="parChTrans1D2" presStyleIdx="0" presStyleCnt="3"/>
      <dgm:spPr/>
    </dgm:pt>
    <dgm:pt modelId="{772031EC-C18C-48A8-882F-C960E828833E}" type="pres">
      <dgm:prSet presAssocID="{97F31D4C-290B-4F0A-8CE2-E1BC4D99DCC9}" presName="hierRoot2" presStyleCnt="0"/>
      <dgm:spPr/>
    </dgm:pt>
    <dgm:pt modelId="{48776B99-758A-4CA9-8615-91E550BF8050}" type="pres">
      <dgm:prSet presAssocID="{97F31D4C-290B-4F0A-8CE2-E1BC4D99DCC9}" presName="composite2" presStyleCnt="0"/>
      <dgm:spPr/>
    </dgm:pt>
    <dgm:pt modelId="{1A76DEBF-00EA-43C6-BCCF-AB7B094E9660}" type="pres">
      <dgm:prSet presAssocID="{97F31D4C-290B-4F0A-8CE2-E1BC4D99DCC9}" presName="background2" presStyleLbl="node2" presStyleIdx="0" presStyleCnt="3"/>
      <dgm:spPr/>
    </dgm:pt>
    <dgm:pt modelId="{F8FDF7C0-6B17-4A14-AC29-0699DC610ACB}" type="pres">
      <dgm:prSet presAssocID="{97F31D4C-290B-4F0A-8CE2-E1BC4D99DCC9}" presName="text2" presStyleLbl="fgAcc2" presStyleIdx="0" presStyleCnt="3">
        <dgm:presLayoutVars>
          <dgm:chPref val="3"/>
        </dgm:presLayoutVars>
      </dgm:prSet>
      <dgm:spPr/>
    </dgm:pt>
    <dgm:pt modelId="{8A28DBB1-A12C-49D4-B1EA-7CE4F520D1C0}" type="pres">
      <dgm:prSet presAssocID="{97F31D4C-290B-4F0A-8CE2-E1BC4D99DCC9}" presName="hierChild3" presStyleCnt="0"/>
      <dgm:spPr/>
    </dgm:pt>
    <dgm:pt modelId="{4F0C2DBE-BBF9-49C8-8B7A-F2AE1462C598}" type="pres">
      <dgm:prSet presAssocID="{57C76D7E-F700-444D-AF64-1DEDD87BC288}" presName="Name17" presStyleLbl="parChTrans1D3" presStyleIdx="0" presStyleCnt="4"/>
      <dgm:spPr/>
    </dgm:pt>
    <dgm:pt modelId="{1954C663-0471-4410-A10D-3FBA1DBA5EA3}" type="pres">
      <dgm:prSet presAssocID="{467146A3-4576-4AD1-903B-423F0201A274}" presName="hierRoot3" presStyleCnt="0"/>
      <dgm:spPr/>
    </dgm:pt>
    <dgm:pt modelId="{E7AAF545-059D-4AAE-BC29-004392FC0143}" type="pres">
      <dgm:prSet presAssocID="{467146A3-4576-4AD1-903B-423F0201A274}" presName="composite3" presStyleCnt="0"/>
      <dgm:spPr/>
    </dgm:pt>
    <dgm:pt modelId="{E9712A6B-2609-45E0-8104-67B8495A46C5}" type="pres">
      <dgm:prSet presAssocID="{467146A3-4576-4AD1-903B-423F0201A274}" presName="background3" presStyleLbl="node3" presStyleIdx="0" presStyleCnt="4"/>
      <dgm:spPr/>
    </dgm:pt>
    <dgm:pt modelId="{E10156A1-9ECC-4799-9418-7EAE14AEFE8E}" type="pres">
      <dgm:prSet presAssocID="{467146A3-4576-4AD1-903B-423F0201A274}" presName="text3" presStyleLbl="fgAcc3" presStyleIdx="0" presStyleCnt="4">
        <dgm:presLayoutVars>
          <dgm:chPref val="3"/>
        </dgm:presLayoutVars>
      </dgm:prSet>
      <dgm:spPr/>
    </dgm:pt>
    <dgm:pt modelId="{98C3A068-C142-403D-B0CC-D06C86D449AA}" type="pres">
      <dgm:prSet presAssocID="{467146A3-4576-4AD1-903B-423F0201A274}" presName="hierChild4" presStyleCnt="0"/>
      <dgm:spPr/>
    </dgm:pt>
    <dgm:pt modelId="{A11BFB03-8095-42FC-847D-838FD4926008}" type="pres">
      <dgm:prSet presAssocID="{C0035883-5525-4CC8-B5E2-BA19A64F2108}" presName="Name23" presStyleLbl="parChTrans1D4" presStyleIdx="0" presStyleCnt="10"/>
      <dgm:spPr/>
    </dgm:pt>
    <dgm:pt modelId="{B841464A-83E5-43E2-BD49-E863E95E3684}" type="pres">
      <dgm:prSet presAssocID="{9691A616-8DA5-41DD-8686-3A5D089B0A44}" presName="hierRoot4" presStyleCnt="0"/>
      <dgm:spPr/>
    </dgm:pt>
    <dgm:pt modelId="{8A2DB7F4-803E-4EB7-81E0-277BF4F4993D}" type="pres">
      <dgm:prSet presAssocID="{9691A616-8DA5-41DD-8686-3A5D089B0A44}" presName="composite4" presStyleCnt="0"/>
      <dgm:spPr/>
    </dgm:pt>
    <dgm:pt modelId="{3A303EF5-3E30-46F5-8514-0DDEF0B90AE5}" type="pres">
      <dgm:prSet presAssocID="{9691A616-8DA5-41DD-8686-3A5D089B0A44}" presName="background4" presStyleLbl="node4" presStyleIdx="0" presStyleCnt="10"/>
      <dgm:spPr/>
    </dgm:pt>
    <dgm:pt modelId="{A58CA535-955C-43D1-9024-293A70D01A90}" type="pres">
      <dgm:prSet presAssocID="{9691A616-8DA5-41DD-8686-3A5D089B0A44}" presName="text4" presStyleLbl="fgAcc4" presStyleIdx="0" presStyleCnt="10">
        <dgm:presLayoutVars>
          <dgm:chPref val="3"/>
        </dgm:presLayoutVars>
      </dgm:prSet>
      <dgm:spPr/>
    </dgm:pt>
    <dgm:pt modelId="{4CCEBB05-7215-4BA8-B997-4F05A064CF4C}" type="pres">
      <dgm:prSet presAssocID="{9691A616-8DA5-41DD-8686-3A5D089B0A44}" presName="hierChild5" presStyleCnt="0"/>
      <dgm:spPr/>
    </dgm:pt>
    <dgm:pt modelId="{B05312A7-7330-40CB-A60B-C19B2E32BC5B}" type="pres">
      <dgm:prSet presAssocID="{593707A4-1854-4786-A933-471B9A23219C}" presName="Name23" presStyleLbl="parChTrans1D4" presStyleIdx="1" presStyleCnt="10"/>
      <dgm:spPr/>
    </dgm:pt>
    <dgm:pt modelId="{7A21CD9D-EB57-4DB0-A7E1-21B3A6A6CEA9}" type="pres">
      <dgm:prSet presAssocID="{0D6C8C88-C512-4BE5-8154-37C46772DDD7}" presName="hierRoot4" presStyleCnt="0"/>
      <dgm:spPr/>
    </dgm:pt>
    <dgm:pt modelId="{C8CEC338-FF4A-46FA-A844-9B3DEA5784C7}" type="pres">
      <dgm:prSet presAssocID="{0D6C8C88-C512-4BE5-8154-37C46772DDD7}" presName="composite4" presStyleCnt="0"/>
      <dgm:spPr/>
    </dgm:pt>
    <dgm:pt modelId="{AC43F174-8891-4FD4-BAA8-CAD88ACA9D59}" type="pres">
      <dgm:prSet presAssocID="{0D6C8C88-C512-4BE5-8154-37C46772DDD7}" presName="background4" presStyleLbl="node4" presStyleIdx="1" presStyleCnt="10"/>
      <dgm:spPr/>
    </dgm:pt>
    <dgm:pt modelId="{DCF9FF02-C83E-400B-826B-C715E1E9DE28}" type="pres">
      <dgm:prSet presAssocID="{0D6C8C88-C512-4BE5-8154-37C46772DDD7}" presName="text4" presStyleLbl="fgAcc4" presStyleIdx="1" presStyleCnt="10">
        <dgm:presLayoutVars>
          <dgm:chPref val="3"/>
        </dgm:presLayoutVars>
      </dgm:prSet>
      <dgm:spPr/>
    </dgm:pt>
    <dgm:pt modelId="{DDEC4403-7798-4AF2-BCCD-76898F879E53}" type="pres">
      <dgm:prSet presAssocID="{0D6C8C88-C512-4BE5-8154-37C46772DDD7}" presName="hierChild5" presStyleCnt="0"/>
      <dgm:spPr/>
    </dgm:pt>
    <dgm:pt modelId="{AF41DF24-0522-4DC2-AA8B-630D9933B90A}" type="pres">
      <dgm:prSet presAssocID="{23F3DC4A-C282-4284-A5FB-73B83CDC5C81}" presName="Name17" presStyleLbl="parChTrans1D3" presStyleIdx="1" presStyleCnt="4"/>
      <dgm:spPr/>
    </dgm:pt>
    <dgm:pt modelId="{01F3F156-1DA0-4E7C-B7CB-1A0187139A71}" type="pres">
      <dgm:prSet presAssocID="{9C9929CF-3473-43B5-8F26-7C9D369375BC}" presName="hierRoot3" presStyleCnt="0"/>
      <dgm:spPr/>
    </dgm:pt>
    <dgm:pt modelId="{C8AA7AED-06CC-4352-B258-F210873835E4}" type="pres">
      <dgm:prSet presAssocID="{9C9929CF-3473-43B5-8F26-7C9D369375BC}" presName="composite3" presStyleCnt="0"/>
      <dgm:spPr/>
    </dgm:pt>
    <dgm:pt modelId="{83305E64-CE60-4324-AC7F-707E28D6EE36}" type="pres">
      <dgm:prSet presAssocID="{9C9929CF-3473-43B5-8F26-7C9D369375BC}" presName="background3" presStyleLbl="node3" presStyleIdx="1" presStyleCnt="4"/>
      <dgm:spPr/>
    </dgm:pt>
    <dgm:pt modelId="{E2DDADCA-DBC0-432C-BC4E-31DB943E1BAB}" type="pres">
      <dgm:prSet presAssocID="{9C9929CF-3473-43B5-8F26-7C9D369375BC}" presName="text3" presStyleLbl="fgAcc3" presStyleIdx="1" presStyleCnt="4">
        <dgm:presLayoutVars>
          <dgm:chPref val="3"/>
        </dgm:presLayoutVars>
      </dgm:prSet>
      <dgm:spPr/>
    </dgm:pt>
    <dgm:pt modelId="{973F25A5-56C9-4D16-938A-88F0AC1B6236}" type="pres">
      <dgm:prSet presAssocID="{9C9929CF-3473-43B5-8F26-7C9D369375BC}" presName="hierChild4" presStyleCnt="0"/>
      <dgm:spPr/>
    </dgm:pt>
    <dgm:pt modelId="{2DDF9E5C-E2EF-445E-AF8A-F541B740A02A}" type="pres">
      <dgm:prSet presAssocID="{F597C615-7B46-4689-937F-CB1FB216932B}" presName="Name23" presStyleLbl="parChTrans1D4" presStyleIdx="2" presStyleCnt="10"/>
      <dgm:spPr/>
    </dgm:pt>
    <dgm:pt modelId="{EED53F5B-2B5E-45AE-882A-9F4D8E7D8DBF}" type="pres">
      <dgm:prSet presAssocID="{A91E7D74-A060-4EBD-8205-25C8EAB15F51}" presName="hierRoot4" presStyleCnt="0"/>
      <dgm:spPr/>
    </dgm:pt>
    <dgm:pt modelId="{F5F0CDDE-E120-456B-9CF1-0AF8C6CBACA2}" type="pres">
      <dgm:prSet presAssocID="{A91E7D74-A060-4EBD-8205-25C8EAB15F51}" presName="composite4" presStyleCnt="0"/>
      <dgm:spPr/>
    </dgm:pt>
    <dgm:pt modelId="{289ACF80-7D0E-4529-9289-B8A97BFB4832}" type="pres">
      <dgm:prSet presAssocID="{A91E7D74-A060-4EBD-8205-25C8EAB15F51}" presName="background4" presStyleLbl="node4" presStyleIdx="2" presStyleCnt="10"/>
      <dgm:spPr/>
    </dgm:pt>
    <dgm:pt modelId="{DB5CC93A-443C-43E4-BE52-E7C5AE03AC3A}" type="pres">
      <dgm:prSet presAssocID="{A91E7D74-A060-4EBD-8205-25C8EAB15F51}" presName="text4" presStyleLbl="fgAcc4" presStyleIdx="2" presStyleCnt="10">
        <dgm:presLayoutVars>
          <dgm:chPref val="3"/>
        </dgm:presLayoutVars>
      </dgm:prSet>
      <dgm:spPr/>
    </dgm:pt>
    <dgm:pt modelId="{6B93CF74-A209-4785-B211-51E9FD4D6159}" type="pres">
      <dgm:prSet presAssocID="{A91E7D74-A060-4EBD-8205-25C8EAB15F51}" presName="hierChild5" presStyleCnt="0"/>
      <dgm:spPr/>
    </dgm:pt>
    <dgm:pt modelId="{9F068AD1-62F0-408A-BE6B-5BA58FA700BB}" type="pres">
      <dgm:prSet presAssocID="{4A07788F-1001-4D35-9C0C-6E170D6ADF53}" presName="Name23" presStyleLbl="parChTrans1D4" presStyleIdx="3" presStyleCnt="10"/>
      <dgm:spPr/>
    </dgm:pt>
    <dgm:pt modelId="{01AAC088-22D9-41CF-A9E2-DAD33E9BA715}" type="pres">
      <dgm:prSet presAssocID="{F2B8279D-26AA-4607-9832-BE09522B1A48}" presName="hierRoot4" presStyleCnt="0"/>
      <dgm:spPr/>
    </dgm:pt>
    <dgm:pt modelId="{599637B9-8FC4-4766-949D-E5A9FA4FC0A7}" type="pres">
      <dgm:prSet presAssocID="{F2B8279D-26AA-4607-9832-BE09522B1A48}" presName="composite4" presStyleCnt="0"/>
      <dgm:spPr/>
    </dgm:pt>
    <dgm:pt modelId="{1604F61E-69C7-4CF2-9A16-5925CA5AFDAA}" type="pres">
      <dgm:prSet presAssocID="{F2B8279D-26AA-4607-9832-BE09522B1A48}" presName="background4" presStyleLbl="node4" presStyleIdx="3" presStyleCnt="10"/>
      <dgm:spPr/>
    </dgm:pt>
    <dgm:pt modelId="{F1C44662-432E-48E1-AABA-30EB23E924EA}" type="pres">
      <dgm:prSet presAssocID="{F2B8279D-26AA-4607-9832-BE09522B1A48}" presName="text4" presStyleLbl="fgAcc4" presStyleIdx="3" presStyleCnt="10">
        <dgm:presLayoutVars>
          <dgm:chPref val="3"/>
        </dgm:presLayoutVars>
      </dgm:prSet>
      <dgm:spPr/>
    </dgm:pt>
    <dgm:pt modelId="{3D3D2F89-C883-495B-825E-EB6CA63747E9}" type="pres">
      <dgm:prSet presAssocID="{F2B8279D-26AA-4607-9832-BE09522B1A48}" presName="hierChild5" presStyleCnt="0"/>
      <dgm:spPr/>
    </dgm:pt>
    <dgm:pt modelId="{1840062F-DFCE-4533-B697-72FB086C4734}" type="pres">
      <dgm:prSet presAssocID="{D5B52AB1-9278-4B0D-AFC8-CB60FFC5681B}" presName="Name23" presStyleLbl="parChTrans1D4" presStyleIdx="4" presStyleCnt="10"/>
      <dgm:spPr/>
    </dgm:pt>
    <dgm:pt modelId="{B45334B2-B551-47A6-8176-D9BC13B15C22}" type="pres">
      <dgm:prSet presAssocID="{F82C7CE2-1853-4FA8-BA6B-FBDDE96C918C}" presName="hierRoot4" presStyleCnt="0"/>
      <dgm:spPr/>
    </dgm:pt>
    <dgm:pt modelId="{DE30DA00-94BB-4D4A-8332-8E408DCAECE6}" type="pres">
      <dgm:prSet presAssocID="{F82C7CE2-1853-4FA8-BA6B-FBDDE96C918C}" presName="composite4" presStyleCnt="0"/>
      <dgm:spPr/>
    </dgm:pt>
    <dgm:pt modelId="{6C8D3E14-B755-46EB-84E8-1C9C7BDD4CD4}" type="pres">
      <dgm:prSet presAssocID="{F82C7CE2-1853-4FA8-BA6B-FBDDE96C918C}" presName="background4" presStyleLbl="node4" presStyleIdx="4" presStyleCnt="10"/>
      <dgm:spPr/>
    </dgm:pt>
    <dgm:pt modelId="{7CFEF4A3-6792-4586-8CE6-45B9DE458B61}" type="pres">
      <dgm:prSet presAssocID="{F82C7CE2-1853-4FA8-BA6B-FBDDE96C918C}" presName="text4" presStyleLbl="fgAcc4" presStyleIdx="4" presStyleCnt="10">
        <dgm:presLayoutVars>
          <dgm:chPref val="3"/>
        </dgm:presLayoutVars>
      </dgm:prSet>
      <dgm:spPr/>
    </dgm:pt>
    <dgm:pt modelId="{77CA2CC2-6192-4E3B-8D7D-C9D6BDE1D59E}" type="pres">
      <dgm:prSet presAssocID="{F82C7CE2-1853-4FA8-BA6B-FBDDE96C918C}" presName="hierChild5" presStyleCnt="0"/>
      <dgm:spPr/>
    </dgm:pt>
    <dgm:pt modelId="{7032FF13-CE0E-4531-8ADA-F06DA165251C}" type="pres">
      <dgm:prSet presAssocID="{BAD6EFE8-6D38-46E2-8714-FB45B3E52D74}" presName="Name10" presStyleLbl="parChTrans1D2" presStyleIdx="1" presStyleCnt="3"/>
      <dgm:spPr/>
    </dgm:pt>
    <dgm:pt modelId="{D30B7094-5D7B-4731-AEB8-148CBB4BE68C}" type="pres">
      <dgm:prSet presAssocID="{983E804C-58F9-4F8F-B227-F7733589275C}" presName="hierRoot2" presStyleCnt="0"/>
      <dgm:spPr/>
    </dgm:pt>
    <dgm:pt modelId="{3C0FB9E5-FA16-4DD9-9204-CB10B499E869}" type="pres">
      <dgm:prSet presAssocID="{983E804C-58F9-4F8F-B227-F7733589275C}" presName="composite2" presStyleCnt="0"/>
      <dgm:spPr/>
    </dgm:pt>
    <dgm:pt modelId="{CF5FE504-C451-4FF3-85F2-089F3264A865}" type="pres">
      <dgm:prSet presAssocID="{983E804C-58F9-4F8F-B227-F7733589275C}" presName="background2" presStyleLbl="node2" presStyleIdx="1" presStyleCnt="3"/>
      <dgm:spPr/>
    </dgm:pt>
    <dgm:pt modelId="{316EA955-2D7D-410F-BB70-B2727D4716E7}" type="pres">
      <dgm:prSet presAssocID="{983E804C-58F9-4F8F-B227-F7733589275C}" presName="text2" presStyleLbl="fgAcc2" presStyleIdx="1" presStyleCnt="3">
        <dgm:presLayoutVars>
          <dgm:chPref val="3"/>
        </dgm:presLayoutVars>
      </dgm:prSet>
      <dgm:spPr/>
    </dgm:pt>
    <dgm:pt modelId="{B96B1AC6-D0A2-435A-A3FA-1CDFB6B9BE95}" type="pres">
      <dgm:prSet presAssocID="{983E804C-58F9-4F8F-B227-F7733589275C}" presName="hierChild3" presStyleCnt="0"/>
      <dgm:spPr/>
    </dgm:pt>
    <dgm:pt modelId="{9C2CB012-CA76-48A1-87B5-DC89575E57B7}" type="pres">
      <dgm:prSet presAssocID="{D93C2916-DF5A-4B79-81BA-F81A64EE83CC}" presName="Name17" presStyleLbl="parChTrans1D3" presStyleIdx="2" presStyleCnt="4"/>
      <dgm:spPr/>
    </dgm:pt>
    <dgm:pt modelId="{95FE4F4D-FF76-4737-B3AC-F61E98E4874F}" type="pres">
      <dgm:prSet presAssocID="{037D18E7-AD74-4477-819C-346356879F9D}" presName="hierRoot3" presStyleCnt="0"/>
      <dgm:spPr/>
    </dgm:pt>
    <dgm:pt modelId="{B523A62A-5B49-4D7D-8847-1596E445703A}" type="pres">
      <dgm:prSet presAssocID="{037D18E7-AD74-4477-819C-346356879F9D}" presName="composite3" presStyleCnt="0"/>
      <dgm:spPr/>
    </dgm:pt>
    <dgm:pt modelId="{AB77EDAB-F6AD-4206-9F28-D75FF751F569}" type="pres">
      <dgm:prSet presAssocID="{037D18E7-AD74-4477-819C-346356879F9D}" presName="background3" presStyleLbl="node3" presStyleIdx="2" presStyleCnt="4"/>
      <dgm:spPr/>
    </dgm:pt>
    <dgm:pt modelId="{3D8C9B20-CF66-42C8-B067-47A232713481}" type="pres">
      <dgm:prSet presAssocID="{037D18E7-AD74-4477-819C-346356879F9D}" presName="text3" presStyleLbl="fgAcc3" presStyleIdx="2" presStyleCnt="4">
        <dgm:presLayoutVars>
          <dgm:chPref val="3"/>
        </dgm:presLayoutVars>
      </dgm:prSet>
      <dgm:spPr/>
    </dgm:pt>
    <dgm:pt modelId="{0BE285A4-A83D-4F11-9A33-ACF8B4379247}" type="pres">
      <dgm:prSet presAssocID="{037D18E7-AD74-4477-819C-346356879F9D}" presName="hierChild4" presStyleCnt="0"/>
      <dgm:spPr/>
    </dgm:pt>
    <dgm:pt modelId="{FEB1B7AB-C299-4C8F-BA68-8289051C6FBB}" type="pres">
      <dgm:prSet presAssocID="{FAB855F0-BE47-4BBF-BC3B-BD483BA8E151}" presName="Name23" presStyleLbl="parChTrans1D4" presStyleIdx="5" presStyleCnt="10"/>
      <dgm:spPr/>
    </dgm:pt>
    <dgm:pt modelId="{EF9DD7DC-7853-4DB0-99CA-D5E1F7170824}" type="pres">
      <dgm:prSet presAssocID="{CAAB0283-6917-4DF9-ABA0-6D52FDFD8789}" presName="hierRoot4" presStyleCnt="0"/>
      <dgm:spPr/>
    </dgm:pt>
    <dgm:pt modelId="{52F8F8BE-9AB8-49EC-BA07-B00842A6CBF8}" type="pres">
      <dgm:prSet presAssocID="{CAAB0283-6917-4DF9-ABA0-6D52FDFD8789}" presName="composite4" presStyleCnt="0"/>
      <dgm:spPr/>
    </dgm:pt>
    <dgm:pt modelId="{3F642158-81E9-4760-8933-39BFDE7DDB79}" type="pres">
      <dgm:prSet presAssocID="{CAAB0283-6917-4DF9-ABA0-6D52FDFD8789}" presName="background4" presStyleLbl="node4" presStyleIdx="5" presStyleCnt="10"/>
      <dgm:spPr/>
    </dgm:pt>
    <dgm:pt modelId="{B81050EE-C44A-4693-BA20-329668A424E5}" type="pres">
      <dgm:prSet presAssocID="{CAAB0283-6917-4DF9-ABA0-6D52FDFD8789}" presName="text4" presStyleLbl="fgAcc4" presStyleIdx="5" presStyleCnt="10">
        <dgm:presLayoutVars>
          <dgm:chPref val="3"/>
        </dgm:presLayoutVars>
      </dgm:prSet>
      <dgm:spPr/>
    </dgm:pt>
    <dgm:pt modelId="{174C4D12-0879-468D-A9D1-753E8B0B3268}" type="pres">
      <dgm:prSet presAssocID="{CAAB0283-6917-4DF9-ABA0-6D52FDFD8789}" presName="hierChild5" presStyleCnt="0"/>
      <dgm:spPr/>
    </dgm:pt>
    <dgm:pt modelId="{1A01818A-26BF-4B49-9275-064D3D82DF5D}" type="pres">
      <dgm:prSet presAssocID="{7E0795C3-1CE0-4120-88EA-F77D98147881}" presName="Name23" presStyleLbl="parChTrans1D4" presStyleIdx="6" presStyleCnt="10"/>
      <dgm:spPr/>
    </dgm:pt>
    <dgm:pt modelId="{D1CCD793-7FBA-478E-ACF3-2E07EC4169C3}" type="pres">
      <dgm:prSet presAssocID="{43FC3A64-1F57-42A4-A299-2B11DA4D163B}" presName="hierRoot4" presStyleCnt="0"/>
      <dgm:spPr/>
    </dgm:pt>
    <dgm:pt modelId="{5E31D23B-D02D-4166-9B2D-9358126F1B31}" type="pres">
      <dgm:prSet presAssocID="{43FC3A64-1F57-42A4-A299-2B11DA4D163B}" presName="composite4" presStyleCnt="0"/>
      <dgm:spPr/>
    </dgm:pt>
    <dgm:pt modelId="{AFA75863-DDA8-40F3-9A11-A5FB689A878F}" type="pres">
      <dgm:prSet presAssocID="{43FC3A64-1F57-42A4-A299-2B11DA4D163B}" presName="background4" presStyleLbl="node4" presStyleIdx="6" presStyleCnt="10"/>
      <dgm:spPr/>
    </dgm:pt>
    <dgm:pt modelId="{366D9962-7AC4-4D8E-B9A3-D4595F74A122}" type="pres">
      <dgm:prSet presAssocID="{43FC3A64-1F57-42A4-A299-2B11DA4D163B}" presName="text4" presStyleLbl="fgAcc4" presStyleIdx="6" presStyleCnt="10">
        <dgm:presLayoutVars>
          <dgm:chPref val="3"/>
        </dgm:presLayoutVars>
      </dgm:prSet>
      <dgm:spPr/>
    </dgm:pt>
    <dgm:pt modelId="{C5450213-B680-4F61-9DE3-B51A93F8297C}" type="pres">
      <dgm:prSet presAssocID="{43FC3A64-1F57-42A4-A299-2B11DA4D163B}" presName="hierChild5" presStyleCnt="0"/>
      <dgm:spPr/>
    </dgm:pt>
    <dgm:pt modelId="{4E0CB8EC-CE98-4B75-9DD9-7F3EE3F112CC}" type="pres">
      <dgm:prSet presAssocID="{356588DD-2E12-4209-B84D-99D64FFD8CB0}" presName="Name23" presStyleLbl="parChTrans1D4" presStyleIdx="7" presStyleCnt="10"/>
      <dgm:spPr/>
    </dgm:pt>
    <dgm:pt modelId="{42EFAD79-9075-4199-A599-4A5A4D32A4F1}" type="pres">
      <dgm:prSet presAssocID="{8BCF4F12-7D19-4D63-9CC6-98131AE82BCA}" presName="hierRoot4" presStyleCnt="0"/>
      <dgm:spPr/>
    </dgm:pt>
    <dgm:pt modelId="{CB12CC00-11D5-4083-AA1A-6D7C16B1EA42}" type="pres">
      <dgm:prSet presAssocID="{8BCF4F12-7D19-4D63-9CC6-98131AE82BCA}" presName="composite4" presStyleCnt="0"/>
      <dgm:spPr/>
    </dgm:pt>
    <dgm:pt modelId="{0F552D6F-79ED-48A8-ABBE-C9F511E7FD69}" type="pres">
      <dgm:prSet presAssocID="{8BCF4F12-7D19-4D63-9CC6-98131AE82BCA}" presName="background4" presStyleLbl="node4" presStyleIdx="7" presStyleCnt="10"/>
      <dgm:spPr/>
    </dgm:pt>
    <dgm:pt modelId="{3397DAC5-9081-436C-A495-5ECC84818311}" type="pres">
      <dgm:prSet presAssocID="{8BCF4F12-7D19-4D63-9CC6-98131AE82BCA}" presName="text4" presStyleLbl="fgAcc4" presStyleIdx="7" presStyleCnt="10">
        <dgm:presLayoutVars>
          <dgm:chPref val="3"/>
        </dgm:presLayoutVars>
      </dgm:prSet>
      <dgm:spPr/>
    </dgm:pt>
    <dgm:pt modelId="{9CF78D58-BA2C-46A9-B4D0-8D5321C442D3}" type="pres">
      <dgm:prSet presAssocID="{8BCF4F12-7D19-4D63-9CC6-98131AE82BCA}" presName="hierChild5" presStyleCnt="0"/>
      <dgm:spPr/>
    </dgm:pt>
    <dgm:pt modelId="{08780E95-1A93-4A3B-9828-8A30531E6CA3}" type="pres">
      <dgm:prSet presAssocID="{1D312A68-5083-44EC-896C-E73FA8CF3373}" presName="Name23" presStyleLbl="parChTrans1D4" presStyleIdx="8" presStyleCnt="10"/>
      <dgm:spPr/>
    </dgm:pt>
    <dgm:pt modelId="{AF342491-947B-4BCE-9C70-CD6397E2B001}" type="pres">
      <dgm:prSet presAssocID="{1602149D-EEAD-429D-93A8-210C3E92BC0E}" presName="hierRoot4" presStyleCnt="0"/>
      <dgm:spPr/>
    </dgm:pt>
    <dgm:pt modelId="{C4E8B2E7-CA6F-4985-8FA1-E26D3FD816F2}" type="pres">
      <dgm:prSet presAssocID="{1602149D-EEAD-429D-93A8-210C3E92BC0E}" presName="composite4" presStyleCnt="0"/>
      <dgm:spPr/>
    </dgm:pt>
    <dgm:pt modelId="{4F48BB3D-DEE4-4D80-976A-E3710B3077B7}" type="pres">
      <dgm:prSet presAssocID="{1602149D-EEAD-429D-93A8-210C3E92BC0E}" presName="background4" presStyleLbl="node4" presStyleIdx="8" presStyleCnt="10"/>
      <dgm:spPr/>
    </dgm:pt>
    <dgm:pt modelId="{B26CA1B2-93DA-4ADC-A019-B1BA86EF954E}" type="pres">
      <dgm:prSet presAssocID="{1602149D-EEAD-429D-93A8-210C3E92BC0E}" presName="text4" presStyleLbl="fgAcc4" presStyleIdx="8" presStyleCnt="10">
        <dgm:presLayoutVars>
          <dgm:chPref val="3"/>
        </dgm:presLayoutVars>
      </dgm:prSet>
      <dgm:spPr/>
    </dgm:pt>
    <dgm:pt modelId="{8278B928-810E-4BBA-A86D-FB1AD15C1540}" type="pres">
      <dgm:prSet presAssocID="{1602149D-EEAD-429D-93A8-210C3E92BC0E}" presName="hierChild5" presStyleCnt="0"/>
      <dgm:spPr/>
    </dgm:pt>
    <dgm:pt modelId="{B9B98456-97E0-4057-B0E9-153B2A83C610}" type="pres">
      <dgm:prSet presAssocID="{E32E7F24-B4B1-4FF9-92FA-3549C0BFB278}" presName="Name10" presStyleLbl="parChTrans1D2" presStyleIdx="2" presStyleCnt="3"/>
      <dgm:spPr/>
    </dgm:pt>
    <dgm:pt modelId="{CEAF19E5-CF41-413D-9014-D1B292BDC6AE}" type="pres">
      <dgm:prSet presAssocID="{B5A8F9D1-121C-4176-BF81-BDC204713D54}" presName="hierRoot2" presStyleCnt="0"/>
      <dgm:spPr/>
    </dgm:pt>
    <dgm:pt modelId="{35BE4DDF-4BAF-46DD-B9D2-08C66EB973A7}" type="pres">
      <dgm:prSet presAssocID="{B5A8F9D1-121C-4176-BF81-BDC204713D54}" presName="composite2" presStyleCnt="0"/>
      <dgm:spPr/>
    </dgm:pt>
    <dgm:pt modelId="{E1466A25-DEDD-48D1-B335-9EF63BB774B2}" type="pres">
      <dgm:prSet presAssocID="{B5A8F9D1-121C-4176-BF81-BDC204713D54}" presName="background2" presStyleLbl="node2" presStyleIdx="2" presStyleCnt="3"/>
      <dgm:spPr/>
    </dgm:pt>
    <dgm:pt modelId="{4155164F-0037-4023-8E38-70CACDCE2D7D}" type="pres">
      <dgm:prSet presAssocID="{B5A8F9D1-121C-4176-BF81-BDC204713D54}" presName="text2" presStyleLbl="fgAcc2" presStyleIdx="2" presStyleCnt="3">
        <dgm:presLayoutVars>
          <dgm:chPref val="3"/>
        </dgm:presLayoutVars>
      </dgm:prSet>
      <dgm:spPr/>
    </dgm:pt>
    <dgm:pt modelId="{F7F4E5F5-359A-4336-9DCC-B0AA2F05A723}" type="pres">
      <dgm:prSet presAssocID="{B5A8F9D1-121C-4176-BF81-BDC204713D54}" presName="hierChild3" presStyleCnt="0"/>
      <dgm:spPr/>
    </dgm:pt>
    <dgm:pt modelId="{9F0DDCE4-0924-4F34-BBBB-CA5C7F6EE45C}" type="pres">
      <dgm:prSet presAssocID="{EB70492B-92AE-4333-B9E3-C1A36E07E8E1}" presName="Name17" presStyleLbl="parChTrans1D3" presStyleIdx="3" presStyleCnt="4"/>
      <dgm:spPr/>
    </dgm:pt>
    <dgm:pt modelId="{04DD27D1-6623-4E54-85AE-5348CA6E9F95}" type="pres">
      <dgm:prSet presAssocID="{00DB8CD9-69B5-414C-A020-6FEA1F4E47B8}" presName="hierRoot3" presStyleCnt="0"/>
      <dgm:spPr/>
    </dgm:pt>
    <dgm:pt modelId="{6B93399C-A9BD-496F-B910-8AD8E2DB8D8E}" type="pres">
      <dgm:prSet presAssocID="{00DB8CD9-69B5-414C-A020-6FEA1F4E47B8}" presName="composite3" presStyleCnt="0"/>
      <dgm:spPr/>
    </dgm:pt>
    <dgm:pt modelId="{22789638-9170-44CA-A931-ADFDEBCA832A}" type="pres">
      <dgm:prSet presAssocID="{00DB8CD9-69B5-414C-A020-6FEA1F4E47B8}" presName="background3" presStyleLbl="node3" presStyleIdx="3" presStyleCnt="4"/>
      <dgm:spPr/>
    </dgm:pt>
    <dgm:pt modelId="{AF2080C9-A652-4099-BD57-E7D024F1C7CA}" type="pres">
      <dgm:prSet presAssocID="{00DB8CD9-69B5-414C-A020-6FEA1F4E47B8}" presName="text3" presStyleLbl="fgAcc3" presStyleIdx="3" presStyleCnt="4">
        <dgm:presLayoutVars>
          <dgm:chPref val="3"/>
        </dgm:presLayoutVars>
      </dgm:prSet>
      <dgm:spPr/>
    </dgm:pt>
    <dgm:pt modelId="{82E6328E-233F-4EF7-A4F5-C5F281E0E805}" type="pres">
      <dgm:prSet presAssocID="{00DB8CD9-69B5-414C-A020-6FEA1F4E47B8}" presName="hierChild4" presStyleCnt="0"/>
      <dgm:spPr/>
    </dgm:pt>
    <dgm:pt modelId="{E302A35B-9A89-4F53-A459-0F14A1CC2C19}" type="pres">
      <dgm:prSet presAssocID="{E8B7FE18-3EEA-4CC4-8505-99CC51C30EDE}" presName="Name23" presStyleLbl="parChTrans1D4" presStyleIdx="9" presStyleCnt="10"/>
      <dgm:spPr/>
    </dgm:pt>
    <dgm:pt modelId="{B6762053-7A04-4C51-B3DE-CDDD1E4313F7}" type="pres">
      <dgm:prSet presAssocID="{CB000E3A-E934-4C33-AB0B-439A4AB7D371}" presName="hierRoot4" presStyleCnt="0"/>
      <dgm:spPr/>
    </dgm:pt>
    <dgm:pt modelId="{2938225A-C954-4E5A-A2BF-45F0E9302800}" type="pres">
      <dgm:prSet presAssocID="{CB000E3A-E934-4C33-AB0B-439A4AB7D371}" presName="composite4" presStyleCnt="0"/>
      <dgm:spPr/>
    </dgm:pt>
    <dgm:pt modelId="{80C0F089-0164-42ED-83FB-7EA116105F80}" type="pres">
      <dgm:prSet presAssocID="{CB000E3A-E934-4C33-AB0B-439A4AB7D371}" presName="background4" presStyleLbl="node4" presStyleIdx="9" presStyleCnt="10"/>
      <dgm:spPr/>
    </dgm:pt>
    <dgm:pt modelId="{2F250976-96E8-4364-9F95-AF06D664DA30}" type="pres">
      <dgm:prSet presAssocID="{CB000E3A-E934-4C33-AB0B-439A4AB7D371}" presName="text4" presStyleLbl="fgAcc4" presStyleIdx="9" presStyleCnt="10">
        <dgm:presLayoutVars>
          <dgm:chPref val="3"/>
        </dgm:presLayoutVars>
      </dgm:prSet>
      <dgm:spPr/>
    </dgm:pt>
    <dgm:pt modelId="{B6484181-314A-4070-B1C7-5F09C9320C8F}" type="pres">
      <dgm:prSet presAssocID="{CB000E3A-E934-4C33-AB0B-439A4AB7D371}" presName="hierChild5" presStyleCnt="0"/>
      <dgm:spPr/>
    </dgm:pt>
  </dgm:ptLst>
  <dgm:cxnLst>
    <dgm:cxn modelId="{F83F5702-3046-4278-9BE2-97199605F118}" type="presOf" srcId="{CB000E3A-E934-4C33-AB0B-439A4AB7D371}" destId="{2F250976-96E8-4364-9F95-AF06D664DA30}" srcOrd="0" destOrd="0" presId="urn:microsoft.com/office/officeart/2005/8/layout/hierarchy1"/>
    <dgm:cxn modelId="{33601009-7DA0-441C-8FAA-C72687C49C52}" type="presOf" srcId="{7E0795C3-1CE0-4120-88EA-F77D98147881}" destId="{1A01818A-26BF-4B49-9275-064D3D82DF5D}" srcOrd="0" destOrd="0" presId="urn:microsoft.com/office/officeart/2005/8/layout/hierarchy1"/>
    <dgm:cxn modelId="{09D7F80C-84DD-4479-A200-F28BFF11D520}" type="presOf" srcId="{1D312A68-5083-44EC-896C-E73FA8CF3373}" destId="{08780E95-1A93-4A3B-9828-8A30531E6CA3}" srcOrd="0" destOrd="0" presId="urn:microsoft.com/office/officeart/2005/8/layout/hierarchy1"/>
    <dgm:cxn modelId="{75FF9210-851B-40F2-9122-1881B31B413E}" type="presOf" srcId="{356588DD-2E12-4209-B84D-99D64FFD8CB0}" destId="{4E0CB8EC-CE98-4B75-9DD9-7F3EE3F112CC}" srcOrd="0" destOrd="0" presId="urn:microsoft.com/office/officeart/2005/8/layout/hierarchy1"/>
    <dgm:cxn modelId="{6F839715-55A1-4910-A219-1720B5C129E8}" srcId="{CAAB0283-6917-4DF9-ABA0-6D52FDFD8789}" destId="{8BCF4F12-7D19-4D63-9CC6-98131AE82BCA}" srcOrd="1" destOrd="0" parTransId="{356588DD-2E12-4209-B84D-99D64FFD8CB0}" sibTransId="{414872D6-9A0B-4998-885C-AC9547B80633}"/>
    <dgm:cxn modelId="{0FA60519-B5FB-4888-9286-FFBAC77F5728}" srcId="{9691A616-8DA5-41DD-8686-3A5D089B0A44}" destId="{0D6C8C88-C512-4BE5-8154-37C46772DDD7}" srcOrd="0" destOrd="0" parTransId="{593707A4-1854-4786-A933-471B9A23219C}" sibTransId="{6074ED86-0628-4F1D-A731-71A5C8B03FC7}"/>
    <dgm:cxn modelId="{C9EEC819-07C3-4E74-997A-109223DFC72E}" type="presOf" srcId="{BAD6EFE8-6D38-46E2-8714-FB45B3E52D74}" destId="{7032FF13-CE0E-4531-8ADA-F06DA165251C}" srcOrd="0" destOrd="0" presId="urn:microsoft.com/office/officeart/2005/8/layout/hierarchy1"/>
    <dgm:cxn modelId="{A80F9B1E-7D0C-4546-A789-61C70D6C43A5}" type="presOf" srcId="{C0035883-5525-4CC8-B5E2-BA19A64F2108}" destId="{A11BFB03-8095-42FC-847D-838FD4926008}" srcOrd="0" destOrd="0" presId="urn:microsoft.com/office/officeart/2005/8/layout/hierarchy1"/>
    <dgm:cxn modelId="{A1DD8D1F-1066-4B83-87EA-D58626B6B1E8}" type="presOf" srcId="{1602149D-EEAD-429D-93A8-210C3E92BC0E}" destId="{B26CA1B2-93DA-4ADC-A019-B1BA86EF954E}" srcOrd="0" destOrd="0" presId="urn:microsoft.com/office/officeart/2005/8/layout/hierarchy1"/>
    <dgm:cxn modelId="{8D797420-4956-4EB3-A7F0-31CA40505EB4}" type="presOf" srcId="{9691A616-8DA5-41DD-8686-3A5D089B0A44}" destId="{A58CA535-955C-43D1-9024-293A70D01A90}" srcOrd="0" destOrd="0" presId="urn:microsoft.com/office/officeart/2005/8/layout/hierarchy1"/>
    <dgm:cxn modelId="{D642F220-D05C-4B42-AC1B-DF9EA79F915B}" type="presOf" srcId="{04F397AD-C32E-403A-A8C9-47B56CF8DAB0}" destId="{9B638918-CB97-4988-88E0-212EB57D606B}" srcOrd="0" destOrd="0" presId="urn:microsoft.com/office/officeart/2005/8/layout/hierarchy1"/>
    <dgm:cxn modelId="{11265125-89C0-42D9-8F6C-8CE33DF337EB}" srcId="{04F397AD-C32E-403A-A8C9-47B56CF8DAB0}" destId="{B5A8F9D1-121C-4176-BF81-BDC204713D54}" srcOrd="2" destOrd="0" parTransId="{E32E7F24-B4B1-4FF9-92FA-3549C0BFB278}" sibTransId="{F5A55003-C4FB-45F1-AECA-49991612CC38}"/>
    <dgm:cxn modelId="{3E5B2627-553B-4C38-9398-96BF5FF967B3}" srcId="{04F397AD-C32E-403A-A8C9-47B56CF8DAB0}" destId="{97F31D4C-290B-4F0A-8CE2-E1BC4D99DCC9}" srcOrd="0" destOrd="0" parTransId="{4AE9E03A-6CC4-4A1F-BEA9-DBE08918795F}" sibTransId="{F6543EB6-2C4E-4C28-A5D4-A7EF8641EA7B}"/>
    <dgm:cxn modelId="{6FFDCE2B-C30D-49BA-8510-644906EA8ACD}" srcId="{CAAB0283-6917-4DF9-ABA0-6D52FDFD8789}" destId="{43FC3A64-1F57-42A4-A299-2B11DA4D163B}" srcOrd="0" destOrd="0" parTransId="{7E0795C3-1CE0-4120-88EA-F77D98147881}" sibTransId="{90F2BA52-405D-412E-92F1-359EAC18C2FB}"/>
    <dgm:cxn modelId="{B4D91D2C-9C12-4DD3-A774-3407B2BDB4A1}" srcId="{037D18E7-AD74-4477-819C-346356879F9D}" destId="{CAAB0283-6917-4DF9-ABA0-6D52FDFD8789}" srcOrd="0" destOrd="0" parTransId="{FAB855F0-BE47-4BBF-BC3B-BD483BA8E151}" sibTransId="{8913F896-EA21-495A-A62D-B0CD6713FE51}"/>
    <dgm:cxn modelId="{91F7F22D-8BB6-492C-81A7-A5BF3331EA87}" type="presOf" srcId="{F597C615-7B46-4689-937F-CB1FB216932B}" destId="{2DDF9E5C-E2EF-445E-AF8A-F541B740A02A}" srcOrd="0" destOrd="0" presId="urn:microsoft.com/office/officeart/2005/8/layout/hierarchy1"/>
    <dgm:cxn modelId="{7D853C2F-6296-422C-84C0-781E51060FF4}" type="presOf" srcId="{D5B52AB1-9278-4B0D-AFC8-CB60FFC5681B}" destId="{1840062F-DFCE-4533-B697-72FB086C4734}" srcOrd="0" destOrd="0" presId="urn:microsoft.com/office/officeart/2005/8/layout/hierarchy1"/>
    <dgm:cxn modelId="{6D965533-DF5B-42A0-8244-A34E3FDDC84F}" srcId="{97F31D4C-290B-4F0A-8CE2-E1BC4D99DCC9}" destId="{467146A3-4576-4AD1-903B-423F0201A274}" srcOrd="0" destOrd="0" parTransId="{57C76D7E-F700-444D-AF64-1DEDD87BC288}" sibTransId="{0C58110C-78EF-43CC-AB4E-66E63DC74BB0}"/>
    <dgm:cxn modelId="{57EC5835-FC97-496C-9B83-C6A9024C602F}" type="presOf" srcId="{A91E7D74-A060-4EBD-8205-25C8EAB15F51}" destId="{DB5CC93A-443C-43E4-BE52-E7C5AE03AC3A}" srcOrd="0" destOrd="0" presId="urn:microsoft.com/office/officeart/2005/8/layout/hierarchy1"/>
    <dgm:cxn modelId="{F853D63D-7847-41CE-A0C8-F38429798BE9}" type="presOf" srcId="{0D6C8C88-C512-4BE5-8154-37C46772DDD7}" destId="{DCF9FF02-C83E-400B-826B-C715E1E9DE28}" srcOrd="0" destOrd="0" presId="urn:microsoft.com/office/officeart/2005/8/layout/hierarchy1"/>
    <dgm:cxn modelId="{6B135B3F-4AD7-4604-8B5B-D2A0E5A82B2A}" type="presOf" srcId="{8BCF4F12-7D19-4D63-9CC6-98131AE82BCA}" destId="{3397DAC5-9081-436C-A495-5ECC84818311}" srcOrd="0" destOrd="0" presId="urn:microsoft.com/office/officeart/2005/8/layout/hierarchy1"/>
    <dgm:cxn modelId="{5FE2905F-B85F-4342-AF29-191F22FDD58B}" srcId="{04F397AD-C32E-403A-A8C9-47B56CF8DAB0}" destId="{983E804C-58F9-4F8F-B227-F7733589275C}" srcOrd="1" destOrd="0" parTransId="{BAD6EFE8-6D38-46E2-8714-FB45B3E52D74}" sibTransId="{9715B48C-92F5-4F28-AD5E-D775539E7BA5}"/>
    <dgm:cxn modelId="{A7026862-E43B-4E65-B6CE-AEF075C2511A}" srcId="{9C9929CF-3473-43B5-8F26-7C9D369375BC}" destId="{A91E7D74-A060-4EBD-8205-25C8EAB15F51}" srcOrd="0" destOrd="0" parTransId="{F597C615-7B46-4689-937F-CB1FB216932B}" sibTransId="{6512F356-9D85-4B8D-BA98-DAE585C1EBFA}"/>
    <dgm:cxn modelId="{CB003845-C391-4C52-B8AA-A9C3D1C6FE0F}" type="presOf" srcId="{57C76D7E-F700-444D-AF64-1DEDD87BC288}" destId="{4F0C2DBE-BBF9-49C8-8B7A-F2AE1462C598}" srcOrd="0" destOrd="0" presId="urn:microsoft.com/office/officeart/2005/8/layout/hierarchy1"/>
    <dgm:cxn modelId="{F040F766-0AB6-4D6B-B73E-4E03C4A69D16}" type="presOf" srcId="{97F31D4C-290B-4F0A-8CE2-E1BC4D99DCC9}" destId="{F8FDF7C0-6B17-4A14-AC29-0699DC610ACB}" srcOrd="0" destOrd="0" presId="urn:microsoft.com/office/officeart/2005/8/layout/hierarchy1"/>
    <dgm:cxn modelId="{6DD9AB48-4041-44FD-A688-EDD1EB651596}" type="presOf" srcId="{00DB8CD9-69B5-414C-A020-6FEA1F4E47B8}" destId="{AF2080C9-A652-4099-BD57-E7D024F1C7CA}" srcOrd="0" destOrd="0" presId="urn:microsoft.com/office/officeart/2005/8/layout/hierarchy1"/>
    <dgm:cxn modelId="{D9545E6E-CA20-4952-B833-E2149C92E9AF}" type="presOf" srcId="{037D18E7-AD74-4477-819C-346356879F9D}" destId="{3D8C9B20-CF66-42C8-B067-47A232713481}" srcOrd="0" destOrd="0" presId="urn:microsoft.com/office/officeart/2005/8/layout/hierarchy1"/>
    <dgm:cxn modelId="{A47BC84F-BE33-447F-B354-4E8C54BEF8F3}" type="presOf" srcId="{B5A8F9D1-121C-4176-BF81-BDC204713D54}" destId="{4155164F-0037-4023-8E38-70CACDCE2D7D}" srcOrd="0" destOrd="0" presId="urn:microsoft.com/office/officeart/2005/8/layout/hierarchy1"/>
    <dgm:cxn modelId="{F38A4D71-1A54-4CA9-8D9B-4329D4232035}" type="presOf" srcId="{E8B7FE18-3EEA-4CC4-8505-99CC51C30EDE}" destId="{E302A35B-9A89-4F53-A459-0F14A1CC2C19}" srcOrd="0" destOrd="0" presId="urn:microsoft.com/office/officeart/2005/8/layout/hierarchy1"/>
    <dgm:cxn modelId="{508FCB79-7884-45EF-8374-AD5465358A9C}" srcId="{B5A8F9D1-121C-4176-BF81-BDC204713D54}" destId="{00DB8CD9-69B5-414C-A020-6FEA1F4E47B8}" srcOrd="0" destOrd="0" parTransId="{EB70492B-92AE-4333-B9E3-C1A36E07E8E1}" sibTransId="{F0D69CD2-5F19-4A80-9661-F43748544BEA}"/>
    <dgm:cxn modelId="{891C8A83-8BEA-414E-ACAF-77A5F802B99C}" type="presOf" srcId="{D93C2916-DF5A-4B79-81BA-F81A64EE83CC}" destId="{9C2CB012-CA76-48A1-87B5-DC89575E57B7}" srcOrd="0" destOrd="0" presId="urn:microsoft.com/office/officeart/2005/8/layout/hierarchy1"/>
    <dgm:cxn modelId="{E152F88A-CCCD-498F-8FC9-6DA9990D265C}" srcId="{467146A3-4576-4AD1-903B-423F0201A274}" destId="{9691A616-8DA5-41DD-8686-3A5D089B0A44}" srcOrd="0" destOrd="0" parTransId="{C0035883-5525-4CC8-B5E2-BA19A64F2108}" sibTransId="{02CD658E-C30F-46E3-82B4-A21EBB5F6196}"/>
    <dgm:cxn modelId="{3090028B-A3A0-4787-B7D1-768CEDB339FE}" type="presOf" srcId="{9C9929CF-3473-43B5-8F26-7C9D369375BC}" destId="{E2DDADCA-DBC0-432C-BC4E-31DB943E1BAB}" srcOrd="0" destOrd="0" presId="urn:microsoft.com/office/officeart/2005/8/layout/hierarchy1"/>
    <dgm:cxn modelId="{C9F3F698-0AAC-4ADA-9742-C5C1ABE6BA81}" type="presOf" srcId="{E32E7F24-B4B1-4FF9-92FA-3549C0BFB278}" destId="{B9B98456-97E0-4057-B0E9-153B2A83C610}" srcOrd="0" destOrd="0" presId="urn:microsoft.com/office/officeart/2005/8/layout/hierarchy1"/>
    <dgm:cxn modelId="{EAA9AAA3-5CF4-4D26-BF8E-62141839D6C3}" type="presOf" srcId="{23F3DC4A-C282-4284-A5FB-73B83CDC5C81}" destId="{AF41DF24-0522-4DC2-AA8B-630D9933B90A}" srcOrd="0" destOrd="0" presId="urn:microsoft.com/office/officeart/2005/8/layout/hierarchy1"/>
    <dgm:cxn modelId="{E2131AA5-BE9A-4DA0-82D8-FAAE52F4133B}" type="presOf" srcId="{467146A3-4576-4AD1-903B-423F0201A274}" destId="{E10156A1-9ECC-4799-9418-7EAE14AEFE8E}" srcOrd="0" destOrd="0" presId="urn:microsoft.com/office/officeart/2005/8/layout/hierarchy1"/>
    <dgm:cxn modelId="{3CE2DEAB-5CDB-47E6-9018-898439642AD0}" type="presOf" srcId="{EED47352-FA0F-446F-BE10-EA1B59DAF35F}" destId="{A4B4880D-CA63-4608-9D66-F5A30ACCCBDD}" srcOrd="0" destOrd="0" presId="urn:microsoft.com/office/officeart/2005/8/layout/hierarchy1"/>
    <dgm:cxn modelId="{331511AE-261D-4528-B7F5-C5923F6D0001}" type="presOf" srcId="{43FC3A64-1F57-42A4-A299-2B11DA4D163B}" destId="{366D9962-7AC4-4D8E-B9A3-D4595F74A122}" srcOrd="0" destOrd="0" presId="urn:microsoft.com/office/officeart/2005/8/layout/hierarchy1"/>
    <dgm:cxn modelId="{DDDE71B5-8768-4576-8801-FC6730102479}" srcId="{F2B8279D-26AA-4607-9832-BE09522B1A48}" destId="{F82C7CE2-1853-4FA8-BA6B-FBDDE96C918C}" srcOrd="0" destOrd="0" parTransId="{D5B52AB1-9278-4B0D-AFC8-CB60FFC5681B}" sibTransId="{8F580ADD-BEDE-450A-8519-F32157C60268}"/>
    <dgm:cxn modelId="{3830AEB8-5216-4632-92F7-4BCFFD948F0E}" type="presOf" srcId="{983E804C-58F9-4F8F-B227-F7733589275C}" destId="{316EA955-2D7D-410F-BB70-B2727D4716E7}" srcOrd="0" destOrd="0" presId="urn:microsoft.com/office/officeart/2005/8/layout/hierarchy1"/>
    <dgm:cxn modelId="{2E3D6FBE-47B8-4E99-B7DA-C42AC434EE6A}" srcId="{983E804C-58F9-4F8F-B227-F7733589275C}" destId="{037D18E7-AD74-4477-819C-346356879F9D}" srcOrd="0" destOrd="0" parTransId="{D93C2916-DF5A-4B79-81BA-F81A64EE83CC}" sibTransId="{6A4C1E61-98D3-4E82-80B0-25BBBA48361B}"/>
    <dgm:cxn modelId="{7F3251BF-C3F9-4575-9C55-B9BA8B2E8323}" srcId="{EED47352-FA0F-446F-BE10-EA1B59DAF35F}" destId="{04F397AD-C32E-403A-A8C9-47B56CF8DAB0}" srcOrd="0" destOrd="0" parTransId="{6AB1A7AA-5948-49AC-A916-9DFC2A81E40C}" sibTransId="{C8B938B3-08B4-457D-B81C-46F6BAF1A0B3}"/>
    <dgm:cxn modelId="{C13A3ED4-0153-49BE-9863-E767B80DF6D6}" srcId="{97F31D4C-290B-4F0A-8CE2-E1BC4D99DCC9}" destId="{9C9929CF-3473-43B5-8F26-7C9D369375BC}" srcOrd="1" destOrd="0" parTransId="{23F3DC4A-C282-4284-A5FB-73B83CDC5C81}" sibTransId="{0103FF6B-7A09-44A3-A12E-7B498DA0F253}"/>
    <dgm:cxn modelId="{408601DE-E51E-4ED0-A090-E1BB29A396EB}" type="presOf" srcId="{CAAB0283-6917-4DF9-ABA0-6D52FDFD8789}" destId="{B81050EE-C44A-4693-BA20-329668A424E5}" srcOrd="0" destOrd="0" presId="urn:microsoft.com/office/officeart/2005/8/layout/hierarchy1"/>
    <dgm:cxn modelId="{6E7F8AE2-2AA3-4CFE-936E-308775E2E2A9}" type="presOf" srcId="{EB70492B-92AE-4333-B9E3-C1A36E07E8E1}" destId="{9F0DDCE4-0924-4F34-BBBB-CA5C7F6EE45C}" srcOrd="0" destOrd="0" presId="urn:microsoft.com/office/officeart/2005/8/layout/hierarchy1"/>
    <dgm:cxn modelId="{AEB1DAE4-CA69-4818-8A11-A1D63F7557C7}" srcId="{8BCF4F12-7D19-4D63-9CC6-98131AE82BCA}" destId="{1602149D-EEAD-429D-93A8-210C3E92BC0E}" srcOrd="0" destOrd="0" parTransId="{1D312A68-5083-44EC-896C-E73FA8CF3373}" sibTransId="{32FB0214-B5CB-46D1-A772-FA2956E50F48}"/>
    <dgm:cxn modelId="{BC62E6E7-78DA-4071-9269-C704D6DADD1D}" type="presOf" srcId="{4A07788F-1001-4D35-9C0C-6E170D6ADF53}" destId="{9F068AD1-62F0-408A-BE6B-5BA58FA700BB}" srcOrd="0" destOrd="0" presId="urn:microsoft.com/office/officeart/2005/8/layout/hierarchy1"/>
    <dgm:cxn modelId="{6B4336E9-1F28-47D2-BA0B-8BFF2845A6C3}" srcId="{00DB8CD9-69B5-414C-A020-6FEA1F4E47B8}" destId="{CB000E3A-E934-4C33-AB0B-439A4AB7D371}" srcOrd="0" destOrd="0" parTransId="{E8B7FE18-3EEA-4CC4-8505-99CC51C30EDE}" sibTransId="{F4C8715D-7FF3-4858-844D-DB6A953BD4C8}"/>
    <dgm:cxn modelId="{8DE935EA-7B6B-49A7-83B1-9DDB4E9FE593}" type="presOf" srcId="{FAB855F0-BE47-4BBF-BC3B-BD483BA8E151}" destId="{FEB1B7AB-C299-4C8F-BA68-8289051C6FBB}" srcOrd="0" destOrd="0" presId="urn:microsoft.com/office/officeart/2005/8/layout/hierarchy1"/>
    <dgm:cxn modelId="{83951FEF-742A-46E3-B4D3-ADA11A4B7BB9}" type="presOf" srcId="{4AE9E03A-6CC4-4A1F-BEA9-DBE08918795F}" destId="{66A1E995-96EA-4949-AE82-769139693FE9}" srcOrd="0" destOrd="0" presId="urn:microsoft.com/office/officeart/2005/8/layout/hierarchy1"/>
    <dgm:cxn modelId="{D98EF0F3-1AF6-4314-8760-9F7227B91639}" type="presOf" srcId="{593707A4-1854-4786-A933-471B9A23219C}" destId="{B05312A7-7330-40CB-A60B-C19B2E32BC5B}" srcOrd="0" destOrd="0" presId="urn:microsoft.com/office/officeart/2005/8/layout/hierarchy1"/>
    <dgm:cxn modelId="{E34419FA-27C4-4731-8B48-E48ECC555DC8}" srcId="{A91E7D74-A060-4EBD-8205-25C8EAB15F51}" destId="{F2B8279D-26AA-4607-9832-BE09522B1A48}" srcOrd="0" destOrd="0" parTransId="{4A07788F-1001-4D35-9C0C-6E170D6ADF53}" sibTransId="{D6D394F8-1A55-4C13-92AD-82A8498015DD}"/>
    <dgm:cxn modelId="{026466FE-885F-492D-ADF1-B7457064C2BA}" type="presOf" srcId="{F2B8279D-26AA-4607-9832-BE09522B1A48}" destId="{F1C44662-432E-48E1-AABA-30EB23E924EA}" srcOrd="0" destOrd="0" presId="urn:microsoft.com/office/officeart/2005/8/layout/hierarchy1"/>
    <dgm:cxn modelId="{16AC0AFF-58C0-4C56-AC66-CC81C75F188A}" type="presOf" srcId="{F82C7CE2-1853-4FA8-BA6B-FBDDE96C918C}" destId="{7CFEF4A3-6792-4586-8CE6-45B9DE458B61}" srcOrd="0" destOrd="0" presId="urn:microsoft.com/office/officeart/2005/8/layout/hierarchy1"/>
    <dgm:cxn modelId="{F5F86ED1-AD42-4B5B-8550-5B9861158753}" type="presParOf" srcId="{A4B4880D-CA63-4608-9D66-F5A30ACCCBDD}" destId="{E5635062-14A1-4F55-84B4-1F3A15CDC567}" srcOrd="0" destOrd="0" presId="urn:microsoft.com/office/officeart/2005/8/layout/hierarchy1"/>
    <dgm:cxn modelId="{CD3E71FC-F9E5-402B-9D04-DDEF2F0E3819}" type="presParOf" srcId="{E5635062-14A1-4F55-84B4-1F3A15CDC567}" destId="{06F0141C-F197-4A3D-9044-9CA75A8811A9}" srcOrd="0" destOrd="0" presId="urn:microsoft.com/office/officeart/2005/8/layout/hierarchy1"/>
    <dgm:cxn modelId="{2DB47E2E-12C4-4122-8B08-7FA50983C487}" type="presParOf" srcId="{06F0141C-F197-4A3D-9044-9CA75A8811A9}" destId="{3EEFBA94-D405-42F0-B3CD-19999681C0AB}" srcOrd="0" destOrd="0" presId="urn:microsoft.com/office/officeart/2005/8/layout/hierarchy1"/>
    <dgm:cxn modelId="{A4C53826-3D3A-4E58-8953-EF10BDA80674}" type="presParOf" srcId="{06F0141C-F197-4A3D-9044-9CA75A8811A9}" destId="{9B638918-CB97-4988-88E0-212EB57D606B}" srcOrd="1" destOrd="0" presId="urn:microsoft.com/office/officeart/2005/8/layout/hierarchy1"/>
    <dgm:cxn modelId="{2C371239-30AF-44CE-943C-E7DCC231ADEB}" type="presParOf" srcId="{E5635062-14A1-4F55-84B4-1F3A15CDC567}" destId="{E85775CD-E688-42F6-9E7F-2037E711208B}" srcOrd="1" destOrd="0" presId="urn:microsoft.com/office/officeart/2005/8/layout/hierarchy1"/>
    <dgm:cxn modelId="{30915257-64C0-4236-B467-7301CF20A159}" type="presParOf" srcId="{E85775CD-E688-42F6-9E7F-2037E711208B}" destId="{66A1E995-96EA-4949-AE82-769139693FE9}" srcOrd="0" destOrd="0" presId="urn:microsoft.com/office/officeart/2005/8/layout/hierarchy1"/>
    <dgm:cxn modelId="{1AB766E9-69E9-43B7-80D4-CB8C17EE396C}" type="presParOf" srcId="{E85775CD-E688-42F6-9E7F-2037E711208B}" destId="{772031EC-C18C-48A8-882F-C960E828833E}" srcOrd="1" destOrd="0" presId="urn:microsoft.com/office/officeart/2005/8/layout/hierarchy1"/>
    <dgm:cxn modelId="{2CB10B7C-859F-4195-AE97-60F2A603490A}" type="presParOf" srcId="{772031EC-C18C-48A8-882F-C960E828833E}" destId="{48776B99-758A-4CA9-8615-91E550BF8050}" srcOrd="0" destOrd="0" presId="urn:microsoft.com/office/officeart/2005/8/layout/hierarchy1"/>
    <dgm:cxn modelId="{1CE8DD73-6DBA-487C-9552-F777FCBB3392}" type="presParOf" srcId="{48776B99-758A-4CA9-8615-91E550BF8050}" destId="{1A76DEBF-00EA-43C6-BCCF-AB7B094E9660}" srcOrd="0" destOrd="0" presId="urn:microsoft.com/office/officeart/2005/8/layout/hierarchy1"/>
    <dgm:cxn modelId="{7BB3FC62-69E9-4B8E-B195-FEBED159598F}" type="presParOf" srcId="{48776B99-758A-4CA9-8615-91E550BF8050}" destId="{F8FDF7C0-6B17-4A14-AC29-0699DC610ACB}" srcOrd="1" destOrd="0" presId="urn:microsoft.com/office/officeart/2005/8/layout/hierarchy1"/>
    <dgm:cxn modelId="{52B809D9-18A0-4BB1-A601-5DB52356FD7E}" type="presParOf" srcId="{772031EC-C18C-48A8-882F-C960E828833E}" destId="{8A28DBB1-A12C-49D4-B1EA-7CE4F520D1C0}" srcOrd="1" destOrd="0" presId="urn:microsoft.com/office/officeart/2005/8/layout/hierarchy1"/>
    <dgm:cxn modelId="{194CB8E2-B638-4764-8534-452DFBFD2519}" type="presParOf" srcId="{8A28DBB1-A12C-49D4-B1EA-7CE4F520D1C0}" destId="{4F0C2DBE-BBF9-49C8-8B7A-F2AE1462C598}" srcOrd="0" destOrd="0" presId="urn:microsoft.com/office/officeart/2005/8/layout/hierarchy1"/>
    <dgm:cxn modelId="{F71E2832-ED24-4F2D-B67A-409664038557}" type="presParOf" srcId="{8A28DBB1-A12C-49D4-B1EA-7CE4F520D1C0}" destId="{1954C663-0471-4410-A10D-3FBA1DBA5EA3}" srcOrd="1" destOrd="0" presId="urn:microsoft.com/office/officeart/2005/8/layout/hierarchy1"/>
    <dgm:cxn modelId="{CAE4958A-239E-4576-929F-C325D13B2948}" type="presParOf" srcId="{1954C663-0471-4410-A10D-3FBA1DBA5EA3}" destId="{E7AAF545-059D-4AAE-BC29-004392FC0143}" srcOrd="0" destOrd="0" presId="urn:microsoft.com/office/officeart/2005/8/layout/hierarchy1"/>
    <dgm:cxn modelId="{FE557A5D-0830-4D0D-85B1-2E43647BE35D}" type="presParOf" srcId="{E7AAF545-059D-4AAE-BC29-004392FC0143}" destId="{E9712A6B-2609-45E0-8104-67B8495A46C5}" srcOrd="0" destOrd="0" presId="urn:microsoft.com/office/officeart/2005/8/layout/hierarchy1"/>
    <dgm:cxn modelId="{9C24E914-F74A-4B38-A1FA-884026F7D9ED}" type="presParOf" srcId="{E7AAF545-059D-4AAE-BC29-004392FC0143}" destId="{E10156A1-9ECC-4799-9418-7EAE14AEFE8E}" srcOrd="1" destOrd="0" presId="urn:microsoft.com/office/officeart/2005/8/layout/hierarchy1"/>
    <dgm:cxn modelId="{3D6E2EFE-1698-4415-8FB0-CB9B46434171}" type="presParOf" srcId="{1954C663-0471-4410-A10D-3FBA1DBA5EA3}" destId="{98C3A068-C142-403D-B0CC-D06C86D449AA}" srcOrd="1" destOrd="0" presId="urn:microsoft.com/office/officeart/2005/8/layout/hierarchy1"/>
    <dgm:cxn modelId="{96CB040E-73C5-4A4A-A159-62A0496EDC6D}" type="presParOf" srcId="{98C3A068-C142-403D-B0CC-D06C86D449AA}" destId="{A11BFB03-8095-42FC-847D-838FD4926008}" srcOrd="0" destOrd="0" presId="urn:microsoft.com/office/officeart/2005/8/layout/hierarchy1"/>
    <dgm:cxn modelId="{1609F8DF-A4BB-4A4A-A171-9A0B282507A2}" type="presParOf" srcId="{98C3A068-C142-403D-B0CC-D06C86D449AA}" destId="{B841464A-83E5-43E2-BD49-E863E95E3684}" srcOrd="1" destOrd="0" presId="urn:microsoft.com/office/officeart/2005/8/layout/hierarchy1"/>
    <dgm:cxn modelId="{74AB9E8C-B55A-4904-88E7-2F1BB8E58897}" type="presParOf" srcId="{B841464A-83E5-43E2-BD49-E863E95E3684}" destId="{8A2DB7F4-803E-4EB7-81E0-277BF4F4993D}" srcOrd="0" destOrd="0" presId="urn:microsoft.com/office/officeart/2005/8/layout/hierarchy1"/>
    <dgm:cxn modelId="{3B0603C8-ED7B-429B-87B8-A9BDF8BDBE45}" type="presParOf" srcId="{8A2DB7F4-803E-4EB7-81E0-277BF4F4993D}" destId="{3A303EF5-3E30-46F5-8514-0DDEF0B90AE5}" srcOrd="0" destOrd="0" presId="urn:microsoft.com/office/officeart/2005/8/layout/hierarchy1"/>
    <dgm:cxn modelId="{CA1EFC58-725B-411B-B496-B771863FC108}" type="presParOf" srcId="{8A2DB7F4-803E-4EB7-81E0-277BF4F4993D}" destId="{A58CA535-955C-43D1-9024-293A70D01A90}" srcOrd="1" destOrd="0" presId="urn:microsoft.com/office/officeart/2005/8/layout/hierarchy1"/>
    <dgm:cxn modelId="{D2BE34F9-1385-4EAA-A59E-E346A8692528}" type="presParOf" srcId="{B841464A-83E5-43E2-BD49-E863E95E3684}" destId="{4CCEBB05-7215-4BA8-B997-4F05A064CF4C}" srcOrd="1" destOrd="0" presId="urn:microsoft.com/office/officeart/2005/8/layout/hierarchy1"/>
    <dgm:cxn modelId="{784822BC-98A0-4677-AC1D-4FAF39CB2D4F}" type="presParOf" srcId="{4CCEBB05-7215-4BA8-B997-4F05A064CF4C}" destId="{B05312A7-7330-40CB-A60B-C19B2E32BC5B}" srcOrd="0" destOrd="0" presId="urn:microsoft.com/office/officeart/2005/8/layout/hierarchy1"/>
    <dgm:cxn modelId="{E082FB22-B2BA-465C-ADD1-10A8D1AA4707}" type="presParOf" srcId="{4CCEBB05-7215-4BA8-B997-4F05A064CF4C}" destId="{7A21CD9D-EB57-4DB0-A7E1-21B3A6A6CEA9}" srcOrd="1" destOrd="0" presId="urn:microsoft.com/office/officeart/2005/8/layout/hierarchy1"/>
    <dgm:cxn modelId="{F3482153-6362-499F-A590-32A2833859D1}" type="presParOf" srcId="{7A21CD9D-EB57-4DB0-A7E1-21B3A6A6CEA9}" destId="{C8CEC338-FF4A-46FA-A844-9B3DEA5784C7}" srcOrd="0" destOrd="0" presId="urn:microsoft.com/office/officeart/2005/8/layout/hierarchy1"/>
    <dgm:cxn modelId="{F50194F6-8170-4F09-BCB9-527F04A5F5DE}" type="presParOf" srcId="{C8CEC338-FF4A-46FA-A844-9B3DEA5784C7}" destId="{AC43F174-8891-4FD4-BAA8-CAD88ACA9D59}" srcOrd="0" destOrd="0" presId="urn:microsoft.com/office/officeart/2005/8/layout/hierarchy1"/>
    <dgm:cxn modelId="{0C69B6A9-BDFE-4E3D-B215-C939A7BAA77F}" type="presParOf" srcId="{C8CEC338-FF4A-46FA-A844-9B3DEA5784C7}" destId="{DCF9FF02-C83E-400B-826B-C715E1E9DE28}" srcOrd="1" destOrd="0" presId="urn:microsoft.com/office/officeart/2005/8/layout/hierarchy1"/>
    <dgm:cxn modelId="{2BB52AF9-899E-4B86-81F5-287F90CCAA8F}" type="presParOf" srcId="{7A21CD9D-EB57-4DB0-A7E1-21B3A6A6CEA9}" destId="{DDEC4403-7798-4AF2-BCCD-76898F879E53}" srcOrd="1" destOrd="0" presId="urn:microsoft.com/office/officeart/2005/8/layout/hierarchy1"/>
    <dgm:cxn modelId="{DD9627AC-1F0B-4CC0-B1F3-0085137D6073}" type="presParOf" srcId="{8A28DBB1-A12C-49D4-B1EA-7CE4F520D1C0}" destId="{AF41DF24-0522-4DC2-AA8B-630D9933B90A}" srcOrd="2" destOrd="0" presId="urn:microsoft.com/office/officeart/2005/8/layout/hierarchy1"/>
    <dgm:cxn modelId="{79FC1926-2708-4BD6-9066-BF6175AC53A3}" type="presParOf" srcId="{8A28DBB1-A12C-49D4-B1EA-7CE4F520D1C0}" destId="{01F3F156-1DA0-4E7C-B7CB-1A0187139A71}" srcOrd="3" destOrd="0" presId="urn:microsoft.com/office/officeart/2005/8/layout/hierarchy1"/>
    <dgm:cxn modelId="{382DC9C6-F153-4619-A6F9-5C6A637C26F2}" type="presParOf" srcId="{01F3F156-1DA0-4E7C-B7CB-1A0187139A71}" destId="{C8AA7AED-06CC-4352-B258-F210873835E4}" srcOrd="0" destOrd="0" presId="urn:microsoft.com/office/officeart/2005/8/layout/hierarchy1"/>
    <dgm:cxn modelId="{0B69FE33-1BEC-4200-BA02-469F423BC02C}" type="presParOf" srcId="{C8AA7AED-06CC-4352-B258-F210873835E4}" destId="{83305E64-CE60-4324-AC7F-707E28D6EE36}" srcOrd="0" destOrd="0" presId="urn:microsoft.com/office/officeart/2005/8/layout/hierarchy1"/>
    <dgm:cxn modelId="{9856EF4B-B01F-4D63-B586-DB8193813DC8}" type="presParOf" srcId="{C8AA7AED-06CC-4352-B258-F210873835E4}" destId="{E2DDADCA-DBC0-432C-BC4E-31DB943E1BAB}" srcOrd="1" destOrd="0" presId="urn:microsoft.com/office/officeart/2005/8/layout/hierarchy1"/>
    <dgm:cxn modelId="{7EF5DCA1-017F-4E30-A6B3-B535B7C80BB6}" type="presParOf" srcId="{01F3F156-1DA0-4E7C-B7CB-1A0187139A71}" destId="{973F25A5-56C9-4D16-938A-88F0AC1B6236}" srcOrd="1" destOrd="0" presId="urn:microsoft.com/office/officeart/2005/8/layout/hierarchy1"/>
    <dgm:cxn modelId="{F07C332C-9292-4B86-950D-88C86F935BB5}" type="presParOf" srcId="{973F25A5-56C9-4D16-938A-88F0AC1B6236}" destId="{2DDF9E5C-E2EF-445E-AF8A-F541B740A02A}" srcOrd="0" destOrd="0" presId="urn:microsoft.com/office/officeart/2005/8/layout/hierarchy1"/>
    <dgm:cxn modelId="{0BCE726E-C8CD-4268-B3D0-0065559B7666}" type="presParOf" srcId="{973F25A5-56C9-4D16-938A-88F0AC1B6236}" destId="{EED53F5B-2B5E-45AE-882A-9F4D8E7D8DBF}" srcOrd="1" destOrd="0" presId="urn:microsoft.com/office/officeart/2005/8/layout/hierarchy1"/>
    <dgm:cxn modelId="{EC83489A-1084-49FE-BA12-3939F5DDBC73}" type="presParOf" srcId="{EED53F5B-2B5E-45AE-882A-9F4D8E7D8DBF}" destId="{F5F0CDDE-E120-456B-9CF1-0AF8C6CBACA2}" srcOrd="0" destOrd="0" presId="urn:microsoft.com/office/officeart/2005/8/layout/hierarchy1"/>
    <dgm:cxn modelId="{E028C4E6-33F4-4568-8BC7-2A32564903AD}" type="presParOf" srcId="{F5F0CDDE-E120-456B-9CF1-0AF8C6CBACA2}" destId="{289ACF80-7D0E-4529-9289-B8A97BFB4832}" srcOrd="0" destOrd="0" presId="urn:microsoft.com/office/officeart/2005/8/layout/hierarchy1"/>
    <dgm:cxn modelId="{12200703-094A-47D3-8A0C-AFE56F69F049}" type="presParOf" srcId="{F5F0CDDE-E120-456B-9CF1-0AF8C6CBACA2}" destId="{DB5CC93A-443C-43E4-BE52-E7C5AE03AC3A}" srcOrd="1" destOrd="0" presId="urn:microsoft.com/office/officeart/2005/8/layout/hierarchy1"/>
    <dgm:cxn modelId="{9D55EF2B-7B8A-4AC9-8FF1-C6155235EBA2}" type="presParOf" srcId="{EED53F5B-2B5E-45AE-882A-9F4D8E7D8DBF}" destId="{6B93CF74-A209-4785-B211-51E9FD4D6159}" srcOrd="1" destOrd="0" presId="urn:microsoft.com/office/officeart/2005/8/layout/hierarchy1"/>
    <dgm:cxn modelId="{A75F76BF-8C7E-4ED7-B886-BEE7F7E6E75C}" type="presParOf" srcId="{6B93CF74-A209-4785-B211-51E9FD4D6159}" destId="{9F068AD1-62F0-408A-BE6B-5BA58FA700BB}" srcOrd="0" destOrd="0" presId="urn:microsoft.com/office/officeart/2005/8/layout/hierarchy1"/>
    <dgm:cxn modelId="{64059E53-0A2F-491C-BBC4-2C3C89DC4A8C}" type="presParOf" srcId="{6B93CF74-A209-4785-B211-51E9FD4D6159}" destId="{01AAC088-22D9-41CF-A9E2-DAD33E9BA715}" srcOrd="1" destOrd="0" presId="urn:microsoft.com/office/officeart/2005/8/layout/hierarchy1"/>
    <dgm:cxn modelId="{8A2AA305-F1A9-4E58-86FD-BFA66F51E514}" type="presParOf" srcId="{01AAC088-22D9-41CF-A9E2-DAD33E9BA715}" destId="{599637B9-8FC4-4766-949D-E5A9FA4FC0A7}" srcOrd="0" destOrd="0" presId="urn:microsoft.com/office/officeart/2005/8/layout/hierarchy1"/>
    <dgm:cxn modelId="{5895A846-61B0-4ADE-93C3-23AD5B7FEE3D}" type="presParOf" srcId="{599637B9-8FC4-4766-949D-E5A9FA4FC0A7}" destId="{1604F61E-69C7-4CF2-9A16-5925CA5AFDAA}" srcOrd="0" destOrd="0" presId="urn:microsoft.com/office/officeart/2005/8/layout/hierarchy1"/>
    <dgm:cxn modelId="{E674D8BE-8E5F-45D2-AF85-B040BDBBCE5D}" type="presParOf" srcId="{599637B9-8FC4-4766-949D-E5A9FA4FC0A7}" destId="{F1C44662-432E-48E1-AABA-30EB23E924EA}" srcOrd="1" destOrd="0" presId="urn:microsoft.com/office/officeart/2005/8/layout/hierarchy1"/>
    <dgm:cxn modelId="{3783FC67-661B-47E0-8DED-228B0DE2576A}" type="presParOf" srcId="{01AAC088-22D9-41CF-A9E2-DAD33E9BA715}" destId="{3D3D2F89-C883-495B-825E-EB6CA63747E9}" srcOrd="1" destOrd="0" presId="urn:microsoft.com/office/officeart/2005/8/layout/hierarchy1"/>
    <dgm:cxn modelId="{B72B7229-3C0A-47A1-9090-49400E8F40B0}" type="presParOf" srcId="{3D3D2F89-C883-495B-825E-EB6CA63747E9}" destId="{1840062F-DFCE-4533-B697-72FB086C4734}" srcOrd="0" destOrd="0" presId="urn:microsoft.com/office/officeart/2005/8/layout/hierarchy1"/>
    <dgm:cxn modelId="{B13B1F84-7E0B-4992-A5FE-6265A7EB148A}" type="presParOf" srcId="{3D3D2F89-C883-495B-825E-EB6CA63747E9}" destId="{B45334B2-B551-47A6-8176-D9BC13B15C22}" srcOrd="1" destOrd="0" presId="urn:microsoft.com/office/officeart/2005/8/layout/hierarchy1"/>
    <dgm:cxn modelId="{48752B5E-AD64-4743-8296-4ADD542625AB}" type="presParOf" srcId="{B45334B2-B551-47A6-8176-D9BC13B15C22}" destId="{DE30DA00-94BB-4D4A-8332-8E408DCAECE6}" srcOrd="0" destOrd="0" presId="urn:microsoft.com/office/officeart/2005/8/layout/hierarchy1"/>
    <dgm:cxn modelId="{768DE4A9-29A5-4505-BF60-5EC6A7DF4478}" type="presParOf" srcId="{DE30DA00-94BB-4D4A-8332-8E408DCAECE6}" destId="{6C8D3E14-B755-46EB-84E8-1C9C7BDD4CD4}" srcOrd="0" destOrd="0" presId="urn:microsoft.com/office/officeart/2005/8/layout/hierarchy1"/>
    <dgm:cxn modelId="{1BDA0548-74F8-4975-9D8E-A3CAB8E4F684}" type="presParOf" srcId="{DE30DA00-94BB-4D4A-8332-8E408DCAECE6}" destId="{7CFEF4A3-6792-4586-8CE6-45B9DE458B61}" srcOrd="1" destOrd="0" presId="urn:microsoft.com/office/officeart/2005/8/layout/hierarchy1"/>
    <dgm:cxn modelId="{E2870807-2D0D-4BF5-A3E0-85BD2CA212D2}" type="presParOf" srcId="{B45334B2-B551-47A6-8176-D9BC13B15C22}" destId="{77CA2CC2-6192-4E3B-8D7D-C9D6BDE1D59E}" srcOrd="1" destOrd="0" presId="urn:microsoft.com/office/officeart/2005/8/layout/hierarchy1"/>
    <dgm:cxn modelId="{0CBB7251-9AEF-4673-AAF7-61B09DC72B0B}" type="presParOf" srcId="{E85775CD-E688-42F6-9E7F-2037E711208B}" destId="{7032FF13-CE0E-4531-8ADA-F06DA165251C}" srcOrd="2" destOrd="0" presId="urn:microsoft.com/office/officeart/2005/8/layout/hierarchy1"/>
    <dgm:cxn modelId="{07860992-CB49-4AAB-A161-0529C6304373}" type="presParOf" srcId="{E85775CD-E688-42F6-9E7F-2037E711208B}" destId="{D30B7094-5D7B-4731-AEB8-148CBB4BE68C}" srcOrd="3" destOrd="0" presId="urn:microsoft.com/office/officeart/2005/8/layout/hierarchy1"/>
    <dgm:cxn modelId="{88FD251B-9886-496B-A125-F9C9C970AEEB}" type="presParOf" srcId="{D30B7094-5D7B-4731-AEB8-148CBB4BE68C}" destId="{3C0FB9E5-FA16-4DD9-9204-CB10B499E869}" srcOrd="0" destOrd="0" presId="urn:microsoft.com/office/officeart/2005/8/layout/hierarchy1"/>
    <dgm:cxn modelId="{E74E5EA9-F751-40DF-AD9F-E2048DB6EB68}" type="presParOf" srcId="{3C0FB9E5-FA16-4DD9-9204-CB10B499E869}" destId="{CF5FE504-C451-4FF3-85F2-089F3264A865}" srcOrd="0" destOrd="0" presId="urn:microsoft.com/office/officeart/2005/8/layout/hierarchy1"/>
    <dgm:cxn modelId="{4DB1BA22-9EF1-4174-94EB-1BDD9B0435F3}" type="presParOf" srcId="{3C0FB9E5-FA16-4DD9-9204-CB10B499E869}" destId="{316EA955-2D7D-410F-BB70-B2727D4716E7}" srcOrd="1" destOrd="0" presId="urn:microsoft.com/office/officeart/2005/8/layout/hierarchy1"/>
    <dgm:cxn modelId="{C7F1530D-0CDA-4DB3-984D-ACBA02604B2B}" type="presParOf" srcId="{D30B7094-5D7B-4731-AEB8-148CBB4BE68C}" destId="{B96B1AC6-D0A2-435A-A3FA-1CDFB6B9BE95}" srcOrd="1" destOrd="0" presId="urn:microsoft.com/office/officeart/2005/8/layout/hierarchy1"/>
    <dgm:cxn modelId="{A1540F87-F59A-4439-BFE1-F2EED931C880}" type="presParOf" srcId="{B96B1AC6-D0A2-435A-A3FA-1CDFB6B9BE95}" destId="{9C2CB012-CA76-48A1-87B5-DC89575E57B7}" srcOrd="0" destOrd="0" presId="urn:microsoft.com/office/officeart/2005/8/layout/hierarchy1"/>
    <dgm:cxn modelId="{3CA9D438-3ECC-420B-B30C-B604C3115F26}" type="presParOf" srcId="{B96B1AC6-D0A2-435A-A3FA-1CDFB6B9BE95}" destId="{95FE4F4D-FF76-4737-B3AC-F61E98E4874F}" srcOrd="1" destOrd="0" presId="urn:microsoft.com/office/officeart/2005/8/layout/hierarchy1"/>
    <dgm:cxn modelId="{3D75C862-CBFF-4034-8C5A-907810E9C918}" type="presParOf" srcId="{95FE4F4D-FF76-4737-B3AC-F61E98E4874F}" destId="{B523A62A-5B49-4D7D-8847-1596E445703A}" srcOrd="0" destOrd="0" presId="urn:microsoft.com/office/officeart/2005/8/layout/hierarchy1"/>
    <dgm:cxn modelId="{980A6E25-22BA-4A4C-906C-CAC4E5048049}" type="presParOf" srcId="{B523A62A-5B49-4D7D-8847-1596E445703A}" destId="{AB77EDAB-F6AD-4206-9F28-D75FF751F569}" srcOrd="0" destOrd="0" presId="urn:microsoft.com/office/officeart/2005/8/layout/hierarchy1"/>
    <dgm:cxn modelId="{84EC8D96-FB69-4E33-8D43-F81E06EC6FC7}" type="presParOf" srcId="{B523A62A-5B49-4D7D-8847-1596E445703A}" destId="{3D8C9B20-CF66-42C8-B067-47A232713481}" srcOrd="1" destOrd="0" presId="urn:microsoft.com/office/officeart/2005/8/layout/hierarchy1"/>
    <dgm:cxn modelId="{D505E742-D81D-4A35-A593-90819C2AE0D3}" type="presParOf" srcId="{95FE4F4D-FF76-4737-B3AC-F61E98E4874F}" destId="{0BE285A4-A83D-4F11-9A33-ACF8B4379247}" srcOrd="1" destOrd="0" presId="urn:microsoft.com/office/officeart/2005/8/layout/hierarchy1"/>
    <dgm:cxn modelId="{2FA1B6E8-3D63-4C3E-A7EA-A37FB4A9ED35}" type="presParOf" srcId="{0BE285A4-A83D-4F11-9A33-ACF8B4379247}" destId="{FEB1B7AB-C299-4C8F-BA68-8289051C6FBB}" srcOrd="0" destOrd="0" presId="urn:microsoft.com/office/officeart/2005/8/layout/hierarchy1"/>
    <dgm:cxn modelId="{1E8B2E4E-47FA-4F87-B59D-60B612B2C94C}" type="presParOf" srcId="{0BE285A4-A83D-4F11-9A33-ACF8B4379247}" destId="{EF9DD7DC-7853-4DB0-99CA-D5E1F7170824}" srcOrd="1" destOrd="0" presId="urn:microsoft.com/office/officeart/2005/8/layout/hierarchy1"/>
    <dgm:cxn modelId="{87968425-4BBF-48FF-9AE4-41BBC0D69219}" type="presParOf" srcId="{EF9DD7DC-7853-4DB0-99CA-D5E1F7170824}" destId="{52F8F8BE-9AB8-49EC-BA07-B00842A6CBF8}" srcOrd="0" destOrd="0" presId="urn:microsoft.com/office/officeart/2005/8/layout/hierarchy1"/>
    <dgm:cxn modelId="{7FD89838-F37F-4C82-B230-1E65F6420BD3}" type="presParOf" srcId="{52F8F8BE-9AB8-49EC-BA07-B00842A6CBF8}" destId="{3F642158-81E9-4760-8933-39BFDE7DDB79}" srcOrd="0" destOrd="0" presId="urn:microsoft.com/office/officeart/2005/8/layout/hierarchy1"/>
    <dgm:cxn modelId="{A7E4F820-CC9E-4F13-B9B2-5E9BA5F6AEAB}" type="presParOf" srcId="{52F8F8BE-9AB8-49EC-BA07-B00842A6CBF8}" destId="{B81050EE-C44A-4693-BA20-329668A424E5}" srcOrd="1" destOrd="0" presId="urn:microsoft.com/office/officeart/2005/8/layout/hierarchy1"/>
    <dgm:cxn modelId="{48317CC2-A75C-4047-9E59-8E002048F78E}" type="presParOf" srcId="{EF9DD7DC-7853-4DB0-99CA-D5E1F7170824}" destId="{174C4D12-0879-468D-A9D1-753E8B0B3268}" srcOrd="1" destOrd="0" presId="urn:microsoft.com/office/officeart/2005/8/layout/hierarchy1"/>
    <dgm:cxn modelId="{24694EC1-9C1D-485F-87EC-3C015999A03A}" type="presParOf" srcId="{174C4D12-0879-468D-A9D1-753E8B0B3268}" destId="{1A01818A-26BF-4B49-9275-064D3D82DF5D}" srcOrd="0" destOrd="0" presId="urn:microsoft.com/office/officeart/2005/8/layout/hierarchy1"/>
    <dgm:cxn modelId="{4ACAD60D-55BA-4CF1-B275-DD37E1CE563D}" type="presParOf" srcId="{174C4D12-0879-468D-A9D1-753E8B0B3268}" destId="{D1CCD793-7FBA-478E-ACF3-2E07EC4169C3}" srcOrd="1" destOrd="0" presId="urn:microsoft.com/office/officeart/2005/8/layout/hierarchy1"/>
    <dgm:cxn modelId="{15702305-62CC-4BC9-BE28-310C921CDEFB}" type="presParOf" srcId="{D1CCD793-7FBA-478E-ACF3-2E07EC4169C3}" destId="{5E31D23B-D02D-4166-9B2D-9358126F1B31}" srcOrd="0" destOrd="0" presId="urn:microsoft.com/office/officeart/2005/8/layout/hierarchy1"/>
    <dgm:cxn modelId="{E0EBB840-214C-4AFB-9B66-CB092DBCDED3}" type="presParOf" srcId="{5E31D23B-D02D-4166-9B2D-9358126F1B31}" destId="{AFA75863-DDA8-40F3-9A11-A5FB689A878F}" srcOrd="0" destOrd="0" presId="urn:microsoft.com/office/officeart/2005/8/layout/hierarchy1"/>
    <dgm:cxn modelId="{05425C3E-4E5A-42C4-8A69-AD0150627C76}" type="presParOf" srcId="{5E31D23B-D02D-4166-9B2D-9358126F1B31}" destId="{366D9962-7AC4-4D8E-B9A3-D4595F74A122}" srcOrd="1" destOrd="0" presId="urn:microsoft.com/office/officeart/2005/8/layout/hierarchy1"/>
    <dgm:cxn modelId="{F9C1C894-DEEE-4A82-B586-335B70EEFBD3}" type="presParOf" srcId="{D1CCD793-7FBA-478E-ACF3-2E07EC4169C3}" destId="{C5450213-B680-4F61-9DE3-B51A93F8297C}" srcOrd="1" destOrd="0" presId="urn:microsoft.com/office/officeart/2005/8/layout/hierarchy1"/>
    <dgm:cxn modelId="{BE514885-C479-4B31-B1E7-2EEB36262534}" type="presParOf" srcId="{174C4D12-0879-468D-A9D1-753E8B0B3268}" destId="{4E0CB8EC-CE98-4B75-9DD9-7F3EE3F112CC}" srcOrd="2" destOrd="0" presId="urn:microsoft.com/office/officeart/2005/8/layout/hierarchy1"/>
    <dgm:cxn modelId="{B1748118-EFA6-4893-867F-737036503F26}" type="presParOf" srcId="{174C4D12-0879-468D-A9D1-753E8B0B3268}" destId="{42EFAD79-9075-4199-A599-4A5A4D32A4F1}" srcOrd="3" destOrd="0" presId="urn:microsoft.com/office/officeart/2005/8/layout/hierarchy1"/>
    <dgm:cxn modelId="{B0D1028A-69A1-4B2B-B1EC-D6DF5F50BADB}" type="presParOf" srcId="{42EFAD79-9075-4199-A599-4A5A4D32A4F1}" destId="{CB12CC00-11D5-4083-AA1A-6D7C16B1EA42}" srcOrd="0" destOrd="0" presId="urn:microsoft.com/office/officeart/2005/8/layout/hierarchy1"/>
    <dgm:cxn modelId="{33798E59-7E0E-4C97-B6F0-745C53E5CF82}" type="presParOf" srcId="{CB12CC00-11D5-4083-AA1A-6D7C16B1EA42}" destId="{0F552D6F-79ED-48A8-ABBE-C9F511E7FD69}" srcOrd="0" destOrd="0" presId="urn:microsoft.com/office/officeart/2005/8/layout/hierarchy1"/>
    <dgm:cxn modelId="{065A6E90-FCD9-4FD9-AB78-4024C48BF33F}" type="presParOf" srcId="{CB12CC00-11D5-4083-AA1A-6D7C16B1EA42}" destId="{3397DAC5-9081-436C-A495-5ECC84818311}" srcOrd="1" destOrd="0" presId="urn:microsoft.com/office/officeart/2005/8/layout/hierarchy1"/>
    <dgm:cxn modelId="{9996ADC9-B753-49D5-9DC9-2087284DF300}" type="presParOf" srcId="{42EFAD79-9075-4199-A599-4A5A4D32A4F1}" destId="{9CF78D58-BA2C-46A9-B4D0-8D5321C442D3}" srcOrd="1" destOrd="0" presId="urn:microsoft.com/office/officeart/2005/8/layout/hierarchy1"/>
    <dgm:cxn modelId="{0C8CBE19-5940-4B17-BC0A-C9D6344FA014}" type="presParOf" srcId="{9CF78D58-BA2C-46A9-B4D0-8D5321C442D3}" destId="{08780E95-1A93-4A3B-9828-8A30531E6CA3}" srcOrd="0" destOrd="0" presId="urn:microsoft.com/office/officeart/2005/8/layout/hierarchy1"/>
    <dgm:cxn modelId="{51792B1E-D9F2-44C0-ACAF-BF3FF5AF4FF9}" type="presParOf" srcId="{9CF78D58-BA2C-46A9-B4D0-8D5321C442D3}" destId="{AF342491-947B-4BCE-9C70-CD6397E2B001}" srcOrd="1" destOrd="0" presId="urn:microsoft.com/office/officeart/2005/8/layout/hierarchy1"/>
    <dgm:cxn modelId="{ED618425-B43C-45CA-8570-07FBC3E3EB76}" type="presParOf" srcId="{AF342491-947B-4BCE-9C70-CD6397E2B001}" destId="{C4E8B2E7-CA6F-4985-8FA1-E26D3FD816F2}" srcOrd="0" destOrd="0" presId="urn:microsoft.com/office/officeart/2005/8/layout/hierarchy1"/>
    <dgm:cxn modelId="{7C85006D-D36C-4262-8184-98804429D06E}" type="presParOf" srcId="{C4E8B2E7-CA6F-4985-8FA1-E26D3FD816F2}" destId="{4F48BB3D-DEE4-4D80-976A-E3710B3077B7}" srcOrd="0" destOrd="0" presId="urn:microsoft.com/office/officeart/2005/8/layout/hierarchy1"/>
    <dgm:cxn modelId="{BF4D75EF-BBDF-4210-B67D-5AC48E11274E}" type="presParOf" srcId="{C4E8B2E7-CA6F-4985-8FA1-E26D3FD816F2}" destId="{B26CA1B2-93DA-4ADC-A019-B1BA86EF954E}" srcOrd="1" destOrd="0" presId="urn:microsoft.com/office/officeart/2005/8/layout/hierarchy1"/>
    <dgm:cxn modelId="{0FE14CCC-DA32-4567-9267-27670FCED6FE}" type="presParOf" srcId="{AF342491-947B-4BCE-9C70-CD6397E2B001}" destId="{8278B928-810E-4BBA-A86D-FB1AD15C1540}" srcOrd="1" destOrd="0" presId="urn:microsoft.com/office/officeart/2005/8/layout/hierarchy1"/>
    <dgm:cxn modelId="{0E19BDD0-3FCB-4B6F-AF4F-E7133DBB3EF7}" type="presParOf" srcId="{E85775CD-E688-42F6-9E7F-2037E711208B}" destId="{B9B98456-97E0-4057-B0E9-153B2A83C610}" srcOrd="4" destOrd="0" presId="urn:microsoft.com/office/officeart/2005/8/layout/hierarchy1"/>
    <dgm:cxn modelId="{651826C8-94AF-4E2B-92C7-3843AEBAFE47}" type="presParOf" srcId="{E85775CD-E688-42F6-9E7F-2037E711208B}" destId="{CEAF19E5-CF41-413D-9014-D1B292BDC6AE}" srcOrd="5" destOrd="0" presId="urn:microsoft.com/office/officeart/2005/8/layout/hierarchy1"/>
    <dgm:cxn modelId="{3CDAD2CE-D42F-4E1B-BF4C-07A75A46C6A4}" type="presParOf" srcId="{CEAF19E5-CF41-413D-9014-D1B292BDC6AE}" destId="{35BE4DDF-4BAF-46DD-B9D2-08C66EB973A7}" srcOrd="0" destOrd="0" presId="urn:microsoft.com/office/officeart/2005/8/layout/hierarchy1"/>
    <dgm:cxn modelId="{7CA8C2C6-C69B-4781-8E0B-5AC1612507CC}" type="presParOf" srcId="{35BE4DDF-4BAF-46DD-B9D2-08C66EB973A7}" destId="{E1466A25-DEDD-48D1-B335-9EF63BB774B2}" srcOrd="0" destOrd="0" presId="urn:microsoft.com/office/officeart/2005/8/layout/hierarchy1"/>
    <dgm:cxn modelId="{BDEBD016-62C8-4923-9F25-FE8A0845099B}" type="presParOf" srcId="{35BE4DDF-4BAF-46DD-B9D2-08C66EB973A7}" destId="{4155164F-0037-4023-8E38-70CACDCE2D7D}" srcOrd="1" destOrd="0" presId="urn:microsoft.com/office/officeart/2005/8/layout/hierarchy1"/>
    <dgm:cxn modelId="{DDFF593F-78D5-4CE0-A741-11AE7982A9AF}" type="presParOf" srcId="{CEAF19E5-CF41-413D-9014-D1B292BDC6AE}" destId="{F7F4E5F5-359A-4336-9DCC-B0AA2F05A723}" srcOrd="1" destOrd="0" presId="urn:microsoft.com/office/officeart/2005/8/layout/hierarchy1"/>
    <dgm:cxn modelId="{836748FE-3BC7-4E29-8B31-CB4D8DBD36C3}" type="presParOf" srcId="{F7F4E5F5-359A-4336-9DCC-B0AA2F05A723}" destId="{9F0DDCE4-0924-4F34-BBBB-CA5C7F6EE45C}" srcOrd="0" destOrd="0" presId="urn:microsoft.com/office/officeart/2005/8/layout/hierarchy1"/>
    <dgm:cxn modelId="{585A8B32-15ED-4087-B67C-23850A81B69D}" type="presParOf" srcId="{F7F4E5F5-359A-4336-9DCC-B0AA2F05A723}" destId="{04DD27D1-6623-4E54-85AE-5348CA6E9F95}" srcOrd="1" destOrd="0" presId="urn:microsoft.com/office/officeart/2005/8/layout/hierarchy1"/>
    <dgm:cxn modelId="{1EF11272-50CC-43DB-B79B-4B5AE84CDFB6}" type="presParOf" srcId="{04DD27D1-6623-4E54-85AE-5348CA6E9F95}" destId="{6B93399C-A9BD-496F-B910-8AD8E2DB8D8E}" srcOrd="0" destOrd="0" presId="urn:microsoft.com/office/officeart/2005/8/layout/hierarchy1"/>
    <dgm:cxn modelId="{73A503FE-AE36-4DC1-B9ED-EF4FA6F2A608}" type="presParOf" srcId="{6B93399C-A9BD-496F-B910-8AD8E2DB8D8E}" destId="{22789638-9170-44CA-A931-ADFDEBCA832A}" srcOrd="0" destOrd="0" presId="urn:microsoft.com/office/officeart/2005/8/layout/hierarchy1"/>
    <dgm:cxn modelId="{0742F4F6-94D2-4937-9A18-08972B6E5F2C}" type="presParOf" srcId="{6B93399C-A9BD-496F-B910-8AD8E2DB8D8E}" destId="{AF2080C9-A652-4099-BD57-E7D024F1C7CA}" srcOrd="1" destOrd="0" presId="urn:microsoft.com/office/officeart/2005/8/layout/hierarchy1"/>
    <dgm:cxn modelId="{2B2583AE-9BE4-4C83-8445-C62E999802C2}" type="presParOf" srcId="{04DD27D1-6623-4E54-85AE-5348CA6E9F95}" destId="{82E6328E-233F-4EF7-A4F5-C5F281E0E805}" srcOrd="1" destOrd="0" presId="urn:microsoft.com/office/officeart/2005/8/layout/hierarchy1"/>
    <dgm:cxn modelId="{5ADC1170-1B0C-4F1C-BDE0-AA4617C505F7}" type="presParOf" srcId="{82E6328E-233F-4EF7-A4F5-C5F281E0E805}" destId="{E302A35B-9A89-4F53-A459-0F14A1CC2C19}" srcOrd="0" destOrd="0" presId="urn:microsoft.com/office/officeart/2005/8/layout/hierarchy1"/>
    <dgm:cxn modelId="{254E0EAE-3688-4AEE-B75D-C2936AEEFBB4}" type="presParOf" srcId="{82E6328E-233F-4EF7-A4F5-C5F281E0E805}" destId="{B6762053-7A04-4C51-B3DE-CDDD1E4313F7}" srcOrd="1" destOrd="0" presId="urn:microsoft.com/office/officeart/2005/8/layout/hierarchy1"/>
    <dgm:cxn modelId="{7CB25B93-C32A-4773-904D-99C17DBD8544}" type="presParOf" srcId="{B6762053-7A04-4C51-B3DE-CDDD1E4313F7}" destId="{2938225A-C954-4E5A-A2BF-45F0E9302800}" srcOrd="0" destOrd="0" presId="urn:microsoft.com/office/officeart/2005/8/layout/hierarchy1"/>
    <dgm:cxn modelId="{27F4DEAE-67D6-4711-B5C9-614BD93CF88E}" type="presParOf" srcId="{2938225A-C954-4E5A-A2BF-45F0E9302800}" destId="{80C0F089-0164-42ED-83FB-7EA116105F80}" srcOrd="0" destOrd="0" presId="urn:microsoft.com/office/officeart/2005/8/layout/hierarchy1"/>
    <dgm:cxn modelId="{232C1557-3368-4803-AAEC-153304C06D58}" type="presParOf" srcId="{2938225A-C954-4E5A-A2BF-45F0E9302800}" destId="{2F250976-96E8-4364-9F95-AF06D664DA30}" srcOrd="1" destOrd="0" presId="urn:microsoft.com/office/officeart/2005/8/layout/hierarchy1"/>
    <dgm:cxn modelId="{E6646BD0-7F87-43E0-A0C5-D0655BE1BF07}" type="presParOf" srcId="{B6762053-7A04-4C51-B3DE-CDDD1E4313F7}" destId="{B6484181-314A-4070-B1C7-5F09C9320C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8C372A-73A3-4EF2-B162-1B89A482A0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9424491-0749-440A-B7EF-99F714091A6C}">
      <dgm:prSet phldrT="[Text]"/>
      <dgm:spPr/>
      <dgm:t>
        <a:bodyPr/>
        <a:lstStyle/>
        <a:p>
          <a:pPr rtl="1"/>
          <a:r>
            <a:rPr lang="he-IL" dirty="0"/>
            <a:t>שווה כסף</a:t>
          </a:r>
        </a:p>
      </dgm:t>
    </dgm:pt>
    <dgm:pt modelId="{225F94A1-AE1D-4B70-8705-E26E16FFD7CE}" type="parTrans" cxnId="{B142C5D6-D1BA-42FE-B38D-77C9F9164C54}">
      <dgm:prSet/>
      <dgm:spPr/>
      <dgm:t>
        <a:bodyPr/>
        <a:lstStyle/>
        <a:p>
          <a:pPr rtl="1"/>
          <a:endParaRPr lang="he-IL"/>
        </a:p>
      </dgm:t>
    </dgm:pt>
    <dgm:pt modelId="{A3343A25-2CA6-466A-B549-EF836A1939A2}" type="sibTrans" cxnId="{B142C5D6-D1BA-42FE-B38D-77C9F9164C54}">
      <dgm:prSet/>
      <dgm:spPr/>
      <dgm:t>
        <a:bodyPr/>
        <a:lstStyle/>
        <a:p>
          <a:pPr rtl="1"/>
          <a:endParaRPr lang="he-IL"/>
        </a:p>
      </dgm:t>
    </dgm:pt>
    <dgm:pt modelId="{7CB3C50A-0C7B-4331-AAB7-E91940606DE0}">
      <dgm:prSet phldrT="[Text]"/>
      <dgm:spPr/>
      <dgm:t>
        <a:bodyPr/>
        <a:lstStyle/>
        <a:p>
          <a:pPr rtl="1"/>
          <a:r>
            <a:rPr lang="he-IL" dirty="0"/>
            <a:t>לא הוי כסף</a:t>
          </a:r>
        </a:p>
      </dgm:t>
    </dgm:pt>
    <dgm:pt modelId="{52FD75B0-D8B0-4221-AAC8-9EA4D2DCD7FA}" type="parTrans" cxnId="{DB7ABA8E-A7D4-4FB4-9F6A-1240479E3717}">
      <dgm:prSet/>
      <dgm:spPr/>
      <dgm:t>
        <a:bodyPr/>
        <a:lstStyle/>
        <a:p>
          <a:pPr rtl="1"/>
          <a:endParaRPr lang="he-IL"/>
        </a:p>
      </dgm:t>
    </dgm:pt>
    <dgm:pt modelId="{A0140392-07E5-4C68-90F3-6A18C84E3BE2}" type="sibTrans" cxnId="{DB7ABA8E-A7D4-4FB4-9F6A-1240479E3717}">
      <dgm:prSet/>
      <dgm:spPr/>
      <dgm:t>
        <a:bodyPr/>
        <a:lstStyle/>
        <a:p>
          <a:pPr rtl="1"/>
          <a:endParaRPr lang="he-IL"/>
        </a:p>
      </dgm:t>
    </dgm:pt>
    <dgm:pt modelId="{3C3C550A-7832-442D-BD0A-94D12147EDE1}">
      <dgm:prSet phldrT="[Text]"/>
      <dgm:spPr/>
      <dgm:t>
        <a:bodyPr/>
        <a:lstStyle/>
        <a:p>
          <a:pPr rtl="1"/>
          <a:r>
            <a:rPr lang="he-IL" dirty="0"/>
            <a:t>תוס – צריך מקור לכל מקרה ששווה כסף יעיל במקרה הזאת</a:t>
          </a:r>
        </a:p>
      </dgm:t>
    </dgm:pt>
    <dgm:pt modelId="{158C2EF5-A54C-4734-9BD6-E6728E57E5E3}" type="parTrans" cxnId="{33F53FEF-EF34-47CD-8657-C0E5E6C7E7C4}">
      <dgm:prSet/>
      <dgm:spPr/>
      <dgm:t>
        <a:bodyPr/>
        <a:lstStyle/>
        <a:p>
          <a:pPr rtl="1"/>
          <a:endParaRPr lang="he-IL"/>
        </a:p>
      </dgm:t>
    </dgm:pt>
    <dgm:pt modelId="{7D250AF6-CF0E-41C1-A07B-2255D51540F8}" type="sibTrans" cxnId="{33F53FEF-EF34-47CD-8657-C0E5E6C7E7C4}">
      <dgm:prSet/>
      <dgm:spPr/>
      <dgm:t>
        <a:bodyPr/>
        <a:lstStyle/>
        <a:p>
          <a:pPr rtl="1"/>
          <a:endParaRPr lang="he-IL"/>
        </a:p>
      </dgm:t>
    </dgm:pt>
    <dgm:pt modelId="{A565DED0-820B-435C-B672-8C16AE1E40C8}">
      <dgm:prSet phldrT="[Text]"/>
      <dgm:spPr/>
      <dgm:t>
        <a:bodyPr/>
        <a:lstStyle/>
        <a:p>
          <a:pPr rtl="1"/>
          <a:r>
            <a:rPr lang="en-US" dirty="0"/>
            <a:t>Converts to </a:t>
          </a:r>
          <a:br>
            <a:rPr lang="en-US" dirty="0"/>
          </a:br>
          <a:r>
            <a:rPr lang="he-IL" dirty="0"/>
            <a:t>כסף</a:t>
          </a:r>
        </a:p>
      </dgm:t>
    </dgm:pt>
    <dgm:pt modelId="{0E950F28-1202-436C-9BE5-E8CE6FFADFA5}" type="parTrans" cxnId="{4E10C33D-62A7-43B2-BDEB-8862A8C8BE87}">
      <dgm:prSet/>
      <dgm:spPr/>
      <dgm:t>
        <a:bodyPr/>
        <a:lstStyle/>
        <a:p>
          <a:pPr rtl="1"/>
          <a:endParaRPr lang="he-IL"/>
        </a:p>
      </dgm:t>
    </dgm:pt>
    <dgm:pt modelId="{CB7E74DD-0F66-4964-B20C-4B55A465D77A}" type="sibTrans" cxnId="{4E10C33D-62A7-43B2-BDEB-8862A8C8BE87}">
      <dgm:prSet/>
      <dgm:spPr/>
      <dgm:t>
        <a:bodyPr/>
        <a:lstStyle/>
        <a:p>
          <a:pPr rtl="1"/>
          <a:endParaRPr lang="he-IL"/>
        </a:p>
      </dgm:t>
    </dgm:pt>
    <dgm:pt modelId="{21DC3F8A-6705-40AF-9272-69E122D1BD0B}">
      <dgm:prSet phldrT="[Text]"/>
      <dgm:spPr/>
      <dgm:t>
        <a:bodyPr/>
        <a:lstStyle/>
        <a:p>
          <a:pPr rtl="1"/>
          <a:r>
            <a:rPr lang="he-IL" dirty="0"/>
            <a:t>מאירי, </a:t>
          </a:r>
          <a:r>
            <a:rPr lang="he-IL" dirty="0" err="1"/>
            <a:t>ר"ן</a:t>
          </a:r>
          <a:r>
            <a:rPr lang="he-IL" dirty="0"/>
            <a:t>, </a:t>
          </a:r>
          <a:r>
            <a:rPr lang="he-IL" dirty="0" err="1"/>
            <a:t>אב"מ</a:t>
          </a:r>
          <a:r>
            <a:rPr lang="he-IL" dirty="0"/>
            <a:t>- שווה כסף כשנתרצה הופכת לכסף</a:t>
          </a:r>
        </a:p>
      </dgm:t>
    </dgm:pt>
    <dgm:pt modelId="{6EC8DE90-AE2F-44A8-89F8-241ED584BE33}" type="parTrans" cxnId="{7E947828-234B-4AFF-90B6-49E0F900568C}">
      <dgm:prSet/>
      <dgm:spPr/>
      <dgm:t>
        <a:bodyPr/>
        <a:lstStyle/>
        <a:p>
          <a:pPr rtl="1"/>
          <a:endParaRPr lang="he-IL"/>
        </a:p>
      </dgm:t>
    </dgm:pt>
    <dgm:pt modelId="{10175F44-006A-4964-8E48-CB3FEF51114C}" type="sibTrans" cxnId="{7E947828-234B-4AFF-90B6-49E0F900568C}">
      <dgm:prSet/>
      <dgm:spPr/>
      <dgm:t>
        <a:bodyPr/>
        <a:lstStyle/>
        <a:p>
          <a:pPr rtl="1"/>
          <a:endParaRPr lang="he-IL"/>
        </a:p>
      </dgm:t>
    </dgm:pt>
    <dgm:pt modelId="{BC444ABC-D204-41A4-BF93-20DF4BF5AA69}">
      <dgm:prSet phldrT="[Text]"/>
      <dgm:spPr/>
      <dgm:t>
        <a:bodyPr/>
        <a:lstStyle/>
        <a:p>
          <a:pPr rtl="1"/>
          <a:r>
            <a:rPr lang="he-IL" dirty="0"/>
            <a:t>שווה כסף הוי כסף</a:t>
          </a:r>
        </a:p>
      </dgm:t>
    </dgm:pt>
    <dgm:pt modelId="{E9BD112E-82EE-407F-ABA8-D524E4692234}" type="parTrans" cxnId="{EC8D0A4C-A9C2-4C0B-BBB0-41360FD3065C}">
      <dgm:prSet/>
      <dgm:spPr/>
      <dgm:t>
        <a:bodyPr/>
        <a:lstStyle/>
        <a:p>
          <a:pPr rtl="1"/>
          <a:endParaRPr lang="he-IL"/>
        </a:p>
      </dgm:t>
    </dgm:pt>
    <dgm:pt modelId="{8A754162-D240-4694-9AD8-70C7E1D397E3}" type="sibTrans" cxnId="{EC8D0A4C-A9C2-4C0B-BBB0-41360FD3065C}">
      <dgm:prSet/>
      <dgm:spPr/>
      <dgm:t>
        <a:bodyPr/>
        <a:lstStyle/>
        <a:p>
          <a:pPr rtl="1"/>
          <a:endParaRPr lang="he-IL"/>
        </a:p>
      </dgm:t>
    </dgm:pt>
    <dgm:pt modelId="{E602B2A8-4CBC-4CCE-81F3-6F072F9C9C99}">
      <dgm:prSet phldrT="[Text]"/>
      <dgm:spPr/>
      <dgm:t>
        <a:bodyPr/>
        <a:lstStyle/>
        <a:p>
          <a:pPr rtl="1"/>
          <a:r>
            <a:rPr lang="he-IL" dirty="0"/>
            <a:t>רשב"א- שווה כסף בתחומי שווי (קנין)- ככסף. </a:t>
          </a:r>
          <a:br>
            <a:rPr lang="en-US" dirty="0"/>
          </a:br>
          <a:r>
            <a:rPr lang="he-IL" dirty="0"/>
            <a:t>בתחומי כסף צריכים מקור.</a:t>
          </a:r>
        </a:p>
      </dgm:t>
    </dgm:pt>
    <dgm:pt modelId="{2B7ED166-5AB1-402C-ADCA-66EDE09B64A5}" type="parTrans" cxnId="{37E7C681-0047-42B3-9BC0-44A605801B0C}">
      <dgm:prSet/>
      <dgm:spPr/>
      <dgm:t>
        <a:bodyPr/>
        <a:lstStyle/>
        <a:p>
          <a:pPr rtl="1"/>
          <a:endParaRPr lang="he-IL"/>
        </a:p>
      </dgm:t>
    </dgm:pt>
    <dgm:pt modelId="{6F373918-B271-4F52-A0E7-90784DB6D6F3}" type="sibTrans" cxnId="{37E7C681-0047-42B3-9BC0-44A605801B0C}">
      <dgm:prSet/>
      <dgm:spPr/>
      <dgm:t>
        <a:bodyPr/>
        <a:lstStyle/>
        <a:p>
          <a:pPr rtl="1"/>
          <a:endParaRPr lang="he-IL"/>
        </a:p>
      </dgm:t>
    </dgm:pt>
    <dgm:pt modelId="{DA68BE1C-7281-4FBD-8345-D8BB1AFF9B53}">
      <dgm:prSet phldrT="[Text]"/>
      <dgm:spPr/>
      <dgm:t>
        <a:bodyPr/>
        <a:lstStyle/>
        <a:p>
          <a:pPr rtl="1"/>
          <a:r>
            <a:rPr lang="he-IL" dirty="0" err="1"/>
            <a:t>רא"ש</a:t>
          </a:r>
          <a:r>
            <a:rPr lang="he-IL" dirty="0"/>
            <a:t>- צריך מקור אחד לעשות את ההשוואה. </a:t>
          </a:r>
        </a:p>
      </dgm:t>
    </dgm:pt>
    <dgm:pt modelId="{B6387624-E12C-4224-A1C2-B61F8D983028}" type="parTrans" cxnId="{7B22A6BE-2472-485E-9B6D-60A041B94DB9}">
      <dgm:prSet/>
      <dgm:spPr/>
      <dgm:t>
        <a:bodyPr/>
        <a:lstStyle/>
        <a:p>
          <a:pPr rtl="1"/>
          <a:endParaRPr lang="he-IL"/>
        </a:p>
      </dgm:t>
    </dgm:pt>
    <dgm:pt modelId="{C2F9E3E7-4180-412F-B0B6-6B55ECD9BD34}" type="sibTrans" cxnId="{7B22A6BE-2472-485E-9B6D-60A041B94DB9}">
      <dgm:prSet/>
      <dgm:spPr/>
      <dgm:t>
        <a:bodyPr/>
        <a:lstStyle/>
        <a:p>
          <a:pPr rtl="1"/>
          <a:endParaRPr lang="he-IL"/>
        </a:p>
      </dgm:t>
    </dgm:pt>
    <dgm:pt modelId="{09710272-8806-4A0E-904B-59625C3E9EB1}">
      <dgm:prSet phldrT="[Text]"/>
      <dgm:spPr/>
      <dgm:t>
        <a:bodyPr/>
        <a:lstStyle/>
        <a:p>
          <a:pPr rtl="1"/>
          <a:r>
            <a:rPr lang="he-IL" dirty="0"/>
            <a:t>כסף= שווה כסף= שווה כלי = ככלי</a:t>
          </a:r>
        </a:p>
      </dgm:t>
    </dgm:pt>
    <dgm:pt modelId="{FD781D15-748E-41DE-BFC4-A2E03A9BC737}" type="parTrans" cxnId="{16312218-72CA-49D5-B914-6EAD1C431AB4}">
      <dgm:prSet/>
      <dgm:spPr/>
      <dgm:t>
        <a:bodyPr/>
        <a:lstStyle/>
        <a:p>
          <a:pPr rtl="1"/>
          <a:endParaRPr lang="he-IL"/>
        </a:p>
      </dgm:t>
    </dgm:pt>
    <dgm:pt modelId="{92FDD860-D97C-4203-BD5F-1959FF1F157A}" type="sibTrans" cxnId="{16312218-72CA-49D5-B914-6EAD1C431AB4}">
      <dgm:prSet/>
      <dgm:spPr/>
      <dgm:t>
        <a:bodyPr/>
        <a:lstStyle/>
        <a:p>
          <a:pPr rtl="1"/>
          <a:endParaRPr lang="he-IL"/>
        </a:p>
      </dgm:t>
    </dgm:pt>
    <dgm:pt modelId="{43EE08D2-027F-425A-9B54-EB5C060E4829}">
      <dgm:prSet phldrT="[Text]"/>
      <dgm:spPr/>
      <dgm:t>
        <a:bodyPr/>
        <a:lstStyle/>
        <a:p>
          <a:pPr rtl="1"/>
          <a:r>
            <a:rPr lang="he-IL" dirty="0"/>
            <a:t>רמב"ן- כל מקום שכתוב כסף, שווה כסף בכלל.</a:t>
          </a:r>
        </a:p>
      </dgm:t>
    </dgm:pt>
    <dgm:pt modelId="{3B9F9137-4966-4268-9B46-7B9B83FA1C52}" type="parTrans" cxnId="{1284CD9B-8CE1-499E-86A7-23C1D637F9DB}">
      <dgm:prSet/>
      <dgm:spPr/>
      <dgm:t>
        <a:bodyPr/>
        <a:lstStyle/>
        <a:p>
          <a:pPr rtl="1"/>
          <a:endParaRPr lang="he-IL"/>
        </a:p>
      </dgm:t>
    </dgm:pt>
    <dgm:pt modelId="{9C986CAD-C376-4610-9528-9A382B4AD2B7}" type="sibTrans" cxnId="{1284CD9B-8CE1-499E-86A7-23C1D637F9DB}">
      <dgm:prSet/>
      <dgm:spPr/>
      <dgm:t>
        <a:bodyPr/>
        <a:lstStyle/>
        <a:p>
          <a:pPr rtl="1"/>
          <a:endParaRPr lang="he-IL"/>
        </a:p>
      </dgm:t>
    </dgm:pt>
    <dgm:pt modelId="{5E07A8A2-7C65-47C0-BC33-84E33E7C9493}" type="pres">
      <dgm:prSet presAssocID="{DD8C372A-73A3-4EF2-B162-1B89A482A0F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F4B07EF7-7ABB-46E5-A162-75B6B3DBE1A7}" type="pres">
      <dgm:prSet presAssocID="{49424491-0749-440A-B7EF-99F714091A6C}" presName="hierRoot1" presStyleCnt="0"/>
      <dgm:spPr/>
    </dgm:pt>
    <dgm:pt modelId="{B17315BB-6EF1-4BAD-9161-27734E7DD303}" type="pres">
      <dgm:prSet presAssocID="{49424491-0749-440A-B7EF-99F714091A6C}" presName="composite" presStyleCnt="0"/>
      <dgm:spPr/>
    </dgm:pt>
    <dgm:pt modelId="{B39CDA9C-C883-427A-B2B3-40B322137D4F}" type="pres">
      <dgm:prSet presAssocID="{49424491-0749-440A-B7EF-99F714091A6C}" presName="background" presStyleLbl="node0" presStyleIdx="0" presStyleCnt="1"/>
      <dgm:spPr/>
    </dgm:pt>
    <dgm:pt modelId="{68FF9946-DD56-420C-96F0-BDA355C03C4D}" type="pres">
      <dgm:prSet presAssocID="{49424491-0749-440A-B7EF-99F714091A6C}" presName="text" presStyleLbl="fgAcc0" presStyleIdx="0" presStyleCnt="1">
        <dgm:presLayoutVars>
          <dgm:chPref val="3"/>
        </dgm:presLayoutVars>
      </dgm:prSet>
      <dgm:spPr/>
    </dgm:pt>
    <dgm:pt modelId="{9ED89EDA-E7D7-4F0E-A658-C5D9A7210FD0}" type="pres">
      <dgm:prSet presAssocID="{49424491-0749-440A-B7EF-99F714091A6C}" presName="hierChild2" presStyleCnt="0"/>
      <dgm:spPr/>
    </dgm:pt>
    <dgm:pt modelId="{FA05EFE7-6AC9-4EE0-9983-0352A709DAA9}" type="pres">
      <dgm:prSet presAssocID="{52FD75B0-D8B0-4221-AAC8-9EA4D2DCD7FA}" presName="Name10" presStyleLbl="parChTrans1D2" presStyleIdx="0" presStyleCnt="3"/>
      <dgm:spPr/>
    </dgm:pt>
    <dgm:pt modelId="{6DE0B4B8-06C6-431C-A59A-C3E1F8E92377}" type="pres">
      <dgm:prSet presAssocID="{7CB3C50A-0C7B-4331-AAB7-E91940606DE0}" presName="hierRoot2" presStyleCnt="0"/>
      <dgm:spPr/>
    </dgm:pt>
    <dgm:pt modelId="{40433A9B-87D8-4DE1-AE7D-73635B939B89}" type="pres">
      <dgm:prSet presAssocID="{7CB3C50A-0C7B-4331-AAB7-E91940606DE0}" presName="composite2" presStyleCnt="0"/>
      <dgm:spPr/>
    </dgm:pt>
    <dgm:pt modelId="{9C999699-F0F9-4379-863C-EC33EECDAE66}" type="pres">
      <dgm:prSet presAssocID="{7CB3C50A-0C7B-4331-AAB7-E91940606DE0}" presName="background2" presStyleLbl="node2" presStyleIdx="0" presStyleCnt="3"/>
      <dgm:spPr/>
    </dgm:pt>
    <dgm:pt modelId="{A90231FE-2F25-4CA9-8A7C-6729127226D9}" type="pres">
      <dgm:prSet presAssocID="{7CB3C50A-0C7B-4331-AAB7-E91940606DE0}" presName="text2" presStyleLbl="fgAcc2" presStyleIdx="0" presStyleCnt="3">
        <dgm:presLayoutVars>
          <dgm:chPref val="3"/>
        </dgm:presLayoutVars>
      </dgm:prSet>
      <dgm:spPr/>
    </dgm:pt>
    <dgm:pt modelId="{43396061-7C61-4C4E-82DD-3A04BC2E5E27}" type="pres">
      <dgm:prSet presAssocID="{7CB3C50A-0C7B-4331-AAB7-E91940606DE0}" presName="hierChild3" presStyleCnt="0"/>
      <dgm:spPr/>
    </dgm:pt>
    <dgm:pt modelId="{427219DE-7EC4-43E2-8609-C0DF91AE9771}" type="pres">
      <dgm:prSet presAssocID="{158C2EF5-A54C-4734-9BD6-E6728E57E5E3}" presName="Name17" presStyleLbl="parChTrans1D3" presStyleIdx="0" presStyleCnt="5"/>
      <dgm:spPr/>
    </dgm:pt>
    <dgm:pt modelId="{6D3A794A-15E0-443D-BC6F-63226C34A6DD}" type="pres">
      <dgm:prSet presAssocID="{3C3C550A-7832-442D-BD0A-94D12147EDE1}" presName="hierRoot3" presStyleCnt="0"/>
      <dgm:spPr/>
    </dgm:pt>
    <dgm:pt modelId="{48F37DEE-4DE7-4DEF-B0A4-097861FDA8F8}" type="pres">
      <dgm:prSet presAssocID="{3C3C550A-7832-442D-BD0A-94D12147EDE1}" presName="composite3" presStyleCnt="0"/>
      <dgm:spPr/>
    </dgm:pt>
    <dgm:pt modelId="{298FF61B-59B0-41A1-8615-A7EB54C3FA1C}" type="pres">
      <dgm:prSet presAssocID="{3C3C550A-7832-442D-BD0A-94D12147EDE1}" presName="background3" presStyleLbl="node3" presStyleIdx="0" presStyleCnt="5"/>
      <dgm:spPr/>
    </dgm:pt>
    <dgm:pt modelId="{0AD65639-BD8A-47A4-988F-6A902C0AAACD}" type="pres">
      <dgm:prSet presAssocID="{3C3C550A-7832-442D-BD0A-94D12147EDE1}" presName="text3" presStyleLbl="fgAcc3" presStyleIdx="0" presStyleCnt="5">
        <dgm:presLayoutVars>
          <dgm:chPref val="3"/>
        </dgm:presLayoutVars>
      </dgm:prSet>
      <dgm:spPr/>
    </dgm:pt>
    <dgm:pt modelId="{B704F1D7-CF27-40B7-AD32-18BB976CB444}" type="pres">
      <dgm:prSet presAssocID="{3C3C550A-7832-442D-BD0A-94D12147EDE1}" presName="hierChild4" presStyleCnt="0"/>
      <dgm:spPr/>
    </dgm:pt>
    <dgm:pt modelId="{2D9B6D53-D606-47B9-A3BF-25424FAD4ECC}" type="pres">
      <dgm:prSet presAssocID="{2B7ED166-5AB1-402C-ADCA-66EDE09B64A5}" presName="Name17" presStyleLbl="parChTrans1D3" presStyleIdx="1" presStyleCnt="5"/>
      <dgm:spPr/>
    </dgm:pt>
    <dgm:pt modelId="{701EA2C8-7D25-4B6D-82A6-B26F4D3DEA21}" type="pres">
      <dgm:prSet presAssocID="{E602B2A8-4CBC-4CCE-81F3-6F072F9C9C99}" presName="hierRoot3" presStyleCnt="0"/>
      <dgm:spPr/>
    </dgm:pt>
    <dgm:pt modelId="{25669003-B0FF-4387-BA41-515AC5EF29C5}" type="pres">
      <dgm:prSet presAssocID="{E602B2A8-4CBC-4CCE-81F3-6F072F9C9C99}" presName="composite3" presStyleCnt="0"/>
      <dgm:spPr/>
    </dgm:pt>
    <dgm:pt modelId="{8440DFA3-13F1-477F-82B2-C111CD9F7328}" type="pres">
      <dgm:prSet presAssocID="{E602B2A8-4CBC-4CCE-81F3-6F072F9C9C99}" presName="background3" presStyleLbl="node3" presStyleIdx="1" presStyleCnt="5"/>
      <dgm:spPr/>
    </dgm:pt>
    <dgm:pt modelId="{B7B07D91-2131-4293-84A2-AEE80B026EE5}" type="pres">
      <dgm:prSet presAssocID="{E602B2A8-4CBC-4CCE-81F3-6F072F9C9C99}" presName="text3" presStyleLbl="fgAcc3" presStyleIdx="1" presStyleCnt="5">
        <dgm:presLayoutVars>
          <dgm:chPref val="3"/>
        </dgm:presLayoutVars>
      </dgm:prSet>
      <dgm:spPr/>
    </dgm:pt>
    <dgm:pt modelId="{FB793FDF-A80B-4F06-B61E-D6F33D318AB2}" type="pres">
      <dgm:prSet presAssocID="{E602B2A8-4CBC-4CCE-81F3-6F072F9C9C99}" presName="hierChild4" presStyleCnt="0"/>
      <dgm:spPr/>
    </dgm:pt>
    <dgm:pt modelId="{1AD6469F-F2B1-4EB5-B7C0-4E7765342EBA}" type="pres">
      <dgm:prSet presAssocID="{0E950F28-1202-436C-9BE5-E8CE6FFADFA5}" presName="Name10" presStyleLbl="parChTrans1D2" presStyleIdx="1" presStyleCnt="3"/>
      <dgm:spPr/>
    </dgm:pt>
    <dgm:pt modelId="{20F15E60-7416-4028-9EED-7DCC5BFF9302}" type="pres">
      <dgm:prSet presAssocID="{A565DED0-820B-435C-B672-8C16AE1E40C8}" presName="hierRoot2" presStyleCnt="0"/>
      <dgm:spPr/>
    </dgm:pt>
    <dgm:pt modelId="{7132DA56-2D49-4E41-A5EF-28C3D2CC2BDA}" type="pres">
      <dgm:prSet presAssocID="{A565DED0-820B-435C-B672-8C16AE1E40C8}" presName="composite2" presStyleCnt="0"/>
      <dgm:spPr/>
    </dgm:pt>
    <dgm:pt modelId="{E67744D5-26A1-482E-96C5-1F1493D8B6BD}" type="pres">
      <dgm:prSet presAssocID="{A565DED0-820B-435C-B672-8C16AE1E40C8}" presName="background2" presStyleLbl="node2" presStyleIdx="1" presStyleCnt="3"/>
      <dgm:spPr/>
    </dgm:pt>
    <dgm:pt modelId="{AC53BA53-4728-4F46-857C-9698640A6369}" type="pres">
      <dgm:prSet presAssocID="{A565DED0-820B-435C-B672-8C16AE1E40C8}" presName="text2" presStyleLbl="fgAcc2" presStyleIdx="1" presStyleCnt="3">
        <dgm:presLayoutVars>
          <dgm:chPref val="3"/>
        </dgm:presLayoutVars>
      </dgm:prSet>
      <dgm:spPr/>
    </dgm:pt>
    <dgm:pt modelId="{D983CDB9-32B9-444F-B277-AD91EF800393}" type="pres">
      <dgm:prSet presAssocID="{A565DED0-820B-435C-B672-8C16AE1E40C8}" presName="hierChild3" presStyleCnt="0"/>
      <dgm:spPr/>
    </dgm:pt>
    <dgm:pt modelId="{C2454E0D-0D5D-4DCA-B7E5-09778745383A}" type="pres">
      <dgm:prSet presAssocID="{6EC8DE90-AE2F-44A8-89F8-241ED584BE33}" presName="Name17" presStyleLbl="parChTrans1D3" presStyleIdx="2" presStyleCnt="5"/>
      <dgm:spPr/>
    </dgm:pt>
    <dgm:pt modelId="{5E079C26-0E3D-4944-AB36-0D7AF2F9F73A}" type="pres">
      <dgm:prSet presAssocID="{21DC3F8A-6705-40AF-9272-69E122D1BD0B}" presName="hierRoot3" presStyleCnt="0"/>
      <dgm:spPr/>
    </dgm:pt>
    <dgm:pt modelId="{7A648FC6-17FC-4606-B2DC-124B19F1CC1D}" type="pres">
      <dgm:prSet presAssocID="{21DC3F8A-6705-40AF-9272-69E122D1BD0B}" presName="composite3" presStyleCnt="0"/>
      <dgm:spPr/>
    </dgm:pt>
    <dgm:pt modelId="{C68056B3-984D-4188-ACEF-341840478AF9}" type="pres">
      <dgm:prSet presAssocID="{21DC3F8A-6705-40AF-9272-69E122D1BD0B}" presName="background3" presStyleLbl="node3" presStyleIdx="2" presStyleCnt="5"/>
      <dgm:spPr/>
    </dgm:pt>
    <dgm:pt modelId="{37338D32-916F-4F18-92CD-0B9DB79F1ABD}" type="pres">
      <dgm:prSet presAssocID="{21DC3F8A-6705-40AF-9272-69E122D1BD0B}" presName="text3" presStyleLbl="fgAcc3" presStyleIdx="2" presStyleCnt="5">
        <dgm:presLayoutVars>
          <dgm:chPref val="3"/>
        </dgm:presLayoutVars>
      </dgm:prSet>
      <dgm:spPr/>
    </dgm:pt>
    <dgm:pt modelId="{A3C99A43-9175-48C2-9842-7E9C3327CE29}" type="pres">
      <dgm:prSet presAssocID="{21DC3F8A-6705-40AF-9272-69E122D1BD0B}" presName="hierChild4" presStyleCnt="0"/>
      <dgm:spPr/>
    </dgm:pt>
    <dgm:pt modelId="{CD6A7476-C870-4974-8715-C42B1D4507DC}" type="pres">
      <dgm:prSet presAssocID="{E9BD112E-82EE-407F-ABA8-D524E4692234}" presName="Name10" presStyleLbl="parChTrans1D2" presStyleIdx="2" presStyleCnt="3"/>
      <dgm:spPr/>
    </dgm:pt>
    <dgm:pt modelId="{360BBC97-82ED-4AA8-85A5-2769EC8A3826}" type="pres">
      <dgm:prSet presAssocID="{BC444ABC-D204-41A4-BF93-20DF4BF5AA69}" presName="hierRoot2" presStyleCnt="0"/>
      <dgm:spPr/>
    </dgm:pt>
    <dgm:pt modelId="{EC1BFDEB-C949-4905-9513-D7EB6F9F119E}" type="pres">
      <dgm:prSet presAssocID="{BC444ABC-D204-41A4-BF93-20DF4BF5AA69}" presName="composite2" presStyleCnt="0"/>
      <dgm:spPr/>
    </dgm:pt>
    <dgm:pt modelId="{557718E3-A0D9-4B33-9C36-B6957A117482}" type="pres">
      <dgm:prSet presAssocID="{BC444ABC-D204-41A4-BF93-20DF4BF5AA69}" presName="background2" presStyleLbl="node2" presStyleIdx="2" presStyleCnt="3"/>
      <dgm:spPr/>
    </dgm:pt>
    <dgm:pt modelId="{ADC88F2F-1C45-401D-BB82-B6B91A94CF66}" type="pres">
      <dgm:prSet presAssocID="{BC444ABC-D204-41A4-BF93-20DF4BF5AA69}" presName="text2" presStyleLbl="fgAcc2" presStyleIdx="2" presStyleCnt="3">
        <dgm:presLayoutVars>
          <dgm:chPref val="3"/>
        </dgm:presLayoutVars>
      </dgm:prSet>
      <dgm:spPr/>
    </dgm:pt>
    <dgm:pt modelId="{CBDC0142-08C3-4C14-BB3D-63DF04617340}" type="pres">
      <dgm:prSet presAssocID="{BC444ABC-D204-41A4-BF93-20DF4BF5AA69}" presName="hierChild3" presStyleCnt="0"/>
      <dgm:spPr/>
    </dgm:pt>
    <dgm:pt modelId="{5F84F004-ABD7-4B74-AB2B-D19BDF091AEC}" type="pres">
      <dgm:prSet presAssocID="{B6387624-E12C-4224-A1C2-B61F8D983028}" presName="Name17" presStyleLbl="parChTrans1D3" presStyleIdx="3" presStyleCnt="5"/>
      <dgm:spPr/>
    </dgm:pt>
    <dgm:pt modelId="{9F540286-13BC-4B57-A48E-8924777FA31A}" type="pres">
      <dgm:prSet presAssocID="{DA68BE1C-7281-4FBD-8345-D8BB1AFF9B53}" presName="hierRoot3" presStyleCnt="0"/>
      <dgm:spPr/>
    </dgm:pt>
    <dgm:pt modelId="{47421158-7F33-4FA1-9B1F-414272243F01}" type="pres">
      <dgm:prSet presAssocID="{DA68BE1C-7281-4FBD-8345-D8BB1AFF9B53}" presName="composite3" presStyleCnt="0"/>
      <dgm:spPr/>
    </dgm:pt>
    <dgm:pt modelId="{26A51047-5E8C-4F5E-B61A-5365E12D7E1A}" type="pres">
      <dgm:prSet presAssocID="{DA68BE1C-7281-4FBD-8345-D8BB1AFF9B53}" presName="background3" presStyleLbl="node3" presStyleIdx="3" presStyleCnt="5"/>
      <dgm:spPr/>
    </dgm:pt>
    <dgm:pt modelId="{C5F5513C-EE25-4E0E-9DEB-67219E5349B7}" type="pres">
      <dgm:prSet presAssocID="{DA68BE1C-7281-4FBD-8345-D8BB1AFF9B53}" presName="text3" presStyleLbl="fgAcc3" presStyleIdx="3" presStyleCnt="5">
        <dgm:presLayoutVars>
          <dgm:chPref val="3"/>
        </dgm:presLayoutVars>
      </dgm:prSet>
      <dgm:spPr/>
    </dgm:pt>
    <dgm:pt modelId="{ADAF0623-D260-4D93-8AD9-FD59E0588FB1}" type="pres">
      <dgm:prSet presAssocID="{DA68BE1C-7281-4FBD-8345-D8BB1AFF9B53}" presName="hierChild4" presStyleCnt="0"/>
      <dgm:spPr/>
    </dgm:pt>
    <dgm:pt modelId="{F7A90358-2B08-4670-B8F6-DC8C47AC27C1}" type="pres">
      <dgm:prSet presAssocID="{FD781D15-748E-41DE-BFC4-A2E03A9BC737}" presName="Name23" presStyleLbl="parChTrans1D4" presStyleIdx="0" presStyleCnt="1"/>
      <dgm:spPr/>
    </dgm:pt>
    <dgm:pt modelId="{1216A63C-0C62-46BE-B910-9AA577BEE6AC}" type="pres">
      <dgm:prSet presAssocID="{09710272-8806-4A0E-904B-59625C3E9EB1}" presName="hierRoot4" presStyleCnt="0"/>
      <dgm:spPr/>
    </dgm:pt>
    <dgm:pt modelId="{F830F8A0-7324-4F50-B7FB-FD546320BF5C}" type="pres">
      <dgm:prSet presAssocID="{09710272-8806-4A0E-904B-59625C3E9EB1}" presName="composite4" presStyleCnt="0"/>
      <dgm:spPr/>
    </dgm:pt>
    <dgm:pt modelId="{65779EDF-3BDA-4EBC-8D42-A998628705FA}" type="pres">
      <dgm:prSet presAssocID="{09710272-8806-4A0E-904B-59625C3E9EB1}" presName="background4" presStyleLbl="node4" presStyleIdx="0" presStyleCnt="1"/>
      <dgm:spPr/>
    </dgm:pt>
    <dgm:pt modelId="{A907A3F1-811B-4781-A504-D73619A566CE}" type="pres">
      <dgm:prSet presAssocID="{09710272-8806-4A0E-904B-59625C3E9EB1}" presName="text4" presStyleLbl="fgAcc4" presStyleIdx="0" presStyleCnt="1">
        <dgm:presLayoutVars>
          <dgm:chPref val="3"/>
        </dgm:presLayoutVars>
      </dgm:prSet>
      <dgm:spPr/>
    </dgm:pt>
    <dgm:pt modelId="{555ACE50-A196-42C3-A5F9-44DDE6A66DAA}" type="pres">
      <dgm:prSet presAssocID="{09710272-8806-4A0E-904B-59625C3E9EB1}" presName="hierChild5" presStyleCnt="0"/>
      <dgm:spPr/>
    </dgm:pt>
    <dgm:pt modelId="{FED6E5EC-41B9-4390-853C-CEC0E967B605}" type="pres">
      <dgm:prSet presAssocID="{3B9F9137-4966-4268-9B46-7B9B83FA1C52}" presName="Name17" presStyleLbl="parChTrans1D3" presStyleIdx="4" presStyleCnt="5"/>
      <dgm:spPr/>
    </dgm:pt>
    <dgm:pt modelId="{1B6F50D7-2854-4538-AF3A-FE7D2F4B1837}" type="pres">
      <dgm:prSet presAssocID="{43EE08D2-027F-425A-9B54-EB5C060E4829}" presName="hierRoot3" presStyleCnt="0"/>
      <dgm:spPr/>
    </dgm:pt>
    <dgm:pt modelId="{7C1C6E2A-7467-4552-B8EC-A1772079441E}" type="pres">
      <dgm:prSet presAssocID="{43EE08D2-027F-425A-9B54-EB5C060E4829}" presName="composite3" presStyleCnt="0"/>
      <dgm:spPr/>
    </dgm:pt>
    <dgm:pt modelId="{5A2C670E-EAF1-44FE-A0D5-A5E7B53740E9}" type="pres">
      <dgm:prSet presAssocID="{43EE08D2-027F-425A-9B54-EB5C060E4829}" presName="background3" presStyleLbl="node3" presStyleIdx="4" presStyleCnt="5"/>
      <dgm:spPr/>
    </dgm:pt>
    <dgm:pt modelId="{4E796741-ADAD-4AAA-B4CE-E24027455B31}" type="pres">
      <dgm:prSet presAssocID="{43EE08D2-027F-425A-9B54-EB5C060E4829}" presName="text3" presStyleLbl="fgAcc3" presStyleIdx="4" presStyleCnt="5">
        <dgm:presLayoutVars>
          <dgm:chPref val="3"/>
        </dgm:presLayoutVars>
      </dgm:prSet>
      <dgm:spPr/>
    </dgm:pt>
    <dgm:pt modelId="{FB6DAD7E-C0C8-49C4-B6F6-FA7BD53A6E78}" type="pres">
      <dgm:prSet presAssocID="{43EE08D2-027F-425A-9B54-EB5C060E4829}" presName="hierChild4" presStyleCnt="0"/>
      <dgm:spPr/>
    </dgm:pt>
  </dgm:ptLst>
  <dgm:cxnLst>
    <dgm:cxn modelId="{16312218-72CA-49D5-B914-6EAD1C431AB4}" srcId="{DA68BE1C-7281-4FBD-8345-D8BB1AFF9B53}" destId="{09710272-8806-4A0E-904B-59625C3E9EB1}" srcOrd="0" destOrd="0" parTransId="{FD781D15-748E-41DE-BFC4-A2E03A9BC737}" sibTransId="{92FDD860-D97C-4203-BD5F-1959FF1F157A}"/>
    <dgm:cxn modelId="{7E947828-234B-4AFF-90B6-49E0F900568C}" srcId="{A565DED0-820B-435C-B672-8C16AE1E40C8}" destId="{21DC3F8A-6705-40AF-9272-69E122D1BD0B}" srcOrd="0" destOrd="0" parTransId="{6EC8DE90-AE2F-44A8-89F8-241ED584BE33}" sibTransId="{10175F44-006A-4964-8E48-CB3FEF51114C}"/>
    <dgm:cxn modelId="{9234BB36-6D8C-447E-ACA2-E9C7CF7BA070}" type="presOf" srcId="{49424491-0749-440A-B7EF-99F714091A6C}" destId="{68FF9946-DD56-420C-96F0-BDA355C03C4D}" srcOrd="0" destOrd="0" presId="urn:microsoft.com/office/officeart/2005/8/layout/hierarchy1"/>
    <dgm:cxn modelId="{0387883C-668B-444F-B43C-1E4E4EF51A38}" type="presOf" srcId="{43EE08D2-027F-425A-9B54-EB5C060E4829}" destId="{4E796741-ADAD-4AAA-B4CE-E24027455B31}" srcOrd="0" destOrd="0" presId="urn:microsoft.com/office/officeart/2005/8/layout/hierarchy1"/>
    <dgm:cxn modelId="{4E10C33D-62A7-43B2-BDEB-8862A8C8BE87}" srcId="{49424491-0749-440A-B7EF-99F714091A6C}" destId="{A565DED0-820B-435C-B672-8C16AE1E40C8}" srcOrd="1" destOrd="0" parTransId="{0E950F28-1202-436C-9BE5-E8CE6FFADFA5}" sibTransId="{CB7E74DD-0F66-4964-B20C-4B55A465D77A}"/>
    <dgm:cxn modelId="{B21FAB3E-ED66-4A2B-BF04-8D4933E61615}" type="presOf" srcId="{FD781D15-748E-41DE-BFC4-A2E03A9BC737}" destId="{F7A90358-2B08-4670-B8F6-DC8C47AC27C1}" srcOrd="0" destOrd="0" presId="urn:microsoft.com/office/officeart/2005/8/layout/hierarchy1"/>
    <dgm:cxn modelId="{EC8D0A4C-A9C2-4C0B-BBB0-41360FD3065C}" srcId="{49424491-0749-440A-B7EF-99F714091A6C}" destId="{BC444ABC-D204-41A4-BF93-20DF4BF5AA69}" srcOrd="2" destOrd="0" parTransId="{E9BD112E-82EE-407F-ABA8-D524E4692234}" sibTransId="{8A754162-D240-4694-9AD8-70C7E1D397E3}"/>
    <dgm:cxn modelId="{46223A6E-5C75-41D6-970B-4F0ED26D2F64}" type="presOf" srcId="{158C2EF5-A54C-4734-9BD6-E6728E57E5E3}" destId="{427219DE-7EC4-43E2-8609-C0DF91AE9771}" srcOrd="0" destOrd="0" presId="urn:microsoft.com/office/officeart/2005/8/layout/hierarchy1"/>
    <dgm:cxn modelId="{225D1178-5212-4BE5-A290-ECEA45653F6F}" type="presOf" srcId="{0E950F28-1202-436C-9BE5-E8CE6FFADFA5}" destId="{1AD6469F-F2B1-4EB5-B7C0-4E7765342EBA}" srcOrd="0" destOrd="0" presId="urn:microsoft.com/office/officeart/2005/8/layout/hierarchy1"/>
    <dgm:cxn modelId="{37E7C681-0047-42B3-9BC0-44A605801B0C}" srcId="{7CB3C50A-0C7B-4331-AAB7-E91940606DE0}" destId="{E602B2A8-4CBC-4CCE-81F3-6F072F9C9C99}" srcOrd="1" destOrd="0" parTransId="{2B7ED166-5AB1-402C-ADCA-66EDE09B64A5}" sibTransId="{6F373918-B271-4F52-A0E7-90784DB6D6F3}"/>
    <dgm:cxn modelId="{E3518F82-967F-45DD-B42A-A89BFB169166}" type="presOf" srcId="{DD8C372A-73A3-4EF2-B162-1B89A482A0F5}" destId="{5E07A8A2-7C65-47C0-BC33-84E33E7C9493}" srcOrd="0" destOrd="0" presId="urn:microsoft.com/office/officeart/2005/8/layout/hierarchy1"/>
    <dgm:cxn modelId="{DBEB868C-7B92-4BEE-829B-7D37A9070EB7}" type="presOf" srcId="{DA68BE1C-7281-4FBD-8345-D8BB1AFF9B53}" destId="{C5F5513C-EE25-4E0E-9DEB-67219E5349B7}" srcOrd="0" destOrd="0" presId="urn:microsoft.com/office/officeart/2005/8/layout/hierarchy1"/>
    <dgm:cxn modelId="{DB7ABA8E-A7D4-4FB4-9F6A-1240479E3717}" srcId="{49424491-0749-440A-B7EF-99F714091A6C}" destId="{7CB3C50A-0C7B-4331-AAB7-E91940606DE0}" srcOrd="0" destOrd="0" parTransId="{52FD75B0-D8B0-4221-AAC8-9EA4D2DCD7FA}" sibTransId="{A0140392-07E5-4C68-90F3-6A18C84E3BE2}"/>
    <dgm:cxn modelId="{9452278F-A8ED-4E1B-A4BE-7C2441EC8EFD}" type="presOf" srcId="{B6387624-E12C-4224-A1C2-B61F8D983028}" destId="{5F84F004-ABD7-4B74-AB2B-D19BDF091AEC}" srcOrd="0" destOrd="0" presId="urn:microsoft.com/office/officeart/2005/8/layout/hierarchy1"/>
    <dgm:cxn modelId="{7745CA94-8E68-45FF-B718-797FEBE2F67D}" type="presOf" srcId="{6EC8DE90-AE2F-44A8-89F8-241ED584BE33}" destId="{C2454E0D-0D5D-4DCA-B7E5-09778745383A}" srcOrd="0" destOrd="0" presId="urn:microsoft.com/office/officeart/2005/8/layout/hierarchy1"/>
    <dgm:cxn modelId="{1284CD9B-8CE1-499E-86A7-23C1D637F9DB}" srcId="{BC444ABC-D204-41A4-BF93-20DF4BF5AA69}" destId="{43EE08D2-027F-425A-9B54-EB5C060E4829}" srcOrd="1" destOrd="0" parTransId="{3B9F9137-4966-4268-9B46-7B9B83FA1C52}" sibTransId="{9C986CAD-C376-4610-9528-9A382B4AD2B7}"/>
    <dgm:cxn modelId="{05DD76A2-FF94-4BC2-81BB-B8F4374CBBBF}" type="presOf" srcId="{3B9F9137-4966-4268-9B46-7B9B83FA1C52}" destId="{FED6E5EC-41B9-4390-853C-CEC0E967B605}" srcOrd="0" destOrd="0" presId="urn:microsoft.com/office/officeart/2005/8/layout/hierarchy1"/>
    <dgm:cxn modelId="{687EB5A2-1D8B-4DCB-B855-5F26B87D6B6D}" type="presOf" srcId="{3C3C550A-7832-442D-BD0A-94D12147EDE1}" destId="{0AD65639-BD8A-47A4-988F-6A902C0AAACD}" srcOrd="0" destOrd="0" presId="urn:microsoft.com/office/officeart/2005/8/layout/hierarchy1"/>
    <dgm:cxn modelId="{9B573AA8-05EC-4B53-85BA-3F24F149394E}" type="presOf" srcId="{BC444ABC-D204-41A4-BF93-20DF4BF5AA69}" destId="{ADC88F2F-1C45-401D-BB82-B6B91A94CF66}" srcOrd="0" destOrd="0" presId="urn:microsoft.com/office/officeart/2005/8/layout/hierarchy1"/>
    <dgm:cxn modelId="{54C6B3A8-CD63-4CCD-8439-B6459CCBE624}" type="presOf" srcId="{7CB3C50A-0C7B-4331-AAB7-E91940606DE0}" destId="{A90231FE-2F25-4CA9-8A7C-6729127226D9}" srcOrd="0" destOrd="0" presId="urn:microsoft.com/office/officeart/2005/8/layout/hierarchy1"/>
    <dgm:cxn modelId="{81CB7EAB-FB23-472C-97F9-AA2F6C0A2A84}" type="presOf" srcId="{E9BD112E-82EE-407F-ABA8-D524E4692234}" destId="{CD6A7476-C870-4974-8715-C42B1D4507DC}" srcOrd="0" destOrd="0" presId="urn:microsoft.com/office/officeart/2005/8/layout/hierarchy1"/>
    <dgm:cxn modelId="{8F33FFAB-93C3-47CC-A3BE-F9281AE3B8F3}" type="presOf" srcId="{21DC3F8A-6705-40AF-9272-69E122D1BD0B}" destId="{37338D32-916F-4F18-92CD-0B9DB79F1ABD}" srcOrd="0" destOrd="0" presId="urn:microsoft.com/office/officeart/2005/8/layout/hierarchy1"/>
    <dgm:cxn modelId="{D9B1C4B2-6100-4951-B971-3DC2D7AB3FC9}" type="presOf" srcId="{09710272-8806-4A0E-904B-59625C3E9EB1}" destId="{A907A3F1-811B-4781-A504-D73619A566CE}" srcOrd="0" destOrd="0" presId="urn:microsoft.com/office/officeart/2005/8/layout/hierarchy1"/>
    <dgm:cxn modelId="{7B22A6BE-2472-485E-9B6D-60A041B94DB9}" srcId="{BC444ABC-D204-41A4-BF93-20DF4BF5AA69}" destId="{DA68BE1C-7281-4FBD-8345-D8BB1AFF9B53}" srcOrd="0" destOrd="0" parTransId="{B6387624-E12C-4224-A1C2-B61F8D983028}" sibTransId="{C2F9E3E7-4180-412F-B0B6-6B55ECD9BD34}"/>
    <dgm:cxn modelId="{B142C5D6-D1BA-42FE-B38D-77C9F9164C54}" srcId="{DD8C372A-73A3-4EF2-B162-1B89A482A0F5}" destId="{49424491-0749-440A-B7EF-99F714091A6C}" srcOrd="0" destOrd="0" parTransId="{225F94A1-AE1D-4B70-8705-E26E16FFD7CE}" sibTransId="{A3343A25-2CA6-466A-B549-EF836A1939A2}"/>
    <dgm:cxn modelId="{073A12E2-E050-4765-8D1A-B6E18E6ED333}" type="presOf" srcId="{52FD75B0-D8B0-4221-AAC8-9EA4D2DCD7FA}" destId="{FA05EFE7-6AC9-4EE0-9983-0352A709DAA9}" srcOrd="0" destOrd="0" presId="urn:microsoft.com/office/officeart/2005/8/layout/hierarchy1"/>
    <dgm:cxn modelId="{800513E4-E9C7-4946-9FBF-D5274CAC8CD0}" type="presOf" srcId="{2B7ED166-5AB1-402C-ADCA-66EDE09B64A5}" destId="{2D9B6D53-D606-47B9-A3BF-25424FAD4ECC}" srcOrd="0" destOrd="0" presId="urn:microsoft.com/office/officeart/2005/8/layout/hierarchy1"/>
    <dgm:cxn modelId="{33F53FEF-EF34-47CD-8657-C0E5E6C7E7C4}" srcId="{7CB3C50A-0C7B-4331-AAB7-E91940606DE0}" destId="{3C3C550A-7832-442D-BD0A-94D12147EDE1}" srcOrd="0" destOrd="0" parTransId="{158C2EF5-A54C-4734-9BD6-E6728E57E5E3}" sibTransId="{7D250AF6-CF0E-41C1-A07B-2255D51540F8}"/>
    <dgm:cxn modelId="{29DCC6F3-FBDF-44E7-9B5D-96D8A841C6B7}" type="presOf" srcId="{E602B2A8-4CBC-4CCE-81F3-6F072F9C9C99}" destId="{B7B07D91-2131-4293-84A2-AEE80B026EE5}" srcOrd="0" destOrd="0" presId="urn:microsoft.com/office/officeart/2005/8/layout/hierarchy1"/>
    <dgm:cxn modelId="{98C9D4F5-B15C-43F5-8D34-B9305955BD02}" type="presOf" srcId="{A565DED0-820B-435C-B672-8C16AE1E40C8}" destId="{AC53BA53-4728-4F46-857C-9698640A6369}" srcOrd="0" destOrd="0" presId="urn:microsoft.com/office/officeart/2005/8/layout/hierarchy1"/>
    <dgm:cxn modelId="{5D0753A7-BFBE-407E-BF11-1768CDC5387D}" type="presParOf" srcId="{5E07A8A2-7C65-47C0-BC33-84E33E7C9493}" destId="{F4B07EF7-7ABB-46E5-A162-75B6B3DBE1A7}" srcOrd="0" destOrd="0" presId="urn:microsoft.com/office/officeart/2005/8/layout/hierarchy1"/>
    <dgm:cxn modelId="{16C9BF4F-226B-49DF-8776-3F0C70281733}" type="presParOf" srcId="{F4B07EF7-7ABB-46E5-A162-75B6B3DBE1A7}" destId="{B17315BB-6EF1-4BAD-9161-27734E7DD303}" srcOrd="0" destOrd="0" presId="urn:microsoft.com/office/officeart/2005/8/layout/hierarchy1"/>
    <dgm:cxn modelId="{BF8924AC-D45D-4ABC-8777-7946BED51842}" type="presParOf" srcId="{B17315BB-6EF1-4BAD-9161-27734E7DD303}" destId="{B39CDA9C-C883-427A-B2B3-40B322137D4F}" srcOrd="0" destOrd="0" presId="urn:microsoft.com/office/officeart/2005/8/layout/hierarchy1"/>
    <dgm:cxn modelId="{E319427C-C9D6-4879-9575-AF880FCC5706}" type="presParOf" srcId="{B17315BB-6EF1-4BAD-9161-27734E7DD303}" destId="{68FF9946-DD56-420C-96F0-BDA355C03C4D}" srcOrd="1" destOrd="0" presId="urn:microsoft.com/office/officeart/2005/8/layout/hierarchy1"/>
    <dgm:cxn modelId="{B52ABEBF-6C84-4E0F-83A1-7FD5379A46CA}" type="presParOf" srcId="{F4B07EF7-7ABB-46E5-A162-75B6B3DBE1A7}" destId="{9ED89EDA-E7D7-4F0E-A658-C5D9A7210FD0}" srcOrd="1" destOrd="0" presId="urn:microsoft.com/office/officeart/2005/8/layout/hierarchy1"/>
    <dgm:cxn modelId="{0A6BA809-DCF2-442A-A5D1-D17C0188EDD9}" type="presParOf" srcId="{9ED89EDA-E7D7-4F0E-A658-C5D9A7210FD0}" destId="{FA05EFE7-6AC9-4EE0-9983-0352A709DAA9}" srcOrd="0" destOrd="0" presId="urn:microsoft.com/office/officeart/2005/8/layout/hierarchy1"/>
    <dgm:cxn modelId="{9840927B-9D89-4084-885E-26B9E1BDB016}" type="presParOf" srcId="{9ED89EDA-E7D7-4F0E-A658-C5D9A7210FD0}" destId="{6DE0B4B8-06C6-431C-A59A-C3E1F8E92377}" srcOrd="1" destOrd="0" presId="urn:microsoft.com/office/officeart/2005/8/layout/hierarchy1"/>
    <dgm:cxn modelId="{E67D103D-D09E-4D31-88B0-D0AD862012C1}" type="presParOf" srcId="{6DE0B4B8-06C6-431C-A59A-C3E1F8E92377}" destId="{40433A9B-87D8-4DE1-AE7D-73635B939B89}" srcOrd="0" destOrd="0" presId="urn:microsoft.com/office/officeart/2005/8/layout/hierarchy1"/>
    <dgm:cxn modelId="{12382764-F193-4C22-9D5F-D2A75A64C222}" type="presParOf" srcId="{40433A9B-87D8-4DE1-AE7D-73635B939B89}" destId="{9C999699-F0F9-4379-863C-EC33EECDAE66}" srcOrd="0" destOrd="0" presId="urn:microsoft.com/office/officeart/2005/8/layout/hierarchy1"/>
    <dgm:cxn modelId="{1CAAE413-53E2-4E49-9D99-10ED23C42D45}" type="presParOf" srcId="{40433A9B-87D8-4DE1-AE7D-73635B939B89}" destId="{A90231FE-2F25-4CA9-8A7C-6729127226D9}" srcOrd="1" destOrd="0" presId="urn:microsoft.com/office/officeart/2005/8/layout/hierarchy1"/>
    <dgm:cxn modelId="{44EFC5CD-25BC-4A86-A8BA-A34CBF43B3E5}" type="presParOf" srcId="{6DE0B4B8-06C6-431C-A59A-C3E1F8E92377}" destId="{43396061-7C61-4C4E-82DD-3A04BC2E5E27}" srcOrd="1" destOrd="0" presId="urn:microsoft.com/office/officeart/2005/8/layout/hierarchy1"/>
    <dgm:cxn modelId="{A97A4F6D-21DF-4685-B6D7-9010AE56A663}" type="presParOf" srcId="{43396061-7C61-4C4E-82DD-3A04BC2E5E27}" destId="{427219DE-7EC4-43E2-8609-C0DF91AE9771}" srcOrd="0" destOrd="0" presId="urn:microsoft.com/office/officeart/2005/8/layout/hierarchy1"/>
    <dgm:cxn modelId="{E3DADC2E-B1A2-4580-99DF-A5691CE1B6FB}" type="presParOf" srcId="{43396061-7C61-4C4E-82DD-3A04BC2E5E27}" destId="{6D3A794A-15E0-443D-BC6F-63226C34A6DD}" srcOrd="1" destOrd="0" presId="urn:microsoft.com/office/officeart/2005/8/layout/hierarchy1"/>
    <dgm:cxn modelId="{FB38EDDA-F8A8-45C3-8EA6-E79BCBDBFC4F}" type="presParOf" srcId="{6D3A794A-15E0-443D-BC6F-63226C34A6DD}" destId="{48F37DEE-4DE7-4DEF-B0A4-097861FDA8F8}" srcOrd="0" destOrd="0" presId="urn:microsoft.com/office/officeart/2005/8/layout/hierarchy1"/>
    <dgm:cxn modelId="{02AE0C90-0F8B-4638-9994-2EC4CB871F80}" type="presParOf" srcId="{48F37DEE-4DE7-4DEF-B0A4-097861FDA8F8}" destId="{298FF61B-59B0-41A1-8615-A7EB54C3FA1C}" srcOrd="0" destOrd="0" presId="urn:microsoft.com/office/officeart/2005/8/layout/hierarchy1"/>
    <dgm:cxn modelId="{BFB0DE49-F39A-4B98-9386-7570A939F7AC}" type="presParOf" srcId="{48F37DEE-4DE7-4DEF-B0A4-097861FDA8F8}" destId="{0AD65639-BD8A-47A4-988F-6A902C0AAACD}" srcOrd="1" destOrd="0" presId="urn:microsoft.com/office/officeart/2005/8/layout/hierarchy1"/>
    <dgm:cxn modelId="{D46D55CF-1711-45CB-86C9-F9D6A598F184}" type="presParOf" srcId="{6D3A794A-15E0-443D-BC6F-63226C34A6DD}" destId="{B704F1D7-CF27-40B7-AD32-18BB976CB444}" srcOrd="1" destOrd="0" presId="urn:microsoft.com/office/officeart/2005/8/layout/hierarchy1"/>
    <dgm:cxn modelId="{BE722077-A506-47AA-A9CD-9B7290E2B4AF}" type="presParOf" srcId="{43396061-7C61-4C4E-82DD-3A04BC2E5E27}" destId="{2D9B6D53-D606-47B9-A3BF-25424FAD4ECC}" srcOrd="2" destOrd="0" presId="urn:microsoft.com/office/officeart/2005/8/layout/hierarchy1"/>
    <dgm:cxn modelId="{FCD67650-3DD6-4585-87E1-E73CC008D265}" type="presParOf" srcId="{43396061-7C61-4C4E-82DD-3A04BC2E5E27}" destId="{701EA2C8-7D25-4B6D-82A6-B26F4D3DEA21}" srcOrd="3" destOrd="0" presId="urn:microsoft.com/office/officeart/2005/8/layout/hierarchy1"/>
    <dgm:cxn modelId="{45FC96B7-E724-488F-B7CF-DF30C6AA9524}" type="presParOf" srcId="{701EA2C8-7D25-4B6D-82A6-B26F4D3DEA21}" destId="{25669003-B0FF-4387-BA41-515AC5EF29C5}" srcOrd="0" destOrd="0" presId="urn:microsoft.com/office/officeart/2005/8/layout/hierarchy1"/>
    <dgm:cxn modelId="{45B16FB9-D7A2-4E12-A68B-85819ED94289}" type="presParOf" srcId="{25669003-B0FF-4387-BA41-515AC5EF29C5}" destId="{8440DFA3-13F1-477F-82B2-C111CD9F7328}" srcOrd="0" destOrd="0" presId="urn:microsoft.com/office/officeart/2005/8/layout/hierarchy1"/>
    <dgm:cxn modelId="{35FB01C0-78AE-462F-9876-50258CE0F88D}" type="presParOf" srcId="{25669003-B0FF-4387-BA41-515AC5EF29C5}" destId="{B7B07D91-2131-4293-84A2-AEE80B026EE5}" srcOrd="1" destOrd="0" presId="urn:microsoft.com/office/officeart/2005/8/layout/hierarchy1"/>
    <dgm:cxn modelId="{760CBA4F-4D08-479E-83E6-5E90C71809BF}" type="presParOf" srcId="{701EA2C8-7D25-4B6D-82A6-B26F4D3DEA21}" destId="{FB793FDF-A80B-4F06-B61E-D6F33D318AB2}" srcOrd="1" destOrd="0" presId="urn:microsoft.com/office/officeart/2005/8/layout/hierarchy1"/>
    <dgm:cxn modelId="{20103424-0CD0-4D9D-95BC-E5C859CF423E}" type="presParOf" srcId="{9ED89EDA-E7D7-4F0E-A658-C5D9A7210FD0}" destId="{1AD6469F-F2B1-4EB5-B7C0-4E7765342EBA}" srcOrd="2" destOrd="0" presId="urn:microsoft.com/office/officeart/2005/8/layout/hierarchy1"/>
    <dgm:cxn modelId="{1425D9D9-E632-4013-82B1-B5BDC6A0E8E9}" type="presParOf" srcId="{9ED89EDA-E7D7-4F0E-A658-C5D9A7210FD0}" destId="{20F15E60-7416-4028-9EED-7DCC5BFF9302}" srcOrd="3" destOrd="0" presId="urn:microsoft.com/office/officeart/2005/8/layout/hierarchy1"/>
    <dgm:cxn modelId="{D87C69E7-A808-4474-B8D1-587A55EC1A70}" type="presParOf" srcId="{20F15E60-7416-4028-9EED-7DCC5BFF9302}" destId="{7132DA56-2D49-4E41-A5EF-28C3D2CC2BDA}" srcOrd="0" destOrd="0" presId="urn:microsoft.com/office/officeart/2005/8/layout/hierarchy1"/>
    <dgm:cxn modelId="{B9E33825-D6A6-4C53-9B89-6BE0DAA1A8B8}" type="presParOf" srcId="{7132DA56-2D49-4E41-A5EF-28C3D2CC2BDA}" destId="{E67744D5-26A1-482E-96C5-1F1493D8B6BD}" srcOrd="0" destOrd="0" presId="urn:microsoft.com/office/officeart/2005/8/layout/hierarchy1"/>
    <dgm:cxn modelId="{A4179BBD-6A7E-4616-9B38-353A67034970}" type="presParOf" srcId="{7132DA56-2D49-4E41-A5EF-28C3D2CC2BDA}" destId="{AC53BA53-4728-4F46-857C-9698640A6369}" srcOrd="1" destOrd="0" presId="urn:microsoft.com/office/officeart/2005/8/layout/hierarchy1"/>
    <dgm:cxn modelId="{55591209-AE01-4188-BCFE-14C09C99282D}" type="presParOf" srcId="{20F15E60-7416-4028-9EED-7DCC5BFF9302}" destId="{D983CDB9-32B9-444F-B277-AD91EF800393}" srcOrd="1" destOrd="0" presId="urn:microsoft.com/office/officeart/2005/8/layout/hierarchy1"/>
    <dgm:cxn modelId="{8D8D25C1-CD85-4379-AAE0-1AE2F3F62B9B}" type="presParOf" srcId="{D983CDB9-32B9-444F-B277-AD91EF800393}" destId="{C2454E0D-0D5D-4DCA-B7E5-09778745383A}" srcOrd="0" destOrd="0" presId="urn:microsoft.com/office/officeart/2005/8/layout/hierarchy1"/>
    <dgm:cxn modelId="{A2E815BE-AA52-4FD3-A674-4314210824FD}" type="presParOf" srcId="{D983CDB9-32B9-444F-B277-AD91EF800393}" destId="{5E079C26-0E3D-4944-AB36-0D7AF2F9F73A}" srcOrd="1" destOrd="0" presId="urn:microsoft.com/office/officeart/2005/8/layout/hierarchy1"/>
    <dgm:cxn modelId="{D316A178-9044-4B00-A6CE-151B7984F67F}" type="presParOf" srcId="{5E079C26-0E3D-4944-AB36-0D7AF2F9F73A}" destId="{7A648FC6-17FC-4606-B2DC-124B19F1CC1D}" srcOrd="0" destOrd="0" presId="urn:microsoft.com/office/officeart/2005/8/layout/hierarchy1"/>
    <dgm:cxn modelId="{5BBE3C75-890E-4409-8E9C-255CE5895FC9}" type="presParOf" srcId="{7A648FC6-17FC-4606-B2DC-124B19F1CC1D}" destId="{C68056B3-984D-4188-ACEF-341840478AF9}" srcOrd="0" destOrd="0" presId="urn:microsoft.com/office/officeart/2005/8/layout/hierarchy1"/>
    <dgm:cxn modelId="{80128BB4-4BB2-40BD-80D3-B82267271E52}" type="presParOf" srcId="{7A648FC6-17FC-4606-B2DC-124B19F1CC1D}" destId="{37338D32-916F-4F18-92CD-0B9DB79F1ABD}" srcOrd="1" destOrd="0" presId="urn:microsoft.com/office/officeart/2005/8/layout/hierarchy1"/>
    <dgm:cxn modelId="{391B9279-1E25-4753-98C3-3EFF5664C77B}" type="presParOf" srcId="{5E079C26-0E3D-4944-AB36-0D7AF2F9F73A}" destId="{A3C99A43-9175-48C2-9842-7E9C3327CE29}" srcOrd="1" destOrd="0" presId="urn:microsoft.com/office/officeart/2005/8/layout/hierarchy1"/>
    <dgm:cxn modelId="{33E7E6B7-2563-4AEC-8372-A0757908FB33}" type="presParOf" srcId="{9ED89EDA-E7D7-4F0E-A658-C5D9A7210FD0}" destId="{CD6A7476-C870-4974-8715-C42B1D4507DC}" srcOrd="4" destOrd="0" presId="urn:microsoft.com/office/officeart/2005/8/layout/hierarchy1"/>
    <dgm:cxn modelId="{72C0DA1A-2D4A-4690-910A-3B7BC2292D25}" type="presParOf" srcId="{9ED89EDA-E7D7-4F0E-A658-C5D9A7210FD0}" destId="{360BBC97-82ED-4AA8-85A5-2769EC8A3826}" srcOrd="5" destOrd="0" presId="urn:microsoft.com/office/officeart/2005/8/layout/hierarchy1"/>
    <dgm:cxn modelId="{1D96AB3B-15AD-458D-AEAD-664627C3897A}" type="presParOf" srcId="{360BBC97-82ED-4AA8-85A5-2769EC8A3826}" destId="{EC1BFDEB-C949-4905-9513-D7EB6F9F119E}" srcOrd="0" destOrd="0" presId="urn:microsoft.com/office/officeart/2005/8/layout/hierarchy1"/>
    <dgm:cxn modelId="{31CE2CB0-DCAD-481F-971F-26FCE1B55D58}" type="presParOf" srcId="{EC1BFDEB-C949-4905-9513-D7EB6F9F119E}" destId="{557718E3-A0D9-4B33-9C36-B6957A117482}" srcOrd="0" destOrd="0" presId="urn:microsoft.com/office/officeart/2005/8/layout/hierarchy1"/>
    <dgm:cxn modelId="{FBC1E75D-6A42-4855-BD00-0112A5B7C10A}" type="presParOf" srcId="{EC1BFDEB-C949-4905-9513-D7EB6F9F119E}" destId="{ADC88F2F-1C45-401D-BB82-B6B91A94CF66}" srcOrd="1" destOrd="0" presId="urn:microsoft.com/office/officeart/2005/8/layout/hierarchy1"/>
    <dgm:cxn modelId="{C3A7E9C5-0460-43DF-B66E-29FD830BC30E}" type="presParOf" srcId="{360BBC97-82ED-4AA8-85A5-2769EC8A3826}" destId="{CBDC0142-08C3-4C14-BB3D-63DF04617340}" srcOrd="1" destOrd="0" presId="urn:microsoft.com/office/officeart/2005/8/layout/hierarchy1"/>
    <dgm:cxn modelId="{894E17D8-3972-46B6-995E-EF83224F7978}" type="presParOf" srcId="{CBDC0142-08C3-4C14-BB3D-63DF04617340}" destId="{5F84F004-ABD7-4B74-AB2B-D19BDF091AEC}" srcOrd="0" destOrd="0" presId="urn:microsoft.com/office/officeart/2005/8/layout/hierarchy1"/>
    <dgm:cxn modelId="{587BC73A-2215-41AD-8376-644E30687FB7}" type="presParOf" srcId="{CBDC0142-08C3-4C14-BB3D-63DF04617340}" destId="{9F540286-13BC-4B57-A48E-8924777FA31A}" srcOrd="1" destOrd="0" presId="urn:microsoft.com/office/officeart/2005/8/layout/hierarchy1"/>
    <dgm:cxn modelId="{9F8D6808-AC78-4E64-A8B8-6E59EE79C38D}" type="presParOf" srcId="{9F540286-13BC-4B57-A48E-8924777FA31A}" destId="{47421158-7F33-4FA1-9B1F-414272243F01}" srcOrd="0" destOrd="0" presId="urn:microsoft.com/office/officeart/2005/8/layout/hierarchy1"/>
    <dgm:cxn modelId="{2A987F9D-0C52-450D-A03E-4F83F0F8DD42}" type="presParOf" srcId="{47421158-7F33-4FA1-9B1F-414272243F01}" destId="{26A51047-5E8C-4F5E-B61A-5365E12D7E1A}" srcOrd="0" destOrd="0" presId="urn:microsoft.com/office/officeart/2005/8/layout/hierarchy1"/>
    <dgm:cxn modelId="{5F95ECCC-803D-4CB0-8D3C-F817AB9DEE3B}" type="presParOf" srcId="{47421158-7F33-4FA1-9B1F-414272243F01}" destId="{C5F5513C-EE25-4E0E-9DEB-67219E5349B7}" srcOrd="1" destOrd="0" presId="urn:microsoft.com/office/officeart/2005/8/layout/hierarchy1"/>
    <dgm:cxn modelId="{21309B00-E04C-48DF-94A1-2C60595FDC82}" type="presParOf" srcId="{9F540286-13BC-4B57-A48E-8924777FA31A}" destId="{ADAF0623-D260-4D93-8AD9-FD59E0588FB1}" srcOrd="1" destOrd="0" presId="urn:microsoft.com/office/officeart/2005/8/layout/hierarchy1"/>
    <dgm:cxn modelId="{CD981867-284F-4A07-B0D3-CF9C46696A32}" type="presParOf" srcId="{ADAF0623-D260-4D93-8AD9-FD59E0588FB1}" destId="{F7A90358-2B08-4670-B8F6-DC8C47AC27C1}" srcOrd="0" destOrd="0" presId="urn:microsoft.com/office/officeart/2005/8/layout/hierarchy1"/>
    <dgm:cxn modelId="{251E5266-2D3F-4315-991F-9A8131F6CB91}" type="presParOf" srcId="{ADAF0623-D260-4D93-8AD9-FD59E0588FB1}" destId="{1216A63C-0C62-46BE-B910-9AA577BEE6AC}" srcOrd="1" destOrd="0" presId="urn:microsoft.com/office/officeart/2005/8/layout/hierarchy1"/>
    <dgm:cxn modelId="{D2A40BB9-556A-4BEE-9608-5B8EC282AB79}" type="presParOf" srcId="{1216A63C-0C62-46BE-B910-9AA577BEE6AC}" destId="{F830F8A0-7324-4F50-B7FB-FD546320BF5C}" srcOrd="0" destOrd="0" presId="urn:microsoft.com/office/officeart/2005/8/layout/hierarchy1"/>
    <dgm:cxn modelId="{D126C2A1-7D1A-40B0-8809-2F1A996864AD}" type="presParOf" srcId="{F830F8A0-7324-4F50-B7FB-FD546320BF5C}" destId="{65779EDF-3BDA-4EBC-8D42-A998628705FA}" srcOrd="0" destOrd="0" presId="urn:microsoft.com/office/officeart/2005/8/layout/hierarchy1"/>
    <dgm:cxn modelId="{430AB9FF-BFA6-4838-9175-1FAC9B865990}" type="presParOf" srcId="{F830F8A0-7324-4F50-B7FB-FD546320BF5C}" destId="{A907A3F1-811B-4781-A504-D73619A566CE}" srcOrd="1" destOrd="0" presId="urn:microsoft.com/office/officeart/2005/8/layout/hierarchy1"/>
    <dgm:cxn modelId="{A14C31E7-F0F9-4F26-9BE9-2452C2924384}" type="presParOf" srcId="{1216A63C-0C62-46BE-B910-9AA577BEE6AC}" destId="{555ACE50-A196-42C3-A5F9-44DDE6A66DAA}" srcOrd="1" destOrd="0" presId="urn:microsoft.com/office/officeart/2005/8/layout/hierarchy1"/>
    <dgm:cxn modelId="{F9044503-8774-4381-8F20-57CD544EF19D}" type="presParOf" srcId="{CBDC0142-08C3-4C14-BB3D-63DF04617340}" destId="{FED6E5EC-41B9-4390-853C-CEC0E967B605}" srcOrd="2" destOrd="0" presId="urn:microsoft.com/office/officeart/2005/8/layout/hierarchy1"/>
    <dgm:cxn modelId="{C902C1F8-ACB3-4F86-9F02-0B06477586C4}" type="presParOf" srcId="{CBDC0142-08C3-4C14-BB3D-63DF04617340}" destId="{1B6F50D7-2854-4538-AF3A-FE7D2F4B1837}" srcOrd="3" destOrd="0" presId="urn:microsoft.com/office/officeart/2005/8/layout/hierarchy1"/>
    <dgm:cxn modelId="{58CB0A68-446C-4F28-9780-17D719B15731}" type="presParOf" srcId="{1B6F50D7-2854-4538-AF3A-FE7D2F4B1837}" destId="{7C1C6E2A-7467-4552-B8EC-A1772079441E}" srcOrd="0" destOrd="0" presId="urn:microsoft.com/office/officeart/2005/8/layout/hierarchy1"/>
    <dgm:cxn modelId="{21FE00B3-24D3-4E0D-ADC2-5F68CBE9BF1A}" type="presParOf" srcId="{7C1C6E2A-7467-4552-B8EC-A1772079441E}" destId="{5A2C670E-EAF1-44FE-A0D5-A5E7B53740E9}" srcOrd="0" destOrd="0" presId="urn:microsoft.com/office/officeart/2005/8/layout/hierarchy1"/>
    <dgm:cxn modelId="{0E11B85A-8EA5-4D47-96D7-C8DF2391E1C2}" type="presParOf" srcId="{7C1C6E2A-7467-4552-B8EC-A1772079441E}" destId="{4E796741-ADAD-4AAA-B4CE-E24027455B31}" srcOrd="1" destOrd="0" presId="urn:microsoft.com/office/officeart/2005/8/layout/hierarchy1"/>
    <dgm:cxn modelId="{B176F795-C738-4A13-BF41-4330FD1B04EA}" type="presParOf" srcId="{1B6F50D7-2854-4538-AF3A-FE7D2F4B1837}" destId="{FB6DAD7E-C0C8-49C4-B6F6-FA7BD53A6E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AA0EBD-2377-4AE4-BC07-19D754EA9D8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EC9B02E-8757-4473-8C09-63F925E9685B}">
      <dgm:prSet phldrT="[Text]"/>
      <dgm:spPr/>
      <dgm:t>
        <a:bodyPr/>
        <a:lstStyle/>
        <a:p>
          <a:pPr rtl="1"/>
          <a:r>
            <a:rPr lang="he-IL" dirty="0"/>
            <a:t>שווה כסף בקידושין</a:t>
          </a:r>
        </a:p>
      </dgm:t>
    </dgm:pt>
    <dgm:pt modelId="{A8C146A7-8BFB-4072-8DE0-4E3ADC5406AD}" type="parTrans" cxnId="{350D9B71-A5E4-4E72-A015-019E4D8417D8}">
      <dgm:prSet/>
      <dgm:spPr/>
      <dgm:t>
        <a:bodyPr/>
        <a:lstStyle/>
        <a:p>
          <a:pPr rtl="1"/>
          <a:endParaRPr lang="he-IL"/>
        </a:p>
      </dgm:t>
    </dgm:pt>
    <dgm:pt modelId="{F53C5B66-2B03-4FF7-96E5-1789ED9695DF}" type="sibTrans" cxnId="{350D9B71-A5E4-4E72-A015-019E4D8417D8}">
      <dgm:prSet/>
      <dgm:spPr/>
      <dgm:t>
        <a:bodyPr/>
        <a:lstStyle/>
        <a:p>
          <a:pPr rtl="1"/>
          <a:endParaRPr lang="he-IL"/>
        </a:p>
      </dgm:t>
    </dgm:pt>
    <dgm:pt modelId="{60E1409B-CBB0-4E92-9E13-25536333A936}">
      <dgm:prSet phldrT="[Text]"/>
      <dgm:spPr/>
      <dgm:t>
        <a:bodyPr/>
        <a:lstStyle/>
        <a:p>
          <a:pPr rtl="1"/>
          <a:r>
            <a:rPr lang="en-US" dirty="0"/>
            <a:t>The same as everywhere else</a:t>
          </a:r>
          <a:endParaRPr lang="he-IL" dirty="0"/>
        </a:p>
      </dgm:t>
    </dgm:pt>
    <dgm:pt modelId="{C9162258-D92A-41B4-9243-D2626DF5E404}" type="parTrans" cxnId="{2FB8065F-603A-4CE1-8EC1-CF16161D6233}">
      <dgm:prSet/>
      <dgm:spPr/>
      <dgm:t>
        <a:bodyPr/>
        <a:lstStyle/>
        <a:p>
          <a:pPr rtl="1"/>
          <a:endParaRPr lang="he-IL"/>
        </a:p>
      </dgm:t>
    </dgm:pt>
    <dgm:pt modelId="{80228D01-8039-4D79-A150-9EDA16D65EFC}" type="sibTrans" cxnId="{2FB8065F-603A-4CE1-8EC1-CF16161D6233}">
      <dgm:prSet/>
      <dgm:spPr/>
      <dgm:t>
        <a:bodyPr/>
        <a:lstStyle/>
        <a:p>
          <a:pPr rtl="1"/>
          <a:endParaRPr lang="he-IL"/>
        </a:p>
      </dgm:t>
    </dgm:pt>
    <dgm:pt modelId="{1C34AA79-C1D8-4114-86B5-6B72395D7536}">
      <dgm:prSet phldrT="[Text]"/>
      <dgm:spPr/>
      <dgm:t>
        <a:bodyPr/>
        <a:lstStyle/>
        <a:p>
          <a:pPr rtl="1"/>
          <a:r>
            <a:rPr lang="en-US" dirty="0" err="1"/>
            <a:t>Kinyanim</a:t>
          </a:r>
          <a:r>
            <a:rPr lang="en-US" dirty="0"/>
            <a:t>- no </a:t>
          </a:r>
          <a:r>
            <a:rPr lang="en-US" dirty="0" err="1"/>
            <a:t>makor</a:t>
          </a:r>
          <a:br>
            <a:rPr lang="en-US" dirty="0"/>
          </a:br>
          <a:r>
            <a:rPr lang="en-US" dirty="0"/>
            <a:t>Kiddushin- needs a </a:t>
          </a:r>
          <a:r>
            <a:rPr lang="en-US" dirty="0" err="1"/>
            <a:t>makor</a:t>
          </a:r>
          <a:endParaRPr lang="he-IL" dirty="0"/>
        </a:p>
      </dgm:t>
    </dgm:pt>
    <dgm:pt modelId="{B88AD8EC-0D72-4D47-8518-91F69A57F4D5}" type="parTrans" cxnId="{CAC6B52F-7B4C-4EF5-9F28-C00E69CEEDAC}">
      <dgm:prSet/>
      <dgm:spPr/>
      <dgm:t>
        <a:bodyPr/>
        <a:lstStyle/>
        <a:p>
          <a:pPr rtl="1"/>
          <a:endParaRPr lang="he-IL"/>
        </a:p>
      </dgm:t>
    </dgm:pt>
    <dgm:pt modelId="{0549D7FF-1147-411E-808C-B8896FA35B82}" type="sibTrans" cxnId="{CAC6B52F-7B4C-4EF5-9F28-C00E69CEEDAC}">
      <dgm:prSet/>
      <dgm:spPr/>
      <dgm:t>
        <a:bodyPr/>
        <a:lstStyle/>
        <a:p>
          <a:pPr rtl="1"/>
          <a:endParaRPr lang="he-IL"/>
        </a:p>
      </dgm:t>
    </dgm:pt>
    <dgm:pt modelId="{14E91361-77E0-454D-8464-DDE532ECB47D}">
      <dgm:prSet phldrT="[Text]"/>
      <dgm:spPr/>
      <dgm:t>
        <a:bodyPr/>
        <a:lstStyle/>
        <a:p>
          <a:pPr rtl="1"/>
          <a:r>
            <a:rPr lang="en-US" dirty="0"/>
            <a:t>Kiddushin doesn’t need a </a:t>
          </a:r>
          <a:r>
            <a:rPr lang="en-US" dirty="0" err="1"/>
            <a:t>makor</a:t>
          </a:r>
          <a:r>
            <a:rPr lang="en-US" dirty="0"/>
            <a:t>, </a:t>
          </a:r>
          <a:br>
            <a:rPr lang="en-US" dirty="0"/>
          </a:br>
          <a:r>
            <a:rPr lang="en-US" dirty="0"/>
            <a:t>Other things need a </a:t>
          </a:r>
          <a:r>
            <a:rPr lang="en-US" dirty="0" err="1"/>
            <a:t>makor</a:t>
          </a:r>
          <a:endParaRPr lang="he-IL" dirty="0"/>
        </a:p>
      </dgm:t>
    </dgm:pt>
    <dgm:pt modelId="{CD5DC61A-F808-4A65-B050-88D8646AB866}" type="parTrans" cxnId="{56D30E95-3E51-41C4-864F-4024F5D04084}">
      <dgm:prSet/>
      <dgm:spPr/>
      <dgm:t>
        <a:bodyPr/>
        <a:lstStyle/>
        <a:p>
          <a:pPr rtl="1"/>
          <a:endParaRPr lang="he-IL"/>
        </a:p>
      </dgm:t>
    </dgm:pt>
    <dgm:pt modelId="{CEB01130-3E25-40E9-9507-875C61DC85AC}" type="sibTrans" cxnId="{56D30E95-3E51-41C4-864F-4024F5D04084}">
      <dgm:prSet/>
      <dgm:spPr/>
      <dgm:t>
        <a:bodyPr/>
        <a:lstStyle/>
        <a:p>
          <a:pPr rtl="1"/>
          <a:endParaRPr lang="he-IL"/>
        </a:p>
      </dgm:t>
    </dgm:pt>
    <dgm:pt modelId="{3B1E865A-C903-4C01-B0D4-AA190A3EFD31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F7732F23-C348-44E0-B314-B48F881B688F}" type="parTrans" cxnId="{42FC26CA-0E60-4696-A351-25E2AB4FD933}">
      <dgm:prSet/>
      <dgm:spPr/>
      <dgm:t>
        <a:bodyPr/>
        <a:lstStyle/>
        <a:p>
          <a:pPr rtl="1"/>
          <a:endParaRPr lang="he-IL"/>
        </a:p>
      </dgm:t>
    </dgm:pt>
    <dgm:pt modelId="{52130533-C57D-44E1-AB33-8016B344F36D}" type="sibTrans" cxnId="{42FC26CA-0E60-4696-A351-25E2AB4FD933}">
      <dgm:prSet/>
      <dgm:spPr/>
      <dgm:t>
        <a:bodyPr/>
        <a:lstStyle/>
        <a:p>
          <a:pPr rtl="1"/>
          <a:endParaRPr lang="he-IL"/>
        </a:p>
      </dgm:t>
    </dgm:pt>
    <dgm:pt modelId="{6AA528A4-7FCB-4644-80BC-D4DAA0BA8F17}" type="pres">
      <dgm:prSet presAssocID="{8BAA0EBD-2377-4AE4-BC07-19D754EA9D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4CA327-541F-4580-A4A8-6EBB513AED85}" type="pres">
      <dgm:prSet presAssocID="{AEC9B02E-8757-4473-8C09-63F925E9685B}" presName="hierRoot1" presStyleCnt="0"/>
      <dgm:spPr/>
    </dgm:pt>
    <dgm:pt modelId="{8AC02566-E089-406F-9BE2-5F116B1DC383}" type="pres">
      <dgm:prSet presAssocID="{AEC9B02E-8757-4473-8C09-63F925E9685B}" presName="composite" presStyleCnt="0"/>
      <dgm:spPr/>
    </dgm:pt>
    <dgm:pt modelId="{81F9ED19-B012-46D6-8CFD-FEE98BC790D2}" type="pres">
      <dgm:prSet presAssocID="{AEC9B02E-8757-4473-8C09-63F925E9685B}" presName="background" presStyleLbl="node0" presStyleIdx="0" presStyleCnt="1"/>
      <dgm:spPr/>
    </dgm:pt>
    <dgm:pt modelId="{56514B19-7B52-4071-B45E-5ED59FC6BBDD}" type="pres">
      <dgm:prSet presAssocID="{AEC9B02E-8757-4473-8C09-63F925E9685B}" presName="text" presStyleLbl="fgAcc0" presStyleIdx="0" presStyleCnt="1">
        <dgm:presLayoutVars>
          <dgm:chPref val="3"/>
        </dgm:presLayoutVars>
      </dgm:prSet>
      <dgm:spPr/>
    </dgm:pt>
    <dgm:pt modelId="{A86D8ED2-DFBC-44AB-955E-534F5ACF9A1D}" type="pres">
      <dgm:prSet presAssocID="{AEC9B02E-8757-4473-8C09-63F925E9685B}" presName="hierChild2" presStyleCnt="0"/>
      <dgm:spPr/>
    </dgm:pt>
    <dgm:pt modelId="{5606CA97-A8E2-4698-8F29-C73012696A6E}" type="pres">
      <dgm:prSet presAssocID="{C9162258-D92A-41B4-9243-D2626DF5E404}" presName="Name10" presStyleLbl="parChTrans1D2" presStyleIdx="0" presStyleCnt="3"/>
      <dgm:spPr/>
    </dgm:pt>
    <dgm:pt modelId="{64EBB871-4737-49D5-8399-B497BA165BCA}" type="pres">
      <dgm:prSet presAssocID="{60E1409B-CBB0-4E92-9E13-25536333A936}" presName="hierRoot2" presStyleCnt="0"/>
      <dgm:spPr/>
    </dgm:pt>
    <dgm:pt modelId="{36A2873A-D39B-4FDB-B9AE-3399986D834F}" type="pres">
      <dgm:prSet presAssocID="{60E1409B-CBB0-4E92-9E13-25536333A936}" presName="composite2" presStyleCnt="0"/>
      <dgm:spPr/>
    </dgm:pt>
    <dgm:pt modelId="{04FC5460-0390-4D21-AAF1-B539FE78244B}" type="pres">
      <dgm:prSet presAssocID="{60E1409B-CBB0-4E92-9E13-25536333A936}" presName="background2" presStyleLbl="node2" presStyleIdx="0" presStyleCnt="3"/>
      <dgm:spPr/>
    </dgm:pt>
    <dgm:pt modelId="{40053B2A-4652-4B14-A0BE-D4327651BE83}" type="pres">
      <dgm:prSet presAssocID="{60E1409B-CBB0-4E92-9E13-25536333A936}" presName="text2" presStyleLbl="fgAcc2" presStyleIdx="0" presStyleCnt="3">
        <dgm:presLayoutVars>
          <dgm:chPref val="3"/>
        </dgm:presLayoutVars>
      </dgm:prSet>
      <dgm:spPr/>
    </dgm:pt>
    <dgm:pt modelId="{3FCD50F4-17D1-4BA4-880F-C8030D68903B}" type="pres">
      <dgm:prSet presAssocID="{60E1409B-CBB0-4E92-9E13-25536333A936}" presName="hierChild3" presStyleCnt="0"/>
      <dgm:spPr/>
    </dgm:pt>
    <dgm:pt modelId="{6A4F3522-D926-499E-A5A2-EF409845EB01}" type="pres">
      <dgm:prSet presAssocID="{B88AD8EC-0D72-4D47-8518-91F69A57F4D5}" presName="Name10" presStyleLbl="parChTrans1D2" presStyleIdx="1" presStyleCnt="3"/>
      <dgm:spPr/>
    </dgm:pt>
    <dgm:pt modelId="{8398C8C0-395A-4BF3-8811-802A4206A227}" type="pres">
      <dgm:prSet presAssocID="{1C34AA79-C1D8-4114-86B5-6B72395D7536}" presName="hierRoot2" presStyleCnt="0"/>
      <dgm:spPr/>
    </dgm:pt>
    <dgm:pt modelId="{3DD31551-4081-4F85-BEE7-82FCD60B2A66}" type="pres">
      <dgm:prSet presAssocID="{1C34AA79-C1D8-4114-86B5-6B72395D7536}" presName="composite2" presStyleCnt="0"/>
      <dgm:spPr/>
    </dgm:pt>
    <dgm:pt modelId="{6EE0ED98-CACA-4034-BF6B-FA63E4F8BE96}" type="pres">
      <dgm:prSet presAssocID="{1C34AA79-C1D8-4114-86B5-6B72395D7536}" presName="background2" presStyleLbl="node2" presStyleIdx="1" presStyleCnt="3"/>
      <dgm:spPr/>
    </dgm:pt>
    <dgm:pt modelId="{D578D1BA-5E1B-421D-9805-214BDDD86F89}" type="pres">
      <dgm:prSet presAssocID="{1C34AA79-C1D8-4114-86B5-6B72395D7536}" presName="text2" presStyleLbl="fgAcc2" presStyleIdx="1" presStyleCnt="3">
        <dgm:presLayoutVars>
          <dgm:chPref val="3"/>
        </dgm:presLayoutVars>
      </dgm:prSet>
      <dgm:spPr/>
    </dgm:pt>
    <dgm:pt modelId="{434A6672-FF69-4DB1-87AC-3025F2522BD7}" type="pres">
      <dgm:prSet presAssocID="{1C34AA79-C1D8-4114-86B5-6B72395D7536}" presName="hierChild3" presStyleCnt="0"/>
      <dgm:spPr/>
    </dgm:pt>
    <dgm:pt modelId="{D1257CDA-4C1E-45B9-827F-AD4C254B7D07}" type="pres">
      <dgm:prSet presAssocID="{F7732F23-C348-44E0-B314-B48F881B688F}" presName="Name17" presStyleLbl="parChTrans1D3" presStyleIdx="0" presStyleCnt="1"/>
      <dgm:spPr/>
    </dgm:pt>
    <dgm:pt modelId="{E381BB5B-918D-4E80-B46D-BA21AC6CE1F6}" type="pres">
      <dgm:prSet presAssocID="{3B1E865A-C903-4C01-B0D4-AA190A3EFD31}" presName="hierRoot3" presStyleCnt="0"/>
      <dgm:spPr/>
    </dgm:pt>
    <dgm:pt modelId="{3D61FF08-CC0D-4E1B-9CB6-E2389C8A622C}" type="pres">
      <dgm:prSet presAssocID="{3B1E865A-C903-4C01-B0D4-AA190A3EFD31}" presName="composite3" presStyleCnt="0"/>
      <dgm:spPr/>
    </dgm:pt>
    <dgm:pt modelId="{20BC6E34-B6AC-44FA-AE24-10FDF0ED8D97}" type="pres">
      <dgm:prSet presAssocID="{3B1E865A-C903-4C01-B0D4-AA190A3EFD31}" presName="background3" presStyleLbl="node3" presStyleIdx="0" presStyleCnt="1"/>
      <dgm:spPr/>
    </dgm:pt>
    <dgm:pt modelId="{0CA20220-B8A4-4379-9EAB-4ACFABF929DD}" type="pres">
      <dgm:prSet presAssocID="{3B1E865A-C903-4C01-B0D4-AA190A3EFD31}" presName="text3" presStyleLbl="fgAcc3" presStyleIdx="0" presStyleCnt="1">
        <dgm:presLayoutVars>
          <dgm:chPref val="3"/>
        </dgm:presLayoutVars>
      </dgm:prSet>
      <dgm:spPr/>
    </dgm:pt>
    <dgm:pt modelId="{31F1829F-6809-4F37-BEC7-8F49D4D60911}" type="pres">
      <dgm:prSet presAssocID="{3B1E865A-C903-4C01-B0D4-AA190A3EFD31}" presName="hierChild4" presStyleCnt="0"/>
      <dgm:spPr/>
    </dgm:pt>
    <dgm:pt modelId="{DED6215C-1145-4F98-865B-505573FBE3BE}" type="pres">
      <dgm:prSet presAssocID="{CD5DC61A-F808-4A65-B050-88D8646AB866}" presName="Name10" presStyleLbl="parChTrans1D2" presStyleIdx="2" presStyleCnt="3"/>
      <dgm:spPr/>
    </dgm:pt>
    <dgm:pt modelId="{B5F0BD1D-2A20-405C-B220-6C676A1D6D66}" type="pres">
      <dgm:prSet presAssocID="{14E91361-77E0-454D-8464-DDE532ECB47D}" presName="hierRoot2" presStyleCnt="0"/>
      <dgm:spPr/>
    </dgm:pt>
    <dgm:pt modelId="{D05A8D38-4994-4C74-BC95-BF731D88DA50}" type="pres">
      <dgm:prSet presAssocID="{14E91361-77E0-454D-8464-DDE532ECB47D}" presName="composite2" presStyleCnt="0"/>
      <dgm:spPr/>
    </dgm:pt>
    <dgm:pt modelId="{A80639F9-706A-4C87-B4DB-45A4A82E896B}" type="pres">
      <dgm:prSet presAssocID="{14E91361-77E0-454D-8464-DDE532ECB47D}" presName="background2" presStyleLbl="node2" presStyleIdx="2" presStyleCnt="3"/>
      <dgm:spPr/>
    </dgm:pt>
    <dgm:pt modelId="{EAC1FF12-649E-462A-9595-BCF164F700E8}" type="pres">
      <dgm:prSet presAssocID="{14E91361-77E0-454D-8464-DDE532ECB47D}" presName="text2" presStyleLbl="fgAcc2" presStyleIdx="2" presStyleCnt="3">
        <dgm:presLayoutVars>
          <dgm:chPref val="3"/>
        </dgm:presLayoutVars>
      </dgm:prSet>
      <dgm:spPr/>
    </dgm:pt>
    <dgm:pt modelId="{697302BC-24F5-4801-942B-B2E933ABA81D}" type="pres">
      <dgm:prSet presAssocID="{14E91361-77E0-454D-8464-DDE532ECB47D}" presName="hierChild3" presStyleCnt="0"/>
      <dgm:spPr/>
    </dgm:pt>
  </dgm:ptLst>
  <dgm:cxnLst>
    <dgm:cxn modelId="{2587760D-BAD9-4BFA-99C4-8717166A21D7}" type="presOf" srcId="{C9162258-D92A-41B4-9243-D2626DF5E404}" destId="{5606CA97-A8E2-4698-8F29-C73012696A6E}" srcOrd="0" destOrd="0" presId="urn:microsoft.com/office/officeart/2005/8/layout/hierarchy1"/>
    <dgm:cxn modelId="{CAC6B52F-7B4C-4EF5-9F28-C00E69CEEDAC}" srcId="{AEC9B02E-8757-4473-8C09-63F925E9685B}" destId="{1C34AA79-C1D8-4114-86B5-6B72395D7536}" srcOrd="1" destOrd="0" parTransId="{B88AD8EC-0D72-4D47-8518-91F69A57F4D5}" sibTransId="{0549D7FF-1147-411E-808C-B8896FA35B82}"/>
    <dgm:cxn modelId="{36FA6C31-A1AE-4815-9FF3-8A36524F5D6C}" type="presOf" srcId="{F7732F23-C348-44E0-B314-B48F881B688F}" destId="{D1257CDA-4C1E-45B9-827F-AD4C254B7D07}" srcOrd="0" destOrd="0" presId="urn:microsoft.com/office/officeart/2005/8/layout/hierarchy1"/>
    <dgm:cxn modelId="{B8768B33-364D-4CBC-A82A-B4286A14D5F1}" type="presOf" srcId="{60E1409B-CBB0-4E92-9E13-25536333A936}" destId="{40053B2A-4652-4B14-A0BE-D4327651BE83}" srcOrd="0" destOrd="0" presId="urn:microsoft.com/office/officeart/2005/8/layout/hierarchy1"/>
    <dgm:cxn modelId="{2FB8065F-603A-4CE1-8EC1-CF16161D6233}" srcId="{AEC9B02E-8757-4473-8C09-63F925E9685B}" destId="{60E1409B-CBB0-4E92-9E13-25536333A936}" srcOrd="0" destOrd="0" parTransId="{C9162258-D92A-41B4-9243-D2626DF5E404}" sibTransId="{80228D01-8039-4D79-A150-9EDA16D65EFC}"/>
    <dgm:cxn modelId="{20661665-935D-477B-B0EA-AD95DF94236F}" type="presOf" srcId="{CD5DC61A-F808-4A65-B050-88D8646AB866}" destId="{DED6215C-1145-4F98-865B-505573FBE3BE}" srcOrd="0" destOrd="0" presId="urn:microsoft.com/office/officeart/2005/8/layout/hierarchy1"/>
    <dgm:cxn modelId="{0B09B56D-7109-4F90-9FC6-E711FB6F8DD4}" type="presOf" srcId="{3B1E865A-C903-4C01-B0D4-AA190A3EFD31}" destId="{0CA20220-B8A4-4379-9EAB-4ACFABF929DD}" srcOrd="0" destOrd="0" presId="urn:microsoft.com/office/officeart/2005/8/layout/hierarchy1"/>
    <dgm:cxn modelId="{B1D5B450-6852-42EB-8364-15DBFDF961E8}" type="presOf" srcId="{AEC9B02E-8757-4473-8C09-63F925E9685B}" destId="{56514B19-7B52-4071-B45E-5ED59FC6BBDD}" srcOrd="0" destOrd="0" presId="urn:microsoft.com/office/officeart/2005/8/layout/hierarchy1"/>
    <dgm:cxn modelId="{350D9B71-A5E4-4E72-A015-019E4D8417D8}" srcId="{8BAA0EBD-2377-4AE4-BC07-19D754EA9D80}" destId="{AEC9B02E-8757-4473-8C09-63F925E9685B}" srcOrd="0" destOrd="0" parTransId="{A8C146A7-8BFB-4072-8DE0-4E3ADC5406AD}" sibTransId="{F53C5B66-2B03-4FF7-96E5-1789ED9695DF}"/>
    <dgm:cxn modelId="{A133AC79-D2EB-493C-BF31-222DD37B0F78}" type="presOf" srcId="{B88AD8EC-0D72-4D47-8518-91F69A57F4D5}" destId="{6A4F3522-D926-499E-A5A2-EF409845EB01}" srcOrd="0" destOrd="0" presId="urn:microsoft.com/office/officeart/2005/8/layout/hierarchy1"/>
    <dgm:cxn modelId="{56D30E95-3E51-41C4-864F-4024F5D04084}" srcId="{AEC9B02E-8757-4473-8C09-63F925E9685B}" destId="{14E91361-77E0-454D-8464-DDE532ECB47D}" srcOrd="2" destOrd="0" parTransId="{CD5DC61A-F808-4A65-B050-88D8646AB866}" sibTransId="{CEB01130-3E25-40E9-9507-875C61DC85AC}"/>
    <dgm:cxn modelId="{42FC26CA-0E60-4696-A351-25E2AB4FD933}" srcId="{1C34AA79-C1D8-4114-86B5-6B72395D7536}" destId="{3B1E865A-C903-4C01-B0D4-AA190A3EFD31}" srcOrd="0" destOrd="0" parTransId="{F7732F23-C348-44E0-B314-B48F881B688F}" sibTransId="{52130533-C57D-44E1-AB33-8016B344F36D}"/>
    <dgm:cxn modelId="{AB90DDD2-3345-476A-A67E-1337613BB63F}" type="presOf" srcId="{8BAA0EBD-2377-4AE4-BC07-19D754EA9D80}" destId="{6AA528A4-7FCB-4644-80BC-D4DAA0BA8F17}" srcOrd="0" destOrd="0" presId="urn:microsoft.com/office/officeart/2005/8/layout/hierarchy1"/>
    <dgm:cxn modelId="{BE1310F2-00AB-4C05-83C4-74EF452D3C0B}" type="presOf" srcId="{14E91361-77E0-454D-8464-DDE532ECB47D}" destId="{EAC1FF12-649E-462A-9595-BCF164F700E8}" srcOrd="0" destOrd="0" presId="urn:microsoft.com/office/officeart/2005/8/layout/hierarchy1"/>
    <dgm:cxn modelId="{1209EAF3-A882-453A-B617-76525920F0B6}" type="presOf" srcId="{1C34AA79-C1D8-4114-86B5-6B72395D7536}" destId="{D578D1BA-5E1B-421D-9805-214BDDD86F89}" srcOrd="0" destOrd="0" presId="urn:microsoft.com/office/officeart/2005/8/layout/hierarchy1"/>
    <dgm:cxn modelId="{F430FA5F-F117-490F-BC89-1C0F1AF6553D}" type="presParOf" srcId="{6AA528A4-7FCB-4644-80BC-D4DAA0BA8F17}" destId="{3F4CA327-541F-4580-A4A8-6EBB513AED85}" srcOrd="0" destOrd="0" presId="urn:microsoft.com/office/officeart/2005/8/layout/hierarchy1"/>
    <dgm:cxn modelId="{7EBE6261-D6E9-4BCD-A097-4BF4DBF76F4D}" type="presParOf" srcId="{3F4CA327-541F-4580-A4A8-6EBB513AED85}" destId="{8AC02566-E089-406F-9BE2-5F116B1DC383}" srcOrd="0" destOrd="0" presId="urn:microsoft.com/office/officeart/2005/8/layout/hierarchy1"/>
    <dgm:cxn modelId="{5F0B15E1-DAEF-4313-A7E0-C3DF16B2C7E6}" type="presParOf" srcId="{8AC02566-E089-406F-9BE2-5F116B1DC383}" destId="{81F9ED19-B012-46D6-8CFD-FEE98BC790D2}" srcOrd="0" destOrd="0" presId="urn:microsoft.com/office/officeart/2005/8/layout/hierarchy1"/>
    <dgm:cxn modelId="{DBB3C9B8-E03B-4B56-89F6-964483AFA81E}" type="presParOf" srcId="{8AC02566-E089-406F-9BE2-5F116B1DC383}" destId="{56514B19-7B52-4071-B45E-5ED59FC6BBDD}" srcOrd="1" destOrd="0" presId="urn:microsoft.com/office/officeart/2005/8/layout/hierarchy1"/>
    <dgm:cxn modelId="{A9C2835E-194C-4F0E-BB88-912AC45CAA2C}" type="presParOf" srcId="{3F4CA327-541F-4580-A4A8-6EBB513AED85}" destId="{A86D8ED2-DFBC-44AB-955E-534F5ACF9A1D}" srcOrd="1" destOrd="0" presId="urn:microsoft.com/office/officeart/2005/8/layout/hierarchy1"/>
    <dgm:cxn modelId="{4B716EB9-0897-4BB7-B10C-A8F206D689C6}" type="presParOf" srcId="{A86D8ED2-DFBC-44AB-955E-534F5ACF9A1D}" destId="{5606CA97-A8E2-4698-8F29-C73012696A6E}" srcOrd="0" destOrd="0" presId="urn:microsoft.com/office/officeart/2005/8/layout/hierarchy1"/>
    <dgm:cxn modelId="{59F984AF-AEAA-4240-A325-125A381EDE72}" type="presParOf" srcId="{A86D8ED2-DFBC-44AB-955E-534F5ACF9A1D}" destId="{64EBB871-4737-49D5-8399-B497BA165BCA}" srcOrd="1" destOrd="0" presId="urn:microsoft.com/office/officeart/2005/8/layout/hierarchy1"/>
    <dgm:cxn modelId="{BB4D0436-19BA-4C28-8C5D-9F76D91E78B7}" type="presParOf" srcId="{64EBB871-4737-49D5-8399-B497BA165BCA}" destId="{36A2873A-D39B-4FDB-B9AE-3399986D834F}" srcOrd="0" destOrd="0" presId="urn:microsoft.com/office/officeart/2005/8/layout/hierarchy1"/>
    <dgm:cxn modelId="{DDC33357-9D4A-4D56-94F6-F5DA909F7AF5}" type="presParOf" srcId="{36A2873A-D39B-4FDB-B9AE-3399986D834F}" destId="{04FC5460-0390-4D21-AAF1-B539FE78244B}" srcOrd="0" destOrd="0" presId="urn:microsoft.com/office/officeart/2005/8/layout/hierarchy1"/>
    <dgm:cxn modelId="{B6805A8D-B324-4B46-8D07-EA20A08654D7}" type="presParOf" srcId="{36A2873A-D39B-4FDB-B9AE-3399986D834F}" destId="{40053B2A-4652-4B14-A0BE-D4327651BE83}" srcOrd="1" destOrd="0" presId="urn:microsoft.com/office/officeart/2005/8/layout/hierarchy1"/>
    <dgm:cxn modelId="{BED2D53F-8461-40FC-9354-35C47217DC41}" type="presParOf" srcId="{64EBB871-4737-49D5-8399-B497BA165BCA}" destId="{3FCD50F4-17D1-4BA4-880F-C8030D68903B}" srcOrd="1" destOrd="0" presId="urn:microsoft.com/office/officeart/2005/8/layout/hierarchy1"/>
    <dgm:cxn modelId="{19CE5B6D-75FC-4434-83E4-5286E92FAD6E}" type="presParOf" srcId="{A86D8ED2-DFBC-44AB-955E-534F5ACF9A1D}" destId="{6A4F3522-D926-499E-A5A2-EF409845EB01}" srcOrd="2" destOrd="0" presId="urn:microsoft.com/office/officeart/2005/8/layout/hierarchy1"/>
    <dgm:cxn modelId="{D8FFFCBD-653B-4C8B-9D1B-3BFE90BAD503}" type="presParOf" srcId="{A86D8ED2-DFBC-44AB-955E-534F5ACF9A1D}" destId="{8398C8C0-395A-4BF3-8811-802A4206A227}" srcOrd="3" destOrd="0" presId="urn:microsoft.com/office/officeart/2005/8/layout/hierarchy1"/>
    <dgm:cxn modelId="{D7A20FAE-3856-40BE-9C77-0E9C8FD06E24}" type="presParOf" srcId="{8398C8C0-395A-4BF3-8811-802A4206A227}" destId="{3DD31551-4081-4F85-BEE7-82FCD60B2A66}" srcOrd="0" destOrd="0" presId="urn:microsoft.com/office/officeart/2005/8/layout/hierarchy1"/>
    <dgm:cxn modelId="{140E8A94-78A0-4DC1-9604-F4F044A33FDD}" type="presParOf" srcId="{3DD31551-4081-4F85-BEE7-82FCD60B2A66}" destId="{6EE0ED98-CACA-4034-BF6B-FA63E4F8BE96}" srcOrd="0" destOrd="0" presId="urn:microsoft.com/office/officeart/2005/8/layout/hierarchy1"/>
    <dgm:cxn modelId="{205A1B27-E7D4-4F31-9239-E6A8C1DB105D}" type="presParOf" srcId="{3DD31551-4081-4F85-BEE7-82FCD60B2A66}" destId="{D578D1BA-5E1B-421D-9805-214BDDD86F89}" srcOrd="1" destOrd="0" presId="urn:microsoft.com/office/officeart/2005/8/layout/hierarchy1"/>
    <dgm:cxn modelId="{DED90ADB-92C2-49F9-8E15-B69EEC91EBC4}" type="presParOf" srcId="{8398C8C0-395A-4BF3-8811-802A4206A227}" destId="{434A6672-FF69-4DB1-87AC-3025F2522BD7}" srcOrd="1" destOrd="0" presId="urn:microsoft.com/office/officeart/2005/8/layout/hierarchy1"/>
    <dgm:cxn modelId="{03595720-DAFB-41BD-BFA7-F1531865A9EE}" type="presParOf" srcId="{434A6672-FF69-4DB1-87AC-3025F2522BD7}" destId="{D1257CDA-4C1E-45B9-827F-AD4C254B7D07}" srcOrd="0" destOrd="0" presId="urn:microsoft.com/office/officeart/2005/8/layout/hierarchy1"/>
    <dgm:cxn modelId="{8F4D1236-B839-4E7C-8FF3-8917247C69C1}" type="presParOf" srcId="{434A6672-FF69-4DB1-87AC-3025F2522BD7}" destId="{E381BB5B-918D-4E80-B46D-BA21AC6CE1F6}" srcOrd="1" destOrd="0" presId="urn:microsoft.com/office/officeart/2005/8/layout/hierarchy1"/>
    <dgm:cxn modelId="{1A450C19-EF4C-4AF9-AF23-02DE0A18D36D}" type="presParOf" srcId="{E381BB5B-918D-4E80-B46D-BA21AC6CE1F6}" destId="{3D61FF08-CC0D-4E1B-9CB6-E2389C8A622C}" srcOrd="0" destOrd="0" presId="urn:microsoft.com/office/officeart/2005/8/layout/hierarchy1"/>
    <dgm:cxn modelId="{0B750029-65AB-44FF-AB5A-8009DCED4DB9}" type="presParOf" srcId="{3D61FF08-CC0D-4E1B-9CB6-E2389C8A622C}" destId="{20BC6E34-B6AC-44FA-AE24-10FDF0ED8D97}" srcOrd="0" destOrd="0" presId="urn:microsoft.com/office/officeart/2005/8/layout/hierarchy1"/>
    <dgm:cxn modelId="{C6EF326A-3B30-4E87-9DEB-59D26A320D73}" type="presParOf" srcId="{3D61FF08-CC0D-4E1B-9CB6-E2389C8A622C}" destId="{0CA20220-B8A4-4379-9EAB-4ACFABF929DD}" srcOrd="1" destOrd="0" presId="urn:microsoft.com/office/officeart/2005/8/layout/hierarchy1"/>
    <dgm:cxn modelId="{52FF9B5E-39B3-44B8-8B3E-AE61FEA3EE47}" type="presParOf" srcId="{E381BB5B-918D-4E80-B46D-BA21AC6CE1F6}" destId="{31F1829F-6809-4F37-BEC7-8F49D4D60911}" srcOrd="1" destOrd="0" presId="urn:microsoft.com/office/officeart/2005/8/layout/hierarchy1"/>
    <dgm:cxn modelId="{75CAA5C8-C0AE-4E01-BC6C-D169521EB14A}" type="presParOf" srcId="{A86D8ED2-DFBC-44AB-955E-534F5ACF9A1D}" destId="{DED6215C-1145-4F98-865B-505573FBE3BE}" srcOrd="4" destOrd="0" presId="urn:microsoft.com/office/officeart/2005/8/layout/hierarchy1"/>
    <dgm:cxn modelId="{4D7236C6-6FA5-49A0-AF7C-509A4A10D32C}" type="presParOf" srcId="{A86D8ED2-DFBC-44AB-955E-534F5ACF9A1D}" destId="{B5F0BD1D-2A20-405C-B220-6C676A1D6D66}" srcOrd="5" destOrd="0" presId="urn:microsoft.com/office/officeart/2005/8/layout/hierarchy1"/>
    <dgm:cxn modelId="{0610AF31-A8D8-48CB-9BAC-94BDBE662792}" type="presParOf" srcId="{B5F0BD1D-2A20-405C-B220-6C676A1D6D66}" destId="{D05A8D38-4994-4C74-BC95-BF731D88DA50}" srcOrd="0" destOrd="0" presId="urn:microsoft.com/office/officeart/2005/8/layout/hierarchy1"/>
    <dgm:cxn modelId="{E489109A-8607-478D-9BC2-951A7B54F385}" type="presParOf" srcId="{D05A8D38-4994-4C74-BC95-BF731D88DA50}" destId="{A80639F9-706A-4C87-B4DB-45A4A82E896B}" srcOrd="0" destOrd="0" presId="urn:microsoft.com/office/officeart/2005/8/layout/hierarchy1"/>
    <dgm:cxn modelId="{4500B248-C6E8-4F62-9A00-0FF130C87A53}" type="presParOf" srcId="{D05A8D38-4994-4C74-BC95-BF731D88DA50}" destId="{EAC1FF12-649E-462A-9595-BCF164F700E8}" srcOrd="1" destOrd="0" presId="urn:microsoft.com/office/officeart/2005/8/layout/hierarchy1"/>
    <dgm:cxn modelId="{328067A1-AA63-4C95-8C60-0AA5517FDE35}" type="presParOf" srcId="{B5F0BD1D-2A20-405C-B220-6C676A1D6D66}" destId="{697302BC-24F5-4801-942B-B2E933ABA8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AA0EBD-2377-4AE4-BC07-19D754EA9D8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EC9B02E-8757-4473-8C09-63F925E9685B}">
      <dgm:prSet phldrT="[Text]"/>
      <dgm:spPr/>
      <dgm:t>
        <a:bodyPr/>
        <a:lstStyle/>
        <a:p>
          <a:pPr rtl="1"/>
          <a:r>
            <a:rPr lang="he-IL" dirty="0"/>
            <a:t>שווה כסף בקידושין</a:t>
          </a:r>
        </a:p>
      </dgm:t>
    </dgm:pt>
    <dgm:pt modelId="{A8C146A7-8BFB-4072-8DE0-4E3ADC5406AD}" type="parTrans" cxnId="{350D9B71-A5E4-4E72-A015-019E4D8417D8}">
      <dgm:prSet/>
      <dgm:spPr/>
      <dgm:t>
        <a:bodyPr/>
        <a:lstStyle/>
        <a:p>
          <a:pPr rtl="1"/>
          <a:endParaRPr lang="he-IL"/>
        </a:p>
      </dgm:t>
    </dgm:pt>
    <dgm:pt modelId="{F53C5B66-2B03-4FF7-96E5-1789ED9695DF}" type="sibTrans" cxnId="{350D9B71-A5E4-4E72-A015-019E4D8417D8}">
      <dgm:prSet/>
      <dgm:spPr/>
      <dgm:t>
        <a:bodyPr/>
        <a:lstStyle/>
        <a:p>
          <a:pPr rtl="1"/>
          <a:endParaRPr lang="he-IL"/>
        </a:p>
      </dgm:t>
    </dgm:pt>
    <dgm:pt modelId="{60E1409B-CBB0-4E92-9E13-25536333A936}">
      <dgm:prSet phldrT="[Text]"/>
      <dgm:spPr/>
      <dgm:t>
        <a:bodyPr/>
        <a:lstStyle/>
        <a:p>
          <a:pPr rtl="1"/>
          <a:r>
            <a:rPr lang="en-US" dirty="0"/>
            <a:t>The same as everywhere else</a:t>
          </a:r>
          <a:endParaRPr lang="he-IL" dirty="0"/>
        </a:p>
      </dgm:t>
    </dgm:pt>
    <dgm:pt modelId="{C9162258-D92A-41B4-9243-D2626DF5E404}" type="parTrans" cxnId="{2FB8065F-603A-4CE1-8EC1-CF16161D6233}">
      <dgm:prSet/>
      <dgm:spPr/>
      <dgm:t>
        <a:bodyPr/>
        <a:lstStyle/>
        <a:p>
          <a:pPr rtl="1"/>
          <a:endParaRPr lang="he-IL"/>
        </a:p>
      </dgm:t>
    </dgm:pt>
    <dgm:pt modelId="{80228D01-8039-4D79-A150-9EDA16D65EFC}" type="sibTrans" cxnId="{2FB8065F-603A-4CE1-8EC1-CF16161D6233}">
      <dgm:prSet/>
      <dgm:spPr/>
      <dgm:t>
        <a:bodyPr/>
        <a:lstStyle/>
        <a:p>
          <a:pPr rtl="1"/>
          <a:endParaRPr lang="he-IL"/>
        </a:p>
      </dgm:t>
    </dgm:pt>
    <dgm:pt modelId="{1C34AA79-C1D8-4114-86B5-6B72395D7536}">
      <dgm:prSet phldrT="[Text]"/>
      <dgm:spPr/>
      <dgm:t>
        <a:bodyPr/>
        <a:lstStyle/>
        <a:p>
          <a:pPr rtl="1"/>
          <a:r>
            <a:rPr lang="en-US" dirty="0" err="1"/>
            <a:t>Kinyanim</a:t>
          </a:r>
          <a:r>
            <a:rPr lang="en-US" dirty="0"/>
            <a:t>- no </a:t>
          </a:r>
          <a:r>
            <a:rPr lang="en-US" dirty="0" err="1"/>
            <a:t>makor</a:t>
          </a:r>
          <a:br>
            <a:rPr lang="en-US" dirty="0"/>
          </a:br>
          <a:r>
            <a:rPr lang="en-US" dirty="0"/>
            <a:t>Kiddushin- needs a </a:t>
          </a:r>
          <a:r>
            <a:rPr lang="en-US" dirty="0" err="1"/>
            <a:t>makor</a:t>
          </a:r>
          <a:endParaRPr lang="he-IL" dirty="0"/>
        </a:p>
      </dgm:t>
    </dgm:pt>
    <dgm:pt modelId="{B88AD8EC-0D72-4D47-8518-91F69A57F4D5}" type="parTrans" cxnId="{CAC6B52F-7B4C-4EF5-9F28-C00E69CEEDAC}">
      <dgm:prSet/>
      <dgm:spPr/>
      <dgm:t>
        <a:bodyPr/>
        <a:lstStyle/>
        <a:p>
          <a:pPr rtl="1"/>
          <a:endParaRPr lang="he-IL"/>
        </a:p>
      </dgm:t>
    </dgm:pt>
    <dgm:pt modelId="{0549D7FF-1147-411E-808C-B8896FA35B82}" type="sibTrans" cxnId="{CAC6B52F-7B4C-4EF5-9F28-C00E69CEEDAC}">
      <dgm:prSet/>
      <dgm:spPr/>
      <dgm:t>
        <a:bodyPr/>
        <a:lstStyle/>
        <a:p>
          <a:pPr rtl="1"/>
          <a:endParaRPr lang="he-IL"/>
        </a:p>
      </dgm:t>
    </dgm:pt>
    <dgm:pt modelId="{14E91361-77E0-454D-8464-DDE532ECB47D}">
      <dgm:prSet phldrT="[Text]"/>
      <dgm:spPr/>
      <dgm:t>
        <a:bodyPr/>
        <a:lstStyle/>
        <a:p>
          <a:pPr rtl="1"/>
          <a:r>
            <a:rPr lang="en-US" dirty="0"/>
            <a:t>Kiddushin doesn’t need a </a:t>
          </a:r>
          <a:r>
            <a:rPr lang="en-US" dirty="0" err="1"/>
            <a:t>makor</a:t>
          </a:r>
          <a:r>
            <a:rPr lang="en-US" dirty="0"/>
            <a:t>, </a:t>
          </a:r>
          <a:br>
            <a:rPr lang="en-US" dirty="0"/>
          </a:br>
          <a:r>
            <a:rPr lang="en-US" dirty="0"/>
            <a:t>Other things need a </a:t>
          </a:r>
          <a:r>
            <a:rPr lang="en-US" dirty="0" err="1"/>
            <a:t>makor</a:t>
          </a:r>
          <a:endParaRPr lang="he-IL" dirty="0"/>
        </a:p>
      </dgm:t>
    </dgm:pt>
    <dgm:pt modelId="{CD5DC61A-F808-4A65-B050-88D8646AB866}" type="parTrans" cxnId="{56D30E95-3E51-41C4-864F-4024F5D04084}">
      <dgm:prSet/>
      <dgm:spPr/>
      <dgm:t>
        <a:bodyPr/>
        <a:lstStyle/>
        <a:p>
          <a:pPr rtl="1"/>
          <a:endParaRPr lang="he-IL"/>
        </a:p>
      </dgm:t>
    </dgm:pt>
    <dgm:pt modelId="{CEB01130-3E25-40E9-9507-875C61DC85AC}" type="sibTrans" cxnId="{56D30E95-3E51-41C4-864F-4024F5D04084}">
      <dgm:prSet/>
      <dgm:spPr/>
      <dgm:t>
        <a:bodyPr/>
        <a:lstStyle/>
        <a:p>
          <a:pPr rtl="1"/>
          <a:endParaRPr lang="he-IL"/>
        </a:p>
      </dgm:t>
    </dgm:pt>
    <dgm:pt modelId="{3B1E865A-C903-4C01-B0D4-AA190A3EFD31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F7732F23-C348-44E0-B314-B48F881B688F}" type="parTrans" cxnId="{42FC26CA-0E60-4696-A351-25E2AB4FD933}">
      <dgm:prSet/>
      <dgm:spPr/>
      <dgm:t>
        <a:bodyPr/>
        <a:lstStyle/>
        <a:p>
          <a:pPr rtl="1"/>
          <a:endParaRPr lang="he-IL"/>
        </a:p>
      </dgm:t>
    </dgm:pt>
    <dgm:pt modelId="{52130533-C57D-44E1-AB33-8016B344F36D}" type="sibTrans" cxnId="{42FC26CA-0E60-4696-A351-25E2AB4FD933}">
      <dgm:prSet/>
      <dgm:spPr/>
      <dgm:t>
        <a:bodyPr/>
        <a:lstStyle/>
        <a:p>
          <a:pPr rtl="1"/>
          <a:endParaRPr lang="he-IL"/>
        </a:p>
      </dgm:t>
    </dgm:pt>
    <dgm:pt modelId="{6AA528A4-7FCB-4644-80BC-D4DAA0BA8F17}" type="pres">
      <dgm:prSet presAssocID="{8BAA0EBD-2377-4AE4-BC07-19D754EA9D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4CA327-541F-4580-A4A8-6EBB513AED85}" type="pres">
      <dgm:prSet presAssocID="{AEC9B02E-8757-4473-8C09-63F925E9685B}" presName="hierRoot1" presStyleCnt="0"/>
      <dgm:spPr/>
    </dgm:pt>
    <dgm:pt modelId="{8AC02566-E089-406F-9BE2-5F116B1DC383}" type="pres">
      <dgm:prSet presAssocID="{AEC9B02E-8757-4473-8C09-63F925E9685B}" presName="composite" presStyleCnt="0"/>
      <dgm:spPr/>
    </dgm:pt>
    <dgm:pt modelId="{81F9ED19-B012-46D6-8CFD-FEE98BC790D2}" type="pres">
      <dgm:prSet presAssocID="{AEC9B02E-8757-4473-8C09-63F925E9685B}" presName="background" presStyleLbl="node0" presStyleIdx="0" presStyleCnt="1"/>
      <dgm:spPr/>
    </dgm:pt>
    <dgm:pt modelId="{56514B19-7B52-4071-B45E-5ED59FC6BBDD}" type="pres">
      <dgm:prSet presAssocID="{AEC9B02E-8757-4473-8C09-63F925E9685B}" presName="text" presStyleLbl="fgAcc0" presStyleIdx="0" presStyleCnt="1">
        <dgm:presLayoutVars>
          <dgm:chPref val="3"/>
        </dgm:presLayoutVars>
      </dgm:prSet>
      <dgm:spPr/>
    </dgm:pt>
    <dgm:pt modelId="{A86D8ED2-DFBC-44AB-955E-534F5ACF9A1D}" type="pres">
      <dgm:prSet presAssocID="{AEC9B02E-8757-4473-8C09-63F925E9685B}" presName="hierChild2" presStyleCnt="0"/>
      <dgm:spPr/>
    </dgm:pt>
    <dgm:pt modelId="{5606CA97-A8E2-4698-8F29-C73012696A6E}" type="pres">
      <dgm:prSet presAssocID="{C9162258-D92A-41B4-9243-D2626DF5E404}" presName="Name10" presStyleLbl="parChTrans1D2" presStyleIdx="0" presStyleCnt="3"/>
      <dgm:spPr/>
    </dgm:pt>
    <dgm:pt modelId="{64EBB871-4737-49D5-8399-B497BA165BCA}" type="pres">
      <dgm:prSet presAssocID="{60E1409B-CBB0-4E92-9E13-25536333A936}" presName="hierRoot2" presStyleCnt="0"/>
      <dgm:spPr/>
    </dgm:pt>
    <dgm:pt modelId="{36A2873A-D39B-4FDB-B9AE-3399986D834F}" type="pres">
      <dgm:prSet presAssocID="{60E1409B-CBB0-4E92-9E13-25536333A936}" presName="composite2" presStyleCnt="0"/>
      <dgm:spPr/>
    </dgm:pt>
    <dgm:pt modelId="{04FC5460-0390-4D21-AAF1-B539FE78244B}" type="pres">
      <dgm:prSet presAssocID="{60E1409B-CBB0-4E92-9E13-25536333A936}" presName="background2" presStyleLbl="node2" presStyleIdx="0" presStyleCnt="3"/>
      <dgm:spPr/>
    </dgm:pt>
    <dgm:pt modelId="{40053B2A-4652-4B14-A0BE-D4327651BE83}" type="pres">
      <dgm:prSet presAssocID="{60E1409B-CBB0-4E92-9E13-25536333A936}" presName="text2" presStyleLbl="fgAcc2" presStyleIdx="0" presStyleCnt="3">
        <dgm:presLayoutVars>
          <dgm:chPref val="3"/>
        </dgm:presLayoutVars>
      </dgm:prSet>
      <dgm:spPr/>
    </dgm:pt>
    <dgm:pt modelId="{3FCD50F4-17D1-4BA4-880F-C8030D68903B}" type="pres">
      <dgm:prSet presAssocID="{60E1409B-CBB0-4E92-9E13-25536333A936}" presName="hierChild3" presStyleCnt="0"/>
      <dgm:spPr/>
    </dgm:pt>
    <dgm:pt modelId="{6A4F3522-D926-499E-A5A2-EF409845EB01}" type="pres">
      <dgm:prSet presAssocID="{B88AD8EC-0D72-4D47-8518-91F69A57F4D5}" presName="Name10" presStyleLbl="parChTrans1D2" presStyleIdx="1" presStyleCnt="3"/>
      <dgm:spPr/>
    </dgm:pt>
    <dgm:pt modelId="{8398C8C0-395A-4BF3-8811-802A4206A227}" type="pres">
      <dgm:prSet presAssocID="{1C34AA79-C1D8-4114-86B5-6B72395D7536}" presName="hierRoot2" presStyleCnt="0"/>
      <dgm:spPr/>
    </dgm:pt>
    <dgm:pt modelId="{3DD31551-4081-4F85-BEE7-82FCD60B2A66}" type="pres">
      <dgm:prSet presAssocID="{1C34AA79-C1D8-4114-86B5-6B72395D7536}" presName="composite2" presStyleCnt="0"/>
      <dgm:spPr/>
    </dgm:pt>
    <dgm:pt modelId="{6EE0ED98-CACA-4034-BF6B-FA63E4F8BE96}" type="pres">
      <dgm:prSet presAssocID="{1C34AA79-C1D8-4114-86B5-6B72395D7536}" presName="background2" presStyleLbl="node2" presStyleIdx="1" presStyleCnt="3"/>
      <dgm:spPr/>
    </dgm:pt>
    <dgm:pt modelId="{D578D1BA-5E1B-421D-9805-214BDDD86F89}" type="pres">
      <dgm:prSet presAssocID="{1C34AA79-C1D8-4114-86B5-6B72395D7536}" presName="text2" presStyleLbl="fgAcc2" presStyleIdx="1" presStyleCnt="3">
        <dgm:presLayoutVars>
          <dgm:chPref val="3"/>
        </dgm:presLayoutVars>
      </dgm:prSet>
      <dgm:spPr/>
    </dgm:pt>
    <dgm:pt modelId="{434A6672-FF69-4DB1-87AC-3025F2522BD7}" type="pres">
      <dgm:prSet presAssocID="{1C34AA79-C1D8-4114-86B5-6B72395D7536}" presName="hierChild3" presStyleCnt="0"/>
      <dgm:spPr/>
    </dgm:pt>
    <dgm:pt modelId="{D1257CDA-4C1E-45B9-827F-AD4C254B7D07}" type="pres">
      <dgm:prSet presAssocID="{F7732F23-C348-44E0-B314-B48F881B688F}" presName="Name17" presStyleLbl="parChTrans1D3" presStyleIdx="0" presStyleCnt="1"/>
      <dgm:spPr/>
    </dgm:pt>
    <dgm:pt modelId="{E381BB5B-918D-4E80-B46D-BA21AC6CE1F6}" type="pres">
      <dgm:prSet presAssocID="{3B1E865A-C903-4C01-B0D4-AA190A3EFD31}" presName="hierRoot3" presStyleCnt="0"/>
      <dgm:spPr/>
    </dgm:pt>
    <dgm:pt modelId="{3D61FF08-CC0D-4E1B-9CB6-E2389C8A622C}" type="pres">
      <dgm:prSet presAssocID="{3B1E865A-C903-4C01-B0D4-AA190A3EFD31}" presName="composite3" presStyleCnt="0"/>
      <dgm:spPr/>
    </dgm:pt>
    <dgm:pt modelId="{20BC6E34-B6AC-44FA-AE24-10FDF0ED8D97}" type="pres">
      <dgm:prSet presAssocID="{3B1E865A-C903-4C01-B0D4-AA190A3EFD31}" presName="background3" presStyleLbl="node3" presStyleIdx="0" presStyleCnt="1"/>
      <dgm:spPr/>
    </dgm:pt>
    <dgm:pt modelId="{0CA20220-B8A4-4379-9EAB-4ACFABF929DD}" type="pres">
      <dgm:prSet presAssocID="{3B1E865A-C903-4C01-B0D4-AA190A3EFD31}" presName="text3" presStyleLbl="fgAcc3" presStyleIdx="0" presStyleCnt="1">
        <dgm:presLayoutVars>
          <dgm:chPref val="3"/>
        </dgm:presLayoutVars>
      </dgm:prSet>
      <dgm:spPr/>
    </dgm:pt>
    <dgm:pt modelId="{31F1829F-6809-4F37-BEC7-8F49D4D60911}" type="pres">
      <dgm:prSet presAssocID="{3B1E865A-C903-4C01-B0D4-AA190A3EFD31}" presName="hierChild4" presStyleCnt="0"/>
      <dgm:spPr/>
    </dgm:pt>
    <dgm:pt modelId="{DED6215C-1145-4F98-865B-505573FBE3BE}" type="pres">
      <dgm:prSet presAssocID="{CD5DC61A-F808-4A65-B050-88D8646AB866}" presName="Name10" presStyleLbl="parChTrans1D2" presStyleIdx="2" presStyleCnt="3"/>
      <dgm:spPr/>
    </dgm:pt>
    <dgm:pt modelId="{B5F0BD1D-2A20-405C-B220-6C676A1D6D66}" type="pres">
      <dgm:prSet presAssocID="{14E91361-77E0-454D-8464-DDE532ECB47D}" presName="hierRoot2" presStyleCnt="0"/>
      <dgm:spPr/>
    </dgm:pt>
    <dgm:pt modelId="{D05A8D38-4994-4C74-BC95-BF731D88DA50}" type="pres">
      <dgm:prSet presAssocID="{14E91361-77E0-454D-8464-DDE532ECB47D}" presName="composite2" presStyleCnt="0"/>
      <dgm:spPr/>
    </dgm:pt>
    <dgm:pt modelId="{A80639F9-706A-4C87-B4DB-45A4A82E896B}" type="pres">
      <dgm:prSet presAssocID="{14E91361-77E0-454D-8464-DDE532ECB47D}" presName="background2" presStyleLbl="node2" presStyleIdx="2" presStyleCnt="3"/>
      <dgm:spPr/>
    </dgm:pt>
    <dgm:pt modelId="{EAC1FF12-649E-462A-9595-BCF164F700E8}" type="pres">
      <dgm:prSet presAssocID="{14E91361-77E0-454D-8464-DDE532ECB47D}" presName="text2" presStyleLbl="fgAcc2" presStyleIdx="2" presStyleCnt="3">
        <dgm:presLayoutVars>
          <dgm:chPref val="3"/>
        </dgm:presLayoutVars>
      </dgm:prSet>
      <dgm:spPr/>
    </dgm:pt>
    <dgm:pt modelId="{697302BC-24F5-4801-942B-B2E933ABA81D}" type="pres">
      <dgm:prSet presAssocID="{14E91361-77E0-454D-8464-DDE532ECB47D}" presName="hierChild3" presStyleCnt="0"/>
      <dgm:spPr/>
    </dgm:pt>
  </dgm:ptLst>
  <dgm:cxnLst>
    <dgm:cxn modelId="{2587760D-BAD9-4BFA-99C4-8717166A21D7}" type="presOf" srcId="{C9162258-D92A-41B4-9243-D2626DF5E404}" destId="{5606CA97-A8E2-4698-8F29-C73012696A6E}" srcOrd="0" destOrd="0" presId="urn:microsoft.com/office/officeart/2005/8/layout/hierarchy1"/>
    <dgm:cxn modelId="{CAC6B52F-7B4C-4EF5-9F28-C00E69CEEDAC}" srcId="{AEC9B02E-8757-4473-8C09-63F925E9685B}" destId="{1C34AA79-C1D8-4114-86B5-6B72395D7536}" srcOrd="1" destOrd="0" parTransId="{B88AD8EC-0D72-4D47-8518-91F69A57F4D5}" sibTransId="{0549D7FF-1147-411E-808C-B8896FA35B82}"/>
    <dgm:cxn modelId="{36FA6C31-A1AE-4815-9FF3-8A36524F5D6C}" type="presOf" srcId="{F7732F23-C348-44E0-B314-B48F881B688F}" destId="{D1257CDA-4C1E-45B9-827F-AD4C254B7D07}" srcOrd="0" destOrd="0" presId="urn:microsoft.com/office/officeart/2005/8/layout/hierarchy1"/>
    <dgm:cxn modelId="{B8768B33-364D-4CBC-A82A-B4286A14D5F1}" type="presOf" srcId="{60E1409B-CBB0-4E92-9E13-25536333A936}" destId="{40053B2A-4652-4B14-A0BE-D4327651BE83}" srcOrd="0" destOrd="0" presId="urn:microsoft.com/office/officeart/2005/8/layout/hierarchy1"/>
    <dgm:cxn modelId="{2FB8065F-603A-4CE1-8EC1-CF16161D6233}" srcId="{AEC9B02E-8757-4473-8C09-63F925E9685B}" destId="{60E1409B-CBB0-4E92-9E13-25536333A936}" srcOrd="0" destOrd="0" parTransId="{C9162258-D92A-41B4-9243-D2626DF5E404}" sibTransId="{80228D01-8039-4D79-A150-9EDA16D65EFC}"/>
    <dgm:cxn modelId="{20661665-935D-477B-B0EA-AD95DF94236F}" type="presOf" srcId="{CD5DC61A-F808-4A65-B050-88D8646AB866}" destId="{DED6215C-1145-4F98-865B-505573FBE3BE}" srcOrd="0" destOrd="0" presId="urn:microsoft.com/office/officeart/2005/8/layout/hierarchy1"/>
    <dgm:cxn modelId="{0B09B56D-7109-4F90-9FC6-E711FB6F8DD4}" type="presOf" srcId="{3B1E865A-C903-4C01-B0D4-AA190A3EFD31}" destId="{0CA20220-B8A4-4379-9EAB-4ACFABF929DD}" srcOrd="0" destOrd="0" presId="urn:microsoft.com/office/officeart/2005/8/layout/hierarchy1"/>
    <dgm:cxn modelId="{B1D5B450-6852-42EB-8364-15DBFDF961E8}" type="presOf" srcId="{AEC9B02E-8757-4473-8C09-63F925E9685B}" destId="{56514B19-7B52-4071-B45E-5ED59FC6BBDD}" srcOrd="0" destOrd="0" presId="urn:microsoft.com/office/officeart/2005/8/layout/hierarchy1"/>
    <dgm:cxn modelId="{350D9B71-A5E4-4E72-A015-019E4D8417D8}" srcId="{8BAA0EBD-2377-4AE4-BC07-19D754EA9D80}" destId="{AEC9B02E-8757-4473-8C09-63F925E9685B}" srcOrd="0" destOrd="0" parTransId="{A8C146A7-8BFB-4072-8DE0-4E3ADC5406AD}" sibTransId="{F53C5B66-2B03-4FF7-96E5-1789ED9695DF}"/>
    <dgm:cxn modelId="{A133AC79-D2EB-493C-BF31-222DD37B0F78}" type="presOf" srcId="{B88AD8EC-0D72-4D47-8518-91F69A57F4D5}" destId="{6A4F3522-D926-499E-A5A2-EF409845EB01}" srcOrd="0" destOrd="0" presId="urn:microsoft.com/office/officeart/2005/8/layout/hierarchy1"/>
    <dgm:cxn modelId="{56D30E95-3E51-41C4-864F-4024F5D04084}" srcId="{AEC9B02E-8757-4473-8C09-63F925E9685B}" destId="{14E91361-77E0-454D-8464-DDE532ECB47D}" srcOrd="2" destOrd="0" parTransId="{CD5DC61A-F808-4A65-B050-88D8646AB866}" sibTransId="{CEB01130-3E25-40E9-9507-875C61DC85AC}"/>
    <dgm:cxn modelId="{42FC26CA-0E60-4696-A351-25E2AB4FD933}" srcId="{1C34AA79-C1D8-4114-86B5-6B72395D7536}" destId="{3B1E865A-C903-4C01-B0D4-AA190A3EFD31}" srcOrd="0" destOrd="0" parTransId="{F7732F23-C348-44E0-B314-B48F881B688F}" sibTransId="{52130533-C57D-44E1-AB33-8016B344F36D}"/>
    <dgm:cxn modelId="{AB90DDD2-3345-476A-A67E-1337613BB63F}" type="presOf" srcId="{8BAA0EBD-2377-4AE4-BC07-19D754EA9D80}" destId="{6AA528A4-7FCB-4644-80BC-D4DAA0BA8F17}" srcOrd="0" destOrd="0" presId="urn:microsoft.com/office/officeart/2005/8/layout/hierarchy1"/>
    <dgm:cxn modelId="{BE1310F2-00AB-4C05-83C4-74EF452D3C0B}" type="presOf" srcId="{14E91361-77E0-454D-8464-DDE532ECB47D}" destId="{EAC1FF12-649E-462A-9595-BCF164F700E8}" srcOrd="0" destOrd="0" presId="urn:microsoft.com/office/officeart/2005/8/layout/hierarchy1"/>
    <dgm:cxn modelId="{1209EAF3-A882-453A-B617-76525920F0B6}" type="presOf" srcId="{1C34AA79-C1D8-4114-86B5-6B72395D7536}" destId="{D578D1BA-5E1B-421D-9805-214BDDD86F89}" srcOrd="0" destOrd="0" presId="urn:microsoft.com/office/officeart/2005/8/layout/hierarchy1"/>
    <dgm:cxn modelId="{F430FA5F-F117-490F-BC89-1C0F1AF6553D}" type="presParOf" srcId="{6AA528A4-7FCB-4644-80BC-D4DAA0BA8F17}" destId="{3F4CA327-541F-4580-A4A8-6EBB513AED85}" srcOrd="0" destOrd="0" presId="urn:microsoft.com/office/officeart/2005/8/layout/hierarchy1"/>
    <dgm:cxn modelId="{7EBE6261-D6E9-4BCD-A097-4BF4DBF76F4D}" type="presParOf" srcId="{3F4CA327-541F-4580-A4A8-6EBB513AED85}" destId="{8AC02566-E089-406F-9BE2-5F116B1DC383}" srcOrd="0" destOrd="0" presId="urn:microsoft.com/office/officeart/2005/8/layout/hierarchy1"/>
    <dgm:cxn modelId="{5F0B15E1-DAEF-4313-A7E0-C3DF16B2C7E6}" type="presParOf" srcId="{8AC02566-E089-406F-9BE2-5F116B1DC383}" destId="{81F9ED19-B012-46D6-8CFD-FEE98BC790D2}" srcOrd="0" destOrd="0" presId="urn:microsoft.com/office/officeart/2005/8/layout/hierarchy1"/>
    <dgm:cxn modelId="{DBB3C9B8-E03B-4B56-89F6-964483AFA81E}" type="presParOf" srcId="{8AC02566-E089-406F-9BE2-5F116B1DC383}" destId="{56514B19-7B52-4071-B45E-5ED59FC6BBDD}" srcOrd="1" destOrd="0" presId="urn:microsoft.com/office/officeart/2005/8/layout/hierarchy1"/>
    <dgm:cxn modelId="{A9C2835E-194C-4F0E-BB88-912AC45CAA2C}" type="presParOf" srcId="{3F4CA327-541F-4580-A4A8-6EBB513AED85}" destId="{A86D8ED2-DFBC-44AB-955E-534F5ACF9A1D}" srcOrd="1" destOrd="0" presId="urn:microsoft.com/office/officeart/2005/8/layout/hierarchy1"/>
    <dgm:cxn modelId="{4B716EB9-0897-4BB7-B10C-A8F206D689C6}" type="presParOf" srcId="{A86D8ED2-DFBC-44AB-955E-534F5ACF9A1D}" destId="{5606CA97-A8E2-4698-8F29-C73012696A6E}" srcOrd="0" destOrd="0" presId="urn:microsoft.com/office/officeart/2005/8/layout/hierarchy1"/>
    <dgm:cxn modelId="{59F984AF-AEAA-4240-A325-125A381EDE72}" type="presParOf" srcId="{A86D8ED2-DFBC-44AB-955E-534F5ACF9A1D}" destId="{64EBB871-4737-49D5-8399-B497BA165BCA}" srcOrd="1" destOrd="0" presId="urn:microsoft.com/office/officeart/2005/8/layout/hierarchy1"/>
    <dgm:cxn modelId="{BB4D0436-19BA-4C28-8C5D-9F76D91E78B7}" type="presParOf" srcId="{64EBB871-4737-49D5-8399-B497BA165BCA}" destId="{36A2873A-D39B-4FDB-B9AE-3399986D834F}" srcOrd="0" destOrd="0" presId="urn:microsoft.com/office/officeart/2005/8/layout/hierarchy1"/>
    <dgm:cxn modelId="{DDC33357-9D4A-4D56-94F6-F5DA909F7AF5}" type="presParOf" srcId="{36A2873A-D39B-4FDB-B9AE-3399986D834F}" destId="{04FC5460-0390-4D21-AAF1-B539FE78244B}" srcOrd="0" destOrd="0" presId="urn:microsoft.com/office/officeart/2005/8/layout/hierarchy1"/>
    <dgm:cxn modelId="{B6805A8D-B324-4B46-8D07-EA20A08654D7}" type="presParOf" srcId="{36A2873A-D39B-4FDB-B9AE-3399986D834F}" destId="{40053B2A-4652-4B14-A0BE-D4327651BE83}" srcOrd="1" destOrd="0" presId="urn:microsoft.com/office/officeart/2005/8/layout/hierarchy1"/>
    <dgm:cxn modelId="{BED2D53F-8461-40FC-9354-35C47217DC41}" type="presParOf" srcId="{64EBB871-4737-49D5-8399-B497BA165BCA}" destId="{3FCD50F4-17D1-4BA4-880F-C8030D68903B}" srcOrd="1" destOrd="0" presId="urn:microsoft.com/office/officeart/2005/8/layout/hierarchy1"/>
    <dgm:cxn modelId="{19CE5B6D-75FC-4434-83E4-5286E92FAD6E}" type="presParOf" srcId="{A86D8ED2-DFBC-44AB-955E-534F5ACF9A1D}" destId="{6A4F3522-D926-499E-A5A2-EF409845EB01}" srcOrd="2" destOrd="0" presId="urn:microsoft.com/office/officeart/2005/8/layout/hierarchy1"/>
    <dgm:cxn modelId="{D8FFFCBD-653B-4C8B-9D1B-3BFE90BAD503}" type="presParOf" srcId="{A86D8ED2-DFBC-44AB-955E-534F5ACF9A1D}" destId="{8398C8C0-395A-4BF3-8811-802A4206A227}" srcOrd="3" destOrd="0" presId="urn:microsoft.com/office/officeart/2005/8/layout/hierarchy1"/>
    <dgm:cxn modelId="{D7A20FAE-3856-40BE-9C77-0E9C8FD06E24}" type="presParOf" srcId="{8398C8C0-395A-4BF3-8811-802A4206A227}" destId="{3DD31551-4081-4F85-BEE7-82FCD60B2A66}" srcOrd="0" destOrd="0" presId="urn:microsoft.com/office/officeart/2005/8/layout/hierarchy1"/>
    <dgm:cxn modelId="{140E8A94-78A0-4DC1-9604-F4F044A33FDD}" type="presParOf" srcId="{3DD31551-4081-4F85-BEE7-82FCD60B2A66}" destId="{6EE0ED98-CACA-4034-BF6B-FA63E4F8BE96}" srcOrd="0" destOrd="0" presId="urn:microsoft.com/office/officeart/2005/8/layout/hierarchy1"/>
    <dgm:cxn modelId="{205A1B27-E7D4-4F31-9239-E6A8C1DB105D}" type="presParOf" srcId="{3DD31551-4081-4F85-BEE7-82FCD60B2A66}" destId="{D578D1BA-5E1B-421D-9805-214BDDD86F89}" srcOrd="1" destOrd="0" presId="urn:microsoft.com/office/officeart/2005/8/layout/hierarchy1"/>
    <dgm:cxn modelId="{DED90ADB-92C2-49F9-8E15-B69EEC91EBC4}" type="presParOf" srcId="{8398C8C0-395A-4BF3-8811-802A4206A227}" destId="{434A6672-FF69-4DB1-87AC-3025F2522BD7}" srcOrd="1" destOrd="0" presId="urn:microsoft.com/office/officeart/2005/8/layout/hierarchy1"/>
    <dgm:cxn modelId="{03595720-DAFB-41BD-BFA7-F1531865A9EE}" type="presParOf" srcId="{434A6672-FF69-4DB1-87AC-3025F2522BD7}" destId="{D1257CDA-4C1E-45B9-827F-AD4C254B7D07}" srcOrd="0" destOrd="0" presId="urn:microsoft.com/office/officeart/2005/8/layout/hierarchy1"/>
    <dgm:cxn modelId="{8F4D1236-B839-4E7C-8FF3-8917247C69C1}" type="presParOf" srcId="{434A6672-FF69-4DB1-87AC-3025F2522BD7}" destId="{E381BB5B-918D-4E80-B46D-BA21AC6CE1F6}" srcOrd="1" destOrd="0" presId="urn:microsoft.com/office/officeart/2005/8/layout/hierarchy1"/>
    <dgm:cxn modelId="{1A450C19-EF4C-4AF9-AF23-02DE0A18D36D}" type="presParOf" srcId="{E381BB5B-918D-4E80-B46D-BA21AC6CE1F6}" destId="{3D61FF08-CC0D-4E1B-9CB6-E2389C8A622C}" srcOrd="0" destOrd="0" presId="urn:microsoft.com/office/officeart/2005/8/layout/hierarchy1"/>
    <dgm:cxn modelId="{0B750029-65AB-44FF-AB5A-8009DCED4DB9}" type="presParOf" srcId="{3D61FF08-CC0D-4E1B-9CB6-E2389C8A622C}" destId="{20BC6E34-B6AC-44FA-AE24-10FDF0ED8D97}" srcOrd="0" destOrd="0" presId="urn:microsoft.com/office/officeart/2005/8/layout/hierarchy1"/>
    <dgm:cxn modelId="{C6EF326A-3B30-4E87-9DEB-59D26A320D73}" type="presParOf" srcId="{3D61FF08-CC0D-4E1B-9CB6-E2389C8A622C}" destId="{0CA20220-B8A4-4379-9EAB-4ACFABF929DD}" srcOrd="1" destOrd="0" presId="urn:microsoft.com/office/officeart/2005/8/layout/hierarchy1"/>
    <dgm:cxn modelId="{52FF9B5E-39B3-44B8-8B3E-AE61FEA3EE47}" type="presParOf" srcId="{E381BB5B-918D-4E80-B46D-BA21AC6CE1F6}" destId="{31F1829F-6809-4F37-BEC7-8F49D4D60911}" srcOrd="1" destOrd="0" presId="urn:microsoft.com/office/officeart/2005/8/layout/hierarchy1"/>
    <dgm:cxn modelId="{75CAA5C8-C0AE-4E01-BC6C-D169521EB14A}" type="presParOf" srcId="{A86D8ED2-DFBC-44AB-955E-534F5ACF9A1D}" destId="{DED6215C-1145-4F98-865B-505573FBE3BE}" srcOrd="4" destOrd="0" presId="urn:microsoft.com/office/officeart/2005/8/layout/hierarchy1"/>
    <dgm:cxn modelId="{4D7236C6-6FA5-49A0-AF7C-509A4A10D32C}" type="presParOf" srcId="{A86D8ED2-DFBC-44AB-955E-534F5ACF9A1D}" destId="{B5F0BD1D-2A20-405C-B220-6C676A1D6D66}" srcOrd="5" destOrd="0" presId="urn:microsoft.com/office/officeart/2005/8/layout/hierarchy1"/>
    <dgm:cxn modelId="{0610AF31-A8D8-48CB-9BAC-94BDBE662792}" type="presParOf" srcId="{B5F0BD1D-2A20-405C-B220-6C676A1D6D66}" destId="{D05A8D38-4994-4C74-BC95-BF731D88DA50}" srcOrd="0" destOrd="0" presId="urn:microsoft.com/office/officeart/2005/8/layout/hierarchy1"/>
    <dgm:cxn modelId="{E489109A-8607-478D-9BC2-951A7B54F385}" type="presParOf" srcId="{D05A8D38-4994-4C74-BC95-BF731D88DA50}" destId="{A80639F9-706A-4C87-B4DB-45A4A82E896B}" srcOrd="0" destOrd="0" presId="urn:microsoft.com/office/officeart/2005/8/layout/hierarchy1"/>
    <dgm:cxn modelId="{4500B248-C6E8-4F62-9A00-0FF130C87A53}" type="presParOf" srcId="{D05A8D38-4994-4C74-BC95-BF731D88DA50}" destId="{EAC1FF12-649E-462A-9595-BCF164F700E8}" srcOrd="1" destOrd="0" presId="urn:microsoft.com/office/officeart/2005/8/layout/hierarchy1"/>
    <dgm:cxn modelId="{328067A1-AA63-4C95-8C60-0AA5517FDE35}" type="presParOf" srcId="{B5F0BD1D-2A20-405C-B220-6C676A1D6D66}" destId="{697302BC-24F5-4801-942B-B2E933ABA8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AA0EBD-2377-4AE4-BC07-19D754EA9D8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EC9B02E-8757-4473-8C09-63F925E9685B}">
      <dgm:prSet phldrT="[Text]"/>
      <dgm:spPr/>
      <dgm:t>
        <a:bodyPr/>
        <a:lstStyle/>
        <a:p>
          <a:pPr rtl="1"/>
          <a:r>
            <a:rPr lang="he-IL" dirty="0"/>
            <a:t>שווה כסף בקידושין</a:t>
          </a:r>
        </a:p>
      </dgm:t>
    </dgm:pt>
    <dgm:pt modelId="{A8C146A7-8BFB-4072-8DE0-4E3ADC5406AD}" type="parTrans" cxnId="{350D9B71-A5E4-4E72-A015-019E4D8417D8}">
      <dgm:prSet/>
      <dgm:spPr/>
      <dgm:t>
        <a:bodyPr/>
        <a:lstStyle/>
        <a:p>
          <a:pPr rtl="1"/>
          <a:endParaRPr lang="he-IL"/>
        </a:p>
      </dgm:t>
    </dgm:pt>
    <dgm:pt modelId="{F53C5B66-2B03-4FF7-96E5-1789ED9695DF}" type="sibTrans" cxnId="{350D9B71-A5E4-4E72-A015-019E4D8417D8}">
      <dgm:prSet/>
      <dgm:spPr/>
      <dgm:t>
        <a:bodyPr/>
        <a:lstStyle/>
        <a:p>
          <a:pPr rtl="1"/>
          <a:endParaRPr lang="he-IL"/>
        </a:p>
      </dgm:t>
    </dgm:pt>
    <dgm:pt modelId="{98E36FB9-27F5-475B-9088-CEF74CE9279B}">
      <dgm:prSet phldrT="[Text]"/>
      <dgm:spPr/>
      <dgm:t>
        <a:bodyPr/>
        <a:lstStyle/>
        <a:p>
          <a:pPr rtl="1"/>
          <a:r>
            <a:rPr lang="he-IL" dirty="0"/>
            <a:t>כסף קידושין- </a:t>
          </a:r>
          <a:r>
            <a:rPr lang="en-US" dirty="0"/>
            <a:t>symbolic</a:t>
          </a:r>
          <a:endParaRPr lang="he-IL" dirty="0"/>
        </a:p>
      </dgm:t>
    </dgm:pt>
    <dgm:pt modelId="{41A8B18A-51A0-467B-8B02-BA2A7C8C458A}" type="parTrans" cxnId="{E9BDBA49-4218-4CFB-A395-7063014389FC}">
      <dgm:prSet/>
      <dgm:spPr/>
      <dgm:t>
        <a:bodyPr/>
        <a:lstStyle/>
        <a:p>
          <a:pPr rtl="1"/>
          <a:endParaRPr lang="he-IL"/>
        </a:p>
      </dgm:t>
    </dgm:pt>
    <dgm:pt modelId="{2BB6B07F-29A1-4F46-A92E-E017741DC5F9}" type="sibTrans" cxnId="{E9BDBA49-4218-4CFB-A395-7063014389FC}">
      <dgm:prSet/>
      <dgm:spPr/>
      <dgm:t>
        <a:bodyPr/>
        <a:lstStyle/>
        <a:p>
          <a:pPr rtl="1"/>
          <a:endParaRPr lang="he-IL"/>
        </a:p>
      </dgm:t>
    </dgm:pt>
    <dgm:pt modelId="{9ABEB65F-C611-44A8-AD97-8227D9F40531}">
      <dgm:prSet phldrT="[Text]"/>
      <dgm:spPr/>
      <dgm:t>
        <a:bodyPr/>
        <a:lstStyle/>
        <a:p>
          <a:pPr rtl="1"/>
          <a:r>
            <a:rPr lang="en-US" dirty="0"/>
            <a:t>Who says that </a:t>
          </a:r>
          <a:r>
            <a:rPr lang="he-IL" dirty="0"/>
            <a:t>שווה כסף</a:t>
          </a:r>
          <a:br>
            <a:rPr lang="en-US" dirty="0"/>
          </a:br>
          <a:r>
            <a:rPr lang="en-US" dirty="0"/>
            <a:t> could work</a:t>
          </a:r>
          <a:endParaRPr lang="he-IL" dirty="0"/>
        </a:p>
      </dgm:t>
    </dgm:pt>
    <dgm:pt modelId="{4127DFC4-B61B-433F-9672-C5D1783A96A4}" type="parTrans" cxnId="{8A84D0A5-4ED0-4C6D-AAD6-34901C689041}">
      <dgm:prSet/>
      <dgm:spPr/>
      <dgm:t>
        <a:bodyPr/>
        <a:lstStyle/>
        <a:p>
          <a:pPr rtl="1"/>
          <a:endParaRPr lang="he-IL"/>
        </a:p>
      </dgm:t>
    </dgm:pt>
    <dgm:pt modelId="{D83BC55B-99F7-469B-A45A-2FA72B7DDD93}" type="sibTrans" cxnId="{8A84D0A5-4ED0-4C6D-AAD6-34901C689041}">
      <dgm:prSet/>
      <dgm:spPr/>
      <dgm:t>
        <a:bodyPr/>
        <a:lstStyle/>
        <a:p>
          <a:pPr rtl="1"/>
          <a:endParaRPr lang="he-IL"/>
        </a:p>
      </dgm:t>
    </dgm:pt>
    <dgm:pt modelId="{431BC683-9180-4B95-B555-D1BE1D3368FB}">
      <dgm:prSet phldrT="[Text]"/>
      <dgm:spPr/>
      <dgm:t>
        <a:bodyPr/>
        <a:lstStyle/>
        <a:p>
          <a:pPr rtl="1"/>
          <a:r>
            <a:rPr lang="he-IL" dirty="0"/>
            <a:t>רש"י- בכל מקום שווה כסף ככסף, וצריך מקור לקידושין</a:t>
          </a:r>
        </a:p>
      </dgm:t>
    </dgm:pt>
    <dgm:pt modelId="{465195DD-053C-4F41-A44B-35599A6529BB}" type="parTrans" cxnId="{AAF93879-8563-4F23-B630-45A68CD486AF}">
      <dgm:prSet/>
      <dgm:spPr/>
      <dgm:t>
        <a:bodyPr/>
        <a:lstStyle/>
        <a:p>
          <a:pPr rtl="1"/>
          <a:endParaRPr lang="he-IL"/>
        </a:p>
      </dgm:t>
    </dgm:pt>
    <dgm:pt modelId="{38E5FB74-063C-436B-94BE-E04C18FD3DB9}" type="sibTrans" cxnId="{AAF93879-8563-4F23-B630-45A68CD486AF}">
      <dgm:prSet/>
      <dgm:spPr/>
      <dgm:t>
        <a:bodyPr/>
        <a:lstStyle/>
        <a:p>
          <a:pPr rtl="1"/>
          <a:endParaRPr lang="he-IL"/>
        </a:p>
      </dgm:t>
    </dgm:pt>
    <dgm:pt modelId="{6AEDB474-0A8B-4F72-9DF2-1465470E70D8}">
      <dgm:prSet phldrT="[Text]"/>
      <dgm:spPr/>
      <dgm:t>
        <a:bodyPr/>
        <a:lstStyle/>
        <a:p>
          <a:pPr rtl="1"/>
          <a:r>
            <a:rPr lang="he-IL" dirty="0" err="1"/>
            <a:t>נתרצית</a:t>
          </a:r>
          <a:r>
            <a:rPr lang="he-IL" dirty="0"/>
            <a:t> בדבר- </a:t>
          </a:r>
          <a:r>
            <a:rPr lang="en-US" dirty="0"/>
            <a:t>creating the desire to consent</a:t>
          </a:r>
          <a:endParaRPr lang="he-IL" dirty="0"/>
        </a:p>
      </dgm:t>
    </dgm:pt>
    <dgm:pt modelId="{09501321-54D9-40CA-B0F5-F25DD30A5516}" type="parTrans" cxnId="{F59D968F-7A69-4181-B8AB-E80DF9928590}">
      <dgm:prSet/>
      <dgm:spPr/>
      <dgm:t>
        <a:bodyPr/>
        <a:lstStyle/>
        <a:p>
          <a:pPr rtl="1"/>
          <a:endParaRPr lang="he-IL"/>
        </a:p>
      </dgm:t>
    </dgm:pt>
    <dgm:pt modelId="{38E5CEC8-D3C4-4A06-ACA0-53FE7F71E3FE}" type="sibTrans" cxnId="{F59D968F-7A69-4181-B8AB-E80DF9928590}">
      <dgm:prSet/>
      <dgm:spPr/>
      <dgm:t>
        <a:bodyPr/>
        <a:lstStyle/>
        <a:p>
          <a:pPr rtl="1"/>
          <a:endParaRPr lang="he-IL"/>
        </a:p>
      </dgm:t>
    </dgm:pt>
    <dgm:pt modelId="{667A76F7-1380-4891-9D22-A7EFCCFEF6F6}">
      <dgm:prSet phldrT="[Text]"/>
      <dgm:spPr/>
      <dgm:t>
        <a:bodyPr/>
        <a:lstStyle/>
        <a:p>
          <a:pPr rtl="1"/>
          <a:r>
            <a:rPr lang="he-IL" dirty="0"/>
            <a:t>שווה כסף </a:t>
          </a:r>
          <a:r>
            <a:rPr lang="en-US" dirty="0"/>
            <a:t>obviously works if she accepts it</a:t>
          </a:r>
          <a:endParaRPr lang="he-IL" dirty="0"/>
        </a:p>
      </dgm:t>
    </dgm:pt>
    <dgm:pt modelId="{8D51F9D1-6D25-4156-84C1-872EF40951BA}" type="parTrans" cxnId="{C659B46F-11B0-4540-B84F-D27BD4305F82}">
      <dgm:prSet/>
      <dgm:spPr/>
      <dgm:t>
        <a:bodyPr/>
        <a:lstStyle/>
        <a:p>
          <a:pPr rtl="1"/>
          <a:endParaRPr lang="he-IL"/>
        </a:p>
      </dgm:t>
    </dgm:pt>
    <dgm:pt modelId="{69085A46-0749-40DC-959C-79AA83BFE9CE}" type="sibTrans" cxnId="{C659B46F-11B0-4540-B84F-D27BD4305F82}">
      <dgm:prSet/>
      <dgm:spPr/>
      <dgm:t>
        <a:bodyPr/>
        <a:lstStyle/>
        <a:p>
          <a:pPr rtl="1"/>
          <a:endParaRPr lang="he-IL"/>
        </a:p>
      </dgm:t>
    </dgm:pt>
    <dgm:pt modelId="{AD349168-B09F-421C-BD39-B99F843AA521}">
      <dgm:prSet phldrT="[Text]"/>
      <dgm:spPr/>
      <dgm:t>
        <a:bodyPr/>
        <a:lstStyle/>
        <a:p>
          <a:pPr rtl="1"/>
          <a:r>
            <a:rPr lang="he-IL" dirty="0" err="1"/>
            <a:t>ר"ן</a:t>
          </a:r>
          <a:r>
            <a:rPr lang="he-IL" dirty="0"/>
            <a:t>- כסף קידושין</a:t>
          </a:r>
          <a:r>
            <a:rPr lang="en-US" dirty="0"/>
            <a:t> </a:t>
          </a:r>
          <a:br>
            <a:rPr lang="en-US" dirty="0"/>
          </a:br>
          <a:r>
            <a:rPr lang="en-US" dirty="0"/>
            <a:t>really  works as</a:t>
          </a:r>
          <a:br>
            <a:rPr lang="en-US" dirty="0"/>
          </a:br>
          <a:r>
            <a:rPr lang="en-US" dirty="0"/>
            <a:t> </a:t>
          </a:r>
          <a:r>
            <a:rPr lang="he-IL" dirty="0"/>
            <a:t>שווה כסף</a:t>
          </a:r>
          <a:r>
            <a:rPr lang="en-US" dirty="0"/>
            <a:t>!!!</a:t>
          </a:r>
          <a:endParaRPr lang="he-IL" dirty="0"/>
        </a:p>
      </dgm:t>
    </dgm:pt>
    <dgm:pt modelId="{3F24F0B2-659C-409E-8757-5D10F9651DEB}" type="parTrans" cxnId="{A9E6CF1B-927D-40D8-A1E2-64398A62907A}">
      <dgm:prSet/>
      <dgm:spPr/>
      <dgm:t>
        <a:bodyPr/>
        <a:lstStyle/>
        <a:p>
          <a:pPr rtl="1"/>
          <a:endParaRPr lang="he-IL"/>
        </a:p>
      </dgm:t>
    </dgm:pt>
    <dgm:pt modelId="{5C57C8FA-6E68-422D-A5C4-A936BEE5AD2E}" type="sibTrans" cxnId="{A9E6CF1B-927D-40D8-A1E2-64398A62907A}">
      <dgm:prSet/>
      <dgm:spPr/>
      <dgm:t>
        <a:bodyPr/>
        <a:lstStyle/>
        <a:p>
          <a:pPr rtl="1"/>
          <a:endParaRPr lang="he-IL"/>
        </a:p>
      </dgm:t>
    </dgm:pt>
    <dgm:pt modelId="{6AA528A4-7FCB-4644-80BC-D4DAA0BA8F17}" type="pres">
      <dgm:prSet presAssocID="{8BAA0EBD-2377-4AE4-BC07-19D754EA9D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4CA327-541F-4580-A4A8-6EBB513AED85}" type="pres">
      <dgm:prSet presAssocID="{AEC9B02E-8757-4473-8C09-63F925E9685B}" presName="hierRoot1" presStyleCnt="0"/>
      <dgm:spPr/>
    </dgm:pt>
    <dgm:pt modelId="{8AC02566-E089-406F-9BE2-5F116B1DC383}" type="pres">
      <dgm:prSet presAssocID="{AEC9B02E-8757-4473-8C09-63F925E9685B}" presName="composite" presStyleCnt="0"/>
      <dgm:spPr/>
    </dgm:pt>
    <dgm:pt modelId="{81F9ED19-B012-46D6-8CFD-FEE98BC790D2}" type="pres">
      <dgm:prSet presAssocID="{AEC9B02E-8757-4473-8C09-63F925E9685B}" presName="background" presStyleLbl="node0" presStyleIdx="0" presStyleCnt="1"/>
      <dgm:spPr/>
    </dgm:pt>
    <dgm:pt modelId="{56514B19-7B52-4071-B45E-5ED59FC6BBDD}" type="pres">
      <dgm:prSet presAssocID="{AEC9B02E-8757-4473-8C09-63F925E9685B}" presName="text" presStyleLbl="fgAcc0" presStyleIdx="0" presStyleCnt="1">
        <dgm:presLayoutVars>
          <dgm:chPref val="3"/>
        </dgm:presLayoutVars>
      </dgm:prSet>
      <dgm:spPr/>
    </dgm:pt>
    <dgm:pt modelId="{A86D8ED2-DFBC-44AB-955E-534F5ACF9A1D}" type="pres">
      <dgm:prSet presAssocID="{AEC9B02E-8757-4473-8C09-63F925E9685B}" presName="hierChild2" presStyleCnt="0"/>
      <dgm:spPr/>
    </dgm:pt>
    <dgm:pt modelId="{DBA02DBD-8DAE-4AD2-8F5B-1A46643708CD}" type="pres">
      <dgm:prSet presAssocID="{41A8B18A-51A0-467B-8B02-BA2A7C8C458A}" presName="Name10" presStyleLbl="parChTrans1D2" presStyleIdx="0" presStyleCnt="2"/>
      <dgm:spPr/>
    </dgm:pt>
    <dgm:pt modelId="{2F395A39-BA09-4215-89AB-97C3F06E0174}" type="pres">
      <dgm:prSet presAssocID="{98E36FB9-27F5-475B-9088-CEF74CE9279B}" presName="hierRoot2" presStyleCnt="0"/>
      <dgm:spPr/>
    </dgm:pt>
    <dgm:pt modelId="{61F69FB1-B27A-4379-9D44-6DDA2AEED20B}" type="pres">
      <dgm:prSet presAssocID="{98E36FB9-27F5-475B-9088-CEF74CE9279B}" presName="composite2" presStyleCnt="0"/>
      <dgm:spPr/>
    </dgm:pt>
    <dgm:pt modelId="{F0D726FA-6F76-4F39-BDC5-B988C733D413}" type="pres">
      <dgm:prSet presAssocID="{98E36FB9-27F5-475B-9088-CEF74CE9279B}" presName="background2" presStyleLbl="node2" presStyleIdx="0" presStyleCnt="2"/>
      <dgm:spPr/>
    </dgm:pt>
    <dgm:pt modelId="{D156447B-C759-4CA7-91D7-24FADE657E24}" type="pres">
      <dgm:prSet presAssocID="{98E36FB9-27F5-475B-9088-CEF74CE9279B}" presName="text2" presStyleLbl="fgAcc2" presStyleIdx="0" presStyleCnt="2">
        <dgm:presLayoutVars>
          <dgm:chPref val="3"/>
        </dgm:presLayoutVars>
      </dgm:prSet>
      <dgm:spPr/>
    </dgm:pt>
    <dgm:pt modelId="{4F43B84C-3F9D-4ADC-9885-60E04D3D65E6}" type="pres">
      <dgm:prSet presAssocID="{98E36FB9-27F5-475B-9088-CEF74CE9279B}" presName="hierChild3" presStyleCnt="0"/>
      <dgm:spPr/>
    </dgm:pt>
    <dgm:pt modelId="{9297DACE-8BC9-4DFD-8A7C-AB13526699DE}" type="pres">
      <dgm:prSet presAssocID="{4127DFC4-B61B-433F-9672-C5D1783A96A4}" presName="Name17" presStyleLbl="parChTrans1D3" presStyleIdx="0" presStyleCnt="2"/>
      <dgm:spPr/>
    </dgm:pt>
    <dgm:pt modelId="{509E1CD8-DBF5-4899-B6F3-E606AA9D70AF}" type="pres">
      <dgm:prSet presAssocID="{9ABEB65F-C611-44A8-AD97-8227D9F40531}" presName="hierRoot3" presStyleCnt="0"/>
      <dgm:spPr/>
    </dgm:pt>
    <dgm:pt modelId="{C111D22D-61E9-43FD-A603-B0340D02576B}" type="pres">
      <dgm:prSet presAssocID="{9ABEB65F-C611-44A8-AD97-8227D9F40531}" presName="composite3" presStyleCnt="0"/>
      <dgm:spPr/>
    </dgm:pt>
    <dgm:pt modelId="{4215F8C9-F8D5-4217-B0A4-EAD6E746A96A}" type="pres">
      <dgm:prSet presAssocID="{9ABEB65F-C611-44A8-AD97-8227D9F40531}" presName="background3" presStyleLbl="node3" presStyleIdx="0" presStyleCnt="2"/>
      <dgm:spPr/>
    </dgm:pt>
    <dgm:pt modelId="{95A4EFD1-D237-4698-8D92-83603451D059}" type="pres">
      <dgm:prSet presAssocID="{9ABEB65F-C611-44A8-AD97-8227D9F40531}" presName="text3" presStyleLbl="fgAcc3" presStyleIdx="0" presStyleCnt="2">
        <dgm:presLayoutVars>
          <dgm:chPref val="3"/>
        </dgm:presLayoutVars>
      </dgm:prSet>
      <dgm:spPr/>
    </dgm:pt>
    <dgm:pt modelId="{C276B0F2-59A1-454C-9343-B978FACB250A}" type="pres">
      <dgm:prSet presAssocID="{9ABEB65F-C611-44A8-AD97-8227D9F40531}" presName="hierChild4" presStyleCnt="0"/>
      <dgm:spPr/>
    </dgm:pt>
    <dgm:pt modelId="{2E342A20-D27B-4C1D-B41C-59FD24617274}" type="pres">
      <dgm:prSet presAssocID="{465195DD-053C-4F41-A44B-35599A6529BB}" presName="Name23" presStyleLbl="parChTrans1D4" presStyleIdx="0" presStyleCnt="2"/>
      <dgm:spPr/>
    </dgm:pt>
    <dgm:pt modelId="{97793447-C0EE-4386-8425-034EFF3AA23D}" type="pres">
      <dgm:prSet presAssocID="{431BC683-9180-4B95-B555-D1BE1D3368FB}" presName="hierRoot4" presStyleCnt="0"/>
      <dgm:spPr/>
    </dgm:pt>
    <dgm:pt modelId="{A69F47B7-16A6-48EB-9129-DCFCFD82BDB1}" type="pres">
      <dgm:prSet presAssocID="{431BC683-9180-4B95-B555-D1BE1D3368FB}" presName="composite4" presStyleCnt="0"/>
      <dgm:spPr/>
    </dgm:pt>
    <dgm:pt modelId="{AE547D48-C512-4174-963D-E2D80025C55B}" type="pres">
      <dgm:prSet presAssocID="{431BC683-9180-4B95-B555-D1BE1D3368FB}" presName="background4" presStyleLbl="node4" presStyleIdx="0" presStyleCnt="2"/>
      <dgm:spPr/>
    </dgm:pt>
    <dgm:pt modelId="{93FF59C6-5305-4F18-831C-7ED9FAED3343}" type="pres">
      <dgm:prSet presAssocID="{431BC683-9180-4B95-B555-D1BE1D3368FB}" presName="text4" presStyleLbl="fgAcc4" presStyleIdx="0" presStyleCnt="2">
        <dgm:presLayoutVars>
          <dgm:chPref val="3"/>
        </dgm:presLayoutVars>
      </dgm:prSet>
      <dgm:spPr/>
    </dgm:pt>
    <dgm:pt modelId="{F6FE89A1-A7DD-4286-A26E-572B9FE91C1A}" type="pres">
      <dgm:prSet presAssocID="{431BC683-9180-4B95-B555-D1BE1D3368FB}" presName="hierChild5" presStyleCnt="0"/>
      <dgm:spPr/>
    </dgm:pt>
    <dgm:pt modelId="{0305653A-658C-493C-A5EE-E98C6DF76DF8}" type="pres">
      <dgm:prSet presAssocID="{09501321-54D9-40CA-B0F5-F25DD30A5516}" presName="Name10" presStyleLbl="parChTrans1D2" presStyleIdx="1" presStyleCnt="2"/>
      <dgm:spPr/>
    </dgm:pt>
    <dgm:pt modelId="{C7ED82EF-860C-4A70-9BE0-0912B8C7C484}" type="pres">
      <dgm:prSet presAssocID="{6AEDB474-0A8B-4F72-9DF2-1465470E70D8}" presName="hierRoot2" presStyleCnt="0"/>
      <dgm:spPr/>
    </dgm:pt>
    <dgm:pt modelId="{ECAC28E9-9C66-4DD4-9B56-4610B7BF3A7C}" type="pres">
      <dgm:prSet presAssocID="{6AEDB474-0A8B-4F72-9DF2-1465470E70D8}" presName="composite2" presStyleCnt="0"/>
      <dgm:spPr/>
    </dgm:pt>
    <dgm:pt modelId="{CD32AD52-86F6-4FC7-AB0F-5FC4B6493C2E}" type="pres">
      <dgm:prSet presAssocID="{6AEDB474-0A8B-4F72-9DF2-1465470E70D8}" presName="background2" presStyleLbl="node2" presStyleIdx="1" presStyleCnt="2"/>
      <dgm:spPr/>
    </dgm:pt>
    <dgm:pt modelId="{85B90B8F-E8A2-4ADD-9714-E875B8CFCEE4}" type="pres">
      <dgm:prSet presAssocID="{6AEDB474-0A8B-4F72-9DF2-1465470E70D8}" presName="text2" presStyleLbl="fgAcc2" presStyleIdx="1" presStyleCnt="2">
        <dgm:presLayoutVars>
          <dgm:chPref val="3"/>
        </dgm:presLayoutVars>
      </dgm:prSet>
      <dgm:spPr/>
    </dgm:pt>
    <dgm:pt modelId="{A2B8F143-0C59-4E3A-8CF5-D93C86587644}" type="pres">
      <dgm:prSet presAssocID="{6AEDB474-0A8B-4F72-9DF2-1465470E70D8}" presName="hierChild3" presStyleCnt="0"/>
      <dgm:spPr/>
    </dgm:pt>
    <dgm:pt modelId="{5F0F9CC8-169E-473F-B749-CEB944AD1304}" type="pres">
      <dgm:prSet presAssocID="{8D51F9D1-6D25-4156-84C1-872EF40951BA}" presName="Name17" presStyleLbl="parChTrans1D3" presStyleIdx="1" presStyleCnt="2"/>
      <dgm:spPr/>
    </dgm:pt>
    <dgm:pt modelId="{1277A290-97FE-4A09-B6EC-A856A69E19E2}" type="pres">
      <dgm:prSet presAssocID="{667A76F7-1380-4891-9D22-A7EFCCFEF6F6}" presName="hierRoot3" presStyleCnt="0"/>
      <dgm:spPr/>
    </dgm:pt>
    <dgm:pt modelId="{0272DFCC-26C2-45AB-AF77-41323CB910A4}" type="pres">
      <dgm:prSet presAssocID="{667A76F7-1380-4891-9D22-A7EFCCFEF6F6}" presName="composite3" presStyleCnt="0"/>
      <dgm:spPr/>
    </dgm:pt>
    <dgm:pt modelId="{6437D899-0419-4D3B-82AE-8807CC73299F}" type="pres">
      <dgm:prSet presAssocID="{667A76F7-1380-4891-9D22-A7EFCCFEF6F6}" presName="background3" presStyleLbl="node3" presStyleIdx="1" presStyleCnt="2"/>
      <dgm:spPr/>
    </dgm:pt>
    <dgm:pt modelId="{08AEACC7-49F3-4135-B5E5-B7BE2399482D}" type="pres">
      <dgm:prSet presAssocID="{667A76F7-1380-4891-9D22-A7EFCCFEF6F6}" presName="text3" presStyleLbl="fgAcc3" presStyleIdx="1" presStyleCnt="2">
        <dgm:presLayoutVars>
          <dgm:chPref val="3"/>
        </dgm:presLayoutVars>
      </dgm:prSet>
      <dgm:spPr/>
    </dgm:pt>
    <dgm:pt modelId="{810F94AE-FD11-40E2-B095-785C50FE09A3}" type="pres">
      <dgm:prSet presAssocID="{667A76F7-1380-4891-9D22-A7EFCCFEF6F6}" presName="hierChild4" presStyleCnt="0"/>
      <dgm:spPr/>
    </dgm:pt>
    <dgm:pt modelId="{6A66D706-2008-4F11-AA5D-5FBE14A3F04F}" type="pres">
      <dgm:prSet presAssocID="{3F24F0B2-659C-409E-8757-5D10F9651DEB}" presName="Name23" presStyleLbl="parChTrans1D4" presStyleIdx="1" presStyleCnt="2"/>
      <dgm:spPr/>
    </dgm:pt>
    <dgm:pt modelId="{D968CB34-76A3-45D9-98CB-460CF41C0DB5}" type="pres">
      <dgm:prSet presAssocID="{AD349168-B09F-421C-BD39-B99F843AA521}" presName="hierRoot4" presStyleCnt="0"/>
      <dgm:spPr/>
    </dgm:pt>
    <dgm:pt modelId="{B19C99EC-5BB7-4104-9EF0-072818818BF8}" type="pres">
      <dgm:prSet presAssocID="{AD349168-B09F-421C-BD39-B99F843AA521}" presName="composite4" presStyleCnt="0"/>
      <dgm:spPr/>
    </dgm:pt>
    <dgm:pt modelId="{C6E629B6-FE18-48B0-896F-3A600B10D42B}" type="pres">
      <dgm:prSet presAssocID="{AD349168-B09F-421C-BD39-B99F843AA521}" presName="background4" presStyleLbl="node4" presStyleIdx="1" presStyleCnt="2"/>
      <dgm:spPr/>
    </dgm:pt>
    <dgm:pt modelId="{36C54CD5-249A-4FF9-B3CE-21E8C99DCD3D}" type="pres">
      <dgm:prSet presAssocID="{AD349168-B09F-421C-BD39-B99F843AA521}" presName="text4" presStyleLbl="fgAcc4" presStyleIdx="1" presStyleCnt="2">
        <dgm:presLayoutVars>
          <dgm:chPref val="3"/>
        </dgm:presLayoutVars>
      </dgm:prSet>
      <dgm:spPr/>
    </dgm:pt>
    <dgm:pt modelId="{B3D058E2-B6E3-429A-9EBC-4984691EE94C}" type="pres">
      <dgm:prSet presAssocID="{AD349168-B09F-421C-BD39-B99F843AA521}" presName="hierChild5" presStyleCnt="0"/>
      <dgm:spPr/>
    </dgm:pt>
  </dgm:ptLst>
  <dgm:cxnLst>
    <dgm:cxn modelId="{A9E6CF1B-927D-40D8-A1E2-64398A62907A}" srcId="{667A76F7-1380-4891-9D22-A7EFCCFEF6F6}" destId="{AD349168-B09F-421C-BD39-B99F843AA521}" srcOrd="0" destOrd="0" parTransId="{3F24F0B2-659C-409E-8757-5D10F9651DEB}" sibTransId="{5C57C8FA-6E68-422D-A5C4-A936BEE5AD2E}"/>
    <dgm:cxn modelId="{7DF8BA1F-C364-4DE3-A569-60942B2754AE}" type="presOf" srcId="{41A8B18A-51A0-467B-8B02-BA2A7C8C458A}" destId="{DBA02DBD-8DAE-4AD2-8F5B-1A46643708CD}" srcOrd="0" destOrd="0" presId="urn:microsoft.com/office/officeart/2005/8/layout/hierarchy1"/>
    <dgm:cxn modelId="{C14B1921-E113-4450-B835-554C9AAC7F24}" type="presOf" srcId="{465195DD-053C-4F41-A44B-35599A6529BB}" destId="{2E342A20-D27B-4C1D-B41C-59FD24617274}" srcOrd="0" destOrd="0" presId="urn:microsoft.com/office/officeart/2005/8/layout/hierarchy1"/>
    <dgm:cxn modelId="{AD624C60-0C5A-41B6-80E0-B2E0FE0382B8}" type="presOf" srcId="{667A76F7-1380-4891-9D22-A7EFCCFEF6F6}" destId="{08AEACC7-49F3-4135-B5E5-B7BE2399482D}" srcOrd="0" destOrd="0" presId="urn:microsoft.com/office/officeart/2005/8/layout/hierarchy1"/>
    <dgm:cxn modelId="{7C829143-6CC0-4369-801B-4711C22E2D7D}" type="presOf" srcId="{3F24F0B2-659C-409E-8757-5D10F9651DEB}" destId="{6A66D706-2008-4F11-AA5D-5FBE14A3F04F}" srcOrd="0" destOrd="0" presId="urn:microsoft.com/office/officeart/2005/8/layout/hierarchy1"/>
    <dgm:cxn modelId="{E9BDBA49-4218-4CFB-A395-7063014389FC}" srcId="{AEC9B02E-8757-4473-8C09-63F925E9685B}" destId="{98E36FB9-27F5-475B-9088-CEF74CE9279B}" srcOrd="0" destOrd="0" parTransId="{41A8B18A-51A0-467B-8B02-BA2A7C8C458A}" sibTransId="{2BB6B07F-29A1-4F46-A92E-E017741DC5F9}"/>
    <dgm:cxn modelId="{C659B46F-11B0-4540-B84F-D27BD4305F82}" srcId="{6AEDB474-0A8B-4F72-9DF2-1465470E70D8}" destId="{667A76F7-1380-4891-9D22-A7EFCCFEF6F6}" srcOrd="0" destOrd="0" parTransId="{8D51F9D1-6D25-4156-84C1-872EF40951BA}" sibTransId="{69085A46-0749-40DC-959C-79AA83BFE9CE}"/>
    <dgm:cxn modelId="{B1D5B450-6852-42EB-8364-15DBFDF961E8}" type="presOf" srcId="{AEC9B02E-8757-4473-8C09-63F925E9685B}" destId="{56514B19-7B52-4071-B45E-5ED59FC6BBDD}" srcOrd="0" destOrd="0" presId="urn:microsoft.com/office/officeart/2005/8/layout/hierarchy1"/>
    <dgm:cxn modelId="{350D9B71-A5E4-4E72-A015-019E4D8417D8}" srcId="{8BAA0EBD-2377-4AE4-BC07-19D754EA9D80}" destId="{AEC9B02E-8757-4473-8C09-63F925E9685B}" srcOrd="0" destOrd="0" parTransId="{A8C146A7-8BFB-4072-8DE0-4E3ADC5406AD}" sibTransId="{F53C5B66-2B03-4FF7-96E5-1789ED9695DF}"/>
    <dgm:cxn modelId="{AAF93879-8563-4F23-B630-45A68CD486AF}" srcId="{9ABEB65F-C611-44A8-AD97-8227D9F40531}" destId="{431BC683-9180-4B95-B555-D1BE1D3368FB}" srcOrd="0" destOrd="0" parTransId="{465195DD-053C-4F41-A44B-35599A6529BB}" sibTransId="{38E5FB74-063C-436B-94BE-E04C18FD3DB9}"/>
    <dgm:cxn modelId="{73192E84-2721-44AA-91C5-EA4E21512687}" type="presOf" srcId="{8D51F9D1-6D25-4156-84C1-872EF40951BA}" destId="{5F0F9CC8-169E-473F-B749-CEB944AD1304}" srcOrd="0" destOrd="0" presId="urn:microsoft.com/office/officeart/2005/8/layout/hierarchy1"/>
    <dgm:cxn modelId="{1554FE8E-DE26-4602-9CA4-9E6B2AB4423F}" type="presOf" srcId="{431BC683-9180-4B95-B555-D1BE1D3368FB}" destId="{93FF59C6-5305-4F18-831C-7ED9FAED3343}" srcOrd="0" destOrd="0" presId="urn:microsoft.com/office/officeart/2005/8/layout/hierarchy1"/>
    <dgm:cxn modelId="{F59D968F-7A69-4181-B8AB-E80DF9928590}" srcId="{AEC9B02E-8757-4473-8C09-63F925E9685B}" destId="{6AEDB474-0A8B-4F72-9DF2-1465470E70D8}" srcOrd="1" destOrd="0" parTransId="{09501321-54D9-40CA-B0F5-F25DD30A5516}" sibTransId="{38E5CEC8-D3C4-4A06-ACA0-53FE7F71E3FE}"/>
    <dgm:cxn modelId="{6617EE9F-4E6B-46BE-B4AD-EF9A0F66C14A}" type="presOf" srcId="{98E36FB9-27F5-475B-9088-CEF74CE9279B}" destId="{D156447B-C759-4CA7-91D7-24FADE657E24}" srcOrd="0" destOrd="0" presId="urn:microsoft.com/office/officeart/2005/8/layout/hierarchy1"/>
    <dgm:cxn modelId="{8A84D0A5-4ED0-4C6D-AAD6-34901C689041}" srcId="{98E36FB9-27F5-475B-9088-CEF74CE9279B}" destId="{9ABEB65F-C611-44A8-AD97-8227D9F40531}" srcOrd="0" destOrd="0" parTransId="{4127DFC4-B61B-433F-9672-C5D1783A96A4}" sibTransId="{D83BC55B-99F7-469B-A45A-2FA72B7DDD93}"/>
    <dgm:cxn modelId="{CC8B07AE-6403-4662-B6ED-46C0E864FFC3}" type="presOf" srcId="{AD349168-B09F-421C-BD39-B99F843AA521}" destId="{36C54CD5-249A-4FF9-B3CE-21E8C99DCD3D}" srcOrd="0" destOrd="0" presId="urn:microsoft.com/office/officeart/2005/8/layout/hierarchy1"/>
    <dgm:cxn modelId="{AB90DDD2-3345-476A-A67E-1337613BB63F}" type="presOf" srcId="{8BAA0EBD-2377-4AE4-BC07-19D754EA9D80}" destId="{6AA528A4-7FCB-4644-80BC-D4DAA0BA8F17}" srcOrd="0" destOrd="0" presId="urn:microsoft.com/office/officeart/2005/8/layout/hierarchy1"/>
    <dgm:cxn modelId="{14DC1ED6-5F6F-4C1C-8071-00D87427F224}" type="presOf" srcId="{09501321-54D9-40CA-B0F5-F25DD30A5516}" destId="{0305653A-658C-493C-A5EE-E98C6DF76DF8}" srcOrd="0" destOrd="0" presId="urn:microsoft.com/office/officeart/2005/8/layout/hierarchy1"/>
    <dgm:cxn modelId="{1A07B8DF-9633-49EA-9E98-426C47239190}" type="presOf" srcId="{9ABEB65F-C611-44A8-AD97-8227D9F40531}" destId="{95A4EFD1-D237-4698-8D92-83603451D059}" srcOrd="0" destOrd="0" presId="urn:microsoft.com/office/officeart/2005/8/layout/hierarchy1"/>
    <dgm:cxn modelId="{195342E9-E1D9-49B2-8562-E6FF4B8D59F1}" type="presOf" srcId="{4127DFC4-B61B-433F-9672-C5D1783A96A4}" destId="{9297DACE-8BC9-4DFD-8A7C-AB13526699DE}" srcOrd="0" destOrd="0" presId="urn:microsoft.com/office/officeart/2005/8/layout/hierarchy1"/>
    <dgm:cxn modelId="{5FDF80FE-17B8-4116-9FF3-DBE1C323A2AE}" type="presOf" srcId="{6AEDB474-0A8B-4F72-9DF2-1465470E70D8}" destId="{85B90B8F-E8A2-4ADD-9714-E875B8CFCEE4}" srcOrd="0" destOrd="0" presId="urn:microsoft.com/office/officeart/2005/8/layout/hierarchy1"/>
    <dgm:cxn modelId="{F430FA5F-F117-490F-BC89-1C0F1AF6553D}" type="presParOf" srcId="{6AA528A4-7FCB-4644-80BC-D4DAA0BA8F17}" destId="{3F4CA327-541F-4580-A4A8-6EBB513AED85}" srcOrd="0" destOrd="0" presId="urn:microsoft.com/office/officeart/2005/8/layout/hierarchy1"/>
    <dgm:cxn modelId="{7EBE6261-D6E9-4BCD-A097-4BF4DBF76F4D}" type="presParOf" srcId="{3F4CA327-541F-4580-A4A8-6EBB513AED85}" destId="{8AC02566-E089-406F-9BE2-5F116B1DC383}" srcOrd="0" destOrd="0" presId="urn:microsoft.com/office/officeart/2005/8/layout/hierarchy1"/>
    <dgm:cxn modelId="{5F0B15E1-DAEF-4313-A7E0-C3DF16B2C7E6}" type="presParOf" srcId="{8AC02566-E089-406F-9BE2-5F116B1DC383}" destId="{81F9ED19-B012-46D6-8CFD-FEE98BC790D2}" srcOrd="0" destOrd="0" presId="urn:microsoft.com/office/officeart/2005/8/layout/hierarchy1"/>
    <dgm:cxn modelId="{DBB3C9B8-E03B-4B56-89F6-964483AFA81E}" type="presParOf" srcId="{8AC02566-E089-406F-9BE2-5F116B1DC383}" destId="{56514B19-7B52-4071-B45E-5ED59FC6BBDD}" srcOrd="1" destOrd="0" presId="urn:microsoft.com/office/officeart/2005/8/layout/hierarchy1"/>
    <dgm:cxn modelId="{A9C2835E-194C-4F0E-BB88-912AC45CAA2C}" type="presParOf" srcId="{3F4CA327-541F-4580-A4A8-6EBB513AED85}" destId="{A86D8ED2-DFBC-44AB-955E-534F5ACF9A1D}" srcOrd="1" destOrd="0" presId="urn:microsoft.com/office/officeart/2005/8/layout/hierarchy1"/>
    <dgm:cxn modelId="{5DF7EDC9-088E-404C-8858-2160A5E3D198}" type="presParOf" srcId="{A86D8ED2-DFBC-44AB-955E-534F5ACF9A1D}" destId="{DBA02DBD-8DAE-4AD2-8F5B-1A46643708CD}" srcOrd="0" destOrd="0" presId="urn:microsoft.com/office/officeart/2005/8/layout/hierarchy1"/>
    <dgm:cxn modelId="{C4B8D434-8717-4D44-AB90-760DEBC3EB21}" type="presParOf" srcId="{A86D8ED2-DFBC-44AB-955E-534F5ACF9A1D}" destId="{2F395A39-BA09-4215-89AB-97C3F06E0174}" srcOrd="1" destOrd="0" presId="urn:microsoft.com/office/officeart/2005/8/layout/hierarchy1"/>
    <dgm:cxn modelId="{7833DAB5-32DB-49A1-86CC-BCA49A313FB3}" type="presParOf" srcId="{2F395A39-BA09-4215-89AB-97C3F06E0174}" destId="{61F69FB1-B27A-4379-9D44-6DDA2AEED20B}" srcOrd="0" destOrd="0" presId="urn:microsoft.com/office/officeart/2005/8/layout/hierarchy1"/>
    <dgm:cxn modelId="{76A54C98-FCAC-4215-8FFB-0CB6E1693CB0}" type="presParOf" srcId="{61F69FB1-B27A-4379-9D44-6DDA2AEED20B}" destId="{F0D726FA-6F76-4F39-BDC5-B988C733D413}" srcOrd="0" destOrd="0" presId="urn:microsoft.com/office/officeart/2005/8/layout/hierarchy1"/>
    <dgm:cxn modelId="{0156012F-A2A5-4D03-9288-9D41FE62DFE0}" type="presParOf" srcId="{61F69FB1-B27A-4379-9D44-6DDA2AEED20B}" destId="{D156447B-C759-4CA7-91D7-24FADE657E24}" srcOrd="1" destOrd="0" presId="urn:microsoft.com/office/officeart/2005/8/layout/hierarchy1"/>
    <dgm:cxn modelId="{FF472CEA-8ED7-413C-9B70-18FCFBADDC5F}" type="presParOf" srcId="{2F395A39-BA09-4215-89AB-97C3F06E0174}" destId="{4F43B84C-3F9D-4ADC-9885-60E04D3D65E6}" srcOrd="1" destOrd="0" presId="urn:microsoft.com/office/officeart/2005/8/layout/hierarchy1"/>
    <dgm:cxn modelId="{F79B0B60-A1ED-4F5F-B73F-B07F12034CDC}" type="presParOf" srcId="{4F43B84C-3F9D-4ADC-9885-60E04D3D65E6}" destId="{9297DACE-8BC9-4DFD-8A7C-AB13526699DE}" srcOrd="0" destOrd="0" presId="urn:microsoft.com/office/officeart/2005/8/layout/hierarchy1"/>
    <dgm:cxn modelId="{E6E4CFBC-97E7-484B-A281-4EBBC13C952C}" type="presParOf" srcId="{4F43B84C-3F9D-4ADC-9885-60E04D3D65E6}" destId="{509E1CD8-DBF5-4899-B6F3-E606AA9D70AF}" srcOrd="1" destOrd="0" presId="urn:microsoft.com/office/officeart/2005/8/layout/hierarchy1"/>
    <dgm:cxn modelId="{909547F3-096A-435B-8331-D4B3864EA686}" type="presParOf" srcId="{509E1CD8-DBF5-4899-B6F3-E606AA9D70AF}" destId="{C111D22D-61E9-43FD-A603-B0340D02576B}" srcOrd="0" destOrd="0" presId="urn:microsoft.com/office/officeart/2005/8/layout/hierarchy1"/>
    <dgm:cxn modelId="{E367DE7B-3085-41F1-A694-CFEA407F444B}" type="presParOf" srcId="{C111D22D-61E9-43FD-A603-B0340D02576B}" destId="{4215F8C9-F8D5-4217-B0A4-EAD6E746A96A}" srcOrd="0" destOrd="0" presId="urn:microsoft.com/office/officeart/2005/8/layout/hierarchy1"/>
    <dgm:cxn modelId="{53DEB233-A1F0-45EB-92B7-C5CB06D493EC}" type="presParOf" srcId="{C111D22D-61E9-43FD-A603-B0340D02576B}" destId="{95A4EFD1-D237-4698-8D92-83603451D059}" srcOrd="1" destOrd="0" presId="urn:microsoft.com/office/officeart/2005/8/layout/hierarchy1"/>
    <dgm:cxn modelId="{0EB5009F-D391-4B3B-9750-7706E54D971E}" type="presParOf" srcId="{509E1CD8-DBF5-4899-B6F3-E606AA9D70AF}" destId="{C276B0F2-59A1-454C-9343-B978FACB250A}" srcOrd="1" destOrd="0" presId="urn:microsoft.com/office/officeart/2005/8/layout/hierarchy1"/>
    <dgm:cxn modelId="{06E797A7-C803-430C-89FD-D73513E9A707}" type="presParOf" srcId="{C276B0F2-59A1-454C-9343-B978FACB250A}" destId="{2E342A20-D27B-4C1D-B41C-59FD24617274}" srcOrd="0" destOrd="0" presId="urn:microsoft.com/office/officeart/2005/8/layout/hierarchy1"/>
    <dgm:cxn modelId="{A5193F2F-13FE-425B-91AA-E9BF319959DB}" type="presParOf" srcId="{C276B0F2-59A1-454C-9343-B978FACB250A}" destId="{97793447-C0EE-4386-8425-034EFF3AA23D}" srcOrd="1" destOrd="0" presId="urn:microsoft.com/office/officeart/2005/8/layout/hierarchy1"/>
    <dgm:cxn modelId="{41B7ADC8-13A3-405E-8DC5-D2965BE79A4A}" type="presParOf" srcId="{97793447-C0EE-4386-8425-034EFF3AA23D}" destId="{A69F47B7-16A6-48EB-9129-DCFCFD82BDB1}" srcOrd="0" destOrd="0" presId="urn:microsoft.com/office/officeart/2005/8/layout/hierarchy1"/>
    <dgm:cxn modelId="{4F50173D-FDD2-4648-8199-39AA9366CF3C}" type="presParOf" srcId="{A69F47B7-16A6-48EB-9129-DCFCFD82BDB1}" destId="{AE547D48-C512-4174-963D-E2D80025C55B}" srcOrd="0" destOrd="0" presId="urn:microsoft.com/office/officeart/2005/8/layout/hierarchy1"/>
    <dgm:cxn modelId="{647F9110-E48E-4301-81E2-B9FC9CC30F4C}" type="presParOf" srcId="{A69F47B7-16A6-48EB-9129-DCFCFD82BDB1}" destId="{93FF59C6-5305-4F18-831C-7ED9FAED3343}" srcOrd="1" destOrd="0" presId="urn:microsoft.com/office/officeart/2005/8/layout/hierarchy1"/>
    <dgm:cxn modelId="{4B3670AA-C353-462D-B023-ABEF7D59DC9C}" type="presParOf" srcId="{97793447-C0EE-4386-8425-034EFF3AA23D}" destId="{F6FE89A1-A7DD-4286-A26E-572B9FE91C1A}" srcOrd="1" destOrd="0" presId="urn:microsoft.com/office/officeart/2005/8/layout/hierarchy1"/>
    <dgm:cxn modelId="{1D0146E5-23C7-4D09-9FAB-4454B2F86422}" type="presParOf" srcId="{A86D8ED2-DFBC-44AB-955E-534F5ACF9A1D}" destId="{0305653A-658C-493C-A5EE-E98C6DF76DF8}" srcOrd="2" destOrd="0" presId="urn:microsoft.com/office/officeart/2005/8/layout/hierarchy1"/>
    <dgm:cxn modelId="{98676F66-C37B-4060-8400-7037AE60FA42}" type="presParOf" srcId="{A86D8ED2-DFBC-44AB-955E-534F5ACF9A1D}" destId="{C7ED82EF-860C-4A70-9BE0-0912B8C7C484}" srcOrd="3" destOrd="0" presId="urn:microsoft.com/office/officeart/2005/8/layout/hierarchy1"/>
    <dgm:cxn modelId="{420B6024-38D9-4736-A49F-50533A19E2DA}" type="presParOf" srcId="{C7ED82EF-860C-4A70-9BE0-0912B8C7C484}" destId="{ECAC28E9-9C66-4DD4-9B56-4610B7BF3A7C}" srcOrd="0" destOrd="0" presId="urn:microsoft.com/office/officeart/2005/8/layout/hierarchy1"/>
    <dgm:cxn modelId="{16FE3BBA-3471-4AAD-9CC2-DF8DC23BEFD7}" type="presParOf" srcId="{ECAC28E9-9C66-4DD4-9B56-4610B7BF3A7C}" destId="{CD32AD52-86F6-4FC7-AB0F-5FC4B6493C2E}" srcOrd="0" destOrd="0" presId="urn:microsoft.com/office/officeart/2005/8/layout/hierarchy1"/>
    <dgm:cxn modelId="{512178E9-4FD3-4EDD-86B4-A23CC140A85A}" type="presParOf" srcId="{ECAC28E9-9C66-4DD4-9B56-4610B7BF3A7C}" destId="{85B90B8F-E8A2-4ADD-9714-E875B8CFCEE4}" srcOrd="1" destOrd="0" presId="urn:microsoft.com/office/officeart/2005/8/layout/hierarchy1"/>
    <dgm:cxn modelId="{C830DF92-94C6-4E76-986F-7C402CD870C5}" type="presParOf" srcId="{C7ED82EF-860C-4A70-9BE0-0912B8C7C484}" destId="{A2B8F143-0C59-4E3A-8CF5-D93C86587644}" srcOrd="1" destOrd="0" presId="urn:microsoft.com/office/officeart/2005/8/layout/hierarchy1"/>
    <dgm:cxn modelId="{357ABB20-241A-4406-B134-3E3027AAE827}" type="presParOf" srcId="{A2B8F143-0C59-4E3A-8CF5-D93C86587644}" destId="{5F0F9CC8-169E-473F-B749-CEB944AD1304}" srcOrd="0" destOrd="0" presId="urn:microsoft.com/office/officeart/2005/8/layout/hierarchy1"/>
    <dgm:cxn modelId="{2C613E1F-AB8B-4671-B78C-AB6A74AADDEC}" type="presParOf" srcId="{A2B8F143-0C59-4E3A-8CF5-D93C86587644}" destId="{1277A290-97FE-4A09-B6EC-A856A69E19E2}" srcOrd="1" destOrd="0" presId="urn:microsoft.com/office/officeart/2005/8/layout/hierarchy1"/>
    <dgm:cxn modelId="{3293F881-B440-4886-A439-F1A8998FCDE8}" type="presParOf" srcId="{1277A290-97FE-4A09-B6EC-A856A69E19E2}" destId="{0272DFCC-26C2-45AB-AF77-41323CB910A4}" srcOrd="0" destOrd="0" presId="urn:microsoft.com/office/officeart/2005/8/layout/hierarchy1"/>
    <dgm:cxn modelId="{44781976-1392-4E00-8912-5495D2F17928}" type="presParOf" srcId="{0272DFCC-26C2-45AB-AF77-41323CB910A4}" destId="{6437D899-0419-4D3B-82AE-8807CC73299F}" srcOrd="0" destOrd="0" presId="urn:microsoft.com/office/officeart/2005/8/layout/hierarchy1"/>
    <dgm:cxn modelId="{7A568F88-57C0-4F0A-8CC7-058A3979AFAA}" type="presParOf" srcId="{0272DFCC-26C2-45AB-AF77-41323CB910A4}" destId="{08AEACC7-49F3-4135-B5E5-B7BE2399482D}" srcOrd="1" destOrd="0" presId="urn:microsoft.com/office/officeart/2005/8/layout/hierarchy1"/>
    <dgm:cxn modelId="{D197B7D6-69D3-4211-9C2A-B463217FC762}" type="presParOf" srcId="{1277A290-97FE-4A09-B6EC-A856A69E19E2}" destId="{810F94AE-FD11-40E2-B095-785C50FE09A3}" srcOrd="1" destOrd="0" presId="urn:microsoft.com/office/officeart/2005/8/layout/hierarchy1"/>
    <dgm:cxn modelId="{4B1EC82B-7427-4912-B2D7-7EFEABC7AAD0}" type="presParOf" srcId="{810F94AE-FD11-40E2-B095-785C50FE09A3}" destId="{6A66D706-2008-4F11-AA5D-5FBE14A3F04F}" srcOrd="0" destOrd="0" presId="urn:microsoft.com/office/officeart/2005/8/layout/hierarchy1"/>
    <dgm:cxn modelId="{0ED13598-708C-4C15-AF50-23F5CB18AF06}" type="presParOf" srcId="{810F94AE-FD11-40E2-B095-785C50FE09A3}" destId="{D968CB34-76A3-45D9-98CB-460CF41C0DB5}" srcOrd="1" destOrd="0" presId="urn:microsoft.com/office/officeart/2005/8/layout/hierarchy1"/>
    <dgm:cxn modelId="{F164C472-BB6E-4747-8B0F-78338EFF0BEB}" type="presParOf" srcId="{D968CB34-76A3-45D9-98CB-460CF41C0DB5}" destId="{B19C99EC-5BB7-4104-9EF0-072818818BF8}" srcOrd="0" destOrd="0" presId="urn:microsoft.com/office/officeart/2005/8/layout/hierarchy1"/>
    <dgm:cxn modelId="{866DD63E-F4BE-40DC-AF83-94E1AF46B45D}" type="presParOf" srcId="{B19C99EC-5BB7-4104-9EF0-072818818BF8}" destId="{C6E629B6-FE18-48B0-896F-3A600B10D42B}" srcOrd="0" destOrd="0" presId="urn:microsoft.com/office/officeart/2005/8/layout/hierarchy1"/>
    <dgm:cxn modelId="{F9F09A28-DED2-44D9-9576-5A091231C1B9}" type="presParOf" srcId="{B19C99EC-5BB7-4104-9EF0-072818818BF8}" destId="{36C54CD5-249A-4FF9-B3CE-21E8C99DCD3D}" srcOrd="1" destOrd="0" presId="urn:microsoft.com/office/officeart/2005/8/layout/hierarchy1"/>
    <dgm:cxn modelId="{B772A2C0-80F6-413F-A08E-ADA5D2896841}" type="presParOf" srcId="{D968CB34-76A3-45D9-98CB-460CF41C0DB5}" destId="{B3D058E2-B6E3-429A-9EBC-4984691EE9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F9E5C-E2EF-445E-AF8A-F541B740A02A}">
      <dsp:nvSpPr>
        <dsp:cNvPr id="0" name=""/>
        <dsp:cNvSpPr/>
      </dsp:nvSpPr>
      <dsp:spPr>
        <a:xfrm>
          <a:off x="4387981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1DF24-0522-4DC2-AA8B-630D9933B90A}">
      <dsp:nvSpPr>
        <dsp:cNvPr id="0" name=""/>
        <dsp:cNvSpPr/>
      </dsp:nvSpPr>
      <dsp:spPr>
        <a:xfrm>
          <a:off x="4433701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BFB03-8095-42FC-847D-838FD4926008}">
      <dsp:nvSpPr>
        <dsp:cNvPr id="0" name=""/>
        <dsp:cNvSpPr/>
      </dsp:nvSpPr>
      <dsp:spPr>
        <a:xfrm>
          <a:off x="5898828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C2DBE-BBF9-49C8-8B7A-F2AE1462C598}">
      <dsp:nvSpPr>
        <dsp:cNvPr id="0" name=""/>
        <dsp:cNvSpPr/>
      </dsp:nvSpPr>
      <dsp:spPr>
        <a:xfrm>
          <a:off x="5189125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1E995-96EA-4949-AE82-769139693FE9}">
      <dsp:nvSpPr>
        <dsp:cNvPr id="0" name=""/>
        <dsp:cNvSpPr/>
      </dsp:nvSpPr>
      <dsp:spPr>
        <a:xfrm>
          <a:off x="5143405" y="786204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FBA94-D405-42F0-B3CD-19999681C0AB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38918-CB97-4988-88E0-212EB57D606B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מקור- </a:t>
          </a:r>
          <a:r>
            <a:rPr lang="he-IL" sz="1500" kern="1200" dirty="0" err="1"/>
            <a:t>ששוה</a:t>
          </a:r>
          <a:r>
            <a:rPr lang="he-IL" sz="1500" kern="1200" dirty="0"/>
            <a:t> כסף ככסף?</a:t>
          </a:r>
        </a:p>
      </dsp:txBody>
      <dsp:txXfrm>
        <a:off x="4731390" y="154722"/>
        <a:ext cx="1190167" cy="738973"/>
      </dsp:txXfrm>
    </dsp:sp>
    <dsp:sp modelId="{1A76DEBF-00EA-43C6-BCCF-AB7B094E9660}">
      <dsp:nvSpPr>
        <dsp:cNvPr id="0" name=""/>
        <dsp:cNvSpPr/>
      </dsp:nvSpPr>
      <dsp:spPr>
        <a:xfrm>
          <a:off x="4571051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DF7C0-6B17-4A14-AC29-0699DC610ACB}">
      <dsp:nvSpPr>
        <dsp:cNvPr id="0" name=""/>
        <dsp:cNvSpPr/>
      </dsp:nvSpPr>
      <dsp:spPr>
        <a:xfrm>
          <a:off x="4708400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צריך מקור</a:t>
          </a:r>
        </a:p>
      </dsp:txBody>
      <dsp:txXfrm>
        <a:off x="4731390" y="1299189"/>
        <a:ext cx="1190167" cy="738973"/>
      </dsp:txXfrm>
    </dsp:sp>
    <dsp:sp modelId="{E9712A6B-2609-45E0-8104-67B8495A46C5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156A1-9ECC-4799-9418-7EAE14AEFE8E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לכל הלכה</a:t>
          </a:r>
        </a:p>
      </dsp:txBody>
      <dsp:txXfrm>
        <a:off x="5486814" y="2443656"/>
        <a:ext cx="1190167" cy="738973"/>
      </dsp:txXfrm>
    </dsp:sp>
    <dsp:sp modelId="{3A303EF5-3E30-46F5-8514-0DDEF0B90AE5}">
      <dsp:nvSpPr>
        <dsp:cNvPr id="0" name=""/>
        <dsp:cNvSpPr/>
      </dsp:nvSpPr>
      <dsp:spPr>
        <a:xfrm>
          <a:off x="5326474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CA535-955C-43D1-9024-293A70D01A90}">
      <dsp:nvSpPr>
        <dsp:cNvPr id="0" name=""/>
        <dsp:cNvSpPr/>
      </dsp:nvSpPr>
      <dsp:spPr>
        <a:xfrm>
          <a:off x="5463824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תוס</a:t>
          </a:r>
        </a:p>
      </dsp:txBody>
      <dsp:txXfrm>
        <a:off x="5486814" y="3588123"/>
        <a:ext cx="1190167" cy="738973"/>
      </dsp:txXfrm>
    </dsp:sp>
    <dsp:sp modelId="{83305E64-CE60-4324-AC7F-707E28D6EE36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ADCA-DBC0-432C-BC4E-31DB943E1BAB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צריך מקור אחת שנחשב ככסף</a:t>
          </a:r>
        </a:p>
      </dsp:txBody>
      <dsp:txXfrm>
        <a:off x="3975967" y="2443656"/>
        <a:ext cx="1190167" cy="738973"/>
      </dsp:txXfrm>
    </dsp:sp>
    <dsp:sp modelId="{289ACF80-7D0E-4529-9289-B8A97BFB4832}">
      <dsp:nvSpPr>
        <dsp:cNvPr id="0" name=""/>
        <dsp:cNvSpPr/>
      </dsp:nvSpPr>
      <dsp:spPr>
        <a:xfrm>
          <a:off x="3815627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CC93A-443C-43E4-BE52-E7C5AE03AC3A}">
      <dsp:nvSpPr>
        <dsp:cNvPr id="0" name=""/>
        <dsp:cNvSpPr/>
      </dsp:nvSpPr>
      <dsp:spPr>
        <a:xfrm>
          <a:off x="3952977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תוס </a:t>
          </a:r>
          <a:r>
            <a:rPr lang="he-IL" sz="1500" kern="1200" dirty="0" err="1"/>
            <a:t>רא"ש</a:t>
          </a:r>
          <a:endParaRPr lang="he-IL" sz="1500" kern="1200" dirty="0"/>
        </a:p>
      </dsp:txBody>
      <dsp:txXfrm>
        <a:off x="3975967" y="3588123"/>
        <a:ext cx="1190167" cy="738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2A35B-9A89-4F53-A459-0F14A1CC2C19}">
      <dsp:nvSpPr>
        <dsp:cNvPr id="0" name=""/>
        <dsp:cNvSpPr/>
      </dsp:nvSpPr>
      <dsp:spPr>
        <a:xfrm>
          <a:off x="2877134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DDCE4-0924-4F34-BBBB-CA5C7F6EE45C}">
      <dsp:nvSpPr>
        <dsp:cNvPr id="0" name=""/>
        <dsp:cNvSpPr/>
      </dsp:nvSpPr>
      <dsp:spPr>
        <a:xfrm>
          <a:off x="2922854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1B7AB-C299-4C8F-BA68-8289051C6FBB}">
      <dsp:nvSpPr>
        <dsp:cNvPr id="0" name=""/>
        <dsp:cNvSpPr/>
      </dsp:nvSpPr>
      <dsp:spPr>
        <a:xfrm>
          <a:off x="4387981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CB012-CA76-48A1-87B5-DC89575E57B7}">
      <dsp:nvSpPr>
        <dsp:cNvPr id="0" name=""/>
        <dsp:cNvSpPr/>
      </dsp:nvSpPr>
      <dsp:spPr>
        <a:xfrm>
          <a:off x="3678277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2FF13-CE0E-4531-8ADA-F06DA165251C}">
      <dsp:nvSpPr>
        <dsp:cNvPr id="0" name=""/>
        <dsp:cNvSpPr/>
      </dsp:nvSpPr>
      <dsp:spPr>
        <a:xfrm>
          <a:off x="3678277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9E5C-E2EF-445E-AF8A-F541B740A02A}">
      <dsp:nvSpPr>
        <dsp:cNvPr id="0" name=""/>
        <dsp:cNvSpPr/>
      </dsp:nvSpPr>
      <dsp:spPr>
        <a:xfrm>
          <a:off x="5898828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1DF24-0522-4DC2-AA8B-630D9933B90A}">
      <dsp:nvSpPr>
        <dsp:cNvPr id="0" name=""/>
        <dsp:cNvSpPr/>
      </dsp:nvSpPr>
      <dsp:spPr>
        <a:xfrm>
          <a:off x="5944548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BFB03-8095-42FC-847D-838FD4926008}">
      <dsp:nvSpPr>
        <dsp:cNvPr id="0" name=""/>
        <dsp:cNvSpPr/>
      </dsp:nvSpPr>
      <dsp:spPr>
        <a:xfrm>
          <a:off x="7409676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C2DBE-BBF9-49C8-8B7A-F2AE1462C598}">
      <dsp:nvSpPr>
        <dsp:cNvPr id="0" name=""/>
        <dsp:cNvSpPr/>
      </dsp:nvSpPr>
      <dsp:spPr>
        <a:xfrm>
          <a:off x="6699972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1E995-96EA-4949-AE82-769139693FE9}">
      <dsp:nvSpPr>
        <dsp:cNvPr id="0" name=""/>
        <dsp:cNvSpPr/>
      </dsp:nvSpPr>
      <dsp:spPr>
        <a:xfrm>
          <a:off x="5189125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FBA94-D405-42F0-B3CD-19999681C0AB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38918-CB97-4988-88E0-212EB57D606B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מקור- </a:t>
          </a:r>
          <a:r>
            <a:rPr lang="he-IL" sz="1500" kern="1200" dirty="0" err="1"/>
            <a:t>ששוה</a:t>
          </a:r>
          <a:r>
            <a:rPr lang="he-IL" sz="1500" kern="1200" dirty="0"/>
            <a:t> כסף ככסף?</a:t>
          </a:r>
        </a:p>
      </dsp:txBody>
      <dsp:txXfrm>
        <a:off x="4731390" y="154722"/>
        <a:ext cx="1190167" cy="738973"/>
      </dsp:txXfrm>
    </dsp:sp>
    <dsp:sp modelId="{1A76DEBF-00EA-43C6-BCCF-AB7B094E9660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DF7C0-6B17-4A14-AC29-0699DC610ACB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צריך מקור</a:t>
          </a:r>
        </a:p>
      </dsp:txBody>
      <dsp:txXfrm>
        <a:off x="6242238" y="1299189"/>
        <a:ext cx="1190167" cy="738973"/>
      </dsp:txXfrm>
    </dsp:sp>
    <dsp:sp modelId="{E9712A6B-2609-45E0-8104-67B8495A46C5}">
      <dsp:nvSpPr>
        <dsp:cNvPr id="0" name=""/>
        <dsp:cNvSpPr/>
      </dsp:nvSpPr>
      <dsp:spPr>
        <a:xfrm>
          <a:off x="6837322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156A1-9ECC-4799-9418-7EAE14AEFE8E}">
      <dsp:nvSpPr>
        <dsp:cNvPr id="0" name=""/>
        <dsp:cNvSpPr/>
      </dsp:nvSpPr>
      <dsp:spPr>
        <a:xfrm>
          <a:off x="697467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לכל הלכה</a:t>
          </a:r>
        </a:p>
      </dsp:txBody>
      <dsp:txXfrm>
        <a:off x="6997661" y="2443656"/>
        <a:ext cx="1190167" cy="738973"/>
      </dsp:txXfrm>
    </dsp:sp>
    <dsp:sp modelId="{3A303EF5-3E30-46F5-8514-0DDEF0B90AE5}">
      <dsp:nvSpPr>
        <dsp:cNvPr id="0" name=""/>
        <dsp:cNvSpPr/>
      </dsp:nvSpPr>
      <dsp:spPr>
        <a:xfrm>
          <a:off x="6837322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CA535-955C-43D1-9024-293A70D01A90}">
      <dsp:nvSpPr>
        <dsp:cNvPr id="0" name=""/>
        <dsp:cNvSpPr/>
      </dsp:nvSpPr>
      <dsp:spPr>
        <a:xfrm>
          <a:off x="6974671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תוס</a:t>
          </a:r>
        </a:p>
      </dsp:txBody>
      <dsp:txXfrm>
        <a:off x="6997661" y="3588123"/>
        <a:ext cx="1190167" cy="738973"/>
      </dsp:txXfrm>
    </dsp:sp>
    <dsp:sp modelId="{83305E64-CE60-4324-AC7F-707E28D6EE36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ADCA-DBC0-432C-BC4E-31DB943E1BAB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צריך מקור אחת שנחשב ככסף</a:t>
          </a:r>
        </a:p>
      </dsp:txBody>
      <dsp:txXfrm>
        <a:off x="5486814" y="2443656"/>
        <a:ext cx="1190167" cy="738973"/>
      </dsp:txXfrm>
    </dsp:sp>
    <dsp:sp modelId="{289ACF80-7D0E-4529-9289-B8A97BFB4832}">
      <dsp:nvSpPr>
        <dsp:cNvPr id="0" name=""/>
        <dsp:cNvSpPr/>
      </dsp:nvSpPr>
      <dsp:spPr>
        <a:xfrm>
          <a:off x="5326474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CC93A-443C-43E4-BE52-E7C5AE03AC3A}">
      <dsp:nvSpPr>
        <dsp:cNvPr id="0" name=""/>
        <dsp:cNvSpPr/>
      </dsp:nvSpPr>
      <dsp:spPr>
        <a:xfrm>
          <a:off x="5463824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תוס </a:t>
          </a:r>
          <a:r>
            <a:rPr lang="he-IL" sz="1500" kern="1200" dirty="0" err="1"/>
            <a:t>רא"ש</a:t>
          </a:r>
          <a:endParaRPr lang="he-IL" sz="1500" kern="1200" dirty="0"/>
        </a:p>
      </dsp:txBody>
      <dsp:txXfrm>
        <a:off x="5486814" y="3588123"/>
        <a:ext cx="1190167" cy="738973"/>
      </dsp:txXfrm>
    </dsp:sp>
    <dsp:sp modelId="{CF5FE504-C451-4FF3-85F2-089F3264A865}">
      <dsp:nvSpPr>
        <dsp:cNvPr id="0" name=""/>
        <dsp:cNvSpPr/>
      </dsp:nvSpPr>
      <dsp:spPr>
        <a:xfrm>
          <a:off x="3060203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EA955-2D7D-410F-BB70-B2727D4716E7}">
      <dsp:nvSpPr>
        <dsp:cNvPr id="0" name=""/>
        <dsp:cNvSpPr/>
      </dsp:nvSpPr>
      <dsp:spPr>
        <a:xfrm>
          <a:off x="3197553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אין צורך למקור</a:t>
          </a:r>
        </a:p>
      </dsp:txBody>
      <dsp:txXfrm>
        <a:off x="3220543" y="1299189"/>
        <a:ext cx="1190167" cy="738973"/>
      </dsp:txXfrm>
    </dsp:sp>
    <dsp:sp modelId="{AB77EDAB-F6AD-4206-9F28-D75FF751F569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C9B20-CF66-42C8-B067-47A232713481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בתחום של קנין</a:t>
          </a:r>
        </a:p>
      </dsp:txBody>
      <dsp:txXfrm>
        <a:off x="3975967" y="2443656"/>
        <a:ext cx="1190167" cy="738973"/>
      </dsp:txXfrm>
    </dsp:sp>
    <dsp:sp modelId="{3F642158-81E9-4760-8933-39BFDE7DDB79}">
      <dsp:nvSpPr>
        <dsp:cNvPr id="0" name=""/>
        <dsp:cNvSpPr/>
      </dsp:nvSpPr>
      <dsp:spPr>
        <a:xfrm>
          <a:off x="3815627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050EE-C44A-4693-BA20-329668A424E5}">
      <dsp:nvSpPr>
        <dsp:cNvPr id="0" name=""/>
        <dsp:cNvSpPr/>
      </dsp:nvSpPr>
      <dsp:spPr>
        <a:xfrm>
          <a:off x="3952977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רשב"א </a:t>
          </a:r>
        </a:p>
      </dsp:txBody>
      <dsp:txXfrm>
        <a:off x="3975967" y="3588123"/>
        <a:ext cx="1190167" cy="738973"/>
      </dsp:txXfrm>
    </dsp:sp>
    <dsp:sp modelId="{22789638-9170-44CA-A931-ADFDEBCA832A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080C9-A652-4099-BD57-E7D024F1C7CA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בכל מקום (חוץ ממקרים של בעל </a:t>
          </a:r>
          <a:r>
            <a:rPr lang="he-IL" sz="1500" kern="1200" dirty="0" err="1"/>
            <a:t>כרחו</a:t>
          </a:r>
          <a:r>
            <a:rPr lang="he-IL" sz="1500" kern="1200" dirty="0"/>
            <a:t>)</a:t>
          </a:r>
        </a:p>
      </dsp:txBody>
      <dsp:txXfrm>
        <a:off x="2465120" y="2443656"/>
        <a:ext cx="1190167" cy="738973"/>
      </dsp:txXfrm>
    </dsp:sp>
    <dsp:sp modelId="{80C0F089-0164-42ED-83FB-7EA116105F80}">
      <dsp:nvSpPr>
        <dsp:cNvPr id="0" name=""/>
        <dsp:cNvSpPr/>
      </dsp:nvSpPr>
      <dsp:spPr>
        <a:xfrm>
          <a:off x="2304780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50976-96E8-4364-9F95-AF06D664DA30}">
      <dsp:nvSpPr>
        <dsp:cNvPr id="0" name=""/>
        <dsp:cNvSpPr/>
      </dsp:nvSpPr>
      <dsp:spPr>
        <a:xfrm>
          <a:off x="244213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רמב"ן, מאירי</a:t>
          </a:r>
        </a:p>
      </dsp:txBody>
      <dsp:txXfrm>
        <a:off x="2465120" y="3588123"/>
        <a:ext cx="1190167" cy="738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2A35B-9A89-4F53-A459-0F14A1CC2C19}">
      <dsp:nvSpPr>
        <dsp:cNvPr id="0" name=""/>
        <dsp:cNvSpPr/>
      </dsp:nvSpPr>
      <dsp:spPr>
        <a:xfrm>
          <a:off x="2851814" y="2676528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DDCE4-0924-4F34-BBBB-CA5C7F6EE45C}">
      <dsp:nvSpPr>
        <dsp:cNvPr id="0" name=""/>
        <dsp:cNvSpPr/>
      </dsp:nvSpPr>
      <dsp:spPr>
        <a:xfrm>
          <a:off x="2851814" y="1680735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98456-97E0-4057-B0E9-153B2A83C610}">
      <dsp:nvSpPr>
        <dsp:cNvPr id="0" name=""/>
        <dsp:cNvSpPr/>
      </dsp:nvSpPr>
      <dsp:spPr>
        <a:xfrm>
          <a:off x="2897534" y="684941"/>
          <a:ext cx="1971867" cy="312809"/>
        </a:xfrm>
        <a:custGeom>
          <a:avLst/>
          <a:gdLst/>
          <a:ahLst/>
          <a:cxnLst/>
          <a:rect l="0" t="0" r="0" b="0"/>
          <a:pathLst>
            <a:path>
              <a:moveTo>
                <a:pt x="1971867" y="0"/>
              </a:moveTo>
              <a:lnTo>
                <a:pt x="1971867" y="213170"/>
              </a:lnTo>
              <a:lnTo>
                <a:pt x="0" y="213170"/>
              </a:lnTo>
              <a:lnTo>
                <a:pt x="0" y="312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80E95-1A93-4A3B-9828-8A30531E6CA3}">
      <dsp:nvSpPr>
        <dsp:cNvPr id="0" name=""/>
        <dsp:cNvSpPr/>
      </dsp:nvSpPr>
      <dsp:spPr>
        <a:xfrm>
          <a:off x="3509103" y="4668114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CB8EC-CE98-4B75-9DD9-7F3EE3F112CC}">
      <dsp:nvSpPr>
        <dsp:cNvPr id="0" name=""/>
        <dsp:cNvSpPr/>
      </dsp:nvSpPr>
      <dsp:spPr>
        <a:xfrm>
          <a:off x="3554823" y="3672321"/>
          <a:ext cx="657289" cy="312809"/>
        </a:xfrm>
        <a:custGeom>
          <a:avLst/>
          <a:gdLst/>
          <a:ahLst/>
          <a:cxnLst/>
          <a:rect l="0" t="0" r="0" b="0"/>
          <a:pathLst>
            <a:path>
              <a:moveTo>
                <a:pt x="657289" y="0"/>
              </a:moveTo>
              <a:lnTo>
                <a:pt x="657289" y="213170"/>
              </a:lnTo>
              <a:lnTo>
                <a:pt x="0" y="213170"/>
              </a:lnTo>
              <a:lnTo>
                <a:pt x="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1818A-26BF-4B49-9275-064D3D82DF5D}">
      <dsp:nvSpPr>
        <dsp:cNvPr id="0" name=""/>
        <dsp:cNvSpPr/>
      </dsp:nvSpPr>
      <dsp:spPr>
        <a:xfrm>
          <a:off x="4212112" y="3672321"/>
          <a:ext cx="657289" cy="312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70"/>
              </a:lnTo>
              <a:lnTo>
                <a:pt x="657289" y="213170"/>
              </a:lnTo>
              <a:lnTo>
                <a:pt x="657289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1B7AB-C299-4C8F-BA68-8289051C6FBB}">
      <dsp:nvSpPr>
        <dsp:cNvPr id="0" name=""/>
        <dsp:cNvSpPr/>
      </dsp:nvSpPr>
      <dsp:spPr>
        <a:xfrm>
          <a:off x="4166392" y="2676528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CB012-CA76-48A1-87B5-DC89575E57B7}">
      <dsp:nvSpPr>
        <dsp:cNvPr id="0" name=""/>
        <dsp:cNvSpPr/>
      </dsp:nvSpPr>
      <dsp:spPr>
        <a:xfrm>
          <a:off x="4166392" y="1680735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2FF13-CE0E-4531-8ADA-F06DA165251C}">
      <dsp:nvSpPr>
        <dsp:cNvPr id="0" name=""/>
        <dsp:cNvSpPr/>
      </dsp:nvSpPr>
      <dsp:spPr>
        <a:xfrm>
          <a:off x="4212112" y="684941"/>
          <a:ext cx="657289" cy="312809"/>
        </a:xfrm>
        <a:custGeom>
          <a:avLst/>
          <a:gdLst/>
          <a:ahLst/>
          <a:cxnLst/>
          <a:rect l="0" t="0" r="0" b="0"/>
          <a:pathLst>
            <a:path>
              <a:moveTo>
                <a:pt x="657289" y="0"/>
              </a:moveTo>
              <a:lnTo>
                <a:pt x="657289" y="213170"/>
              </a:lnTo>
              <a:lnTo>
                <a:pt x="0" y="213170"/>
              </a:lnTo>
              <a:lnTo>
                <a:pt x="0" y="312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0062F-DFCE-4533-B697-72FB086C4734}">
      <dsp:nvSpPr>
        <dsp:cNvPr id="0" name=""/>
        <dsp:cNvSpPr/>
      </dsp:nvSpPr>
      <dsp:spPr>
        <a:xfrm>
          <a:off x="6138260" y="4668114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68AD1-62F0-408A-BE6B-5BA58FA700BB}">
      <dsp:nvSpPr>
        <dsp:cNvPr id="0" name=""/>
        <dsp:cNvSpPr/>
      </dsp:nvSpPr>
      <dsp:spPr>
        <a:xfrm>
          <a:off x="6138260" y="3672321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9E5C-E2EF-445E-AF8A-F541B740A02A}">
      <dsp:nvSpPr>
        <dsp:cNvPr id="0" name=""/>
        <dsp:cNvSpPr/>
      </dsp:nvSpPr>
      <dsp:spPr>
        <a:xfrm>
          <a:off x="6138260" y="2676528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1DF24-0522-4DC2-AA8B-630D9933B90A}">
      <dsp:nvSpPr>
        <dsp:cNvPr id="0" name=""/>
        <dsp:cNvSpPr/>
      </dsp:nvSpPr>
      <dsp:spPr>
        <a:xfrm>
          <a:off x="6183980" y="1680735"/>
          <a:ext cx="657289" cy="312809"/>
        </a:xfrm>
        <a:custGeom>
          <a:avLst/>
          <a:gdLst/>
          <a:ahLst/>
          <a:cxnLst/>
          <a:rect l="0" t="0" r="0" b="0"/>
          <a:pathLst>
            <a:path>
              <a:moveTo>
                <a:pt x="657289" y="0"/>
              </a:moveTo>
              <a:lnTo>
                <a:pt x="657289" y="213170"/>
              </a:lnTo>
              <a:lnTo>
                <a:pt x="0" y="213170"/>
              </a:lnTo>
              <a:lnTo>
                <a:pt x="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12A7-7330-40CB-A60B-C19B2E32BC5B}">
      <dsp:nvSpPr>
        <dsp:cNvPr id="0" name=""/>
        <dsp:cNvSpPr/>
      </dsp:nvSpPr>
      <dsp:spPr>
        <a:xfrm>
          <a:off x="7452838" y="3672321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BFB03-8095-42FC-847D-838FD4926008}">
      <dsp:nvSpPr>
        <dsp:cNvPr id="0" name=""/>
        <dsp:cNvSpPr/>
      </dsp:nvSpPr>
      <dsp:spPr>
        <a:xfrm>
          <a:off x="7452838" y="2676528"/>
          <a:ext cx="91440" cy="31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C2DBE-BBF9-49C8-8B7A-F2AE1462C598}">
      <dsp:nvSpPr>
        <dsp:cNvPr id="0" name=""/>
        <dsp:cNvSpPr/>
      </dsp:nvSpPr>
      <dsp:spPr>
        <a:xfrm>
          <a:off x="6841269" y="1680735"/>
          <a:ext cx="657289" cy="312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70"/>
              </a:lnTo>
              <a:lnTo>
                <a:pt x="657289" y="213170"/>
              </a:lnTo>
              <a:lnTo>
                <a:pt x="657289" y="312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1E995-96EA-4949-AE82-769139693FE9}">
      <dsp:nvSpPr>
        <dsp:cNvPr id="0" name=""/>
        <dsp:cNvSpPr/>
      </dsp:nvSpPr>
      <dsp:spPr>
        <a:xfrm>
          <a:off x="4869401" y="684941"/>
          <a:ext cx="1971867" cy="312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70"/>
              </a:lnTo>
              <a:lnTo>
                <a:pt x="1971867" y="213170"/>
              </a:lnTo>
              <a:lnTo>
                <a:pt x="1971867" y="312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FBA94-D405-42F0-B3CD-19999681C0AB}">
      <dsp:nvSpPr>
        <dsp:cNvPr id="0" name=""/>
        <dsp:cNvSpPr/>
      </dsp:nvSpPr>
      <dsp:spPr>
        <a:xfrm>
          <a:off x="4331619" y="1958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38918-CB97-4988-88E0-212EB57D606B}">
      <dsp:nvSpPr>
        <dsp:cNvPr id="0" name=""/>
        <dsp:cNvSpPr/>
      </dsp:nvSpPr>
      <dsp:spPr>
        <a:xfrm>
          <a:off x="4451126" y="115490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צריך מקור ששווה כסף ככסף?</a:t>
          </a:r>
        </a:p>
      </dsp:txBody>
      <dsp:txXfrm>
        <a:off x="4471130" y="135494"/>
        <a:ext cx="1035556" cy="642975"/>
      </dsp:txXfrm>
    </dsp:sp>
    <dsp:sp modelId="{1A76DEBF-00EA-43C6-BCCF-AB7B094E9660}">
      <dsp:nvSpPr>
        <dsp:cNvPr id="0" name=""/>
        <dsp:cNvSpPr/>
      </dsp:nvSpPr>
      <dsp:spPr>
        <a:xfrm>
          <a:off x="6303487" y="997751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DF7C0-6B17-4A14-AC29-0699DC610ACB}">
      <dsp:nvSpPr>
        <dsp:cNvPr id="0" name=""/>
        <dsp:cNvSpPr/>
      </dsp:nvSpPr>
      <dsp:spPr>
        <a:xfrm>
          <a:off x="6422994" y="1111283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צריך מקור</a:t>
          </a:r>
        </a:p>
      </dsp:txBody>
      <dsp:txXfrm>
        <a:off x="6442998" y="1131287"/>
        <a:ext cx="1035556" cy="642975"/>
      </dsp:txXfrm>
    </dsp:sp>
    <dsp:sp modelId="{E9712A6B-2609-45E0-8104-67B8495A46C5}">
      <dsp:nvSpPr>
        <dsp:cNvPr id="0" name=""/>
        <dsp:cNvSpPr/>
      </dsp:nvSpPr>
      <dsp:spPr>
        <a:xfrm>
          <a:off x="6960776" y="1993544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156A1-9ECC-4799-9418-7EAE14AEFE8E}">
      <dsp:nvSpPr>
        <dsp:cNvPr id="0" name=""/>
        <dsp:cNvSpPr/>
      </dsp:nvSpPr>
      <dsp:spPr>
        <a:xfrm>
          <a:off x="7080283" y="2107076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לכל הלכה</a:t>
          </a:r>
        </a:p>
      </dsp:txBody>
      <dsp:txXfrm>
        <a:off x="7100287" y="2127080"/>
        <a:ext cx="1035556" cy="642975"/>
      </dsp:txXfrm>
    </dsp:sp>
    <dsp:sp modelId="{3A303EF5-3E30-46F5-8514-0DDEF0B90AE5}">
      <dsp:nvSpPr>
        <dsp:cNvPr id="0" name=""/>
        <dsp:cNvSpPr/>
      </dsp:nvSpPr>
      <dsp:spPr>
        <a:xfrm>
          <a:off x="6960776" y="2989338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CA535-955C-43D1-9024-293A70D01A90}">
      <dsp:nvSpPr>
        <dsp:cNvPr id="0" name=""/>
        <dsp:cNvSpPr/>
      </dsp:nvSpPr>
      <dsp:spPr>
        <a:xfrm>
          <a:off x="7080283" y="3102869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תוס</a:t>
          </a:r>
        </a:p>
      </dsp:txBody>
      <dsp:txXfrm>
        <a:off x="7100287" y="3122873"/>
        <a:ext cx="1035556" cy="642975"/>
      </dsp:txXfrm>
    </dsp:sp>
    <dsp:sp modelId="{AC43F174-8891-4FD4-BAA8-CAD88ACA9D59}">
      <dsp:nvSpPr>
        <dsp:cNvPr id="0" name=""/>
        <dsp:cNvSpPr/>
      </dsp:nvSpPr>
      <dsp:spPr>
        <a:xfrm>
          <a:off x="6960776" y="3985131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9FF02-C83E-400B-826B-C715E1E9DE28}">
      <dsp:nvSpPr>
        <dsp:cNvPr id="0" name=""/>
        <dsp:cNvSpPr/>
      </dsp:nvSpPr>
      <dsp:spPr>
        <a:xfrm>
          <a:off x="7080283" y="4098662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שווה כסף אינו הופך לכסף. אלא שברוב מקרים גם יעיל</a:t>
          </a:r>
        </a:p>
      </dsp:txBody>
      <dsp:txXfrm>
        <a:off x="7100287" y="4118666"/>
        <a:ext cx="1035556" cy="642975"/>
      </dsp:txXfrm>
    </dsp:sp>
    <dsp:sp modelId="{83305E64-CE60-4324-AC7F-707E28D6EE36}">
      <dsp:nvSpPr>
        <dsp:cNvPr id="0" name=""/>
        <dsp:cNvSpPr/>
      </dsp:nvSpPr>
      <dsp:spPr>
        <a:xfrm>
          <a:off x="5646198" y="1993544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ADCA-DBC0-432C-BC4E-31DB943E1BAB}">
      <dsp:nvSpPr>
        <dsp:cNvPr id="0" name=""/>
        <dsp:cNvSpPr/>
      </dsp:nvSpPr>
      <dsp:spPr>
        <a:xfrm>
          <a:off x="5765705" y="2107076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צריך מקור אחת שנחשב ככסף</a:t>
          </a:r>
        </a:p>
      </dsp:txBody>
      <dsp:txXfrm>
        <a:off x="5785709" y="2127080"/>
        <a:ext cx="1035556" cy="642975"/>
      </dsp:txXfrm>
    </dsp:sp>
    <dsp:sp modelId="{289ACF80-7D0E-4529-9289-B8A97BFB4832}">
      <dsp:nvSpPr>
        <dsp:cNvPr id="0" name=""/>
        <dsp:cNvSpPr/>
      </dsp:nvSpPr>
      <dsp:spPr>
        <a:xfrm>
          <a:off x="5646198" y="2989338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CC93A-443C-43E4-BE52-E7C5AE03AC3A}">
      <dsp:nvSpPr>
        <dsp:cNvPr id="0" name=""/>
        <dsp:cNvSpPr/>
      </dsp:nvSpPr>
      <dsp:spPr>
        <a:xfrm>
          <a:off x="5765705" y="3102869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תוס </a:t>
          </a:r>
          <a:r>
            <a:rPr lang="he-IL" sz="1000" kern="1200" dirty="0" err="1"/>
            <a:t>רא"ש</a:t>
          </a:r>
          <a:endParaRPr lang="he-IL" sz="1000" kern="1200" dirty="0"/>
        </a:p>
      </dsp:txBody>
      <dsp:txXfrm>
        <a:off x="5785709" y="3122873"/>
        <a:ext cx="1035556" cy="642975"/>
      </dsp:txXfrm>
    </dsp:sp>
    <dsp:sp modelId="{1604F61E-69C7-4CF2-9A16-5925CA5AFDAA}">
      <dsp:nvSpPr>
        <dsp:cNvPr id="0" name=""/>
        <dsp:cNvSpPr/>
      </dsp:nvSpPr>
      <dsp:spPr>
        <a:xfrm>
          <a:off x="5646198" y="3985131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44662-432E-48E1-AABA-30EB23E924EA}">
      <dsp:nvSpPr>
        <dsp:cNvPr id="0" name=""/>
        <dsp:cNvSpPr/>
      </dsp:nvSpPr>
      <dsp:spPr>
        <a:xfrm>
          <a:off x="5765705" y="4098662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שווה כסף= כסף (וצריך פסוק אחת שזה נכון)</a:t>
          </a:r>
        </a:p>
      </dsp:txBody>
      <dsp:txXfrm>
        <a:off x="5785709" y="4118666"/>
        <a:ext cx="1035556" cy="642975"/>
      </dsp:txXfrm>
    </dsp:sp>
    <dsp:sp modelId="{6C8D3E14-B755-46EB-84E8-1C9C7BDD4CD4}">
      <dsp:nvSpPr>
        <dsp:cNvPr id="0" name=""/>
        <dsp:cNvSpPr/>
      </dsp:nvSpPr>
      <dsp:spPr>
        <a:xfrm>
          <a:off x="5646198" y="4980924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EF4A3-6792-4586-8CE6-45B9DE458B61}">
      <dsp:nvSpPr>
        <dsp:cNvPr id="0" name=""/>
        <dsp:cNvSpPr/>
      </dsp:nvSpPr>
      <dsp:spPr>
        <a:xfrm>
          <a:off x="5765705" y="5094456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נראה שכסף באופן כללי הוא השווי. </a:t>
          </a:r>
        </a:p>
      </dsp:txBody>
      <dsp:txXfrm>
        <a:off x="5785709" y="5114460"/>
        <a:ext cx="1035556" cy="642975"/>
      </dsp:txXfrm>
    </dsp:sp>
    <dsp:sp modelId="{CF5FE504-C451-4FF3-85F2-089F3264A865}">
      <dsp:nvSpPr>
        <dsp:cNvPr id="0" name=""/>
        <dsp:cNvSpPr/>
      </dsp:nvSpPr>
      <dsp:spPr>
        <a:xfrm>
          <a:off x="3674330" y="997751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EA955-2D7D-410F-BB70-B2727D4716E7}">
      <dsp:nvSpPr>
        <dsp:cNvPr id="0" name=""/>
        <dsp:cNvSpPr/>
      </dsp:nvSpPr>
      <dsp:spPr>
        <a:xfrm>
          <a:off x="3793837" y="1111283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תלוי על התחום</a:t>
          </a:r>
        </a:p>
      </dsp:txBody>
      <dsp:txXfrm>
        <a:off x="3813841" y="1131287"/>
        <a:ext cx="1035556" cy="642975"/>
      </dsp:txXfrm>
    </dsp:sp>
    <dsp:sp modelId="{AB77EDAB-F6AD-4206-9F28-D75FF751F569}">
      <dsp:nvSpPr>
        <dsp:cNvPr id="0" name=""/>
        <dsp:cNvSpPr/>
      </dsp:nvSpPr>
      <dsp:spPr>
        <a:xfrm>
          <a:off x="3674330" y="1993544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C9B20-CF66-42C8-B067-47A232713481}">
      <dsp:nvSpPr>
        <dsp:cNvPr id="0" name=""/>
        <dsp:cNvSpPr/>
      </dsp:nvSpPr>
      <dsp:spPr>
        <a:xfrm>
          <a:off x="3793837" y="2107076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בתחום של קנין לא צריך קרא</a:t>
          </a:r>
        </a:p>
      </dsp:txBody>
      <dsp:txXfrm>
        <a:off x="3813841" y="2127080"/>
        <a:ext cx="1035556" cy="642975"/>
      </dsp:txXfrm>
    </dsp:sp>
    <dsp:sp modelId="{3F642158-81E9-4760-8933-39BFDE7DDB79}">
      <dsp:nvSpPr>
        <dsp:cNvPr id="0" name=""/>
        <dsp:cNvSpPr/>
      </dsp:nvSpPr>
      <dsp:spPr>
        <a:xfrm>
          <a:off x="3674330" y="2989338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050EE-C44A-4693-BA20-329668A424E5}">
      <dsp:nvSpPr>
        <dsp:cNvPr id="0" name=""/>
        <dsp:cNvSpPr/>
      </dsp:nvSpPr>
      <dsp:spPr>
        <a:xfrm>
          <a:off x="3793837" y="3102869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רשב"א – כיוון </a:t>
          </a:r>
          <a:r>
            <a:rPr lang="he-IL" sz="1000" kern="1200" dirty="0" err="1"/>
            <a:t>שניחא</a:t>
          </a:r>
          <a:r>
            <a:rPr lang="he-IL" sz="1000" kern="1200" dirty="0"/>
            <a:t> </a:t>
          </a:r>
          <a:r>
            <a:rPr lang="he-IL" sz="1000" kern="1200" dirty="0" err="1"/>
            <a:t>להוא</a:t>
          </a:r>
          <a:r>
            <a:rPr lang="he-IL" sz="1000" kern="1200" dirty="0"/>
            <a:t> בהכי</a:t>
          </a:r>
        </a:p>
      </dsp:txBody>
      <dsp:txXfrm>
        <a:off x="3813841" y="3122873"/>
        <a:ext cx="1035556" cy="642975"/>
      </dsp:txXfrm>
    </dsp:sp>
    <dsp:sp modelId="{AFA75863-DDA8-40F3-9A11-A5FB689A878F}">
      <dsp:nvSpPr>
        <dsp:cNvPr id="0" name=""/>
        <dsp:cNvSpPr/>
      </dsp:nvSpPr>
      <dsp:spPr>
        <a:xfrm>
          <a:off x="4331619" y="3985131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D9962-7AC4-4D8E-B9A3-D4595F74A122}">
      <dsp:nvSpPr>
        <dsp:cNvPr id="0" name=""/>
        <dsp:cNvSpPr/>
      </dsp:nvSpPr>
      <dsp:spPr>
        <a:xfrm>
          <a:off x="4451126" y="4098662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יש תחומים שאולי צריכים "כסף"</a:t>
          </a:r>
        </a:p>
      </dsp:txBody>
      <dsp:txXfrm>
        <a:off x="4471130" y="4118666"/>
        <a:ext cx="1035556" cy="642975"/>
      </dsp:txXfrm>
    </dsp:sp>
    <dsp:sp modelId="{0F552D6F-79ED-48A8-ABBE-C9F511E7FD69}">
      <dsp:nvSpPr>
        <dsp:cNvPr id="0" name=""/>
        <dsp:cNvSpPr/>
      </dsp:nvSpPr>
      <dsp:spPr>
        <a:xfrm>
          <a:off x="3017041" y="3985131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7DAC5-9081-436C-A495-5ECC84818311}">
      <dsp:nvSpPr>
        <dsp:cNvPr id="0" name=""/>
        <dsp:cNvSpPr/>
      </dsp:nvSpPr>
      <dsp:spPr>
        <a:xfrm>
          <a:off x="3136548" y="4098662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ויש דברים שפשוט מספיק שווי\</a:t>
          </a:r>
          <a:br>
            <a:rPr lang="en-US" sz="1000" kern="1200" dirty="0"/>
          </a:br>
          <a:r>
            <a:rPr lang="en-US" sz="1000" kern="1200" dirty="0"/>
            <a:t>value</a:t>
          </a:r>
          <a:endParaRPr lang="he-IL" sz="1000" kern="1200" dirty="0"/>
        </a:p>
      </dsp:txBody>
      <dsp:txXfrm>
        <a:off x="3156552" y="4118666"/>
        <a:ext cx="1035556" cy="642975"/>
      </dsp:txXfrm>
    </dsp:sp>
    <dsp:sp modelId="{4F48BB3D-DEE4-4D80-976A-E3710B3077B7}">
      <dsp:nvSpPr>
        <dsp:cNvPr id="0" name=""/>
        <dsp:cNvSpPr/>
      </dsp:nvSpPr>
      <dsp:spPr>
        <a:xfrm>
          <a:off x="3017041" y="4980924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CA1B2-93DA-4ADC-A019-B1BA86EF954E}">
      <dsp:nvSpPr>
        <dsp:cNvPr id="0" name=""/>
        <dsp:cNvSpPr/>
      </dsp:nvSpPr>
      <dsp:spPr>
        <a:xfrm>
          <a:off x="3136548" y="5094456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 err="1"/>
            <a:t>ובקנין</a:t>
          </a:r>
          <a:r>
            <a:rPr lang="he-IL" sz="1000" kern="1200" dirty="0"/>
            <a:t>, כיון שקיבל השווה כסף, ודאי יעיל בתורת </a:t>
          </a:r>
          <a:r>
            <a:rPr lang="he-IL" sz="1000" kern="1200" dirty="0" err="1"/>
            <a:t>פרעון</a:t>
          </a:r>
          <a:endParaRPr lang="he-IL" sz="1000" kern="1200" dirty="0"/>
        </a:p>
      </dsp:txBody>
      <dsp:txXfrm>
        <a:off x="3156552" y="5114460"/>
        <a:ext cx="1035556" cy="642975"/>
      </dsp:txXfrm>
    </dsp:sp>
    <dsp:sp modelId="{E1466A25-DEDD-48D1-B335-9EF63BB774B2}">
      <dsp:nvSpPr>
        <dsp:cNvPr id="0" name=""/>
        <dsp:cNvSpPr/>
      </dsp:nvSpPr>
      <dsp:spPr>
        <a:xfrm>
          <a:off x="2359752" y="997751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5164F-0037-4023-8E38-70CACDCE2D7D}">
      <dsp:nvSpPr>
        <dsp:cNvPr id="0" name=""/>
        <dsp:cNvSpPr/>
      </dsp:nvSpPr>
      <dsp:spPr>
        <a:xfrm>
          <a:off x="2479259" y="1111283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לא צריך מקור</a:t>
          </a:r>
        </a:p>
      </dsp:txBody>
      <dsp:txXfrm>
        <a:off x="2499263" y="1131287"/>
        <a:ext cx="1035556" cy="642975"/>
      </dsp:txXfrm>
    </dsp:sp>
    <dsp:sp modelId="{22789638-9170-44CA-A931-ADFDEBCA832A}">
      <dsp:nvSpPr>
        <dsp:cNvPr id="0" name=""/>
        <dsp:cNvSpPr/>
      </dsp:nvSpPr>
      <dsp:spPr>
        <a:xfrm>
          <a:off x="2359752" y="1993544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080C9-A652-4099-BD57-E7D024F1C7CA}">
      <dsp:nvSpPr>
        <dsp:cNvPr id="0" name=""/>
        <dsp:cNvSpPr/>
      </dsp:nvSpPr>
      <dsp:spPr>
        <a:xfrm>
          <a:off x="2479259" y="2107076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כל זמן שלא הוי בעל </a:t>
          </a:r>
          <a:r>
            <a:rPr lang="he-IL" sz="1000" kern="1200" dirty="0" err="1"/>
            <a:t>כרחו</a:t>
          </a:r>
          <a:endParaRPr lang="he-IL" sz="1000" kern="1200" dirty="0"/>
        </a:p>
      </dsp:txBody>
      <dsp:txXfrm>
        <a:off x="2499263" y="2127080"/>
        <a:ext cx="1035556" cy="642975"/>
      </dsp:txXfrm>
    </dsp:sp>
    <dsp:sp modelId="{80C0F089-0164-42ED-83FB-7EA116105F80}">
      <dsp:nvSpPr>
        <dsp:cNvPr id="0" name=""/>
        <dsp:cNvSpPr/>
      </dsp:nvSpPr>
      <dsp:spPr>
        <a:xfrm>
          <a:off x="2359752" y="2989338"/>
          <a:ext cx="1075564" cy="682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50976-96E8-4364-9F95-AF06D664DA30}">
      <dsp:nvSpPr>
        <dsp:cNvPr id="0" name=""/>
        <dsp:cNvSpPr/>
      </dsp:nvSpPr>
      <dsp:spPr>
        <a:xfrm>
          <a:off x="2479259" y="3102869"/>
          <a:ext cx="1075564" cy="682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רמב"ן, מאירי</a:t>
          </a:r>
        </a:p>
      </dsp:txBody>
      <dsp:txXfrm>
        <a:off x="2499263" y="3122873"/>
        <a:ext cx="1035556" cy="642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6E5EC-41B9-4390-853C-CEC0E967B605}">
      <dsp:nvSpPr>
        <dsp:cNvPr id="0" name=""/>
        <dsp:cNvSpPr/>
      </dsp:nvSpPr>
      <dsp:spPr>
        <a:xfrm>
          <a:off x="1327461" y="2761944"/>
          <a:ext cx="1080492" cy="514215"/>
        </a:xfrm>
        <a:custGeom>
          <a:avLst/>
          <a:gdLst/>
          <a:ahLst/>
          <a:cxnLst/>
          <a:rect l="0" t="0" r="0" b="0"/>
          <a:pathLst>
            <a:path>
              <a:moveTo>
                <a:pt x="1080492" y="0"/>
              </a:moveTo>
              <a:lnTo>
                <a:pt x="1080492" y="350423"/>
              </a:lnTo>
              <a:lnTo>
                <a:pt x="0" y="350423"/>
              </a:lnTo>
              <a:lnTo>
                <a:pt x="0" y="514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90358-2B08-4670-B8F6-DC8C47AC27C1}">
      <dsp:nvSpPr>
        <dsp:cNvPr id="0" name=""/>
        <dsp:cNvSpPr/>
      </dsp:nvSpPr>
      <dsp:spPr>
        <a:xfrm>
          <a:off x="3442725" y="4398889"/>
          <a:ext cx="91440" cy="5142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4F004-ABD7-4B74-AB2B-D19BDF091AEC}">
      <dsp:nvSpPr>
        <dsp:cNvPr id="0" name=""/>
        <dsp:cNvSpPr/>
      </dsp:nvSpPr>
      <dsp:spPr>
        <a:xfrm>
          <a:off x="2407953" y="2761944"/>
          <a:ext cx="1080492" cy="514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423"/>
              </a:lnTo>
              <a:lnTo>
                <a:pt x="1080492" y="350423"/>
              </a:lnTo>
              <a:lnTo>
                <a:pt x="1080492" y="514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A7476-C870-4974-8715-C42B1D4507DC}">
      <dsp:nvSpPr>
        <dsp:cNvPr id="0" name=""/>
        <dsp:cNvSpPr/>
      </dsp:nvSpPr>
      <dsp:spPr>
        <a:xfrm>
          <a:off x="2407953" y="1124998"/>
          <a:ext cx="3241476" cy="514215"/>
        </a:xfrm>
        <a:custGeom>
          <a:avLst/>
          <a:gdLst/>
          <a:ahLst/>
          <a:cxnLst/>
          <a:rect l="0" t="0" r="0" b="0"/>
          <a:pathLst>
            <a:path>
              <a:moveTo>
                <a:pt x="3241476" y="0"/>
              </a:moveTo>
              <a:lnTo>
                <a:pt x="3241476" y="350423"/>
              </a:lnTo>
              <a:lnTo>
                <a:pt x="0" y="350423"/>
              </a:lnTo>
              <a:lnTo>
                <a:pt x="0" y="5142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54E0D-0D5D-4DCA-B7E5-09778745383A}">
      <dsp:nvSpPr>
        <dsp:cNvPr id="0" name=""/>
        <dsp:cNvSpPr/>
      </dsp:nvSpPr>
      <dsp:spPr>
        <a:xfrm>
          <a:off x="5603709" y="2761944"/>
          <a:ext cx="91440" cy="5142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6469F-F2B1-4EB5-B7C0-4E7765342EBA}">
      <dsp:nvSpPr>
        <dsp:cNvPr id="0" name=""/>
        <dsp:cNvSpPr/>
      </dsp:nvSpPr>
      <dsp:spPr>
        <a:xfrm>
          <a:off x="5603709" y="1124998"/>
          <a:ext cx="91440" cy="5142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2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B6D53-D606-47B9-A3BF-25424FAD4ECC}">
      <dsp:nvSpPr>
        <dsp:cNvPr id="0" name=""/>
        <dsp:cNvSpPr/>
      </dsp:nvSpPr>
      <dsp:spPr>
        <a:xfrm>
          <a:off x="7810414" y="2761944"/>
          <a:ext cx="1080492" cy="514215"/>
        </a:xfrm>
        <a:custGeom>
          <a:avLst/>
          <a:gdLst/>
          <a:ahLst/>
          <a:cxnLst/>
          <a:rect l="0" t="0" r="0" b="0"/>
          <a:pathLst>
            <a:path>
              <a:moveTo>
                <a:pt x="1080492" y="0"/>
              </a:moveTo>
              <a:lnTo>
                <a:pt x="1080492" y="350423"/>
              </a:lnTo>
              <a:lnTo>
                <a:pt x="0" y="350423"/>
              </a:lnTo>
              <a:lnTo>
                <a:pt x="0" y="514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219DE-7EC4-43E2-8609-C0DF91AE9771}">
      <dsp:nvSpPr>
        <dsp:cNvPr id="0" name=""/>
        <dsp:cNvSpPr/>
      </dsp:nvSpPr>
      <dsp:spPr>
        <a:xfrm>
          <a:off x="8890906" y="2761944"/>
          <a:ext cx="1080492" cy="514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423"/>
              </a:lnTo>
              <a:lnTo>
                <a:pt x="1080492" y="350423"/>
              </a:lnTo>
              <a:lnTo>
                <a:pt x="1080492" y="514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5EFE7-6AC9-4EE0-9983-0352A709DAA9}">
      <dsp:nvSpPr>
        <dsp:cNvPr id="0" name=""/>
        <dsp:cNvSpPr/>
      </dsp:nvSpPr>
      <dsp:spPr>
        <a:xfrm>
          <a:off x="5649429" y="1124998"/>
          <a:ext cx="3241476" cy="514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423"/>
              </a:lnTo>
              <a:lnTo>
                <a:pt x="3241476" y="350423"/>
              </a:lnTo>
              <a:lnTo>
                <a:pt x="3241476" y="5142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CDA9C-C883-427A-B2B3-40B322137D4F}">
      <dsp:nvSpPr>
        <dsp:cNvPr id="0" name=""/>
        <dsp:cNvSpPr/>
      </dsp:nvSpPr>
      <dsp:spPr>
        <a:xfrm>
          <a:off x="4765390" y="2269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F9946-DD56-420C-96F0-BDA355C03C4D}">
      <dsp:nvSpPr>
        <dsp:cNvPr id="0" name=""/>
        <dsp:cNvSpPr/>
      </dsp:nvSpPr>
      <dsp:spPr>
        <a:xfrm>
          <a:off x="4961844" y="188899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שווה כסף</a:t>
          </a:r>
        </a:p>
      </dsp:txBody>
      <dsp:txXfrm>
        <a:off x="4994728" y="221783"/>
        <a:ext cx="1702309" cy="1056961"/>
      </dsp:txXfrm>
    </dsp:sp>
    <dsp:sp modelId="{9C999699-F0F9-4379-863C-EC33EECDAE66}">
      <dsp:nvSpPr>
        <dsp:cNvPr id="0" name=""/>
        <dsp:cNvSpPr/>
      </dsp:nvSpPr>
      <dsp:spPr>
        <a:xfrm>
          <a:off x="8006867" y="1639214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231FE-2F25-4CA9-8A7C-6729127226D9}">
      <dsp:nvSpPr>
        <dsp:cNvPr id="0" name=""/>
        <dsp:cNvSpPr/>
      </dsp:nvSpPr>
      <dsp:spPr>
        <a:xfrm>
          <a:off x="8203320" y="1825845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לא הוי כסף</a:t>
          </a:r>
        </a:p>
      </dsp:txBody>
      <dsp:txXfrm>
        <a:off x="8236204" y="1858729"/>
        <a:ext cx="1702309" cy="1056961"/>
      </dsp:txXfrm>
    </dsp:sp>
    <dsp:sp modelId="{298FF61B-59B0-41A1-8615-A7EB54C3FA1C}">
      <dsp:nvSpPr>
        <dsp:cNvPr id="0" name=""/>
        <dsp:cNvSpPr/>
      </dsp:nvSpPr>
      <dsp:spPr>
        <a:xfrm>
          <a:off x="9087359" y="3276160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65639-BD8A-47A4-988F-6A902C0AAACD}">
      <dsp:nvSpPr>
        <dsp:cNvPr id="0" name=""/>
        <dsp:cNvSpPr/>
      </dsp:nvSpPr>
      <dsp:spPr>
        <a:xfrm>
          <a:off x="9283812" y="3462790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תוס – צריך מקור לכל מקרה ששווה כסף יעיל במקרה הזאת</a:t>
          </a:r>
        </a:p>
      </dsp:txBody>
      <dsp:txXfrm>
        <a:off x="9316696" y="3495674"/>
        <a:ext cx="1702309" cy="1056961"/>
      </dsp:txXfrm>
    </dsp:sp>
    <dsp:sp modelId="{8440DFA3-13F1-477F-82B2-C111CD9F7328}">
      <dsp:nvSpPr>
        <dsp:cNvPr id="0" name=""/>
        <dsp:cNvSpPr/>
      </dsp:nvSpPr>
      <dsp:spPr>
        <a:xfrm>
          <a:off x="6926375" y="3276160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07D91-2131-4293-84A2-AEE80B026EE5}">
      <dsp:nvSpPr>
        <dsp:cNvPr id="0" name=""/>
        <dsp:cNvSpPr/>
      </dsp:nvSpPr>
      <dsp:spPr>
        <a:xfrm>
          <a:off x="7122828" y="3462790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רשב"א- שווה כסף בתחומי שווי (קנין)- ככסף. </a:t>
          </a:r>
          <a:br>
            <a:rPr lang="en-US" sz="1400" kern="1200" dirty="0"/>
          </a:br>
          <a:r>
            <a:rPr lang="he-IL" sz="1400" kern="1200" dirty="0"/>
            <a:t>בתחומי כסף צריכים מקור.</a:t>
          </a:r>
        </a:p>
      </dsp:txBody>
      <dsp:txXfrm>
        <a:off x="7155712" y="3495674"/>
        <a:ext cx="1702309" cy="1056961"/>
      </dsp:txXfrm>
    </dsp:sp>
    <dsp:sp modelId="{E67744D5-26A1-482E-96C5-1F1493D8B6BD}">
      <dsp:nvSpPr>
        <dsp:cNvPr id="0" name=""/>
        <dsp:cNvSpPr/>
      </dsp:nvSpPr>
      <dsp:spPr>
        <a:xfrm>
          <a:off x="4765390" y="1639214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3BA53-4728-4F46-857C-9698640A6369}">
      <dsp:nvSpPr>
        <dsp:cNvPr id="0" name=""/>
        <dsp:cNvSpPr/>
      </dsp:nvSpPr>
      <dsp:spPr>
        <a:xfrm>
          <a:off x="4961844" y="1825845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Converts to </a:t>
          </a:r>
          <a:br>
            <a:rPr lang="en-US" sz="1400" kern="1200" dirty="0"/>
          </a:br>
          <a:r>
            <a:rPr lang="he-IL" sz="1400" kern="1200" dirty="0"/>
            <a:t>כסף</a:t>
          </a:r>
        </a:p>
      </dsp:txBody>
      <dsp:txXfrm>
        <a:off x="4994728" y="1858729"/>
        <a:ext cx="1702309" cy="1056961"/>
      </dsp:txXfrm>
    </dsp:sp>
    <dsp:sp modelId="{C68056B3-984D-4188-ACEF-341840478AF9}">
      <dsp:nvSpPr>
        <dsp:cNvPr id="0" name=""/>
        <dsp:cNvSpPr/>
      </dsp:nvSpPr>
      <dsp:spPr>
        <a:xfrm>
          <a:off x="4765390" y="3276160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38D32-916F-4F18-92CD-0B9DB79F1ABD}">
      <dsp:nvSpPr>
        <dsp:cNvPr id="0" name=""/>
        <dsp:cNvSpPr/>
      </dsp:nvSpPr>
      <dsp:spPr>
        <a:xfrm>
          <a:off x="4961844" y="3462790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מאירי, </a:t>
          </a:r>
          <a:r>
            <a:rPr lang="he-IL" sz="1400" kern="1200" dirty="0" err="1"/>
            <a:t>ר"ן</a:t>
          </a:r>
          <a:r>
            <a:rPr lang="he-IL" sz="1400" kern="1200" dirty="0"/>
            <a:t>, </a:t>
          </a:r>
          <a:r>
            <a:rPr lang="he-IL" sz="1400" kern="1200" dirty="0" err="1"/>
            <a:t>אב"מ</a:t>
          </a:r>
          <a:r>
            <a:rPr lang="he-IL" sz="1400" kern="1200" dirty="0"/>
            <a:t>- שווה כסף כשנתרצה הופכת לכסף</a:t>
          </a:r>
        </a:p>
      </dsp:txBody>
      <dsp:txXfrm>
        <a:off x="4994728" y="3495674"/>
        <a:ext cx="1702309" cy="1056961"/>
      </dsp:txXfrm>
    </dsp:sp>
    <dsp:sp modelId="{557718E3-A0D9-4B33-9C36-B6957A117482}">
      <dsp:nvSpPr>
        <dsp:cNvPr id="0" name=""/>
        <dsp:cNvSpPr/>
      </dsp:nvSpPr>
      <dsp:spPr>
        <a:xfrm>
          <a:off x="1523914" y="1639214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88F2F-1C45-401D-BB82-B6B91A94CF66}">
      <dsp:nvSpPr>
        <dsp:cNvPr id="0" name=""/>
        <dsp:cNvSpPr/>
      </dsp:nvSpPr>
      <dsp:spPr>
        <a:xfrm>
          <a:off x="1720367" y="1825845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שווה כסף הוי כסף</a:t>
          </a:r>
        </a:p>
      </dsp:txBody>
      <dsp:txXfrm>
        <a:off x="1753251" y="1858729"/>
        <a:ext cx="1702309" cy="1056961"/>
      </dsp:txXfrm>
    </dsp:sp>
    <dsp:sp modelId="{26A51047-5E8C-4F5E-B61A-5365E12D7E1A}">
      <dsp:nvSpPr>
        <dsp:cNvPr id="0" name=""/>
        <dsp:cNvSpPr/>
      </dsp:nvSpPr>
      <dsp:spPr>
        <a:xfrm>
          <a:off x="2604406" y="3276160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5513C-EE25-4E0E-9DEB-67219E5349B7}">
      <dsp:nvSpPr>
        <dsp:cNvPr id="0" name=""/>
        <dsp:cNvSpPr/>
      </dsp:nvSpPr>
      <dsp:spPr>
        <a:xfrm>
          <a:off x="2800859" y="3462790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 err="1"/>
            <a:t>רא"ש</a:t>
          </a:r>
          <a:r>
            <a:rPr lang="he-IL" sz="1400" kern="1200" dirty="0"/>
            <a:t>- צריך מקור אחד לעשות את ההשוואה. </a:t>
          </a:r>
        </a:p>
      </dsp:txBody>
      <dsp:txXfrm>
        <a:off x="2833743" y="3495674"/>
        <a:ext cx="1702309" cy="1056961"/>
      </dsp:txXfrm>
    </dsp:sp>
    <dsp:sp modelId="{65779EDF-3BDA-4EBC-8D42-A998628705FA}">
      <dsp:nvSpPr>
        <dsp:cNvPr id="0" name=""/>
        <dsp:cNvSpPr/>
      </dsp:nvSpPr>
      <dsp:spPr>
        <a:xfrm>
          <a:off x="2604406" y="4913105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7A3F1-811B-4781-A504-D73619A566CE}">
      <dsp:nvSpPr>
        <dsp:cNvPr id="0" name=""/>
        <dsp:cNvSpPr/>
      </dsp:nvSpPr>
      <dsp:spPr>
        <a:xfrm>
          <a:off x="2800859" y="5099736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כסף= שווה כסף= שווה כלי = ככלי</a:t>
          </a:r>
        </a:p>
      </dsp:txBody>
      <dsp:txXfrm>
        <a:off x="2833743" y="5132620"/>
        <a:ext cx="1702309" cy="1056961"/>
      </dsp:txXfrm>
    </dsp:sp>
    <dsp:sp modelId="{5A2C670E-EAF1-44FE-A0D5-A5E7B53740E9}">
      <dsp:nvSpPr>
        <dsp:cNvPr id="0" name=""/>
        <dsp:cNvSpPr/>
      </dsp:nvSpPr>
      <dsp:spPr>
        <a:xfrm>
          <a:off x="443422" y="3276160"/>
          <a:ext cx="1768077" cy="1122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96741-ADAD-4AAA-B4CE-E24027455B31}">
      <dsp:nvSpPr>
        <dsp:cNvPr id="0" name=""/>
        <dsp:cNvSpPr/>
      </dsp:nvSpPr>
      <dsp:spPr>
        <a:xfrm>
          <a:off x="639875" y="3462790"/>
          <a:ext cx="1768077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רמב"ן- כל מקום שכתוב כסף, שווה כסף בכלל.</a:t>
          </a:r>
        </a:p>
      </dsp:txBody>
      <dsp:txXfrm>
        <a:off x="672759" y="3495674"/>
        <a:ext cx="1702309" cy="10569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6215C-1145-4F98-865B-505573FBE3BE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57CDA-4C1E-45B9-827F-AD4C254B7D07}">
      <dsp:nvSpPr>
        <dsp:cNvPr id="0" name=""/>
        <dsp:cNvSpPr/>
      </dsp:nvSpPr>
      <dsp:spPr>
        <a:xfrm>
          <a:off x="5118887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F3522-D926-499E-A5A2-EF409845EB01}">
      <dsp:nvSpPr>
        <dsp:cNvPr id="0" name=""/>
        <dsp:cNvSpPr/>
      </dsp:nvSpPr>
      <dsp:spPr>
        <a:xfrm>
          <a:off x="5118887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6CA97-A8E2-4698-8F29-C73012696A6E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9ED19-B012-46D6-8CFD-FEE98BC790D2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14B19-7B52-4071-B45E-5ED59FC6BBDD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שווה כסף בקידושין</a:t>
          </a:r>
        </a:p>
      </dsp:txBody>
      <dsp:txXfrm>
        <a:off x="4543458" y="209752"/>
        <a:ext cx="1615068" cy="1002793"/>
      </dsp:txXfrm>
    </dsp:sp>
    <dsp:sp modelId="{04FC5460-0390-4D21-AAF1-B539FE78244B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53B2A-4652-4B14-A0BE-D4327651BE83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same as everywhere else</a:t>
          </a:r>
          <a:endParaRPr lang="he-IL" sz="1500" kern="1200" dirty="0"/>
        </a:p>
      </dsp:txBody>
      <dsp:txXfrm>
        <a:off x="2493224" y="1762804"/>
        <a:ext cx="1615068" cy="1002793"/>
      </dsp:txXfrm>
    </dsp:sp>
    <dsp:sp modelId="{6EE0ED98-CACA-4034-BF6B-FA63E4F8BE96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8D1BA-5E1B-421D-9805-214BDDD86F89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Kinyanim</a:t>
          </a:r>
          <a:r>
            <a:rPr lang="en-US" sz="1500" kern="1200" dirty="0"/>
            <a:t>- no </a:t>
          </a:r>
          <a:r>
            <a:rPr lang="en-US" sz="1500" kern="1200" dirty="0" err="1"/>
            <a:t>makor</a:t>
          </a:r>
          <a:br>
            <a:rPr lang="en-US" sz="1500" kern="1200" dirty="0"/>
          </a:br>
          <a:r>
            <a:rPr lang="en-US" sz="1500" kern="1200" dirty="0"/>
            <a:t>Kiddushin- needs a </a:t>
          </a:r>
          <a:r>
            <a:rPr lang="en-US" sz="1500" kern="1200" dirty="0" err="1"/>
            <a:t>makor</a:t>
          </a:r>
          <a:endParaRPr lang="he-IL" sz="1500" kern="1200" dirty="0"/>
        </a:p>
      </dsp:txBody>
      <dsp:txXfrm>
        <a:off x="4543458" y="1762804"/>
        <a:ext cx="1615068" cy="1002793"/>
      </dsp:txXfrm>
    </dsp:sp>
    <dsp:sp modelId="{20BC6E34-B6AC-44FA-AE24-10FDF0ED8D97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20220-B8A4-4379-9EAB-4ACFABF929DD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רש"י</a:t>
          </a:r>
        </a:p>
      </dsp:txBody>
      <dsp:txXfrm>
        <a:off x="4543458" y="3315857"/>
        <a:ext cx="1615068" cy="1002793"/>
      </dsp:txXfrm>
    </dsp:sp>
    <dsp:sp modelId="{A80639F9-706A-4C87-B4DB-45A4A82E896B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1FF12-649E-462A-9595-BCF164F700E8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Kiddushin doesn’t need a </a:t>
          </a:r>
          <a:r>
            <a:rPr lang="en-US" sz="1500" kern="1200" dirty="0" err="1"/>
            <a:t>makor</a:t>
          </a:r>
          <a:r>
            <a:rPr lang="en-US" sz="1500" kern="1200" dirty="0"/>
            <a:t>, </a:t>
          </a:r>
          <a:br>
            <a:rPr lang="en-US" sz="1500" kern="1200" dirty="0"/>
          </a:br>
          <a:r>
            <a:rPr lang="en-US" sz="1500" kern="1200" dirty="0"/>
            <a:t>Other things need a </a:t>
          </a:r>
          <a:r>
            <a:rPr lang="en-US" sz="1500" kern="1200" dirty="0" err="1"/>
            <a:t>makor</a:t>
          </a:r>
          <a:endParaRPr lang="he-IL" sz="1500" kern="1200" dirty="0"/>
        </a:p>
      </dsp:txBody>
      <dsp:txXfrm>
        <a:off x="6593692" y="1762804"/>
        <a:ext cx="1615068" cy="100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6215C-1145-4F98-865B-505573FBE3BE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57CDA-4C1E-45B9-827F-AD4C254B7D07}">
      <dsp:nvSpPr>
        <dsp:cNvPr id="0" name=""/>
        <dsp:cNvSpPr/>
      </dsp:nvSpPr>
      <dsp:spPr>
        <a:xfrm>
          <a:off x="5118887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F3522-D926-499E-A5A2-EF409845EB01}">
      <dsp:nvSpPr>
        <dsp:cNvPr id="0" name=""/>
        <dsp:cNvSpPr/>
      </dsp:nvSpPr>
      <dsp:spPr>
        <a:xfrm>
          <a:off x="5118887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6CA97-A8E2-4698-8F29-C73012696A6E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9ED19-B012-46D6-8CFD-FEE98BC790D2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14B19-7B52-4071-B45E-5ED59FC6BBDD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שווה כסף בקידושין</a:t>
          </a:r>
        </a:p>
      </dsp:txBody>
      <dsp:txXfrm>
        <a:off x="4543458" y="209752"/>
        <a:ext cx="1615068" cy="1002793"/>
      </dsp:txXfrm>
    </dsp:sp>
    <dsp:sp modelId="{04FC5460-0390-4D21-AAF1-B539FE78244B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53B2A-4652-4B14-A0BE-D4327651BE83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same as everywhere else</a:t>
          </a:r>
          <a:endParaRPr lang="he-IL" sz="1500" kern="1200" dirty="0"/>
        </a:p>
      </dsp:txBody>
      <dsp:txXfrm>
        <a:off x="2493224" y="1762804"/>
        <a:ext cx="1615068" cy="1002793"/>
      </dsp:txXfrm>
    </dsp:sp>
    <dsp:sp modelId="{6EE0ED98-CACA-4034-BF6B-FA63E4F8BE96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8D1BA-5E1B-421D-9805-214BDDD86F89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Kinyanim</a:t>
          </a:r>
          <a:r>
            <a:rPr lang="en-US" sz="1500" kern="1200" dirty="0"/>
            <a:t>- no </a:t>
          </a:r>
          <a:r>
            <a:rPr lang="en-US" sz="1500" kern="1200" dirty="0" err="1"/>
            <a:t>makor</a:t>
          </a:r>
          <a:br>
            <a:rPr lang="en-US" sz="1500" kern="1200" dirty="0"/>
          </a:br>
          <a:r>
            <a:rPr lang="en-US" sz="1500" kern="1200" dirty="0"/>
            <a:t>Kiddushin- needs a </a:t>
          </a:r>
          <a:r>
            <a:rPr lang="en-US" sz="1500" kern="1200" dirty="0" err="1"/>
            <a:t>makor</a:t>
          </a:r>
          <a:endParaRPr lang="he-IL" sz="1500" kern="1200" dirty="0"/>
        </a:p>
      </dsp:txBody>
      <dsp:txXfrm>
        <a:off x="4543458" y="1762804"/>
        <a:ext cx="1615068" cy="1002793"/>
      </dsp:txXfrm>
    </dsp:sp>
    <dsp:sp modelId="{20BC6E34-B6AC-44FA-AE24-10FDF0ED8D97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20220-B8A4-4379-9EAB-4ACFABF929DD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רש"י</a:t>
          </a:r>
        </a:p>
      </dsp:txBody>
      <dsp:txXfrm>
        <a:off x="4543458" y="3315857"/>
        <a:ext cx="1615068" cy="1002793"/>
      </dsp:txXfrm>
    </dsp:sp>
    <dsp:sp modelId="{A80639F9-706A-4C87-B4DB-45A4A82E896B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1FF12-649E-462A-9595-BCF164F700E8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Kiddushin doesn’t need a </a:t>
          </a:r>
          <a:r>
            <a:rPr lang="en-US" sz="1500" kern="1200" dirty="0" err="1"/>
            <a:t>makor</a:t>
          </a:r>
          <a:r>
            <a:rPr lang="en-US" sz="1500" kern="1200" dirty="0"/>
            <a:t>, </a:t>
          </a:r>
          <a:br>
            <a:rPr lang="en-US" sz="1500" kern="1200" dirty="0"/>
          </a:br>
          <a:r>
            <a:rPr lang="en-US" sz="1500" kern="1200" dirty="0"/>
            <a:t>Other things need a </a:t>
          </a:r>
          <a:r>
            <a:rPr lang="en-US" sz="1500" kern="1200" dirty="0" err="1"/>
            <a:t>makor</a:t>
          </a:r>
          <a:endParaRPr lang="he-IL" sz="1500" kern="1200" dirty="0"/>
        </a:p>
      </dsp:txBody>
      <dsp:txXfrm>
        <a:off x="6593692" y="1762804"/>
        <a:ext cx="1615068" cy="10027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6D706-2008-4F11-AA5D-5FBE14A3F04F}">
      <dsp:nvSpPr>
        <dsp:cNvPr id="0" name=""/>
        <dsp:cNvSpPr/>
      </dsp:nvSpPr>
      <dsp:spPr>
        <a:xfrm>
          <a:off x="5898828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F9CC8-169E-473F-B749-CEB944AD1304}">
      <dsp:nvSpPr>
        <dsp:cNvPr id="0" name=""/>
        <dsp:cNvSpPr/>
      </dsp:nvSpPr>
      <dsp:spPr>
        <a:xfrm>
          <a:off x="5898828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5653A-658C-493C-A5EE-E98C6DF76DF8}">
      <dsp:nvSpPr>
        <dsp:cNvPr id="0" name=""/>
        <dsp:cNvSpPr/>
      </dsp:nvSpPr>
      <dsp:spPr>
        <a:xfrm>
          <a:off x="5189125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42A20-D27B-4C1D-B41C-59FD24617274}">
      <dsp:nvSpPr>
        <dsp:cNvPr id="0" name=""/>
        <dsp:cNvSpPr/>
      </dsp:nvSpPr>
      <dsp:spPr>
        <a:xfrm>
          <a:off x="4387981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7DACE-8BC9-4DFD-8A7C-AB13526699DE}">
      <dsp:nvSpPr>
        <dsp:cNvPr id="0" name=""/>
        <dsp:cNvSpPr/>
      </dsp:nvSpPr>
      <dsp:spPr>
        <a:xfrm>
          <a:off x="4387981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02DBD-8DAE-4AD2-8F5B-1A46643708CD}">
      <dsp:nvSpPr>
        <dsp:cNvPr id="0" name=""/>
        <dsp:cNvSpPr/>
      </dsp:nvSpPr>
      <dsp:spPr>
        <a:xfrm>
          <a:off x="4433701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9ED19-B012-46D6-8CFD-FEE98BC790D2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14B19-7B52-4071-B45E-5ED59FC6BBDD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שווה כסף בקידושין</a:t>
          </a:r>
        </a:p>
      </dsp:txBody>
      <dsp:txXfrm>
        <a:off x="4731390" y="154722"/>
        <a:ext cx="1190167" cy="738973"/>
      </dsp:txXfrm>
    </dsp:sp>
    <dsp:sp modelId="{F0D726FA-6F76-4F39-BDC5-B988C733D413}">
      <dsp:nvSpPr>
        <dsp:cNvPr id="0" name=""/>
        <dsp:cNvSpPr/>
      </dsp:nvSpPr>
      <dsp:spPr>
        <a:xfrm>
          <a:off x="3815627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6447B-C759-4CA7-91D7-24FADE657E24}">
      <dsp:nvSpPr>
        <dsp:cNvPr id="0" name=""/>
        <dsp:cNvSpPr/>
      </dsp:nvSpPr>
      <dsp:spPr>
        <a:xfrm>
          <a:off x="3952977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כסף קידושין- </a:t>
          </a:r>
          <a:r>
            <a:rPr lang="en-US" sz="1200" kern="1200" dirty="0"/>
            <a:t>symbolic</a:t>
          </a:r>
          <a:endParaRPr lang="he-IL" sz="1200" kern="1200" dirty="0"/>
        </a:p>
      </dsp:txBody>
      <dsp:txXfrm>
        <a:off x="3975967" y="1299189"/>
        <a:ext cx="1190167" cy="738973"/>
      </dsp:txXfrm>
    </dsp:sp>
    <dsp:sp modelId="{4215F8C9-F8D5-4217-B0A4-EAD6E746A96A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4EFD1-D237-4698-8D92-83603451D059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Who says that </a:t>
          </a:r>
          <a:r>
            <a:rPr lang="he-IL" sz="1200" kern="1200" dirty="0"/>
            <a:t>שווה כסף</a:t>
          </a:r>
          <a:br>
            <a:rPr lang="en-US" sz="1200" kern="1200" dirty="0"/>
          </a:br>
          <a:r>
            <a:rPr lang="en-US" sz="1200" kern="1200" dirty="0"/>
            <a:t> could work</a:t>
          </a:r>
          <a:endParaRPr lang="he-IL" sz="1200" kern="1200" dirty="0"/>
        </a:p>
      </dsp:txBody>
      <dsp:txXfrm>
        <a:off x="3975967" y="2443656"/>
        <a:ext cx="1190167" cy="738973"/>
      </dsp:txXfrm>
    </dsp:sp>
    <dsp:sp modelId="{AE547D48-C512-4174-963D-E2D80025C55B}">
      <dsp:nvSpPr>
        <dsp:cNvPr id="0" name=""/>
        <dsp:cNvSpPr/>
      </dsp:nvSpPr>
      <dsp:spPr>
        <a:xfrm>
          <a:off x="3815627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F59C6-5305-4F18-831C-7ED9FAED3343}">
      <dsp:nvSpPr>
        <dsp:cNvPr id="0" name=""/>
        <dsp:cNvSpPr/>
      </dsp:nvSpPr>
      <dsp:spPr>
        <a:xfrm>
          <a:off x="3952977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רש"י- בכל מקום שווה כסף ככסף, וצריך מקור לקידושין</a:t>
          </a:r>
        </a:p>
      </dsp:txBody>
      <dsp:txXfrm>
        <a:off x="3975967" y="3588123"/>
        <a:ext cx="1190167" cy="738973"/>
      </dsp:txXfrm>
    </dsp:sp>
    <dsp:sp modelId="{CD32AD52-86F6-4FC7-AB0F-5FC4B6493C2E}">
      <dsp:nvSpPr>
        <dsp:cNvPr id="0" name=""/>
        <dsp:cNvSpPr/>
      </dsp:nvSpPr>
      <dsp:spPr>
        <a:xfrm>
          <a:off x="5326474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90B8F-E8A2-4ADD-9714-E875B8CFCEE4}">
      <dsp:nvSpPr>
        <dsp:cNvPr id="0" name=""/>
        <dsp:cNvSpPr/>
      </dsp:nvSpPr>
      <dsp:spPr>
        <a:xfrm>
          <a:off x="5463824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נתרצית</a:t>
          </a:r>
          <a:r>
            <a:rPr lang="he-IL" sz="1200" kern="1200" dirty="0"/>
            <a:t> בדבר- </a:t>
          </a:r>
          <a:r>
            <a:rPr lang="en-US" sz="1200" kern="1200" dirty="0"/>
            <a:t>creating the desire to consent</a:t>
          </a:r>
          <a:endParaRPr lang="he-IL" sz="1200" kern="1200" dirty="0"/>
        </a:p>
      </dsp:txBody>
      <dsp:txXfrm>
        <a:off x="5486814" y="1299189"/>
        <a:ext cx="1190167" cy="738973"/>
      </dsp:txXfrm>
    </dsp:sp>
    <dsp:sp modelId="{6437D899-0419-4D3B-82AE-8807CC73299F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EACC7-49F3-4135-B5E5-B7BE2399482D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שווה כסף </a:t>
          </a:r>
          <a:r>
            <a:rPr lang="en-US" sz="1200" kern="1200" dirty="0"/>
            <a:t>obviously works if she accepts it</a:t>
          </a:r>
          <a:endParaRPr lang="he-IL" sz="1200" kern="1200" dirty="0"/>
        </a:p>
      </dsp:txBody>
      <dsp:txXfrm>
        <a:off x="5486814" y="2443656"/>
        <a:ext cx="1190167" cy="738973"/>
      </dsp:txXfrm>
    </dsp:sp>
    <dsp:sp modelId="{C6E629B6-FE18-48B0-896F-3A600B10D42B}">
      <dsp:nvSpPr>
        <dsp:cNvPr id="0" name=""/>
        <dsp:cNvSpPr/>
      </dsp:nvSpPr>
      <dsp:spPr>
        <a:xfrm>
          <a:off x="5326474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54CD5-249A-4FF9-B3CE-21E8C99DCD3D}">
      <dsp:nvSpPr>
        <dsp:cNvPr id="0" name=""/>
        <dsp:cNvSpPr/>
      </dsp:nvSpPr>
      <dsp:spPr>
        <a:xfrm>
          <a:off x="5463824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ר"ן</a:t>
          </a:r>
          <a:r>
            <a:rPr lang="he-IL" sz="1200" kern="1200" dirty="0"/>
            <a:t>- כסף קידושין</a:t>
          </a:r>
          <a:r>
            <a:rPr lang="en-US" sz="1200" kern="1200" dirty="0"/>
            <a:t> </a:t>
          </a:r>
          <a:br>
            <a:rPr lang="en-US" sz="1200" kern="1200" dirty="0"/>
          </a:br>
          <a:r>
            <a:rPr lang="en-US" sz="1200" kern="1200" dirty="0"/>
            <a:t>really  works as</a:t>
          </a:r>
          <a:br>
            <a:rPr lang="en-US" sz="1200" kern="1200" dirty="0"/>
          </a:br>
          <a:r>
            <a:rPr lang="en-US" sz="1200" kern="1200" dirty="0"/>
            <a:t> </a:t>
          </a:r>
          <a:r>
            <a:rPr lang="he-IL" sz="1200" kern="1200" dirty="0"/>
            <a:t>שווה כסף</a:t>
          </a:r>
          <a:r>
            <a:rPr lang="en-US" sz="1200" kern="1200" dirty="0"/>
            <a:t>!!!</a:t>
          </a:r>
          <a:endParaRPr lang="he-IL" sz="1200" kern="1200" dirty="0"/>
        </a:p>
      </dsp:txBody>
      <dsp:txXfrm>
        <a:off x="5486814" y="3588123"/>
        <a:ext cx="1190167" cy="73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4DC2-C178-44FF-8DD6-ACFA117A8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A01A3-EF36-4222-ACBB-097339AF6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FC97-7003-48B7-9E83-852AB332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3D2A2-6ABF-42BA-AA37-8F471791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D9DD-68F5-4147-9133-F6BD6B76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8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E7A63-BA58-4DBD-822E-D4A040B8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AA0BA-38DE-46E9-9EF4-04688854E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1FA68-BED2-4524-B542-A637451B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D05DE-B973-48FB-BCA0-3C7AA3A9C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07D92-FC59-4E40-A5CC-FD959998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102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D82ED-FCA3-4C76-9C62-6D1DFBD9A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5365B-31BD-4095-BC88-EDC54D71D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94AB-42F1-4630-9ACB-C4034E7E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C4A54-1011-4699-9858-7300CD98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4D98B-60CC-4F20-BBB0-60C15FC0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949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ACAE-3474-49E9-A12F-A0D42918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290DF-BF5B-4FF0-B5C8-54F3E17BA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74F06-7B36-4080-A45B-95798B60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EA166-0B5A-447F-B616-800A3DF5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22AE0-733B-4011-BBAF-968FE32A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814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C0C9-4EC2-4DEA-A9BE-C67D11EE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27B09-BA5C-4670-AC39-A216868C7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5E86D-8DF3-4FC0-A7A9-3C0E07D6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B585-C969-4479-B5F8-4BE13E39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8057D-F7FB-4861-854D-BF70B12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916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B35B-7024-4EF9-8F11-CA98D7AC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965A1-F298-47FD-869E-9F52869FE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2D8CD-0D0F-4E70-A1E0-65AF36430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753A5-149A-47DA-9DE2-C94A8C197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2EC39-B75F-45A1-83D5-2A331244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268BC-3B2E-467D-B35A-856F53AD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986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263A-127C-4826-B075-349E6A9FE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6BDEE-9D99-446E-8F84-D7FA0617D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828064-378A-49EB-964C-4F0DDC151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4BBE4-9963-4B3C-9557-703FC46F7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A0E56-FD3F-42F5-9F31-AAAAA43C3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5503A4-ED15-4E80-9DC6-558658EA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F08CA-5686-43F4-A1FF-0BDE08FC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A6B091-9176-4068-A95B-244CE602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35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0376-45E0-4AA2-A183-37263192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31A16-8A2C-479A-BDE4-9F4D5E1C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15154-59CC-4F21-AB1F-8E4A76E63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AEBF0-C596-4BA2-A188-35CEE6433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742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6027A-DA0E-4B5E-A201-81B4E9D6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55A24-92BE-4B08-8D90-E78BC3B6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CD0D6-9B38-4D1D-A409-AEEA7569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796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33AD-ADEF-4B37-B837-DD1988759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A28B3-5288-4777-A591-651F1DF12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586DF-6B97-4E17-981F-9DD09FB3C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74EC6-C4EE-4C65-8E12-6720702B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470D-DB00-4920-8659-C0EF30C2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7428A-B191-42D9-93DE-5488550E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656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F0D2-3D0A-4A98-B478-B867EE3F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1F757-37CE-41B6-A0F2-AEAC81C4D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B9194-7504-4A3D-9138-A764852E0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7EEC1-7E0C-4EE9-BB25-92C7532D2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DBD54-73AA-480C-A0B9-F08B6AB6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35E43-DF5A-45BF-95EB-0C15B0FCE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618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AB99A-1E4B-4E58-8056-01D051D4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6004A-5C45-4A9F-B0F0-AADC13ACD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8AA7A-F37D-4C0D-B66D-47AF93620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320B-765D-49E4-A9FA-43EF4CF53981}" type="datetimeFigureOut">
              <a:rPr lang="he-IL" smtClean="0"/>
              <a:t>כ"ב/חשון/תשפ"א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F756C-4F03-421F-9B76-8B3F1842C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28D6E-9667-4C87-8F53-1973AA3CE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A088-86ED-4E10-9A26-FC1086E472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5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C0D7-DCE7-4072-9C14-ED4E34BF6B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/>
              <a:t>שוה</a:t>
            </a:r>
            <a:r>
              <a:rPr lang="he-IL" dirty="0"/>
              <a:t> כסף ככסף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DC2F4-D49D-425C-B757-1D9B9E815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610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6B08-715C-4CEE-B8DA-EC170766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(ה"א שעבד עברי </a:t>
            </a:r>
            <a:r>
              <a:rPr lang="he-IL" dirty="0" err="1"/>
              <a:t>ונזיקין</a:t>
            </a:r>
            <a:r>
              <a:rPr lang="he-IL" dirty="0"/>
              <a:t> שונים)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D1741-9718-4968-947D-6455B7E07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תוס</a:t>
            </a:r>
          </a:p>
          <a:p>
            <a:pPr lvl="1" algn="r" rtl="1"/>
            <a:r>
              <a:rPr lang="he-IL" dirty="0"/>
              <a:t>ה"א שנקל על העבד, </a:t>
            </a:r>
          </a:p>
          <a:p>
            <a:pPr lvl="1" algn="r" rtl="1"/>
            <a:r>
              <a:rPr lang="he-IL" dirty="0"/>
              <a:t>או ה"א שנחמיר על המזיק</a:t>
            </a:r>
          </a:p>
          <a:p>
            <a:pPr algn="r" rtl="1"/>
            <a:r>
              <a:rPr lang="he-IL" dirty="0"/>
              <a:t>תוס </a:t>
            </a:r>
            <a:r>
              <a:rPr lang="he-IL" dirty="0" err="1"/>
              <a:t>רא"ש</a:t>
            </a:r>
            <a:r>
              <a:rPr lang="he-IL" dirty="0"/>
              <a:t>- למרות </a:t>
            </a:r>
            <a:r>
              <a:rPr lang="he-IL" dirty="0" err="1"/>
              <a:t>ששוה</a:t>
            </a:r>
            <a:r>
              <a:rPr lang="he-IL" dirty="0"/>
              <a:t> כסף ככסף, יש דין של "מיטב" </a:t>
            </a:r>
          </a:p>
          <a:p>
            <a:pPr lvl="1" algn="r" rtl="1"/>
            <a:r>
              <a:rPr lang="he-IL" dirty="0"/>
              <a:t>ה"א </a:t>
            </a:r>
            <a:r>
              <a:rPr lang="he-IL" dirty="0" err="1"/>
              <a:t>ששוה</a:t>
            </a:r>
            <a:r>
              <a:rPr lang="he-IL" dirty="0"/>
              <a:t> כסף לא נחשב "מיטב" </a:t>
            </a:r>
          </a:p>
          <a:p>
            <a:pPr lvl="1" algn="r" rtl="1"/>
            <a:r>
              <a:rPr lang="he-IL" dirty="0"/>
              <a:t>חידוש- למרות שיש צורך במיטב, אפשר לשלם בשווה כסף </a:t>
            </a:r>
            <a:r>
              <a:rPr lang="he-IL" dirty="0" err="1"/>
              <a:t>בנזיקין</a:t>
            </a:r>
            <a:r>
              <a:rPr lang="he-IL" dirty="0"/>
              <a:t>. </a:t>
            </a:r>
          </a:p>
          <a:p>
            <a:pPr lvl="1"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06751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002D-C599-4F1D-9141-33EA8EC8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63D-CD07-4493-8172-14140E89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הרשב"א מסכת קידושין דף ב עמוד א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בדינר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דינר. יש מקשים קדושי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השדה א"כ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וא"ת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גבי ע"ע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תנא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ישיב גאולתו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וא"ת דמיני' גמרי' לכל מקום שנאמר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 א"כ גבי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ישיב לבעליו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ואפי' סובין,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כ"מ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שנא' כסף גבי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 כסף כיון דהא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ניחא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בהכי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וגבי גרעון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דעבד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מגרע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ויוצא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וגבי נזקין נמי הואיל ומשלם ממיטב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 שדהו ישלם,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גביה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אפי' סובין,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 קשיא לך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לקמן האי תבואה וכלים היכי 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מקני בהו כלל ישיב אמר רחמנא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דאלמא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אצטרכינן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למהוי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דהתם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לרווחא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דמלתא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ודעדיפא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מקשה דאי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דחי וא"ל ומנא לך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מקשה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ישיב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כסף, ויש מתרצים בזו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דה"ט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דממעט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דמשמע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כל כסף לפיכך הוצרך לומר שכבר נתרבה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ישיב גאולתו.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8687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885F-5AC5-40B7-9929-C30A0288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מאירי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DB893-0A4F-48ED-B861-64DBE318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הבחירה למאירי מסכת קידושין דף ב עמוד א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ועכשיו הוא מתחיל להזכיר את שלשתן והקדים את הכסף מפני שהוא ראש המדברים בכל מקום ושהכתוב הקדימו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ובדין היה להזכיר ביאה אחריו וכסדור המקרא אלא מתוך שהשטר אף הוא קנינו מרובה סמכה עם הכסף וענין קדושי כסף יתבאר בגמרא שנותן לה כסף 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ואין צורך לטרוח מהיכן יצא לנו מן המקרא להיות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שטרחו רבותינו בה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להביאה מכסף ישיב לבעליו ובעבד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גאלתו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שלא הוצרכו להביאם מן המקרא אלא בדברים שהפורע פורע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על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מקבל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כגון עבד לאדון ומזיק לניזק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ושדה שאין הנותן רשאי ליתן לעקר קנייתם שלא מדעת המקבל פשוט הוא שכל שהיא מקבלת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הרי הוא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ויש מפרשים בדרך אחרת לומר שלא הוצרכו לטרוח בכך אלא בעבד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והוצרך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גאלתו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בנזיקין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ישיב לבעליו הוצרך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ישיב אבל הכא לא כתיב ביה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מהקישא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וראשון עקר: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326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64C7-BA08-4941-9B9B-FC4B916A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BF2C2-9520-4A31-8F10-BE4B78A05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הרמב"ן מסכת קידושין דף ב עמוד א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בדינר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דינר,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למידק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קדושי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השדה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ואם תאמר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 כסף, והא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לתנא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גבי עבד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לקמן (ח' א') ישיב גאולתו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וא"ת מיניה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לכל מקום שנאמר 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והא גבי נזיקין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ישיב לבעליו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ואפילו סובין.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קדושי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ישיב את גאולתו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מאי טעמא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ויצאה חנם אין כסף והיינו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כסף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דעבד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ואמה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דאתקוש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וע"כ דרשת ליה הכי אין כסף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ושוה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לאדון [זה אבל] יש כסף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ושוה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[כסף] לאדון אחר, 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א"נ איכא </a:t>
            </a:r>
            <a:r>
              <a:rPr lang="he-IL" sz="1800" b="1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שבכל מקום שנאמר כסף </a:t>
            </a:r>
            <a:r>
              <a:rPr lang="he-IL" sz="1800" b="1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בקנין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וכי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בפרעון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לקח עבד אינו יכול לגרוע בפדיונו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רבו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דא"ל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טרח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אייתי לי, וכן גבי נזיקין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שאינו יכול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לפורעו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אלא ממיטב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כדכתיב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 שדהו ישלם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800" b="1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מקנה כיון </a:t>
            </a:r>
            <a:r>
              <a:rPr lang="he-IL" sz="1800" b="1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דניחא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800" b="1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כסף, ככסף הוא שהרי שניהם </a:t>
            </a:r>
            <a:r>
              <a:rPr lang="he-IL" sz="1800" b="1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שוים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ואקשי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') [ואי קשיא] הא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לקמן האי תבואה וכלים היכי דמי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מקני להו כלל ישיב אמר רחמנא וכו' </a:t>
            </a:r>
            <a:r>
              <a:rPr lang="he-IL" sz="1800" b="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דאלמא</a:t>
            </a:r>
            <a:r>
              <a:rPr lang="he-IL" sz="18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גופיה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כסף, לא תיקשי דהא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דעדיפא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ודאלימא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לאקשויי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דהוה דחי ליה מיניה ואומר ליה מנא לך, ועוד דהוה קא סליק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דממעט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דמשמע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כל כסף לפיכך הוצרך לומר לו שכבר נתרבה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ישיב,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דכו"ע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בכל מקום שנאמר כסף סתם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בכלל, וזה נ"ל יותר מן הראשון.</a:t>
            </a:r>
            <a:endParaRPr lang="he-IL" b="1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65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CF33-CDAD-478D-B1BB-D7EC9AA5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B5367A-63D2-4116-8BF4-488E8E496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0108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59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C2CF-BA69-4436-9249-B3015726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/>
              <a:t>רא"ש</a:t>
            </a:r>
            <a:r>
              <a:rPr lang="he-IL" dirty="0"/>
              <a:t>- כסף = שווה כסף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8A48A-1092-467C-A42F-D9DF85F48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אבני מילואים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ד</a:t>
            </a: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ועיין בתשובת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כלל ו' סי' כ"ד ז"ל תדע לך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הרי זה גיטך על מנת שתתן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איצטלית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ואבדה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איצטלית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על גב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דבכולה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תלמוד'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ש"כ ככסף, שאני התם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דלצעורי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מכוין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ע"ש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ומשמע נמי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כלי ככלי.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אפי' ש"כ אינו ככסף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דגלי קרא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ומכ"ש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כלי דלא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כלי ככלי.</a:t>
            </a:r>
          </a:p>
          <a:p>
            <a:pPr marL="0" indent="0" algn="r" rtl="1">
              <a:buNone/>
            </a:pP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1800" dirty="0">
                <a:solidFill>
                  <a:srgbClr val="000000"/>
                </a:solidFill>
                <a:latin typeface="Arial" panose="020B0604020202020204" pitchFamily="34" charset="0"/>
              </a:rPr>
              <a:t>- יוצא שלפי </a:t>
            </a:r>
            <a:r>
              <a:rPr lang="he-IL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הרא"ש</a:t>
            </a:r>
            <a:r>
              <a:rPr lang="he-IL" sz="1800" dirty="0">
                <a:solidFill>
                  <a:srgbClr val="000000"/>
                </a:solidFill>
                <a:latin typeface="Arial" panose="020B0604020202020204" pitchFamily="34" charset="0"/>
              </a:rPr>
              <a:t>, כסף= </a:t>
            </a:r>
            <a:r>
              <a:rPr lang="he-IL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ששוה</a:t>
            </a:r>
            <a:r>
              <a:rPr lang="he-IL" sz="1800" dirty="0">
                <a:solidFill>
                  <a:srgbClr val="000000"/>
                </a:solidFill>
                <a:latin typeface="Arial" panose="020B0604020202020204" pitchFamily="34" charset="0"/>
              </a:rPr>
              <a:t> כסף (כלי)= כסף. ולכן אפשר במקם ליתן את הכלי (שהיא שווה כסף) ליתן כסף במקומו.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42365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B5367A-63D2-4116-8BF4-488E8E496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288129"/>
              </p:ext>
            </p:extLst>
          </p:nvPr>
        </p:nvGraphicFramePr>
        <p:xfrm>
          <a:off x="838200" y="397565"/>
          <a:ext cx="10515600" cy="577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58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21E3-7ECF-4DDF-BEE3-28CDF680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727B8-F6A2-4BCB-9604-4EEB309ED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קידושין דף א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מנא לן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לן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גבי עבד עברי כתיב מכסף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איצטריכינן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 ...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אי לאו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בעינן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כתיב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מנא לן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ויש לומר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דנהי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ונזיקין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איצטריכינן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הכא לא צריך דהתם כל חד וחד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למילתיה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שמגרע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פדיונו ויוצא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רבו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רביה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טרח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ואייתי לי להכי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לית לן דכל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הוא)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לגבי קידושין כיון שהיא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מתרצית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 וניחא לה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לא צריך קרא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דמסברא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לן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וגבי נזיקין נמי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 שדהו ישלם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כיון דאי פרע ליה בקרקע צריך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לפורעו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ממיטב כי פרע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במטלטלין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שיהא צריך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לפורעו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ממיטב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מטלטלין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דהיינו כסף להכי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מקנה [בכל מקום] ששניהם מתרצים בדבר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פשיטא לן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2029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88F4-5ADA-4F09-9144-DAF678C9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אבני מילואים – שווה כסף ממיר לכסף בהסכם השני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EF20-2833-455A-88FE-075656D54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דמתרצה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היינו כסף</a:t>
            </a:r>
          </a:p>
          <a:p>
            <a:pPr algn="r" rtl="1"/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והיינו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דבפחות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מש"פ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 ריצוי דידה היינו משום דלא מיקרי ממון אבל ש"כ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שמרוצה בכך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ככסף ממש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r" rtl="1"/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ולכן נראה כדברי הרשב"א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והר"ן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והריטב"א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צריך קרא לרבות ש"כ 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דהוא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מדעת מקבל ממילא הוי ליה כסף ממש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 rtl="1"/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ואפשר, כיון דהא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דנקנה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היינו משום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 מדעתו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כסף ממש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052763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7C495D-F226-4C47-931A-A4E511713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791518"/>
              </p:ext>
            </p:extLst>
          </p:nvPr>
        </p:nvGraphicFramePr>
        <p:xfrm>
          <a:off x="352129" y="323732"/>
          <a:ext cx="11495313" cy="62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04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C4E70-DE58-4F8E-95EE-2052918A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F3C9-4E4A-4DFB-8637-D1D73A3FF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established that the superiority of </a:t>
            </a:r>
            <a:r>
              <a:rPr lang="he-IL" dirty="0"/>
              <a:t>קניין כסף</a:t>
            </a:r>
            <a:r>
              <a:rPr lang="en-US" dirty="0"/>
              <a:t> and it’s manifold applications is that it focuses on the interaction between the two human parties involved. </a:t>
            </a:r>
          </a:p>
          <a:p>
            <a:r>
              <a:rPr lang="en-US" dirty="0"/>
              <a:t>We now want to zero in on the nature of that interaction. </a:t>
            </a:r>
          </a:p>
          <a:p>
            <a:r>
              <a:rPr lang="en-US" dirty="0"/>
              <a:t>And what part of it are we using to effect </a:t>
            </a:r>
            <a:r>
              <a:rPr lang="he-IL" dirty="0"/>
              <a:t>קידושין</a:t>
            </a:r>
          </a:p>
        </p:txBody>
      </p:sp>
    </p:spTree>
    <p:extLst>
      <p:ext uri="{BB962C8B-B14F-4D97-AF65-F5344CB8AC3E}">
        <p14:creationId xmlns:p14="http://schemas.microsoft.com/office/powerpoint/2010/main" val="1769343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1FC40-A458-4E99-AB9B-2EB9B9D5B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</a:t>
            </a:r>
            <a:r>
              <a:rPr lang="en-US" dirty="0" err="1"/>
              <a:t>repurcussions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D7C83-3951-405B-B65E-DDB67E019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it work</a:t>
            </a:r>
            <a:r>
              <a:rPr lang="he-IL" dirty="0"/>
              <a:t> </a:t>
            </a:r>
            <a:r>
              <a:rPr lang="en-US" dirty="0"/>
              <a:t>against objections? </a:t>
            </a:r>
          </a:p>
          <a:p>
            <a:r>
              <a:rPr lang="en-US" dirty="0"/>
              <a:t>What about fulfilling formal conditions? </a:t>
            </a:r>
          </a:p>
          <a:p>
            <a:pPr lvl="1"/>
            <a:r>
              <a:rPr lang="en-US" dirty="0" err="1"/>
              <a:t>Shaveh</a:t>
            </a:r>
            <a:r>
              <a:rPr lang="en-US" dirty="0"/>
              <a:t> </a:t>
            </a:r>
            <a:r>
              <a:rPr lang="en-US" dirty="0" err="1"/>
              <a:t>kesef</a:t>
            </a:r>
            <a:r>
              <a:rPr lang="en-US" dirty="0"/>
              <a:t> is formally </a:t>
            </a:r>
            <a:r>
              <a:rPr lang="en-US" dirty="0" err="1"/>
              <a:t>kesef</a:t>
            </a:r>
            <a:r>
              <a:rPr lang="en-US" dirty="0"/>
              <a:t>, or at lease colloquially considered as such. </a:t>
            </a:r>
          </a:p>
          <a:p>
            <a:pPr lvl="1"/>
            <a:r>
              <a:rPr lang="en-US" dirty="0"/>
              <a:t>It’s different, just it often can be converted.</a:t>
            </a:r>
          </a:p>
          <a:p>
            <a:r>
              <a:rPr lang="en-US" dirty="0"/>
              <a:t>Does the reverse hold true- can money be treated as an object? </a:t>
            </a:r>
          </a:p>
          <a:p>
            <a:pPr lvl="1"/>
            <a:r>
              <a:rPr lang="en-US" dirty="0" err="1"/>
              <a:t>Avnei</a:t>
            </a:r>
            <a:r>
              <a:rPr lang="en-US" dirty="0"/>
              <a:t> </a:t>
            </a:r>
            <a:r>
              <a:rPr lang="en-US" dirty="0" err="1"/>
              <a:t>Miluim</a:t>
            </a:r>
            <a:r>
              <a:rPr lang="en-US" dirty="0"/>
              <a:t> – of course not, you can convert the object into money, but who says you can do the reverse. </a:t>
            </a:r>
          </a:p>
          <a:p>
            <a:pPr lvl="1"/>
            <a:r>
              <a:rPr lang="en-US" dirty="0"/>
              <a:t>Teshuva of the Rosh- Yes, value and objects of value, and currency are interchangeable mediums of value. </a:t>
            </a:r>
          </a:p>
          <a:p>
            <a:r>
              <a:rPr lang="en-US" dirty="0"/>
              <a:t>Is there a preference for </a:t>
            </a:r>
            <a:r>
              <a:rPr lang="he-IL" dirty="0"/>
              <a:t>כסף</a:t>
            </a:r>
            <a:r>
              <a:rPr lang="en-US" dirty="0"/>
              <a:t> when possible</a:t>
            </a:r>
            <a:r>
              <a:rPr lang="he-IL" dirty="0"/>
              <a:t>?</a:t>
            </a:r>
            <a:r>
              <a:rPr lang="en-US" dirty="0"/>
              <a:t> If you have cash can you still use </a:t>
            </a:r>
            <a:r>
              <a:rPr lang="he-IL" dirty="0"/>
              <a:t>שווה כסף</a:t>
            </a:r>
            <a:r>
              <a:rPr lang="en-US" dirty="0"/>
              <a:t>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045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B14F-0AAE-4783-B2A0-641DEE2C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שווה כסף בקידושין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48114-13C1-4772-B105-CB31932F6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566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1A5C-313B-456E-873C-B36B0F77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78518-94A9-4066-8E9E-2722E08B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ח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-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גבי קידושין כסף כתיב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איתרבי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לקמן ישיב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הלכך כי כסף בעינן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דקייץ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בבא מציעא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שומעין לו - אף על גב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דוכתי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ליה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הכא גבי פועל בל תלין שכרו כתיב (ויקרא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- 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בהדיה משמע.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5958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1D76-A340-48B4-BD8A-EB6FD32B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2D7A61-BC76-4BC7-8013-CCADE2B04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7530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793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21E3-7ECF-4DDF-BEE3-28CDF680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727B8-F6A2-4BCB-9604-4EEB309ED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קידושין דף א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מנא לן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לן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גבי עבד עברי כתיב מכסף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איצטריכינן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בכלל ...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אי לאו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בעינן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כתיב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מנא לן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ויש לומר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דנהי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ונזיקין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איצטריכינן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הכא לא צריך דהתם כל חד וחד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למילתיה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שמגרע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פדיונו ויוצא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רבו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רביה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טרח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ואייתי לי להכי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לית לן דכל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הוא)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לגבי קידושין כיון שהיא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מתרצית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 וניחא לה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לא צריך קרא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לרבויי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דמסברא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לן דכל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וגבי נזיקין נמי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 שדהו ישלם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כיון דאי פרע ליה בקרקע צריך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לפורעו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ממיטב כי פרע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במטלטלין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שיהא צריך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לפורעו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ממיטב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מטלטלין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דהיינו כסף להכי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מקנה [בכל מקום] ששניהם מתרצים בדבר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פשיטא לן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מיהו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מאן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דאע"ג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ה"מ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מטלטלין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קרקעות לא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דבגמרא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[דף ה א]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הויה ליציאה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ומהך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היקשא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קדושי שטר וכיון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 יציאה במחובר לא שאין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הגט במחובר לקרקע כדאיתא בפרק המביא תנין (דף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ב) אף הויה נמי במחובר לא והביאו ראיה ממה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דגיטין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ט א) גבי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בג' דברים שוו גיטי נשים לשחרורי עבדים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דפרכינן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עלה והא איכא מחובר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ומשנינן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בקידושין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דמחובר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בקידושין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פסולין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657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913DB-BA9A-4115-9F4E-26D076AF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פני יהושע- ודאי צריך לימוד לשווה כסף בקידושין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A05A3-3E3F-4958-A348-3FF5DC166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he-IL" dirty="0"/>
              <a:t>פני יהושע מסכת קידושין דף ב עמוד א </a:t>
            </a:r>
          </a:p>
          <a:p>
            <a:pPr marL="0" indent="0" algn="r" rtl="1">
              <a:buNone/>
            </a:pPr>
            <a:r>
              <a:rPr lang="he-IL" dirty="0"/>
              <a:t>בא"ד וא"ת ומנא לן </a:t>
            </a:r>
            <a:r>
              <a:rPr lang="he-IL" dirty="0" err="1"/>
              <a:t>דשוה</a:t>
            </a:r>
            <a:r>
              <a:rPr lang="he-IL" dirty="0"/>
              <a:t> כסף ככסף דהא לקמן </a:t>
            </a:r>
            <a:r>
              <a:rPr lang="he-IL" dirty="0" err="1"/>
              <a:t>מיבעיא</a:t>
            </a:r>
            <a:r>
              <a:rPr lang="he-IL" dirty="0"/>
              <a:t> לן קרא בעבד עברי ישיב </a:t>
            </a:r>
            <a:r>
              <a:rPr lang="he-IL" dirty="0" err="1"/>
              <a:t>כו</a:t>
            </a:r>
            <a:r>
              <a:rPr lang="he-IL" dirty="0"/>
              <a:t>' עכ"ל. נראה לכאורה דהא </a:t>
            </a:r>
            <a:r>
              <a:rPr lang="he-IL" dirty="0" err="1"/>
              <a:t>דהוצרכו</a:t>
            </a:r>
            <a:r>
              <a:rPr lang="he-IL" dirty="0"/>
              <a:t> </a:t>
            </a:r>
            <a:r>
              <a:rPr lang="he-IL" dirty="0" err="1"/>
              <a:t>לאתויי</a:t>
            </a:r>
            <a:r>
              <a:rPr lang="he-IL" dirty="0"/>
              <a:t> מעבד עברי היינו כי היכי דלא </a:t>
            </a:r>
            <a:r>
              <a:rPr lang="he-IL" dirty="0" err="1"/>
              <a:t>נימא</a:t>
            </a:r>
            <a:r>
              <a:rPr lang="he-IL" dirty="0"/>
              <a:t> </a:t>
            </a:r>
            <a:r>
              <a:rPr lang="he-IL" dirty="0" err="1"/>
              <a:t>דמסברא</a:t>
            </a:r>
            <a:r>
              <a:rPr lang="he-IL" dirty="0"/>
              <a:t> </a:t>
            </a:r>
            <a:r>
              <a:rPr lang="he-IL" dirty="0" err="1"/>
              <a:t>אמרינן</a:t>
            </a:r>
            <a:r>
              <a:rPr lang="he-IL" dirty="0"/>
              <a:t> </a:t>
            </a:r>
            <a:r>
              <a:rPr lang="he-IL" dirty="0" err="1"/>
              <a:t>דשוה</a:t>
            </a:r>
            <a:r>
              <a:rPr lang="he-IL" dirty="0"/>
              <a:t> כסף ככסף, והיינו </a:t>
            </a:r>
            <a:r>
              <a:rPr lang="he-IL" dirty="0" err="1"/>
              <a:t>דקשיא</a:t>
            </a:r>
            <a:r>
              <a:rPr lang="he-IL" dirty="0"/>
              <a:t> ליה </a:t>
            </a:r>
            <a:r>
              <a:rPr lang="he-IL" dirty="0" err="1"/>
              <a:t>למהרש"א</a:t>
            </a:r>
            <a:r>
              <a:rPr lang="he-IL" dirty="0"/>
              <a:t> ז"ל </a:t>
            </a:r>
            <a:r>
              <a:rPr lang="he-IL" dirty="0" err="1"/>
              <a:t>דלמסקנת</a:t>
            </a:r>
            <a:r>
              <a:rPr lang="he-IL" dirty="0"/>
              <a:t> התוספות למה הוצרכו לפרש </a:t>
            </a:r>
            <a:r>
              <a:rPr lang="he-IL" dirty="0" err="1"/>
              <a:t>דילפינן</a:t>
            </a:r>
            <a:r>
              <a:rPr lang="he-IL" dirty="0"/>
              <a:t> מעבד עברי ונזקין בפשיטות </a:t>
            </a:r>
            <a:r>
              <a:rPr lang="he-IL" dirty="0" err="1"/>
              <a:t>הוה</a:t>
            </a:r>
            <a:r>
              <a:rPr lang="he-IL" dirty="0"/>
              <a:t> להו לפרש </a:t>
            </a:r>
            <a:r>
              <a:rPr lang="he-IL" dirty="0" err="1"/>
              <a:t>דמסברא</a:t>
            </a:r>
            <a:r>
              <a:rPr lang="he-IL" dirty="0"/>
              <a:t> </a:t>
            </a:r>
            <a:r>
              <a:rPr lang="he-IL" dirty="0" err="1"/>
              <a:t>ידעינן</a:t>
            </a:r>
            <a:r>
              <a:rPr lang="he-IL" dirty="0"/>
              <a:t> </a:t>
            </a:r>
            <a:r>
              <a:rPr lang="he-IL" dirty="0" err="1"/>
              <a:t>דשוה</a:t>
            </a:r>
            <a:r>
              <a:rPr lang="he-IL" dirty="0"/>
              <a:t> כסף ככסף והא </a:t>
            </a:r>
            <a:r>
              <a:rPr lang="he-IL" dirty="0" err="1"/>
              <a:t>דאיצטריך</a:t>
            </a:r>
            <a:r>
              <a:rPr lang="he-IL" dirty="0"/>
              <a:t> קרא בעבד עברי ונזקין היינו משום </a:t>
            </a:r>
            <a:r>
              <a:rPr lang="he-IL" dirty="0" err="1"/>
              <a:t>דבהנהו</a:t>
            </a:r>
            <a:r>
              <a:rPr lang="he-IL" dirty="0"/>
              <a:t> איכא סברות להיפך, עיין </a:t>
            </a:r>
            <a:r>
              <a:rPr lang="he-IL" dirty="0" err="1"/>
              <a:t>במהרש"א</a:t>
            </a:r>
            <a:r>
              <a:rPr lang="he-IL" dirty="0"/>
              <a:t> שהניח </a:t>
            </a:r>
            <a:r>
              <a:rPr lang="he-IL" dirty="0" err="1"/>
              <a:t>בקושיא</a:t>
            </a:r>
            <a:r>
              <a:rPr lang="he-IL" dirty="0"/>
              <a:t>. ולפי הבנה זו בכוונת התוספות צ"ל דמה שלא הביאו בלשון קושייתם </a:t>
            </a:r>
            <a:r>
              <a:rPr lang="he-IL" dirty="0" err="1"/>
              <a:t>מנזקין</a:t>
            </a:r>
            <a:r>
              <a:rPr lang="he-IL" dirty="0"/>
              <a:t> היינו משום </a:t>
            </a:r>
            <a:r>
              <a:rPr lang="he-IL" dirty="0" err="1"/>
              <a:t>דניחא</a:t>
            </a:r>
            <a:r>
              <a:rPr lang="he-IL" dirty="0"/>
              <a:t> להו </a:t>
            </a:r>
            <a:r>
              <a:rPr lang="he-IL" dirty="0" err="1"/>
              <a:t>לאתויי</a:t>
            </a:r>
            <a:r>
              <a:rPr lang="he-IL" dirty="0"/>
              <a:t> מעבד עברי השנוי </a:t>
            </a:r>
            <a:r>
              <a:rPr lang="he-IL" dirty="0" err="1"/>
              <a:t>במכילתין</a:t>
            </a:r>
            <a:r>
              <a:rPr lang="he-IL" dirty="0"/>
              <a:t>, ועוד </a:t>
            </a:r>
            <a:r>
              <a:rPr lang="he-IL" dirty="0" err="1"/>
              <a:t>דדמי</a:t>
            </a:r>
            <a:r>
              <a:rPr lang="he-IL" dirty="0"/>
              <a:t> טפי לאשה ששניהם מעניני קנין הם, אלא </a:t>
            </a:r>
            <a:r>
              <a:rPr lang="he-IL" dirty="0" err="1"/>
              <a:t>דאכתי</a:t>
            </a:r>
            <a:r>
              <a:rPr lang="he-IL" dirty="0"/>
              <a:t> הו"ל </a:t>
            </a:r>
            <a:r>
              <a:rPr lang="he-IL" dirty="0" err="1"/>
              <a:t>לאתויי</a:t>
            </a:r>
            <a:r>
              <a:rPr lang="he-IL" dirty="0"/>
              <a:t> נמי הא </a:t>
            </a:r>
            <a:r>
              <a:rPr lang="he-IL" dirty="0" err="1"/>
              <a:t>דנזקין</a:t>
            </a:r>
            <a:r>
              <a:rPr lang="he-IL" dirty="0"/>
              <a:t> </a:t>
            </a:r>
            <a:r>
              <a:rPr lang="he-IL" dirty="0" err="1"/>
              <a:t>לאלומי</a:t>
            </a:r>
            <a:r>
              <a:rPr lang="he-IL" dirty="0"/>
              <a:t> </a:t>
            </a:r>
            <a:r>
              <a:rPr lang="he-IL" dirty="0" err="1"/>
              <a:t>הקושיא</a:t>
            </a:r>
            <a:r>
              <a:rPr lang="he-IL" dirty="0"/>
              <a:t>. ועוד </a:t>
            </a:r>
            <a:r>
              <a:rPr lang="he-IL" dirty="0" err="1"/>
              <a:t>דבלא"ה</a:t>
            </a:r>
            <a:r>
              <a:rPr lang="he-IL" dirty="0"/>
              <a:t> מה </a:t>
            </a:r>
            <a:r>
              <a:rPr lang="he-IL" dirty="0" err="1"/>
              <a:t>סברא</a:t>
            </a:r>
            <a:r>
              <a:rPr lang="he-IL" dirty="0"/>
              <a:t> יש לומר </a:t>
            </a:r>
            <a:r>
              <a:rPr lang="he-IL" dirty="0" err="1"/>
              <a:t>דלענין</a:t>
            </a:r>
            <a:r>
              <a:rPr lang="he-IL" dirty="0"/>
              <a:t> קידושין </a:t>
            </a:r>
            <a:r>
              <a:rPr lang="he-IL" dirty="0" err="1"/>
              <a:t>שוה</a:t>
            </a:r>
            <a:r>
              <a:rPr lang="he-IL" dirty="0"/>
              <a:t> כסף ככסף כיון </a:t>
            </a:r>
            <a:r>
              <a:rPr lang="he-IL" dirty="0" err="1"/>
              <a:t>דקדושי</a:t>
            </a:r>
            <a:r>
              <a:rPr lang="he-IL" dirty="0"/>
              <a:t> כסף בדינר או בפרוטה אינן אלא גזירת הכתוב.</a:t>
            </a:r>
          </a:p>
          <a:p>
            <a:pPr marL="0" indent="0" algn="r" rtl="1">
              <a:buNone/>
            </a:pPr>
            <a:r>
              <a:rPr lang="he-IL" dirty="0"/>
              <a:t>ואף שראיתי </a:t>
            </a:r>
            <a:r>
              <a:rPr lang="he-IL" dirty="0" err="1"/>
              <a:t>להר"ן</a:t>
            </a:r>
            <a:r>
              <a:rPr lang="he-IL" dirty="0"/>
              <a:t> ז"ל [דף א' ע"א מדפי </a:t>
            </a:r>
            <a:r>
              <a:rPr lang="he-IL" dirty="0" err="1"/>
              <a:t>הרי"ף</a:t>
            </a:r>
            <a:r>
              <a:rPr lang="he-IL" dirty="0"/>
              <a:t>] שכתב כיון </a:t>
            </a:r>
            <a:r>
              <a:rPr lang="he-IL" dirty="0" err="1"/>
              <a:t>שנתרצית</a:t>
            </a:r>
            <a:r>
              <a:rPr lang="he-IL" dirty="0"/>
              <a:t> להתקדש מילתא </a:t>
            </a:r>
            <a:r>
              <a:rPr lang="he-IL" dirty="0" err="1"/>
              <a:t>דסברא</a:t>
            </a:r>
            <a:r>
              <a:rPr lang="he-IL" dirty="0"/>
              <a:t> הוא </a:t>
            </a:r>
            <a:r>
              <a:rPr lang="he-IL" dirty="0" err="1"/>
              <a:t>דשוה</a:t>
            </a:r>
            <a:r>
              <a:rPr lang="he-IL" dirty="0"/>
              <a:t> כסף ככסף </a:t>
            </a:r>
            <a:r>
              <a:rPr lang="he-IL" b="1" dirty="0" err="1"/>
              <a:t>וקשיא</a:t>
            </a:r>
            <a:r>
              <a:rPr lang="he-IL" b="1" dirty="0"/>
              <a:t> לי </a:t>
            </a:r>
            <a:r>
              <a:rPr lang="he-IL" b="1" dirty="0" err="1"/>
              <a:t>טובא</a:t>
            </a:r>
            <a:r>
              <a:rPr lang="he-IL" b="1" dirty="0"/>
              <a:t> </a:t>
            </a:r>
            <a:r>
              <a:rPr lang="he-IL" b="1" dirty="0" err="1"/>
              <a:t>תינח</a:t>
            </a:r>
            <a:r>
              <a:rPr lang="he-IL" b="1" dirty="0"/>
              <a:t> </a:t>
            </a:r>
            <a:r>
              <a:rPr lang="he-IL" b="1" dirty="0" err="1"/>
              <a:t>היכא</a:t>
            </a:r>
            <a:r>
              <a:rPr lang="he-IL" b="1" dirty="0"/>
              <a:t> </a:t>
            </a:r>
            <a:r>
              <a:rPr lang="he-IL" b="1" dirty="0" err="1"/>
              <a:t>דפשטה</a:t>
            </a:r>
            <a:r>
              <a:rPr lang="he-IL" b="1" dirty="0"/>
              <a:t> ידה וקיבלה אבל </a:t>
            </a:r>
            <a:r>
              <a:rPr lang="he-IL" b="1" dirty="0" err="1"/>
              <a:t>היכא</a:t>
            </a:r>
            <a:r>
              <a:rPr lang="he-IL" b="1" dirty="0"/>
              <a:t> </a:t>
            </a:r>
            <a:r>
              <a:rPr lang="he-IL" b="1" dirty="0" err="1"/>
              <a:t>דשוויה</a:t>
            </a:r>
            <a:r>
              <a:rPr lang="he-IL" b="1" dirty="0"/>
              <a:t> שליח ואמרה קבל לי קידושין וקיבל </a:t>
            </a:r>
            <a:r>
              <a:rPr lang="he-IL" b="1" dirty="0" err="1"/>
              <a:t>שוה</a:t>
            </a:r>
            <a:r>
              <a:rPr lang="he-IL" b="1" dirty="0"/>
              <a:t> כסף מה </a:t>
            </a:r>
            <a:r>
              <a:rPr lang="he-IL" b="1" dirty="0" err="1"/>
              <a:t>סברא</a:t>
            </a:r>
            <a:r>
              <a:rPr lang="he-IL" b="1" dirty="0"/>
              <a:t> יש בזה </a:t>
            </a:r>
            <a:r>
              <a:rPr lang="he-IL" b="1" dirty="0" err="1"/>
              <a:t>דליהוי</a:t>
            </a:r>
            <a:r>
              <a:rPr lang="he-IL" b="1" dirty="0"/>
              <a:t> קידושין.</a:t>
            </a:r>
            <a:r>
              <a:rPr lang="he-IL" dirty="0"/>
              <a:t> ועוד דלפי הבנת </a:t>
            </a:r>
            <a:r>
              <a:rPr lang="he-IL" dirty="0" err="1"/>
              <a:t>מהרש"א</a:t>
            </a:r>
            <a:r>
              <a:rPr lang="he-IL" dirty="0"/>
              <a:t> ז"ל משמע דמה שתירצו התוספות </a:t>
            </a:r>
            <a:r>
              <a:rPr lang="he-IL" dirty="0" err="1"/>
              <a:t>דילפינן</a:t>
            </a:r>
            <a:r>
              <a:rPr lang="he-IL" dirty="0"/>
              <a:t> מעבד עברי היינו במה מצינו ובנין אב וזה אי אפשר </a:t>
            </a:r>
            <a:r>
              <a:rPr lang="he-IL" dirty="0" err="1"/>
              <a:t>דאיכא</a:t>
            </a:r>
            <a:r>
              <a:rPr lang="he-IL" dirty="0"/>
              <a:t> </a:t>
            </a:r>
            <a:r>
              <a:rPr lang="he-IL" dirty="0" err="1"/>
              <a:t>למיפרך</a:t>
            </a:r>
            <a:r>
              <a:rPr lang="he-IL" dirty="0"/>
              <a:t> מה לעבד עברי שכן יוצא בכסף </a:t>
            </a:r>
            <a:r>
              <a:rPr lang="he-IL" dirty="0" err="1"/>
              <a:t>ושוה</a:t>
            </a:r>
            <a:r>
              <a:rPr lang="he-IL" dirty="0"/>
              <a:t> כסף </a:t>
            </a:r>
            <a:r>
              <a:rPr lang="he-IL" dirty="0" err="1"/>
              <a:t>כדמקשה</a:t>
            </a:r>
            <a:r>
              <a:rPr lang="he-IL" dirty="0"/>
              <a:t> הש"ס לקמן [דף ד' ע"ב] </a:t>
            </a:r>
            <a:r>
              <a:rPr lang="he-IL" dirty="0" err="1"/>
              <a:t>לענין</a:t>
            </a:r>
            <a:r>
              <a:rPr lang="he-IL" dirty="0"/>
              <a:t> עיקר קידושי כסף מאמה </a:t>
            </a:r>
            <a:r>
              <a:rPr lang="he-IL" dirty="0" err="1"/>
              <a:t>העבריה</a:t>
            </a:r>
            <a:r>
              <a:rPr lang="he-IL" dirty="0"/>
              <a:t>.</a:t>
            </a:r>
          </a:p>
          <a:p>
            <a:pPr marL="0" indent="0" algn="r" rtl="1">
              <a:buNone/>
            </a:pPr>
            <a:r>
              <a:rPr lang="he-IL" b="1" dirty="0"/>
              <a:t>והנראה לענ"ד </a:t>
            </a:r>
            <a:r>
              <a:rPr lang="he-IL" b="1" dirty="0" err="1"/>
              <a:t>דמעולם</a:t>
            </a:r>
            <a:r>
              <a:rPr lang="he-IL" b="1" dirty="0"/>
              <a:t> לא עלה על דעת </a:t>
            </a:r>
            <a:r>
              <a:rPr lang="he-IL" b="1" dirty="0" err="1"/>
              <a:t>התוס</a:t>
            </a:r>
            <a:r>
              <a:rPr lang="he-IL" b="1" dirty="0"/>
              <a:t>' שיהיה שום </a:t>
            </a:r>
            <a:r>
              <a:rPr lang="he-IL" b="1" dirty="0" err="1"/>
              <a:t>סברא</a:t>
            </a:r>
            <a:r>
              <a:rPr lang="he-IL" b="1" dirty="0"/>
              <a:t> בקידושין </a:t>
            </a:r>
            <a:r>
              <a:rPr lang="he-IL" b="1" dirty="0" err="1"/>
              <a:t>דשוה</a:t>
            </a:r>
            <a:r>
              <a:rPr lang="he-IL" b="1" dirty="0"/>
              <a:t> כסף ככסף,</a:t>
            </a:r>
            <a:r>
              <a:rPr lang="he-IL" dirty="0"/>
              <a:t> אלא מה שהוצרכו </a:t>
            </a:r>
            <a:r>
              <a:rPr lang="he-IL" dirty="0" err="1"/>
              <a:t>לאתויי</a:t>
            </a:r>
            <a:r>
              <a:rPr lang="he-IL" dirty="0"/>
              <a:t> </a:t>
            </a:r>
            <a:r>
              <a:rPr lang="he-IL" dirty="0" err="1"/>
              <a:t>בקושיא</a:t>
            </a:r>
            <a:r>
              <a:rPr lang="he-IL" dirty="0"/>
              <a:t> מעבד עברי היינו משום </a:t>
            </a:r>
            <a:r>
              <a:rPr lang="he-IL" dirty="0" err="1"/>
              <a:t>דבלא"ה</a:t>
            </a:r>
            <a:r>
              <a:rPr lang="he-IL" dirty="0"/>
              <a:t> היה באפשר לומר דכל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דכתיב</a:t>
            </a:r>
            <a:r>
              <a:rPr lang="he-IL" dirty="0"/>
              <a:t> כסף </a:t>
            </a:r>
            <a:r>
              <a:rPr lang="he-IL" dirty="0" err="1"/>
              <a:t>בהדיא</a:t>
            </a:r>
            <a:r>
              <a:rPr lang="he-IL" dirty="0"/>
              <a:t> הוי </a:t>
            </a:r>
            <a:r>
              <a:rPr lang="he-IL" dirty="0" err="1"/>
              <a:t>שוה</a:t>
            </a:r>
            <a:r>
              <a:rPr lang="he-IL" dirty="0"/>
              <a:t> כסף בכלל היינו מדגלי קרא </a:t>
            </a:r>
            <a:r>
              <a:rPr lang="he-IL" dirty="0" err="1"/>
              <a:t>בנזקין</a:t>
            </a:r>
            <a:r>
              <a:rPr lang="he-IL" dirty="0"/>
              <a:t> </a:t>
            </a:r>
            <a:r>
              <a:rPr lang="he-IL" dirty="0" err="1"/>
              <a:t>דשוה</a:t>
            </a:r>
            <a:r>
              <a:rPr lang="he-IL" dirty="0"/>
              <a:t> כסף בכלל כסף. והכי משמע </a:t>
            </a:r>
            <a:r>
              <a:rPr lang="he-IL" dirty="0" err="1"/>
              <a:t>מדמקשה</a:t>
            </a:r>
            <a:r>
              <a:rPr lang="he-IL" dirty="0"/>
              <a:t> הש"ס </a:t>
            </a:r>
            <a:r>
              <a:rPr lang="he-IL" dirty="0" err="1"/>
              <a:t>בפ"ק</a:t>
            </a:r>
            <a:r>
              <a:rPr lang="he-IL" dirty="0"/>
              <a:t> </a:t>
            </a:r>
            <a:r>
              <a:rPr lang="he-IL" dirty="0" err="1"/>
              <a:t>דבב"ק</a:t>
            </a:r>
            <a:r>
              <a:rPr lang="he-IL" dirty="0"/>
              <a:t> [דף ז' ע"א] כתיב מיטב שדהו וכתיב ישיב לרבות </a:t>
            </a:r>
            <a:r>
              <a:rPr lang="he-IL" dirty="0" err="1"/>
              <a:t>שוה</a:t>
            </a:r>
            <a:r>
              <a:rPr lang="he-IL" dirty="0"/>
              <a:t> כסף ככסף ומאי קושיא האי בשן ורגל והאי בבור </a:t>
            </a:r>
            <a:r>
              <a:rPr lang="he-IL" dirty="0" err="1"/>
              <a:t>וחדא</a:t>
            </a:r>
            <a:r>
              <a:rPr lang="he-IL" dirty="0"/>
              <a:t> מאידך לא </a:t>
            </a:r>
            <a:r>
              <a:rPr lang="he-IL" dirty="0" err="1"/>
              <a:t>ילפינן</a:t>
            </a:r>
            <a:r>
              <a:rPr lang="he-IL" dirty="0"/>
              <a:t> </a:t>
            </a:r>
            <a:r>
              <a:rPr lang="he-IL" dirty="0" err="1"/>
              <a:t>דאיכא</a:t>
            </a:r>
            <a:r>
              <a:rPr lang="he-IL" dirty="0"/>
              <a:t> </a:t>
            </a:r>
            <a:r>
              <a:rPr lang="he-IL" dirty="0" err="1"/>
              <a:t>פירכא</a:t>
            </a:r>
            <a:r>
              <a:rPr lang="he-IL" dirty="0"/>
              <a:t> כדאיתא התם [דף ב' ע"א] אלא על </a:t>
            </a:r>
            <a:r>
              <a:rPr lang="he-IL" dirty="0" err="1"/>
              <a:t>כרחך</a:t>
            </a:r>
            <a:r>
              <a:rPr lang="he-IL" dirty="0"/>
              <a:t> </a:t>
            </a:r>
            <a:r>
              <a:rPr lang="he-IL" dirty="0" err="1"/>
              <a:t>דבכל</a:t>
            </a:r>
            <a:r>
              <a:rPr lang="he-IL" dirty="0"/>
              <a:t> כ"ד אבות נזיקין </a:t>
            </a:r>
            <a:r>
              <a:rPr lang="he-IL" dirty="0" err="1"/>
              <a:t>דכתיב</a:t>
            </a:r>
            <a:r>
              <a:rPr lang="he-IL" dirty="0"/>
              <a:t> תחת נתינה ישלם כסף הו"ל כמאן </a:t>
            </a:r>
            <a:r>
              <a:rPr lang="he-IL" dirty="0" err="1"/>
              <a:t>דכתיב</a:t>
            </a:r>
            <a:r>
              <a:rPr lang="he-IL" dirty="0"/>
              <a:t> כסף </a:t>
            </a:r>
            <a:r>
              <a:rPr lang="he-IL" dirty="0" err="1"/>
              <a:t>להדיא</a:t>
            </a:r>
            <a:r>
              <a:rPr lang="he-IL" dirty="0"/>
              <a:t> </a:t>
            </a:r>
            <a:r>
              <a:rPr lang="he-IL" dirty="0" err="1"/>
              <a:t>בכולהו</a:t>
            </a:r>
            <a:r>
              <a:rPr lang="he-IL" dirty="0"/>
              <a:t> והו"ל גילוי מילתא דכל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דכתיב</a:t>
            </a:r>
            <a:r>
              <a:rPr lang="he-IL" dirty="0"/>
              <a:t> כסף </a:t>
            </a:r>
            <a:r>
              <a:rPr lang="he-IL" dirty="0" err="1"/>
              <a:t>שוה</a:t>
            </a:r>
            <a:r>
              <a:rPr lang="he-IL" dirty="0"/>
              <a:t> כסף בכלל וא"כ </a:t>
            </a:r>
            <a:r>
              <a:rPr lang="he-IL" dirty="0" err="1"/>
              <a:t>ה"נ</a:t>
            </a:r>
            <a:r>
              <a:rPr lang="he-IL" dirty="0"/>
              <a:t> </a:t>
            </a:r>
            <a:r>
              <a:rPr lang="he-IL" dirty="0" err="1"/>
              <a:t>לענין</a:t>
            </a:r>
            <a:r>
              <a:rPr lang="he-IL" dirty="0"/>
              <a:t> קידושין כיון </a:t>
            </a:r>
            <a:r>
              <a:rPr lang="he-IL" dirty="0" err="1"/>
              <a:t>דכתיב</a:t>
            </a:r>
            <a:r>
              <a:rPr lang="he-IL" dirty="0"/>
              <a:t> כסף הוי </a:t>
            </a:r>
            <a:r>
              <a:rPr lang="he-IL" dirty="0" err="1"/>
              <a:t>שוה</a:t>
            </a:r>
            <a:r>
              <a:rPr lang="he-IL" dirty="0"/>
              <a:t> כסף בכלל, על זה הקשו התוספות </a:t>
            </a:r>
            <a:r>
              <a:rPr lang="he-IL" dirty="0" err="1"/>
              <a:t>מדאיצטריך</a:t>
            </a:r>
            <a:r>
              <a:rPr lang="he-IL" dirty="0"/>
              <a:t> קרא ישיב בעבד עברי </a:t>
            </a:r>
            <a:r>
              <a:rPr lang="he-IL" dirty="0" err="1"/>
              <a:t>אלמא</a:t>
            </a:r>
            <a:r>
              <a:rPr lang="he-IL" dirty="0"/>
              <a:t> </a:t>
            </a:r>
            <a:r>
              <a:rPr lang="he-IL" dirty="0" err="1"/>
              <a:t>דשוה</a:t>
            </a:r>
            <a:r>
              <a:rPr lang="he-IL" dirty="0"/>
              <a:t> כסף אינו בכלל משמעות לשון כסף אלא דווקא בכ"ד אבות נזיקין </a:t>
            </a:r>
            <a:r>
              <a:rPr lang="he-IL" dirty="0" err="1"/>
              <a:t>דתחת</a:t>
            </a:r>
            <a:r>
              <a:rPr lang="he-IL" dirty="0"/>
              <a:t> נתינה ישלם כסף גזירה </a:t>
            </a:r>
            <a:r>
              <a:rPr lang="he-IL" dirty="0" err="1"/>
              <a:t>שוה</a:t>
            </a:r>
            <a:r>
              <a:rPr lang="he-IL" dirty="0"/>
              <a:t> גמורה היא </a:t>
            </a:r>
            <a:r>
              <a:rPr lang="he-IL" dirty="0" err="1"/>
              <a:t>לענין</a:t>
            </a:r>
            <a:r>
              <a:rPr lang="he-IL" dirty="0"/>
              <a:t> </a:t>
            </a:r>
            <a:r>
              <a:rPr lang="he-IL" dirty="0" err="1"/>
              <a:t>תשלומין</a:t>
            </a:r>
            <a:r>
              <a:rPr lang="he-IL" dirty="0"/>
              <a:t> כמ"ש </a:t>
            </a:r>
            <a:r>
              <a:rPr lang="he-IL" dirty="0" err="1"/>
              <a:t>התוס</a:t>
            </a:r>
            <a:r>
              <a:rPr lang="he-IL" dirty="0"/>
              <a:t>' שם [דף ה' ע"א ד"ה תחת] ולא נתקבלה גזרה </a:t>
            </a:r>
            <a:r>
              <a:rPr lang="he-IL" dirty="0" err="1"/>
              <a:t>שוה</a:t>
            </a:r>
            <a:r>
              <a:rPr lang="he-IL" dirty="0"/>
              <a:t> אלא </a:t>
            </a:r>
            <a:r>
              <a:rPr lang="he-IL" dirty="0" err="1"/>
              <a:t>בנזקין</a:t>
            </a:r>
            <a:r>
              <a:rPr lang="he-IL" dirty="0"/>
              <a:t> לחוד, ועל זה מתרצים </a:t>
            </a:r>
            <a:r>
              <a:rPr lang="he-IL" dirty="0" err="1"/>
              <a:t>התוס</a:t>
            </a:r>
            <a:r>
              <a:rPr lang="he-IL" dirty="0"/>
              <a:t>' שפיר </a:t>
            </a:r>
            <a:r>
              <a:rPr lang="he-IL" dirty="0" err="1"/>
              <a:t>דילפינן</a:t>
            </a:r>
            <a:r>
              <a:rPr lang="he-IL" dirty="0"/>
              <a:t> מעבד עברי ולאו </a:t>
            </a:r>
            <a:r>
              <a:rPr lang="he-IL" dirty="0" err="1"/>
              <a:t>בבנין</a:t>
            </a:r>
            <a:r>
              <a:rPr lang="he-IL" dirty="0"/>
              <a:t> אב אלא בגילוי מילתא בעלמא </a:t>
            </a:r>
            <a:r>
              <a:rPr lang="he-IL" dirty="0" err="1"/>
              <a:t>דכי</a:t>
            </a:r>
            <a:r>
              <a:rPr lang="he-IL" dirty="0"/>
              <a:t> היכי </a:t>
            </a:r>
            <a:r>
              <a:rPr lang="he-IL" dirty="0" err="1"/>
              <a:t>דבעבד</a:t>
            </a:r>
            <a:r>
              <a:rPr lang="he-IL" dirty="0"/>
              <a:t> עברי אף על גב </a:t>
            </a:r>
            <a:r>
              <a:rPr lang="he-IL" dirty="0" err="1"/>
              <a:t>דכתיב</a:t>
            </a:r>
            <a:r>
              <a:rPr lang="he-IL" dirty="0"/>
              <a:t> מכסף </a:t>
            </a:r>
            <a:r>
              <a:rPr lang="he-IL" dirty="0" err="1"/>
              <a:t>מקנתו</a:t>
            </a:r>
            <a:r>
              <a:rPr lang="he-IL" dirty="0"/>
              <a:t> </a:t>
            </a:r>
            <a:r>
              <a:rPr lang="he-IL" dirty="0" err="1"/>
              <a:t>אפ"ה</a:t>
            </a:r>
            <a:r>
              <a:rPr lang="he-IL" dirty="0"/>
              <a:t> </a:t>
            </a:r>
            <a:r>
              <a:rPr lang="he-IL" dirty="0" err="1"/>
              <a:t>שוה</a:t>
            </a:r>
            <a:r>
              <a:rPr lang="he-IL" dirty="0"/>
              <a:t> כסף בכלל משמעות הלשון ה"ה בקידושין וקניית קרקעות, ועל זה מקשה שפיר א"כ ישיב </a:t>
            </a:r>
            <a:r>
              <a:rPr lang="he-IL" dirty="0" err="1"/>
              <a:t>בנזקין</a:t>
            </a:r>
            <a:r>
              <a:rPr lang="he-IL" dirty="0"/>
              <a:t> למה לי ותירצו </a:t>
            </a:r>
            <a:r>
              <a:rPr lang="he-IL" dirty="0" err="1"/>
              <a:t>דילפינן</a:t>
            </a:r>
            <a:r>
              <a:rPr lang="he-IL" dirty="0"/>
              <a:t> מעבד עברי ונזקין, ומקשו </a:t>
            </a:r>
            <a:r>
              <a:rPr lang="he-IL" dirty="0" err="1"/>
              <a:t>דהו"ל</a:t>
            </a:r>
            <a:r>
              <a:rPr lang="he-IL" dirty="0"/>
              <a:t> שני כתובים, </a:t>
            </a:r>
            <a:r>
              <a:rPr lang="he-IL" dirty="0" err="1"/>
              <a:t>דאע"ג</a:t>
            </a:r>
            <a:r>
              <a:rPr lang="he-IL" dirty="0"/>
              <a:t> </a:t>
            </a:r>
            <a:r>
              <a:rPr lang="he-IL" dirty="0" err="1"/>
              <a:t>דגילוי</a:t>
            </a:r>
            <a:r>
              <a:rPr lang="he-IL" dirty="0"/>
              <a:t> מילתא בעלמא הוא </a:t>
            </a:r>
            <a:r>
              <a:rPr lang="he-IL" dirty="0" err="1"/>
              <a:t>אפ"ה</a:t>
            </a:r>
            <a:r>
              <a:rPr lang="he-IL" dirty="0"/>
              <a:t> שייך ענין שני כתובים אפילו במשמעות הכתוב </a:t>
            </a:r>
            <a:r>
              <a:rPr lang="he-IL" dirty="0" err="1"/>
              <a:t>כדאשכחן</a:t>
            </a:r>
            <a:r>
              <a:rPr lang="he-IL" dirty="0"/>
              <a:t> בפרק כל הבשר (חולין דף קי"ג ע"ב) </a:t>
            </a:r>
            <a:r>
              <a:rPr lang="he-IL" dirty="0" err="1"/>
              <a:t>לענין</a:t>
            </a:r>
            <a:r>
              <a:rPr lang="he-IL" dirty="0"/>
              <a:t> גדי עזים עיין שם, כן נראה לי נכון עיין בסמוך </a:t>
            </a:r>
            <a:r>
              <a:rPr lang="he-IL" dirty="0" err="1"/>
              <a:t>ודו"ק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80464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21E3-7ECF-4DDF-BEE3-28CDF680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דווקא שווה כסף בקידושין!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727B8-F6A2-4BCB-9604-4EEB309ED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קידושין דף א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אמרי' התם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דמחובר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בקידושין ה"מ בקידושי שטר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שאם כתב לה על המחובר הרי את מקודשת לי ונתנו לה לא הוו 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דקידושי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שטר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ליציאה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נתן לה קרקע או מחובר בתורת כסף ודאי מהני דהויה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דכסף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בעינן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דיציאה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והכי מוכח לקמן בגמרא [דף ט א] גבי בעיין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דשטר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אירוסין שכתבו שלא לשמה מהו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עלה מה הויה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בעי לשמה אף הויה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דשטר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בעינן לשמה. כלומר דלא בעינן שתהא צורת הדינר טבוע לשמה ואף על פי שאפשר לדחות ראיה זו ולומר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בדין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שיהא הדינר טבוע לשמה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שהרי אינה מתקדשת מפני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טבועו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מפני שוויו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[נמי]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להדדי לגמרי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כדמוכח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ההיא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דההיא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דגיטין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מוכחא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ובתוספתא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דמכילתין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מוכח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שאם קדש במחובר מקודשת מסתברא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וכן דעת הרשב"א ז"ל: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1770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1D76-A340-48B4-BD8A-EB6FD32B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2D7A61-BC76-4BC7-8013-CCADE2B04F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110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1D76-A340-48B4-BD8A-EB6FD32BB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2D7A61-BC76-4BC7-8013-CCADE2B04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6124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4906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D40A-AD45-4E71-9212-A860CBDE7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רמב"ם: קידושין- </a:t>
            </a:r>
            <a:r>
              <a:rPr lang="he-IL" dirty="0"/>
              <a:t>הנאה שמגיעה לידיה ממנו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595CE-5D7C-4490-8B02-CC58FD5B7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רמב"ם הלכות אישות פרק ה</a:t>
            </a:r>
          </a:p>
          <a:p>
            <a:pPr algn="r" rtl="1"/>
            <a:r>
              <a:rPr lang="he-IL" dirty="0"/>
              <a:t>הלכה </a:t>
            </a:r>
            <a:r>
              <a:rPr lang="he-IL" dirty="0" err="1"/>
              <a:t>יב</a:t>
            </a:r>
            <a:r>
              <a:rPr lang="he-IL" dirty="0"/>
              <a:t>- ...שהרי לא הגיע לידה ממנו כלום</a:t>
            </a:r>
          </a:p>
          <a:p>
            <a:pPr algn="r" rtl="1"/>
            <a:r>
              <a:rPr lang="he-IL" dirty="0"/>
              <a:t>הלכה </a:t>
            </a:r>
            <a:r>
              <a:rPr lang="he-IL" dirty="0" err="1"/>
              <a:t>יג</a:t>
            </a:r>
            <a:r>
              <a:rPr lang="he-IL" dirty="0"/>
              <a:t>- המקדש </a:t>
            </a:r>
            <a:r>
              <a:rPr lang="he-IL" dirty="0" err="1"/>
              <a:t>במלוה</a:t>
            </a:r>
            <a:r>
              <a:rPr lang="he-IL" dirty="0"/>
              <a:t> אפילו </a:t>
            </a:r>
            <a:r>
              <a:rPr lang="he-IL" dirty="0" err="1"/>
              <a:t>היתה</a:t>
            </a:r>
            <a:r>
              <a:rPr lang="he-IL" dirty="0"/>
              <a:t> בשטר אינה מקודשת... מפני </a:t>
            </a:r>
            <a:r>
              <a:rPr lang="he-IL" dirty="0" err="1"/>
              <a:t>שהמלוה</a:t>
            </a:r>
            <a:r>
              <a:rPr lang="he-IL" dirty="0"/>
              <a:t> להוצאה ניתנה </a:t>
            </a:r>
            <a:r>
              <a:rPr lang="he-IL" b="1" dirty="0"/>
              <a:t>ואין כאן דבר קיים ליהנות בו</a:t>
            </a:r>
            <a:r>
              <a:rPr lang="he-IL" dirty="0"/>
              <a:t> מעתה שכבר הוציאה אותו דינר ועברה </a:t>
            </a:r>
            <a:r>
              <a:rPr lang="he-IL" b="1" dirty="0"/>
              <a:t>הנאתו</a:t>
            </a:r>
            <a:r>
              <a:rPr lang="he-IL" dirty="0"/>
              <a:t>. </a:t>
            </a:r>
          </a:p>
          <a:p>
            <a:pPr algn="r" rtl="1"/>
            <a:r>
              <a:rPr lang="he-IL" dirty="0"/>
              <a:t>הלכה יד- היה לו אצלה </a:t>
            </a:r>
            <a:r>
              <a:rPr lang="he-IL" dirty="0" err="1"/>
              <a:t>מלוה</a:t>
            </a:r>
            <a:r>
              <a:rPr lang="he-IL" dirty="0"/>
              <a:t> על המשכון וקידשה באותה </a:t>
            </a:r>
            <a:r>
              <a:rPr lang="he-IL" dirty="0" err="1"/>
              <a:t>מלוה</a:t>
            </a:r>
            <a:r>
              <a:rPr lang="he-IL" dirty="0"/>
              <a:t> והחזיר לה את המשכון הרי זו מקודשת </a:t>
            </a:r>
            <a:r>
              <a:rPr lang="he-IL" b="1" dirty="0"/>
              <a:t>שהרי היא נהנית</a:t>
            </a:r>
            <a:r>
              <a:rPr lang="he-IL" dirty="0"/>
              <a:t> במשכון מעתה </a:t>
            </a:r>
            <a:r>
              <a:rPr lang="he-IL" b="1" u="sng" dirty="0"/>
              <a:t>והרי הגיעה הנאה לידה</a:t>
            </a:r>
            <a:r>
              <a:rPr lang="he-IL" dirty="0"/>
              <a:t>. 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401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315F-3CE5-4515-B5B1-4C907E16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26EF9-1C6F-4D50-A5E7-3E12550DC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ב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/מתני'/.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בשלש דרכים, וקונה את עצמה בשתי דרכים. נקנית בכסף, בשטר, ובביאה. בכסף - בית שמאי אומרים: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בדינר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דינר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ובית הלל אומרים: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בפרוטה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וכמה היא פרוטה? אחד משמנה באיסר האיטלקי. וקונה את עצמה בגט, ובמיתת הבעל. היבמה נקנית בביאה, וקונה את עצמה בחליצה, ובמיתת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היבם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9358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EAA5F-58C8-4426-A218-81304C7C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קנין כסף הוי מעות </a:t>
            </a:r>
            <a:r>
              <a:rPr lang="he-IL" dirty="0" err="1"/>
              <a:t>פרעון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2D1DE-FF79-41AA-AF97-DEFA13FB2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מכירה פרק א הלכה ד</a:t>
            </a:r>
          </a:p>
          <a:p>
            <a:pPr marL="0" indent="0" algn="r" rtl="1"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כיצד בכסף, מכר לו בית מכר לו שדה ונתן לו הדמים קנה, במה דברים אמורים במקום שאין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כותבין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השטר,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במקום שדרכן לכתוב שטר מכר לא קנה עד שיכתוב את השטר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, ואין קרקע נקנית בפחות משוה פרוטה. </a:t>
            </a:r>
          </a:p>
          <a:p>
            <a:pPr marL="0" indent="0" algn="r" rtl="1">
              <a:buNone/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400" dirty="0"/>
              <a:t>רמב"ם הלכות מכירה פרק ז הלכה ד</a:t>
            </a:r>
          </a:p>
          <a:p>
            <a:pPr marL="0" indent="0" algn="r" rtl="1">
              <a:buNone/>
            </a:pPr>
            <a:r>
              <a:rPr lang="he-IL" sz="2400" b="1" dirty="0"/>
              <a:t>מי שהיה לו חוב אצל </a:t>
            </a:r>
            <a:r>
              <a:rPr lang="he-IL" sz="2400" b="1" dirty="0" err="1"/>
              <a:t>חבירו</a:t>
            </a:r>
            <a:r>
              <a:rPr lang="he-IL" sz="2400" dirty="0"/>
              <a:t> ואמר לו מכור לי חבית של יין בחוב שיש לי אצלך ורצה המוכר, הרי זה </a:t>
            </a:r>
            <a:r>
              <a:rPr lang="he-IL" sz="2400" b="1" dirty="0"/>
              <a:t>כמי שנתן הדמים עתה</a:t>
            </a:r>
            <a:r>
              <a:rPr lang="he-IL" sz="2400" dirty="0"/>
              <a:t>, וכל החוזר בו מקבל מי שפרע, </a:t>
            </a:r>
            <a:r>
              <a:rPr lang="he-IL" sz="2400" b="1" dirty="0"/>
              <a:t>לפיכך אם מכר לו קרקע בחובו אין אחד מהן יכול לחזור בו ואף על פי שאין מעות </a:t>
            </a:r>
            <a:r>
              <a:rPr lang="he-IL" sz="2400" b="1" dirty="0" err="1"/>
              <a:t>המלוה</a:t>
            </a:r>
            <a:r>
              <a:rPr lang="he-IL" sz="2400" b="1" dirty="0"/>
              <a:t> מצויות בשעת המכר</a:t>
            </a:r>
            <a:r>
              <a:rPr lang="he-IL" sz="2400" dirty="0"/>
              <a:t>. +/השגת </a:t>
            </a:r>
            <a:r>
              <a:rPr lang="he-IL" sz="2400" dirty="0" err="1"/>
              <a:t>הראב"ד</a:t>
            </a:r>
            <a:r>
              <a:rPr lang="he-IL" sz="2400" dirty="0"/>
              <a:t>/ מי שהיה לו חוב </a:t>
            </a:r>
            <a:r>
              <a:rPr lang="he-IL" sz="2400" dirty="0" err="1"/>
              <a:t>וכו</a:t>
            </a:r>
            <a:r>
              <a:rPr lang="he-IL" sz="2400" dirty="0"/>
              <a:t>'. א"א לא ידעתי זה למה שהרי הושוו הגאונים כלם </a:t>
            </a:r>
            <a:r>
              <a:rPr lang="he-IL" sz="2400" dirty="0" err="1"/>
              <a:t>מלוה</a:t>
            </a:r>
            <a:r>
              <a:rPr lang="he-IL" sz="2400" dirty="0"/>
              <a:t> להוצאה ניתנה ואינה כנתינת מעות כלל והכי </a:t>
            </a:r>
            <a:r>
              <a:rPr lang="he-IL" sz="2400" dirty="0" err="1"/>
              <a:t>אמרינן</a:t>
            </a:r>
            <a:r>
              <a:rPr lang="he-IL" sz="2400" dirty="0"/>
              <a:t> </a:t>
            </a:r>
            <a:r>
              <a:rPr lang="he-IL" sz="2400" dirty="0" err="1"/>
              <a:t>בקדושין</a:t>
            </a:r>
            <a:r>
              <a:rPr lang="he-IL" sz="2400" dirty="0"/>
              <a:t> </a:t>
            </a:r>
            <a:r>
              <a:rPr lang="he-IL" sz="2400" dirty="0" err="1"/>
              <a:t>ושוים</a:t>
            </a:r>
            <a:r>
              <a:rPr lang="he-IL" sz="2400" dirty="0"/>
              <a:t> במכר שזה קונה ואי </a:t>
            </a:r>
            <a:r>
              <a:rPr lang="he-IL" sz="2400" dirty="0" err="1"/>
              <a:t>מלוה</a:t>
            </a:r>
            <a:r>
              <a:rPr lang="he-IL" sz="2400" dirty="0"/>
              <a:t> להוצאה ניתנה במכר במאי קנה ואולי הטעהו הא </a:t>
            </a:r>
            <a:r>
              <a:rPr lang="he-IL" sz="2400" dirty="0" err="1"/>
              <a:t>דאמרינן</a:t>
            </a:r>
            <a:r>
              <a:rPr lang="he-IL" sz="2400" dirty="0"/>
              <a:t> </a:t>
            </a:r>
            <a:r>
              <a:rPr lang="he-IL" sz="2400" dirty="0" err="1"/>
              <a:t>מעמידין</a:t>
            </a:r>
            <a:r>
              <a:rPr lang="he-IL" sz="2400" dirty="0"/>
              <a:t> </a:t>
            </a:r>
            <a:r>
              <a:rPr lang="he-IL" sz="2400" dirty="0" err="1"/>
              <a:t>מלוה</a:t>
            </a:r>
            <a:r>
              <a:rPr lang="he-IL" sz="2400" dirty="0"/>
              <a:t> על הפירות והוא שיש לו וההיא לאו </a:t>
            </a:r>
            <a:r>
              <a:rPr lang="he-IL" sz="2400" dirty="0" err="1"/>
              <a:t>לענין</a:t>
            </a:r>
            <a:r>
              <a:rPr lang="he-IL" sz="2400" dirty="0"/>
              <a:t> קנייה </a:t>
            </a:r>
            <a:r>
              <a:rPr lang="he-IL" sz="2400" dirty="0" err="1"/>
              <a:t>מיירי</a:t>
            </a:r>
            <a:r>
              <a:rPr lang="he-IL" sz="2400" dirty="0"/>
              <a:t> אלא לאיסור </a:t>
            </a:r>
            <a:r>
              <a:rPr lang="he-IL" sz="2400" dirty="0" err="1"/>
              <a:t>רבית</a:t>
            </a:r>
            <a:r>
              <a:rPr lang="he-IL" sz="2400" dirty="0"/>
              <a:t> עכ"ל.+ 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2439899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AA55-5B25-498B-B0A0-C021D08B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קידושין הוי כסף של הנאה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02FD1-3832-4D79-A34E-0D979EFF6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perhaps that’s why he thinks </a:t>
            </a:r>
            <a:r>
              <a:rPr lang="he-IL" dirty="0"/>
              <a:t>קידושי כסף</a:t>
            </a:r>
            <a:r>
              <a:rPr lang="en-US" dirty="0"/>
              <a:t> isn’t a </a:t>
            </a:r>
            <a:r>
              <a:rPr lang="he-IL" dirty="0"/>
              <a:t>קנין</a:t>
            </a:r>
            <a:r>
              <a:rPr lang="en-US" dirty="0"/>
              <a:t> at all. </a:t>
            </a:r>
          </a:p>
          <a:p>
            <a:r>
              <a:rPr lang="he-IL" dirty="0" err="1"/>
              <a:t>פרעון</a:t>
            </a:r>
            <a:r>
              <a:rPr lang="en-US" dirty="0"/>
              <a:t> is certainly not </a:t>
            </a:r>
            <a:r>
              <a:rPr lang="he-IL" dirty="0"/>
              <a:t>שייך</a:t>
            </a:r>
            <a:r>
              <a:rPr lang="en-US" dirty="0"/>
              <a:t> to </a:t>
            </a:r>
            <a:r>
              <a:rPr lang="he-IL" dirty="0"/>
              <a:t>קידושין</a:t>
            </a:r>
            <a:r>
              <a:rPr lang="en-US" dirty="0"/>
              <a:t> (as per the </a:t>
            </a:r>
            <a:r>
              <a:rPr lang="he-IL" dirty="0"/>
              <a:t>ט"ז</a:t>
            </a:r>
            <a:r>
              <a:rPr lang="en-US" dirty="0"/>
              <a:t>’s question)</a:t>
            </a:r>
          </a:p>
          <a:p>
            <a:r>
              <a:rPr lang="en-US" dirty="0"/>
              <a:t>But is rather </a:t>
            </a:r>
            <a:r>
              <a:rPr lang="he-IL" dirty="0"/>
              <a:t>הנאה שמגיע לידה ממנו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E477C-4103-4615-A752-FF6EC257A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1D89-4970-486A-8920-20B3A443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On what basis is ?</a:t>
            </a:r>
            <a:r>
              <a:rPr lang="he-IL" dirty="0" err="1"/>
              <a:t>שוה</a:t>
            </a:r>
            <a:r>
              <a:rPr lang="he-IL" dirty="0"/>
              <a:t> כסף ככסף</a:t>
            </a:r>
            <a:endParaRPr lang="en-US" dirty="0"/>
          </a:p>
          <a:p>
            <a:r>
              <a:rPr lang="en-US" dirty="0"/>
              <a:t>Q: Is a source necessary to teach  ?</a:t>
            </a:r>
            <a:r>
              <a:rPr lang="he-IL" dirty="0" err="1"/>
              <a:t>שוה</a:t>
            </a:r>
            <a:r>
              <a:rPr lang="he-IL" dirty="0"/>
              <a:t> כסף ככסף</a:t>
            </a:r>
            <a:endParaRPr lang="en-US" dirty="0"/>
          </a:p>
          <a:p>
            <a:pPr lvl="1"/>
            <a:r>
              <a:rPr lang="en-US" dirty="0"/>
              <a:t>If so, then what is the source? And What might that tell us?</a:t>
            </a:r>
          </a:p>
          <a:p>
            <a:r>
              <a:rPr lang="en-US" dirty="0"/>
              <a:t>Q: What is the scope of  </a:t>
            </a:r>
            <a:r>
              <a:rPr lang="he-IL" dirty="0" err="1"/>
              <a:t>שוה</a:t>
            </a:r>
            <a:r>
              <a:rPr lang="he-IL" dirty="0"/>
              <a:t> כסף</a:t>
            </a:r>
            <a:r>
              <a:rPr lang="en-US" dirty="0"/>
              <a:t> that is?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962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C1DF-3100-45A0-AE4D-7F4D2580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/>
              <a:t>שוה</a:t>
            </a:r>
            <a:r>
              <a:rPr lang="he-IL" dirty="0"/>
              <a:t> כסף ככסף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7D89E-5EFB-4B57-9D1A-393C1EA1A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On what basis is ?</a:t>
            </a:r>
            <a:r>
              <a:rPr lang="he-IL" dirty="0" err="1"/>
              <a:t>שוה</a:t>
            </a:r>
            <a:r>
              <a:rPr lang="he-IL" dirty="0"/>
              <a:t> כסף ככסף</a:t>
            </a:r>
            <a:endParaRPr lang="en-US" dirty="0"/>
          </a:p>
          <a:p>
            <a:pPr lvl="1"/>
            <a:r>
              <a:rPr lang="he-IL" dirty="0"/>
              <a:t> כסף</a:t>
            </a:r>
            <a:r>
              <a:rPr lang="en-US" dirty="0"/>
              <a:t>and  </a:t>
            </a:r>
            <a:r>
              <a:rPr lang="he-IL" dirty="0" err="1"/>
              <a:t>שוה</a:t>
            </a:r>
            <a:r>
              <a:rPr lang="he-IL" dirty="0"/>
              <a:t> כסף</a:t>
            </a:r>
            <a:r>
              <a:rPr lang="en-US" dirty="0"/>
              <a:t> have the same value/worth</a:t>
            </a:r>
          </a:p>
          <a:p>
            <a:pPr lvl="2"/>
            <a:r>
              <a:rPr lang="he-IL" dirty="0"/>
              <a:t>כסף = </a:t>
            </a:r>
            <a:r>
              <a:rPr lang="he-IL" dirty="0" err="1"/>
              <a:t>שוה</a:t>
            </a:r>
            <a:r>
              <a:rPr lang="he-IL" dirty="0"/>
              <a:t> כסף</a:t>
            </a:r>
            <a:endParaRPr lang="en-US" dirty="0"/>
          </a:p>
          <a:p>
            <a:pPr lvl="1"/>
            <a:r>
              <a:rPr lang="he-IL" dirty="0"/>
              <a:t> </a:t>
            </a:r>
            <a:r>
              <a:rPr lang="he-IL" dirty="0" err="1"/>
              <a:t>שוה</a:t>
            </a:r>
            <a:r>
              <a:rPr lang="he-IL" dirty="0"/>
              <a:t> כסף</a:t>
            </a:r>
            <a:r>
              <a:rPr lang="en-US" dirty="0"/>
              <a:t>achieves the formal status of </a:t>
            </a:r>
            <a:r>
              <a:rPr lang="he-IL" dirty="0"/>
              <a:t>כסף</a:t>
            </a:r>
          </a:p>
          <a:p>
            <a:pPr lvl="2"/>
            <a:r>
              <a:rPr lang="en-US" dirty="0"/>
              <a:t>“Conversion”</a:t>
            </a:r>
          </a:p>
          <a:p>
            <a:pPr lvl="1"/>
            <a:r>
              <a:rPr lang="en-US" dirty="0"/>
              <a:t>2 different things, but both are effective</a:t>
            </a:r>
          </a:p>
          <a:p>
            <a:pPr lvl="2"/>
            <a:r>
              <a:rPr lang="en-US" dirty="0"/>
              <a:t> </a:t>
            </a:r>
            <a:r>
              <a:rPr lang="he-IL" dirty="0" err="1"/>
              <a:t>שוה</a:t>
            </a:r>
            <a:r>
              <a:rPr lang="he-IL" dirty="0"/>
              <a:t> כסף</a:t>
            </a:r>
            <a:r>
              <a:rPr lang="en-US" dirty="0"/>
              <a:t> is effective just as  </a:t>
            </a:r>
            <a:r>
              <a:rPr lang="he-IL" dirty="0"/>
              <a:t> כסף</a:t>
            </a:r>
            <a:r>
              <a:rPr lang="en-US" dirty="0"/>
              <a:t>is effective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163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1C3D-7C24-46CE-BAB0-F27FD6B31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a </a:t>
            </a:r>
            <a:r>
              <a:rPr lang="he-IL" dirty="0"/>
              <a:t>מקור</a:t>
            </a:r>
            <a:r>
              <a:rPr lang="en-US" dirty="0"/>
              <a:t>? 	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6D2C2-9EFF-472A-86D1-656DCE550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Is a source necessary to teach  ?</a:t>
            </a:r>
            <a:r>
              <a:rPr lang="he-IL" dirty="0" err="1"/>
              <a:t>שוה</a:t>
            </a:r>
            <a:r>
              <a:rPr lang="he-IL" dirty="0"/>
              <a:t> כסף ככסף</a:t>
            </a:r>
            <a:endParaRPr lang="en-US" dirty="0"/>
          </a:p>
          <a:p>
            <a:pPr lvl="1"/>
            <a:r>
              <a:rPr lang="en-US" dirty="0"/>
              <a:t>If so, then what is the source? And What might that tell us?</a:t>
            </a:r>
          </a:p>
          <a:p>
            <a:r>
              <a:rPr lang="en-US" dirty="0"/>
              <a:t>If there is a source, do we always need one?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149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EC5DC-2613-418D-83DA-11D8C786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תוס- כל תום צריך מקור </a:t>
            </a:r>
            <a:r>
              <a:rPr lang="he-IL" dirty="0" err="1"/>
              <a:t>ששוה</a:t>
            </a:r>
            <a:r>
              <a:rPr lang="he-IL" dirty="0"/>
              <a:t> כסף ככסף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B4D9-1D73-4B5D-9AD7-A830A78F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 קידושין ב</a:t>
            </a:r>
            <a:r>
              <a:rPr lang="he-IL" sz="18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....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וא"ת ומנא לן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לקמן (דף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קרא גבי עבד עברי ישיב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לרבות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ופדיון הבן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כסף ואמר לקמן (דף ח.)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כהנא שקל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סודרא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בפדיון הבן ומנא לן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ומיהו בפרק קמא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דשבועות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ד:)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כלל ופרט וכלל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גבי ערכין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כסף והקדש נמי דתנן (ערכין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.) גבי המקדיש שדהו שהקדש נפדה בכסף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מיהו בהקדשות נמי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אפשר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דדרשינן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כלל ופרט וכלל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אין הקדש נפדה בקרקע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בהזהב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נד.) הרי אמרו אין הקדש מתחלל ע"ג קרקע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דרחמנא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ונתן הכסף וקם לו ולקמן (דף ה.) נמי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פודין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הקדש ומעשר שני בשטר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גבי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וערכין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וי"ל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דילפינן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מע"ע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וא"ת והא גבי נזיקין נמי כתב קרא כסף ישיב לבעליו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ודרשינן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ז.) ישיב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וא"כ הוו נזיקין ועבד עברי שני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כתובין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הבאין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כאחד ואין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מלמדין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ויש לומר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דתרוייהו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 כתב עבד גרידא לא מצי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נזיקין מיניה לפי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שמצינו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שהקפיד הכתוב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וסד"א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כסף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שויו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ישיב גבי נזיקין וגבי ע"ע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קרא דלא מצי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מנזיקין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דנזיקין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מיקני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בקרקע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 לכך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תרוייהו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נמי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כתב בעבד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דדין הוא שנקל עליו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דיכול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לפדות עצמו אפי'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כדי שלא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יטמע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בין העובדי כוכבים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גבי נזיקין דלא שייך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כך לא אמרי' הכי ואי כתב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בנזיקין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גרידא לא מצי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 מיניה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יהיה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בעבד לפי שגם הוא גרם 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לימכר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שנשא ונתן בפירות שביעית וכר' יוסי בר'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דלקמן (ד' כ.) וס"ד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דנחמיר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לומר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לפדיון הבן והקדש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מנזיקין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וע"ע =ועבד עברי= לפי שבא למעט קרקעות ושטרות שאין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פודין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בהן בכור אדם והקדשות.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755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71FE3-7277-4D04-8EA8-490F8A0C4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 </a:t>
            </a:r>
            <a:r>
              <a:rPr lang="he-IL" dirty="0" err="1"/>
              <a:t>רא"ש</a:t>
            </a:r>
            <a:r>
              <a:rPr lang="he-IL" dirty="0"/>
              <a:t>- צריך מקור אחת </a:t>
            </a:r>
            <a:r>
              <a:rPr lang="he-IL" dirty="0" err="1"/>
              <a:t>ששוה</a:t>
            </a:r>
            <a:r>
              <a:rPr lang="he-IL" dirty="0"/>
              <a:t> ככסף </a:t>
            </a:r>
            <a:r>
              <a:rPr lang="he-IL" dirty="0" err="1"/>
              <a:t>ככסף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98AD6-6BD8-4604-AF61-E59607F1B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קידושין דף ב עמוד א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...אבל הכא גבי קידושין מנ"ל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וכן גבי ערכין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במס' ערכין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דבכל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דוכתא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מעבד עברי דרבי ביה קרא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וה"ה נמי בכל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דוכתא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כלל ופרט וכלל גבי פדיון הבן והקדשות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לרבות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למעט קרקעות ושטרות שאין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פודין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בהם, והא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גבי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ישיב לרבות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ככסף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היינו טעמא לפי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שמצינו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שהקפיד הכתוב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 ס"ד נמי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וגבי עבד עברי נמי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דלא מצי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מקני בקרקע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מיטב.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655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CF33-CDAD-478D-B1BB-D7EC9AA5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B5367A-63D2-4116-8BF4-488E8E496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8790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05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3685</Words>
  <Application>Microsoft Office PowerPoint</Application>
  <PresentationFormat>Widescreen</PresentationFormat>
  <Paragraphs>159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שוה כסף ככסף</vt:lpstr>
      <vt:lpstr>PowerPoint Presentation</vt:lpstr>
      <vt:lpstr>PowerPoint Presentation</vt:lpstr>
      <vt:lpstr>PowerPoint Presentation</vt:lpstr>
      <vt:lpstr>שוה כסף ככסף</vt:lpstr>
      <vt:lpstr>Do we need a מקור?  </vt:lpstr>
      <vt:lpstr>תוס- כל תום צריך מקור ששוה כסף ככסף</vt:lpstr>
      <vt:lpstr>תוס רא"ש- צריך מקור אחת ששוה ככסף ככסף</vt:lpstr>
      <vt:lpstr>PowerPoint Presentation</vt:lpstr>
      <vt:lpstr>(ה"א שעבד עברי ונזיקין שונים)</vt:lpstr>
      <vt:lpstr>רשב"א</vt:lpstr>
      <vt:lpstr>מאירי</vt:lpstr>
      <vt:lpstr>רמב"ן</vt:lpstr>
      <vt:lpstr>PowerPoint Presentation</vt:lpstr>
      <vt:lpstr>רא"ש- כסף = שווה כסף</vt:lpstr>
      <vt:lpstr>PowerPoint Presentation</vt:lpstr>
      <vt:lpstr>PowerPoint Presentation</vt:lpstr>
      <vt:lpstr>אבני מילואים – שווה כסף ממיר לכסף בהסכם השני</vt:lpstr>
      <vt:lpstr>PowerPoint Presentation</vt:lpstr>
      <vt:lpstr>Potential repurcussions</vt:lpstr>
      <vt:lpstr>שווה כסף בקידושין</vt:lpstr>
      <vt:lpstr>PowerPoint Presentation</vt:lpstr>
      <vt:lpstr>PowerPoint Presentation</vt:lpstr>
      <vt:lpstr>PowerPoint Presentation</vt:lpstr>
      <vt:lpstr>פני יהושע- ודאי צריך לימוד לשווה כסף בקידושין</vt:lpstr>
      <vt:lpstr>דווקא שווה כסף בקידושין!</vt:lpstr>
      <vt:lpstr>PowerPoint Presentation</vt:lpstr>
      <vt:lpstr>PowerPoint Presentation</vt:lpstr>
      <vt:lpstr>רמב"ם: קידושין- הנאה שמגיעה לידיה ממנו</vt:lpstr>
      <vt:lpstr>רמב"ם- קנין כסף הוי מעות פרעון</vt:lpstr>
      <vt:lpstr>רמב"ם- קידושין הוי כסף של הנאה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שוה כסף ככסף</dc:title>
  <dc:creator>Avigdor Rosensweig</dc:creator>
  <cp:lastModifiedBy>Avigdor Rosensweig</cp:lastModifiedBy>
  <cp:revision>3</cp:revision>
  <dcterms:created xsi:type="dcterms:W3CDTF">2020-11-06T10:04:12Z</dcterms:created>
  <dcterms:modified xsi:type="dcterms:W3CDTF">2020-11-10T06:58:56Z</dcterms:modified>
</cp:coreProperties>
</file>