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57" r:id="rId4"/>
    <p:sldId id="258" r:id="rId5"/>
    <p:sldId id="259" r:id="rId6"/>
    <p:sldId id="262" r:id="rId7"/>
    <p:sldId id="263" r:id="rId8"/>
    <p:sldId id="261" r:id="rId9"/>
    <p:sldId id="265" r:id="rId10"/>
    <p:sldId id="260" r:id="rId11"/>
    <p:sldId id="266" r:id="rId12"/>
    <p:sldId id="268" r:id="rId13"/>
    <p:sldId id="269" r:id="rId14"/>
    <p:sldId id="270" r:id="rId15"/>
    <p:sldId id="271" r:id="rId16"/>
    <p:sldId id="290" r:id="rId17"/>
    <p:sldId id="289" r:id="rId18"/>
    <p:sldId id="278" r:id="rId19"/>
    <p:sldId id="272" r:id="rId20"/>
    <p:sldId id="275" r:id="rId21"/>
    <p:sldId id="274" r:id="rId22"/>
    <p:sldId id="276" r:id="rId23"/>
    <p:sldId id="273" r:id="rId24"/>
    <p:sldId id="277" r:id="rId25"/>
    <p:sldId id="282" r:id="rId26"/>
    <p:sldId id="280" r:id="rId27"/>
    <p:sldId id="279" r:id="rId28"/>
    <p:sldId id="281" r:id="rId29"/>
    <p:sldId id="283" r:id="rId30"/>
    <p:sldId id="284" r:id="rId31"/>
    <p:sldId id="287" r:id="rId32"/>
    <p:sldId id="285" r:id="rId33"/>
    <p:sldId id="286" r:id="rId34"/>
    <p:sldId id="291" r:id="rId35"/>
    <p:sldId id="295" r:id="rId36"/>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vigdor Rosensweig" initials="AR" lastIdx="1" clrIdx="0">
    <p:extLst>
      <p:ext uri="{19B8F6BF-5375-455C-9EA6-DF929625EA0E}">
        <p15:presenceInfo xmlns:p15="http://schemas.microsoft.com/office/powerpoint/2012/main" userId="2c23bf757acee73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227705A-641B-4D43-9DA2-FB9B5E3266AE}" v="1" dt="2020-11-04T14:15:15.5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0" autoAdjust="0"/>
    <p:restoredTop sz="94660"/>
  </p:normalViewPr>
  <p:slideViewPr>
    <p:cSldViewPr snapToGrid="0">
      <p:cViewPr varScale="1">
        <p:scale>
          <a:sx n="84" d="100"/>
          <a:sy n="84" d="100"/>
        </p:scale>
        <p:origin x="72" y="18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5227705A-641B-4D43-9DA2-FB9B5E3266AE}"/>
    <pc:docChg chg="custSel delSld modSld">
      <pc:chgData name="Avigdor Rosensweig" userId="2c23bf757acee734" providerId="LiveId" clId="{5227705A-641B-4D43-9DA2-FB9B5E3266AE}" dt="2020-11-04T14:16:08.093" v="28" actId="47"/>
      <pc:docMkLst>
        <pc:docMk/>
      </pc:docMkLst>
      <pc:sldChg chg="modSp">
        <pc:chgData name="Avigdor Rosensweig" userId="2c23bf757acee734" providerId="LiveId" clId="{5227705A-641B-4D43-9DA2-FB9B5E3266AE}" dt="2020-11-04T14:15:15.551" v="27" actId="313"/>
        <pc:sldMkLst>
          <pc:docMk/>
          <pc:sldMk cId="1591612093" sldId="286"/>
        </pc:sldMkLst>
        <pc:graphicFrameChg chg="mod">
          <ac:chgData name="Avigdor Rosensweig" userId="2c23bf757acee734" providerId="LiveId" clId="{5227705A-641B-4D43-9DA2-FB9B5E3266AE}" dt="2020-11-04T14:15:15.551" v="27" actId="313"/>
          <ac:graphicFrameMkLst>
            <pc:docMk/>
            <pc:sldMk cId="1591612093" sldId="286"/>
            <ac:graphicFrameMk id="4" creationId="{944813E4-0276-4E0B-8E25-7FE7FD35E3C7}"/>
          </ac:graphicFrameMkLst>
        </pc:graphicFrameChg>
      </pc:sldChg>
      <pc:sldChg chg="modSp mod">
        <pc:chgData name="Avigdor Rosensweig" userId="2c23bf757acee734" providerId="LiveId" clId="{5227705A-641B-4D43-9DA2-FB9B5E3266AE}" dt="2020-11-04T14:14:49.840" v="26" actId="20577"/>
        <pc:sldMkLst>
          <pc:docMk/>
          <pc:sldMk cId="875431718" sldId="287"/>
        </pc:sldMkLst>
        <pc:spChg chg="mod">
          <ac:chgData name="Avigdor Rosensweig" userId="2c23bf757acee734" providerId="LiveId" clId="{5227705A-641B-4D43-9DA2-FB9B5E3266AE}" dt="2020-11-04T14:14:49.840" v="26" actId="20577"/>
          <ac:spMkLst>
            <pc:docMk/>
            <pc:sldMk cId="875431718" sldId="287"/>
            <ac:spMk id="3" creationId="{3EE02FD1-3832-4D79-A34E-0D979EFF632B}"/>
          </ac:spMkLst>
        </pc:spChg>
      </pc:sldChg>
      <pc:sldChg chg="del">
        <pc:chgData name="Avigdor Rosensweig" userId="2c23bf757acee734" providerId="LiveId" clId="{5227705A-641B-4D43-9DA2-FB9B5E3266AE}" dt="2020-11-04T14:16:08.093" v="28" actId="47"/>
        <pc:sldMkLst>
          <pc:docMk/>
          <pc:sldMk cId="272166029" sldId="292"/>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9E9A21-C0D0-4A2C-BFD1-541745637FF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5E0D725-51B9-464E-8861-52A213D2BF4F}">
      <dgm:prSet phldrT="[Text]"/>
      <dgm:spPr/>
      <dgm:t>
        <a:bodyPr/>
        <a:lstStyle/>
        <a:p>
          <a:r>
            <a:rPr lang="he-IL" dirty="0"/>
            <a:t>חלות הקניין</a:t>
          </a:r>
          <a:endParaRPr lang="en-IL" dirty="0"/>
        </a:p>
      </dgm:t>
    </dgm:pt>
    <dgm:pt modelId="{741C62AE-B863-416E-8DF9-022125948D71}" type="parTrans" cxnId="{85A82883-A8CC-4356-9714-2D7FDF0BFFD5}">
      <dgm:prSet/>
      <dgm:spPr/>
      <dgm:t>
        <a:bodyPr/>
        <a:lstStyle/>
        <a:p>
          <a:endParaRPr lang="en-IL"/>
        </a:p>
      </dgm:t>
    </dgm:pt>
    <dgm:pt modelId="{8AF7CDAA-006C-4575-A875-BBA3FCF83B50}" type="sibTrans" cxnId="{85A82883-A8CC-4356-9714-2D7FDF0BFFD5}">
      <dgm:prSet/>
      <dgm:spPr/>
      <dgm:t>
        <a:bodyPr/>
        <a:lstStyle/>
        <a:p>
          <a:endParaRPr lang="en-IL"/>
        </a:p>
      </dgm:t>
    </dgm:pt>
    <dgm:pt modelId="{3801FCE8-A1BF-46A2-84EB-F656DAEE860E}">
      <dgm:prSet phldrT="[Text]"/>
      <dgm:spPr/>
      <dgm:t>
        <a:bodyPr/>
        <a:lstStyle/>
        <a:p>
          <a:r>
            <a:rPr lang="he-IL" dirty="0"/>
            <a:t>מדין </a:t>
          </a:r>
          <a:r>
            <a:rPr lang="he-IL" dirty="0" err="1"/>
            <a:t>גמירות</a:t>
          </a:r>
          <a:r>
            <a:rPr lang="he-IL" dirty="0"/>
            <a:t> דעת </a:t>
          </a:r>
          <a:endParaRPr lang="en-IL" dirty="0"/>
        </a:p>
      </dgm:t>
    </dgm:pt>
    <dgm:pt modelId="{BF6A21B2-9863-4A4B-806F-B9B6028DB819}" type="parTrans" cxnId="{369C4DE4-24B5-4F63-89AB-D8536F20FEA2}">
      <dgm:prSet/>
      <dgm:spPr/>
      <dgm:t>
        <a:bodyPr/>
        <a:lstStyle/>
        <a:p>
          <a:endParaRPr lang="en-IL"/>
        </a:p>
      </dgm:t>
    </dgm:pt>
    <dgm:pt modelId="{859EE27E-5769-483B-9198-FE63A2409067}" type="sibTrans" cxnId="{369C4DE4-24B5-4F63-89AB-D8536F20FEA2}">
      <dgm:prSet/>
      <dgm:spPr/>
      <dgm:t>
        <a:bodyPr/>
        <a:lstStyle/>
        <a:p>
          <a:endParaRPr lang="en-IL"/>
        </a:p>
      </dgm:t>
    </dgm:pt>
    <dgm:pt modelId="{A3D77A71-7393-4137-A83E-1B6DFC3BCB53}">
      <dgm:prSet phldrT="[Text]"/>
      <dgm:spPr/>
      <dgm:t>
        <a:bodyPr/>
        <a:lstStyle/>
        <a:p>
          <a:r>
            <a:rPr lang="he-IL" dirty="0" err="1"/>
            <a:t>חזון</a:t>
          </a:r>
          <a:r>
            <a:rPr lang="he-IL" dirty="0"/>
            <a:t> איש </a:t>
          </a:r>
          <a:endParaRPr lang="en-IL" dirty="0"/>
        </a:p>
      </dgm:t>
    </dgm:pt>
    <dgm:pt modelId="{04974304-B152-4D6E-AEE9-EA3AA5BB14C5}" type="parTrans" cxnId="{9A662740-9CA4-4E56-BBCC-DAE597697300}">
      <dgm:prSet/>
      <dgm:spPr/>
      <dgm:t>
        <a:bodyPr/>
        <a:lstStyle/>
        <a:p>
          <a:endParaRPr lang="en-IL"/>
        </a:p>
      </dgm:t>
    </dgm:pt>
    <dgm:pt modelId="{8F7E8772-C87D-4C06-A0CE-AFD94BD307EB}" type="sibTrans" cxnId="{9A662740-9CA4-4E56-BBCC-DAE597697300}">
      <dgm:prSet/>
      <dgm:spPr/>
      <dgm:t>
        <a:bodyPr/>
        <a:lstStyle/>
        <a:p>
          <a:endParaRPr lang="en-IL"/>
        </a:p>
      </dgm:t>
    </dgm:pt>
    <dgm:pt modelId="{5A0B9D1E-5C76-4FF9-A383-E5CBAF9BC9AD}">
      <dgm:prSet phldrT="[Text]"/>
      <dgm:spPr/>
      <dgm:t>
        <a:bodyPr/>
        <a:lstStyle/>
        <a:p>
          <a:r>
            <a:rPr lang="he-IL" dirty="0"/>
            <a:t>מדין מעשה קניין פורמלי</a:t>
          </a:r>
          <a:endParaRPr lang="en-IL" dirty="0"/>
        </a:p>
      </dgm:t>
    </dgm:pt>
    <dgm:pt modelId="{18B95B76-4FC1-4D24-B779-15E162FDE274}" type="parTrans" cxnId="{F38F4F6E-C68A-4E25-8460-1ECFFBCE93AF}">
      <dgm:prSet/>
      <dgm:spPr/>
      <dgm:t>
        <a:bodyPr/>
        <a:lstStyle/>
        <a:p>
          <a:endParaRPr lang="en-IL"/>
        </a:p>
      </dgm:t>
    </dgm:pt>
    <dgm:pt modelId="{763FF333-42F3-4EF9-848B-3432A16E4D88}" type="sibTrans" cxnId="{F38F4F6E-C68A-4E25-8460-1ECFFBCE93AF}">
      <dgm:prSet/>
      <dgm:spPr/>
      <dgm:t>
        <a:bodyPr/>
        <a:lstStyle/>
        <a:p>
          <a:endParaRPr lang="en-IL"/>
        </a:p>
      </dgm:t>
    </dgm:pt>
    <dgm:pt modelId="{1686A8C0-2E4C-418C-BF1C-9E4EF7854539}">
      <dgm:prSet phldrT="[Text]"/>
      <dgm:spPr/>
      <dgm:t>
        <a:bodyPr/>
        <a:lstStyle/>
        <a:p>
          <a:r>
            <a:rPr lang="he-IL" dirty="0"/>
            <a:t>רמב"ם</a:t>
          </a:r>
          <a:endParaRPr lang="en-IL" dirty="0"/>
        </a:p>
      </dgm:t>
    </dgm:pt>
    <dgm:pt modelId="{B0EAFC92-6A8F-4BAC-9F4B-862927C6DFA4}" type="parTrans" cxnId="{7B8EA032-72FF-4C09-B54E-520DF315DF2E}">
      <dgm:prSet/>
      <dgm:spPr/>
      <dgm:t>
        <a:bodyPr/>
        <a:lstStyle/>
        <a:p>
          <a:endParaRPr lang="en-IL"/>
        </a:p>
      </dgm:t>
    </dgm:pt>
    <dgm:pt modelId="{5C49CDC7-DF58-4343-83D4-00E220C0C9A3}" type="sibTrans" cxnId="{7B8EA032-72FF-4C09-B54E-520DF315DF2E}">
      <dgm:prSet/>
      <dgm:spPr/>
      <dgm:t>
        <a:bodyPr/>
        <a:lstStyle/>
        <a:p>
          <a:endParaRPr lang="en-IL"/>
        </a:p>
      </dgm:t>
    </dgm:pt>
    <dgm:pt modelId="{1F73CDAA-DD07-4078-B955-BFE2CE8A6136}" type="pres">
      <dgm:prSet presAssocID="{0E9E9A21-C0D0-4A2C-BFD1-541745637FF0}" presName="hierChild1" presStyleCnt="0">
        <dgm:presLayoutVars>
          <dgm:chPref val="1"/>
          <dgm:dir val="rev"/>
          <dgm:animOne val="branch"/>
          <dgm:animLvl val="lvl"/>
          <dgm:resizeHandles/>
        </dgm:presLayoutVars>
      </dgm:prSet>
      <dgm:spPr/>
    </dgm:pt>
    <dgm:pt modelId="{2CBDB680-B77E-4E6C-8857-02811DF111E3}" type="pres">
      <dgm:prSet presAssocID="{F5E0D725-51B9-464E-8861-52A213D2BF4F}" presName="hierRoot1" presStyleCnt="0"/>
      <dgm:spPr/>
    </dgm:pt>
    <dgm:pt modelId="{17FC9187-CEED-4495-993B-6617E38AFB04}" type="pres">
      <dgm:prSet presAssocID="{F5E0D725-51B9-464E-8861-52A213D2BF4F}" presName="composite" presStyleCnt="0"/>
      <dgm:spPr/>
    </dgm:pt>
    <dgm:pt modelId="{41FE4B53-D1C0-470A-A8F2-5C603F4932F4}" type="pres">
      <dgm:prSet presAssocID="{F5E0D725-51B9-464E-8861-52A213D2BF4F}" presName="background" presStyleLbl="node0" presStyleIdx="0" presStyleCnt="1"/>
      <dgm:spPr/>
    </dgm:pt>
    <dgm:pt modelId="{F0761665-5867-420F-BF49-E90BDB59DA3B}" type="pres">
      <dgm:prSet presAssocID="{F5E0D725-51B9-464E-8861-52A213D2BF4F}" presName="text" presStyleLbl="fgAcc0" presStyleIdx="0" presStyleCnt="1">
        <dgm:presLayoutVars>
          <dgm:chPref val="3"/>
        </dgm:presLayoutVars>
      </dgm:prSet>
      <dgm:spPr/>
    </dgm:pt>
    <dgm:pt modelId="{8DC3792A-BF81-476B-8CEC-1910085EBE4A}" type="pres">
      <dgm:prSet presAssocID="{F5E0D725-51B9-464E-8861-52A213D2BF4F}" presName="hierChild2" presStyleCnt="0"/>
      <dgm:spPr/>
    </dgm:pt>
    <dgm:pt modelId="{6BAF89D4-C9A0-4A7A-98B3-FB546A3EF191}" type="pres">
      <dgm:prSet presAssocID="{BF6A21B2-9863-4A4B-806F-B9B6028DB819}" presName="Name10" presStyleLbl="parChTrans1D2" presStyleIdx="0" presStyleCnt="2"/>
      <dgm:spPr/>
    </dgm:pt>
    <dgm:pt modelId="{2CA10D05-E054-439B-9121-FD295E285F8F}" type="pres">
      <dgm:prSet presAssocID="{3801FCE8-A1BF-46A2-84EB-F656DAEE860E}" presName="hierRoot2" presStyleCnt="0"/>
      <dgm:spPr/>
    </dgm:pt>
    <dgm:pt modelId="{A885B3B2-C998-4412-918F-CDFC6EB1DE6B}" type="pres">
      <dgm:prSet presAssocID="{3801FCE8-A1BF-46A2-84EB-F656DAEE860E}" presName="composite2" presStyleCnt="0"/>
      <dgm:spPr/>
    </dgm:pt>
    <dgm:pt modelId="{439041DE-A5DD-435F-A94A-19824EBE3D14}" type="pres">
      <dgm:prSet presAssocID="{3801FCE8-A1BF-46A2-84EB-F656DAEE860E}" presName="background2" presStyleLbl="node2" presStyleIdx="0" presStyleCnt="2"/>
      <dgm:spPr/>
    </dgm:pt>
    <dgm:pt modelId="{7C89BA02-79BA-4CB7-92BD-4673D8E34E30}" type="pres">
      <dgm:prSet presAssocID="{3801FCE8-A1BF-46A2-84EB-F656DAEE860E}" presName="text2" presStyleLbl="fgAcc2" presStyleIdx="0" presStyleCnt="2">
        <dgm:presLayoutVars>
          <dgm:chPref val="3"/>
        </dgm:presLayoutVars>
      </dgm:prSet>
      <dgm:spPr/>
    </dgm:pt>
    <dgm:pt modelId="{CFE02C9A-CD19-4E40-A6CE-E21872C30700}" type="pres">
      <dgm:prSet presAssocID="{3801FCE8-A1BF-46A2-84EB-F656DAEE860E}" presName="hierChild3" presStyleCnt="0"/>
      <dgm:spPr/>
    </dgm:pt>
    <dgm:pt modelId="{07D2E2CB-59EF-46A0-A91D-791B0D6382DB}" type="pres">
      <dgm:prSet presAssocID="{04974304-B152-4D6E-AEE9-EA3AA5BB14C5}" presName="Name17" presStyleLbl="parChTrans1D3" presStyleIdx="0" presStyleCnt="2"/>
      <dgm:spPr/>
    </dgm:pt>
    <dgm:pt modelId="{85487420-FF3B-4EE0-94A7-A7BA2BF91600}" type="pres">
      <dgm:prSet presAssocID="{A3D77A71-7393-4137-A83E-1B6DFC3BCB53}" presName="hierRoot3" presStyleCnt="0"/>
      <dgm:spPr/>
    </dgm:pt>
    <dgm:pt modelId="{967C354E-6708-44B5-A80B-EF5D0C0963D1}" type="pres">
      <dgm:prSet presAssocID="{A3D77A71-7393-4137-A83E-1B6DFC3BCB53}" presName="composite3" presStyleCnt="0"/>
      <dgm:spPr/>
    </dgm:pt>
    <dgm:pt modelId="{6029A8B7-52B1-48C2-A72F-956554B9C808}" type="pres">
      <dgm:prSet presAssocID="{A3D77A71-7393-4137-A83E-1B6DFC3BCB53}" presName="background3" presStyleLbl="node3" presStyleIdx="0" presStyleCnt="2"/>
      <dgm:spPr/>
    </dgm:pt>
    <dgm:pt modelId="{6783D6D3-2034-4ED2-ADE5-9713F831209C}" type="pres">
      <dgm:prSet presAssocID="{A3D77A71-7393-4137-A83E-1B6DFC3BCB53}" presName="text3" presStyleLbl="fgAcc3" presStyleIdx="0" presStyleCnt="2">
        <dgm:presLayoutVars>
          <dgm:chPref val="3"/>
        </dgm:presLayoutVars>
      </dgm:prSet>
      <dgm:spPr/>
    </dgm:pt>
    <dgm:pt modelId="{0A03DAD9-3A85-4545-A035-93102C69DEE9}" type="pres">
      <dgm:prSet presAssocID="{A3D77A71-7393-4137-A83E-1B6DFC3BCB53}" presName="hierChild4" presStyleCnt="0"/>
      <dgm:spPr/>
    </dgm:pt>
    <dgm:pt modelId="{2A0F7060-3322-43C7-AF0B-580E596FBE5A}" type="pres">
      <dgm:prSet presAssocID="{18B95B76-4FC1-4D24-B779-15E162FDE274}" presName="Name10" presStyleLbl="parChTrans1D2" presStyleIdx="1" presStyleCnt="2"/>
      <dgm:spPr/>
    </dgm:pt>
    <dgm:pt modelId="{E0D20D00-283D-4660-8052-613699E1BCFE}" type="pres">
      <dgm:prSet presAssocID="{5A0B9D1E-5C76-4FF9-A383-E5CBAF9BC9AD}" presName="hierRoot2" presStyleCnt="0"/>
      <dgm:spPr/>
    </dgm:pt>
    <dgm:pt modelId="{FEE6C879-625F-49DA-BFFC-BFE88D8F33A8}" type="pres">
      <dgm:prSet presAssocID="{5A0B9D1E-5C76-4FF9-A383-E5CBAF9BC9AD}" presName="composite2" presStyleCnt="0"/>
      <dgm:spPr/>
    </dgm:pt>
    <dgm:pt modelId="{CBD3F44E-F98E-457F-ADBC-740E46E8A4CC}" type="pres">
      <dgm:prSet presAssocID="{5A0B9D1E-5C76-4FF9-A383-E5CBAF9BC9AD}" presName="background2" presStyleLbl="node2" presStyleIdx="1" presStyleCnt="2"/>
      <dgm:spPr/>
    </dgm:pt>
    <dgm:pt modelId="{CF3B862C-8061-4CAD-B99B-C5159EF770FA}" type="pres">
      <dgm:prSet presAssocID="{5A0B9D1E-5C76-4FF9-A383-E5CBAF9BC9AD}" presName="text2" presStyleLbl="fgAcc2" presStyleIdx="1" presStyleCnt="2">
        <dgm:presLayoutVars>
          <dgm:chPref val="3"/>
        </dgm:presLayoutVars>
      </dgm:prSet>
      <dgm:spPr/>
    </dgm:pt>
    <dgm:pt modelId="{1B3B82AC-823E-459E-A1D9-380C0BD637D3}" type="pres">
      <dgm:prSet presAssocID="{5A0B9D1E-5C76-4FF9-A383-E5CBAF9BC9AD}" presName="hierChild3" presStyleCnt="0"/>
      <dgm:spPr/>
    </dgm:pt>
    <dgm:pt modelId="{F78FAF64-141E-4BA5-893D-6F3A5A63582D}" type="pres">
      <dgm:prSet presAssocID="{B0EAFC92-6A8F-4BAC-9F4B-862927C6DFA4}" presName="Name17" presStyleLbl="parChTrans1D3" presStyleIdx="1" presStyleCnt="2"/>
      <dgm:spPr/>
    </dgm:pt>
    <dgm:pt modelId="{BA1F482D-9C1E-4D23-898F-BA0A6B85CC4C}" type="pres">
      <dgm:prSet presAssocID="{1686A8C0-2E4C-418C-BF1C-9E4EF7854539}" presName="hierRoot3" presStyleCnt="0"/>
      <dgm:spPr/>
    </dgm:pt>
    <dgm:pt modelId="{61ED76C0-1121-46C2-BFA3-6226ABC062B5}" type="pres">
      <dgm:prSet presAssocID="{1686A8C0-2E4C-418C-BF1C-9E4EF7854539}" presName="composite3" presStyleCnt="0"/>
      <dgm:spPr/>
    </dgm:pt>
    <dgm:pt modelId="{690EAACF-9848-4D9E-9DD9-9F47AB1D15C6}" type="pres">
      <dgm:prSet presAssocID="{1686A8C0-2E4C-418C-BF1C-9E4EF7854539}" presName="background3" presStyleLbl="node3" presStyleIdx="1" presStyleCnt="2"/>
      <dgm:spPr/>
    </dgm:pt>
    <dgm:pt modelId="{EE42D6FA-20A4-49F9-BB05-4E4C74CED277}" type="pres">
      <dgm:prSet presAssocID="{1686A8C0-2E4C-418C-BF1C-9E4EF7854539}" presName="text3" presStyleLbl="fgAcc3" presStyleIdx="1" presStyleCnt="2">
        <dgm:presLayoutVars>
          <dgm:chPref val="3"/>
        </dgm:presLayoutVars>
      </dgm:prSet>
      <dgm:spPr/>
    </dgm:pt>
    <dgm:pt modelId="{C03B0634-01D7-4277-9323-999A0AED4889}" type="pres">
      <dgm:prSet presAssocID="{1686A8C0-2E4C-418C-BF1C-9E4EF7854539}" presName="hierChild4" presStyleCnt="0"/>
      <dgm:spPr/>
    </dgm:pt>
  </dgm:ptLst>
  <dgm:cxnLst>
    <dgm:cxn modelId="{B0109402-EDDC-42FC-803D-44822903F1C2}" type="presOf" srcId="{F5E0D725-51B9-464E-8861-52A213D2BF4F}" destId="{F0761665-5867-420F-BF49-E90BDB59DA3B}" srcOrd="0" destOrd="0" presId="urn:microsoft.com/office/officeart/2005/8/layout/hierarchy1"/>
    <dgm:cxn modelId="{96930E17-8F01-48EA-97D1-A3F117D0C386}" type="presOf" srcId="{18B95B76-4FC1-4D24-B779-15E162FDE274}" destId="{2A0F7060-3322-43C7-AF0B-580E596FBE5A}" srcOrd="0" destOrd="0" presId="urn:microsoft.com/office/officeart/2005/8/layout/hierarchy1"/>
    <dgm:cxn modelId="{7B8EA032-72FF-4C09-B54E-520DF315DF2E}" srcId="{5A0B9D1E-5C76-4FF9-A383-E5CBAF9BC9AD}" destId="{1686A8C0-2E4C-418C-BF1C-9E4EF7854539}" srcOrd="0" destOrd="0" parTransId="{B0EAFC92-6A8F-4BAC-9F4B-862927C6DFA4}" sibTransId="{5C49CDC7-DF58-4343-83D4-00E220C0C9A3}"/>
    <dgm:cxn modelId="{9A662740-9CA4-4E56-BBCC-DAE597697300}" srcId="{3801FCE8-A1BF-46A2-84EB-F656DAEE860E}" destId="{A3D77A71-7393-4137-A83E-1B6DFC3BCB53}" srcOrd="0" destOrd="0" parTransId="{04974304-B152-4D6E-AEE9-EA3AA5BB14C5}" sibTransId="{8F7E8772-C87D-4C06-A0CE-AFD94BD307EB}"/>
    <dgm:cxn modelId="{510C0843-5067-4FDE-9A4F-4E048FAA97B4}" type="presOf" srcId="{1686A8C0-2E4C-418C-BF1C-9E4EF7854539}" destId="{EE42D6FA-20A4-49F9-BB05-4E4C74CED277}" srcOrd="0" destOrd="0" presId="urn:microsoft.com/office/officeart/2005/8/layout/hierarchy1"/>
    <dgm:cxn modelId="{05CF6945-935C-435F-97F4-49ABB673E7D8}" type="presOf" srcId="{BF6A21B2-9863-4A4B-806F-B9B6028DB819}" destId="{6BAF89D4-C9A0-4A7A-98B3-FB546A3EF191}" srcOrd="0" destOrd="0" presId="urn:microsoft.com/office/officeart/2005/8/layout/hierarchy1"/>
    <dgm:cxn modelId="{A751526A-185A-4033-B31D-53C948F9CC2F}" type="presOf" srcId="{0E9E9A21-C0D0-4A2C-BFD1-541745637FF0}" destId="{1F73CDAA-DD07-4078-B955-BFE2CE8A6136}" srcOrd="0" destOrd="0" presId="urn:microsoft.com/office/officeart/2005/8/layout/hierarchy1"/>
    <dgm:cxn modelId="{F38F4F6E-C68A-4E25-8460-1ECFFBCE93AF}" srcId="{F5E0D725-51B9-464E-8861-52A213D2BF4F}" destId="{5A0B9D1E-5C76-4FF9-A383-E5CBAF9BC9AD}" srcOrd="1" destOrd="0" parTransId="{18B95B76-4FC1-4D24-B779-15E162FDE274}" sibTransId="{763FF333-42F3-4EF9-848B-3432A16E4D88}"/>
    <dgm:cxn modelId="{0257DB54-0CBA-4579-B2FD-30300CE83E35}" type="presOf" srcId="{3801FCE8-A1BF-46A2-84EB-F656DAEE860E}" destId="{7C89BA02-79BA-4CB7-92BD-4673D8E34E30}" srcOrd="0" destOrd="0" presId="urn:microsoft.com/office/officeart/2005/8/layout/hierarchy1"/>
    <dgm:cxn modelId="{85A82883-A8CC-4356-9714-2D7FDF0BFFD5}" srcId="{0E9E9A21-C0D0-4A2C-BFD1-541745637FF0}" destId="{F5E0D725-51B9-464E-8861-52A213D2BF4F}" srcOrd="0" destOrd="0" parTransId="{741C62AE-B863-416E-8DF9-022125948D71}" sibTransId="{8AF7CDAA-006C-4575-A875-BBA3FCF83B50}"/>
    <dgm:cxn modelId="{D12CADAB-5A6B-4FF7-B1F1-DC43A0774A5A}" type="presOf" srcId="{B0EAFC92-6A8F-4BAC-9F4B-862927C6DFA4}" destId="{F78FAF64-141E-4BA5-893D-6F3A5A63582D}" srcOrd="0" destOrd="0" presId="urn:microsoft.com/office/officeart/2005/8/layout/hierarchy1"/>
    <dgm:cxn modelId="{649930B4-E286-4E5F-AD62-0E33D69B9A00}" type="presOf" srcId="{A3D77A71-7393-4137-A83E-1B6DFC3BCB53}" destId="{6783D6D3-2034-4ED2-ADE5-9713F831209C}" srcOrd="0" destOrd="0" presId="urn:microsoft.com/office/officeart/2005/8/layout/hierarchy1"/>
    <dgm:cxn modelId="{083BB6BE-48AF-404B-BA56-11223C5B8C48}" type="presOf" srcId="{5A0B9D1E-5C76-4FF9-A383-E5CBAF9BC9AD}" destId="{CF3B862C-8061-4CAD-B99B-C5159EF770FA}" srcOrd="0" destOrd="0" presId="urn:microsoft.com/office/officeart/2005/8/layout/hierarchy1"/>
    <dgm:cxn modelId="{56B807DB-D314-4137-9864-2A3359700888}" type="presOf" srcId="{04974304-B152-4D6E-AEE9-EA3AA5BB14C5}" destId="{07D2E2CB-59EF-46A0-A91D-791B0D6382DB}" srcOrd="0" destOrd="0" presId="urn:microsoft.com/office/officeart/2005/8/layout/hierarchy1"/>
    <dgm:cxn modelId="{369C4DE4-24B5-4F63-89AB-D8536F20FEA2}" srcId="{F5E0D725-51B9-464E-8861-52A213D2BF4F}" destId="{3801FCE8-A1BF-46A2-84EB-F656DAEE860E}" srcOrd="0" destOrd="0" parTransId="{BF6A21B2-9863-4A4B-806F-B9B6028DB819}" sibTransId="{859EE27E-5769-483B-9198-FE63A2409067}"/>
    <dgm:cxn modelId="{94AA30FC-3BBB-4EA5-A5CE-292CF7F51395}" type="presParOf" srcId="{1F73CDAA-DD07-4078-B955-BFE2CE8A6136}" destId="{2CBDB680-B77E-4E6C-8857-02811DF111E3}" srcOrd="0" destOrd="0" presId="urn:microsoft.com/office/officeart/2005/8/layout/hierarchy1"/>
    <dgm:cxn modelId="{31B39926-613B-40DF-82B5-8E542EC0F60D}" type="presParOf" srcId="{2CBDB680-B77E-4E6C-8857-02811DF111E3}" destId="{17FC9187-CEED-4495-993B-6617E38AFB04}" srcOrd="0" destOrd="0" presId="urn:microsoft.com/office/officeart/2005/8/layout/hierarchy1"/>
    <dgm:cxn modelId="{B143A7ED-341D-43B2-ADBB-4D4BB3DDB29E}" type="presParOf" srcId="{17FC9187-CEED-4495-993B-6617E38AFB04}" destId="{41FE4B53-D1C0-470A-A8F2-5C603F4932F4}" srcOrd="0" destOrd="0" presId="urn:microsoft.com/office/officeart/2005/8/layout/hierarchy1"/>
    <dgm:cxn modelId="{BBD0A462-76EB-4493-9059-65FE59B56682}" type="presParOf" srcId="{17FC9187-CEED-4495-993B-6617E38AFB04}" destId="{F0761665-5867-420F-BF49-E90BDB59DA3B}" srcOrd="1" destOrd="0" presId="urn:microsoft.com/office/officeart/2005/8/layout/hierarchy1"/>
    <dgm:cxn modelId="{F66F474B-328F-459C-8D7C-B5839A07D327}" type="presParOf" srcId="{2CBDB680-B77E-4E6C-8857-02811DF111E3}" destId="{8DC3792A-BF81-476B-8CEC-1910085EBE4A}" srcOrd="1" destOrd="0" presId="urn:microsoft.com/office/officeart/2005/8/layout/hierarchy1"/>
    <dgm:cxn modelId="{67CB2667-3115-467F-90CA-1FB73303B0BA}" type="presParOf" srcId="{8DC3792A-BF81-476B-8CEC-1910085EBE4A}" destId="{6BAF89D4-C9A0-4A7A-98B3-FB546A3EF191}" srcOrd="0" destOrd="0" presId="urn:microsoft.com/office/officeart/2005/8/layout/hierarchy1"/>
    <dgm:cxn modelId="{1CA9CDEB-A879-4EC2-935B-F40879BE2070}" type="presParOf" srcId="{8DC3792A-BF81-476B-8CEC-1910085EBE4A}" destId="{2CA10D05-E054-439B-9121-FD295E285F8F}" srcOrd="1" destOrd="0" presId="urn:microsoft.com/office/officeart/2005/8/layout/hierarchy1"/>
    <dgm:cxn modelId="{711C0634-2AA8-4623-A7AE-B65B04FC5739}" type="presParOf" srcId="{2CA10D05-E054-439B-9121-FD295E285F8F}" destId="{A885B3B2-C998-4412-918F-CDFC6EB1DE6B}" srcOrd="0" destOrd="0" presId="urn:microsoft.com/office/officeart/2005/8/layout/hierarchy1"/>
    <dgm:cxn modelId="{B695C680-99DE-488E-B5A9-FD70E17427E8}" type="presParOf" srcId="{A885B3B2-C998-4412-918F-CDFC6EB1DE6B}" destId="{439041DE-A5DD-435F-A94A-19824EBE3D14}" srcOrd="0" destOrd="0" presId="urn:microsoft.com/office/officeart/2005/8/layout/hierarchy1"/>
    <dgm:cxn modelId="{54378502-B501-4D28-81D2-69FBF90A37A7}" type="presParOf" srcId="{A885B3B2-C998-4412-918F-CDFC6EB1DE6B}" destId="{7C89BA02-79BA-4CB7-92BD-4673D8E34E30}" srcOrd="1" destOrd="0" presId="urn:microsoft.com/office/officeart/2005/8/layout/hierarchy1"/>
    <dgm:cxn modelId="{184E8604-0AB6-4036-AD75-EF11D4B4FD93}" type="presParOf" srcId="{2CA10D05-E054-439B-9121-FD295E285F8F}" destId="{CFE02C9A-CD19-4E40-A6CE-E21872C30700}" srcOrd="1" destOrd="0" presId="urn:microsoft.com/office/officeart/2005/8/layout/hierarchy1"/>
    <dgm:cxn modelId="{B5DDE71E-A3FD-456B-A4B2-7CAC6D9674EB}" type="presParOf" srcId="{CFE02C9A-CD19-4E40-A6CE-E21872C30700}" destId="{07D2E2CB-59EF-46A0-A91D-791B0D6382DB}" srcOrd="0" destOrd="0" presId="urn:microsoft.com/office/officeart/2005/8/layout/hierarchy1"/>
    <dgm:cxn modelId="{3614ADD7-0C41-431A-8329-8C65BC97296A}" type="presParOf" srcId="{CFE02C9A-CD19-4E40-A6CE-E21872C30700}" destId="{85487420-FF3B-4EE0-94A7-A7BA2BF91600}" srcOrd="1" destOrd="0" presId="urn:microsoft.com/office/officeart/2005/8/layout/hierarchy1"/>
    <dgm:cxn modelId="{63E6B20E-F464-4ECA-AA3F-57F20B273B02}" type="presParOf" srcId="{85487420-FF3B-4EE0-94A7-A7BA2BF91600}" destId="{967C354E-6708-44B5-A80B-EF5D0C0963D1}" srcOrd="0" destOrd="0" presId="urn:microsoft.com/office/officeart/2005/8/layout/hierarchy1"/>
    <dgm:cxn modelId="{23060EB0-EB30-4975-A032-CE50BFA4E566}" type="presParOf" srcId="{967C354E-6708-44B5-A80B-EF5D0C0963D1}" destId="{6029A8B7-52B1-48C2-A72F-956554B9C808}" srcOrd="0" destOrd="0" presId="urn:microsoft.com/office/officeart/2005/8/layout/hierarchy1"/>
    <dgm:cxn modelId="{D7BAA317-8749-4647-B46C-4C288C0BEA29}" type="presParOf" srcId="{967C354E-6708-44B5-A80B-EF5D0C0963D1}" destId="{6783D6D3-2034-4ED2-ADE5-9713F831209C}" srcOrd="1" destOrd="0" presId="urn:microsoft.com/office/officeart/2005/8/layout/hierarchy1"/>
    <dgm:cxn modelId="{3AA8E534-A053-43E8-8860-74934CAA41BF}" type="presParOf" srcId="{85487420-FF3B-4EE0-94A7-A7BA2BF91600}" destId="{0A03DAD9-3A85-4545-A035-93102C69DEE9}" srcOrd="1" destOrd="0" presId="urn:microsoft.com/office/officeart/2005/8/layout/hierarchy1"/>
    <dgm:cxn modelId="{98F34AD5-D7E0-4B75-BFBD-25186E88ACDD}" type="presParOf" srcId="{8DC3792A-BF81-476B-8CEC-1910085EBE4A}" destId="{2A0F7060-3322-43C7-AF0B-580E596FBE5A}" srcOrd="2" destOrd="0" presId="urn:microsoft.com/office/officeart/2005/8/layout/hierarchy1"/>
    <dgm:cxn modelId="{7E90CBD0-B588-4523-9B4B-49C3ED1C497C}" type="presParOf" srcId="{8DC3792A-BF81-476B-8CEC-1910085EBE4A}" destId="{E0D20D00-283D-4660-8052-613699E1BCFE}" srcOrd="3" destOrd="0" presId="urn:microsoft.com/office/officeart/2005/8/layout/hierarchy1"/>
    <dgm:cxn modelId="{9FAF5F5D-2DB5-4D06-91D8-663840E8DE7C}" type="presParOf" srcId="{E0D20D00-283D-4660-8052-613699E1BCFE}" destId="{FEE6C879-625F-49DA-BFFC-BFE88D8F33A8}" srcOrd="0" destOrd="0" presId="urn:microsoft.com/office/officeart/2005/8/layout/hierarchy1"/>
    <dgm:cxn modelId="{A71B5891-9837-4FEF-9CEB-C5CE5D8E5049}" type="presParOf" srcId="{FEE6C879-625F-49DA-BFFC-BFE88D8F33A8}" destId="{CBD3F44E-F98E-457F-ADBC-740E46E8A4CC}" srcOrd="0" destOrd="0" presId="urn:microsoft.com/office/officeart/2005/8/layout/hierarchy1"/>
    <dgm:cxn modelId="{118DCDA6-515E-44A2-96BD-C2CC8FE41F52}" type="presParOf" srcId="{FEE6C879-625F-49DA-BFFC-BFE88D8F33A8}" destId="{CF3B862C-8061-4CAD-B99B-C5159EF770FA}" srcOrd="1" destOrd="0" presId="urn:microsoft.com/office/officeart/2005/8/layout/hierarchy1"/>
    <dgm:cxn modelId="{3A8DD6A0-A211-4315-8A35-0C026D741402}" type="presParOf" srcId="{E0D20D00-283D-4660-8052-613699E1BCFE}" destId="{1B3B82AC-823E-459E-A1D9-380C0BD637D3}" srcOrd="1" destOrd="0" presId="urn:microsoft.com/office/officeart/2005/8/layout/hierarchy1"/>
    <dgm:cxn modelId="{5B994994-0425-4C02-814D-50EF2CC58D44}" type="presParOf" srcId="{1B3B82AC-823E-459E-A1D9-380C0BD637D3}" destId="{F78FAF64-141E-4BA5-893D-6F3A5A63582D}" srcOrd="0" destOrd="0" presId="urn:microsoft.com/office/officeart/2005/8/layout/hierarchy1"/>
    <dgm:cxn modelId="{40C81A2B-834B-4BD1-8E9C-28618750061F}" type="presParOf" srcId="{1B3B82AC-823E-459E-A1D9-380C0BD637D3}" destId="{BA1F482D-9C1E-4D23-898F-BA0A6B85CC4C}" srcOrd="1" destOrd="0" presId="urn:microsoft.com/office/officeart/2005/8/layout/hierarchy1"/>
    <dgm:cxn modelId="{488C63A5-4F63-4432-9DCF-EC3AB5EEEE0D}" type="presParOf" srcId="{BA1F482D-9C1E-4D23-898F-BA0A6B85CC4C}" destId="{61ED76C0-1121-46C2-BFA3-6226ABC062B5}" srcOrd="0" destOrd="0" presId="urn:microsoft.com/office/officeart/2005/8/layout/hierarchy1"/>
    <dgm:cxn modelId="{E95EBC66-07C4-4048-9705-C82D2E211D6A}" type="presParOf" srcId="{61ED76C0-1121-46C2-BFA3-6226ABC062B5}" destId="{690EAACF-9848-4D9E-9DD9-9F47AB1D15C6}" srcOrd="0" destOrd="0" presId="urn:microsoft.com/office/officeart/2005/8/layout/hierarchy1"/>
    <dgm:cxn modelId="{49C4C2A1-E102-4BB0-A3FC-C527CFDCEA3C}" type="presParOf" srcId="{61ED76C0-1121-46C2-BFA3-6226ABC062B5}" destId="{EE42D6FA-20A4-49F9-BB05-4E4C74CED277}" srcOrd="1" destOrd="0" presId="urn:microsoft.com/office/officeart/2005/8/layout/hierarchy1"/>
    <dgm:cxn modelId="{1E55ED9F-4199-4B08-B211-7B4E888C4685}" type="presParOf" srcId="{BA1F482D-9C1E-4D23-898F-BA0A6B85CC4C}" destId="{C03B0634-01D7-4277-9323-999A0AED488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AB27573-3731-421B-A595-12BC82391EC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592C1878-6795-4858-B8FB-F29A5DBA34FE}">
      <dgm:prSet phldrT="[Text]"/>
      <dgm:spPr/>
      <dgm:t>
        <a:bodyPr/>
        <a:lstStyle/>
        <a:p>
          <a:r>
            <a:rPr lang="he-IL" dirty="0"/>
            <a:t>תוס </a:t>
          </a:r>
          <a:r>
            <a:rPr lang="he-IL" dirty="0" err="1"/>
            <a:t>רי</a:t>
          </a:r>
          <a:r>
            <a:rPr lang="he-IL" dirty="0"/>
            <a:t> הזקן</a:t>
          </a:r>
          <a:endParaRPr lang="en-IL" dirty="0"/>
        </a:p>
      </dgm:t>
    </dgm:pt>
    <dgm:pt modelId="{FD578D8F-97C5-4826-9B56-86BE5B5C406B}" type="parTrans" cxnId="{74699E65-1BA2-43E8-996B-C9A992E544F4}">
      <dgm:prSet/>
      <dgm:spPr/>
      <dgm:t>
        <a:bodyPr/>
        <a:lstStyle/>
        <a:p>
          <a:endParaRPr lang="en-IL"/>
        </a:p>
      </dgm:t>
    </dgm:pt>
    <dgm:pt modelId="{8BEDB224-E533-4A41-ADA5-E208B741C452}" type="sibTrans" cxnId="{74699E65-1BA2-43E8-996B-C9A992E544F4}">
      <dgm:prSet/>
      <dgm:spPr/>
      <dgm:t>
        <a:bodyPr/>
        <a:lstStyle/>
        <a:p>
          <a:endParaRPr lang="en-IL"/>
        </a:p>
      </dgm:t>
    </dgm:pt>
    <dgm:pt modelId="{F6563F3B-2975-48A4-A9E3-71D66CB4A0AA}">
      <dgm:prSet phldrT="[Text]"/>
      <dgm:spPr/>
      <dgm:t>
        <a:bodyPr/>
        <a:lstStyle/>
        <a:p>
          <a:r>
            <a:rPr lang="he-IL" dirty="0"/>
            <a:t>ר יוחנן- מעות הוי </a:t>
          </a:r>
          <a:r>
            <a:rPr lang="he-IL" dirty="0" err="1"/>
            <a:t>פרעון</a:t>
          </a:r>
          <a:r>
            <a:rPr lang="he-IL" dirty="0"/>
            <a:t>- ויעיל </a:t>
          </a:r>
          <a:r>
            <a:rPr lang="he-IL" dirty="0" err="1"/>
            <a:t>במטלטלין</a:t>
          </a:r>
          <a:endParaRPr lang="en-IL" dirty="0"/>
        </a:p>
      </dgm:t>
    </dgm:pt>
    <dgm:pt modelId="{2B4ADE3E-238F-493C-92D6-1CAC51029EC3}" type="parTrans" cxnId="{A7FD9307-1148-4331-9D87-0B71266CEAB1}">
      <dgm:prSet/>
      <dgm:spPr/>
      <dgm:t>
        <a:bodyPr/>
        <a:lstStyle/>
        <a:p>
          <a:endParaRPr lang="en-IL"/>
        </a:p>
      </dgm:t>
    </dgm:pt>
    <dgm:pt modelId="{52AC3920-5199-437B-A589-287476CD4463}" type="sibTrans" cxnId="{A7FD9307-1148-4331-9D87-0B71266CEAB1}">
      <dgm:prSet/>
      <dgm:spPr/>
      <dgm:t>
        <a:bodyPr/>
        <a:lstStyle/>
        <a:p>
          <a:endParaRPr lang="en-IL"/>
        </a:p>
      </dgm:t>
    </dgm:pt>
    <dgm:pt modelId="{358E753D-2E6C-457C-9611-DE60F5E5EE60}">
      <dgm:prSet phldrT="[Text]"/>
      <dgm:spPr/>
      <dgm:t>
        <a:bodyPr/>
        <a:lstStyle/>
        <a:p>
          <a:r>
            <a:rPr lang="he-IL" dirty="0"/>
            <a:t>ריש לקיש- מעות הוי קנין סמלי- ורק שייך בקרקע</a:t>
          </a:r>
          <a:endParaRPr lang="en-IL" dirty="0"/>
        </a:p>
      </dgm:t>
    </dgm:pt>
    <dgm:pt modelId="{8871D8FB-AE35-49E5-A246-5BD7E9130AE5}" type="parTrans" cxnId="{75101A94-8670-4747-A855-49426C7DDA23}">
      <dgm:prSet/>
      <dgm:spPr/>
      <dgm:t>
        <a:bodyPr/>
        <a:lstStyle/>
        <a:p>
          <a:endParaRPr lang="en-IL"/>
        </a:p>
      </dgm:t>
    </dgm:pt>
    <dgm:pt modelId="{81871994-89B4-4F30-85F3-79E404C1B320}" type="sibTrans" cxnId="{75101A94-8670-4747-A855-49426C7DDA23}">
      <dgm:prSet/>
      <dgm:spPr/>
      <dgm:t>
        <a:bodyPr/>
        <a:lstStyle/>
        <a:p>
          <a:endParaRPr lang="en-IL"/>
        </a:p>
      </dgm:t>
    </dgm:pt>
    <dgm:pt modelId="{50877738-F734-446D-B1CC-736757FCD4D4}">
      <dgm:prSet phldrT="[Text]"/>
      <dgm:spPr/>
      <dgm:t>
        <a:bodyPr/>
        <a:lstStyle/>
        <a:p>
          <a:r>
            <a:rPr lang="he-IL" dirty="0"/>
            <a:t>ולכן אפילו מלווה יכול לתפקד כפירעון</a:t>
          </a:r>
          <a:endParaRPr lang="en-IL" dirty="0"/>
        </a:p>
      </dgm:t>
    </dgm:pt>
    <dgm:pt modelId="{C3670959-4244-45A7-B111-7EC0AC5DE85C}" type="parTrans" cxnId="{B75250FB-68EC-4145-949D-A72E083E9E81}">
      <dgm:prSet/>
      <dgm:spPr/>
      <dgm:t>
        <a:bodyPr/>
        <a:lstStyle/>
        <a:p>
          <a:endParaRPr lang="en-IL"/>
        </a:p>
      </dgm:t>
    </dgm:pt>
    <dgm:pt modelId="{1748F8A8-EC6B-416B-806B-FC01EB422E46}" type="sibTrans" cxnId="{B75250FB-68EC-4145-949D-A72E083E9E81}">
      <dgm:prSet/>
      <dgm:spPr/>
      <dgm:t>
        <a:bodyPr/>
        <a:lstStyle/>
        <a:p>
          <a:endParaRPr lang="en-IL"/>
        </a:p>
      </dgm:t>
    </dgm:pt>
    <dgm:pt modelId="{3878CBAD-71D2-4156-8452-57798EF2F465}">
      <dgm:prSet phldrT="[Text]"/>
      <dgm:spPr/>
      <dgm:t>
        <a:bodyPr/>
        <a:lstStyle/>
        <a:p>
          <a:r>
            <a:rPr lang="he-IL" dirty="0"/>
            <a:t>ולכן צריך מעות בעין. </a:t>
          </a:r>
          <a:endParaRPr lang="en-IL" dirty="0"/>
        </a:p>
      </dgm:t>
    </dgm:pt>
    <dgm:pt modelId="{53866BD9-60EA-4644-909B-3C61D885920F}" type="parTrans" cxnId="{F1051DFB-4DDF-4110-8663-8F49DA55BC6C}">
      <dgm:prSet/>
      <dgm:spPr/>
      <dgm:t>
        <a:bodyPr/>
        <a:lstStyle/>
        <a:p>
          <a:endParaRPr lang="en-IL"/>
        </a:p>
      </dgm:t>
    </dgm:pt>
    <dgm:pt modelId="{51289714-E188-4681-A84A-DA8E22C04303}" type="sibTrans" cxnId="{F1051DFB-4DDF-4110-8663-8F49DA55BC6C}">
      <dgm:prSet/>
      <dgm:spPr/>
      <dgm:t>
        <a:bodyPr/>
        <a:lstStyle/>
        <a:p>
          <a:endParaRPr lang="en-IL"/>
        </a:p>
      </dgm:t>
    </dgm:pt>
    <dgm:pt modelId="{6BEDF818-A6C3-4BCB-9679-5991E7B5EC3F}" type="pres">
      <dgm:prSet presAssocID="{8AB27573-3731-421B-A595-12BC82391EC2}" presName="hierChild1" presStyleCnt="0">
        <dgm:presLayoutVars>
          <dgm:chPref val="1"/>
          <dgm:dir/>
          <dgm:animOne val="branch"/>
          <dgm:animLvl val="lvl"/>
          <dgm:resizeHandles/>
        </dgm:presLayoutVars>
      </dgm:prSet>
      <dgm:spPr/>
    </dgm:pt>
    <dgm:pt modelId="{7162E79B-93B5-4E41-85B5-E7D90859E490}" type="pres">
      <dgm:prSet presAssocID="{592C1878-6795-4858-B8FB-F29A5DBA34FE}" presName="hierRoot1" presStyleCnt="0"/>
      <dgm:spPr/>
    </dgm:pt>
    <dgm:pt modelId="{0AA1F62D-B959-48D7-BCF5-2A858EB826DE}" type="pres">
      <dgm:prSet presAssocID="{592C1878-6795-4858-B8FB-F29A5DBA34FE}" presName="composite" presStyleCnt="0"/>
      <dgm:spPr/>
    </dgm:pt>
    <dgm:pt modelId="{B2364CA8-303F-4F75-88D2-252827AC2F6F}" type="pres">
      <dgm:prSet presAssocID="{592C1878-6795-4858-B8FB-F29A5DBA34FE}" presName="background" presStyleLbl="node0" presStyleIdx="0" presStyleCnt="1"/>
      <dgm:spPr/>
    </dgm:pt>
    <dgm:pt modelId="{9DD34236-FAFF-4A48-883A-79403C347D9C}" type="pres">
      <dgm:prSet presAssocID="{592C1878-6795-4858-B8FB-F29A5DBA34FE}" presName="text" presStyleLbl="fgAcc0" presStyleIdx="0" presStyleCnt="1">
        <dgm:presLayoutVars>
          <dgm:chPref val="3"/>
        </dgm:presLayoutVars>
      </dgm:prSet>
      <dgm:spPr/>
    </dgm:pt>
    <dgm:pt modelId="{8468E9F8-74B5-469A-9E26-69BE60C3624D}" type="pres">
      <dgm:prSet presAssocID="{592C1878-6795-4858-B8FB-F29A5DBA34FE}" presName="hierChild2" presStyleCnt="0"/>
      <dgm:spPr/>
    </dgm:pt>
    <dgm:pt modelId="{39A3CDF4-38E6-41C7-83B3-9CDB35DE1339}" type="pres">
      <dgm:prSet presAssocID="{2B4ADE3E-238F-493C-92D6-1CAC51029EC3}" presName="Name10" presStyleLbl="parChTrans1D2" presStyleIdx="0" presStyleCnt="2"/>
      <dgm:spPr/>
    </dgm:pt>
    <dgm:pt modelId="{AB3F6235-BB55-4070-826F-0B4E37C9F398}" type="pres">
      <dgm:prSet presAssocID="{F6563F3B-2975-48A4-A9E3-71D66CB4A0AA}" presName="hierRoot2" presStyleCnt="0"/>
      <dgm:spPr/>
    </dgm:pt>
    <dgm:pt modelId="{EA73337D-71AA-4564-95CD-8E19A9D5FE05}" type="pres">
      <dgm:prSet presAssocID="{F6563F3B-2975-48A4-A9E3-71D66CB4A0AA}" presName="composite2" presStyleCnt="0"/>
      <dgm:spPr/>
    </dgm:pt>
    <dgm:pt modelId="{73CE4875-C91A-4EE4-902E-04898522D985}" type="pres">
      <dgm:prSet presAssocID="{F6563F3B-2975-48A4-A9E3-71D66CB4A0AA}" presName="background2" presStyleLbl="node2" presStyleIdx="0" presStyleCnt="2"/>
      <dgm:spPr/>
    </dgm:pt>
    <dgm:pt modelId="{689BF201-F4FC-48D1-9D62-AD3A78A60252}" type="pres">
      <dgm:prSet presAssocID="{F6563F3B-2975-48A4-A9E3-71D66CB4A0AA}" presName="text2" presStyleLbl="fgAcc2" presStyleIdx="0" presStyleCnt="2">
        <dgm:presLayoutVars>
          <dgm:chPref val="3"/>
        </dgm:presLayoutVars>
      </dgm:prSet>
      <dgm:spPr/>
    </dgm:pt>
    <dgm:pt modelId="{E247B935-C91A-4E52-99F8-D70B7C04262F}" type="pres">
      <dgm:prSet presAssocID="{F6563F3B-2975-48A4-A9E3-71D66CB4A0AA}" presName="hierChild3" presStyleCnt="0"/>
      <dgm:spPr/>
    </dgm:pt>
    <dgm:pt modelId="{85D39341-6D3D-4093-941A-95380514AF9A}" type="pres">
      <dgm:prSet presAssocID="{C3670959-4244-45A7-B111-7EC0AC5DE85C}" presName="Name17" presStyleLbl="parChTrans1D3" presStyleIdx="0" presStyleCnt="2"/>
      <dgm:spPr/>
    </dgm:pt>
    <dgm:pt modelId="{49DCFC3D-DC8B-498D-9040-C85CB457A434}" type="pres">
      <dgm:prSet presAssocID="{50877738-F734-446D-B1CC-736757FCD4D4}" presName="hierRoot3" presStyleCnt="0"/>
      <dgm:spPr/>
    </dgm:pt>
    <dgm:pt modelId="{8CFF09CC-895E-4A2F-969D-9C0711D67CD0}" type="pres">
      <dgm:prSet presAssocID="{50877738-F734-446D-B1CC-736757FCD4D4}" presName="composite3" presStyleCnt="0"/>
      <dgm:spPr/>
    </dgm:pt>
    <dgm:pt modelId="{B19B9669-CDED-4AA9-B6E2-34055FDEAC28}" type="pres">
      <dgm:prSet presAssocID="{50877738-F734-446D-B1CC-736757FCD4D4}" presName="background3" presStyleLbl="node3" presStyleIdx="0" presStyleCnt="2"/>
      <dgm:spPr/>
    </dgm:pt>
    <dgm:pt modelId="{91D9DCC3-5141-49B4-BB31-9790A0D08A8C}" type="pres">
      <dgm:prSet presAssocID="{50877738-F734-446D-B1CC-736757FCD4D4}" presName="text3" presStyleLbl="fgAcc3" presStyleIdx="0" presStyleCnt="2">
        <dgm:presLayoutVars>
          <dgm:chPref val="3"/>
        </dgm:presLayoutVars>
      </dgm:prSet>
      <dgm:spPr/>
    </dgm:pt>
    <dgm:pt modelId="{3283C339-F2CB-4CE9-A881-585C7BAAB43E}" type="pres">
      <dgm:prSet presAssocID="{50877738-F734-446D-B1CC-736757FCD4D4}" presName="hierChild4" presStyleCnt="0"/>
      <dgm:spPr/>
    </dgm:pt>
    <dgm:pt modelId="{F567C8F5-AC09-4FD7-9084-70F6B5F55C5A}" type="pres">
      <dgm:prSet presAssocID="{8871D8FB-AE35-49E5-A246-5BD7E9130AE5}" presName="Name10" presStyleLbl="parChTrans1D2" presStyleIdx="1" presStyleCnt="2"/>
      <dgm:spPr/>
    </dgm:pt>
    <dgm:pt modelId="{C36BCE35-56BA-426E-AF58-FED805A472E2}" type="pres">
      <dgm:prSet presAssocID="{358E753D-2E6C-457C-9611-DE60F5E5EE60}" presName="hierRoot2" presStyleCnt="0"/>
      <dgm:spPr/>
    </dgm:pt>
    <dgm:pt modelId="{3068E84C-EAFE-40D5-8E5D-DDE19F6AA43B}" type="pres">
      <dgm:prSet presAssocID="{358E753D-2E6C-457C-9611-DE60F5E5EE60}" presName="composite2" presStyleCnt="0"/>
      <dgm:spPr/>
    </dgm:pt>
    <dgm:pt modelId="{C931A1C0-12A3-4D49-8E4A-292E88BA57F7}" type="pres">
      <dgm:prSet presAssocID="{358E753D-2E6C-457C-9611-DE60F5E5EE60}" presName="background2" presStyleLbl="node2" presStyleIdx="1" presStyleCnt="2"/>
      <dgm:spPr/>
    </dgm:pt>
    <dgm:pt modelId="{3DEBA307-210C-45B2-9B74-91B4A39F10F3}" type="pres">
      <dgm:prSet presAssocID="{358E753D-2E6C-457C-9611-DE60F5E5EE60}" presName="text2" presStyleLbl="fgAcc2" presStyleIdx="1" presStyleCnt="2">
        <dgm:presLayoutVars>
          <dgm:chPref val="3"/>
        </dgm:presLayoutVars>
      </dgm:prSet>
      <dgm:spPr/>
    </dgm:pt>
    <dgm:pt modelId="{D535BBD5-6A93-49CA-89BD-D8FC76654D30}" type="pres">
      <dgm:prSet presAssocID="{358E753D-2E6C-457C-9611-DE60F5E5EE60}" presName="hierChild3" presStyleCnt="0"/>
      <dgm:spPr/>
    </dgm:pt>
    <dgm:pt modelId="{FAD6A650-693E-418C-B7F8-408B7BBC6501}" type="pres">
      <dgm:prSet presAssocID="{53866BD9-60EA-4644-909B-3C61D885920F}" presName="Name17" presStyleLbl="parChTrans1D3" presStyleIdx="1" presStyleCnt="2"/>
      <dgm:spPr/>
    </dgm:pt>
    <dgm:pt modelId="{FC093CE2-ABA6-46E3-B9C0-8F5019D52683}" type="pres">
      <dgm:prSet presAssocID="{3878CBAD-71D2-4156-8452-57798EF2F465}" presName="hierRoot3" presStyleCnt="0"/>
      <dgm:spPr/>
    </dgm:pt>
    <dgm:pt modelId="{BA4F46E9-A751-4943-96C7-53DE0CA995C4}" type="pres">
      <dgm:prSet presAssocID="{3878CBAD-71D2-4156-8452-57798EF2F465}" presName="composite3" presStyleCnt="0"/>
      <dgm:spPr/>
    </dgm:pt>
    <dgm:pt modelId="{D72DD635-6347-472D-9ED4-6BBD9DCFB0D5}" type="pres">
      <dgm:prSet presAssocID="{3878CBAD-71D2-4156-8452-57798EF2F465}" presName="background3" presStyleLbl="node3" presStyleIdx="1" presStyleCnt="2"/>
      <dgm:spPr/>
    </dgm:pt>
    <dgm:pt modelId="{F789423B-CF7B-4DF9-A447-A8090DD08F92}" type="pres">
      <dgm:prSet presAssocID="{3878CBAD-71D2-4156-8452-57798EF2F465}" presName="text3" presStyleLbl="fgAcc3" presStyleIdx="1" presStyleCnt="2">
        <dgm:presLayoutVars>
          <dgm:chPref val="3"/>
        </dgm:presLayoutVars>
      </dgm:prSet>
      <dgm:spPr/>
    </dgm:pt>
    <dgm:pt modelId="{A9634CE0-E2C0-4A7F-8AE7-5A804DF67C5D}" type="pres">
      <dgm:prSet presAssocID="{3878CBAD-71D2-4156-8452-57798EF2F465}" presName="hierChild4" presStyleCnt="0"/>
      <dgm:spPr/>
    </dgm:pt>
  </dgm:ptLst>
  <dgm:cxnLst>
    <dgm:cxn modelId="{A7FD9307-1148-4331-9D87-0B71266CEAB1}" srcId="{592C1878-6795-4858-B8FB-F29A5DBA34FE}" destId="{F6563F3B-2975-48A4-A9E3-71D66CB4A0AA}" srcOrd="0" destOrd="0" parTransId="{2B4ADE3E-238F-493C-92D6-1CAC51029EC3}" sibTransId="{52AC3920-5199-437B-A589-287476CD4463}"/>
    <dgm:cxn modelId="{D390230B-21E3-436F-A317-938941E8FA41}" type="presOf" srcId="{3878CBAD-71D2-4156-8452-57798EF2F465}" destId="{F789423B-CF7B-4DF9-A447-A8090DD08F92}" srcOrd="0" destOrd="0" presId="urn:microsoft.com/office/officeart/2005/8/layout/hierarchy1"/>
    <dgm:cxn modelId="{30CD7518-F993-4394-89F7-51478A0580FD}" type="presOf" srcId="{8871D8FB-AE35-49E5-A246-5BD7E9130AE5}" destId="{F567C8F5-AC09-4FD7-9084-70F6B5F55C5A}" srcOrd="0" destOrd="0" presId="urn:microsoft.com/office/officeart/2005/8/layout/hierarchy1"/>
    <dgm:cxn modelId="{5F6B6920-91A4-4FAF-BC1E-9F798B15327B}" type="presOf" srcId="{C3670959-4244-45A7-B111-7EC0AC5DE85C}" destId="{85D39341-6D3D-4093-941A-95380514AF9A}" srcOrd="0" destOrd="0" presId="urn:microsoft.com/office/officeart/2005/8/layout/hierarchy1"/>
    <dgm:cxn modelId="{74699E65-1BA2-43E8-996B-C9A992E544F4}" srcId="{8AB27573-3731-421B-A595-12BC82391EC2}" destId="{592C1878-6795-4858-B8FB-F29A5DBA34FE}" srcOrd="0" destOrd="0" parTransId="{FD578D8F-97C5-4826-9B56-86BE5B5C406B}" sibTransId="{8BEDB224-E533-4A41-ADA5-E208B741C452}"/>
    <dgm:cxn modelId="{E4B1C24E-72FD-4518-A377-36FC5D2C9B05}" type="presOf" srcId="{53866BD9-60EA-4644-909B-3C61D885920F}" destId="{FAD6A650-693E-418C-B7F8-408B7BBC6501}" srcOrd="0" destOrd="0" presId="urn:microsoft.com/office/officeart/2005/8/layout/hierarchy1"/>
    <dgm:cxn modelId="{E8555150-70A9-4CFE-B2C9-767A02A501C4}" type="presOf" srcId="{50877738-F734-446D-B1CC-736757FCD4D4}" destId="{91D9DCC3-5141-49B4-BB31-9790A0D08A8C}" srcOrd="0" destOrd="0" presId="urn:microsoft.com/office/officeart/2005/8/layout/hierarchy1"/>
    <dgm:cxn modelId="{75101A94-8670-4747-A855-49426C7DDA23}" srcId="{592C1878-6795-4858-B8FB-F29A5DBA34FE}" destId="{358E753D-2E6C-457C-9611-DE60F5E5EE60}" srcOrd="1" destOrd="0" parTransId="{8871D8FB-AE35-49E5-A246-5BD7E9130AE5}" sibTransId="{81871994-89B4-4F30-85F3-79E404C1B320}"/>
    <dgm:cxn modelId="{F16685A2-7AE2-4B9A-85E6-34203E7C7BAE}" type="presOf" srcId="{592C1878-6795-4858-B8FB-F29A5DBA34FE}" destId="{9DD34236-FAFF-4A48-883A-79403C347D9C}" srcOrd="0" destOrd="0" presId="urn:microsoft.com/office/officeart/2005/8/layout/hierarchy1"/>
    <dgm:cxn modelId="{56C7B5A9-197C-4974-A368-E2FB3FA6E257}" type="presOf" srcId="{F6563F3B-2975-48A4-A9E3-71D66CB4A0AA}" destId="{689BF201-F4FC-48D1-9D62-AD3A78A60252}" srcOrd="0" destOrd="0" presId="urn:microsoft.com/office/officeart/2005/8/layout/hierarchy1"/>
    <dgm:cxn modelId="{8AF1A7BC-AE0E-4057-8B8B-82718A7FF1F5}" type="presOf" srcId="{2B4ADE3E-238F-493C-92D6-1CAC51029EC3}" destId="{39A3CDF4-38E6-41C7-83B3-9CDB35DE1339}" srcOrd="0" destOrd="0" presId="urn:microsoft.com/office/officeart/2005/8/layout/hierarchy1"/>
    <dgm:cxn modelId="{A00C26F9-90B8-4929-A3C7-038B4408C474}" type="presOf" srcId="{358E753D-2E6C-457C-9611-DE60F5E5EE60}" destId="{3DEBA307-210C-45B2-9B74-91B4A39F10F3}" srcOrd="0" destOrd="0" presId="urn:microsoft.com/office/officeart/2005/8/layout/hierarchy1"/>
    <dgm:cxn modelId="{4ABAADF9-51D5-45F5-9AB2-9AD80BC7F032}" type="presOf" srcId="{8AB27573-3731-421B-A595-12BC82391EC2}" destId="{6BEDF818-A6C3-4BCB-9679-5991E7B5EC3F}" srcOrd="0" destOrd="0" presId="urn:microsoft.com/office/officeart/2005/8/layout/hierarchy1"/>
    <dgm:cxn modelId="{F1051DFB-4DDF-4110-8663-8F49DA55BC6C}" srcId="{358E753D-2E6C-457C-9611-DE60F5E5EE60}" destId="{3878CBAD-71D2-4156-8452-57798EF2F465}" srcOrd="0" destOrd="0" parTransId="{53866BD9-60EA-4644-909B-3C61D885920F}" sibTransId="{51289714-E188-4681-A84A-DA8E22C04303}"/>
    <dgm:cxn modelId="{B75250FB-68EC-4145-949D-A72E083E9E81}" srcId="{F6563F3B-2975-48A4-A9E3-71D66CB4A0AA}" destId="{50877738-F734-446D-B1CC-736757FCD4D4}" srcOrd="0" destOrd="0" parTransId="{C3670959-4244-45A7-B111-7EC0AC5DE85C}" sibTransId="{1748F8A8-EC6B-416B-806B-FC01EB422E46}"/>
    <dgm:cxn modelId="{51395F3A-544F-4C8A-BA96-BB4CD71CE7C4}" type="presParOf" srcId="{6BEDF818-A6C3-4BCB-9679-5991E7B5EC3F}" destId="{7162E79B-93B5-4E41-85B5-E7D90859E490}" srcOrd="0" destOrd="0" presId="urn:microsoft.com/office/officeart/2005/8/layout/hierarchy1"/>
    <dgm:cxn modelId="{1BC202AE-6E57-445D-AFF2-53ED01F5FAC0}" type="presParOf" srcId="{7162E79B-93B5-4E41-85B5-E7D90859E490}" destId="{0AA1F62D-B959-48D7-BCF5-2A858EB826DE}" srcOrd="0" destOrd="0" presId="urn:microsoft.com/office/officeart/2005/8/layout/hierarchy1"/>
    <dgm:cxn modelId="{6DEC28E1-128B-4F48-8093-FFEB9B463567}" type="presParOf" srcId="{0AA1F62D-B959-48D7-BCF5-2A858EB826DE}" destId="{B2364CA8-303F-4F75-88D2-252827AC2F6F}" srcOrd="0" destOrd="0" presId="urn:microsoft.com/office/officeart/2005/8/layout/hierarchy1"/>
    <dgm:cxn modelId="{0971C69B-3321-4108-B92B-3B5F740687F9}" type="presParOf" srcId="{0AA1F62D-B959-48D7-BCF5-2A858EB826DE}" destId="{9DD34236-FAFF-4A48-883A-79403C347D9C}" srcOrd="1" destOrd="0" presId="urn:microsoft.com/office/officeart/2005/8/layout/hierarchy1"/>
    <dgm:cxn modelId="{04392138-E117-4E72-9D81-9F786202F9B4}" type="presParOf" srcId="{7162E79B-93B5-4E41-85B5-E7D90859E490}" destId="{8468E9F8-74B5-469A-9E26-69BE60C3624D}" srcOrd="1" destOrd="0" presId="urn:microsoft.com/office/officeart/2005/8/layout/hierarchy1"/>
    <dgm:cxn modelId="{48C79695-045E-4A45-9C1A-66834C5CC809}" type="presParOf" srcId="{8468E9F8-74B5-469A-9E26-69BE60C3624D}" destId="{39A3CDF4-38E6-41C7-83B3-9CDB35DE1339}" srcOrd="0" destOrd="0" presId="urn:microsoft.com/office/officeart/2005/8/layout/hierarchy1"/>
    <dgm:cxn modelId="{5F2E1457-2286-44C9-A64B-E2FBD3787866}" type="presParOf" srcId="{8468E9F8-74B5-469A-9E26-69BE60C3624D}" destId="{AB3F6235-BB55-4070-826F-0B4E37C9F398}" srcOrd="1" destOrd="0" presId="urn:microsoft.com/office/officeart/2005/8/layout/hierarchy1"/>
    <dgm:cxn modelId="{32507545-AB60-465B-832F-086FC5EC3953}" type="presParOf" srcId="{AB3F6235-BB55-4070-826F-0B4E37C9F398}" destId="{EA73337D-71AA-4564-95CD-8E19A9D5FE05}" srcOrd="0" destOrd="0" presId="urn:microsoft.com/office/officeart/2005/8/layout/hierarchy1"/>
    <dgm:cxn modelId="{CF871036-35E1-453D-A1A1-C7C5D880DEC1}" type="presParOf" srcId="{EA73337D-71AA-4564-95CD-8E19A9D5FE05}" destId="{73CE4875-C91A-4EE4-902E-04898522D985}" srcOrd="0" destOrd="0" presId="urn:microsoft.com/office/officeart/2005/8/layout/hierarchy1"/>
    <dgm:cxn modelId="{B083BB49-6E04-4D8E-9B71-40894481505B}" type="presParOf" srcId="{EA73337D-71AA-4564-95CD-8E19A9D5FE05}" destId="{689BF201-F4FC-48D1-9D62-AD3A78A60252}" srcOrd="1" destOrd="0" presId="urn:microsoft.com/office/officeart/2005/8/layout/hierarchy1"/>
    <dgm:cxn modelId="{C03D45F6-F153-42E2-98D1-4200B1C94C09}" type="presParOf" srcId="{AB3F6235-BB55-4070-826F-0B4E37C9F398}" destId="{E247B935-C91A-4E52-99F8-D70B7C04262F}" srcOrd="1" destOrd="0" presId="urn:microsoft.com/office/officeart/2005/8/layout/hierarchy1"/>
    <dgm:cxn modelId="{862EE5C2-C9F7-435C-A18A-2A433869F91E}" type="presParOf" srcId="{E247B935-C91A-4E52-99F8-D70B7C04262F}" destId="{85D39341-6D3D-4093-941A-95380514AF9A}" srcOrd="0" destOrd="0" presId="urn:microsoft.com/office/officeart/2005/8/layout/hierarchy1"/>
    <dgm:cxn modelId="{DBA92E8C-C853-48E6-BFE5-309B25994AE6}" type="presParOf" srcId="{E247B935-C91A-4E52-99F8-D70B7C04262F}" destId="{49DCFC3D-DC8B-498D-9040-C85CB457A434}" srcOrd="1" destOrd="0" presId="urn:microsoft.com/office/officeart/2005/8/layout/hierarchy1"/>
    <dgm:cxn modelId="{6BD11CF8-8F55-4FF1-ABD1-289AC0484EA6}" type="presParOf" srcId="{49DCFC3D-DC8B-498D-9040-C85CB457A434}" destId="{8CFF09CC-895E-4A2F-969D-9C0711D67CD0}" srcOrd="0" destOrd="0" presId="urn:microsoft.com/office/officeart/2005/8/layout/hierarchy1"/>
    <dgm:cxn modelId="{AB9B07AC-4FAD-4147-AC1F-066E0B481DF4}" type="presParOf" srcId="{8CFF09CC-895E-4A2F-969D-9C0711D67CD0}" destId="{B19B9669-CDED-4AA9-B6E2-34055FDEAC28}" srcOrd="0" destOrd="0" presId="urn:microsoft.com/office/officeart/2005/8/layout/hierarchy1"/>
    <dgm:cxn modelId="{4CA823C0-3B04-41CA-9BF3-25C96EE6C39B}" type="presParOf" srcId="{8CFF09CC-895E-4A2F-969D-9C0711D67CD0}" destId="{91D9DCC3-5141-49B4-BB31-9790A0D08A8C}" srcOrd="1" destOrd="0" presId="urn:microsoft.com/office/officeart/2005/8/layout/hierarchy1"/>
    <dgm:cxn modelId="{74824A45-3E69-4FF1-9EE9-866A54E78A33}" type="presParOf" srcId="{49DCFC3D-DC8B-498D-9040-C85CB457A434}" destId="{3283C339-F2CB-4CE9-A881-585C7BAAB43E}" srcOrd="1" destOrd="0" presId="urn:microsoft.com/office/officeart/2005/8/layout/hierarchy1"/>
    <dgm:cxn modelId="{93F1E1ED-42FA-4A82-872B-A6B02D752D2A}" type="presParOf" srcId="{8468E9F8-74B5-469A-9E26-69BE60C3624D}" destId="{F567C8F5-AC09-4FD7-9084-70F6B5F55C5A}" srcOrd="2" destOrd="0" presId="urn:microsoft.com/office/officeart/2005/8/layout/hierarchy1"/>
    <dgm:cxn modelId="{F1EBDC2E-C534-4E39-A211-ACCCD44D4C92}" type="presParOf" srcId="{8468E9F8-74B5-469A-9E26-69BE60C3624D}" destId="{C36BCE35-56BA-426E-AF58-FED805A472E2}" srcOrd="3" destOrd="0" presId="urn:microsoft.com/office/officeart/2005/8/layout/hierarchy1"/>
    <dgm:cxn modelId="{F477E68A-F9B0-4802-8618-B4948E62C222}" type="presParOf" srcId="{C36BCE35-56BA-426E-AF58-FED805A472E2}" destId="{3068E84C-EAFE-40D5-8E5D-DDE19F6AA43B}" srcOrd="0" destOrd="0" presId="urn:microsoft.com/office/officeart/2005/8/layout/hierarchy1"/>
    <dgm:cxn modelId="{B43308F0-6AFF-4D0B-A228-A12C7FEF1BF7}" type="presParOf" srcId="{3068E84C-EAFE-40D5-8E5D-DDE19F6AA43B}" destId="{C931A1C0-12A3-4D49-8E4A-292E88BA57F7}" srcOrd="0" destOrd="0" presId="urn:microsoft.com/office/officeart/2005/8/layout/hierarchy1"/>
    <dgm:cxn modelId="{2A599FF8-FBE1-4922-8F9C-0CEDE0C6C695}" type="presParOf" srcId="{3068E84C-EAFE-40D5-8E5D-DDE19F6AA43B}" destId="{3DEBA307-210C-45B2-9B74-91B4A39F10F3}" srcOrd="1" destOrd="0" presId="urn:microsoft.com/office/officeart/2005/8/layout/hierarchy1"/>
    <dgm:cxn modelId="{B481331A-AF48-432C-B9E5-FE2373D95259}" type="presParOf" srcId="{C36BCE35-56BA-426E-AF58-FED805A472E2}" destId="{D535BBD5-6A93-49CA-89BD-D8FC76654D30}" srcOrd="1" destOrd="0" presId="urn:microsoft.com/office/officeart/2005/8/layout/hierarchy1"/>
    <dgm:cxn modelId="{72B7D4A8-69E6-4DB6-9A10-B178F2CB1B1E}" type="presParOf" srcId="{D535BBD5-6A93-49CA-89BD-D8FC76654D30}" destId="{FAD6A650-693E-418C-B7F8-408B7BBC6501}" srcOrd="0" destOrd="0" presId="urn:microsoft.com/office/officeart/2005/8/layout/hierarchy1"/>
    <dgm:cxn modelId="{01A94C3E-834F-4162-8FC3-267EC7DB3CFB}" type="presParOf" srcId="{D535BBD5-6A93-49CA-89BD-D8FC76654D30}" destId="{FC093CE2-ABA6-46E3-B9C0-8F5019D52683}" srcOrd="1" destOrd="0" presId="urn:microsoft.com/office/officeart/2005/8/layout/hierarchy1"/>
    <dgm:cxn modelId="{1BC2CC2F-BFAB-4EB2-8B3D-18D92861BF17}" type="presParOf" srcId="{FC093CE2-ABA6-46E3-B9C0-8F5019D52683}" destId="{BA4F46E9-A751-4943-96C7-53DE0CA995C4}" srcOrd="0" destOrd="0" presId="urn:microsoft.com/office/officeart/2005/8/layout/hierarchy1"/>
    <dgm:cxn modelId="{990BF9AB-E41F-4634-BC18-EF98E486451F}" type="presParOf" srcId="{BA4F46E9-A751-4943-96C7-53DE0CA995C4}" destId="{D72DD635-6347-472D-9ED4-6BBD9DCFB0D5}" srcOrd="0" destOrd="0" presId="urn:microsoft.com/office/officeart/2005/8/layout/hierarchy1"/>
    <dgm:cxn modelId="{99E5E248-AF1B-4395-A924-F86C7E1225C7}" type="presParOf" srcId="{BA4F46E9-A751-4943-96C7-53DE0CA995C4}" destId="{F789423B-CF7B-4DF9-A447-A8090DD08F92}" srcOrd="1" destOrd="0" presId="urn:microsoft.com/office/officeart/2005/8/layout/hierarchy1"/>
    <dgm:cxn modelId="{59776863-F8F0-43B6-B2CE-09B8DD47E2CD}" type="presParOf" srcId="{FC093CE2-ABA6-46E3-B9C0-8F5019D52683}" destId="{A9634CE0-E2C0-4A7F-8AE7-5A804DF67C5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C420FAA2-DDFF-4E00-A77B-9D820E77F0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3367BBA2-B1F0-44F8-AA7F-D986C06C66E1}">
      <dgm:prSet phldrT="[Text]"/>
      <dgm:spPr/>
      <dgm:t>
        <a:bodyPr/>
        <a:lstStyle/>
        <a:p>
          <a:pPr rtl="1"/>
          <a:r>
            <a:rPr lang="he-IL" dirty="0"/>
            <a:t>משיכה מול מעות</a:t>
          </a:r>
        </a:p>
      </dgm:t>
    </dgm:pt>
    <dgm:pt modelId="{53A92A4F-667E-4B8E-B2B5-C92A04537292}" type="parTrans" cxnId="{2E86231B-8990-43A5-A72D-4676478BD927}">
      <dgm:prSet/>
      <dgm:spPr/>
      <dgm:t>
        <a:bodyPr/>
        <a:lstStyle/>
        <a:p>
          <a:pPr rtl="1"/>
          <a:endParaRPr lang="he-IL"/>
        </a:p>
      </dgm:t>
    </dgm:pt>
    <dgm:pt modelId="{B1E86FD6-1D5A-429F-9BAA-A72618CCAF70}" type="sibTrans" cxnId="{2E86231B-8990-43A5-A72D-4676478BD927}">
      <dgm:prSet/>
      <dgm:spPr/>
      <dgm:t>
        <a:bodyPr/>
        <a:lstStyle/>
        <a:p>
          <a:pPr rtl="1"/>
          <a:endParaRPr lang="he-IL"/>
        </a:p>
      </dgm:t>
    </dgm:pt>
    <dgm:pt modelId="{C0ED764C-B74A-4D1F-9FD5-FE58A094AF1F}">
      <dgm:prSet phldrT="[Text]"/>
      <dgm:spPr/>
      <dgm:t>
        <a:bodyPr/>
        <a:lstStyle/>
        <a:p>
          <a:pPr rtl="1"/>
          <a:r>
            <a:rPr lang="he-IL" dirty="0"/>
            <a:t>משיכה- קניין שמתייחס לחפצה</a:t>
          </a:r>
        </a:p>
      </dgm:t>
    </dgm:pt>
    <dgm:pt modelId="{5CD93BC2-05C0-4834-AFC4-A545E6A2AC58}" type="parTrans" cxnId="{B7B16F00-3D34-4F26-A572-E91D695A00BD}">
      <dgm:prSet/>
      <dgm:spPr/>
      <dgm:t>
        <a:bodyPr/>
        <a:lstStyle/>
        <a:p>
          <a:pPr rtl="1"/>
          <a:endParaRPr lang="he-IL"/>
        </a:p>
      </dgm:t>
    </dgm:pt>
    <dgm:pt modelId="{1264EE95-328B-477A-8F85-FFB37359131C}" type="sibTrans" cxnId="{B7B16F00-3D34-4F26-A572-E91D695A00BD}">
      <dgm:prSet/>
      <dgm:spPr/>
      <dgm:t>
        <a:bodyPr/>
        <a:lstStyle/>
        <a:p>
          <a:pPr rtl="1"/>
          <a:endParaRPr lang="he-IL"/>
        </a:p>
      </dgm:t>
    </dgm:pt>
    <dgm:pt modelId="{94866164-E69F-4B8E-82FB-7828DDE3C182}">
      <dgm:prSet phldrT="[Text]"/>
      <dgm:spPr/>
      <dgm:t>
        <a:bodyPr/>
        <a:lstStyle/>
        <a:p>
          <a:pPr rtl="1"/>
          <a:r>
            <a:rPr lang="he-IL" dirty="0"/>
            <a:t>מעות- קניין שמתייחס לגברה\האדם השני</a:t>
          </a:r>
        </a:p>
      </dgm:t>
    </dgm:pt>
    <dgm:pt modelId="{13B052FD-422C-4BB0-927D-74E74EC71BFE}" type="parTrans" cxnId="{F0A8AEA3-9E1C-47E6-B55F-458CD487FB53}">
      <dgm:prSet/>
      <dgm:spPr/>
      <dgm:t>
        <a:bodyPr/>
        <a:lstStyle/>
        <a:p>
          <a:pPr rtl="1"/>
          <a:endParaRPr lang="he-IL"/>
        </a:p>
      </dgm:t>
    </dgm:pt>
    <dgm:pt modelId="{591B8FD4-D469-4315-86CF-D2CB2B4FCD1E}" type="sibTrans" cxnId="{F0A8AEA3-9E1C-47E6-B55F-458CD487FB53}">
      <dgm:prSet/>
      <dgm:spPr/>
      <dgm:t>
        <a:bodyPr/>
        <a:lstStyle/>
        <a:p>
          <a:pPr rtl="1"/>
          <a:endParaRPr lang="he-IL"/>
        </a:p>
      </dgm:t>
    </dgm:pt>
    <dgm:pt modelId="{A1C98D1F-FADB-4513-96E5-C62D104237B4}">
      <dgm:prSet phldrT="[Text]"/>
      <dgm:spPr/>
      <dgm:t>
        <a:bodyPr/>
        <a:lstStyle/>
        <a:p>
          <a:pPr rtl="1"/>
          <a:r>
            <a:rPr lang="he-IL" dirty="0"/>
            <a:t>יחס </a:t>
          </a:r>
          <a:r>
            <a:rPr lang="he-IL" dirty="0" err="1"/>
            <a:t>פרעון</a:t>
          </a:r>
          <a:r>
            <a:rPr lang="he-IL" dirty="0"/>
            <a:t> חובו לאדם השני</a:t>
          </a:r>
        </a:p>
      </dgm:t>
    </dgm:pt>
    <dgm:pt modelId="{7F80E02D-1DBC-400E-9577-0D84108A5818}" type="parTrans" cxnId="{F4454E27-CF48-4E98-B090-9CEC60202132}">
      <dgm:prSet/>
      <dgm:spPr/>
      <dgm:t>
        <a:bodyPr/>
        <a:lstStyle/>
        <a:p>
          <a:pPr rtl="1"/>
          <a:endParaRPr lang="he-IL"/>
        </a:p>
      </dgm:t>
    </dgm:pt>
    <dgm:pt modelId="{793FB514-8685-42A2-819B-B892AD96D614}" type="sibTrans" cxnId="{F4454E27-CF48-4E98-B090-9CEC60202132}">
      <dgm:prSet/>
      <dgm:spPr/>
      <dgm:t>
        <a:bodyPr/>
        <a:lstStyle/>
        <a:p>
          <a:pPr rtl="1"/>
          <a:endParaRPr lang="he-IL"/>
        </a:p>
      </dgm:t>
    </dgm:pt>
    <dgm:pt modelId="{808A9FF8-AC30-4484-AD7E-64A14CB4AB4D}">
      <dgm:prSet phldrT="[Text]"/>
      <dgm:spPr/>
      <dgm:t>
        <a:bodyPr/>
        <a:lstStyle/>
        <a:p>
          <a:pPr rtl="1"/>
          <a:r>
            <a:rPr lang="he-IL" dirty="0"/>
            <a:t>יחס קניין סמלי עם הגברה</a:t>
          </a:r>
        </a:p>
      </dgm:t>
    </dgm:pt>
    <dgm:pt modelId="{93BC1673-39D9-41E7-813F-3B355F20C270}" type="parTrans" cxnId="{BDA2C23F-EF24-4A22-AD15-073AF3D1F44D}">
      <dgm:prSet/>
      <dgm:spPr/>
      <dgm:t>
        <a:bodyPr/>
        <a:lstStyle/>
        <a:p>
          <a:pPr rtl="1"/>
          <a:endParaRPr lang="he-IL"/>
        </a:p>
      </dgm:t>
    </dgm:pt>
    <dgm:pt modelId="{BEC77BE9-06A2-4F4E-96D7-E6E0642CDCFB}" type="sibTrans" cxnId="{BDA2C23F-EF24-4A22-AD15-073AF3D1F44D}">
      <dgm:prSet/>
      <dgm:spPr/>
      <dgm:t>
        <a:bodyPr/>
        <a:lstStyle/>
        <a:p>
          <a:pPr rtl="1"/>
          <a:endParaRPr lang="he-IL"/>
        </a:p>
      </dgm:t>
    </dgm:pt>
    <dgm:pt modelId="{D8E2BDA4-ADD4-4981-BABC-48B875E58D5F}">
      <dgm:prSet phldrT="[Text]"/>
      <dgm:spPr/>
      <dgm:t>
        <a:bodyPr/>
        <a:lstStyle/>
        <a:p>
          <a:pPr rtl="1"/>
          <a:r>
            <a:rPr lang="he-IL" dirty="0"/>
            <a:t>קידושין- מסירת הנאה לאישה</a:t>
          </a:r>
        </a:p>
      </dgm:t>
    </dgm:pt>
    <dgm:pt modelId="{F32364B2-5B13-436F-A791-66EA049404A8}" type="parTrans" cxnId="{E767B045-D7A2-4903-8DEE-81994F14349B}">
      <dgm:prSet/>
      <dgm:spPr/>
      <dgm:t>
        <a:bodyPr/>
        <a:lstStyle/>
        <a:p>
          <a:pPr rtl="1"/>
          <a:endParaRPr lang="he-IL"/>
        </a:p>
      </dgm:t>
    </dgm:pt>
    <dgm:pt modelId="{6D9CA7CE-ED93-4725-9C31-3AD0FAC51847}" type="sibTrans" cxnId="{E767B045-D7A2-4903-8DEE-81994F14349B}">
      <dgm:prSet/>
      <dgm:spPr/>
      <dgm:t>
        <a:bodyPr/>
        <a:lstStyle/>
        <a:p>
          <a:pPr rtl="1"/>
          <a:endParaRPr lang="he-IL"/>
        </a:p>
      </dgm:t>
    </dgm:pt>
    <dgm:pt modelId="{8762E726-62A2-48C0-A345-DAAA04949C1C}">
      <dgm:prSet phldrT="[Text]"/>
      <dgm:spPr/>
      <dgm:t>
        <a:bodyPr/>
        <a:lstStyle/>
        <a:p>
          <a:pPr rtl="1"/>
          <a:r>
            <a:rPr lang="he-IL" dirty="0"/>
            <a:t>מתנה- קנין חד סתרי</a:t>
          </a:r>
        </a:p>
      </dgm:t>
    </dgm:pt>
    <dgm:pt modelId="{2A9CEFF0-8A4C-4631-9EF0-769CCB763B2F}" type="parTrans" cxnId="{CA950796-8111-4D45-99D4-5D5EDC90B5B3}">
      <dgm:prSet/>
      <dgm:spPr/>
      <dgm:t>
        <a:bodyPr/>
        <a:lstStyle/>
        <a:p>
          <a:pPr rtl="1"/>
          <a:endParaRPr lang="he-IL"/>
        </a:p>
      </dgm:t>
    </dgm:pt>
    <dgm:pt modelId="{6498AFD7-98D0-4EB2-B23B-448310E02D74}" type="sibTrans" cxnId="{CA950796-8111-4D45-99D4-5D5EDC90B5B3}">
      <dgm:prSet/>
      <dgm:spPr/>
      <dgm:t>
        <a:bodyPr/>
        <a:lstStyle/>
        <a:p>
          <a:pPr rtl="1"/>
          <a:endParaRPr lang="he-IL"/>
        </a:p>
      </dgm:t>
    </dgm:pt>
    <dgm:pt modelId="{1FF8D18C-6155-4513-A563-6A74FE5C43AE}">
      <dgm:prSet phldrT="[Text]"/>
      <dgm:spPr/>
      <dgm:t>
        <a:bodyPr/>
        <a:lstStyle/>
        <a:p>
          <a:pPr rtl="1"/>
          <a:r>
            <a:rPr lang="he-IL" dirty="0"/>
            <a:t>קניין עם הגוי- הישראל מנסה לקנות את החפצה </a:t>
          </a:r>
        </a:p>
      </dgm:t>
    </dgm:pt>
    <dgm:pt modelId="{070AB743-31CB-4D56-98A1-6CA3DFE4F0F9}" type="parTrans" cxnId="{8D4C6249-5914-4854-8BC7-9C1934173787}">
      <dgm:prSet/>
      <dgm:spPr/>
      <dgm:t>
        <a:bodyPr/>
        <a:lstStyle/>
        <a:p>
          <a:pPr rtl="1"/>
          <a:endParaRPr lang="he-IL"/>
        </a:p>
      </dgm:t>
    </dgm:pt>
    <dgm:pt modelId="{428D3A1D-D216-4378-8483-83CD3A863544}" type="sibTrans" cxnId="{8D4C6249-5914-4854-8BC7-9C1934173787}">
      <dgm:prSet/>
      <dgm:spPr/>
      <dgm:t>
        <a:bodyPr/>
        <a:lstStyle/>
        <a:p>
          <a:pPr rtl="1"/>
          <a:endParaRPr lang="he-IL"/>
        </a:p>
      </dgm:t>
    </dgm:pt>
    <dgm:pt modelId="{06D400FE-7CB7-45CF-AEF0-7753D7079BF2}" type="pres">
      <dgm:prSet presAssocID="{C420FAA2-DDFF-4E00-A77B-9D820E77F076}" presName="hierChild1" presStyleCnt="0">
        <dgm:presLayoutVars>
          <dgm:chPref val="1"/>
          <dgm:dir val="rev"/>
          <dgm:animOne val="branch"/>
          <dgm:animLvl val="lvl"/>
          <dgm:resizeHandles/>
        </dgm:presLayoutVars>
      </dgm:prSet>
      <dgm:spPr/>
    </dgm:pt>
    <dgm:pt modelId="{48F7CDEC-CB9F-4BF3-8CBD-A488F4B980D8}" type="pres">
      <dgm:prSet presAssocID="{3367BBA2-B1F0-44F8-AA7F-D986C06C66E1}" presName="hierRoot1" presStyleCnt="0"/>
      <dgm:spPr/>
    </dgm:pt>
    <dgm:pt modelId="{99BC01DB-3E2E-43B4-A03E-B326F2B66292}" type="pres">
      <dgm:prSet presAssocID="{3367BBA2-B1F0-44F8-AA7F-D986C06C66E1}" presName="composite" presStyleCnt="0"/>
      <dgm:spPr/>
    </dgm:pt>
    <dgm:pt modelId="{44028E42-80C4-4B59-9965-A239235FC9B1}" type="pres">
      <dgm:prSet presAssocID="{3367BBA2-B1F0-44F8-AA7F-D986C06C66E1}" presName="background" presStyleLbl="node0" presStyleIdx="0" presStyleCnt="1"/>
      <dgm:spPr/>
    </dgm:pt>
    <dgm:pt modelId="{4403B0B3-29BF-4EF6-B09F-C7EF15FC514C}" type="pres">
      <dgm:prSet presAssocID="{3367BBA2-B1F0-44F8-AA7F-D986C06C66E1}" presName="text" presStyleLbl="fgAcc0" presStyleIdx="0" presStyleCnt="1">
        <dgm:presLayoutVars>
          <dgm:chPref val="3"/>
        </dgm:presLayoutVars>
      </dgm:prSet>
      <dgm:spPr/>
    </dgm:pt>
    <dgm:pt modelId="{AEA22914-2368-4467-8D00-4B58528BE754}" type="pres">
      <dgm:prSet presAssocID="{3367BBA2-B1F0-44F8-AA7F-D986C06C66E1}" presName="hierChild2" presStyleCnt="0"/>
      <dgm:spPr/>
    </dgm:pt>
    <dgm:pt modelId="{E250F4F7-0062-43DF-AAAB-1B3461205A05}" type="pres">
      <dgm:prSet presAssocID="{5CD93BC2-05C0-4834-AFC4-A545E6A2AC58}" presName="Name10" presStyleLbl="parChTrans1D2" presStyleIdx="0" presStyleCnt="2"/>
      <dgm:spPr/>
    </dgm:pt>
    <dgm:pt modelId="{B1F07E4C-AFE6-4D89-A5E8-3E6D6D596BCE}" type="pres">
      <dgm:prSet presAssocID="{C0ED764C-B74A-4D1F-9FD5-FE58A094AF1F}" presName="hierRoot2" presStyleCnt="0"/>
      <dgm:spPr/>
    </dgm:pt>
    <dgm:pt modelId="{5AF92142-1C1C-4D46-BDE9-EDA01AEB7F0A}" type="pres">
      <dgm:prSet presAssocID="{C0ED764C-B74A-4D1F-9FD5-FE58A094AF1F}" presName="composite2" presStyleCnt="0"/>
      <dgm:spPr/>
    </dgm:pt>
    <dgm:pt modelId="{E61FDD87-8FC7-4B6B-8805-3AFF3148843A}" type="pres">
      <dgm:prSet presAssocID="{C0ED764C-B74A-4D1F-9FD5-FE58A094AF1F}" presName="background2" presStyleLbl="node2" presStyleIdx="0" presStyleCnt="2"/>
      <dgm:spPr/>
    </dgm:pt>
    <dgm:pt modelId="{788D8A5E-A3D8-4AD5-B3A9-976EE1D9A5DB}" type="pres">
      <dgm:prSet presAssocID="{C0ED764C-B74A-4D1F-9FD5-FE58A094AF1F}" presName="text2" presStyleLbl="fgAcc2" presStyleIdx="0" presStyleCnt="2">
        <dgm:presLayoutVars>
          <dgm:chPref val="3"/>
        </dgm:presLayoutVars>
      </dgm:prSet>
      <dgm:spPr/>
    </dgm:pt>
    <dgm:pt modelId="{EB8C1AF7-9703-46CC-BAC0-602E7F78E008}" type="pres">
      <dgm:prSet presAssocID="{C0ED764C-B74A-4D1F-9FD5-FE58A094AF1F}" presName="hierChild3" presStyleCnt="0"/>
      <dgm:spPr/>
    </dgm:pt>
    <dgm:pt modelId="{35113967-F5C3-4376-A9C8-B518D99649A1}" type="pres">
      <dgm:prSet presAssocID="{2A9CEFF0-8A4C-4631-9EF0-769CCB763B2F}" presName="Name17" presStyleLbl="parChTrans1D3" presStyleIdx="0" presStyleCnt="5"/>
      <dgm:spPr/>
    </dgm:pt>
    <dgm:pt modelId="{75B8ED8E-9FA0-4800-AE98-899FF57B85BE}" type="pres">
      <dgm:prSet presAssocID="{8762E726-62A2-48C0-A345-DAAA04949C1C}" presName="hierRoot3" presStyleCnt="0"/>
      <dgm:spPr/>
    </dgm:pt>
    <dgm:pt modelId="{975E2C8C-F8C6-4BFC-B6CF-01FEAFBB4E34}" type="pres">
      <dgm:prSet presAssocID="{8762E726-62A2-48C0-A345-DAAA04949C1C}" presName="composite3" presStyleCnt="0"/>
      <dgm:spPr/>
    </dgm:pt>
    <dgm:pt modelId="{C766CEFC-E411-45C1-9F6F-5FDC954AC195}" type="pres">
      <dgm:prSet presAssocID="{8762E726-62A2-48C0-A345-DAAA04949C1C}" presName="background3" presStyleLbl="node3" presStyleIdx="0" presStyleCnt="5"/>
      <dgm:spPr/>
    </dgm:pt>
    <dgm:pt modelId="{379C2196-C11B-46AF-9E2D-99CB711B76EA}" type="pres">
      <dgm:prSet presAssocID="{8762E726-62A2-48C0-A345-DAAA04949C1C}" presName="text3" presStyleLbl="fgAcc3" presStyleIdx="0" presStyleCnt="5">
        <dgm:presLayoutVars>
          <dgm:chPref val="3"/>
        </dgm:presLayoutVars>
      </dgm:prSet>
      <dgm:spPr/>
    </dgm:pt>
    <dgm:pt modelId="{958AA1A5-F8BD-4D44-85AD-612C8A679FC9}" type="pres">
      <dgm:prSet presAssocID="{8762E726-62A2-48C0-A345-DAAA04949C1C}" presName="hierChild4" presStyleCnt="0"/>
      <dgm:spPr/>
    </dgm:pt>
    <dgm:pt modelId="{D67ABF13-0E97-4107-86FE-59175312A633}" type="pres">
      <dgm:prSet presAssocID="{070AB743-31CB-4D56-98A1-6CA3DFE4F0F9}" presName="Name17" presStyleLbl="parChTrans1D3" presStyleIdx="1" presStyleCnt="5"/>
      <dgm:spPr/>
    </dgm:pt>
    <dgm:pt modelId="{2A7B86AC-1FD5-4601-BBD5-AF813E29823E}" type="pres">
      <dgm:prSet presAssocID="{1FF8D18C-6155-4513-A563-6A74FE5C43AE}" presName="hierRoot3" presStyleCnt="0"/>
      <dgm:spPr/>
    </dgm:pt>
    <dgm:pt modelId="{DD96672D-5B31-417F-A202-78C04DE273D7}" type="pres">
      <dgm:prSet presAssocID="{1FF8D18C-6155-4513-A563-6A74FE5C43AE}" presName="composite3" presStyleCnt="0"/>
      <dgm:spPr/>
    </dgm:pt>
    <dgm:pt modelId="{D163B7EB-2B41-491B-AC31-A8CC0B410549}" type="pres">
      <dgm:prSet presAssocID="{1FF8D18C-6155-4513-A563-6A74FE5C43AE}" presName="background3" presStyleLbl="node3" presStyleIdx="1" presStyleCnt="5"/>
      <dgm:spPr/>
    </dgm:pt>
    <dgm:pt modelId="{958B99A3-7FB0-43DC-85CC-7EEDFC565482}" type="pres">
      <dgm:prSet presAssocID="{1FF8D18C-6155-4513-A563-6A74FE5C43AE}" presName="text3" presStyleLbl="fgAcc3" presStyleIdx="1" presStyleCnt="5">
        <dgm:presLayoutVars>
          <dgm:chPref val="3"/>
        </dgm:presLayoutVars>
      </dgm:prSet>
      <dgm:spPr/>
    </dgm:pt>
    <dgm:pt modelId="{984110D8-20FC-4BCD-9FBA-6D3A4FC2BBE5}" type="pres">
      <dgm:prSet presAssocID="{1FF8D18C-6155-4513-A563-6A74FE5C43AE}" presName="hierChild4" presStyleCnt="0"/>
      <dgm:spPr/>
    </dgm:pt>
    <dgm:pt modelId="{136DB86B-5159-498E-86EE-DAF5F935BF42}" type="pres">
      <dgm:prSet presAssocID="{13B052FD-422C-4BB0-927D-74E74EC71BFE}" presName="Name10" presStyleLbl="parChTrans1D2" presStyleIdx="1" presStyleCnt="2"/>
      <dgm:spPr/>
    </dgm:pt>
    <dgm:pt modelId="{F74F29CC-F3A7-484A-8501-A6BE79FFFA6E}" type="pres">
      <dgm:prSet presAssocID="{94866164-E69F-4B8E-82FB-7828DDE3C182}" presName="hierRoot2" presStyleCnt="0"/>
      <dgm:spPr/>
    </dgm:pt>
    <dgm:pt modelId="{AC542950-017A-4805-9705-E8C1260513B0}" type="pres">
      <dgm:prSet presAssocID="{94866164-E69F-4B8E-82FB-7828DDE3C182}" presName="composite2" presStyleCnt="0"/>
      <dgm:spPr/>
    </dgm:pt>
    <dgm:pt modelId="{2FDE9B47-3A3F-4B14-98D1-F3CA5FEFCFE9}" type="pres">
      <dgm:prSet presAssocID="{94866164-E69F-4B8E-82FB-7828DDE3C182}" presName="background2" presStyleLbl="node2" presStyleIdx="1" presStyleCnt="2"/>
      <dgm:spPr/>
    </dgm:pt>
    <dgm:pt modelId="{86A82448-6601-4143-A127-E48507A220A4}" type="pres">
      <dgm:prSet presAssocID="{94866164-E69F-4B8E-82FB-7828DDE3C182}" presName="text2" presStyleLbl="fgAcc2" presStyleIdx="1" presStyleCnt="2">
        <dgm:presLayoutVars>
          <dgm:chPref val="3"/>
        </dgm:presLayoutVars>
      </dgm:prSet>
      <dgm:spPr/>
    </dgm:pt>
    <dgm:pt modelId="{32DF7B11-0C29-4309-8A09-CCAA533C2F67}" type="pres">
      <dgm:prSet presAssocID="{94866164-E69F-4B8E-82FB-7828DDE3C182}" presName="hierChild3" presStyleCnt="0"/>
      <dgm:spPr/>
    </dgm:pt>
    <dgm:pt modelId="{5D3480F6-EA99-4B76-A941-B1B888B36A2B}" type="pres">
      <dgm:prSet presAssocID="{7F80E02D-1DBC-400E-9577-0D84108A5818}" presName="Name17" presStyleLbl="parChTrans1D3" presStyleIdx="2" presStyleCnt="5"/>
      <dgm:spPr/>
    </dgm:pt>
    <dgm:pt modelId="{940A6784-DF39-48A2-8C3F-66FDA765CB90}" type="pres">
      <dgm:prSet presAssocID="{A1C98D1F-FADB-4513-96E5-C62D104237B4}" presName="hierRoot3" presStyleCnt="0"/>
      <dgm:spPr/>
    </dgm:pt>
    <dgm:pt modelId="{2E3E2E5C-9E35-4D94-B4F7-763E7E0AE5D4}" type="pres">
      <dgm:prSet presAssocID="{A1C98D1F-FADB-4513-96E5-C62D104237B4}" presName="composite3" presStyleCnt="0"/>
      <dgm:spPr/>
    </dgm:pt>
    <dgm:pt modelId="{BD589D9B-4232-463E-8AC3-D544A19A0E0C}" type="pres">
      <dgm:prSet presAssocID="{A1C98D1F-FADB-4513-96E5-C62D104237B4}" presName="background3" presStyleLbl="node3" presStyleIdx="2" presStyleCnt="5"/>
      <dgm:spPr/>
    </dgm:pt>
    <dgm:pt modelId="{9E31ACB5-84F7-4284-AAEE-58CB1BB93038}" type="pres">
      <dgm:prSet presAssocID="{A1C98D1F-FADB-4513-96E5-C62D104237B4}" presName="text3" presStyleLbl="fgAcc3" presStyleIdx="2" presStyleCnt="5">
        <dgm:presLayoutVars>
          <dgm:chPref val="3"/>
        </dgm:presLayoutVars>
      </dgm:prSet>
      <dgm:spPr/>
    </dgm:pt>
    <dgm:pt modelId="{03FD55C1-B02C-4B2A-A927-0FD1A1F03A95}" type="pres">
      <dgm:prSet presAssocID="{A1C98D1F-FADB-4513-96E5-C62D104237B4}" presName="hierChild4" presStyleCnt="0"/>
      <dgm:spPr/>
    </dgm:pt>
    <dgm:pt modelId="{BAD7F933-ECA5-493E-B2F5-799B304919CE}" type="pres">
      <dgm:prSet presAssocID="{93BC1673-39D9-41E7-813F-3B355F20C270}" presName="Name17" presStyleLbl="parChTrans1D3" presStyleIdx="3" presStyleCnt="5"/>
      <dgm:spPr/>
    </dgm:pt>
    <dgm:pt modelId="{C6297340-6F17-439E-9AD9-74B04713A482}" type="pres">
      <dgm:prSet presAssocID="{808A9FF8-AC30-4484-AD7E-64A14CB4AB4D}" presName="hierRoot3" presStyleCnt="0"/>
      <dgm:spPr/>
    </dgm:pt>
    <dgm:pt modelId="{034A7C9C-5C79-4411-8FE8-DB7F53E274D7}" type="pres">
      <dgm:prSet presAssocID="{808A9FF8-AC30-4484-AD7E-64A14CB4AB4D}" presName="composite3" presStyleCnt="0"/>
      <dgm:spPr/>
    </dgm:pt>
    <dgm:pt modelId="{B2251B7F-5C12-427F-99E6-E3599519CE65}" type="pres">
      <dgm:prSet presAssocID="{808A9FF8-AC30-4484-AD7E-64A14CB4AB4D}" presName="background3" presStyleLbl="node3" presStyleIdx="3" presStyleCnt="5"/>
      <dgm:spPr/>
    </dgm:pt>
    <dgm:pt modelId="{B8276C38-B3B1-459D-8C0F-B79D28B41497}" type="pres">
      <dgm:prSet presAssocID="{808A9FF8-AC30-4484-AD7E-64A14CB4AB4D}" presName="text3" presStyleLbl="fgAcc3" presStyleIdx="3" presStyleCnt="5">
        <dgm:presLayoutVars>
          <dgm:chPref val="3"/>
        </dgm:presLayoutVars>
      </dgm:prSet>
      <dgm:spPr/>
    </dgm:pt>
    <dgm:pt modelId="{B82C0D29-F8D6-43D8-A268-84A9D5E9478F}" type="pres">
      <dgm:prSet presAssocID="{808A9FF8-AC30-4484-AD7E-64A14CB4AB4D}" presName="hierChild4" presStyleCnt="0"/>
      <dgm:spPr/>
    </dgm:pt>
    <dgm:pt modelId="{7FD9DBA8-A18E-45F6-A163-19B0AFBCD1F6}" type="pres">
      <dgm:prSet presAssocID="{F32364B2-5B13-436F-A791-66EA049404A8}" presName="Name17" presStyleLbl="parChTrans1D3" presStyleIdx="4" presStyleCnt="5"/>
      <dgm:spPr/>
    </dgm:pt>
    <dgm:pt modelId="{FCFBECCE-4E1B-489D-A36F-11CA0DAD9476}" type="pres">
      <dgm:prSet presAssocID="{D8E2BDA4-ADD4-4981-BABC-48B875E58D5F}" presName="hierRoot3" presStyleCnt="0"/>
      <dgm:spPr/>
    </dgm:pt>
    <dgm:pt modelId="{92839190-B99E-4457-9C8B-6256B504FE11}" type="pres">
      <dgm:prSet presAssocID="{D8E2BDA4-ADD4-4981-BABC-48B875E58D5F}" presName="composite3" presStyleCnt="0"/>
      <dgm:spPr/>
    </dgm:pt>
    <dgm:pt modelId="{1CA77B76-1223-4FAD-A17A-42CE388B4DA3}" type="pres">
      <dgm:prSet presAssocID="{D8E2BDA4-ADD4-4981-BABC-48B875E58D5F}" presName="background3" presStyleLbl="node3" presStyleIdx="4" presStyleCnt="5"/>
      <dgm:spPr>
        <a:solidFill>
          <a:srgbClr val="7030A0"/>
        </a:solidFill>
      </dgm:spPr>
    </dgm:pt>
    <dgm:pt modelId="{AD8E1C6A-B1E4-44FB-93BC-67A9CC272220}" type="pres">
      <dgm:prSet presAssocID="{D8E2BDA4-ADD4-4981-BABC-48B875E58D5F}" presName="text3" presStyleLbl="fgAcc3" presStyleIdx="4" presStyleCnt="5">
        <dgm:presLayoutVars>
          <dgm:chPref val="3"/>
        </dgm:presLayoutVars>
      </dgm:prSet>
      <dgm:spPr/>
    </dgm:pt>
    <dgm:pt modelId="{8EA4B7AF-B80A-402A-AB54-90CA0DCA0D28}" type="pres">
      <dgm:prSet presAssocID="{D8E2BDA4-ADD4-4981-BABC-48B875E58D5F}" presName="hierChild4" presStyleCnt="0"/>
      <dgm:spPr/>
    </dgm:pt>
  </dgm:ptLst>
  <dgm:cxnLst>
    <dgm:cxn modelId="{B7B16F00-3D34-4F26-A572-E91D695A00BD}" srcId="{3367BBA2-B1F0-44F8-AA7F-D986C06C66E1}" destId="{C0ED764C-B74A-4D1F-9FD5-FE58A094AF1F}" srcOrd="0" destOrd="0" parTransId="{5CD93BC2-05C0-4834-AFC4-A545E6A2AC58}" sibTransId="{1264EE95-328B-477A-8F85-FFB37359131C}"/>
    <dgm:cxn modelId="{CAC9D106-91A7-4E8B-8AC8-00E76653D91C}" type="presOf" srcId="{94866164-E69F-4B8E-82FB-7828DDE3C182}" destId="{86A82448-6601-4143-A127-E48507A220A4}" srcOrd="0" destOrd="0" presId="urn:microsoft.com/office/officeart/2005/8/layout/hierarchy1"/>
    <dgm:cxn modelId="{2C8C7B07-190D-49BE-91F7-33CE496C3C32}" type="presOf" srcId="{808A9FF8-AC30-4484-AD7E-64A14CB4AB4D}" destId="{B8276C38-B3B1-459D-8C0F-B79D28B41497}" srcOrd="0" destOrd="0" presId="urn:microsoft.com/office/officeart/2005/8/layout/hierarchy1"/>
    <dgm:cxn modelId="{2E86231B-8990-43A5-A72D-4676478BD927}" srcId="{C420FAA2-DDFF-4E00-A77B-9D820E77F076}" destId="{3367BBA2-B1F0-44F8-AA7F-D986C06C66E1}" srcOrd="0" destOrd="0" parTransId="{53A92A4F-667E-4B8E-B2B5-C92A04537292}" sibTransId="{B1E86FD6-1D5A-429F-9BAA-A72618CCAF70}"/>
    <dgm:cxn modelId="{56C7EE23-6D55-4BCA-999C-FDABAFB3208C}" type="presOf" srcId="{2A9CEFF0-8A4C-4631-9EF0-769CCB763B2F}" destId="{35113967-F5C3-4376-A9C8-B518D99649A1}" srcOrd="0" destOrd="0" presId="urn:microsoft.com/office/officeart/2005/8/layout/hierarchy1"/>
    <dgm:cxn modelId="{F4454E27-CF48-4E98-B090-9CEC60202132}" srcId="{94866164-E69F-4B8E-82FB-7828DDE3C182}" destId="{A1C98D1F-FADB-4513-96E5-C62D104237B4}" srcOrd="0" destOrd="0" parTransId="{7F80E02D-1DBC-400E-9577-0D84108A5818}" sibTransId="{793FB514-8685-42A2-819B-B892AD96D614}"/>
    <dgm:cxn modelId="{48916229-9E7B-4052-A306-6CDD4C2F5166}" type="presOf" srcId="{C420FAA2-DDFF-4E00-A77B-9D820E77F076}" destId="{06D400FE-7CB7-45CF-AEF0-7753D7079BF2}" srcOrd="0" destOrd="0" presId="urn:microsoft.com/office/officeart/2005/8/layout/hierarchy1"/>
    <dgm:cxn modelId="{BDA2C23F-EF24-4A22-AD15-073AF3D1F44D}" srcId="{94866164-E69F-4B8E-82FB-7828DDE3C182}" destId="{808A9FF8-AC30-4484-AD7E-64A14CB4AB4D}" srcOrd="1" destOrd="0" parTransId="{93BC1673-39D9-41E7-813F-3B355F20C270}" sibTransId="{BEC77BE9-06A2-4F4E-96D7-E6E0642CDCFB}"/>
    <dgm:cxn modelId="{E767B045-D7A2-4903-8DEE-81994F14349B}" srcId="{94866164-E69F-4B8E-82FB-7828DDE3C182}" destId="{D8E2BDA4-ADD4-4981-BABC-48B875E58D5F}" srcOrd="2" destOrd="0" parTransId="{F32364B2-5B13-436F-A791-66EA049404A8}" sibTransId="{6D9CA7CE-ED93-4725-9C31-3AD0FAC51847}"/>
    <dgm:cxn modelId="{8D4C6249-5914-4854-8BC7-9C1934173787}" srcId="{C0ED764C-B74A-4D1F-9FD5-FE58A094AF1F}" destId="{1FF8D18C-6155-4513-A563-6A74FE5C43AE}" srcOrd="1" destOrd="0" parTransId="{070AB743-31CB-4D56-98A1-6CA3DFE4F0F9}" sibTransId="{428D3A1D-D216-4378-8483-83CD3A863544}"/>
    <dgm:cxn modelId="{78C0AE76-3956-4B82-8FEF-49D1DC6BFF4D}" type="presOf" srcId="{C0ED764C-B74A-4D1F-9FD5-FE58A094AF1F}" destId="{788D8A5E-A3D8-4AD5-B3A9-976EE1D9A5DB}" srcOrd="0" destOrd="0" presId="urn:microsoft.com/office/officeart/2005/8/layout/hierarchy1"/>
    <dgm:cxn modelId="{0119FB7F-B362-4FE8-9B11-1ECDECE9B745}" type="presOf" srcId="{13B052FD-422C-4BB0-927D-74E74EC71BFE}" destId="{136DB86B-5159-498E-86EE-DAF5F935BF42}" srcOrd="0" destOrd="0" presId="urn:microsoft.com/office/officeart/2005/8/layout/hierarchy1"/>
    <dgm:cxn modelId="{CA950796-8111-4D45-99D4-5D5EDC90B5B3}" srcId="{C0ED764C-B74A-4D1F-9FD5-FE58A094AF1F}" destId="{8762E726-62A2-48C0-A345-DAAA04949C1C}" srcOrd="0" destOrd="0" parTransId="{2A9CEFF0-8A4C-4631-9EF0-769CCB763B2F}" sibTransId="{6498AFD7-98D0-4EB2-B23B-448310E02D74}"/>
    <dgm:cxn modelId="{5A356A99-AE5D-4A2A-80E1-27C5C439AC93}" type="presOf" srcId="{5CD93BC2-05C0-4834-AFC4-A545E6A2AC58}" destId="{E250F4F7-0062-43DF-AAAB-1B3461205A05}" srcOrd="0" destOrd="0" presId="urn:microsoft.com/office/officeart/2005/8/layout/hierarchy1"/>
    <dgm:cxn modelId="{6C53F99E-B979-4CE3-B4D8-EE7B17057374}" type="presOf" srcId="{1FF8D18C-6155-4513-A563-6A74FE5C43AE}" destId="{958B99A3-7FB0-43DC-85CC-7EEDFC565482}" srcOrd="0" destOrd="0" presId="urn:microsoft.com/office/officeart/2005/8/layout/hierarchy1"/>
    <dgm:cxn modelId="{F0A8AEA3-9E1C-47E6-B55F-458CD487FB53}" srcId="{3367BBA2-B1F0-44F8-AA7F-D986C06C66E1}" destId="{94866164-E69F-4B8E-82FB-7828DDE3C182}" srcOrd="1" destOrd="0" parTransId="{13B052FD-422C-4BB0-927D-74E74EC71BFE}" sibTransId="{591B8FD4-D469-4315-86CF-D2CB2B4FCD1E}"/>
    <dgm:cxn modelId="{4572E4A8-380F-47D8-8CC3-7FB630DD9B1F}" type="presOf" srcId="{7F80E02D-1DBC-400E-9577-0D84108A5818}" destId="{5D3480F6-EA99-4B76-A941-B1B888B36A2B}" srcOrd="0" destOrd="0" presId="urn:microsoft.com/office/officeart/2005/8/layout/hierarchy1"/>
    <dgm:cxn modelId="{2AEF46B5-E761-4445-B33A-20BD88D823BF}" type="presOf" srcId="{070AB743-31CB-4D56-98A1-6CA3DFE4F0F9}" destId="{D67ABF13-0E97-4107-86FE-59175312A633}" srcOrd="0" destOrd="0" presId="urn:microsoft.com/office/officeart/2005/8/layout/hierarchy1"/>
    <dgm:cxn modelId="{AAFE74D7-8745-49D3-86CC-3147EBD00335}" type="presOf" srcId="{93BC1673-39D9-41E7-813F-3B355F20C270}" destId="{BAD7F933-ECA5-493E-B2F5-799B304919CE}" srcOrd="0" destOrd="0" presId="urn:microsoft.com/office/officeart/2005/8/layout/hierarchy1"/>
    <dgm:cxn modelId="{72DBFADE-711D-45A5-9807-9E85DC9A8321}" type="presOf" srcId="{3367BBA2-B1F0-44F8-AA7F-D986C06C66E1}" destId="{4403B0B3-29BF-4EF6-B09F-C7EF15FC514C}" srcOrd="0" destOrd="0" presId="urn:microsoft.com/office/officeart/2005/8/layout/hierarchy1"/>
    <dgm:cxn modelId="{706628E3-63BA-4735-AD85-04D110FB701B}" type="presOf" srcId="{D8E2BDA4-ADD4-4981-BABC-48B875E58D5F}" destId="{AD8E1C6A-B1E4-44FB-93BC-67A9CC272220}" srcOrd="0" destOrd="0" presId="urn:microsoft.com/office/officeart/2005/8/layout/hierarchy1"/>
    <dgm:cxn modelId="{A19BB4E8-51B7-4DFD-BB4E-71EC52AB077C}" type="presOf" srcId="{F32364B2-5B13-436F-A791-66EA049404A8}" destId="{7FD9DBA8-A18E-45F6-A163-19B0AFBCD1F6}" srcOrd="0" destOrd="0" presId="urn:microsoft.com/office/officeart/2005/8/layout/hierarchy1"/>
    <dgm:cxn modelId="{A1481BFD-1E26-44B9-9DED-6680F3E6DDE9}" type="presOf" srcId="{8762E726-62A2-48C0-A345-DAAA04949C1C}" destId="{379C2196-C11B-46AF-9E2D-99CB711B76EA}" srcOrd="0" destOrd="0" presId="urn:microsoft.com/office/officeart/2005/8/layout/hierarchy1"/>
    <dgm:cxn modelId="{3EC123FF-CB16-4745-8574-7CDD5CB4CB9C}" type="presOf" srcId="{A1C98D1F-FADB-4513-96E5-C62D104237B4}" destId="{9E31ACB5-84F7-4284-AAEE-58CB1BB93038}" srcOrd="0" destOrd="0" presId="urn:microsoft.com/office/officeart/2005/8/layout/hierarchy1"/>
    <dgm:cxn modelId="{D4E09574-8255-43BC-A862-8B285DCCE664}" type="presParOf" srcId="{06D400FE-7CB7-45CF-AEF0-7753D7079BF2}" destId="{48F7CDEC-CB9F-4BF3-8CBD-A488F4B980D8}" srcOrd="0" destOrd="0" presId="urn:microsoft.com/office/officeart/2005/8/layout/hierarchy1"/>
    <dgm:cxn modelId="{C76971E4-C733-49DC-84F7-AE96DF4D7064}" type="presParOf" srcId="{48F7CDEC-CB9F-4BF3-8CBD-A488F4B980D8}" destId="{99BC01DB-3E2E-43B4-A03E-B326F2B66292}" srcOrd="0" destOrd="0" presId="urn:microsoft.com/office/officeart/2005/8/layout/hierarchy1"/>
    <dgm:cxn modelId="{2824CB05-74B3-4E5E-81DA-0992F8FF676B}" type="presParOf" srcId="{99BC01DB-3E2E-43B4-A03E-B326F2B66292}" destId="{44028E42-80C4-4B59-9965-A239235FC9B1}" srcOrd="0" destOrd="0" presId="urn:microsoft.com/office/officeart/2005/8/layout/hierarchy1"/>
    <dgm:cxn modelId="{50D3170B-43AA-4268-BDED-B1CDA5222F73}" type="presParOf" srcId="{99BC01DB-3E2E-43B4-A03E-B326F2B66292}" destId="{4403B0B3-29BF-4EF6-B09F-C7EF15FC514C}" srcOrd="1" destOrd="0" presId="urn:microsoft.com/office/officeart/2005/8/layout/hierarchy1"/>
    <dgm:cxn modelId="{8D76C146-DC85-4C0F-A6AB-D3C2F4B791FF}" type="presParOf" srcId="{48F7CDEC-CB9F-4BF3-8CBD-A488F4B980D8}" destId="{AEA22914-2368-4467-8D00-4B58528BE754}" srcOrd="1" destOrd="0" presId="urn:microsoft.com/office/officeart/2005/8/layout/hierarchy1"/>
    <dgm:cxn modelId="{04FEAA19-E75E-4E10-A641-37041BC07B05}" type="presParOf" srcId="{AEA22914-2368-4467-8D00-4B58528BE754}" destId="{E250F4F7-0062-43DF-AAAB-1B3461205A05}" srcOrd="0" destOrd="0" presId="urn:microsoft.com/office/officeart/2005/8/layout/hierarchy1"/>
    <dgm:cxn modelId="{A40A19D8-5AED-4FE0-82E2-88AFD767EACA}" type="presParOf" srcId="{AEA22914-2368-4467-8D00-4B58528BE754}" destId="{B1F07E4C-AFE6-4D89-A5E8-3E6D6D596BCE}" srcOrd="1" destOrd="0" presId="urn:microsoft.com/office/officeart/2005/8/layout/hierarchy1"/>
    <dgm:cxn modelId="{CCFE1B34-40FF-40D9-BFFE-DAF8361F2E06}" type="presParOf" srcId="{B1F07E4C-AFE6-4D89-A5E8-3E6D6D596BCE}" destId="{5AF92142-1C1C-4D46-BDE9-EDA01AEB7F0A}" srcOrd="0" destOrd="0" presId="urn:microsoft.com/office/officeart/2005/8/layout/hierarchy1"/>
    <dgm:cxn modelId="{16E80DBC-8B41-464A-8BEB-D6CF938F11F5}" type="presParOf" srcId="{5AF92142-1C1C-4D46-BDE9-EDA01AEB7F0A}" destId="{E61FDD87-8FC7-4B6B-8805-3AFF3148843A}" srcOrd="0" destOrd="0" presId="urn:microsoft.com/office/officeart/2005/8/layout/hierarchy1"/>
    <dgm:cxn modelId="{66332BDA-633A-4234-8385-6E7A8CA410AE}" type="presParOf" srcId="{5AF92142-1C1C-4D46-BDE9-EDA01AEB7F0A}" destId="{788D8A5E-A3D8-4AD5-B3A9-976EE1D9A5DB}" srcOrd="1" destOrd="0" presId="urn:microsoft.com/office/officeart/2005/8/layout/hierarchy1"/>
    <dgm:cxn modelId="{4ABF6EA7-FAF4-4068-B110-12DC29320AB9}" type="presParOf" srcId="{B1F07E4C-AFE6-4D89-A5E8-3E6D6D596BCE}" destId="{EB8C1AF7-9703-46CC-BAC0-602E7F78E008}" srcOrd="1" destOrd="0" presId="urn:microsoft.com/office/officeart/2005/8/layout/hierarchy1"/>
    <dgm:cxn modelId="{D990DFA9-F173-4A16-BFB5-46104C298E53}" type="presParOf" srcId="{EB8C1AF7-9703-46CC-BAC0-602E7F78E008}" destId="{35113967-F5C3-4376-A9C8-B518D99649A1}" srcOrd="0" destOrd="0" presId="urn:microsoft.com/office/officeart/2005/8/layout/hierarchy1"/>
    <dgm:cxn modelId="{3080A125-A3A1-4714-8F38-7E68104D0396}" type="presParOf" srcId="{EB8C1AF7-9703-46CC-BAC0-602E7F78E008}" destId="{75B8ED8E-9FA0-4800-AE98-899FF57B85BE}" srcOrd="1" destOrd="0" presId="urn:microsoft.com/office/officeart/2005/8/layout/hierarchy1"/>
    <dgm:cxn modelId="{B2E3FC89-3539-429E-88CC-3C0CDA32E3EA}" type="presParOf" srcId="{75B8ED8E-9FA0-4800-AE98-899FF57B85BE}" destId="{975E2C8C-F8C6-4BFC-B6CF-01FEAFBB4E34}" srcOrd="0" destOrd="0" presId="urn:microsoft.com/office/officeart/2005/8/layout/hierarchy1"/>
    <dgm:cxn modelId="{BA0ED703-01C3-4E01-BA9B-CF596F17C53D}" type="presParOf" srcId="{975E2C8C-F8C6-4BFC-B6CF-01FEAFBB4E34}" destId="{C766CEFC-E411-45C1-9F6F-5FDC954AC195}" srcOrd="0" destOrd="0" presId="urn:microsoft.com/office/officeart/2005/8/layout/hierarchy1"/>
    <dgm:cxn modelId="{40C8BBD8-494C-4198-AEDB-6BD8BB8170A6}" type="presParOf" srcId="{975E2C8C-F8C6-4BFC-B6CF-01FEAFBB4E34}" destId="{379C2196-C11B-46AF-9E2D-99CB711B76EA}" srcOrd="1" destOrd="0" presId="urn:microsoft.com/office/officeart/2005/8/layout/hierarchy1"/>
    <dgm:cxn modelId="{9E1279C4-8C4C-490D-8C09-0AC961AD7FA6}" type="presParOf" srcId="{75B8ED8E-9FA0-4800-AE98-899FF57B85BE}" destId="{958AA1A5-F8BD-4D44-85AD-612C8A679FC9}" srcOrd="1" destOrd="0" presId="urn:microsoft.com/office/officeart/2005/8/layout/hierarchy1"/>
    <dgm:cxn modelId="{CF46D92C-B35D-40B6-B50A-6EEAF8C33ACA}" type="presParOf" srcId="{EB8C1AF7-9703-46CC-BAC0-602E7F78E008}" destId="{D67ABF13-0E97-4107-86FE-59175312A633}" srcOrd="2" destOrd="0" presId="urn:microsoft.com/office/officeart/2005/8/layout/hierarchy1"/>
    <dgm:cxn modelId="{CA4FA0CE-25B6-4969-89E2-489F39BBE7E0}" type="presParOf" srcId="{EB8C1AF7-9703-46CC-BAC0-602E7F78E008}" destId="{2A7B86AC-1FD5-4601-BBD5-AF813E29823E}" srcOrd="3" destOrd="0" presId="urn:microsoft.com/office/officeart/2005/8/layout/hierarchy1"/>
    <dgm:cxn modelId="{CFE8D406-ADD2-4375-ACCA-CC81890F9A8A}" type="presParOf" srcId="{2A7B86AC-1FD5-4601-BBD5-AF813E29823E}" destId="{DD96672D-5B31-417F-A202-78C04DE273D7}" srcOrd="0" destOrd="0" presId="urn:microsoft.com/office/officeart/2005/8/layout/hierarchy1"/>
    <dgm:cxn modelId="{583953AF-435E-408D-91AD-AD43AC7321F1}" type="presParOf" srcId="{DD96672D-5B31-417F-A202-78C04DE273D7}" destId="{D163B7EB-2B41-491B-AC31-A8CC0B410549}" srcOrd="0" destOrd="0" presId="urn:microsoft.com/office/officeart/2005/8/layout/hierarchy1"/>
    <dgm:cxn modelId="{DCC4F598-FF33-47B7-AAB6-20CC8FBB800B}" type="presParOf" srcId="{DD96672D-5B31-417F-A202-78C04DE273D7}" destId="{958B99A3-7FB0-43DC-85CC-7EEDFC565482}" srcOrd="1" destOrd="0" presId="urn:microsoft.com/office/officeart/2005/8/layout/hierarchy1"/>
    <dgm:cxn modelId="{FDB2AB29-85BC-4E3C-B556-BCCE02F4438D}" type="presParOf" srcId="{2A7B86AC-1FD5-4601-BBD5-AF813E29823E}" destId="{984110D8-20FC-4BCD-9FBA-6D3A4FC2BBE5}" srcOrd="1" destOrd="0" presId="urn:microsoft.com/office/officeart/2005/8/layout/hierarchy1"/>
    <dgm:cxn modelId="{1FC100E5-A861-46B5-9CC7-B9E609F89269}" type="presParOf" srcId="{AEA22914-2368-4467-8D00-4B58528BE754}" destId="{136DB86B-5159-498E-86EE-DAF5F935BF42}" srcOrd="2" destOrd="0" presId="urn:microsoft.com/office/officeart/2005/8/layout/hierarchy1"/>
    <dgm:cxn modelId="{C9704DDB-142E-4B39-A399-B35B9331D6AC}" type="presParOf" srcId="{AEA22914-2368-4467-8D00-4B58528BE754}" destId="{F74F29CC-F3A7-484A-8501-A6BE79FFFA6E}" srcOrd="3" destOrd="0" presId="urn:microsoft.com/office/officeart/2005/8/layout/hierarchy1"/>
    <dgm:cxn modelId="{0518F605-8DA2-41B3-86EA-5DD4C9F3CF92}" type="presParOf" srcId="{F74F29CC-F3A7-484A-8501-A6BE79FFFA6E}" destId="{AC542950-017A-4805-9705-E8C1260513B0}" srcOrd="0" destOrd="0" presId="urn:microsoft.com/office/officeart/2005/8/layout/hierarchy1"/>
    <dgm:cxn modelId="{02D2E1D8-D034-4496-B30E-6C423498848A}" type="presParOf" srcId="{AC542950-017A-4805-9705-E8C1260513B0}" destId="{2FDE9B47-3A3F-4B14-98D1-F3CA5FEFCFE9}" srcOrd="0" destOrd="0" presId="urn:microsoft.com/office/officeart/2005/8/layout/hierarchy1"/>
    <dgm:cxn modelId="{471B96E6-12BC-4ECF-AD06-210E4DB5146A}" type="presParOf" srcId="{AC542950-017A-4805-9705-E8C1260513B0}" destId="{86A82448-6601-4143-A127-E48507A220A4}" srcOrd="1" destOrd="0" presId="urn:microsoft.com/office/officeart/2005/8/layout/hierarchy1"/>
    <dgm:cxn modelId="{9A83B90C-D19F-444D-8A87-C31956A60448}" type="presParOf" srcId="{F74F29CC-F3A7-484A-8501-A6BE79FFFA6E}" destId="{32DF7B11-0C29-4309-8A09-CCAA533C2F67}" srcOrd="1" destOrd="0" presId="urn:microsoft.com/office/officeart/2005/8/layout/hierarchy1"/>
    <dgm:cxn modelId="{D83EE51C-FCB2-46DC-8EB5-3C9EF6B2B1CC}" type="presParOf" srcId="{32DF7B11-0C29-4309-8A09-CCAA533C2F67}" destId="{5D3480F6-EA99-4B76-A941-B1B888B36A2B}" srcOrd="0" destOrd="0" presId="urn:microsoft.com/office/officeart/2005/8/layout/hierarchy1"/>
    <dgm:cxn modelId="{BD90DEF6-1532-4623-840D-E89BC8091842}" type="presParOf" srcId="{32DF7B11-0C29-4309-8A09-CCAA533C2F67}" destId="{940A6784-DF39-48A2-8C3F-66FDA765CB90}" srcOrd="1" destOrd="0" presId="urn:microsoft.com/office/officeart/2005/8/layout/hierarchy1"/>
    <dgm:cxn modelId="{DF6C6913-6013-4005-8202-980E94FA3877}" type="presParOf" srcId="{940A6784-DF39-48A2-8C3F-66FDA765CB90}" destId="{2E3E2E5C-9E35-4D94-B4F7-763E7E0AE5D4}" srcOrd="0" destOrd="0" presId="urn:microsoft.com/office/officeart/2005/8/layout/hierarchy1"/>
    <dgm:cxn modelId="{A7AFA1E9-87EC-41B2-9ACA-519E0BC06770}" type="presParOf" srcId="{2E3E2E5C-9E35-4D94-B4F7-763E7E0AE5D4}" destId="{BD589D9B-4232-463E-8AC3-D544A19A0E0C}" srcOrd="0" destOrd="0" presId="urn:microsoft.com/office/officeart/2005/8/layout/hierarchy1"/>
    <dgm:cxn modelId="{779A704D-6D8D-4BAD-B6C6-1C5FF8C3CD14}" type="presParOf" srcId="{2E3E2E5C-9E35-4D94-B4F7-763E7E0AE5D4}" destId="{9E31ACB5-84F7-4284-AAEE-58CB1BB93038}" srcOrd="1" destOrd="0" presId="urn:microsoft.com/office/officeart/2005/8/layout/hierarchy1"/>
    <dgm:cxn modelId="{A2F27DA7-0562-4876-A478-7FCA77BBD913}" type="presParOf" srcId="{940A6784-DF39-48A2-8C3F-66FDA765CB90}" destId="{03FD55C1-B02C-4B2A-A927-0FD1A1F03A95}" srcOrd="1" destOrd="0" presId="urn:microsoft.com/office/officeart/2005/8/layout/hierarchy1"/>
    <dgm:cxn modelId="{FFB55EEE-1FEF-4587-B370-ED8E80B142C7}" type="presParOf" srcId="{32DF7B11-0C29-4309-8A09-CCAA533C2F67}" destId="{BAD7F933-ECA5-493E-B2F5-799B304919CE}" srcOrd="2" destOrd="0" presId="urn:microsoft.com/office/officeart/2005/8/layout/hierarchy1"/>
    <dgm:cxn modelId="{5388A22D-8CB0-4213-B78D-E2348675F0D6}" type="presParOf" srcId="{32DF7B11-0C29-4309-8A09-CCAA533C2F67}" destId="{C6297340-6F17-439E-9AD9-74B04713A482}" srcOrd="3" destOrd="0" presId="urn:microsoft.com/office/officeart/2005/8/layout/hierarchy1"/>
    <dgm:cxn modelId="{0AA2DEF8-BA0B-49BB-9EC3-F3AB21A30923}" type="presParOf" srcId="{C6297340-6F17-439E-9AD9-74B04713A482}" destId="{034A7C9C-5C79-4411-8FE8-DB7F53E274D7}" srcOrd="0" destOrd="0" presId="urn:microsoft.com/office/officeart/2005/8/layout/hierarchy1"/>
    <dgm:cxn modelId="{7543E7A8-7847-4607-B1E0-CA8FFA42E735}" type="presParOf" srcId="{034A7C9C-5C79-4411-8FE8-DB7F53E274D7}" destId="{B2251B7F-5C12-427F-99E6-E3599519CE65}" srcOrd="0" destOrd="0" presId="urn:microsoft.com/office/officeart/2005/8/layout/hierarchy1"/>
    <dgm:cxn modelId="{DE344548-A256-4B19-B98C-10278103E1D0}" type="presParOf" srcId="{034A7C9C-5C79-4411-8FE8-DB7F53E274D7}" destId="{B8276C38-B3B1-459D-8C0F-B79D28B41497}" srcOrd="1" destOrd="0" presId="urn:microsoft.com/office/officeart/2005/8/layout/hierarchy1"/>
    <dgm:cxn modelId="{6926ACA3-777A-4665-B105-EA54D1B44C59}" type="presParOf" srcId="{C6297340-6F17-439E-9AD9-74B04713A482}" destId="{B82C0D29-F8D6-43D8-A268-84A9D5E9478F}" srcOrd="1" destOrd="0" presId="urn:microsoft.com/office/officeart/2005/8/layout/hierarchy1"/>
    <dgm:cxn modelId="{01425CBB-FAAD-46BA-8C70-6E3C3FC7B1AA}" type="presParOf" srcId="{32DF7B11-0C29-4309-8A09-CCAA533C2F67}" destId="{7FD9DBA8-A18E-45F6-A163-19B0AFBCD1F6}" srcOrd="4" destOrd="0" presId="urn:microsoft.com/office/officeart/2005/8/layout/hierarchy1"/>
    <dgm:cxn modelId="{1A05E9F9-CCB8-4A6E-82E6-D742B4C9952D}" type="presParOf" srcId="{32DF7B11-0C29-4309-8A09-CCAA533C2F67}" destId="{FCFBECCE-4E1B-489D-A36F-11CA0DAD9476}" srcOrd="5" destOrd="0" presId="urn:microsoft.com/office/officeart/2005/8/layout/hierarchy1"/>
    <dgm:cxn modelId="{296CB821-3A0D-4F60-AA03-E701978121ED}" type="presParOf" srcId="{FCFBECCE-4E1B-489D-A36F-11CA0DAD9476}" destId="{92839190-B99E-4457-9C8B-6256B504FE11}" srcOrd="0" destOrd="0" presId="urn:microsoft.com/office/officeart/2005/8/layout/hierarchy1"/>
    <dgm:cxn modelId="{03A8F7FD-8444-4E2F-9AB7-368813EDA425}" type="presParOf" srcId="{92839190-B99E-4457-9C8B-6256B504FE11}" destId="{1CA77B76-1223-4FAD-A17A-42CE388B4DA3}" srcOrd="0" destOrd="0" presId="urn:microsoft.com/office/officeart/2005/8/layout/hierarchy1"/>
    <dgm:cxn modelId="{CCA28B2F-87C7-4D9E-A0B6-3E9D0AC58C51}" type="presParOf" srcId="{92839190-B99E-4457-9C8B-6256B504FE11}" destId="{AD8E1C6A-B1E4-44FB-93BC-67A9CC272220}" srcOrd="1" destOrd="0" presId="urn:microsoft.com/office/officeart/2005/8/layout/hierarchy1"/>
    <dgm:cxn modelId="{62958DCF-C656-40D7-9A16-248834FE20AC}" type="presParOf" srcId="{FCFBECCE-4E1B-489D-A36F-11CA0DAD9476}" destId="{8EA4B7AF-B80A-402A-AB54-90CA0DCA0D2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E9E9A21-C0D0-4A2C-BFD1-541745637FF0}"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F5E0D725-51B9-464E-8861-52A213D2BF4F}">
      <dgm:prSet phldrT="[Text]"/>
      <dgm:spPr/>
      <dgm:t>
        <a:bodyPr/>
        <a:lstStyle/>
        <a:p>
          <a:r>
            <a:rPr lang="he-IL" dirty="0"/>
            <a:t>חלות הקניין</a:t>
          </a:r>
          <a:endParaRPr lang="en-IL" dirty="0"/>
        </a:p>
      </dgm:t>
    </dgm:pt>
    <dgm:pt modelId="{741C62AE-B863-416E-8DF9-022125948D71}" type="parTrans" cxnId="{85A82883-A8CC-4356-9714-2D7FDF0BFFD5}">
      <dgm:prSet/>
      <dgm:spPr/>
      <dgm:t>
        <a:bodyPr/>
        <a:lstStyle/>
        <a:p>
          <a:endParaRPr lang="en-IL"/>
        </a:p>
      </dgm:t>
    </dgm:pt>
    <dgm:pt modelId="{8AF7CDAA-006C-4575-A875-BBA3FCF83B50}" type="sibTrans" cxnId="{85A82883-A8CC-4356-9714-2D7FDF0BFFD5}">
      <dgm:prSet/>
      <dgm:spPr/>
      <dgm:t>
        <a:bodyPr/>
        <a:lstStyle/>
        <a:p>
          <a:endParaRPr lang="en-IL"/>
        </a:p>
      </dgm:t>
    </dgm:pt>
    <dgm:pt modelId="{3801FCE8-A1BF-46A2-84EB-F656DAEE860E}">
      <dgm:prSet phldrT="[Text]"/>
      <dgm:spPr/>
      <dgm:t>
        <a:bodyPr/>
        <a:lstStyle/>
        <a:p>
          <a:r>
            <a:rPr lang="he-IL" dirty="0"/>
            <a:t>מדין </a:t>
          </a:r>
          <a:r>
            <a:rPr lang="he-IL" dirty="0" err="1"/>
            <a:t>גמירות</a:t>
          </a:r>
          <a:r>
            <a:rPr lang="he-IL" dirty="0"/>
            <a:t> דעת </a:t>
          </a:r>
          <a:endParaRPr lang="en-IL" dirty="0"/>
        </a:p>
      </dgm:t>
    </dgm:pt>
    <dgm:pt modelId="{BF6A21B2-9863-4A4B-806F-B9B6028DB819}" type="parTrans" cxnId="{369C4DE4-24B5-4F63-89AB-D8536F20FEA2}">
      <dgm:prSet/>
      <dgm:spPr/>
      <dgm:t>
        <a:bodyPr/>
        <a:lstStyle/>
        <a:p>
          <a:endParaRPr lang="en-IL"/>
        </a:p>
      </dgm:t>
    </dgm:pt>
    <dgm:pt modelId="{859EE27E-5769-483B-9198-FE63A2409067}" type="sibTrans" cxnId="{369C4DE4-24B5-4F63-89AB-D8536F20FEA2}">
      <dgm:prSet/>
      <dgm:spPr/>
      <dgm:t>
        <a:bodyPr/>
        <a:lstStyle/>
        <a:p>
          <a:endParaRPr lang="en-IL"/>
        </a:p>
      </dgm:t>
    </dgm:pt>
    <dgm:pt modelId="{A3D77A71-7393-4137-A83E-1B6DFC3BCB53}">
      <dgm:prSet phldrT="[Text]"/>
      <dgm:spPr/>
      <dgm:t>
        <a:bodyPr/>
        <a:lstStyle/>
        <a:p>
          <a:r>
            <a:rPr lang="he-IL" dirty="0" err="1"/>
            <a:t>חזון</a:t>
          </a:r>
          <a:r>
            <a:rPr lang="he-IL" dirty="0"/>
            <a:t> איש </a:t>
          </a:r>
          <a:endParaRPr lang="en-IL" dirty="0"/>
        </a:p>
      </dgm:t>
    </dgm:pt>
    <dgm:pt modelId="{04974304-B152-4D6E-AEE9-EA3AA5BB14C5}" type="parTrans" cxnId="{9A662740-9CA4-4E56-BBCC-DAE597697300}">
      <dgm:prSet/>
      <dgm:spPr/>
      <dgm:t>
        <a:bodyPr/>
        <a:lstStyle/>
        <a:p>
          <a:endParaRPr lang="en-IL"/>
        </a:p>
      </dgm:t>
    </dgm:pt>
    <dgm:pt modelId="{8F7E8772-C87D-4C06-A0CE-AFD94BD307EB}" type="sibTrans" cxnId="{9A662740-9CA4-4E56-BBCC-DAE597697300}">
      <dgm:prSet/>
      <dgm:spPr/>
      <dgm:t>
        <a:bodyPr/>
        <a:lstStyle/>
        <a:p>
          <a:endParaRPr lang="en-IL"/>
        </a:p>
      </dgm:t>
    </dgm:pt>
    <dgm:pt modelId="{5A0B9D1E-5C76-4FF9-A383-E5CBAF9BC9AD}">
      <dgm:prSet phldrT="[Text]"/>
      <dgm:spPr/>
      <dgm:t>
        <a:bodyPr/>
        <a:lstStyle/>
        <a:p>
          <a:r>
            <a:rPr lang="he-IL" dirty="0"/>
            <a:t>מדין מעשה קניין פורמלי</a:t>
          </a:r>
          <a:endParaRPr lang="en-IL" dirty="0"/>
        </a:p>
      </dgm:t>
    </dgm:pt>
    <dgm:pt modelId="{18B95B76-4FC1-4D24-B779-15E162FDE274}" type="parTrans" cxnId="{F38F4F6E-C68A-4E25-8460-1ECFFBCE93AF}">
      <dgm:prSet/>
      <dgm:spPr/>
      <dgm:t>
        <a:bodyPr/>
        <a:lstStyle/>
        <a:p>
          <a:endParaRPr lang="en-IL"/>
        </a:p>
      </dgm:t>
    </dgm:pt>
    <dgm:pt modelId="{763FF333-42F3-4EF9-848B-3432A16E4D88}" type="sibTrans" cxnId="{F38F4F6E-C68A-4E25-8460-1ECFFBCE93AF}">
      <dgm:prSet/>
      <dgm:spPr/>
      <dgm:t>
        <a:bodyPr/>
        <a:lstStyle/>
        <a:p>
          <a:endParaRPr lang="en-IL"/>
        </a:p>
      </dgm:t>
    </dgm:pt>
    <dgm:pt modelId="{1686A8C0-2E4C-418C-BF1C-9E4EF7854539}">
      <dgm:prSet phldrT="[Text]"/>
      <dgm:spPr/>
      <dgm:t>
        <a:bodyPr/>
        <a:lstStyle/>
        <a:p>
          <a:r>
            <a:rPr lang="he-IL" dirty="0"/>
            <a:t>רמב"ם</a:t>
          </a:r>
          <a:endParaRPr lang="en-IL" dirty="0"/>
        </a:p>
      </dgm:t>
    </dgm:pt>
    <dgm:pt modelId="{B0EAFC92-6A8F-4BAC-9F4B-862927C6DFA4}" type="parTrans" cxnId="{7B8EA032-72FF-4C09-B54E-520DF315DF2E}">
      <dgm:prSet/>
      <dgm:spPr/>
      <dgm:t>
        <a:bodyPr/>
        <a:lstStyle/>
        <a:p>
          <a:endParaRPr lang="en-IL"/>
        </a:p>
      </dgm:t>
    </dgm:pt>
    <dgm:pt modelId="{5C49CDC7-DF58-4343-83D4-00E220C0C9A3}" type="sibTrans" cxnId="{7B8EA032-72FF-4C09-B54E-520DF315DF2E}">
      <dgm:prSet/>
      <dgm:spPr/>
      <dgm:t>
        <a:bodyPr/>
        <a:lstStyle/>
        <a:p>
          <a:endParaRPr lang="en-IL"/>
        </a:p>
      </dgm:t>
    </dgm:pt>
    <dgm:pt modelId="{CDF8C975-9253-4837-96FD-D4858684C25D}">
      <dgm:prSet phldrT="[Text]"/>
      <dgm:spPr/>
      <dgm:t>
        <a:bodyPr/>
        <a:lstStyle/>
        <a:p>
          <a:r>
            <a:rPr lang="he-IL" dirty="0"/>
            <a:t>מדין פרסום שינוי הבעלות לציבור</a:t>
          </a:r>
          <a:endParaRPr lang="en-IL" dirty="0"/>
        </a:p>
      </dgm:t>
    </dgm:pt>
    <dgm:pt modelId="{1439816A-0A1B-49C2-AE99-8D79452B50EF}" type="parTrans" cxnId="{C2C13437-B2A5-42DB-86A2-D4ED7C0972FC}">
      <dgm:prSet/>
      <dgm:spPr/>
      <dgm:t>
        <a:bodyPr/>
        <a:lstStyle/>
        <a:p>
          <a:endParaRPr lang="en-IL"/>
        </a:p>
      </dgm:t>
    </dgm:pt>
    <dgm:pt modelId="{5DF7EA0A-1135-4F58-B0F2-6E35B73B5BCD}" type="sibTrans" cxnId="{C2C13437-B2A5-42DB-86A2-D4ED7C0972FC}">
      <dgm:prSet/>
      <dgm:spPr/>
      <dgm:t>
        <a:bodyPr/>
        <a:lstStyle/>
        <a:p>
          <a:endParaRPr lang="en-IL"/>
        </a:p>
      </dgm:t>
    </dgm:pt>
    <dgm:pt modelId="{052D1983-9EF7-4315-987D-6DDC10415271}">
      <dgm:prSet phldrT="[Text]"/>
      <dgm:spPr/>
      <dgm:t>
        <a:bodyPr/>
        <a:lstStyle/>
        <a:p>
          <a:r>
            <a:rPr lang="he-IL" dirty="0"/>
            <a:t>ירושלמי קידושין</a:t>
          </a:r>
          <a:endParaRPr lang="en-IL" dirty="0"/>
        </a:p>
      </dgm:t>
    </dgm:pt>
    <dgm:pt modelId="{AEB048AD-121A-44CA-823C-F69CE520A776}" type="parTrans" cxnId="{29DB2224-A9E8-42C9-B930-0CB9BE5CF227}">
      <dgm:prSet/>
      <dgm:spPr/>
      <dgm:t>
        <a:bodyPr/>
        <a:lstStyle/>
        <a:p>
          <a:endParaRPr lang="en-IL"/>
        </a:p>
      </dgm:t>
    </dgm:pt>
    <dgm:pt modelId="{BD87BC95-5848-46F9-B953-26161E2D38C6}" type="sibTrans" cxnId="{29DB2224-A9E8-42C9-B930-0CB9BE5CF227}">
      <dgm:prSet/>
      <dgm:spPr/>
      <dgm:t>
        <a:bodyPr/>
        <a:lstStyle/>
        <a:p>
          <a:endParaRPr lang="en-IL"/>
        </a:p>
      </dgm:t>
    </dgm:pt>
    <dgm:pt modelId="{1F73CDAA-DD07-4078-B955-BFE2CE8A6136}" type="pres">
      <dgm:prSet presAssocID="{0E9E9A21-C0D0-4A2C-BFD1-541745637FF0}" presName="hierChild1" presStyleCnt="0">
        <dgm:presLayoutVars>
          <dgm:chPref val="1"/>
          <dgm:dir val="rev"/>
          <dgm:animOne val="branch"/>
          <dgm:animLvl val="lvl"/>
          <dgm:resizeHandles/>
        </dgm:presLayoutVars>
      </dgm:prSet>
      <dgm:spPr/>
    </dgm:pt>
    <dgm:pt modelId="{2CBDB680-B77E-4E6C-8857-02811DF111E3}" type="pres">
      <dgm:prSet presAssocID="{F5E0D725-51B9-464E-8861-52A213D2BF4F}" presName="hierRoot1" presStyleCnt="0"/>
      <dgm:spPr/>
    </dgm:pt>
    <dgm:pt modelId="{17FC9187-CEED-4495-993B-6617E38AFB04}" type="pres">
      <dgm:prSet presAssocID="{F5E0D725-51B9-464E-8861-52A213D2BF4F}" presName="composite" presStyleCnt="0"/>
      <dgm:spPr/>
    </dgm:pt>
    <dgm:pt modelId="{41FE4B53-D1C0-470A-A8F2-5C603F4932F4}" type="pres">
      <dgm:prSet presAssocID="{F5E0D725-51B9-464E-8861-52A213D2BF4F}" presName="background" presStyleLbl="node0" presStyleIdx="0" presStyleCnt="1"/>
      <dgm:spPr/>
    </dgm:pt>
    <dgm:pt modelId="{F0761665-5867-420F-BF49-E90BDB59DA3B}" type="pres">
      <dgm:prSet presAssocID="{F5E0D725-51B9-464E-8861-52A213D2BF4F}" presName="text" presStyleLbl="fgAcc0" presStyleIdx="0" presStyleCnt="1">
        <dgm:presLayoutVars>
          <dgm:chPref val="3"/>
        </dgm:presLayoutVars>
      </dgm:prSet>
      <dgm:spPr/>
    </dgm:pt>
    <dgm:pt modelId="{8DC3792A-BF81-476B-8CEC-1910085EBE4A}" type="pres">
      <dgm:prSet presAssocID="{F5E0D725-51B9-464E-8861-52A213D2BF4F}" presName="hierChild2" presStyleCnt="0"/>
      <dgm:spPr/>
    </dgm:pt>
    <dgm:pt modelId="{6BAF89D4-C9A0-4A7A-98B3-FB546A3EF191}" type="pres">
      <dgm:prSet presAssocID="{BF6A21B2-9863-4A4B-806F-B9B6028DB819}" presName="Name10" presStyleLbl="parChTrans1D2" presStyleIdx="0" presStyleCnt="3"/>
      <dgm:spPr/>
    </dgm:pt>
    <dgm:pt modelId="{2CA10D05-E054-439B-9121-FD295E285F8F}" type="pres">
      <dgm:prSet presAssocID="{3801FCE8-A1BF-46A2-84EB-F656DAEE860E}" presName="hierRoot2" presStyleCnt="0"/>
      <dgm:spPr/>
    </dgm:pt>
    <dgm:pt modelId="{A885B3B2-C998-4412-918F-CDFC6EB1DE6B}" type="pres">
      <dgm:prSet presAssocID="{3801FCE8-A1BF-46A2-84EB-F656DAEE860E}" presName="composite2" presStyleCnt="0"/>
      <dgm:spPr/>
    </dgm:pt>
    <dgm:pt modelId="{439041DE-A5DD-435F-A94A-19824EBE3D14}" type="pres">
      <dgm:prSet presAssocID="{3801FCE8-A1BF-46A2-84EB-F656DAEE860E}" presName="background2" presStyleLbl="node2" presStyleIdx="0" presStyleCnt="3"/>
      <dgm:spPr/>
    </dgm:pt>
    <dgm:pt modelId="{7C89BA02-79BA-4CB7-92BD-4673D8E34E30}" type="pres">
      <dgm:prSet presAssocID="{3801FCE8-A1BF-46A2-84EB-F656DAEE860E}" presName="text2" presStyleLbl="fgAcc2" presStyleIdx="0" presStyleCnt="3">
        <dgm:presLayoutVars>
          <dgm:chPref val="3"/>
        </dgm:presLayoutVars>
      </dgm:prSet>
      <dgm:spPr/>
    </dgm:pt>
    <dgm:pt modelId="{CFE02C9A-CD19-4E40-A6CE-E21872C30700}" type="pres">
      <dgm:prSet presAssocID="{3801FCE8-A1BF-46A2-84EB-F656DAEE860E}" presName="hierChild3" presStyleCnt="0"/>
      <dgm:spPr/>
    </dgm:pt>
    <dgm:pt modelId="{07D2E2CB-59EF-46A0-A91D-791B0D6382DB}" type="pres">
      <dgm:prSet presAssocID="{04974304-B152-4D6E-AEE9-EA3AA5BB14C5}" presName="Name17" presStyleLbl="parChTrans1D3" presStyleIdx="0" presStyleCnt="3"/>
      <dgm:spPr/>
    </dgm:pt>
    <dgm:pt modelId="{85487420-FF3B-4EE0-94A7-A7BA2BF91600}" type="pres">
      <dgm:prSet presAssocID="{A3D77A71-7393-4137-A83E-1B6DFC3BCB53}" presName="hierRoot3" presStyleCnt="0"/>
      <dgm:spPr/>
    </dgm:pt>
    <dgm:pt modelId="{967C354E-6708-44B5-A80B-EF5D0C0963D1}" type="pres">
      <dgm:prSet presAssocID="{A3D77A71-7393-4137-A83E-1B6DFC3BCB53}" presName="composite3" presStyleCnt="0"/>
      <dgm:spPr/>
    </dgm:pt>
    <dgm:pt modelId="{6029A8B7-52B1-48C2-A72F-956554B9C808}" type="pres">
      <dgm:prSet presAssocID="{A3D77A71-7393-4137-A83E-1B6DFC3BCB53}" presName="background3" presStyleLbl="node3" presStyleIdx="0" presStyleCnt="3"/>
      <dgm:spPr/>
    </dgm:pt>
    <dgm:pt modelId="{6783D6D3-2034-4ED2-ADE5-9713F831209C}" type="pres">
      <dgm:prSet presAssocID="{A3D77A71-7393-4137-A83E-1B6DFC3BCB53}" presName="text3" presStyleLbl="fgAcc3" presStyleIdx="0" presStyleCnt="3">
        <dgm:presLayoutVars>
          <dgm:chPref val="3"/>
        </dgm:presLayoutVars>
      </dgm:prSet>
      <dgm:spPr/>
    </dgm:pt>
    <dgm:pt modelId="{0A03DAD9-3A85-4545-A035-93102C69DEE9}" type="pres">
      <dgm:prSet presAssocID="{A3D77A71-7393-4137-A83E-1B6DFC3BCB53}" presName="hierChild4" presStyleCnt="0"/>
      <dgm:spPr/>
    </dgm:pt>
    <dgm:pt modelId="{2A0F7060-3322-43C7-AF0B-580E596FBE5A}" type="pres">
      <dgm:prSet presAssocID="{18B95B76-4FC1-4D24-B779-15E162FDE274}" presName="Name10" presStyleLbl="parChTrans1D2" presStyleIdx="1" presStyleCnt="3"/>
      <dgm:spPr/>
    </dgm:pt>
    <dgm:pt modelId="{E0D20D00-283D-4660-8052-613699E1BCFE}" type="pres">
      <dgm:prSet presAssocID="{5A0B9D1E-5C76-4FF9-A383-E5CBAF9BC9AD}" presName="hierRoot2" presStyleCnt="0"/>
      <dgm:spPr/>
    </dgm:pt>
    <dgm:pt modelId="{FEE6C879-625F-49DA-BFFC-BFE88D8F33A8}" type="pres">
      <dgm:prSet presAssocID="{5A0B9D1E-5C76-4FF9-A383-E5CBAF9BC9AD}" presName="composite2" presStyleCnt="0"/>
      <dgm:spPr/>
    </dgm:pt>
    <dgm:pt modelId="{CBD3F44E-F98E-457F-ADBC-740E46E8A4CC}" type="pres">
      <dgm:prSet presAssocID="{5A0B9D1E-5C76-4FF9-A383-E5CBAF9BC9AD}" presName="background2" presStyleLbl="node2" presStyleIdx="1" presStyleCnt="3"/>
      <dgm:spPr/>
    </dgm:pt>
    <dgm:pt modelId="{CF3B862C-8061-4CAD-B99B-C5159EF770FA}" type="pres">
      <dgm:prSet presAssocID="{5A0B9D1E-5C76-4FF9-A383-E5CBAF9BC9AD}" presName="text2" presStyleLbl="fgAcc2" presStyleIdx="1" presStyleCnt="3">
        <dgm:presLayoutVars>
          <dgm:chPref val="3"/>
        </dgm:presLayoutVars>
      </dgm:prSet>
      <dgm:spPr/>
    </dgm:pt>
    <dgm:pt modelId="{1B3B82AC-823E-459E-A1D9-380C0BD637D3}" type="pres">
      <dgm:prSet presAssocID="{5A0B9D1E-5C76-4FF9-A383-E5CBAF9BC9AD}" presName="hierChild3" presStyleCnt="0"/>
      <dgm:spPr/>
    </dgm:pt>
    <dgm:pt modelId="{F78FAF64-141E-4BA5-893D-6F3A5A63582D}" type="pres">
      <dgm:prSet presAssocID="{B0EAFC92-6A8F-4BAC-9F4B-862927C6DFA4}" presName="Name17" presStyleLbl="parChTrans1D3" presStyleIdx="1" presStyleCnt="3"/>
      <dgm:spPr/>
    </dgm:pt>
    <dgm:pt modelId="{BA1F482D-9C1E-4D23-898F-BA0A6B85CC4C}" type="pres">
      <dgm:prSet presAssocID="{1686A8C0-2E4C-418C-BF1C-9E4EF7854539}" presName="hierRoot3" presStyleCnt="0"/>
      <dgm:spPr/>
    </dgm:pt>
    <dgm:pt modelId="{61ED76C0-1121-46C2-BFA3-6226ABC062B5}" type="pres">
      <dgm:prSet presAssocID="{1686A8C0-2E4C-418C-BF1C-9E4EF7854539}" presName="composite3" presStyleCnt="0"/>
      <dgm:spPr/>
    </dgm:pt>
    <dgm:pt modelId="{690EAACF-9848-4D9E-9DD9-9F47AB1D15C6}" type="pres">
      <dgm:prSet presAssocID="{1686A8C0-2E4C-418C-BF1C-9E4EF7854539}" presName="background3" presStyleLbl="node3" presStyleIdx="1" presStyleCnt="3"/>
      <dgm:spPr/>
    </dgm:pt>
    <dgm:pt modelId="{EE42D6FA-20A4-49F9-BB05-4E4C74CED277}" type="pres">
      <dgm:prSet presAssocID="{1686A8C0-2E4C-418C-BF1C-9E4EF7854539}" presName="text3" presStyleLbl="fgAcc3" presStyleIdx="1" presStyleCnt="3">
        <dgm:presLayoutVars>
          <dgm:chPref val="3"/>
        </dgm:presLayoutVars>
      </dgm:prSet>
      <dgm:spPr/>
    </dgm:pt>
    <dgm:pt modelId="{C03B0634-01D7-4277-9323-999A0AED4889}" type="pres">
      <dgm:prSet presAssocID="{1686A8C0-2E4C-418C-BF1C-9E4EF7854539}" presName="hierChild4" presStyleCnt="0"/>
      <dgm:spPr/>
    </dgm:pt>
    <dgm:pt modelId="{F12DC750-D88E-4971-BEEC-30ABC0B8368F}" type="pres">
      <dgm:prSet presAssocID="{1439816A-0A1B-49C2-AE99-8D79452B50EF}" presName="Name10" presStyleLbl="parChTrans1D2" presStyleIdx="2" presStyleCnt="3"/>
      <dgm:spPr/>
    </dgm:pt>
    <dgm:pt modelId="{4ED0E1EB-E6A1-43C9-8E67-6663F1AEC8E2}" type="pres">
      <dgm:prSet presAssocID="{CDF8C975-9253-4837-96FD-D4858684C25D}" presName="hierRoot2" presStyleCnt="0"/>
      <dgm:spPr/>
    </dgm:pt>
    <dgm:pt modelId="{D4444875-5C13-4383-ADA3-C24871B15D24}" type="pres">
      <dgm:prSet presAssocID="{CDF8C975-9253-4837-96FD-D4858684C25D}" presName="composite2" presStyleCnt="0"/>
      <dgm:spPr/>
    </dgm:pt>
    <dgm:pt modelId="{8212FD1F-4DC3-4EE4-930B-D94E49A66E12}" type="pres">
      <dgm:prSet presAssocID="{CDF8C975-9253-4837-96FD-D4858684C25D}" presName="background2" presStyleLbl="node2" presStyleIdx="2" presStyleCnt="3"/>
      <dgm:spPr>
        <a:solidFill>
          <a:schemeClr val="accent6"/>
        </a:solidFill>
      </dgm:spPr>
    </dgm:pt>
    <dgm:pt modelId="{CEC5F75A-D21E-47B0-8938-77CCC5B8EE4D}" type="pres">
      <dgm:prSet presAssocID="{CDF8C975-9253-4837-96FD-D4858684C25D}" presName="text2" presStyleLbl="fgAcc2" presStyleIdx="2" presStyleCnt="3">
        <dgm:presLayoutVars>
          <dgm:chPref val="3"/>
        </dgm:presLayoutVars>
      </dgm:prSet>
      <dgm:spPr/>
    </dgm:pt>
    <dgm:pt modelId="{44A6ECDB-E0AA-4C8A-9A33-86AD7B7DC4D9}" type="pres">
      <dgm:prSet presAssocID="{CDF8C975-9253-4837-96FD-D4858684C25D}" presName="hierChild3" presStyleCnt="0"/>
      <dgm:spPr/>
    </dgm:pt>
    <dgm:pt modelId="{A3EB2E4B-3BA4-4FD5-B5C9-30FF0DBFF816}" type="pres">
      <dgm:prSet presAssocID="{AEB048AD-121A-44CA-823C-F69CE520A776}" presName="Name17" presStyleLbl="parChTrans1D3" presStyleIdx="2" presStyleCnt="3"/>
      <dgm:spPr/>
    </dgm:pt>
    <dgm:pt modelId="{FBA59AFB-32BF-45D4-8BA3-C11292CE280A}" type="pres">
      <dgm:prSet presAssocID="{052D1983-9EF7-4315-987D-6DDC10415271}" presName="hierRoot3" presStyleCnt="0"/>
      <dgm:spPr/>
    </dgm:pt>
    <dgm:pt modelId="{50BCD9B4-E525-4638-946E-15C64DE8C877}" type="pres">
      <dgm:prSet presAssocID="{052D1983-9EF7-4315-987D-6DDC10415271}" presName="composite3" presStyleCnt="0"/>
      <dgm:spPr/>
    </dgm:pt>
    <dgm:pt modelId="{A5AFE8B7-4ECD-4150-9577-E038E8FAD4D2}" type="pres">
      <dgm:prSet presAssocID="{052D1983-9EF7-4315-987D-6DDC10415271}" presName="background3" presStyleLbl="node3" presStyleIdx="2" presStyleCnt="3"/>
      <dgm:spPr>
        <a:solidFill>
          <a:srgbClr val="00B050"/>
        </a:solidFill>
      </dgm:spPr>
    </dgm:pt>
    <dgm:pt modelId="{7EE06931-85BA-4CED-A9E8-3DA60629A0EF}" type="pres">
      <dgm:prSet presAssocID="{052D1983-9EF7-4315-987D-6DDC10415271}" presName="text3" presStyleLbl="fgAcc3" presStyleIdx="2" presStyleCnt="3">
        <dgm:presLayoutVars>
          <dgm:chPref val="3"/>
        </dgm:presLayoutVars>
      </dgm:prSet>
      <dgm:spPr/>
    </dgm:pt>
    <dgm:pt modelId="{EF5310F6-F0B2-4FC1-BE26-ADEABBDB410B}" type="pres">
      <dgm:prSet presAssocID="{052D1983-9EF7-4315-987D-6DDC10415271}" presName="hierChild4" presStyleCnt="0"/>
      <dgm:spPr/>
    </dgm:pt>
  </dgm:ptLst>
  <dgm:cxnLst>
    <dgm:cxn modelId="{B0109402-EDDC-42FC-803D-44822903F1C2}" type="presOf" srcId="{F5E0D725-51B9-464E-8861-52A213D2BF4F}" destId="{F0761665-5867-420F-BF49-E90BDB59DA3B}" srcOrd="0" destOrd="0" presId="urn:microsoft.com/office/officeart/2005/8/layout/hierarchy1"/>
    <dgm:cxn modelId="{96930E17-8F01-48EA-97D1-A3F117D0C386}" type="presOf" srcId="{18B95B76-4FC1-4D24-B779-15E162FDE274}" destId="{2A0F7060-3322-43C7-AF0B-580E596FBE5A}" srcOrd="0" destOrd="0" presId="urn:microsoft.com/office/officeart/2005/8/layout/hierarchy1"/>
    <dgm:cxn modelId="{29DB2224-A9E8-42C9-B930-0CB9BE5CF227}" srcId="{CDF8C975-9253-4837-96FD-D4858684C25D}" destId="{052D1983-9EF7-4315-987D-6DDC10415271}" srcOrd="0" destOrd="0" parTransId="{AEB048AD-121A-44CA-823C-F69CE520A776}" sibTransId="{BD87BC95-5848-46F9-B953-26161E2D38C6}"/>
    <dgm:cxn modelId="{7B8EA032-72FF-4C09-B54E-520DF315DF2E}" srcId="{5A0B9D1E-5C76-4FF9-A383-E5CBAF9BC9AD}" destId="{1686A8C0-2E4C-418C-BF1C-9E4EF7854539}" srcOrd="0" destOrd="0" parTransId="{B0EAFC92-6A8F-4BAC-9F4B-862927C6DFA4}" sibTransId="{5C49CDC7-DF58-4343-83D4-00E220C0C9A3}"/>
    <dgm:cxn modelId="{C2C13437-B2A5-42DB-86A2-D4ED7C0972FC}" srcId="{F5E0D725-51B9-464E-8861-52A213D2BF4F}" destId="{CDF8C975-9253-4837-96FD-D4858684C25D}" srcOrd="2" destOrd="0" parTransId="{1439816A-0A1B-49C2-AE99-8D79452B50EF}" sibTransId="{5DF7EA0A-1135-4F58-B0F2-6E35B73B5BCD}"/>
    <dgm:cxn modelId="{F3F6823E-5254-4B4B-AD39-48D87BF66956}" type="presOf" srcId="{1439816A-0A1B-49C2-AE99-8D79452B50EF}" destId="{F12DC750-D88E-4971-BEEC-30ABC0B8368F}" srcOrd="0" destOrd="0" presId="urn:microsoft.com/office/officeart/2005/8/layout/hierarchy1"/>
    <dgm:cxn modelId="{9A662740-9CA4-4E56-BBCC-DAE597697300}" srcId="{3801FCE8-A1BF-46A2-84EB-F656DAEE860E}" destId="{A3D77A71-7393-4137-A83E-1B6DFC3BCB53}" srcOrd="0" destOrd="0" parTransId="{04974304-B152-4D6E-AEE9-EA3AA5BB14C5}" sibTransId="{8F7E8772-C87D-4C06-A0CE-AFD94BD307EB}"/>
    <dgm:cxn modelId="{510C0843-5067-4FDE-9A4F-4E048FAA97B4}" type="presOf" srcId="{1686A8C0-2E4C-418C-BF1C-9E4EF7854539}" destId="{EE42D6FA-20A4-49F9-BB05-4E4C74CED277}" srcOrd="0" destOrd="0" presId="urn:microsoft.com/office/officeart/2005/8/layout/hierarchy1"/>
    <dgm:cxn modelId="{A4046464-9CAD-40F2-9ADC-E79E70D4652B}" type="presOf" srcId="{AEB048AD-121A-44CA-823C-F69CE520A776}" destId="{A3EB2E4B-3BA4-4FD5-B5C9-30FF0DBFF816}" srcOrd="0" destOrd="0" presId="urn:microsoft.com/office/officeart/2005/8/layout/hierarchy1"/>
    <dgm:cxn modelId="{05CF6945-935C-435F-97F4-49ABB673E7D8}" type="presOf" srcId="{BF6A21B2-9863-4A4B-806F-B9B6028DB819}" destId="{6BAF89D4-C9A0-4A7A-98B3-FB546A3EF191}" srcOrd="0" destOrd="0" presId="urn:microsoft.com/office/officeart/2005/8/layout/hierarchy1"/>
    <dgm:cxn modelId="{A751526A-185A-4033-B31D-53C948F9CC2F}" type="presOf" srcId="{0E9E9A21-C0D0-4A2C-BFD1-541745637FF0}" destId="{1F73CDAA-DD07-4078-B955-BFE2CE8A6136}" srcOrd="0" destOrd="0" presId="urn:microsoft.com/office/officeart/2005/8/layout/hierarchy1"/>
    <dgm:cxn modelId="{F38F4F6E-C68A-4E25-8460-1ECFFBCE93AF}" srcId="{F5E0D725-51B9-464E-8861-52A213D2BF4F}" destId="{5A0B9D1E-5C76-4FF9-A383-E5CBAF9BC9AD}" srcOrd="1" destOrd="0" parTransId="{18B95B76-4FC1-4D24-B779-15E162FDE274}" sibTransId="{763FF333-42F3-4EF9-848B-3432A16E4D88}"/>
    <dgm:cxn modelId="{0257DB54-0CBA-4579-B2FD-30300CE83E35}" type="presOf" srcId="{3801FCE8-A1BF-46A2-84EB-F656DAEE860E}" destId="{7C89BA02-79BA-4CB7-92BD-4673D8E34E30}" srcOrd="0" destOrd="0" presId="urn:microsoft.com/office/officeart/2005/8/layout/hierarchy1"/>
    <dgm:cxn modelId="{85A82883-A8CC-4356-9714-2D7FDF0BFFD5}" srcId="{0E9E9A21-C0D0-4A2C-BFD1-541745637FF0}" destId="{F5E0D725-51B9-464E-8861-52A213D2BF4F}" srcOrd="0" destOrd="0" parTransId="{741C62AE-B863-416E-8DF9-022125948D71}" sibTransId="{8AF7CDAA-006C-4575-A875-BBA3FCF83B50}"/>
    <dgm:cxn modelId="{D12CADAB-5A6B-4FF7-B1F1-DC43A0774A5A}" type="presOf" srcId="{B0EAFC92-6A8F-4BAC-9F4B-862927C6DFA4}" destId="{F78FAF64-141E-4BA5-893D-6F3A5A63582D}" srcOrd="0" destOrd="0" presId="urn:microsoft.com/office/officeart/2005/8/layout/hierarchy1"/>
    <dgm:cxn modelId="{649930B4-E286-4E5F-AD62-0E33D69B9A00}" type="presOf" srcId="{A3D77A71-7393-4137-A83E-1B6DFC3BCB53}" destId="{6783D6D3-2034-4ED2-ADE5-9713F831209C}" srcOrd="0" destOrd="0" presId="urn:microsoft.com/office/officeart/2005/8/layout/hierarchy1"/>
    <dgm:cxn modelId="{083BB6BE-48AF-404B-BA56-11223C5B8C48}" type="presOf" srcId="{5A0B9D1E-5C76-4FF9-A383-E5CBAF9BC9AD}" destId="{CF3B862C-8061-4CAD-B99B-C5159EF770FA}" srcOrd="0" destOrd="0" presId="urn:microsoft.com/office/officeart/2005/8/layout/hierarchy1"/>
    <dgm:cxn modelId="{F2A809CD-E535-4F9C-ABDF-FE8072A850C2}" type="presOf" srcId="{CDF8C975-9253-4837-96FD-D4858684C25D}" destId="{CEC5F75A-D21E-47B0-8938-77CCC5B8EE4D}" srcOrd="0" destOrd="0" presId="urn:microsoft.com/office/officeart/2005/8/layout/hierarchy1"/>
    <dgm:cxn modelId="{B32569DA-3F06-43FE-B4D3-A274F7F705A7}" type="presOf" srcId="{052D1983-9EF7-4315-987D-6DDC10415271}" destId="{7EE06931-85BA-4CED-A9E8-3DA60629A0EF}" srcOrd="0" destOrd="0" presId="urn:microsoft.com/office/officeart/2005/8/layout/hierarchy1"/>
    <dgm:cxn modelId="{56B807DB-D314-4137-9864-2A3359700888}" type="presOf" srcId="{04974304-B152-4D6E-AEE9-EA3AA5BB14C5}" destId="{07D2E2CB-59EF-46A0-A91D-791B0D6382DB}" srcOrd="0" destOrd="0" presId="urn:microsoft.com/office/officeart/2005/8/layout/hierarchy1"/>
    <dgm:cxn modelId="{369C4DE4-24B5-4F63-89AB-D8536F20FEA2}" srcId="{F5E0D725-51B9-464E-8861-52A213D2BF4F}" destId="{3801FCE8-A1BF-46A2-84EB-F656DAEE860E}" srcOrd="0" destOrd="0" parTransId="{BF6A21B2-9863-4A4B-806F-B9B6028DB819}" sibTransId="{859EE27E-5769-483B-9198-FE63A2409067}"/>
    <dgm:cxn modelId="{94AA30FC-3BBB-4EA5-A5CE-292CF7F51395}" type="presParOf" srcId="{1F73CDAA-DD07-4078-B955-BFE2CE8A6136}" destId="{2CBDB680-B77E-4E6C-8857-02811DF111E3}" srcOrd="0" destOrd="0" presId="urn:microsoft.com/office/officeart/2005/8/layout/hierarchy1"/>
    <dgm:cxn modelId="{31B39926-613B-40DF-82B5-8E542EC0F60D}" type="presParOf" srcId="{2CBDB680-B77E-4E6C-8857-02811DF111E3}" destId="{17FC9187-CEED-4495-993B-6617E38AFB04}" srcOrd="0" destOrd="0" presId="urn:microsoft.com/office/officeart/2005/8/layout/hierarchy1"/>
    <dgm:cxn modelId="{B143A7ED-341D-43B2-ADBB-4D4BB3DDB29E}" type="presParOf" srcId="{17FC9187-CEED-4495-993B-6617E38AFB04}" destId="{41FE4B53-D1C0-470A-A8F2-5C603F4932F4}" srcOrd="0" destOrd="0" presId="urn:microsoft.com/office/officeart/2005/8/layout/hierarchy1"/>
    <dgm:cxn modelId="{BBD0A462-76EB-4493-9059-65FE59B56682}" type="presParOf" srcId="{17FC9187-CEED-4495-993B-6617E38AFB04}" destId="{F0761665-5867-420F-BF49-E90BDB59DA3B}" srcOrd="1" destOrd="0" presId="urn:microsoft.com/office/officeart/2005/8/layout/hierarchy1"/>
    <dgm:cxn modelId="{F66F474B-328F-459C-8D7C-B5839A07D327}" type="presParOf" srcId="{2CBDB680-B77E-4E6C-8857-02811DF111E3}" destId="{8DC3792A-BF81-476B-8CEC-1910085EBE4A}" srcOrd="1" destOrd="0" presId="urn:microsoft.com/office/officeart/2005/8/layout/hierarchy1"/>
    <dgm:cxn modelId="{67CB2667-3115-467F-90CA-1FB73303B0BA}" type="presParOf" srcId="{8DC3792A-BF81-476B-8CEC-1910085EBE4A}" destId="{6BAF89D4-C9A0-4A7A-98B3-FB546A3EF191}" srcOrd="0" destOrd="0" presId="urn:microsoft.com/office/officeart/2005/8/layout/hierarchy1"/>
    <dgm:cxn modelId="{1CA9CDEB-A879-4EC2-935B-F40879BE2070}" type="presParOf" srcId="{8DC3792A-BF81-476B-8CEC-1910085EBE4A}" destId="{2CA10D05-E054-439B-9121-FD295E285F8F}" srcOrd="1" destOrd="0" presId="urn:microsoft.com/office/officeart/2005/8/layout/hierarchy1"/>
    <dgm:cxn modelId="{711C0634-2AA8-4623-A7AE-B65B04FC5739}" type="presParOf" srcId="{2CA10D05-E054-439B-9121-FD295E285F8F}" destId="{A885B3B2-C998-4412-918F-CDFC6EB1DE6B}" srcOrd="0" destOrd="0" presId="urn:microsoft.com/office/officeart/2005/8/layout/hierarchy1"/>
    <dgm:cxn modelId="{B695C680-99DE-488E-B5A9-FD70E17427E8}" type="presParOf" srcId="{A885B3B2-C998-4412-918F-CDFC6EB1DE6B}" destId="{439041DE-A5DD-435F-A94A-19824EBE3D14}" srcOrd="0" destOrd="0" presId="urn:microsoft.com/office/officeart/2005/8/layout/hierarchy1"/>
    <dgm:cxn modelId="{54378502-B501-4D28-81D2-69FBF90A37A7}" type="presParOf" srcId="{A885B3B2-C998-4412-918F-CDFC6EB1DE6B}" destId="{7C89BA02-79BA-4CB7-92BD-4673D8E34E30}" srcOrd="1" destOrd="0" presId="urn:microsoft.com/office/officeart/2005/8/layout/hierarchy1"/>
    <dgm:cxn modelId="{184E8604-0AB6-4036-AD75-EF11D4B4FD93}" type="presParOf" srcId="{2CA10D05-E054-439B-9121-FD295E285F8F}" destId="{CFE02C9A-CD19-4E40-A6CE-E21872C30700}" srcOrd="1" destOrd="0" presId="urn:microsoft.com/office/officeart/2005/8/layout/hierarchy1"/>
    <dgm:cxn modelId="{B5DDE71E-A3FD-456B-A4B2-7CAC6D9674EB}" type="presParOf" srcId="{CFE02C9A-CD19-4E40-A6CE-E21872C30700}" destId="{07D2E2CB-59EF-46A0-A91D-791B0D6382DB}" srcOrd="0" destOrd="0" presId="urn:microsoft.com/office/officeart/2005/8/layout/hierarchy1"/>
    <dgm:cxn modelId="{3614ADD7-0C41-431A-8329-8C65BC97296A}" type="presParOf" srcId="{CFE02C9A-CD19-4E40-A6CE-E21872C30700}" destId="{85487420-FF3B-4EE0-94A7-A7BA2BF91600}" srcOrd="1" destOrd="0" presId="urn:microsoft.com/office/officeart/2005/8/layout/hierarchy1"/>
    <dgm:cxn modelId="{63E6B20E-F464-4ECA-AA3F-57F20B273B02}" type="presParOf" srcId="{85487420-FF3B-4EE0-94A7-A7BA2BF91600}" destId="{967C354E-6708-44B5-A80B-EF5D0C0963D1}" srcOrd="0" destOrd="0" presId="urn:microsoft.com/office/officeart/2005/8/layout/hierarchy1"/>
    <dgm:cxn modelId="{23060EB0-EB30-4975-A032-CE50BFA4E566}" type="presParOf" srcId="{967C354E-6708-44B5-A80B-EF5D0C0963D1}" destId="{6029A8B7-52B1-48C2-A72F-956554B9C808}" srcOrd="0" destOrd="0" presId="urn:microsoft.com/office/officeart/2005/8/layout/hierarchy1"/>
    <dgm:cxn modelId="{D7BAA317-8749-4647-B46C-4C288C0BEA29}" type="presParOf" srcId="{967C354E-6708-44B5-A80B-EF5D0C0963D1}" destId="{6783D6D3-2034-4ED2-ADE5-9713F831209C}" srcOrd="1" destOrd="0" presId="urn:microsoft.com/office/officeart/2005/8/layout/hierarchy1"/>
    <dgm:cxn modelId="{3AA8E534-A053-43E8-8860-74934CAA41BF}" type="presParOf" srcId="{85487420-FF3B-4EE0-94A7-A7BA2BF91600}" destId="{0A03DAD9-3A85-4545-A035-93102C69DEE9}" srcOrd="1" destOrd="0" presId="urn:microsoft.com/office/officeart/2005/8/layout/hierarchy1"/>
    <dgm:cxn modelId="{98F34AD5-D7E0-4B75-BFBD-25186E88ACDD}" type="presParOf" srcId="{8DC3792A-BF81-476B-8CEC-1910085EBE4A}" destId="{2A0F7060-3322-43C7-AF0B-580E596FBE5A}" srcOrd="2" destOrd="0" presId="urn:microsoft.com/office/officeart/2005/8/layout/hierarchy1"/>
    <dgm:cxn modelId="{7E90CBD0-B588-4523-9B4B-49C3ED1C497C}" type="presParOf" srcId="{8DC3792A-BF81-476B-8CEC-1910085EBE4A}" destId="{E0D20D00-283D-4660-8052-613699E1BCFE}" srcOrd="3" destOrd="0" presId="urn:microsoft.com/office/officeart/2005/8/layout/hierarchy1"/>
    <dgm:cxn modelId="{9FAF5F5D-2DB5-4D06-91D8-663840E8DE7C}" type="presParOf" srcId="{E0D20D00-283D-4660-8052-613699E1BCFE}" destId="{FEE6C879-625F-49DA-BFFC-BFE88D8F33A8}" srcOrd="0" destOrd="0" presId="urn:microsoft.com/office/officeart/2005/8/layout/hierarchy1"/>
    <dgm:cxn modelId="{A71B5891-9837-4FEF-9CEB-C5CE5D8E5049}" type="presParOf" srcId="{FEE6C879-625F-49DA-BFFC-BFE88D8F33A8}" destId="{CBD3F44E-F98E-457F-ADBC-740E46E8A4CC}" srcOrd="0" destOrd="0" presId="urn:microsoft.com/office/officeart/2005/8/layout/hierarchy1"/>
    <dgm:cxn modelId="{118DCDA6-515E-44A2-96BD-C2CC8FE41F52}" type="presParOf" srcId="{FEE6C879-625F-49DA-BFFC-BFE88D8F33A8}" destId="{CF3B862C-8061-4CAD-B99B-C5159EF770FA}" srcOrd="1" destOrd="0" presId="urn:microsoft.com/office/officeart/2005/8/layout/hierarchy1"/>
    <dgm:cxn modelId="{3A8DD6A0-A211-4315-8A35-0C026D741402}" type="presParOf" srcId="{E0D20D00-283D-4660-8052-613699E1BCFE}" destId="{1B3B82AC-823E-459E-A1D9-380C0BD637D3}" srcOrd="1" destOrd="0" presId="urn:microsoft.com/office/officeart/2005/8/layout/hierarchy1"/>
    <dgm:cxn modelId="{5B994994-0425-4C02-814D-50EF2CC58D44}" type="presParOf" srcId="{1B3B82AC-823E-459E-A1D9-380C0BD637D3}" destId="{F78FAF64-141E-4BA5-893D-6F3A5A63582D}" srcOrd="0" destOrd="0" presId="urn:microsoft.com/office/officeart/2005/8/layout/hierarchy1"/>
    <dgm:cxn modelId="{40C81A2B-834B-4BD1-8E9C-28618750061F}" type="presParOf" srcId="{1B3B82AC-823E-459E-A1D9-380C0BD637D3}" destId="{BA1F482D-9C1E-4D23-898F-BA0A6B85CC4C}" srcOrd="1" destOrd="0" presId="urn:microsoft.com/office/officeart/2005/8/layout/hierarchy1"/>
    <dgm:cxn modelId="{488C63A5-4F63-4432-9DCF-EC3AB5EEEE0D}" type="presParOf" srcId="{BA1F482D-9C1E-4D23-898F-BA0A6B85CC4C}" destId="{61ED76C0-1121-46C2-BFA3-6226ABC062B5}" srcOrd="0" destOrd="0" presId="urn:microsoft.com/office/officeart/2005/8/layout/hierarchy1"/>
    <dgm:cxn modelId="{E95EBC66-07C4-4048-9705-C82D2E211D6A}" type="presParOf" srcId="{61ED76C0-1121-46C2-BFA3-6226ABC062B5}" destId="{690EAACF-9848-4D9E-9DD9-9F47AB1D15C6}" srcOrd="0" destOrd="0" presId="urn:microsoft.com/office/officeart/2005/8/layout/hierarchy1"/>
    <dgm:cxn modelId="{49C4C2A1-E102-4BB0-A3FC-C527CFDCEA3C}" type="presParOf" srcId="{61ED76C0-1121-46C2-BFA3-6226ABC062B5}" destId="{EE42D6FA-20A4-49F9-BB05-4E4C74CED277}" srcOrd="1" destOrd="0" presId="urn:microsoft.com/office/officeart/2005/8/layout/hierarchy1"/>
    <dgm:cxn modelId="{1E55ED9F-4199-4B08-B211-7B4E888C4685}" type="presParOf" srcId="{BA1F482D-9C1E-4D23-898F-BA0A6B85CC4C}" destId="{C03B0634-01D7-4277-9323-999A0AED4889}" srcOrd="1" destOrd="0" presId="urn:microsoft.com/office/officeart/2005/8/layout/hierarchy1"/>
    <dgm:cxn modelId="{40E15F7F-EB75-4238-ADBB-62F860F5C9F5}" type="presParOf" srcId="{8DC3792A-BF81-476B-8CEC-1910085EBE4A}" destId="{F12DC750-D88E-4971-BEEC-30ABC0B8368F}" srcOrd="4" destOrd="0" presId="urn:microsoft.com/office/officeart/2005/8/layout/hierarchy1"/>
    <dgm:cxn modelId="{C00C0DFB-9CC4-47E3-BE92-AED471B78996}" type="presParOf" srcId="{8DC3792A-BF81-476B-8CEC-1910085EBE4A}" destId="{4ED0E1EB-E6A1-43C9-8E67-6663F1AEC8E2}" srcOrd="5" destOrd="0" presId="urn:microsoft.com/office/officeart/2005/8/layout/hierarchy1"/>
    <dgm:cxn modelId="{97F7D5E8-A2DA-4635-B7FC-AAA04A7ED4F3}" type="presParOf" srcId="{4ED0E1EB-E6A1-43C9-8E67-6663F1AEC8E2}" destId="{D4444875-5C13-4383-ADA3-C24871B15D24}" srcOrd="0" destOrd="0" presId="urn:microsoft.com/office/officeart/2005/8/layout/hierarchy1"/>
    <dgm:cxn modelId="{39A1391C-30C8-4F85-897C-5F0B1FEA6A56}" type="presParOf" srcId="{D4444875-5C13-4383-ADA3-C24871B15D24}" destId="{8212FD1F-4DC3-4EE4-930B-D94E49A66E12}" srcOrd="0" destOrd="0" presId="urn:microsoft.com/office/officeart/2005/8/layout/hierarchy1"/>
    <dgm:cxn modelId="{DC62AE81-AA54-4068-931E-E3B58F408AFB}" type="presParOf" srcId="{D4444875-5C13-4383-ADA3-C24871B15D24}" destId="{CEC5F75A-D21E-47B0-8938-77CCC5B8EE4D}" srcOrd="1" destOrd="0" presId="urn:microsoft.com/office/officeart/2005/8/layout/hierarchy1"/>
    <dgm:cxn modelId="{E5228594-F38C-45E1-895B-CC089FB8DA71}" type="presParOf" srcId="{4ED0E1EB-E6A1-43C9-8E67-6663F1AEC8E2}" destId="{44A6ECDB-E0AA-4C8A-9A33-86AD7B7DC4D9}" srcOrd="1" destOrd="0" presId="urn:microsoft.com/office/officeart/2005/8/layout/hierarchy1"/>
    <dgm:cxn modelId="{4483F9B0-3AFB-467F-94C4-A81ED9DC7EE9}" type="presParOf" srcId="{44A6ECDB-E0AA-4C8A-9A33-86AD7B7DC4D9}" destId="{A3EB2E4B-3BA4-4FD5-B5C9-30FF0DBFF816}" srcOrd="0" destOrd="0" presId="urn:microsoft.com/office/officeart/2005/8/layout/hierarchy1"/>
    <dgm:cxn modelId="{991B2893-9F44-46AB-AAB5-415835ED91F5}" type="presParOf" srcId="{44A6ECDB-E0AA-4C8A-9A33-86AD7B7DC4D9}" destId="{FBA59AFB-32BF-45D4-8BA3-C11292CE280A}" srcOrd="1" destOrd="0" presId="urn:microsoft.com/office/officeart/2005/8/layout/hierarchy1"/>
    <dgm:cxn modelId="{A767A0B1-29E0-4DCF-91DA-B3C9422CF677}" type="presParOf" srcId="{FBA59AFB-32BF-45D4-8BA3-C11292CE280A}" destId="{50BCD9B4-E525-4638-946E-15C64DE8C877}" srcOrd="0" destOrd="0" presId="urn:microsoft.com/office/officeart/2005/8/layout/hierarchy1"/>
    <dgm:cxn modelId="{2C805588-7C58-452D-8580-A3A7D294713B}" type="presParOf" srcId="{50BCD9B4-E525-4638-946E-15C64DE8C877}" destId="{A5AFE8B7-4ECD-4150-9577-E038E8FAD4D2}" srcOrd="0" destOrd="0" presId="urn:microsoft.com/office/officeart/2005/8/layout/hierarchy1"/>
    <dgm:cxn modelId="{A174A337-F040-46C8-A30A-C5E59D5F1BDF}" type="presParOf" srcId="{50BCD9B4-E525-4638-946E-15C64DE8C877}" destId="{7EE06931-85BA-4CED-A9E8-3DA60629A0EF}" srcOrd="1" destOrd="0" presId="urn:microsoft.com/office/officeart/2005/8/layout/hierarchy1"/>
    <dgm:cxn modelId="{3AC7C452-13EC-4B79-91C1-64BE532FE771}" type="presParOf" srcId="{FBA59AFB-32BF-45D4-8BA3-C11292CE280A}" destId="{EF5310F6-F0B2-4FC1-BE26-ADEABBDB410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DCF5F2-832B-427D-A650-52249B62661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B7FA85B3-3C7D-426C-83C3-76AA1F30BD0D}">
      <dgm:prSet phldrT="[Text]"/>
      <dgm:spPr/>
      <dgm:t>
        <a:bodyPr/>
        <a:lstStyle/>
        <a:p>
          <a:r>
            <a:rPr lang="he-IL" dirty="0"/>
            <a:t>מקור הקניינים</a:t>
          </a:r>
          <a:endParaRPr lang="en-IL" dirty="0"/>
        </a:p>
      </dgm:t>
    </dgm:pt>
    <dgm:pt modelId="{41002A83-11BE-48DF-8241-1F2C31BA6A40}" type="parTrans" cxnId="{F013E464-3A61-40A8-9642-1E20FDB9C5DA}">
      <dgm:prSet/>
      <dgm:spPr/>
      <dgm:t>
        <a:bodyPr/>
        <a:lstStyle/>
        <a:p>
          <a:endParaRPr lang="en-IL"/>
        </a:p>
      </dgm:t>
    </dgm:pt>
    <dgm:pt modelId="{E10680A8-3925-4482-B35E-FFF0C7B7D794}" type="sibTrans" cxnId="{F013E464-3A61-40A8-9642-1E20FDB9C5DA}">
      <dgm:prSet/>
      <dgm:spPr/>
      <dgm:t>
        <a:bodyPr/>
        <a:lstStyle/>
        <a:p>
          <a:endParaRPr lang="en-IL"/>
        </a:p>
      </dgm:t>
    </dgm:pt>
    <dgm:pt modelId="{AE72E57E-BB42-4573-8C89-3C54362B8017}">
      <dgm:prSet phldrT="[Text]"/>
      <dgm:spPr/>
      <dgm:t>
        <a:bodyPr/>
        <a:lstStyle/>
        <a:p>
          <a:r>
            <a:rPr lang="he-IL" dirty="0"/>
            <a:t>רמב"ם- מן התורה</a:t>
          </a:r>
          <a:endParaRPr lang="en-IL" dirty="0"/>
        </a:p>
      </dgm:t>
    </dgm:pt>
    <dgm:pt modelId="{32193359-244C-4C81-A83D-1DB071861DB9}" type="parTrans" cxnId="{9AEAC5DB-F907-4E19-A655-60EAA1DABFE4}">
      <dgm:prSet/>
      <dgm:spPr/>
      <dgm:t>
        <a:bodyPr/>
        <a:lstStyle/>
        <a:p>
          <a:endParaRPr lang="en-IL"/>
        </a:p>
      </dgm:t>
    </dgm:pt>
    <dgm:pt modelId="{80AD4CDC-A793-47CB-901E-EF3735D28129}" type="sibTrans" cxnId="{9AEAC5DB-F907-4E19-A655-60EAA1DABFE4}">
      <dgm:prSet/>
      <dgm:spPr/>
      <dgm:t>
        <a:bodyPr/>
        <a:lstStyle/>
        <a:p>
          <a:endParaRPr lang="en-IL"/>
        </a:p>
      </dgm:t>
    </dgm:pt>
    <dgm:pt modelId="{79C99E5E-F268-45CB-88C0-A7CE28E34F6D}">
      <dgm:prSet phldrT="[Text]"/>
      <dgm:spPr/>
      <dgm:t>
        <a:bodyPr/>
        <a:lstStyle/>
        <a:p>
          <a:r>
            <a:rPr lang="he-IL" dirty="0"/>
            <a:t>ירושלמי- מנהג העולם</a:t>
          </a:r>
          <a:endParaRPr lang="en-IL" dirty="0"/>
        </a:p>
      </dgm:t>
    </dgm:pt>
    <dgm:pt modelId="{2F3A22BE-168F-4AAC-8BED-1C28E104C6F6}" type="parTrans" cxnId="{A2D50E1F-DD1A-4AE3-B0A7-BF6BB0DDE13C}">
      <dgm:prSet/>
      <dgm:spPr/>
      <dgm:t>
        <a:bodyPr/>
        <a:lstStyle/>
        <a:p>
          <a:endParaRPr lang="en-IL"/>
        </a:p>
      </dgm:t>
    </dgm:pt>
    <dgm:pt modelId="{757A455F-B413-4147-9C29-232FE12816C0}" type="sibTrans" cxnId="{A2D50E1F-DD1A-4AE3-B0A7-BF6BB0DDE13C}">
      <dgm:prSet/>
      <dgm:spPr/>
      <dgm:t>
        <a:bodyPr/>
        <a:lstStyle/>
        <a:p>
          <a:endParaRPr lang="en-IL"/>
        </a:p>
      </dgm:t>
    </dgm:pt>
    <dgm:pt modelId="{06ADE006-7354-4220-80E7-0452FAB518B3}" type="pres">
      <dgm:prSet presAssocID="{2ADCF5F2-832B-427D-A650-52249B626611}" presName="hierChild1" presStyleCnt="0">
        <dgm:presLayoutVars>
          <dgm:chPref val="1"/>
          <dgm:dir val="rev"/>
          <dgm:animOne val="branch"/>
          <dgm:animLvl val="lvl"/>
          <dgm:resizeHandles/>
        </dgm:presLayoutVars>
      </dgm:prSet>
      <dgm:spPr/>
    </dgm:pt>
    <dgm:pt modelId="{3FA7D66C-429A-420B-90F3-DF655401C3F5}" type="pres">
      <dgm:prSet presAssocID="{B7FA85B3-3C7D-426C-83C3-76AA1F30BD0D}" presName="hierRoot1" presStyleCnt="0"/>
      <dgm:spPr/>
    </dgm:pt>
    <dgm:pt modelId="{5D48751E-89D5-4FE6-946F-451C0B8A694E}" type="pres">
      <dgm:prSet presAssocID="{B7FA85B3-3C7D-426C-83C3-76AA1F30BD0D}" presName="composite" presStyleCnt="0"/>
      <dgm:spPr/>
    </dgm:pt>
    <dgm:pt modelId="{9091A714-20E5-4E89-99EA-B92250DE8BD6}" type="pres">
      <dgm:prSet presAssocID="{B7FA85B3-3C7D-426C-83C3-76AA1F30BD0D}" presName="background" presStyleLbl="node0" presStyleIdx="0" presStyleCnt="1"/>
      <dgm:spPr/>
    </dgm:pt>
    <dgm:pt modelId="{A388F5B7-094D-4604-890E-72CBA9A693CF}" type="pres">
      <dgm:prSet presAssocID="{B7FA85B3-3C7D-426C-83C3-76AA1F30BD0D}" presName="text" presStyleLbl="fgAcc0" presStyleIdx="0" presStyleCnt="1">
        <dgm:presLayoutVars>
          <dgm:chPref val="3"/>
        </dgm:presLayoutVars>
      </dgm:prSet>
      <dgm:spPr/>
    </dgm:pt>
    <dgm:pt modelId="{38DAA724-0144-4048-8E15-79AEE8AE2FC0}" type="pres">
      <dgm:prSet presAssocID="{B7FA85B3-3C7D-426C-83C3-76AA1F30BD0D}" presName="hierChild2" presStyleCnt="0"/>
      <dgm:spPr/>
    </dgm:pt>
    <dgm:pt modelId="{D6F4B03C-8758-4E88-8B7C-2F1F052CB0E6}" type="pres">
      <dgm:prSet presAssocID="{32193359-244C-4C81-A83D-1DB071861DB9}" presName="Name10" presStyleLbl="parChTrans1D2" presStyleIdx="0" presStyleCnt="2"/>
      <dgm:spPr/>
    </dgm:pt>
    <dgm:pt modelId="{2FB3FE99-DDC0-4753-9566-5C0570166D07}" type="pres">
      <dgm:prSet presAssocID="{AE72E57E-BB42-4573-8C89-3C54362B8017}" presName="hierRoot2" presStyleCnt="0"/>
      <dgm:spPr/>
    </dgm:pt>
    <dgm:pt modelId="{68A7261E-CDE2-4974-90E0-DF46757C41AE}" type="pres">
      <dgm:prSet presAssocID="{AE72E57E-BB42-4573-8C89-3C54362B8017}" presName="composite2" presStyleCnt="0"/>
      <dgm:spPr/>
    </dgm:pt>
    <dgm:pt modelId="{E506BC3F-4D6F-4C81-89E4-DA62833D93B0}" type="pres">
      <dgm:prSet presAssocID="{AE72E57E-BB42-4573-8C89-3C54362B8017}" presName="background2" presStyleLbl="node2" presStyleIdx="0" presStyleCnt="2"/>
      <dgm:spPr/>
    </dgm:pt>
    <dgm:pt modelId="{DC4A5DC7-46B2-4E98-A3EB-F86F57F43550}" type="pres">
      <dgm:prSet presAssocID="{AE72E57E-BB42-4573-8C89-3C54362B8017}" presName="text2" presStyleLbl="fgAcc2" presStyleIdx="0" presStyleCnt="2">
        <dgm:presLayoutVars>
          <dgm:chPref val="3"/>
        </dgm:presLayoutVars>
      </dgm:prSet>
      <dgm:spPr/>
    </dgm:pt>
    <dgm:pt modelId="{13AEDD85-D674-4038-894C-D00E537354F0}" type="pres">
      <dgm:prSet presAssocID="{AE72E57E-BB42-4573-8C89-3C54362B8017}" presName="hierChild3" presStyleCnt="0"/>
      <dgm:spPr/>
    </dgm:pt>
    <dgm:pt modelId="{1DF29533-5BBC-48FA-9ACE-3F0CD9583A14}" type="pres">
      <dgm:prSet presAssocID="{2F3A22BE-168F-4AAC-8BED-1C28E104C6F6}" presName="Name10" presStyleLbl="parChTrans1D2" presStyleIdx="1" presStyleCnt="2"/>
      <dgm:spPr/>
    </dgm:pt>
    <dgm:pt modelId="{49F6718D-1821-4046-8B47-10F4FF875B12}" type="pres">
      <dgm:prSet presAssocID="{79C99E5E-F268-45CB-88C0-A7CE28E34F6D}" presName="hierRoot2" presStyleCnt="0"/>
      <dgm:spPr/>
    </dgm:pt>
    <dgm:pt modelId="{22C1BE15-B090-468F-97F7-7B9A167EC6B0}" type="pres">
      <dgm:prSet presAssocID="{79C99E5E-F268-45CB-88C0-A7CE28E34F6D}" presName="composite2" presStyleCnt="0"/>
      <dgm:spPr/>
    </dgm:pt>
    <dgm:pt modelId="{BA8761B5-BDD6-46F4-B0FE-83B13988EF76}" type="pres">
      <dgm:prSet presAssocID="{79C99E5E-F268-45CB-88C0-A7CE28E34F6D}" presName="background2" presStyleLbl="node2" presStyleIdx="1" presStyleCnt="2"/>
      <dgm:spPr/>
    </dgm:pt>
    <dgm:pt modelId="{DCEDCBDE-BDB0-4D73-81D0-C528C697CDB0}" type="pres">
      <dgm:prSet presAssocID="{79C99E5E-F268-45CB-88C0-A7CE28E34F6D}" presName="text2" presStyleLbl="fgAcc2" presStyleIdx="1" presStyleCnt="2">
        <dgm:presLayoutVars>
          <dgm:chPref val="3"/>
        </dgm:presLayoutVars>
      </dgm:prSet>
      <dgm:spPr/>
    </dgm:pt>
    <dgm:pt modelId="{B8D792F8-791D-4DB8-AF01-57DCF209C6BF}" type="pres">
      <dgm:prSet presAssocID="{79C99E5E-F268-45CB-88C0-A7CE28E34F6D}" presName="hierChild3" presStyleCnt="0"/>
      <dgm:spPr/>
    </dgm:pt>
  </dgm:ptLst>
  <dgm:cxnLst>
    <dgm:cxn modelId="{A2D50E1F-DD1A-4AE3-B0A7-BF6BB0DDE13C}" srcId="{B7FA85B3-3C7D-426C-83C3-76AA1F30BD0D}" destId="{79C99E5E-F268-45CB-88C0-A7CE28E34F6D}" srcOrd="1" destOrd="0" parTransId="{2F3A22BE-168F-4AAC-8BED-1C28E104C6F6}" sibTransId="{757A455F-B413-4147-9C29-232FE12816C0}"/>
    <dgm:cxn modelId="{BF47EC3C-155F-4707-9EC3-26211E51C4D7}" type="presOf" srcId="{2F3A22BE-168F-4AAC-8BED-1C28E104C6F6}" destId="{1DF29533-5BBC-48FA-9ACE-3F0CD9583A14}" srcOrd="0" destOrd="0" presId="urn:microsoft.com/office/officeart/2005/8/layout/hierarchy1"/>
    <dgm:cxn modelId="{F013E464-3A61-40A8-9642-1E20FDB9C5DA}" srcId="{2ADCF5F2-832B-427D-A650-52249B626611}" destId="{B7FA85B3-3C7D-426C-83C3-76AA1F30BD0D}" srcOrd="0" destOrd="0" parTransId="{41002A83-11BE-48DF-8241-1F2C31BA6A40}" sibTransId="{E10680A8-3925-4482-B35E-FFF0C7B7D794}"/>
    <dgm:cxn modelId="{ED2B1580-E452-49A1-8BA0-8F6B75DCC2AD}" type="presOf" srcId="{AE72E57E-BB42-4573-8C89-3C54362B8017}" destId="{DC4A5DC7-46B2-4E98-A3EB-F86F57F43550}" srcOrd="0" destOrd="0" presId="urn:microsoft.com/office/officeart/2005/8/layout/hierarchy1"/>
    <dgm:cxn modelId="{9E662F86-F6AB-4D93-B978-D136358C0F44}" type="presOf" srcId="{2ADCF5F2-832B-427D-A650-52249B626611}" destId="{06ADE006-7354-4220-80E7-0452FAB518B3}" srcOrd="0" destOrd="0" presId="urn:microsoft.com/office/officeart/2005/8/layout/hierarchy1"/>
    <dgm:cxn modelId="{1254C2A1-18FD-491F-A63E-06513155FB22}" type="presOf" srcId="{79C99E5E-F268-45CB-88C0-A7CE28E34F6D}" destId="{DCEDCBDE-BDB0-4D73-81D0-C528C697CDB0}" srcOrd="0" destOrd="0" presId="urn:microsoft.com/office/officeart/2005/8/layout/hierarchy1"/>
    <dgm:cxn modelId="{3DD7D8BC-313A-42F1-919E-60945AA9094B}" type="presOf" srcId="{32193359-244C-4C81-A83D-1DB071861DB9}" destId="{D6F4B03C-8758-4E88-8B7C-2F1F052CB0E6}" srcOrd="0" destOrd="0" presId="urn:microsoft.com/office/officeart/2005/8/layout/hierarchy1"/>
    <dgm:cxn modelId="{27B52ED1-F583-471E-8F05-E4DE63D9430B}" type="presOf" srcId="{B7FA85B3-3C7D-426C-83C3-76AA1F30BD0D}" destId="{A388F5B7-094D-4604-890E-72CBA9A693CF}" srcOrd="0" destOrd="0" presId="urn:microsoft.com/office/officeart/2005/8/layout/hierarchy1"/>
    <dgm:cxn modelId="{9AEAC5DB-F907-4E19-A655-60EAA1DABFE4}" srcId="{B7FA85B3-3C7D-426C-83C3-76AA1F30BD0D}" destId="{AE72E57E-BB42-4573-8C89-3C54362B8017}" srcOrd="0" destOrd="0" parTransId="{32193359-244C-4C81-A83D-1DB071861DB9}" sibTransId="{80AD4CDC-A793-47CB-901E-EF3735D28129}"/>
    <dgm:cxn modelId="{E1448A98-4855-4866-A929-E2120FD030E5}" type="presParOf" srcId="{06ADE006-7354-4220-80E7-0452FAB518B3}" destId="{3FA7D66C-429A-420B-90F3-DF655401C3F5}" srcOrd="0" destOrd="0" presId="urn:microsoft.com/office/officeart/2005/8/layout/hierarchy1"/>
    <dgm:cxn modelId="{FD667C1A-D213-4993-BD66-7B0A2AE6F708}" type="presParOf" srcId="{3FA7D66C-429A-420B-90F3-DF655401C3F5}" destId="{5D48751E-89D5-4FE6-946F-451C0B8A694E}" srcOrd="0" destOrd="0" presId="urn:microsoft.com/office/officeart/2005/8/layout/hierarchy1"/>
    <dgm:cxn modelId="{39317D5F-F470-40C1-B2EB-9B37DD1CF75F}" type="presParOf" srcId="{5D48751E-89D5-4FE6-946F-451C0B8A694E}" destId="{9091A714-20E5-4E89-99EA-B92250DE8BD6}" srcOrd="0" destOrd="0" presId="urn:microsoft.com/office/officeart/2005/8/layout/hierarchy1"/>
    <dgm:cxn modelId="{105B3231-D7DD-4155-9C5E-40268F5BAB78}" type="presParOf" srcId="{5D48751E-89D5-4FE6-946F-451C0B8A694E}" destId="{A388F5B7-094D-4604-890E-72CBA9A693CF}" srcOrd="1" destOrd="0" presId="urn:microsoft.com/office/officeart/2005/8/layout/hierarchy1"/>
    <dgm:cxn modelId="{615886AD-3799-481E-A60A-5D2D6B38D31A}" type="presParOf" srcId="{3FA7D66C-429A-420B-90F3-DF655401C3F5}" destId="{38DAA724-0144-4048-8E15-79AEE8AE2FC0}" srcOrd="1" destOrd="0" presId="urn:microsoft.com/office/officeart/2005/8/layout/hierarchy1"/>
    <dgm:cxn modelId="{C1A87885-9AAE-47D6-8C9D-3C0F5EE98F6A}" type="presParOf" srcId="{38DAA724-0144-4048-8E15-79AEE8AE2FC0}" destId="{D6F4B03C-8758-4E88-8B7C-2F1F052CB0E6}" srcOrd="0" destOrd="0" presId="urn:microsoft.com/office/officeart/2005/8/layout/hierarchy1"/>
    <dgm:cxn modelId="{9FF4FC9D-FD54-42BD-9BD0-A8081387D67D}" type="presParOf" srcId="{38DAA724-0144-4048-8E15-79AEE8AE2FC0}" destId="{2FB3FE99-DDC0-4753-9566-5C0570166D07}" srcOrd="1" destOrd="0" presId="urn:microsoft.com/office/officeart/2005/8/layout/hierarchy1"/>
    <dgm:cxn modelId="{A893689A-EEFD-4453-8184-19BAB22CE153}" type="presParOf" srcId="{2FB3FE99-DDC0-4753-9566-5C0570166D07}" destId="{68A7261E-CDE2-4974-90E0-DF46757C41AE}" srcOrd="0" destOrd="0" presId="urn:microsoft.com/office/officeart/2005/8/layout/hierarchy1"/>
    <dgm:cxn modelId="{73F3361A-6E60-48E8-99EA-16A9E34A9F68}" type="presParOf" srcId="{68A7261E-CDE2-4974-90E0-DF46757C41AE}" destId="{E506BC3F-4D6F-4C81-89E4-DA62833D93B0}" srcOrd="0" destOrd="0" presId="urn:microsoft.com/office/officeart/2005/8/layout/hierarchy1"/>
    <dgm:cxn modelId="{B3326EFE-6252-4B9F-BE2D-563487819D42}" type="presParOf" srcId="{68A7261E-CDE2-4974-90E0-DF46757C41AE}" destId="{DC4A5DC7-46B2-4E98-A3EB-F86F57F43550}" srcOrd="1" destOrd="0" presId="urn:microsoft.com/office/officeart/2005/8/layout/hierarchy1"/>
    <dgm:cxn modelId="{101E5CC5-0FA1-447B-8A24-6CAD74F4F8A3}" type="presParOf" srcId="{2FB3FE99-DDC0-4753-9566-5C0570166D07}" destId="{13AEDD85-D674-4038-894C-D00E537354F0}" srcOrd="1" destOrd="0" presId="urn:microsoft.com/office/officeart/2005/8/layout/hierarchy1"/>
    <dgm:cxn modelId="{3DB3727F-96C1-4FEF-BDF3-8F148B03C36B}" type="presParOf" srcId="{38DAA724-0144-4048-8E15-79AEE8AE2FC0}" destId="{1DF29533-5BBC-48FA-9ACE-3F0CD9583A14}" srcOrd="2" destOrd="0" presId="urn:microsoft.com/office/officeart/2005/8/layout/hierarchy1"/>
    <dgm:cxn modelId="{5854B17B-2450-46D5-98ED-68A663DD59E5}" type="presParOf" srcId="{38DAA724-0144-4048-8E15-79AEE8AE2FC0}" destId="{49F6718D-1821-4046-8B47-10F4FF875B12}" srcOrd="3" destOrd="0" presId="urn:microsoft.com/office/officeart/2005/8/layout/hierarchy1"/>
    <dgm:cxn modelId="{B90410DF-75BC-490B-893A-315ED913BFA3}" type="presParOf" srcId="{49F6718D-1821-4046-8B47-10F4FF875B12}" destId="{22C1BE15-B090-468F-97F7-7B9A167EC6B0}" srcOrd="0" destOrd="0" presId="urn:microsoft.com/office/officeart/2005/8/layout/hierarchy1"/>
    <dgm:cxn modelId="{CCA4CF39-582A-4DB6-BC81-61535BE38DBF}" type="presParOf" srcId="{22C1BE15-B090-468F-97F7-7B9A167EC6B0}" destId="{BA8761B5-BDD6-46F4-B0FE-83B13988EF76}" srcOrd="0" destOrd="0" presId="urn:microsoft.com/office/officeart/2005/8/layout/hierarchy1"/>
    <dgm:cxn modelId="{4EAEFA44-C550-43C0-99F5-EE9139DE18BF}" type="presParOf" srcId="{22C1BE15-B090-468F-97F7-7B9A167EC6B0}" destId="{DCEDCBDE-BDB0-4D73-81D0-C528C697CDB0}" srcOrd="1" destOrd="0" presId="urn:microsoft.com/office/officeart/2005/8/layout/hierarchy1"/>
    <dgm:cxn modelId="{CFE7E7B8-3C0D-4BC0-B4D0-F8B67C212EB4}" type="presParOf" srcId="{49F6718D-1821-4046-8B47-10F4FF875B12}" destId="{B8D792F8-791D-4DB8-AF01-57DCF209C6B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ADE107E-3790-47FD-A449-8D8596BDF3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423ED54-A212-4FB8-AF6A-41C211D3D1F8}">
      <dgm:prSet phldrT="[Text]"/>
      <dgm:spPr/>
      <dgm:t>
        <a:bodyPr/>
        <a:lstStyle/>
        <a:p>
          <a:r>
            <a:rPr lang="he-IL" dirty="0"/>
            <a:t>מעות קונות</a:t>
          </a:r>
          <a:endParaRPr lang="en-IL" dirty="0"/>
        </a:p>
      </dgm:t>
    </dgm:pt>
    <dgm:pt modelId="{BD30336F-EFD5-4958-A90B-621CFBDC2E78}" type="parTrans" cxnId="{5C260042-CA21-480E-884D-7E174B3C2D95}">
      <dgm:prSet/>
      <dgm:spPr/>
      <dgm:t>
        <a:bodyPr/>
        <a:lstStyle/>
        <a:p>
          <a:endParaRPr lang="en-IL"/>
        </a:p>
      </dgm:t>
    </dgm:pt>
    <dgm:pt modelId="{74165663-7AC5-4B72-99B8-0C9703C61E43}" type="sibTrans" cxnId="{5C260042-CA21-480E-884D-7E174B3C2D95}">
      <dgm:prSet/>
      <dgm:spPr/>
      <dgm:t>
        <a:bodyPr/>
        <a:lstStyle/>
        <a:p>
          <a:endParaRPr lang="en-IL"/>
        </a:p>
      </dgm:t>
    </dgm:pt>
    <dgm:pt modelId="{822608CB-C4D1-4D8D-8040-A5D005E2B9BB}">
      <dgm:prSet phldrT="[Text]"/>
      <dgm:spPr/>
      <dgm:t>
        <a:bodyPr/>
        <a:lstStyle/>
        <a:p>
          <a:r>
            <a:rPr lang="he-IL" dirty="0"/>
            <a:t>תוס- סתם קנין בכסף</a:t>
          </a:r>
          <a:endParaRPr lang="en-IL" dirty="0"/>
        </a:p>
      </dgm:t>
    </dgm:pt>
    <dgm:pt modelId="{25F71F60-9178-45A7-B27A-891F06D3B1F8}" type="parTrans" cxnId="{74B69BD6-86CB-4909-AB13-0EAFEEC5D276}">
      <dgm:prSet/>
      <dgm:spPr/>
      <dgm:t>
        <a:bodyPr/>
        <a:lstStyle/>
        <a:p>
          <a:endParaRPr lang="en-IL"/>
        </a:p>
      </dgm:t>
    </dgm:pt>
    <dgm:pt modelId="{5CCFA561-EA6A-4206-AC5B-B214E3E7B336}" type="sibTrans" cxnId="{74B69BD6-86CB-4909-AB13-0EAFEEC5D276}">
      <dgm:prSet/>
      <dgm:spPr/>
      <dgm:t>
        <a:bodyPr/>
        <a:lstStyle/>
        <a:p>
          <a:endParaRPr lang="en-IL"/>
        </a:p>
      </dgm:t>
    </dgm:pt>
    <dgm:pt modelId="{ADDE7F81-C55C-481E-BD02-2EEE7738944B}">
      <dgm:prSet phldrT="[Text]"/>
      <dgm:spPr/>
      <dgm:t>
        <a:bodyPr/>
        <a:lstStyle/>
        <a:p>
          <a:r>
            <a:rPr lang="he-IL" dirty="0"/>
            <a:t>הקובע בעיקרי היא השוק והציבור (כמו הירושלמי)</a:t>
          </a:r>
          <a:endParaRPr lang="en-IL" dirty="0"/>
        </a:p>
      </dgm:t>
    </dgm:pt>
    <dgm:pt modelId="{E6A3C928-DF6D-4EEF-B268-FF1905B369D0}" type="parTrans" cxnId="{69C4C2D4-500E-4BB8-86D0-BBCF998BD85C}">
      <dgm:prSet/>
      <dgm:spPr/>
      <dgm:t>
        <a:bodyPr/>
        <a:lstStyle/>
        <a:p>
          <a:endParaRPr lang="en-IL"/>
        </a:p>
      </dgm:t>
    </dgm:pt>
    <dgm:pt modelId="{B08876F0-0728-4930-9583-5F47E5F90511}" type="sibTrans" cxnId="{69C4C2D4-500E-4BB8-86D0-BBCF998BD85C}">
      <dgm:prSet/>
      <dgm:spPr/>
      <dgm:t>
        <a:bodyPr/>
        <a:lstStyle/>
        <a:p>
          <a:endParaRPr lang="en-IL"/>
        </a:p>
      </dgm:t>
    </dgm:pt>
    <dgm:pt modelId="{7F6E515B-BB4A-4A9D-B879-6F82B5EF0D02}">
      <dgm:prSet phldrT="[Text]"/>
      <dgm:spPr/>
      <dgm:t>
        <a:bodyPr/>
        <a:lstStyle/>
        <a:p>
          <a:r>
            <a:rPr lang="he-IL" dirty="0"/>
            <a:t>פעולה כלכלי [למה שייך לקידושי כסף?]</a:t>
          </a:r>
          <a:endParaRPr lang="en-IL" dirty="0"/>
        </a:p>
      </dgm:t>
    </dgm:pt>
    <dgm:pt modelId="{5CF996BA-D490-4884-A813-A90DBA7E9623}" type="parTrans" cxnId="{758C1A84-BC72-438F-96A8-4B5B56074BF2}">
      <dgm:prSet/>
      <dgm:spPr/>
      <dgm:t>
        <a:bodyPr/>
        <a:lstStyle/>
        <a:p>
          <a:endParaRPr lang="en-IL"/>
        </a:p>
      </dgm:t>
    </dgm:pt>
    <dgm:pt modelId="{164A860D-6782-4D8E-BB40-0820411362DC}" type="sibTrans" cxnId="{758C1A84-BC72-438F-96A8-4B5B56074BF2}">
      <dgm:prSet/>
      <dgm:spPr/>
      <dgm:t>
        <a:bodyPr/>
        <a:lstStyle/>
        <a:p>
          <a:endParaRPr lang="en-IL"/>
        </a:p>
      </dgm:t>
    </dgm:pt>
    <dgm:pt modelId="{E4FF6CE1-3236-4328-BFD6-011DF4023A0D}" type="pres">
      <dgm:prSet presAssocID="{3ADE107E-3790-47FD-A449-8D8596BDF3BB}" presName="hierChild1" presStyleCnt="0">
        <dgm:presLayoutVars>
          <dgm:chPref val="1"/>
          <dgm:dir val="rev"/>
          <dgm:animOne val="branch"/>
          <dgm:animLvl val="lvl"/>
          <dgm:resizeHandles/>
        </dgm:presLayoutVars>
      </dgm:prSet>
      <dgm:spPr/>
    </dgm:pt>
    <dgm:pt modelId="{BF81B148-621F-43C3-97AF-DE147B11E9C3}" type="pres">
      <dgm:prSet presAssocID="{3423ED54-A212-4FB8-AF6A-41C211D3D1F8}" presName="hierRoot1" presStyleCnt="0"/>
      <dgm:spPr/>
    </dgm:pt>
    <dgm:pt modelId="{BF8891C5-C598-4DB1-8D3A-846999DF6A84}" type="pres">
      <dgm:prSet presAssocID="{3423ED54-A212-4FB8-AF6A-41C211D3D1F8}" presName="composite" presStyleCnt="0"/>
      <dgm:spPr/>
    </dgm:pt>
    <dgm:pt modelId="{AE8078CD-5DAF-4854-BC43-0F8A51871EFA}" type="pres">
      <dgm:prSet presAssocID="{3423ED54-A212-4FB8-AF6A-41C211D3D1F8}" presName="background" presStyleLbl="node0" presStyleIdx="0" presStyleCnt="1"/>
      <dgm:spPr/>
    </dgm:pt>
    <dgm:pt modelId="{FCF940E9-5142-47A2-851F-DB89ABE8EE31}" type="pres">
      <dgm:prSet presAssocID="{3423ED54-A212-4FB8-AF6A-41C211D3D1F8}" presName="text" presStyleLbl="fgAcc0" presStyleIdx="0" presStyleCnt="1">
        <dgm:presLayoutVars>
          <dgm:chPref val="3"/>
        </dgm:presLayoutVars>
      </dgm:prSet>
      <dgm:spPr/>
    </dgm:pt>
    <dgm:pt modelId="{A03586DF-641F-4A46-8457-BFF74B57F316}" type="pres">
      <dgm:prSet presAssocID="{3423ED54-A212-4FB8-AF6A-41C211D3D1F8}" presName="hierChild2" presStyleCnt="0"/>
      <dgm:spPr/>
    </dgm:pt>
    <dgm:pt modelId="{C0B9F281-F752-4047-8E47-5711ED031142}" type="pres">
      <dgm:prSet presAssocID="{25F71F60-9178-45A7-B27A-891F06D3B1F8}" presName="Name10" presStyleLbl="parChTrans1D2" presStyleIdx="0" presStyleCnt="1"/>
      <dgm:spPr/>
    </dgm:pt>
    <dgm:pt modelId="{B6620C20-C0FB-46DB-A684-47CEA0EAC603}" type="pres">
      <dgm:prSet presAssocID="{822608CB-C4D1-4D8D-8040-A5D005E2B9BB}" presName="hierRoot2" presStyleCnt="0"/>
      <dgm:spPr/>
    </dgm:pt>
    <dgm:pt modelId="{EA52D074-ECAC-48B8-8D8B-8B88E936F0DD}" type="pres">
      <dgm:prSet presAssocID="{822608CB-C4D1-4D8D-8040-A5D005E2B9BB}" presName="composite2" presStyleCnt="0"/>
      <dgm:spPr/>
    </dgm:pt>
    <dgm:pt modelId="{4C096FFD-5E30-4339-BCEA-4B3D112F1112}" type="pres">
      <dgm:prSet presAssocID="{822608CB-C4D1-4D8D-8040-A5D005E2B9BB}" presName="background2" presStyleLbl="node2" presStyleIdx="0" presStyleCnt="1"/>
      <dgm:spPr/>
    </dgm:pt>
    <dgm:pt modelId="{1EFBA348-75D9-4398-B914-DD45EF350B57}" type="pres">
      <dgm:prSet presAssocID="{822608CB-C4D1-4D8D-8040-A5D005E2B9BB}" presName="text2" presStyleLbl="fgAcc2" presStyleIdx="0" presStyleCnt="1">
        <dgm:presLayoutVars>
          <dgm:chPref val="3"/>
        </dgm:presLayoutVars>
      </dgm:prSet>
      <dgm:spPr/>
    </dgm:pt>
    <dgm:pt modelId="{018C4C3F-B43A-42DF-8580-49FA4BCD20A7}" type="pres">
      <dgm:prSet presAssocID="{822608CB-C4D1-4D8D-8040-A5D005E2B9BB}" presName="hierChild3" presStyleCnt="0"/>
      <dgm:spPr/>
    </dgm:pt>
    <dgm:pt modelId="{88B84188-6458-4EBF-99F3-62F5C9E4D12F}" type="pres">
      <dgm:prSet presAssocID="{E6A3C928-DF6D-4EEF-B268-FF1905B369D0}" presName="Name17" presStyleLbl="parChTrans1D3" presStyleIdx="0" presStyleCnt="2"/>
      <dgm:spPr/>
    </dgm:pt>
    <dgm:pt modelId="{DB0866B2-6A87-465E-B7A3-6A0948539373}" type="pres">
      <dgm:prSet presAssocID="{ADDE7F81-C55C-481E-BD02-2EEE7738944B}" presName="hierRoot3" presStyleCnt="0"/>
      <dgm:spPr/>
    </dgm:pt>
    <dgm:pt modelId="{9589F448-F9C1-479E-BD56-81FA3AD5A072}" type="pres">
      <dgm:prSet presAssocID="{ADDE7F81-C55C-481E-BD02-2EEE7738944B}" presName="composite3" presStyleCnt="0"/>
      <dgm:spPr/>
    </dgm:pt>
    <dgm:pt modelId="{BB15A19E-598D-452D-B11D-0640FDFE5DB4}" type="pres">
      <dgm:prSet presAssocID="{ADDE7F81-C55C-481E-BD02-2EEE7738944B}" presName="background3" presStyleLbl="node3" presStyleIdx="0" presStyleCnt="2"/>
      <dgm:spPr/>
    </dgm:pt>
    <dgm:pt modelId="{C311E511-46C6-4E06-8E9C-421E6915B1CD}" type="pres">
      <dgm:prSet presAssocID="{ADDE7F81-C55C-481E-BD02-2EEE7738944B}" presName="text3" presStyleLbl="fgAcc3" presStyleIdx="0" presStyleCnt="2">
        <dgm:presLayoutVars>
          <dgm:chPref val="3"/>
        </dgm:presLayoutVars>
      </dgm:prSet>
      <dgm:spPr/>
    </dgm:pt>
    <dgm:pt modelId="{0107B976-8B88-471F-9523-5B9BB9B37FB6}" type="pres">
      <dgm:prSet presAssocID="{ADDE7F81-C55C-481E-BD02-2EEE7738944B}" presName="hierChild4" presStyleCnt="0"/>
      <dgm:spPr/>
    </dgm:pt>
    <dgm:pt modelId="{82F9F57D-550E-42D2-9137-073446DE3F1D}" type="pres">
      <dgm:prSet presAssocID="{5CF996BA-D490-4884-A813-A90DBA7E9623}" presName="Name17" presStyleLbl="parChTrans1D3" presStyleIdx="1" presStyleCnt="2"/>
      <dgm:spPr/>
    </dgm:pt>
    <dgm:pt modelId="{83284DFB-CC6B-4D8F-97DD-8E0105B3AA74}" type="pres">
      <dgm:prSet presAssocID="{7F6E515B-BB4A-4A9D-B879-6F82B5EF0D02}" presName="hierRoot3" presStyleCnt="0"/>
      <dgm:spPr/>
    </dgm:pt>
    <dgm:pt modelId="{F1D50DF0-54F0-4BED-BE62-FAE2E33FAC51}" type="pres">
      <dgm:prSet presAssocID="{7F6E515B-BB4A-4A9D-B879-6F82B5EF0D02}" presName="composite3" presStyleCnt="0"/>
      <dgm:spPr/>
    </dgm:pt>
    <dgm:pt modelId="{A5ACC07F-70CC-41F4-94BB-38E1793F13FF}" type="pres">
      <dgm:prSet presAssocID="{7F6E515B-BB4A-4A9D-B879-6F82B5EF0D02}" presName="background3" presStyleLbl="node3" presStyleIdx="1" presStyleCnt="2"/>
      <dgm:spPr>
        <a:solidFill>
          <a:srgbClr val="7030A0"/>
        </a:solidFill>
      </dgm:spPr>
    </dgm:pt>
    <dgm:pt modelId="{C60CEAB3-DB57-4DFA-9799-FBF6346C1944}" type="pres">
      <dgm:prSet presAssocID="{7F6E515B-BB4A-4A9D-B879-6F82B5EF0D02}" presName="text3" presStyleLbl="fgAcc3" presStyleIdx="1" presStyleCnt="2">
        <dgm:presLayoutVars>
          <dgm:chPref val="3"/>
        </dgm:presLayoutVars>
      </dgm:prSet>
      <dgm:spPr/>
    </dgm:pt>
    <dgm:pt modelId="{4ABCD0D8-6266-4409-A682-9699B312147C}" type="pres">
      <dgm:prSet presAssocID="{7F6E515B-BB4A-4A9D-B879-6F82B5EF0D02}" presName="hierChild4" presStyleCnt="0"/>
      <dgm:spPr/>
    </dgm:pt>
  </dgm:ptLst>
  <dgm:cxnLst>
    <dgm:cxn modelId="{5968FD12-9AEF-43EC-B46F-AAB9020B4EDB}" type="presOf" srcId="{822608CB-C4D1-4D8D-8040-A5D005E2B9BB}" destId="{1EFBA348-75D9-4398-B914-DD45EF350B57}" srcOrd="0" destOrd="0" presId="urn:microsoft.com/office/officeart/2005/8/layout/hierarchy1"/>
    <dgm:cxn modelId="{733E2024-E7EC-4ADF-AFC8-CC30CD6EA2EE}" type="presOf" srcId="{3ADE107E-3790-47FD-A449-8D8596BDF3BB}" destId="{E4FF6CE1-3236-4328-BFD6-011DF4023A0D}" srcOrd="0" destOrd="0" presId="urn:microsoft.com/office/officeart/2005/8/layout/hierarchy1"/>
    <dgm:cxn modelId="{19CA3732-871D-46CC-8144-27F212DFAEC1}" type="presOf" srcId="{E6A3C928-DF6D-4EEF-B268-FF1905B369D0}" destId="{88B84188-6458-4EBF-99F3-62F5C9E4D12F}" srcOrd="0" destOrd="0" presId="urn:microsoft.com/office/officeart/2005/8/layout/hierarchy1"/>
    <dgm:cxn modelId="{7AF72A3F-3433-4FF2-9C41-0F3132E70A30}" type="presOf" srcId="{ADDE7F81-C55C-481E-BD02-2EEE7738944B}" destId="{C311E511-46C6-4E06-8E9C-421E6915B1CD}" srcOrd="0" destOrd="0" presId="urn:microsoft.com/office/officeart/2005/8/layout/hierarchy1"/>
    <dgm:cxn modelId="{5C260042-CA21-480E-884D-7E174B3C2D95}" srcId="{3ADE107E-3790-47FD-A449-8D8596BDF3BB}" destId="{3423ED54-A212-4FB8-AF6A-41C211D3D1F8}" srcOrd="0" destOrd="0" parTransId="{BD30336F-EFD5-4958-A90B-621CFBDC2E78}" sibTransId="{74165663-7AC5-4B72-99B8-0C9703C61E43}"/>
    <dgm:cxn modelId="{5F80A246-9747-490E-B37F-67832090C5C6}" type="presOf" srcId="{25F71F60-9178-45A7-B27A-891F06D3B1F8}" destId="{C0B9F281-F752-4047-8E47-5711ED031142}" srcOrd="0" destOrd="0" presId="urn:microsoft.com/office/officeart/2005/8/layout/hierarchy1"/>
    <dgm:cxn modelId="{758C1A84-BC72-438F-96A8-4B5B56074BF2}" srcId="{822608CB-C4D1-4D8D-8040-A5D005E2B9BB}" destId="{7F6E515B-BB4A-4A9D-B879-6F82B5EF0D02}" srcOrd="1" destOrd="0" parTransId="{5CF996BA-D490-4884-A813-A90DBA7E9623}" sibTransId="{164A860D-6782-4D8E-BB40-0820411362DC}"/>
    <dgm:cxn modelId="{A6327692-7AFF-44FC-AD2F-E88A7E551F74}" type="presOf" srcId="{5CF996BA-D490-4884-A813-A90DBA7E9623}" destId="{82F9F57D-550E-42D2-9137-073446DE3F1D}" srcOrd="0" destOrd="0" presId="urn:microsoft.com/office/officeart/2005/8/layout/hierarchy1"/>
    <dgm:cxn modelId="{9E1B0CA1-4F1E-471F-8125-0EED54B93537}" type="presOf" srcId="{7F6E515B-BB4A-4A9D-B879-6F82B5EF0D02}" destId="{C60CEAB3-DB57-4DFA-9799-FBF6346C1944}" srcOrd="0" destOrd="0" presId="urn:microsoft.com/office/officeart/2005/8/layout/hierarchy1"/>
    <dgm:cxn modelId="{69C4C2D4-500E-4BB8-86D0-BBCF998BD85C}" srcId="{822608CB-C4D1-4D8D-8040-A5D005E2B9BB}" destId="{ADDE7F81-C55C-481E-BD02-2EEE7738944B}" srcOrd="0" destOrd="0" parTransId="{E6A3C928-DF6D-4EEF-B268-FF1905B369D0}" sibTransId="{B08876F0-0728-4930-9583-5F47E5F90511}"/>
    <dgm:cxn modelId="{74B69BD6-86CB-4909-AB13-0EAFEEC5D276}" srcId="{3423ED54-A212-4FB8-AF6A-41C211D3D1F8}" destId="{822608CB-C4D1-4D8D-8040-A5D005E2B9BB}" srcOrd="0" destOrd="0" parTransId="{25F71F60-9178-45A7-B27A-891F06D3B1F8}" sibTransId="{5CCFA561-EA6A-4206-AC5B-B214E3E7B336}"/>
    <dgm:cxn modelId="{7EA711E3-68F5-48CF-B522-C9A9AE81D7E5}" type="presOf" srcId="{3423ED54-A212-4FB8-AF6A-41C211D3D1F8}" destId="{FCF940E9-5142-47A2-851F-DB89ABE8EE31}" srcOrd="0" destOrd="0" presId="urn:microsoft.com/office/officeart/2005/8/layout/hierarchy1"/>
    <dgm:cxn modelId="{56955F10-8F5A-4F18-AC25-22C24E613864}" type="presParOf" srcId="{E4FF6CE1-3236-4328-BFD6-011DF4023A0D}" destId="{BF81B148-621F-43C3-97AF-DE147B11E9C3}" srcOrd="0" destOrd="0" presId="urn:microsoft.com/office/officeart/2005/8/layout/hierarchy1"/>
    <dgm:cxn modelId="{07704741-2E49-42BD-B165-5F7655F2F705}" type="presParOf" srcId="{BF81B148-621F-43C3-97AF-DE147B11E9C3}" destId="{BF8891C5-C598-4DB1-8D3A-846999DF6A84}" srcOrd="0" destOrd="0" presId="urn:microsoft.com/office/officeart/2005/8/layout/hierarchy1"/>
    <dgm:cxn modelId="{BB3F9B79-F5EA-46D5-97A2-EAD58CDA22FA}" type="presParOf" srcId="{BF8891C5-C598-4DB1-8D3A-846999DF6A84}" destId="{AE8078CD-5DAF-4854-BC43-0F8A51871EFA}" srcOrd="0" destOrd="0" presId="urn:microsoft.com/office/officeart/2005/8/layout/hierarchy1"/>
    <dgm:cxn modelId="{C987FF4D-7DDD-4003-A23A-028BCBAD2BC8}" type="presParOf" srcId="{BF8891C5-C598-4DB1-8D3A-846999DF6A84}" destId="{FCF940E9-5142-47A2-851F-DB89ABE8EE31}" srcOrd="1" destOrd="0" presId="urn:microsoft.com/office/officeart/2005/8/layout/hierarchy1"/>
    <dgm:cxn modelId="{8641282A-BA82-4980-BD21-B5E5449FED0B}" type="presParOf" srcId="{BF81B148-621F-43C3-97AF-DE147B11E9C3}" destId="{A03586DF-641F-4A46-8457-BFF74B57F316}" srcOrd="1" destOrd="0" presId="urn:microsoft.com/office/officeart/2005/8/layout/hierarchy1"/>
    <dgm:cxn modelId="{E682095E-4809-4487-9B40-5D11E005C0C5}" type="presParOf" srcId="{A03586DF-641F-4A46-8457-BFF74B57F316}" destId="{C0B9F281-F752-4047-8E47-5711ED031142}" srcOrd="0" destOrd="0" presId="urn:microsoft.com/office/officeart/2005/8/layout/hierarchy1"/>
    <dgm:cxn modelId="{6B7377F9-928F-47F0-ACF2-9988BF3DB9C9}" type="presParOf" srcId="{A03586DF-641F-4A46-8457-BFF74B57F316}" destId="{B6620C20-C0FB-46DB-A684-47CEA0EAC603}" srcOrd="1" destOrd="0" presId="urn:microsoft.com/office/officeart/2005/8/layout/hierarchy1"/>
    <dgm:cxn modelId="{0E724BAE-2D54-4D78-AB4E-3B908D2E96E8}" type="presParOf" srcId="{B6620C20-C0FB-46DB-A684-47CEA0EAC603}" destId="{EA52D074-ECAC-48B8-8D8B-8B88E936F0DD}" srcOrd="0" destOrd="0" presId="urn:microsoft.com/office/officeart/2005/8/layout/hierarchy1"/>
    <dgm:cxn modelId="{44159CAA-DCA2-4672-95F6-B0F6E9A37525}" type="presParOf" srcId="{EA52D074-ECAC-48B8-8D8B-8B88E936F0DD}" destId="{4C096FFD-5E30-4339-BCEA-4B3D112F1112}" srcOrd="0" destOrd="0" presId="urn:microsoft.com/office/officeart/2005/8/layout/hierarchy1"/>
    <dgm:cxn modelId="{F2ECCA5D-EC4B-42D1-8D64-49B4F5861461}" type="presParOf" srcId="{EA52D074-ECAC-48B8-8D8B-8B88E936F0DD}" destId="{1EFBA348-75D9-4398-B914-DD45EF350B57}" srcOrd="1" destOrd="0" presId="urn:microsoft.com/office/officeart/2005/8/layout/hierarchy1"/>
    <dgm:cxn modelId="{12A99F83-B190-4CF1-BB21-57B5169333C7}" type="presParOf" srcId="{B6620C20-C0FB-46DB-A684-47CEA0EAC603}" destId="{018C4C3F-B43A-42DF-8580-49FA4BCD20A7}" srcOrd="1" destOrd="0" presId="urn:microsoft.com/office/officeart/2005/8/layout/hierarchy1"/>
    <dgm:cxn modelId="{67E01FE2-3B20-4E6C-903C-0E4DC16F2B83}" type="presParOf" srcId="{018C4C3F-B43A-42DF-8580-49FA4BCD20A7}" destId="{88B84188-6458-4EBF-99F3-62F5C9E4D12F}" srcOrd="0" destOrd="0" presId="urn:microsoft.com/office/officeart/2005/8/layout/hierarchy1"/>
    <dgm:cxn modelId="{FDCD6B0D-06A5-419E-A8C6-10B8A680F27B}" type="presParOf" srcId="{018C4C3F-B43A-42DF-8580-49FA4BCD20A7}" destId="{DB0866B2-6A87-465E-B7A3-6A0948539373}" srcOrd="1" destOrd="0" presId="urn:microsoft.com/office/officeart/2005/8/layout/hierarchy1"/>
    <dgm:cxn modelId="{66AA14C4-4A50-44E5-8A1F-4E808001D832}" type="presParOf" srcId="{DB0866B2-6A87-465E-B7A3-6A0948539373}" destId="{9589F448-F9C1-479E-BD56-81FA3AD5A072}" srcOrd="0" destOrd="0" presId="urn:microsoft.com/office/officeart/2005/8/layout/hierarchy1"/>
    <dgm:cxn modelId="{F7189CCF-0A9B-4E4D-A3AD-9E019E97D84B}" type="presParOf" srcId="{9589F448-F9C1-479E-BD56-81FA3AD5A072}" destId="{BB15A19E-598D-452D-B11D-0640FDFE5DB4}" srcOrd="0" destOrd="0" presId="urn:microsoft.com/office/officeart/2005/8/layout/hierarchy1"/>
    <dgm:cxn modelId="{D52A07A1-31E0-47F1-B975-B4964F9A535B}" type="presParOf" srcId="{9589F448-F9C1-479E-BD56-81FA3AD5A072}" destId="{C311E511-46C6-4E06-8E9C-421E6915B1CD}" srcOrd="1" destOrd="0" presId="urn:microsoft.com/office/officeart/2005/8/layout/hierarchy1"/>
    <dgm:cxn modelId="{082B1640-6BB6-4F54-B32F-68CD6E9DF1F6}" type="presParOf" srcId="{DB0866B2-6A87-465E-B7A3-6A0948539373}" destId="{0107B976-8B88-471F-9523-5B9BB9B37FB6}" srcOrd="1" destOrd="0" presId="urn:microsoft.com/office/officeart/2005/8/layout/hierarchy1"/>
    <dgm:cxn modelId="{D9CFA664-6D02-4BEB-B600-433E7BB59B49}" type="presParOf" srcId="{018C4C3F-B43A-42DF-8580-49FA4BCD20A7}" destId="{82F9F57D-550E-42D2-9137-073446DE3F1D}" srcOrd="2" destOrd="0" presId="urn:microsoft.com/office/officeart/2005/8/layout/hierarchy1"/>
    <dgm:cxn modelId="{51F41EDE-8519-4339-B1FF-4E5F7BA3C930}" type="presParOf" srcId="{018C4C3F-B43A-42DF-8580-49FA4BCD20A7}" destId="{83284DFB-CC6B-4D8F-97DD-8E0105B3AA74}" srcOrd="3" destOrd="0" presId="urn:microsoft.com/office/officeart/2005/8/layout/hierarchy1"/>
    <dgm:cxn modelId="{837EC810-847D-4C99-B8B1-76E866C5F221}" type="presParOf" srcId="{83284DFB-CC6B-4D8F-97DD-8E0105B3AA74}" destId="{F1D50DF0-54F0-4BED-BE62-FAE2E33FAC51}" srcOrd="0" destOrd="0" presId="urn:microsoft.com/office/officeart/2005/8/layout/hierarchy1"/>
    <dgm:cxn modelId="{7D87253F-98DD-4DF2-923D-2D90DE031965}" type="presParOf" srcId="{F1D50DF0-54F0-4BED-BE62-FAE2E33FAC51}" destId="{A5ACC07F-70CC-41F4-94BB-38E1793F13FF}" srcOrd="0" destOrd="0" presId="urn:microsoft.com/office/officeart/2005/8/layout/hierarchy1"/>
    <dgm:cxn modelId="{6AC55C03-1F02-4E3D-A610-A166C8F069E2}" type="presParOf" srcId="{F1D50DF0-54F0-4BED-BE62-FAE2E33FAC51}" destId="{C60CEAB3-DB57-4DFA-9799-FBF6346C1944}" srcOrd="1" destOrd="0" presId="urn:microsoft.com/office/officeart/2005/8/layout/hierarchy1"/>
    <dgm:cxn modelId="{F9619344-354A-4753-A415-759B0A426DA7}" type="presParOf" srcId="{83284DFB-CC6B-4D8F-97DD-8E0105B3AA74}" destId="{4ABCD0D8-6266-4409-A682-9699B312147C}"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ADE107E-3790-47FD-A449-8D8596BDF3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423ED54-A212-4FB8-AF6A-41C211D3D1F8}">
      <dgm:prSet phldrT="[Text]"/>
      <dgm:spPr/>
      <dgm:t>
        <a:bodyPr/>
        <a:lstStyle/>
        <a:p>
          <a:r>
            <a:rPr lang="he-IL"/>
            <a:t>מעות קונות</a:t>
          </a:r>
          <a:endParaRPr lang="en-IL" dirty="0"/>
        </a:p>
      </dgm:t>
    </dgm:pt>
    <dgm:pt modelId="{BD30336F-EFD5-4958-A90B-621CFBDC2E78}" type="parTrans" cxnId="{5C260042-CA21-480E-884D-7E174B3C2D95}">
      <dgm:prSet/>
      <dgm:spPr/>
      <dgm:t>
        <a:bodyPr/>
        <a:lstStyle/>
        <a:p>
          <a:endParaRPr lang="en-IL"/>
        </a:p>
      </dgm:t>
    </dgm:pt>
    <dgm:pt modelId="{74165663-7AC5-4B72-99B8-0C9703C61E43}" type="sibTrans" cxnId="{5C260042-CA21-480E-884D-7E174B3C2D95}">
      <dgm:prSet/>
      <dgm:spPr/>
      <dgm:t>
        <a:bodyPr/>
        <a:lstStyle/>
        <a:p>
          <a:endParaRPr lang="en-IL"/>
        </a:p>
      </dgm:t>
    </dgm:pt>
    <dgm:pt modelId="{822608CB-C4D1-4D8D-8040-A5D005E2B9BB}">
      <dgm:prSet phldrT="[Text]"/>
      <dgm:spPr/>
      <dgm:t>
        <a:bodyPr/>
        <a:lstStyle/>
        <a:p>
          <a:r>
            <a:rPr lang="he-IL" dirty="0"/>
            <a:t>תוס- סתם קנין בכסף</a:t>
          </a:r>
          <a:endParaRPr lang="en-IL" dirty="0"/>
        </a:p>
      </dgm:t>
    </dgm:pt>
    <dgm:pt modelId="{25F71F60-9178-45A7-B27A-891F06D3B1F8}" type="parTrans" cxnId="{74B69BD6-86CB-4909-AB13-0EAFEEC5D276}">
      <dgm:prSet/>
      <dgm:spPr/>
      <dgm:t>
        <a:bodyPr/>
        <a:lstStyle/>
        <a:p>
          <a:endParaRPr lang="en-IL"/>
        </a:p>
      </dgm:t>
    </dgm:pt>
    <dgm:pt modelId="{5CCFA561-EA6A-4206-AC5B-B214E3E7B336}" type="sibTrans" cxnId="{74B69BD6-86CB-4909-AB13-0EAFEEC5D276}">
      <dgm:prSet/>
      <dgm:spPr/>
      <dgm:t>
        <a:bodyPr/>
        <a:lstStyle/>
        <a:p>
          <a:endParaRPr lang="en-IL"/>
        </a:p>
      </dgm:t>
    </dgm:pt>
    <dgm:pt modelId="{ADDE7F81-C55C-481E-BD02-2EEE7738944B}">
      <dgm:prSet phldrT="[Text]"/>
      <dgm:spPr/>
      <dgm:t>
        <a:bodyPr/>
        <a:lstStyle/>
        <a:p>
          <a:r>
            <a:rPr lang="he-IL" dirty="0"/>
            <a:t>הקובע העיקרי היא השוק והציבור (כמו הירושלמי)</a:t>
          </a:r>
          <a:endParaRPr lang="en-IL" dirty="0"/>
        </a:p>
      </dgm:t>
    </dgm:pt>
    <dgm:pt modelId="{E6A3C928-DF6D-4EEF-B268-FF1905B369D0}" type="parTrans" cxnId="{69C4C2D4-500E-4BB8-86D0-BBCF998BD85C}">
      <dgm:prSet/>
      <dgm:spPr/>
      <dgm:t>
        <a:bodyPr/>
        <a:lstStyle/>
        <a:p>
          <a:endParaRPr lang="en-IL"/>
        </a:p>
      </dgm:t>
    </dgm:pt>
    <dgm:pt modelId="{B08876F0-0728-4930-9583-5F47E5F90511}" type="sibTrans" cxnId="{69C4C2D4-500E-4BB8-86D0-BBCF998BD85C}">
      <dgm:prSet/>
      <dgm:spPr/>
      <dgm:t>
        <a:bodyPr/>
        <a:lstStyle/>
        <a:p>
          <a:endParaRPr lang="en-IL"/>
        </a:p>
      </dgm:t>
    </dgm:pt>
    <dgm:pt modelId="{7F6E515B-BB4A-4A9D-B879-6F82B5EF0D02}">
      <dgm:prSet phldrT="[Text]"/>
      <dgm:spPr/>
      <dgm:t>
        <a:bodyPr/>
        <a:lstStyle/>
        <a:p>
          <a:r>
            <a:rPr lang="he-IL" dirty="0"/>
            <a:t>פעולה כלכלי [למה שייך לקידושי כסף?]</a:t>
          </a:r>
          <a:endParaRPr lang="en-IL" dirty="0"/>
        </a:p>
      </dgm:t>
    </dgm:pt>
    <dgm:pt modelId="{5CF996BA-D490-4884-A813-A90DBA7E9623}" type="parTrans" cxnId="{758C1A84-BC72-438F-96A8-4B5B56074BF2}">
      <dgm:prSet/>
      <dgm:spPr/>
      <dgm:t>
        <a:bodyPr/>
        <a:lstStyle/>
        <a:p>
          <a:endParaRPr lang="en-IL"/>
        </a:p>
      </dgm:t>
    </dgm:pt>
    <dgm:pt modelId="{164A860D-6782-4D8E-BB40-0820411362DC}" type="sibTrans" cxnId="{758C1A84-BC72-438F-96A8-4B5B56074BF2}">
      <dgm:prSet/>
      <dgm:spPr/>
      <dgm:t>
        <a:bodyPr/>
        <a:lstStyle/>
        <a:p>
          <a:endParaRPr lang="en-IL"/>
        </a:p>
      </dgm:t>
    </dgm:pt>
    <dgm:pt modelId="{C75B67CE-749F-438D-B3CB-2E11C2A9CD04}">
      <dgm:prSet phldrT="[Text]"/>
      <dgm:spPr/>
      <dgm:t>
        <a:bodyPr/>
        <a:lstStyle/>
        <a:p>
          <a:r>
            <a:rPr lang="he-IL" dirty="0" err="1"/>
            <a:t>רי"ף</a:t>
          </a:r>
          <a:r>
            <a:rPr lang="he-IL" dirty="0"/>
            <a:t>- קל וחומר מעבד עברי</a:t>
          </a:r>
          <a:endParaRPr lang="en-IL" dirty="0"/>
        </a:p>
      </dgm:t>
    </dgm:pt>
    <dgm:pt modelId="{C3134F59-EB5E-44C5-99A1-C1A0569E3225}" type="parTrans" cxnId="{2BDF52F8-9331-40D7-A65D-09F3F1AAD128}">
      <dgm:prSet/>
      <dgm:spPr/>
      <dgm:t>
        <a:bodyPr/>
        <a:lstStyle/>
        <a:p>
          <a:endParaRPr lang="en-IL"/>
        </a:p>
      </dgm:t>
    </dgm:pt>
    <dgm:pt modelId="{FC254ED6-2B1F-41B8-A3E3-F7355A640695}" type="sibTrans" cxnId="{2BDF52F8-9331-40D7-A65D-09F3F1AAD128}">
      <dgm:prSet/>
      <dgm:spPr/>
      <dgm:t>
        <a:bodyPr/>
        <a:lstStyle/>
        <a:p>
          <a:endParaRPr lang="en-IL"/>
        </a:p>
      </dgm:t>
    </dgm:pt>
    <dgm:pt modelId="{E56DC1BF-553E-4067-B6A3-BA2CA007FAF7}">
      <dgm:prSet phldrT="[Text]"/>
      <dgm:spPr/>
      <dgm:t>
        <a:bodyPr/>
        <a:lstStyle/>
        <a:p>
          <a:r>
            <a:rPr lang="he-IL" dirty="0"/>
            <a:t>יצירת התחייבות לאחרים</a:t>
          </a:r>
          <a:endParaRPr lang="en-IL" dirty="0"/>
        </a:p>
      </dgm:t>
    </dgm:pt>
    <dgm:pt modelId="{C353621B-5924-4754-AAF9-841AF2B2527A}" type="parTrans" cxnId="{0B790832-7D6A-4EB6-973E-4037558108AC}">
      <dgm:prSet/>
      <dgm:spPr/>
      <dgm:t>
        <a:bodyPr/>
        <a:lstStyle/>
        <a:p>
          <a:endParaRPr lang="en-IL"/>
        </a:p>
      </dgm:t>
    </dgm:pt>
    <dgm:pt modelId="{D644BCDB-EDE5-4EF0-9CFC-FAF29E29CBAA}" type="sibTrans" cxnId="{0B790832-7D6A-4EB6-973E-4037558108AC}">
      <dgm:prSet/>
      <dgm:spPr/>
      <dgm:t>
        <a:bodyPr/>
        <a:lstStyle/>
        <a:p>
          <a:endParaRPr lang="en-IL"/>
        </a:p>
      </dgm:t>
    </dgm:pt>
    <dgm:pt modelId="{33C4B621-97BF-404E-95C8-43B4393EFCA1}">
      <dgm:prSet phldrT="[Text]"/>
      <dgm:spPr/>
      <dgm:t>
        <a:bodyPr/>
        <a:lstStyle/>
        <a:p>
          <a:r>
            <a:rPr lang="he-IL" dirty="0"/>
            <a:t>[הגיוני למה יש קידושי כסף]</a:t>
          </a:r>
          <a:endParaRPr lang="en-IL" dirty="0"/>
        </a:p>
      </dgm:t>
    </dgm:pt>
    <dgm:pt modelId="{85FB4C8A-96F0-45A4-81EE-0DA92452D728}" type="parTrans" cxnId="{D5E554FD-DD04-48FC-AED2-6DC9B72BD5E7}">
      <dgm:prSet/>
      <dgm:spPr/>
      <dgm:t>
        <a:bodyPr/>
        <a:lstStyle/>
        <a:p>
          <a:endParaRPr lang="en-IL"/>
        </a:p>
      </dgm:t>
    </dgm:pt>
    <dgm:pt modelId="{59E6CEA4-561B-4FE6-B793-CA81D690F6EF}" type="sibTrans" cxnId="{D5E554FD-DD04-48FC-AED2-6DC9B72BD5E7}">
      <dgm:prSet/>
      <dgm:spPr/>
      <dgm:t>
        <a:bodyPr/>
        <a:lstStyle/>
        <a:p>
          <a:endParaRPr lang="en-IL"/>
        </a:p>
      </dgm:t>
    </dgm:pt>
    <dgm:pt modelId="{E4FF6CE1-3236-4328-BFD6-011DF4023A0D}" type="pres">
      <dgm:prSet presAssocID="{3ADE107E-3790-47FD-A449-8D8596BDF3BB}" presName="hierChild1" presStyleCnt="0">
        <dgm:presLayoutVars>
          <dgm:chPref val="1"/>
          <dgm:dir val="rev"/>
          <dgm:animOne val="branch"/>
          <dgm:animLvl val="lvl"/>
          <dgm:resizeHandles/>
        </dgm:presLayoutVars>
      </dgm:prSet>
      <dgm:spPr/>
    </dgm:pt>
    <dgm:pt modelId="{BF81B148-621F-43C3-97AF-DE147B11E9C3}" type="pres">
      <dgm:prSet presAssocID="{3423ED54-A212-4FB8-AF6A-41C211D3D1F8}" presName="hierRoot1" presStyleCnt="0"/>
      <dgm:spPr/>
    </dgm:pt>
    <dgm:pt modelId="{BF8891C5-C598-4DB1-8D3A-846999DF6A84}" type="pres">
      <dgm:prSet presAssocID="{3423ED54-A212-4FB8-AF6A-41C211D3D1F8}" presName="composite" presStyleCnt="0"/>
      <dgm:spPr/>
    </dgm:pt>
    <dgm:pt modelId="{AE8078CD-5DAF-4854-BC43-0F8A51871EFA}" type="pres">
      <dgm:prSet presAssocID="{3423ED54-A212-4FB8-AF6A-41C211D3D1F8}" presName="background" presStyleLbl="node0" presStyleIdx="0" presStyleCnt="1"/>
      <dgm:spPr/>
    </dgm:pt>
    <dgm:pt modelId="{FCF940E9-5142-47A2-851F-DB89ABE8EE31}" type="pres">
      <dgm:prSet presAssocID="{3423ED54-A212-4FB8-AF6A-41C211D3D1F8}" presName="text" presStyleLbl="fgAcc0" presStyleIdx="0" presStyleCnt="1">
        <dgm:presLayoutVars>
          <dgm:chPref val="3"/>
        </dgm:presLayoutVars>
      </dgm:prSet>
      <dgm:spPr/>
    </dgm:pt>
    <dgm:pt modelId="{A03586DF-641F-4A46-8457-BFF74B57F316}" type="pres">
      <dgm:prSet presAssocID="{3423ED54-A212-4FB8-AF6A-41C211D3D1F8}" presName="hierChild2" presStyleCnt="0"/>
      <dgm:spPr/>
    </dgm:pt>
    <dgm:pt modelId="{C0B9F281-F752-4047-8E47-5711ED031142}" type="pres">
      <dgm:prSet presAssocID="{25F71F60-9178-45A7-B27A-891F06D3B1F8}" presName="Name10" presStyleLbl="parChTrans1D2" presStyleIdx="0" presStyleCnt="2"/>
      <dgm:spPr/>
    </dgm:pt>
    <dgm:pt modelId="{B6620C20-C0FB-46DB-A684-47CEA0EAC603}" type="pres">
      <dgm:prSet presAssocID="{822608CB-C4D1-4D8D-8040-A5D005E2B9BB}" presName="hierRoot2" presStyleCnt="0"/>
      <dgm:spPr/>
    </dgm:pt>
    <dgm:pt modelId="{EA52D074-ECAC-48B8-8D8B-8B88E936F0DD}" type="pres">
      <dgm:prSet presAssocID="{822608CB-C4D1-4D8D-8040-A5D005E2B9BB}" presName="composite2" presStyleCnt="0"/>
      <dgm:spPr/>
    </dgm:pt>
    <dgm:pt modelId="{4C096FFD-5E30-4339-BCEA-4B3D112F1112}" type="pres">
      <dgm:prSet presAssocID="{822608CB-C4D1-4D8D-8040-A5D005E2B9BB}" presName="background2" presStyleLbl="node2" presStyleIdx="0" presStyleCnt="2"/>
      <dgm:spPr/>
    </dgm:pt>
    <dgm:pt modelId="{1EFBA348-75D9-4398-B914-DD45EF350B57}" type="pres">
      <dgm:prSet presAssocID="{822608CB-C4D1-4D8D-8040-A5D005E2B9BB}" presName="text2" presStyleLbl="fgAcc2" presStyleIdx="0" presStyleCnt="2">
        <dgm:presLayoutVars>
          <dgm:chPref val="3"/>
        </dgm:presLayoutVars>
      </dgm:prSet>
      <dgm:spPr/>
    </dgm:pt>
    <dgm:pt modelId="{018C4C3F-B43A-42DF-8580-49FA4BCD20A7}" type="pres">
      <dgm:prSet presAssocID="{822608CB-C4D1-4D8D-8040-A5D005E2B9BB}" presName="hierChild3" presStyleCnt="0"/>
      <dgm:spPr/>
    </dgm:pt>
    <dgm:pt modelId="{88B84188-6458-4EBF-99F3-62F5C9E4D12F}" type="pres">
      <dgm:prSet presAssocID="{E6A3C928-DF6D-4EEF-B268-FF1905B369D0}" presName="Name17" presStyleLbl="parChTrans1D3" presStyleIdx="0" presStyleCnt="4"/>
      <dgm:spPr/>
    </dgm:pt>
    <dgm:pt modelId="{DB0866B2-6A87-465E-B7A3-6A0948539373}" type="pres">
      <dgm:prSet presAssocID="{ADDE7F81-C55C-481E-BD02-2EEE7738944B}" presName="hierRoot3" presStyleCnt="0"/>
      <dgm:spPr/>
    </dgm:pt>
    <dgm:pt modelId="{9589F448-F9C1-479E-BD56-81FA3AD5A072}" type="pres">
      <dgm:prSet presAssocID="{ADDE7F81-C55C-481E-BD02-2EEE7738944B}" presName="composite3" presStyleCnt="0"/>
      <dgm:spPr/>
    </dgm:pt>
    <dgm:pt modelId="{BB15A19E-598D-452D-B11D-0640FDFE5DB4}" type="pres">
      <dgm:prSet presAssocID="{ADDE7F81-C55C-481E-BD02-2EEE7738944B}" presName="background3" presStyleLbl="node3" presStyleIdx="0" presStyleCnt="4"/>
      <dgm:spPr/>
    </dgm:pt>
    <dgm:pt modelId="{C311E511-46C6-4E06-8E9C-421E6915B1CD}" type="pres">
      <dgm:prSet presAssocID="{ADDE7F81-C55C-481E-BD02-2EEE7738944B}" presName="text3" presStyleLbl="fgAcc3" presStyleIdx="0" presStyleCnt="4">
        <dgm:presLayoutVars>
          <dgm:chPref val="3"/>
        </dgm:presLayoutVars>
      </dgm:prSet>
      <dgm:spPr/>
    </dgm:pt>
    <dgm:pt modelId="{0107B976-8B88-471F-9523-5B9BB9B37FB6}" type="pres">
      <dgm:prSet presAssocID="{ADDE7F81-C55C-481E-BD02-2EEE7738944B}" presName="hierChild4" presStyleCnt="0"/>
      <dgm:spPr/>
    </dgm:pt>
    <dgm:pt modelId="{82F9F57D-550E-42D2-9137-073446DE3F1D}" type="pres">
      <dgm:prSet presAssocID="{5CF996BA-D490-4884-A813-A90DBA7E9623}" presName="Name17" presStyleLbl="parChTrans1D3" presStyleIdx="1" presStyleCnt="4"/>
      <dgm:spPr/>
    </dgm:pt>
    <dgm:pt modelId="{83284DFB-CC6B-4D8F-97DD-8E0105B3AA74}" type="pres">
      <dgm:prSet presAssocID="{7F6E515B-BB4A-4A9D-B879-6F82B5EF0D02}" presName="hierRoot3" presStyleCnt="0"/>
      <dgm:spPr/>
    </dgm:pt>
    <dgm:pt modelId="{F1D50DF0-54F0-4BED-BE62-FAE2E33FAC51}" type="pres">
      <dgm:prSet presAssocID="{7F6E515B-BB4A-4A9D-B879-6F82B5EF0D02}" presName="composite3" presStyleCnt="0"/>
      <dgm:spPr/>
    </dgm:pt>
    <dgm:pt modelId="{A5ACC07F-70CC-41F4-94BB-38E1793F13FF}" type="pres">
      <dgm:prSet presAssocID="{7F6E515B-BB4A-4A9D-B879-6F82B5EF0D02}" presName="background3" presStyleLbl="node3" presStyleIdx="1" presStyleCnt="4"/>
      <dgm:spPr>
        <a:solidFill>
          <a:srgbClr val="7030A0"/>
        </a:solidFill>
      </dgm:spPr>
    </dgm:pt>
    <dgm:pt modelId="{C60CEAB3-DB57-4DFA-9799-FBF6346C1944}" type="pres">
      <dgm:prSet presAssocID="{7F6E515B-BB4A-4A9D-B879-6F82B5EF0D02}" presName="text3" presStyleLbl="fgAcc3" presStyleIdx="1" presStyleCnt="4">
        <dgm:presLayoutVars>
          <dgm:chPref val="3"/>
        </dgm:presLayoutVars>
      </dgm:prSet>
      <dgm:spPr/>
    </dgm:pt>
    <dgm:pt modelId="{4ABCD0D8-6266-4409-A682-9699B312147C}" type="pres">
      <dgm:prSet presAssocID="{7F6E515B-BB4A-4A9D-B879-6F82B5EF0D02}" presName="hierChild4" presStyleCnt="0"/>
      <dgm:spPr/>
    </dgm:pt>
    <dgm:pt modelId="{523E6287-80A2-45F0-BECD-398EEB707B70}" type="pres">
      <dgm:prSet presAssocID="{C3134F59-EB5E-44C5-99A1-C1A0569E3225}" presName="Name10" presStyleLbl="parChTrans1D2" presStyleIdx="1" presStyleCnt="2"/>
      <dgm:spPr/>
    </dgm:pt>
    <dgm:pt modelId="{DC0A3A44-B368-455D-9384-AAF8BC6FA590}" type="pres">
      <dgm:prSet presAssocID="{C75B67CE-749F-438D-B3CB-2E11C2A9CD04}" presName="hierRoot2" presStyleCnt="0"/>
      <dgm:spPr/>
    </dgm:pt>
    <dgm:pt modelId="{9979ED38-6A6A-4424-86F0-F1C896A9905B}" type="pres">
      <dgm:prSet presAssocID="{C75B67CE-749F-438D-B3CB-2E11C2A9CD04}" presName="composite2" presStyleCnt="0"/>
      <dgm:spPr/>
    </dgm:pt>
    <dgm:pt modelId="{0353448E-02D3-4468-88E4-0D567F6E2165}" type="pres">
      <dgm:prSet presAssocID="{C75B67CE-749F-438D-B3CB-2E11C2A9CD04}" presName="background2" presStyleLbl="node2" presStyleIdx="1" presStyleCnt="2"/>
      <dgm:spPr/>
    </dgm:pt>
    <dgm:pt modelId="{94F9141F-254A-464F-B4A3-E35E00E110A7}" type="pres">
      <dgm:prSet presAssocID="{C75B67CE-749F-438D-B3CB-2E11C2A9CD04}" presName="text2" presStyleLbl="fgAcc2" presStyleIdx="1" presStyleCnt="2">
        <dgm:presLayoutVars>
          <dgm:chPref val="3"/>
        </dgm:presLayoutVars>
      </dgm:prSet>
      <dgm:spPr/>
    </dgm:pt>
    <dgm:pt modelId="{785C3C2D-F6F5-4613-BF9B-619DB605B86E}" type="pres">
      <dgm:prSet presAssocID="{C75B67CE-749F-438D-B3CB-2E11C2A9CD04}" presName="hierChild3" presStyleCnt="0"/>
      <dgm:spPr/>
    </dgm:pt>
    <dgm:pt modelId="{B84599B2-340A-4B8C-B25C-BCAFAA0B135B}" type="pres">
      <dgm:prSet presAssocID="{C353621B-5924-4754-AAF9-841AF2B2527A}" presName="Name17" presStyleLbl="parChTrans1D3" presStyleIdx="2" presStyleCnt="4"/>
      <dgm:spPr/>
    </dgm:pt>
    <dgm:pt modelId="{97DD6B68-97A5-4BAC-B50E-7371919A9F0C}" type="pres">
      <dgm:prSet presAssocID="{E56DC1BF-553E-4067-B6A3-BA2CA007FAF7}" presName="hierRoot3" presStyleCnt="0"/>
      <dgm:spPr/>
    </dgm:pt>
    <dgm:pt modelId="{53FEF78D-F8AD-422C-BB88-55E3F863CEF6}" type="pres">
      <dgm:prSet presAssocID="{E56DC1BF-553E-4067-B6A3-BA2CA007FAF7}" presName="composite3" presStyleCnt="0"/>
      <dgm:spPr/>
    </dgm:pt>
    <dgm:pt modelId="{92FC354E-E1F6-44FD-86CF-B897EDAB024A}" type="pres">
      <dgm:prSet presAssocID="{E56DC1BF-553E-4067-B6A3-BA2CA007FAF7}" presName="background3" presStyleLbl="node3" presStyleIdx="2" presStyleCnt="4"/>
      <dgm:spPr/>
    </dgm:pt>
    <dgm:pt modelId="{B34BDD24-913E-4DDF-9D44-0972BA0BE5A0}" type="pres">
      <dgm:prSet presAssocID="{E56DC1BF-553E-4067-B6A3-BA2CA007FAF7}" presName="text3" presStyleLbl="fgAcc3" presStyleIdx="2" presStyleCnt="4">
        <dgm:presLayoutVars>
          <dgm:chPref val="3"/>
        </dgm:presLayoutVars>
      </dgm:prSet>
      <dgm:spPr/>
    </dgm:pt>
    <dgm:pt modelId="{CA2BD800-67A9-45D6-BC6C-FACBAE9CF063}" type="pres">
      <dgm:prSet presAssocID="{E56DC1BF-553E-4067-B6A3-BA2CA007FAF7}" presName="hierChild4" presStyleCnt="0"/>
      <dgm:spPr/>
    </dgm:pt>
    <dgm:pt modelId="{3855C42E-6E46-4ED3-BD15-57C30EBB3BC0}" type="pres">
      <dgm:prSet presAssocID="{85FB4C8A-96F0-45A4-81EE-0DA92452D728}" presName="Name17" presStyleLbl="parChTrans1D3" presStyleIdx="3" presStyleCnt="4"/>
      <dgm:spPr/>
    </dgm:pt>
    <dgm:pt modelId="{201327A0-8B8D-4489-9B8B-955BF981E7DF}" type="pres">
      <dgm:prSet presAssocID="{33C4B621-97BF-404E-95C8-43B4393EFCA1}" presName="hierRoot3" presStyleCnt="0"/>
      <dgm:spPr/>
    </dgm:pt>
    <dgm:pt modelId="{2A2F6B7B-CBA5-4FF0-AD54-FB8A3BE293D9}" type="pres">
      <dgm:prSet presAssocID="{33C4B621-97BF-404E-95C8-43B4393EFCA1}" presName="composite3" presStyleCnt="0"/>
      <dgm:spPr/>
    </dgm:pt>
    <dgm:pt modelId="{FCCC7028-18B4-456C-B8F3-37B1C24C7E15}" type="pres">
      <dgm:prSet presAssocID="{33C4B621-97BF-404E-95C8-43B4393EFCA1}" presName="background3" presStyleLbl="node3" presStyleIdx="3" presStyleCnt="4"/>
      <dgm:spPr>
        <a:solidFill>
          <a:srgbClr val="7030A0"/>
        </a:solidFill>
      </dgm:spPr>
    </dgm:pt>
    <dgm:pt modelId="{94902AEE-1A06-4A9D-8AAE-8FC0CF283AD3}" type="pres">
      <dgm:prSet presAssocID="{33C4B621-97BF-404E-95C8-43B4393EFCA1}" presName="text3" presStyleLbl="fgAcc3" presStyleIdx="3" presStyleCnt="4">
        <dgm:presLayoutVars>
          <dgm:chPref val="3"/>
        </dgm:presLayoutVars>
      </dgm:prSet>
      <dgm:spPr/>
    </dgm:pt>
    <dgm:pt modelId="{C51C89E3-A47B-4A01-97BE-871EBA2EE6F2}" type="pres">
      <dgm:prSet presAssocID="{33C4B621-97BF-404E-95C8-43B4393EFCA1}" presName="hierChild4" presStyleCnt="0"/>
      <dgm:spPr/>
    </dgm:pt>
  </dgm:ptLst>
  <dgm:cxnLst>
    <dgm:cxn modelId="{8E988703-4576-43EA-AB68-EE6C7B035792}" type="presOf" srcId="{E56DC1BF-553E-4067-B6A3-BA2CA007FAF7}" destId="{B34BDD24-913E-4DDF-9D44-0972BA0BE5A0}" srcOrd="0" destOrd="0" presId="urn:microsoft.com/office/officeart/2005/8/layout/hierarchy1"/>
    <dgm:cxn modelId="{F126440C-9AA7-4C10-810D-882292B74C41}" type="presOf" srcId="{85FB4C8A-96F0-45A4-81EE-0DA92452D728}" destId="{3855C42E-6E46-4ED3-BD15-57C30EBB3BC0}" srcOrd="0" destOrd="0" presId="urn:microsoft.com/office/officeart/2005/8/layout/hierarchy1"/>
    <dgm:cxn modelId="{5968FD12-9AEF-43EC-B46F-AAB9020B4EDB}" type="presOf" srcId="{822608CB-C4D1-4D8D-8040-A5D005E2B9BB}" destId="{1EFBA348-75D9-4398-B914-DD45EF350B57}" srcOrd="0" destOrd="0" presId="urn:microsoft.com/office/officeart/2005/8/layout/hierarchy1"/>
    <dgm:cxn modelId="{733E2024-E7EC-4ADF-AFC8-CC30CD6EA2EE}" type="presOf" srcId="{3ADE107E-3790-47FD-A449-8D8596BDF3BB}" destId="{E4FF6CE1-3236-4328-BFD6-011DF4023A0D}" srcOrd="0" destOrd="0" presId="urn:microsoft.com/office/officeart/2005/8/layout/hierarchy1"/>
    <dgm:cxn modelId="{0B790832-7D6A-4EB6-973E-4037558108AC}" srcId="{C75B67CE-749F-438D-B3CB-2E11C2A9CD04}" destId="{E56DC1BF-553E-4067-B6A3-BA2CA007FAF7}" srcOrd="0" destOrd="0" parTransId="{C353621B-5924-4754-AAF9-841AF2B2527A}" sibTransId="{D644BCDB-EDE5-4EF0-9CFC-FAF29E29CBAA}"/>
    <dgm:cxn modelId="{19CA3732-871D-46CC-8144-27F212DFAEC1}" type="presOf" srcId="{E6A3C928-DF6D-4EEF-B268-FF1905B369D0}" destId="{88B84188-6458-4EBF-99F3-62F5C9E4D12F}" srcOrd="0" destOrd="0" presId="urn:microsoft.com/office/officeart/2005/8/layout/hierarchy1"/>
    <dgm:cxn modelId="{7AF72A3F-3433-4FF2-9C41-0F3132E70A30}" type="presOf" srcId="{ADDE7F81-C55C-481E-BD02-2EEE7738944B}" destId="{C311E511-46C6-4E06-8E9C-421E6915B1CD}" srcOrd="0" destOrd="0" presId="urn:microsoft.com/office/officeart/2005/8/layout/hierarchy1"/>
    <dgm:cxn modelId="{92CBD940-52EA-41DE-828F-ABE280F50477}" type="presOf" srcId="{C353621B-5924-4754-AAF9-841AF2B2527A}" destId="{B84599B2-340A-4B8C-B25C-BCAFAA0B135B}" srcOrd="0" destOrd="0" presId="urn:microsoft.com/office/officeart/2005/8/layout/hierarchy1"/>
    <dgm:cxn modelId="{074F8761-6225-439B-8069-C0272F25C69E}" type="presOf" srcId="{C75B67CE-749F-438D-B3CB-2E11C2A9CD04}" destId="{94F9141F-254A-464F-B4A3-E35E00E110A7}" srcOrd="0" destOrd="0" presId="urn:microsoft.com/office/officeart/2005/8/layout/hierarchy1"/>
    <dgm:cxn modelId="{5C260042-CA21-480E-884D-7E174B3C2D95}" srcId="{3ADE107E-3790-47FD-A449-8D8596BDF3BB}" destId="{3423ED54-A212-4FB8-AF6A-41C211D3D1F8}" srcOrd="0" destOrd="0" parTransId="{BD30336F-EFD5-4958-A90B-621CFBDC2E78}" sibTransId="{74165663-7AC5-4B72-99B8-0C9703C61E43}"/>
    <dgm:cxn modelId="{5F80A246-9747-490E-B37F-67832090C5C6}" type="presOf" srcId="{25F71F60-9178-45A7-B27A-891F06D3B1F8}" destId="{C0B9F281-F752-4047-8E47-5711ED031142}" srcOrd="0" destOrd="0" presId="urn:microsoft.com/office/officeart/2005/8/layout/hierarchy1"/>
    <dgm:cxn modelId="{758C1A84-BC72-438F-96A8-4B5B56074BF2}" srcId="{822608CB-C4D1-4D8D-8040-A5D005E2B9BB}" destId="{7F6E515B-BB4A-4A9D-B879-6F82B5EF0D02}" srcOrd="1" destOrd="0" parTransId="{5CF996BA-D490-4884-A813-A90DBA7E9623}" sibTransId="{164A860D-6782-4D8E-BB40-0820411362DC}"/>
    <dgm:cxn modelId="{A6327692-7AFF-44FC-AD2F-E88A7E551F74}" type="presOf" srcId="{5CF996BA-D490-4884-A813-A90DBA7E9623}" destId="{82F9F57D-550E-42D2-9137-073446DE3F1D}" srcOrd="0" destOrd="0" presId="urn:microsoft.com/office/officeart/2005/8/layout/hierarchy1"/>
    <dgm:cxn modelId="{9E1B0CA1-4F1E-471F-8125-0EED54B93537}" type="presOf" srcId="{7F6E515B-BB4A-4A9D-B879-6F82B5EF0D02}" destId="{C60CEAB3-DB57-4DFA-9799-FBF6346C1944}" srcOrd="0" destOrd="0" presId="urn:microsoft.com/office/officeart/2005/8/layout/hierarchy1"/>
    <dgm:cxn modelId="{21F7F9B8-5538-448F-946F-E112A8D052F2}" type="presOf" srcId="{C3134F59-EB5E-44C5-99A1-C1A0569E3225}" destId="{523E6287-80A2-45F0-BECD-398EEB707B70}" srcOrd="0" destOrd="0" presId="urn:microsoft.com/office/officeart/2005/8/layout/hierarchy1"/>
    <dgm:cxn modelId="{69C4C2D4-500E-4BB8-86D0-BBCF998BD85C}" srcId="{822608CB-C4D1-4D8D-8040-A5D005E2B9BB}" destId="{ADDE7F81-C55C-481E-BD02-2EEE7738944B}" srcOrd="0" destOrd="0" parTransId="{E6A3C928-DF6D-4EEF-B268-FF1905B369D0}" sibTransId="{B08876F0-0728-4930-9583-5F47E5F90511}"/>
    <dgm:cxn modelId="{74B69BD6-86CB-4909-AB13-0EAFEEC5D276}" srcId="{3423ED54-A212-4FB8-AF6A-41C211D3D1F8}" destId="{822608CB-C4D1-4D8D-8040-A5D005E2B9BB}" srcOrd="0" destOrd="0" parTransId="{25F71F60-9178-45A7-B27A-891F06D3B1F8}" sibTransId="{5CCFA561-EA6A-4206-AC5B-B214E3E7B336}"/>
    <dgm:cxn modelId="{7EA711E3-68F5-48CF-B522-C9A9AE81D7E5}" type="presOf" srcId="{3423ED54-A212-4FB8-AF6A-41C211D3D1F8}" destId="{FCF940E9-5142-47A2-851F-DB89ABE8EE31}" srcOrd="0" destOrd="0" presId="urn:microsoft.com/office/officeart/2005/8/layout/hierarchy1"/>
    <dgm:cxn modelId="{88DD9DE3-3F7F-4A2C-9440-64877B5D453A}" type="presOf" srcId="{33C4B621-97BF-404E-95C8-43B4393EFCA1}" destId="{94902AEE-1A06-4A9D-8AAE-8FC0CF283AD3}" srcOrd="0" destOrd="0" presId="urn:microsoft.com/office/officeart/2005/8/layout/hierarchy1"/>
    <dgm:cxn modelId="{2BDF52F8-9331-40D7-A65D-09F3F1AAD128}" srcId="{3423ED54-A212-4FB8-AF6A-41C211D3D1F8}" destId="{C75B67CE-749F-438D-B3CB-2E11C2A9CD04}" srcOrd="1" destOrd="0" parTransId="{C3134F59-EB5E-44C5-99A1-C1A0569E3225}" sibTransId="{FC254ED6-2B1F-41B8-A3E3-F7355A640695}"/>
    <dgm:cxn modelId="{D5E554FD-DD04-48FC-AED2-6DC9B72BD5E7}" srcId="{C75B67CE-749F-438D-B3CB-2E11C2A9CD04}" destId="{33C4B621-97BF-404E-95C8-43B4393EFCA1}" srcOrd="1" destOrd="0" parTransId="{85FB4C8A-96F0-45A4-81EE-0DA92452D728}" sibTransId="{59E6CEA4-561B-4FE6-B793-CA81D690F6EF}"/>
    <dgm:cxn modelId="{56955F10-8F5A-4F18-AC25-22C24E613864}" type="presParOf" srcId="{E4FF6CE1-3236-4328-BFD6-011DF4023A0D}" destId="{BF81B148-621F-43C3-97AF-DE147B11E9C3}" srcOrd="0" destOrd="0" presId="urn:microsoft.com/office/officeart/2005/8/layout/hierarchy1"/>
    <dgm:cxn modelId="{07704741-2E49-42BD-B165-5F7655F2F705}" type="presParOf" srcId="{BF81B148-621F-43C3-97AF-DE147B11E9C3}" destId="{BF8891C5-C598-4DB1-8D3A-846999DF6A84}" srcOrd="0" destOrd="0" presId="urn:microsoft.com/office/officeart/2005/8/layout/hierarchy1"/>
    <dgm:cxn modelId="{BB3F9B79-F5EA-46D5-97A2-EAD58CDA22FA}" type="presParOf" srcId="{BF8891C5-C598-4DB1-8D3A-846999DF6A84}" destId="{AE8078CD-5DAF-4854-BC43-0F8A51871EFA}" srcOrd="0" destOrd="0" presId="urn:microsoft.com/office/officeart/2005/8/layout/hierarchy1"/>
    <dgm:cxn modelId="{C987FF4D-7DDD-4003-A23A-028BCBAD2BC8}" type="presParOf" srcId="{BF8891C5-C598-4DB1-8D3A-846999DF6A84}" destId="{FCF940E9-5142-47A2-851F-DB89ABE8EE31}" srcOrd="1" destOrd="0" presId="urn:microsoft.com/office/officeart/2005/8/layout/hierarchy1"/>
    <dgm:cxn modelId="{8641282A-BA82-4980-BD21-B5E5449FED0B}" type="presParOf" srcId="{BF81B148-621F-43C3-97AF-DE147B11E9C3}" destId="{A03586DF-641F-4A46-8457-BFF74B57F316}" srcOrd="1" destOrd="0" presId="urn:microsoft.com/office/officeart/2005/8/layout/hierarchy1"/>
    <dgm:cxn modelId="{E682095E-4809-4487-9B40-5D11E005C0C5}" type="presParOf" srcId="{A03586DF-641F-4A46-8457-BFF74B57F316}" destId="{C0B9F281-F752-4047-8E47-5711ED031142}" srcOrd="0" destOrd="0" presId="urn:microsoft.com/office/officeart/2005/8/layout/hierarchy1"/>
    <dgm:cxn modelId="{6B7377F9-928F-47F0-ACF2-9988BF3DB9C9}" type="presParOf" srcId="{A03586DF-641F-4A46-8457-BFF74B57F316}" destId="{B6620C20-C0FB-46DB-A684-47CEA0EAC603}" srcOrd="1" destOrd="0" presId="urn:microsoft.com/office/officeart/2005/8/layout/hierarchy1"/>
    <dgm:cxn modelId="{0E724BAE-2D54-4D78-AB4E-3B908D2E96E8}" type="presParOf" srcId="{B6620C20-C0FB-46DB-A684-47CEA0EAC603}" destId="{EA52D074-ECAC-48B8-8D8B-8B88E936F0DD}" srcOrd="0" destOrd="0" presId="urn:microsoft.com/office/officeart/2005/8/layout/hierarchy1"/>
    <dgm:cxn modelId="{44159CAA-DCA2-4672-95F6-B0F6E9A37525}" type="presParOf" srcId="{EA52D074-ECAC-48B8-8D8B-8B88E936F0DD}" destId="{4C096FFD-5E30-4339-BCEA-4B3D112F1112}" srcOrd="0" destOrd="0" presId="urn:microsoft.com/office/officeart/2005/8/layout/hierarchy1"/>
    <dgm:cxn modelId="{F2ECCA5D-EC4B-42D1-8D64-49B4F5861461}" type="presParOf" srcId="{EA52D074-ECAC-48B8-8D8B-8B88E936F0DD}" destId="{1EFBA348-75D9-4398-B914-DD45EF350B57}" srcOrd="1" destOrd="0" presId="urn:microsoft.com/office/officeart/2005/8/layout/hierarchy1"/>
    <dgm:cxn modelId="{12A99F83-B190-4CF1-BB21-57B5169333C7}" type="presParOf" srcId="{B6620C20-C0FB-46DB-A684-47CEA0EAC603}" destId="{018C4C3F-B43A-42DF-8580-49FA4BCD20A7}" srcOrd="1" destOrd="0" presId="urn:microsoft.com/office/officeart/2005/8/layout/hierarchy1"/>
    <dgm:cxn modelId="{67E01FE2-3B20-4E6C-903C-0E4DC16F2B83}" type="presParOf" srcId="{018C4C3F-B43A-42DF-8580-49FA4BCD20A7}" destId="{88B84188-6458-4EBF-99F3-62F5C9E4D12F}" srcOrd="0" destOrd="0" presId="urn:microsoft.com/office/officeart/2005/8/layout/hierarchy1"/>
    <dgm:cxn modelId="{FDCD6B0D-06A5-419E-A8C6-10B8A680F27B}" type="presParOf" srcId="{018C4C3F-B43A-42DF-8580-49FA4BCD20A7}" destId="{DB0866B2-6A87-465E-B7A3-6A0948539373}" srcOrd="1" destOrd="0" presId="urn:microsoft.com/office/officeart/2005/8/layout/hierarchy1"/>
    <dgm:cxn modelId="{66AA14C4-4A50-44E5-8A1F-4E808001D832}" type="presParOf" srcId="{DB0866B2-6A87-465E-B7A3-6A0948539373}" destId="{9589F448-F9C1-479E-BD56-81FA3AD5A072}" srcOrd="0" destOrd="0" presId="urn:microsoft.com/office/officeart/2005/8/layout/hierarchy1"/>
    <dgm:cxn modelId="{F7189CCF-0A9B-4E4D-A3AD-9E019E97D84B}" type="presParOf" srcId="{9589F448-F9C1-479E-BD56-81FA3AD5A072}" destId="{BB15A19E-598D-452D-B11D-0640FDFE5DB4}" srcOrd="0" destOrd="0" presId="urn:microsoft.com/office/officeart/2005/8/layout/hierarchy1"/>
    <dgm:cxn modelId="{D52A07A1-31E0-47F1-B975-B4964F9A535B}" type="presParOf" srcId="{9589F448-F9C1-479E-BD56-81FA3AD5A072}" destId="{C311E511-46C6-4E06-8E9C-421E6915B1CD}" srcOrd="1" destOrd="0" presId="urn:microsoft.com/office/officeart/2005/8/layout/hierarchy1"/>
    <dgm:cxn modelId="{082B1640-6BB6-4F54-B32F-68CD6E9DF1F6}" type="presParOf" srcId="{DB0866B2-6A87-465E-B7A3-6A0948539373}" destId="{0107B976-8B88-471F-9523-5B9BB9B37FB6}" srcOrd="1" destOrd="0" presId="urn:microsoft.com/office/officeart/2005/8/layout/hierarchy1"/>
    <dgm:cxn modelId="{D9CFA664-6D02-4BEB-B600-433E7BB59B49}" type="presParOf" srcId="{018C4C3F-B43A-42DF-8580-49FA4BCD20A7}" destId="{82F9F57D-550E-42D2-9137-073446DE3F1D}" srcOrd="2" destOrd="0" presId="urn:microsoft.com/office/officeart/2005/8/layout/hierarchy1"/>
    <dgm:cxn modelId="{51F41EDE-8519-4339-B1FF-4E5F7BA3C930}" type="presParOf" srcId="{018C4C3F-B43A-42DF-8580-49FA4BCD20A7}" destId="{83284DFB-CC6B-4D8F-97DD-8E0105B3AA74}" srcOrd="3" destOrd="0" presId="urn:microsoft.com/office/officeart/2005/8/layout/hierarchy1"/>
    <dgm:cxn modelId="{837EC810-847D-4C99-B8B1-76E866C5F221}" type="presParOf" srcId="{83284DFB-CC6B-4D8F-97DD-8E0105B3AA74}" destId="{F1D50DF0-54F0-4BED-BE62-FAE2E33FAC51}" srcOrd="0" destOrd="0" presId="urn:microsoft.com/office/officeart/2005/8/layout/hierarchy1"/>
    <dgm:cxn modelId="{7D87253F-98DD-4DF2-923D-2D90DE031965}" type="presParOf" srcId="{F1D50DF0-54F0-4BED-BE62-FAE2E33FAC51}" destId="{A5ACC07F-70CC-41F4-94BB-38E1793F13FF}" srcOrd="0" destOrd="0" presId="urn:microsoft.com/office/officeart/2005/8/layout/hierarchy1"/>
    <dgm:cxn modelId="{6AC55C03-1F02-4E3D-A610-A166C8F069E2}" type="presParOf" srcId="{F1D50DF0-54F0-4BED-BE62-FAE2E33FAC51}" destId="{C60CEAB3-DB57-4DFA-9799-FBF6346C1944}" srcOrd="1" destOrd="0" presId="urn:microsoft.com/office/officeart/2005/8/layout/hierarchy1"/>
    <dgm:cxn modelId="{F9619344-354A-4753-A415-759B0A426DA7}" type="presParOf" srcId="{83284DFB-CC6B-4D8F-97DD-8E0105B3AA74}" destId="{4ABCD0D8-6266-4409-A682-9699B312147C}" srcOrd="1" destOrd="0" presId="urn:microsoft.com/office/officeart/2005/8/layout/hierarchy1"/>
    <dgm:cxn modelId="{0DE3A0AD-D9C4-4431-AE48-21E2C5084E30}" type="presParOf" srcId="{A03586DF-641F-4A46-8457-BFF74B57F316}" destId="{523E6287-80A2-45F0-BECD-398EEB707B70}" srcOrd="2" destOrd="0" presId="urn:microsoft.com/office/officeart/2005/8/layout/hierarchy1"/>
    <dgm:cxn modelId="{BD5BADCF-4479-49C6-B4A2-C2B6240C5409}" type="presParOf" srcId="{A03586DF-641F-4A46-8457-BFF74B57F316}" destId="{DC0A3A44-B368-455D-9384-AAF8BC6FA590}" srcOrd="3" destOrd="0" presId="urn:microsoft.com/office/officeart/2005/8/layout/hierarchy1"/>
    <dgm:cxn modelId="{E05F8F8B-BC8E-4EE8-AC35-E1D4C3A7D332}" type="presParOf" srcId="{DC0A3A44-B368-455D-9384-AAF8BC6FA590}" destId="{9979ED38-6A6A-4424-86F0-F1C896A9905B}" srcOrd="0" destOrd="0" presId="urn:microsoft.com/office/officeart/2005/8/layout/hierarchy1"/>
    <dgm:cxn modelId="{C9545964-FF39-477E-B7A8-6551BEB30224}" type="presParOf" srcId="{9979ED38-6A6A-4424-86F0-F1C896A9905B}" destId="{0353448E-02D3-4468-88E4-0D567F6E2165}" srcOrd="0" destOrd="0" presId="urn:microsoft.com/office/officeart/2005/8/layout/hierarchy1"/>
    <dgm:cxn modelId="{8896E9DE-3451-4722-8388-D750F79B23C6}" type="presParOf" srcId="{9979ED38-6A6A-4424-86F0-F1C896A9905B}" destId="{94F9141F-254A-464F-B4A3-E35E00E110A7}" srcOrd="1" destOrd="0" presId="urn:microsoft.com/office/officeart/2005/8/layout/hierarchy1"/>
    <dgm:cxn modelId="{44B1D377-DF2D-4ABD-91F3-457DC1012F99}" type="presParOf" srcId="{DC0A3A44-B368-455D-9384-AAF8BC6FA590}" destId="{785C3C2D-F6F5-4613-BF9B-619DB605B86E}" srcOrd="1" destOrd="0" presId="urn:microsoft.com/office/officeart/2005/8/layout/hierarchy1"/>
    <dgm:cxn modelId="{4FEEF6DE-E81C-473E-8A9C-069BEA1109C9}" type="presParOf" srcId="{785C3C2D-F6F5-4613-BF9B-619DB605B86E}" destId="{B84599B2-340A-4B8C-B25C-BCAFAA0B135B}" srcOrd="0" destOrd="0" presId="urn:microsoft.com/office/officeart/2005/8/layout/hierarchy1"/>
    <dgm:cxn modelId="{FC449A33-295F-48E1-AB27-F3E9BDB7731E}" type="presParOf" srcId="{785C3C2D-F6F5-4613-BF9B-619DB605B86E}" destId="{97DD6B68-97A5-4BAC-B50E-7371919A9F0C}" srcOrd="1" destOrd="0" presId="urn:microsoft.com/office/officeart/2005/8/layout/hierarchy1"/>
    <dgm:cxn modelId="{5959BBB2-42C4-43EA-95B8-B386FBC97FDF}" type="presParOf" srcId="{97DD6B68-97A5-4BAC-B50E-7371919A9F0C}" destId="{53FEF78D-F8AD-422C-BB88-55E3F863CEF6}" srcOrd="0" destOrd="0" presId="urn:microsoft.com/office/officeart/2005/8/layout/hierarchy1"/>
    <dgm:cxn modelId="{2E58C888-6BF8-4B58-8D45-F8B2015147B0}" type="presParOf" srcId="{53FEF78D-F8AD-422C-BB88-55E3F863CEF6}" destId="{92FC354E-E1F6-44FD-86CF-B897EDAB024A}" srcOrd="0" destOrd="0" presId="urn:microsoft.com/office/officeart/2005/8/layout/hierarchy1"/>
    <dgm:cxn modelId="{842C2F11-E6D6-43D6-A870-0DF7A150A52D}" type="presParOf" srcId="{53FEF78D-F8AD-422C-BB88-55E3F863CEF6}" destId="{B34BDD24-913E-4DDF-9D44-0972BA0BE5A0}" srcOrd="1" destOrd="0" presId="urn:microsoft.com/office/officeart/2005/8/layout/hierarchy1"/>
    <dgm:cxn modelId="{83021749-A31F-48BC-9CFB-995DF5B16338}" type="presParOf" srcId="{97DD6B68-97A5-4BAC-B50E-7371919A9F0C}" destId="{CA2BD800-67A9-45D6-BC6C-FACBAE9CF063}" srcOrd="1" destOrd="0" presId="urn:microsoft.com/office/officeart/2005/8/layout/hierarchy1"/>
    <dgm:cxn modelId="{487CCDFB-2883-4674-8C73-9F676AEC537D}" type="presParOf" srcId="{785C3C2D-F6F5-4613-BF9B-619DB605B86E}" destId="{3855C42E-6E46-4ED3-BD15-57C30EBB3BC0}" srcOrd="2" destOrd="0" presId="urn:microsoft.com/office/officeart/2005/8/layout/hierarchy1"/>
    <dgm:cxn modelId="{1EB68F15-BB61-4314-905E-D2B4024F14D6}" type="presParOf" srcId="{785C3C2D-F6F5-4613-BF9B-619DB605B86E}" destId="{201327A0-8B8D-4489-9B8B-955BF981E7DF}" srcOrd="3" destOrd="0" presId="urn:microsoft.com/office/officeart/2005/8/layout/hierarchy1"/>
    <dgm:cxn modelId="{EDC3708D-2489-4C46-9EC0-73271694F413}" type="presParOf" srcId="{201327A0-8B8D-4489-9B8B-955BF981E7DF}" destId="{2A2F6B7B-CBA5-4FF0-AD54-FB8A3BE293D9}" srcOrd="0" destOrd="0" presId="urn:microsoft.com/office/officeart/2005/8/layout/hierarchy1"/>
    <dgm:cxn modelId="{71E8D042-B71E-4591-99D7-75B81BD241E4}" type="presParOf" srcId="{2A2F6B7B-CBA5-4FF0-AD54-FB8A3BE293D9}" destId="{FCCC7028-18B4-456C-B8F3-37B1C24C7E15}" srcOrd="0" destOrd="0" presId="urn:microsoft.com/office/officeart/2005/8/layout/hierarchy1"/>
    <dgm:cxn modelId="{A048D759-818D-437A-9E4B-922759ED1249}" type="presParOf" srcId="{2A2F6B7B-CBA5-4FF0-AD54-FB8A3BE293D9}" destId="{94902AEE-1A06-4A9D-8AAE-8FC0CF283AD3}" srcOrd="1" destOrd="0" presId="urn:microsoft.com/office/officeart/2005/8/layout/hierarchy1"/>
    <dgm:cxn modelId="{3F763D52-AE29-4522-BFE9-6AC64932A553}" type="presParOf" srcId="{201327A0-8B8D-4489-9B8B-955BF981E7DF}" destId="{C51C89E3-A47B-4A01-97BE-871EBA2EE6F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ADE107E-3790-47FD-A449-8D8596BDF3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423ED54-A212-4FB8-AF6A-41C211D3D1F8}">
      <dgm:prSet phldrT="[Text]"/>
      <dgm:spPr/>
      <dgm:t>
        <a:bodyPr/>
        <a:lstStyle/>
        <a:p>
          <a:r>
            <a:rPr lang="he-IL"/>
            <a:t>מעות קונות</a:t>
          </a:r>
          <a:endParaRPr lang="en-IL" dirty="0"/>
        </a:p>
      </dgm:t>
    </dgm:pt>
    <dgm:pt modelId="{BD30336F-EFD5-4958-A90B-621CFBDC2E78}" type="parTrans" cxnId="{5C260042-CA21-480E-884D-7E174B3C2D95}">
      <dgm:prSet/>
      <dgm:spPr/>
      <dgm:t>
        <a:bodyPr/>
        <a:lstStyle/>
        <a:p>
          <a:endParaRPr lang="en-IL"/>
        </a:p>
      </dgm:t>
    </dgm:pt>
    <dgm:pt modelId="{74165663-7AC5-4B72-99B8-0C9703C61E43}" type="sibTrans" cxnId="{5C260042-CA21-480E-884D-7E174B3C2D95}">
      <dgm:prSet/>
      <dgm:spPr/>
      <dgm:t>
        <a:bodyPr/>
        <a:lstStyle/>
        <a:p>
          <a:endParaRPr lang="en-IL"/>
        </a:p>
      </dgm:t>
    </dgm:pt>
    <dgm:pt modelId="{822608CB-C4D1-4D8D-8040-A5D005E2B9BB}">
      <dgm:prSet phldrT="[Text]"/>
      <dgm:spPr/>
      <dgm:t>
        <a:bodyPr/>
        <a:lstStyle/>
        <a:p>
          <a:r>
            <a:rPr lang="he-IL" dirty="0"/>
            <a:t>תוס- סתם קנין בכסף</a:t>
          </a:r>
          <a:endParaRPr lang="en-IL" dirty="0"/>
        </a:p>
      </dgm:t>
    </dgm:pt>
    <dgm:pt modelId="{25F71F60-9178-45A7-B27A-891F06D3B1F8}" type="parTrans" cxnId="{74B69BD6-86CB-4909-AB13-0EAFEEC5D276}">
      <dgm:prSet/>
      <dgm:spPr/>
      <dgm:t>
        <a:bodyPr/>
        <a:lstStyle/>
        <a:p>
          <a:endParaRPr lang="en-IL"/>
        </a:p>
      </dgm:t>
    </dgm:pt>
    <dgm:pt modelId="{5CCFA561-EA6A-4206-AC5B-B214E3E7B336}" type="sibTrans" cxnId="{74B69BD6-86CB-4909-AB13-0EAFEEC5D276}">
      <dgm:prSet/>
      <dgm:spPr/>
      <dgm:t>
        <a:bodyPr/>
        <a:lstStyle/>
        <a:p>
          <a:endParaRPr lang="en-IL"/>
        </a:p>
      </dgm:t>
    </dgm:pt>
    <dgm:pt modelId="{ADDE7F81-C55C-481E-BD02-2EEE7738944B}">
      <dgm:prSet phldrT="[Text]"/>
      <dgm:spPr/>
      <dgm:t>
        <a:bodyPr/>
        <a:lstStyle/>
        <a:p>
          <a:r>
            <a:rPr lang="he-IL" dirty="0"/>
            <a:t>הקובע העיקרי היא השוק והציבור (כמו הירושלמי)</a:t>
          </a:r>
          <a:endParaRPr lang="en-IL" dirty="0"/>
        </a:p>
      </dgm:t>
    </dgm:pt>
    <dgm:pt modelId="{E6A3C928-DF6D-4EEF-B268-FF1905B369D0}" type="parTrans" cxnId="{69C4C2D4-500E-4BB8-86D0-BBCF998BD85C}">
      <dgm:prSet/>
      <dgm:spPr/>
      <dgm:t>
        <a:bodyPr/>
        <a:lstStyle/>
        <a:p>
          <a:endParaRPr lang="en-IL"/>
        </a:p>
      </dgm:t>
    </dgm:pt>
    <dgm:pt modelId="{B08876F0-0728-4930-9583-5F47E5F90511}" type="sibTrans" cxnId="{69C4C2D4-500E-4BB8-86D0-BBCF998BD85C}">
      <dgm:prSet/>
      <dgm:spPr/>
      <dgm:t>
        <a:bodyPr/>
        <a:lstStyle/>
        <a:p>
          <a:endParaRPr lang="en-IL"/>
        </a:p>
      </dgm:t>
    </dgm:pt>
    <dgm:pt modelId="{7F6E515B-BB4A-4A9D-B879-6F82B5EF0D02}">
      <dgm:prSet phldrT="[Text]"/>
      <dgm:spPr/>
      <dgm:t>
        <a:bodyPr/>
        <a:lstStyle/>
        <a:p>
          <a:r>
            <a:rPr lang="he-IL" dirty="0"/>
            <a:t>פעולה כלכלי [למה שייך לקידושי כסף?]</a:t>
          </a:r>
          <a:endParaRPr lang="en-IL" dirty="0"/>
        </a:p>
      </dgm:t>
    </dgm:pt>
    <dgm:pt modelId="{5CF996BA-D490-4884-A813-A90DBA7E9623}" type="parTrans" cxnId="{758C1A84-BC72-438F-96A8-4B5B56074BF2}">
      <dgm:prSet/>
      <dgm:spPr/>
      <dgm:t>
        <a:bodyPr/>
        <a:lstStyle/>
        <a:p>
          <a:endParaRPr lang="en-IL"/>
        </a:p>
      </dgm:t>
    </dgm:pt>
    <dgm:pt modelId="{164A860D-6782-4D8E-BB40-0820411362DC}" type="sibTrans" cxnId="{758C1A84-BC72-438F-96A8-4B5B56074BF2}">
      <dgm:prSet/>
      <dgm:spPr/>
      <dgm:t>
        <a:bodyPr/>
        <a:lstStyle/>
        <a:p>
          <a:endParaRPr lang="en-IL"/>
        </a:p>
      </dgm:t>
    </dgm:pt>
    <dgm:pt modelId="{C75B67CE-749F-438D-B3CB-2E11C2A9CD04}">
      <dgm:prSet phldrT="[Text]"/>
      <dgm:spPr/>
      <dgm:t>
        <a:bodyPr/>
        <a:lstStyle/>
        <a:p>
          <a:r>
            <a:rPr lang="he-IL" dirty="0" err="1"/>
            <a:t>רי"ף</a:t>
          </a:r>
          <a:r>
            <a:rPr lang="he-IL" dirty="0"/>
            <a:t>- קל וחומר מעבד עברי</a:t>
          </a:r>
          <a:endParaRPr lang="en-IL" dirty="0"/>
        </a:p>
      </dgm:t>
    </dgm:pt>
    <dgm:pt modelId="{C3134F59-EB5E-44C5-99A1-C1A0569E3225}" type="parTrans" cxnId="{2BDF52F8-9331-40D7-A65D-09F3F1AAD128}">
      <dgm:prSet/>
      <dgm:spPr/>
      <dgm:t>
        <a:bodyPr/>
        <a:lstStyle/>
        <a:p>
          <a:endParaRPr lang="en-IL"/>
        </a:p>
      </dgm:t>
    </dgm:pt>
    <dgm:pt modelId="{FC254ED6-2B1F-41B8-A3E3-F7355A640695}" type="sibTrans" cxnId="{2BDF52F8-9331-40D7-A65D-09F3F1AAD128}">
      <dgm:prSet/>
      <dgm:spPr/>
      <dgm:t>
        <a:bodyPr/>
        <a:lstStyle/>
        <a:p>
          <a:endParaRPr lang="en-IL"/>
        </a:p>
      </dgm:t>
    </dgm:pt>
    <dgm:pt modelId="{E56DC1BF-553E-4067-B6A3-BA2CA007FAF7}">
      <dgm:prSet phldrT="[Text]"/>
      <dgm:spPr/>
      <dgm:t>
        <a:bodyPr/>
        <a:lstStyle/>
        <a:p>
          <a:r>
            <a:rPr lang="he-IL" dirty="0"/>
            <a:t>יצירת התחייבות לאחרים</a:t>
          </a:r>
          <a:endParaRPr lang="en-IL" dirty="0"/>
        </a:p>
      </dgm:t>
    </dgm:pt>
    <dgm:pt modelId="{C353621B-5924-4754-AAF9-841AF2B2527A}" type="parTrans" cxnId="{0B790832-7D6A-4EB6-973E-4037558108AC}">
      <dgm:prSet/>
      <dgm:spPr/>
      <dgm:t>
        <a:bodyPr/>
        <a:lstStyle/>
        <a:p>
          <a:endParaRPr lang="en-IL"/>
        </a:p>
      </dgm:t>
    </dgm:pt>
    <dgm:pt modelId="{D644BCDB-EDE5-4EF0-9CFC-FAF29E29CBAA}" type="sibTrans" cxnId="{0B790832-7D6A-4EB6-973E-4037558108AC}">
      <dgm:prSet/>
      <dgm:spPr/>
      <dgm:t>
        <a:bodyPr/>
        <a:lstStyle/>
        <a:p>
          <a:endParaRPr lang="en-IL"/>
        </a:p>
      </dgm:t>
    </dgm:pt>
    <dgm:pt modelId="{33C4B621-97BF-404E-95C8-43B4393EFCA1}">
      <dgm:prSet phldrT="[Text]"/>
      <dgm:spPr/>
      <dgm:t>
        <a:bodyPr/>
        <a:lstStyle/>
        <a:p>
          <a:r>
            <a:rPr lang="he-IL" dirty="0"/>
            <a:t>[הגיוני למה יש קידושי כסף]</a:t>
          </a:r>
          <a:endParaRPr lang="en-IL" dirty="0"/>
        </a:p>
      </dgm:t>
    </dgm:pt>
    <dgm:pt modelId="{85FB4C8A-96F0-45A4-81EE-0DA92452D728}" type="parTrans" cxnId="{D5E554FD-DD04-48FC-AED2-6DC9B72BD5E7}">
      <dgm:prSet/>
      <dgm:spPr/>
      <dgm:t>
        <a:bodyPr/>
        <a:lstStyle/>
        <a:p>
          <a:endParaRPr lang="en-IL"/>
        </a:p>
      </dgm:t>
    </dgm:pt>
    <dgm:pt modelId="{59E6CEA4-561B-4FE6-B793-CA81D690F6EF}" type="sibTrans" cxnId="{D5E554FD-DD04-48FC-AED2-6DC9B72BD5E7}">
      <dgm:prSet/>
      <dgm:spPr/>
      <dgm:t>
        <a:bodyPr/>
        <a:lstStyle/>
        <a:p>
          <a:endParaRPr lang="en-IL"/>
        </a:p>
      </dgm:t>
    </dgm:pt>
    <dgm:pt modelId="{DB6C2409-15BF-44BF-83B1-13A360C1EAD0}">
      <dgm:prSet phldrT="[Text]"/>
      <dgm:spPr/>
      <dgm:t>
        <a:bodyPr/>
        <a:lstStyle/>
        <a:p>
          <a:r>
            <a:rPr lang="he-IL" dirty="0"/>
            <a:t>רש"י- נלמד מפדיון הקדש</a:t>
          </a:r>
          <a:endParaRPr lang="en-IL" dirty="0"/>
        </a:p>
      </dgm:t>
    </dgm:pt>
    <dgm:pt modelId="{1C0BC170-A39D-4B0F-B4C5-C0A71CF42350}" type="parTrans" cxnId="{4CDA6213-65B1-4993-945D-7E17FD241857}">
      <dgm:prSet/>
      <dgm:spPr/>
      <dgm:t>
        <a:bodyPr/>
        <a:lstStyle/>
        <a:p>
          <a:endParaRPr lang="en-IL"/>
        </a:p>
      </dgm:t>
    </dgm:pt>
    <dgm:pt modelId="{5A1C8767-9C66-43B7-BC1F-1779A461AE38}" type="sibTrans" cxnId="{4CDA6213-65B1-4993-945D-7E17FD241857}">
      <dgm:prSet/>
      <dgm:spPr/>
      <dgm:t>
        <a:bodyPr/>
        <a:lstStyle/>
        <a:p>
          <a:endParaRPr lang="en-IL"/>
        </a:p>
      </dgm:t>
    </dgm:pt>
    <dgm:pt modelId="{B4B9DD7E-B4BE-4D7C-8168-191129A97CF4}">
      <dgm:prSet phldrT="[Text]"/>
      <dgm:spPr/>
      <dgm:t>
        <a:bodyPr/>
        <a:lstStyle/>
        <a:p>
          <a:r>
            <a:rPr lang="he-IL" dirty="0"/>
            <a:t>שינוי שייכות ומעמד של הדבר (מקדש לחו"ל) אם כן יעיל גם מאדם לאדם</a:t>
          </a:r>
          <a:endParaRPr lang="en-IL" dirty="0"/>
        </a:p>
      </dgm:t>
    </dgm:pt>
    <dgm:pt modelId="{9ECDB637-9B13-46A5-8A99-3FB0F43C73AB}" type="parTrans" cxnId="{8BEB0780-B6EB-4E36-B4AE-53B55082AA37}">
      <dgm:prSet/>
      <dgm:spPr/>
      <dgm:t>
        <a:bodyPr/>
        <a:lstStyle/>
        <a:p>
          <a:endParaRPr lang="en-IL"/>
        </a:p>
      </dgm:t>
    </dgm:pt>
    <dgm:pt modelId="{FBDB4B07-DF31-4CA4-8FDE-564585014F10}" type="sibTrans" cxnId="{8BEB0780-B6EB-4E36-B4AE-53B55082AA37}">
      <dgm:prSet/>
      <dgm:spPr/>
      <dgm:t>
        <a:bodyPr/>
        <a:lstStyle/>
        <a:p>
          <a:endParaRPr lang="en-IL"/>
        </a:p>
      </dgm:t>
    </dgm:pt>
    <dgm:pt modelId="{0EA5AB86-422A-485A-88FD-3A7ADADA8B9D}">
      <dgm:prSet phldrT="[Text]"/>
      <dgm:spPr/>
      <dgm:t>
        <a:bodyPr/>
        <a:lstStyle/>
        <a:p>
          <a:r>
            <a:rPr lang="he-IL" dirty="0"/>
            <a:t>[בקידושין- שינוי מחול למקודשת ומיועדת רק לי]</a:t>
          </a:r>
          <a:endParaRPr lang="en-IL" dirty="0"/>
        </a:p>
      </dgm:t>
    </dgm:pt>
    <dgm:pt modelId="{828C2A1E-8324-4B71-957F-7D4EA89E3A6F}" type="parTrans" cxnId="{A3802154-2147-42DA-A3D1-78D4A301714D}">
      <dgm:prSet/>
      <dgm:spPr/>
      <dgm:t>
        <a:bodyPr/>
        <a:lstStyle/>
        <a:p>
          <a:endParaRPr lang="en-IL"/>
        </a:p>
      </dgm:t>
    </dgm:pt>
    <dgm:pt modelId="{25B3E685-C34E-4FEB-9DCC-3B5D58F674E8}" type="sibTrans" cxnId="{A3802154-2147-42DA-A3D1-78D4A301714D}">
      <dgm:prSet/>
      <dgm:spPr/>
      <dgm:t>
        <a:bodyPr/>
        <a:lstStyle/>
        <a:p>
          <a:endParaRPr lang="en-IL"/>
        </a:p>
      </dgm:t>
    </dgm:pt>
    <dgm:pt modelId="{E4FF6CE1-3236-4328-BFD6-011DF4023A0D}" type="pres">
      <dgm:prSet presAssocID="{3ADE107E-3790-47FD-A449-8D8596BDF3BB}" presName="hierChild1" presStyleCnt="0">
        <dgm:presLayoutVars>
          <dgm:chPref val="1"/>
          <dgm:dir val="rev"/>
          <dgm:animOne val="branch"/>
          <dgm:animLvl val="lvl"/>
          <dgm:resizeHandles/>
        </dgm:presLayoutVars>
      </dgm:prSet>
      <dgm:spPr/>
    </dgm:pt>
    <dgm:pt modelId="{BF81B148-621F-43C3-97AF-DE147B11E9C3}" type="pres">
      <dgm:prSet presAssocID="{3423ED54-A212-4FB8-AF6A-41C211D3D1F8}" presName="hierRoot1" presStyleCnt="0"/>
      <dgm:spPr/>
    </dgm:pt>
    <dgm:pt modelId="{BF8891C5-C598-4DB1-8D3A-846999DF6A84}" type="pres">
      <dgm:prSet presAssocID="{3423ED54-A212-4FB8-AF6A-41C211D3D1F8}" presName="composite" presStyleCnt="0"/>
      <dgm:spPr/>
    </dgm:pt>
    <dgm:pt modelId="{AE8078CD-5DAF-4854-BC43-0F8A51871EFA}" type="pres">
      <dgm:prSet presAssocID="{3423ED54-A212-4FB8-AF6A-41C211D3D1F8}" presName="background" presStyleLbl="node0" presStyleIdx="0" presStyleCnt="1"/>
      <dgm:spPr/>
    </dgm:pt>
    <dgm:pt modelId="{FCF940E9-5142-47A2-851F-DB89ABE8EE31}" type="pres">
      <dgm:prSet presAssocID="{3423ED54-A212-4FB8-AF6A-41C211D3D1F8}" presName="text" presStyleLbl="fgAcc0" presStyleIdx="0" presStyleCnt="1">
        <dgm:presLayoutVars>
          <dgm:chPref val="3"/>
        </dgm:presLayoutVars>
      </dgm:prSet>
      <dgm:spPr/>
    </dgm:pt>
    <dgm:pt modelId="{A03586DF-641F-4A46-8457-BFF74B57F316}" type="pres">
      <dgm:prSet presAssocID="{3423ED54-A212-4FB8-AF6A-41C211D3D1F8}" presName="hierChild2" presStyleCnt="0"/>
      <dgm:spPr/>
    </dgm:pt>
    <dgm:pt modelId="{C0B9F281-F752-4047-8E47-5711ED031142}" type="pres">
      <dgm:prSet presAssocID="{25F71F60-9178-45A7-B27A-891F06D3B1F8}" presName="Name10" presStyleLbl="parChTrans1D2" presStyleIdx="0" presStyleCnt="3"/>
      <dgm:spPr/>
    </dgm:pt>
    <dgm:pt modelId="{B6620C20-C0FB-46DB-A684-47CEA0EAC603}" type="pres">
      <dgm:prSet presAssocID="{822608CB-C4D1-4D8D-8040-A5D005E2B9BB}" presName="hierRoot2" presStyleCnt="0"/>
      <dgm:spPr/>
    </dgm:pt>
    <dgm:pt modelId="{EA52D074-ECAC-48B8-8D8B-8B88E936F0DD}" type="pres">
      <dgm:prSet presAssocID="{822608CB-C4D1-4D8D-8040-A5D005E2B9BB}" presName="composite2" presStyleCnt="0"/>
      <dgm:spPr/>
    </dgm:pt>
    <dgm:pt modelId="{4C096FFD-5E30-4339-BCEA-4B3D112F1112}" type="pres">
      <dgm:prSet presAssocID="{822608CB-C4D1-4D8D-8040-A5D005E2B9BB}" presName="background2" presStyleLbl="node2" presStyleIdx="0" presStyleCnt="3"/>
      <dgm:spPr/>
    </dgm:pt>
    <dgm:pt modelId="{1EFBA348-75D9-4398-B914-DD45EF350B57}" type="pres">
      <dgm:prSet presAssocID="{822608CB-C4D1-4D8D-8040-A5D005E2B9BB}" presName="text2" presStyleLbl="fgAcc2" presStyleIdx="0" presStyleCnt="3">
        <dgm:presLayoutVars>
          <dgm:chPref val="3"/>
        </dgm:presLayoutVars>
      </dgm:prSet>
      <dgm:spPr/>
    </dgm:pt>
    <dgm:pt modelId="{018C4C3F-B43A-42DF-8580-49FA4BCD20A7}" type="pres">
      <dgm:prSet presAssocID="{822608CB-C4D1-4D8D-8040-A5D005E2B9BB}" presName="hierChild3" presStyleCnt="0"/>
      <dgm:spPr/>
    </dgm:pt>
    <dgm:pt modelId="{88B84188-6458-4EBF-99F3-62F5C9E4D12F}" type="pres">
      <dgm:prSet presAssocID="{E6A3C928-DF6D-4EEF-B268-FF1905B369D0}" presName="Name17" presStyleLbl="parChTrans1D3" presStyleIdx="0" presStyleCnt="6"/>
      <dgm:spPr/>
    </dgm:pt>
    <dgm:pt modelId="{DB0866B2-6A87-465E-B7A3-6A0948539373}" type="pres">
      <dgm:prSet presAssocID="{ADDE7F81-C55C-481E-BD02-2EEE7738944B}" presName="hierRoot3" presStyleCnt="0"/>
      <dgm:spPr/>
    </dgm:pt>
    <dgm:pt modelId="{9589F448-F9C1-479E-BD56-81FA3AD5A072}" type="pres">
      <dgm:prSet presAssocID="{ADDE7F81-C55C-481E-BD02-2EEE7738944B}" presName="composite3" presStyleCnt="0"/>
      <dgm:spPr/>
    </dgm:pt>
    <dgm:pt modelId="{BB15A19E-598D-452D-B11D-0640FDFE5DB4}" type="pres">
      <dgm:prSet presAssocID="{ADDE7F81-C55C-481E-BD02-2EEE7738944B}" presName="background3" presStyleLbl="node3" presStyleIdx="0" presStyleCnt="6"/>
      <dgm:spPr/>
    </dgm:pt>
    <dgm:pt modelId="{C311E511-46C6-4E06-8E9C-421E6915B1CD}" type="pres">
      <dgm:prSet presAssocID="{ADDE7F81-C55C-481E-BD02-2EEE7738944B}" presName="text3" presStyleLbl="fgAcc3" presStyleIdx="0" presStyleCnt="6">
        <dgm:presLayoutVars>
          <dgm:chPref val="3"/>
        </dgm:presLayoutVars>
      </dgm:prSet>
      <dgm:spPr/>
    </dgm:pt>
    <dgm:pt modelId="{0107B976-8B88-471F-9523-5B9BB9B37FB6}" type="pres">
      <dgm:prSet presAssocID="{ADDE7F81-C55C-481E-BD02-2EEE7738944B}" presName="hierChild4" presStyleCnt="0"/>
      <dgm:spPr/>
    </dgm:pt>
    <dgm:pt modelId="{82F9F57D-550E-42D2-9137-073446DE3F1D}" type="pres">
      <dgm:prSet presAssocID="{5CF996BA-D490-4884-A813-A90DBA7E9623}" presName="Name17" presStyleLbl="parChTrans1D3" presStyleIdx="1" presStyleCnt="6"/>
      <dgm:spPr/>
    </dgm:pt>
    <dgm:pt modelId="{83284DFB-CC6B-4D8F-97DD-8E0105B3AA74}" type="pres">
      <dgm:prSet presAssocID="{7F6E515B-BB4A-4A9D-B879-6F82B5EF0D02}" presName="hierRoot3" presStyleCnt="0"/>
      <dgm:spPr/>
    </dgm:pt>
    <dgm:pt modelId="{F1D50DF0-54F0-4BED-BE62-FAE2E33FAC51}" type="pres">
      <dgm:prSet presAssocID="{7F6E515B-BB4A-4A9D-B879-6F82B5EF0D02}" presName="composite3" presStyleCnt="0"/>
      <dgm:spPr/>
    </dgm:pt>
    <dgm:pt modelId="{A5ACC07F-70CC-41F4-94BB-38E1793F13FF}" type="pres">
      <dgm:prSet presAssocID="{7F6E515B-BB4A-4A9D-B879-6F82B5EF0D02}" presName="background3" presStyleLbl="node3" presStyleIdx="1" presStyleCnt="6"/>
      <dgm:spPr>
        <a:solidFill>
          <a:srgbClr val="7030A0"/>
        </a:solidFill>
      </dgm:spPr>
    </dgm:pt>
    <dgm:pt modelId="{C60CEAB3-DB57-4DFA-9799-FBF6346C1944}" type="pres">
      <dgm:prSet presAssocID="{7F6E515B-BB4A-4A9D-B879-6F82B5EF0D02}" presName="text3" presStyleLbl="fgAcc3" presStyleIdx="1" presStyleCnt="6">
        <dgm:presLayoutVars>
          <dgm:chPref val="3"/>
        </dgm:presLayoutVars>
      </dgm:prSet>
      <dgm:spPr/>
    </dgm:pt>
    <dgm:pt modelId="{4ABCD0D8-6266-4409-A682-9699B312147C}" type="pres">
      <dgm:prSet presAssocID="{7F6E515B-BB4A-4A9D-B879-6F82B5EF0D02}" presName="hierChild4" presStyleCnt="0"/>
      <dgm:spPr/>
    </dgm:pt>
    <dgm:pt modelId="{523E6287-80A2-45F0-BECD-398EEB707B70}" type="pres">
      <dgm:prSet presAssocID="{C3134F59-EB5E-44C5-99A1-C1A0569E3225}" presName="Name10" presStyleLbl="parChTrans1D2" presStyleIdx="1" presStyleCnt="3"/>
      <dgm:spPr/>
    </dgm:pt>
    <dgm:pt modelId="{DC0A3A44-B368-455D-9384-AAF8BC6FA590}" type="pres">
      <dgm:prSet presAssocID="{C75B67CE-749F-438D-B3CB-2E11C2A9CD04}" presName="hierRoot2" presStyleCnt="0"/>
      <dgm:spPr/>
    </dgm:pt>
    <dgm:pt modelId="{9979ED38-6A6A-4424-86F0-F1C896A9905B}" type="pres">
      <dgm:prSet presAssocID="{C75B67CE-749F-438D-B3CB-2E11C2A9CD04}" presName="composite2" presStyleCnt="0"/>
      <dgm:spPr/>
    </dgm:pt>
    <dgm:pt modelId="{0353448E-02D3-4468-88E4-0D567F6E2165}" type="pres">
      <dgm:prSet presAssocID="{C75B67CE-749F-438D-B3CB-2E11C2A9CD04}" presName="background2" presStyleLbl="node2" presStyleIdx="1" presStyleCnt="3"/>
      <dgm:spPr/>
    </dgm:pt>
    <dgm:pt modelId="{94F9141F-254A-464F-B4A3-E35E00E110A7}" type="pres">
      <dgm:prSet presAssocID="{C75B67CE-749F-438D-B3CB-2E11C2A9CD04}" presName="text2" presStyleLbl="fgAcc2" presStyleIdx="1" presStyleCnt="3">
        <dgm:presLayoutVars>
          <dgm:chPref val="3"/>
        </dgm:presLayoutVars>
      </dgm:prSet>
      <dgm:spPr/>
    </dgm:pt>
    <dgm:pt modelId="{785C3C2D-F6F5-4613-BF9B-619DB605B86E}" type="pres">
      <dgm:prSet presAssocID="{C75B67CE-749F-438D-B3CB-2E11C2A9CD04}" presName="hierChild3" presStyleCnt="0"/>
      <dgm:spPr/>
    </dgm:pt>
    <dgm:pt modelId="{B84599B2-340A-4B8C-B25C-BCAFAA0B135B}" type="pres">
      <dgm:prSet presAssocID="{C353621B-5924-4754-AAF9-841AF2B2527A}" presName="Name17" presStyleLbl="parChTrans1D3" presStyleIdx="2" presStyleCnt="6"/>
      <dgm:spPr/>
    </dgm:pt>
    <dgm:pt modelId="{97DD6B68-97A5-4BAC-B50E-7371919A9F0C}" type="pres">
      <dgm:prSet presAssocID="{E56DC1BF-553E-4067-B6A3-BA2CA007FAF7}" presName="hierRoot3" presStyleCnt="0"/>
      <dgm:spPr/>
    </dgm:pt>
    <dgm:pt modelId="{53FEF78D-F8AD-422C-BB88-55E3F863CEF6}" type="pres">
      <dgm:prSet presAssocID="{E56DC1BF-553E-4067-B6A3-BA2CA007FAF7}" presName="composite3" presStyleCnt="0"/>
      <dgm:spPr/>
    </dgm:pt>
    <dgm:pt modelId="{92FC354E-E1F6-44FD-86CF-B897EDAB024A}" type="pres">
      <dgm:prSet presAssocID="{E56DC1BF-553E-4067-B6A3-BA2CA007FAF7}" presName="background3" presStyleLbl="node3" presStyleIdx="2" presStyleCnt="6"/>
      <dgm:spPr/>
    </dgm:pt>
    <dgm:pt modelId="{B34BDD24-913E-4DDF-9D44-0972BA0BE5A0}" type="pres">
      <dgm:prSet presAssocID="{E56DC1BF-553E-4067-B6A3-BA2CA007FAF7}" presName="text3" presStyleLbl="fgAcc3" presStyleIdx="2" presStyleCnt="6">
        <dgm:presLayoutVars>
          <dgm:chPref val="3"/>
        </dgm:presLayoutVars>
      </dgm:prSet>
      <dgm:spPr/>
    </dgm:pt>
    <dgm:pt modelId="{CA2BD800-67A9-45D6-BC6C-FACBAE9CF063}" type="pres">
      <dgm:prSet presAssocID="{E56DC1BF-553E-4067-B6A3-BA2CA007FAF7}" presName="hierChild4" presStyleCnt="0"/>
      <dgm:spPr/>
    </dgm:pt>
    <dgm:pt modelId="{3855C42E-6E46-4ED3-BD15-57C30EBB3BC0}" type="pres">
      <dgm:prSet presAssocID="{85FB4C8A-96F0-45A4-81EE-0DA92452D728}" presName="Name17" presStyleLbl="parChTrans1D3" presStyleIdx="3" presStyleCnt="6"/>
      <dgm:spPr/>
    </dgm:pt>
    <dgm:pt modelId="{201327A0-8B8D-4489-9B8B-955BF981E7DF}" type="pres">
      <dgm:prSet presAssocID="{33C4B621-97BF-404E-95C8-43B4393EFCA1}" presName="hierRoot3" presStyleCnt="0"/>
      <dgm:spPr/>
    </dgm:pt>
    <dgm:pt modelId="{2A2F6B7B-CBA5-4FF0-AD54-FB8A3BE293D9}" type="pres">
      <dgm:prSet presAssocID="{33C4B621-97BF-404E-95C8-43B4393EFCA1}" presName="composite3" presStyleCnt="0"/>
      <dgm:spPr/>
    </dgm:pt>
    <dgm:pt modelId="{FCCC7028-18B4-456C-B8F3-37B1C24C7E15}" type="pres">
      <dgm:prSet presAssocID="{33C4B621-97BF-404E-95C8-43B4393EFCA1}" presName="background3" presStyleLbl="node3" presStyleIdx="3" presStyleCnt="6"/>
      <dgm:spPr>
        <a:solidFill>
          <a:srgbClr val="7030A0"/>
        </a:solidFill>
      </dgm:spPr>
    </dgm:pt>
    <dgm:pt modelId="{94902AEE-1A06-4A9D-8AAE-8FC0CF283AD3}" type="pres">
      <dgm:prSet presAssocID="{33C4B621-97BF-404E-95C8-43B4393EFCA1}" presName="text3" presStyleLbl="fgAcc3" presStyleIdx="3" presStyleCnt="6">
        <dgm:presLayoutVars>
          <dgm:chPref val="3"/>
        </dgm:presLayoutVars>
      </dgm:prSet>
      <dgm:spPr/>
    </dgm:pt>
    <dgm:pt modelId="{C51C89E3-A47B-4A01-97BE-871EBA2EE6F2}" type="pres">
      <dgm:prSet presAssocID="{33C4B621-97BF-404E-95C8-43B4393EFCA1}" presName="hierChild4" presStyleCnt="0"/>
      <dgm:spPr/>
    </dgm:pt>
    <dgm:pt modelId="{75865B34-A66D-43E8-AB21-2D7E4B1B3AAB}" type="pres">
      <dgm:prSet presAssocID="{1C0BC170-A39D-4B0F-B4C5-C0A71CF42350}" presName="Name10" presStyleLbl="parChTrans1D2" presStyleIdx="2" presStyleCnt="3"/>
      <dgm:spPr/>
    </dgm:pt>
    <dgm:pt modelId="{AD329CBD-DBEC-4D07-B78B-47D91E1CE06B}" type="pres">
      <dgm:prSet presAssocID="{DB6C2409-15BF-44BF-83B1-13A360C1EAD0}" presName="hierRoot2" presStyleCnt="0"/>
      <dgm:spPr/>
    </dgm:pt>
    <dgm:pt modelId="{F9BE6395-CD80-47B8-BB91-A83BA89E0E1B}" type="pres">
      <dgm:prSet presAssocID="{DB6C2409-15BF-44BF-83B1-13A360C1EAD0}" presName="composite2" presStyleCnt="0"/>
      <dgm:spPr/>
    </dgm:pt>
    <dgm:pt modelId="{33F00D26-29F8-44E6-8360-9C61438BB938}" type="pres">
      <dgm:prSet presAssocID="{DB6C2409-15BF-44BF-83B1-13A360C1EAD0}" presName="background2" presStyleLbl="node2" presStyleIdx="2" presStyleCnt="3"/>
      <dgm:spPr/>
    </dgm:pt>
    <dgm:pt modelId="{C541D4F0-1A30-44D6-8E09-25D483F38049}" type="pres">
      <dgm:prSet presAssocID="{DB6C2409-15BF-44BF-83B1-13A360C1EAD0}" presName="text2" presStyleLbl="fgAcc2" presStyleIdx="2" presStyleCnt="3">
        <dgm:presLayoutVars>
          <dgm:chPref val="3"/>
        </dgm:presLayoutVars>
      </dgm:prSet>
      <dgm:spPr/>
    </dgm:pt>
    <dgm:pt modelId="{E454BD22-2FBC-4061-BEC6-03F1A974D087}" type="pres">
      <dgm:prSet presAssocID="{DB6C2409-15BF-44BF-83B1-13A360C1EAD0}" presName="hierChild3" presStyleCnt="0"/>
      <dgm:spPr/>
    </dgm:pt>
    <dgm:pt modelId="{464F8EDA-6934-4614-9C1F-BB8C76ACF8F7}" type="pres">
      <dgm:prSet presAssocID="{9ECDB637-9B13-46A5-8A99-3FB0F43C73AB}" presName="Name17" presStyleLbl="parChTrans1D3" presStyleIdx="4" presStyleCnt="6"/>
      <dgm:spPr/>
    </dgm:pt>
    <dgm:pt modelId="{98290352-2924-4D50-927F-8BC3436B8713}" type="pres">
      <dgm:prSet presAssocID="{B4B9DD7E-B4BE-4D7C-8168-191129A97CF4}" presName="hierRoot3" presStyleCnt="0"/>
      <dgm:spPr/>
    </dgm:pt>
    <dgm:pt modelId="{A2FC74C4-92D7-4EE9-B40D-A77F230A5116}" type="pres">
      <dgm:prSet presAssocID="{B4B9DD7E-B4BE-4D7C-8168-191129A97CF4}" presName="composite3" presStyleCnt="0"/>
      <dgm:spPr/>
    </dgm:pt>
    <dgm:pt modelId="{EC648E5A-2155-4D14-B636-0E2528FB57AB}" type="pres">
      <dgm:prSet presAssocID="{B4B9DD7E-B4BE-4D7C-8168-191129A97CF4}" presName="background3" presStyleLbl="node3" presStyleIdx="4" presStyleCnt="6"/>
      <dgm:spPr/>
    </dgm:pt>
    <dgm:pt modelId="{87D3AF7E-8BA9-438E-8ADF-27DD90E8B827}" type="pres">
      <dgm:prSet presAssocID="{B4B9DD7E-B4BE-4D7C-8168-191129A97CF4}" presName="text3" presStyleLbl="fgAcc3" presStyleIdx="4" presStyleCnt="6">
        <dgm:presLayoutVars>
          <dgm:chPref val="3"/>
        </dgm:presLayoutVars>
      </dgm:prSet>
      <dgm:spPr/>
    </dgm:pt>
    <dgm:pt modelId="{B1613F5A-2662-4349-B841-712065DEECA6}" type="pres">
      <dgm:prSet presAssocID="{B4B9DD7E-B4BE-4D7C-8168-191129A97CF4}" presName="hierChild4" presStyleCnt="0"/>
      <dgm:spPr/>
    </dgm:pt>
    <dgm:pt modelId="{B75C3100-6242-4370-8825-E9D0BFA3F661}" type="pres">
      <dgm:prSet presAssocID="{828C2A1E-8324-4B71-957F-7D4EA89E3A6F}" presName="Name17" presStyleLbl="parChTrans1D3" presStyleIdx="5" presStyleCnt="6"/>
      <dgm:spPr/>
    </dgm:pt>
    <dgm:pt modelId="{9E38D63E-625D-4C73-8825-E1E4EB37DF9B}" type="pres">
      <dgm:prSet presAssocID="{0EA5AB86-422A-485A-88FD-3A7ADADA8B9D}" presName="hierRoot3" presStyleCnt="0"/>
      <dgm:spPr/>
    </dgm:pt>
    <dgm:pt modelId="{2D6454A4-182E-42E9-A8A4-47A6D1F6F79E}" type="pres">
      <dgm:prSet presAssocID="{0EA5AB86-422A-485A-88FD-3A7ADADA8B9D}" presName="composite3" presStyleCnt="0"/>
      <dgm:spPr/>
    </dgm:pt>
    <dgm:pt modelId="{391E0197-7D9B-4D52-8C5D-E7EA5778D189}" type="pres">
      <dgm:prSet presAssocID="{0EA5AB86-422A-485A-88FD-3A7ADADA8B9D}" presName="background3" presStyleLbl="node3" presStyleIdx="5" presStyleCnt="6"/>
      <dgm:spPr>
        <a:solidFill>
          <a:srgbClr val="7030A0"/>
        </a:solidFill>
      </dgm:spPr>
    </dgm:pt>
    <dgm:pt modelId="{EEB23109-0F96-45CD-95E6-F1C698B73BE2}" type="pres">
      <dgm:prSet presAssocID="{0EA5AB86-422A-485A-88FD-3A7ADADA8B9D}" presName="text3" presStyleLbl="fgAcc3" presStyleIdx="5" presStyleCnt="6">
        <dgm:presLayoutVars>
          <dgm:chPref val="3"/>
        </dgm:presLayoutVars>
      </dgm:prSet>
      <dgm:spPr/>
    </dgm:pt>
    <dgm:pt modelId="{2D954029-9898-42AB-8547-755C518CB3B5}" type="pres">
      <dgm:prSet presAssocID="{0EA5AB86-422A-485A-88FD-3A7ADADA8B9D}" presName="hierChild4" presStyleCnt="0"/>
      <dgm:spPr/>
    </dgm:pt>
  </dgm:ptLst>
  <dgm:cxnLst>
    <dgm:cxn modelId="{8E988703-4576-43EA-AB68-EE6C7B035792}" type="presOf" srcId="{E56DC1BF-553E-4067-B6A3-BA2CA007FAF7}" destId="{B34BDD24-913E-4DDF-9D44-0972BA0BE5A0}" srcOrd="0" destOrd="0" presId="urn:microsoft.com/office/officeart/2005/8/layout/hierarchy1"/>
    <dgm:cxn modelId="{F126440C-9AA7-4C10-810D-882292B74C41}" type="presOf" srcId="{85FB4C8A-96F0-45A4-81EE-0DA92452D728}" destId="{3855C42E-6E46-4ED3-BD15-57C30EBB3BC0}" srcOrd="0" destOrd="0" presId="urn:microsoft.com/office/officeart/2005/8/layout/hierarchy1"/>
    <dgm:cxn modelId="{5968FD12-9AEF-43EC-B46F-AAB9020B4EDB}" type="presOf" srcId="{822608CB-C4D1-4D8D-8040-A5D005E2B9BB}" destId="{1EFBA348-75D9-4398-B914-DD45EF350B57}" srcOrd="0" destOrd="0" presId="urn:microsoft.com/office/officeart/2005/8/layout/hierarchy1"/>
    <dgm:cxn modelId="{4CDA6213-65B1-4993-945D-7E17FD241857}" srcId="{3423ED54-A212-4FB8-AF6A-41C211D3D1F8}" destId="{DB6C2409-15BF-44BF-83B1-13A360C1EAD0}" srcOrd="2" destOrd="0" parTransId="{1C0BC170-A39D-4B0F-B4C5-C0A71CF42350}" sibTransId="{5A1C8767-9C66-43B7-BC1F-1779A461AE38}"/>
    <dgm:cxn modelId="{9285711C-FCC7-477C-BC8F-910ED93AFA11}" type="presOf" srcId="{828C2A1E-8324-4B71-957F-7D4EA89E3A6F}" destId="{B75C3100-6242-4370-8825-E9D0BFA3F661}" srcOrd="0" destOrd="0" presId="urn:microsoft.com/office/officeart/2005/8/layout/hierarchy1"/>
    <dgm:cxn modelId="{733E2024-E7EC-4ADF-AFC8-CC30CD6EA2EE}" type="presOf" srcId="{3ADE107E-3790-47FD-A449-8D8596BDF3BB}" destId="{E4FF6CE1-3236-4328-BFD6-011DF4023A0D}" srcOrd="0" destOrd="0" presId="urn:microsoft.com/office/officeart/2005/8/layout/hierarchy1"/>
    <dgm:cxn modelId="{0B790832-7D6A-4EB6-973E-4037558108AC}" srcId="{C75B67CE-749F-438D-B3CB-2E11C2A9CD04}" destId="{E56DC1BF-553E-4067-B6A3-BA2CA007FAF7}" srcOrd="0" destOrd="0" parTransId="{C353621B-5924-4754-AAF9-841AF2B2527A}" sibTransId="{D644BCDB-EDE5-4EF0-9CFC-FAF29E29CBAA}"/>
    <dgm:cxn modelId="{19CA3732-871D-46CC-8144-27F212DFAEC1}" type="presOf" srcId="{E6A3C928-DF6D-4EEF-B268-FF1905B369D0}" destId="{88B84188-6458-4EBF-99F3-62F5C9E4D12F}" srcOrd="0" destOrd="0" presId="urn:microsoft.com/office/officeart/2005/8/layout/hierarchy1"/>
    <dgm:cxn modelId="{7AF72A3F-3433-4FF2-9C41-0F3132E70A30}" type="presOf" srcId="{ADDE7F81-C55C-481E-BD02-2EEE7738944B}" destId="{C311E511-46C6-4E06-8E9C-421E6915B1CD}" srcOrd="0" destOrd="0" presId="urn:microsoft.com/office/officeart/2005/8/layout/hierarchy1"/>
    <dgm:cxn modelId="{92CBD940-52EA-41DE-828F-ABE280F50477}" type="presOf" srcId="{C353621B-5924-4754-AAF9-841AF2B2527A}" destId="{B84599B2-340A-4B8C-B25C-BCAFAA0B135B}" srcOrd="0" destOrd="0" presId="urn:microsoft.com/office/officeart/2005/8/layout/hierarchy1"/>
    <dgm:cxn modelId="{9B86F75F-ADAC-4C31-84AA-2710EB5341C2}" type="presOf" srcId="{DB6C2409-15BF-44BF-83B1-13A360C1EAD0}" destId="{C541D4F0-1A30-44D6-8E09-25D483F38049}" srcOrd="0" destOrd="0" presId="urn:microsoft.com/office/officeart/2005/8/layout/hierarchy1"/>
    <dgm:cxn modelId="{074F8761-6225-439B-8069-C0272F25C69E}" type="presOf" srcId="{C75B67CE-749F-438D-B3CB-2E11C2A9CD04}" destId="{94F9141F-254A-464F-B4A3-E35E00E110A7}" srcOrd="0" destOrd="0" presId="urn:microsoft.com/office/officeart/2005/8/layout/hierarchy1"/>
    <dgm:cxn modelId="{5C260042-CA21-480E-884D-7E174B3C2D95}" srcId="{3ADE107E-3790-47FD-A449-8D8596BDF3BB}" destId="{3423ED54-A212-4FB8-AF6A-41C211D3D1F8}" srcOrd="0" destOrd="0" parTransId="{BD30336F-EFD5-4958-A90B-621CFBDC2E78}" sibTransId="{74165663-7AC5-4B72-99B8-0C9703C61E43}"/>
    <dgm:cxn modelId="{5F80A246-9747-490E-B37F-67832090C5C6}" type="presOf" srcId="{25F71F60-9178-45A7-B27A-891F06D3B1F8}" destId="{C0B9F281-F752-4047-8E47-5711ED031142}" srcOrd="0" destOrd="0" presId="urn:microsoft.com/office/officeart/2005/8/layout/hierarchy1"/>
    <dgm:cxn modelId="{A3802154-2147-42DA-A3D1-78D4A301714D}" srcId="{DB6C2409-15BF-44BF-83B1-13A360C1EAD0}" destId="{0EA5AB86-422A-485A-88FD-3A7ADADA8B9D}" srcOrd="1" destOrd="0" parTransId="{828C2A1E-8324-4B71-957F-7D4EA89E3A6F}" sibTransId="{25B3E685-C34E-4FEB-9DCC-3B5D58F674E8}"/>
    <dgm:cxn modelId="{8BEB0780-B6EB-4E36-B4AE-53B55082AA37}" srcId="{DB6C2409-15BF-44BF-83B1-13A360C1EAD0}" destId="{B4B9DD7E-B4BE-4D7C-8168-191129A97CF4}" srcOrd="0" destOrd="0" parTransId="{9ECDB637-9B13-46A5-8A99-3FB0F43C73AB}" sibTransId="{FBDB4B07-DF31-4CA4-8FDE-564585014F10}"/>
    <dgm:cxn modelId="{758C1A84-BC72-438F-96A8-4B5B56074BF2}" srcId="{822608CB-C4D1-4D8D-8040-A5D005E2B9BB}" destId="{7F6E515B-BB4A-4A9D-B879-6F82B5EF0D02}" srcOrd="1" destOrd="0" parTransId="{5CF996BA-D490-4884-A813-A90DBA7E9623}" sibTransId="{164A860D-6782-4D8E-BB40-0820411362DC}"/>
    <dgm:cxn modelId="{A6327692-7AFF-44FC-AD2F-E88A7E551F74}" type="presOf" srcId="{5CF996BA-D490-4884-A813-A90DBA7E9623}" destId="{82F9F57D-550E-42D2-9137-073446DE3F1D}" srcOrd="0" destOrd="0" presId="urn:microsoft.com/office/officeart/2005/8/layout/hierarchy1"/>
    <dgm:cxn modelId="{9E1B0CA1-4F1E-471F-8125-0EED54B93537}" type="presOf" srcId="{7F6E515B-BB4A-4A9D-B879-6F82B5EF0D02}" destId="{C60CEAB3-DB57-4DFA-9799-FBF6346C1944}" srcOrd="0" destOrd="0" presId="urn:microsoft.com/office/officeart/2005/8/layout/hierarchy1"/>
    <dgm:cxn modelId="{7C8EC0B0-429E-4181-B10C-28F97C4C3721}" type="presOf" srcId="{B4B9DD7E-B4BE-4D7C-8168-191129A97CF4}" destId="{87D3AF7E-8BA9-438E-8ADF-27DD90E8B827}" srcOrd="0" destOrd="0" presId="urn:microsoft.com/office/officeart/2005/8/layout/hierarchy1"/>
    <dgm:cxn modelId="{21F7F9B8-5538-448F-946F-E112A8D052F2}" type="presOf" srcId="{C3134F59-EB5E-44C5-99A1-C1A0569E3225}" destId="{523E6287-80A2-45F0-BECD-398EEB707B70}" srcOrd="0" destOrd="0" presId="urn:microsoft.com/office/officeart/2005/8/layout/hierarchy1"/>
    <dgm:cxn modelId="{A91BAEC5-6D55-4ADC-8BCE-752DD48B0837}" type="presOf" srcId="{9ECDB637-9B13-46A5-8A99-3FB0F43C73AB}" destId="{464F8EDA-6934-4614-9C1F-BB8C76ACF8F7}" srcOrd="0" destOrd="0" presId="urn:microsoft.com/office/officeart/2005/8/layout/hierarchy1"/>
    <dgm:cxn modelId="{69C4C2D4-500E-4BB8-86D0-BBCF998BD85C}" srcId="{822608CB-C4D1-4D8D-8040-A5D005E2B9BB}" destId="{ADDE7F81-C55C-481E-BD02-2EEE7738944B}" srcOrd="0" destOrd="0" parTransId="{E6A3C928-DF6D-4EEF-B268-FF1905B369D0}" sibTransId="{B08876F0-0728-4930-9583-5F47E5F90511}"/>
    <dgm:cxn modelId="{AF99C2D5-20FA-4993-A1F0-5CF3D759C0B7}" type="presOf" srcId="{1C0BC170-A39D-4B0F-B4C5-C0A71CF42350}" destId="{75865B34-A66D-43E8-AB21-2D7E4B1B3AAB}" srcOrd="0" destOrd="0" presId="urn:microsoft.com/office/officeart/2005/8/layout/hierarchy1"/>
    <dgm:cxn modelId="{74B69BD6-86CB-4909-AB13-0EAFEEC5D276}" srcId="{3423ED54-A212-4FB8-AF6A-41C211D3D1F8}" destId="{822608CB-C4D1-4D8D-8040-A5D005E2B9BB}" srcOrd="0" destOrd="0" parTransId="{25F71F60-9178-45A7-B27A-891F06D3B1F8}" sibTransId="{5CCFA561-EA6A-4206-AC5B-B214E3E7B336}"/>
    <dgm:cxn modelId="{7EA711E3-68F5-48CF-B522-C9A9AE81D7E5}" type="presOf" srcId="{3423ED54-A212-4FB8-AF6A-41C211D3D1F8}" destId="{FCF940E9-5142-47A2-851F-DB89ABE8EE31}" srcOrd="0" destOrd="0" presId="urn:microsoft.com/office/officeart/2005/8/layout/hierarchy1"/>
    <dgm:cxn modelId="{88DD9DE3-3F7F-4A2C-9440-64877B5D453A}" type="presOf" srcId="{33C4B621-97BF-404E-95C8-43B4393EFCA1}" destId="{94902AEE-1A06-4A9D-8AAE-8FC0CF283AD3}" srcOrd="0" destOrd="0" presId="urn:microsoft.com/office/officeart/2005/8/layout/hierarchy1"/>
    <dgm:cxn modelId="{E51762EB-3C41-41C6-AA49-78CF6301B5A6}" type="presOf" srcId="{0EA5AB86-422A-485A-88FD-3A7ADADA8B9D}" destId="{EEB23109-0F96-45CD-95E6-F1C698B73BE2}" srcOrd="0" destOrd="0" presId="urn:microsoft.com/office/officeart/2005/8/layout/hierarchy1"/>
    <dgm:cxn modelId="{2BDF52F8-9331-40D7-A65D-09F3F1AAD128}" srcId="{3423ED54-A212-4FB8-AF6A-41C211D3D1F8}" destId="{C75B67CE-749F-438D-B3CB-2E11C2A9CD04}" srcOrd="1" destOrd="0" parTransId="{C3134F59-EB5E-44C5-99A1-C1A0569E3225}" sibTransId="{FC254ED6-2B1F-41B8-A3E3-F7355A640695}"/>
    <dgm:cxn modelId="{D5E554FD-DD04-48FC-AED2-6DC9B72BD5E7}" srcId="{C75B67CE-749F-438D-B3CB-2E11C2A9CD04}" destId="{33C4B621-97BF-404E-95C8-43B4393EFCA1}" srcOrd="1" destOrd="0" parTransId="{85FB4C8A-96F0-45A4-81EE-0DA92452D728}" sibTransId="{59E6CEA4-561B-4FE6-B793-CA81D690F6EF}"/>
    <dgm:cxn modelId="{56955F10-8F5A-4F18-AC25-22C24E613864}" type="presParOf" srcId="{E4FF6CE1-3236-4328-BFD6-011DF4023A0D}" destId="{BF81B148-621F-43C3-97AF-DE147B11E9C3}" srcOrd="0" destOrd="0" presId="urn:microsoft.com/office/officeart/2005/8/layout/hierarchy1"/>
    <dgm:cxn modelId="{07704741-2E49-42BD-B165-5F7655F2F705}" type="presParOf" srcId="{BF81B148-621F-43C3-97AF-DE147B11E9C3}" destId="{BF8891C5-C598-4DB1-8D3A-846999DF6A84}" srcOrd="0" destOrd="0" presId="urn:microsoft.com/office/officeart/2005/8/layout/hierarchy1"/>
    <dgm:cxn modelId="{BB3F9B79-F5EA-46D5-97A2-EAD58CDA22FA}" type="presParOf" srcId="{BF8891C5-C598-4DB1-8D3A-846999DF6A84}" destId="{AE8078CD-5DAF-4854-BC43-0F8A51871EFA}" srcOrd="0" destOrd="0" presId="urn:microsoft.com/office/officeart/2005/8/layout/hierarchy1"/>
    <dgm:cxn modelId="{C987FF4D-7DDD-4003-A23A-028BCBAD2BC8}" type="presParOf" srcId="{BF8891C5-C598-4DB1-8D3A-846999DF6A84}" destId="{FCF940E9-5142-47A2-851F-DB89ABE8EE31}" srcOrd="1" destOrd="0" presId="urn:microsoft.com/office/officeart/2005/8/layout/hierarchy1"/>
    <dgm:cxn modelId="{8641282A-BA82-4980-BD21-B5E5449FED0B}" type="presParOf" srcId="{BF81B148-621F-43C3-97AF-DE147B11E9C3}" destId="{A03586DF-641F-4A46-8457-BFF74B57F316}" srcOrd="1" destOrd="0" presId="urn:microsoft.com/office/officeart/2005/8/layout/hierarchy1"/>
    <dgm:cxn modelId="{E682095E-4809-4487-9B40-5D11E005C0C5}" type="presParOf" srcId="{A03586DF-641F-4A46-8457-BFF74B57F316}" destId="{C0B9F281-F752-4047-8E47-5711ED031142}" srcOrd="0" destOrd="0" presId="urn:microsoft.com/office/officeart/2005/8/layout/hierarchy1"/>
    <dgm:cxn modelId="{6B7377F9-928F-47F0-ACF2-9988BF3DB9C9}" type="presParOf" srcId="{A03586DF-641F-4A46-8457-BFF74B57F316}" destId="{B6620C20-C0FB-46DB-A684-47CEA0EAC603}" srcOrd="1" destOrd="0" presId="urn:microsoft.com/office/officeart/2005/8/layout/hierarchy1"/>
    <dgm:cxn modelId="{0E724BAE-2D54-4D78-AB4E-3B908D2E96E8}" type="presParOf" srcId="{B6620C20-C0FB-46DB-A684-47CEA0EAC603}" destId="{EA52D074-ECAC-48B8-8D8B-8B88E936F0DD}" srcOrd="0" destOrd="0" presId="urn:microsoft.com/office/officeart/2005/8/layout/hierarchy1"/>
    <dgm:cxn modelId="{44159CAA-DCA2-4672-95F6-B0F6E9A37525}" type="presParOf" srcId="{EA52D074-ECAC-48B8-8D8B-8B88E936F0DD}" destId="{4C096FFD-5E30-4339-BCEA-4B3D112F1112}" srcOrd="0" destOrd="0" presId="urn:microsoft.com/office/officeart/2005/8/layout/hierarchy1"/>
    <dgm:cxn modelId="{F2ECCA5D-EC4B-42D1-8D64-49B4F5861461}" type="presParOf" srcId="{EA52D074-ECAC-48B8-8D8B-8B88E936F0DD}" destId="{1EFBA348-75D9-4398-B914-DD45EF350B57}" srcOrd="1" destOrd="0" presId="urn:microsoft.com/office/officeart/2005/8/layout/hierarchy1"/>
    <dgm:cxn modelId="{12A99F83-B190-4CF1-BB21-57B5169333C7}" type="presParOf" srcId="{B6620C20-C0FB-46DB-A684-47CEA0EAC603}" destId="{018C4C3F-B43A-42DF-8580-49FA4BCD20A7}" srcOrd="1" destOrd="0" presId="urn:microsoft.com/office/officeart/2005/8/layout/hierarchy1"/>
    <dgm:cxn modelId="{67E01FE2-3B20-4E6C-903C-0E4DC16F2B83}" type="presParOf" srcId="{018C4C3F-B43A-42DF-8580-49FA4BCD20A7}" destId="{88B84188-6458-4EBF-99F3-62F5C9E4D12F}" srcOrd="0" destOrd="0" presId="urn:microsoft.com/office/officeart/2005/8/layout/hierarchy1"/>
    <dgm:cxn modelId="{FDCD6B0D-06A5-419E-A8C6-10B8A680F27B}" type="presParOf" srcId="{018C4C3F-B43A-42DF-8580-49FA4BCD20A7}" destId="{DB0866B2-6A87-465E-B7A3-6A0948539373}" srcOrd="1" destOrd="0" presId="urn:microsoft.com/office/officeart/2005/8/layout/hierarchy1"/>
    <dgm:cxn modelId="{66AA14C4-4A50-44E5-8A1F-4E808001D832}" type="presParOf" srcId="{DB0866B2-6A87-465E-B7A3-6A0948539373}" destId="{9589F448-F9C1-479E-BD56-81FA3AD5A072}" srcOrd="0" destOrd="0" presId="urn:microsoft.com/office/officeart/2005/8/layout/hierarchy1"/>
    <dgm:cxn modelId="{F7189CCF-0A9B-4E4D-A3AD-9E019E97D84B}" type="presParOf" srcId="{9589F448-F9C1-479E-BD56-81FA3AD5A072}" destId="{BB15A19E-598D-452D-B11D-0640FDFE5DB4}" srcOrd="0" destOrd="0" presId="urn:microsoft.com/office/officeart/2005/8/layout/hierarchy1"/>
    <dgm:cxn modelId="{D52A07A1-31E0-47F1-B975-B4964F9A535B}" type="presParOf" srcId="{9589F448-F9C1-479E-BD56-81FA3AD5A072}" destId="{C311E511-46C6-4E06-8E9C-421E6915B1CD}" srcOrd="1" destOrd="0" presId="urn:microsoft.com/office/officeart/2005/8/layout/hierarchy1"/>
    <dgm:cxn modelId="{082B1640-6BB6-4F54-B32F-68CD6E9DF1F6}" type="presParOf" srcId="{DB0866B2-6A87-465E-B7A3-6A0948539373}" destId="{0107B976-8B88-471F-9523-5B9BB9B37FB6}" srcOrd="1" destOrd="0" presId="urn:microsoft.com/office/officeart/2005/8/layout/hierarchy1"/>
    <dgm:cxn modelId="{D9CFA664-6D02-4BEB-B600-433E7BB59B49}" type="presParOf" srcId="{018C4C3F-B43A-42DF-8580-49FA4BCD20A7}" destId="{82F9F57D-550E-42D2-9137-073446DE3F1D}" srcOrd="2" destOrd="0" presId="urn:microsoft.com/office/officeart/2005/8/layout/hierarchy1"/>
    <dgm:cxn modelId="{51F41EDE-8519-4339-B1FF-4E5F7BA3C930}" type="presParOf" srcId="{018C4C3F-B43A-42DF-8580-49FA4BCD20A7}" destId="{83284DFB-CC6B-4D8F-97DD-8E0105B3AA74}" srcOrd="3" destOrd="0" presId="urn:microsoft.com/office/officeart/2005/8/layout/hierarchy1"/>
    <dgm:cxn modelId="{837EC810-847D-4C99-B8B1-76E866C5F221}" type="presParOf" srcId="{83284DFB-CC6B-4D8F-97DD-8E0105B3AA74}" destId="{F1D50DF0-54F0-4BED-BE62-FAE2E33FAC51}" srcOrd="0" destOrd="0" presId="urn:microsoft.com/office/officeart/2005/8/layout/hierarchy1"/>
    <dgm:cxn modelId="{7D87253F-98DD-4DF2-923D-2D90DE031965}" type="presParOf" srcId="{F1D50DF0-54F0-4BED-BE62-FAE2E33FAC51}" destId="{A5ACC07F-70CC-41F4-94BB-38E1793F13FF}" srcOrd="0" destOrd="0" presId="urn:microsoft.com/office/officeart/2005/8/layout/hierarchy1"/>
    <dgm:cxn modelId="{6AC55C03-1F02-4E3D-A610-A166C8F069E2}" type="presParOf" srcId="{F1D50DF0-54F0-4BED-BE62-FAE2E33FAC51}" destId="{C60CEAB3-DB57-4DFA-9799-FBF6346C1944}" srcOrd="1" destOrd="0" presId="urn:microsoft.com/office/officeart/2005/8/layout/hierarchy1"/>
    <dgm:cxn modelId="{F9619344-354A-4753-A415-759B0A426DA7}" type="presParOf" srcId="{83284DFB-CC6B-4D8F-97DD-8E0105B3AA74}" destId="{4ABCD0D8-6266-4409-A682-9699B312147C}" srcOrd="1" destOrd="0" presId="urn:microsoft.com/office/officeart/2005/8/layout/hierarchy1"/>
    <dgm:cxn modelId="{0DE3A0AD-D9C4-4431-AE48-21E2C5084E30}" type="presParOf" srcId="{A03586DF-641F-4A46-8457-BFF74B57F316}" destId="{523E6287-80A2-45F0-BECD-398EEB707B70}" srcOrd="2" destOrd="0" presId="urn:microsoft.com/office/officeart/2005/8/layout/hierarchy1"/>
    <dgm:cxn modelId="{BD5BADCF-4479-49C6-B4A2-C2B6240C5409}" type="presParOf" srcId="{A03586DF-641F-4A46-8457-BFF74B57F316}" destId="{DC0A3A44-B368-455D-9384-AAF8BC6FA590}" srcOrd="3" destOrd="0" presId="urn:microsoft.com/office/officeart/2005/8/layout/hierarchy1"/>
    <dgm:cxn modelId="{E05F8F8B-BC8E-4EE8-AC35-E1D4C3A7D332}" type="presParOf" srcId="{DC0A3A44-B368-455D-9384-AAF8BC6FA590}" destId="{9979ED38-6A6A-4424-86F0-F1C896A9905B}" srcOrd="0" destOrd="0" presId="urn:microsoft.com/office/officeart/2005/8/layout/hierarchy1"/>
    <dgm:cxn modelId="{C9545964-FF39-477E-B7A8-6551BEB30224}" type="presParOf" srcId="{9979ED38-6A6A-4424-86F0-F1C896A9905B}" destId="{0353448E-02D3-4468-88E4-0D567F6E2165}" srcOrd="0" destOrd="0" presId="urn:microsoft.com/office/officeart/2005/8/layout/hierarchy1"/>
    <dgm:cxn modelId="{8896E9DE-3451-4722-8388-D750F79B23C6}" type="presParOf" srcId="{9979ED38-6A6A-4424-86F0-F1C896A9905B}" destId="{94F9141F-254A-464F-B4A3-E35E00E110A7}" srcOrd="1" destOrd="0" presId="urn:microsoft.com/office/officeart/2005/8/layout/hierarchy1"/>
    <dgm:cxn modelId="{44B1D377-DF2D-4ABD-91F3-457DC1012F99}" type="presParOf" srcId="{DC0A3A44-B368-455D-9384-AAF8BC6FA590}" destId="{785C3C2D-F6F5-4613-BF9B-619DB605B86E}" srcOrd="1" destOrd="0" presId="urn:microsoft.com/office/officeart/2005/8/layout/hierarchy1"/>
    <dgm:cxn modelId="{4FEEF6DE-E81C-473E-8A9C-069BEA1109C9}" type="presParOf" srcId="{785C3C2D-F6F5-4613-BF9B-619DB605B86E}" destId="{B84599B2-340A-4B8C-B25C-BCAFAA0B135B}" srcOrd="0" destOrd="0" presId="urn:microsoft.com/office/officeart/2005/8/layout/hierarchy1"/>
    <dgm:cxn modelId="{FC449A33-295F-48E1-AB27-F3E9BDB7731E}" type="presParOf" srcId="{785C3C2D-F6F5-4613-BF9B-619DB605B86E}" destId="{97DD6B68-97A5-4BAC-B50E-7371919A9F0C}" srcOrd="1" destOrd="0" presId="urn:microsoft.com/office/officeart/2005/8/layout/hierarchy1"/>
    <dgm:cxn modelId="{5959BBB2-42C4-43EA-95B8-B386FBC97FDF}" type="presParOf" srcId="{97DD6B68-97A5-4BAC-B50E-7371919A9F0C}" destId="{53FEF78D-F8AD-422C-BB88-55E3F863CEF6}" srcOrd="0" destOrd="0" presId="urn:microsoft.com/office/officeart/2005/8/layout/hierarchy1"/>
    <dgm:cxn modelId="{2E58C888-6BF8-4B58-8D45-F8B2015147B0}" type="presParOf" srcId="{53FEF78D-F8AD-422C-BB88-55E3F863CEF6}" destId="{92FC354E-E1F6-44FD-86CF-B897EDAB024A}" srcOrd="0" destOrd="0" presId="urn:microsoft.com/office/officeart/2005/8/layout/hierarchy1"/>
    <dgm:cxn modelId="{842C2F11-E6D6-43D6-A870-0DF7A150A52D}" type="presParOf" srcId="{53FEF78D-F8AD-422C-BB88-55E3F863CEF6}" destId="{B34BDD24-913E-4DDF-9D44-0972BA0BE5A0}" srcOrd="1" destOrd="0" presId="urn:microsoft.com/office/officeart/2005/8/layout/hierarchy1"/>
    <dgm:cxn modelId="{83021749-A31F-48BC-9CFB-995DF5B16338}" type="presParOf" srcId="{97DD6B68-97A5-4BAC-B50E-7371919A9F0C}" destId="{CA2BD800-67A9-45D6-BC6C-FACBAE9CF063}" srcOrd="1" destOrd="0" presId="urn:microsoft.com/office/officeart/2005/8/layout/hierarchy1"/>
    <dgm:cxn modelId="{487CCDFB-2883-4674-8C73-9F676AEC537D}" type="presParOf" srcId="{785C3C2D-F6F5-4613-BF9B-619DB605B86E}" destId="{3855C42E-6E46-4ED3-BD15-57C30EBB3BC0}" srcOrd="2" destOrd="0" presId="urn:microsoft.com/office/officeart/2005/8/layout/hierarchy1"/>
    <dgm:cxn modelId="{1EB68F15-BB61-4314-905E-D2B4024F14D6}" type="presParOf" srcId="{785C3C2D-F6F5-4613-BF9B-619DB605B86E}" destId="{201327A0-8B8D-4489-9B8B-955BF981E7DF}" srcOrd="3" destOrd="0" presId="urn:microsoft.com/office/officeart/2005/8/layout/hierarchy1"/>
    <dgm:cxn modelId="{EDC3708D-2489-4C46-9EC0-73271694F413}" type="presParOf" srcId="{201327A0-8B8D-4489-9B8B-955BF981E7DF}" destId="{2A2F6B7B-CBA5-4FF0-AD54-FB8A3BE293D9}" srcOrd="0" destOrd="0" presId="urn:microsoft.com/office/officeart/2005/8/layout/hierarchy1"/>
    <dgm:cxn modelId="{71E8D042-B71E-4591-99D7-75B81BD241E4}" type="presParOf" srcId="{2A2F6B7B-CBA5-4FF0-AD54-FB8A3BE293D9}" destId="{FCCC7028-18B4-456C-B8F3-37B1C24C7E15}" srcOrd="0" destOrd="0" presId="urn:microsoft.com/office/officeart/2005/8/layout/hierarchy1"/>
    <dgm:cxn modelId="{A048D759-818D-437A-9E4B-922759ED1249}" type="presParOf" srcId="{2A2F6B7B-CBA5-4FF0-AD54-FB8A3BE293D9}" destId="{94902AEE-1A06-4A9D-8AAE-8FC0CF283AD3}" srcOrd="1" destOrd="0" presId="urn:microsoft.com/office/officeart/2005/8/layout/hierarchy1"/>
    <dgm:cxn modelId="{3F763D52-AE29-4522-BFE9-6AC64932A553}" type="presParOf" srcId="{201327A0-8B8D-4489-9B8B-955BF981E7DF}" destId="{C51C89E3-A47B-4A01-97BE-871EBA2EE6F2}" srcOrd="1" destOrd="0" presId="urn:microsoft.com/office/officeart/2005/8/layout/hierarchy1"/>
    <dgm:cxn modelId="{3BD27E91-5054-492B-9366-20630C10AD78}" type="presParOf" srcId="{A03586DF-641F-4A46-8457-BFF74B57F316}" destId="{75865B34-A66D-43E8-AB21-2D7E4B1B3AAB}" srcOrd="4" destOrd="0" presId="urn:microsoft.com/office/officeart/2005/8/layout/hierarchy1"/>
    <dgm:cxn modelId="{8F2AC547-63F4-47E3-B3EF-E51862037F2E}" type="presParOf" srcId="{A03586DF-641F-4A46-8457-BFF74B57F316}" destId="{AD329CBD-DBEC-4D07-B78B-47D91E1CE06B}" srcOrd="5" destOrd="0" presId="urn:microsoft.com/office/officeart/2005/8/layout/hierarchy1"/>
    <dgm:cxn modelId="{D7B00896-643A-474B-A2C7-9EC1D5B7401B}" type="presParOf" srcId="{AD329CBD-DBEC-4D07-B78B-47D91E1CE06B}" destId="{F9BE6395-CD80-47B8-BB91-A83BA89E0E1B}" srcOrd="0" destOrd="0" presId="urn:microsoft.com/office/officeart/2005/8/layout/hierarchy1"/>
    <dgm:cxn modelId="{72A64138-60E5-4AF8-B5BA-5BFAFB45F042}" type="presParOf" srcId="{F9BE6395-CD80-47B8-BB91-A83BA89E0E1B}" destId="{33F00D26-29F8-44E6-8360-9C61438BB938}" srcOrd="0" destOrd="0" presId="urn:microsoft.com/office/officeart/2005/8/layout/hierarchy1"/>
    <dgm:cxn modelId="{95C793D0-AB2B-4057-89DF-81555B2EAEE6}" type="presParOf" srcId="{F9BE6395-CD80-47B8-BB91-A83BA89E0E1B}" destId="{C541D4F0-1A30-44D6-8E09-25D483F38049}" srcOrd="1" destOrd="0" presId="urn:microsoft.com/office/officeart/2005/8/layout/hierarchy1"/>
    <dgm:cxn modelId="{8035FA73-E2B9-40A6-879A-BE1F8F53D075}" type="presParOf" srcId="{AD329CBD-DBEC-4D07-B78B-47D91E1CE06B}" destId="{E454BD22-2FBC-4061-BEC6-03F1A974D087}" srcOrd="1" destOrd="0" presId="urn:microsoft.com/office/officeart/2005/8/layout/hierarchy1"/>
    <dgm:cxn modelId="{93CFF0AE-452D-43B3-9C89-3119C5B7F708}" type="presParOf" srcId="{E454BD22-2FBC-4061-BEC6-03F1A974D087}" destId="{464F8EDA-6934-4614-9C1F-BB8C76ACF8F7}" srcOrd="0" destOrd="0" presId="urn:microsoft.com/office/officeart/2005/8/layout/hierarchy1"/>
    <dgm:cxn modelId="{ADA18E3A-ABF7-4426-AC2B-9CD7C2D35581}" type="presParOf" srcId="{E454BD22-2FBC-4061-BEC6-03F1A974D087}" destId="{98290352-2924-4D50-927F-8BC3436B8713}" srcOrd="1" destOrd="0" presId="urn:microsoft.com/office/officeart/2005/8/layout/hierarchy1"/>
    <dgm:cxn modelId="{A6D6600E-734B-43B4-AF18-9A68871A0DAA}" type="presParOf" srcId="{98290352-2924-4D50-927F-8BC3436B8713}" destId="{A2FC74C4-92D7-4EE9-B40D-A77F230A5116}" srcOrd="0" destOrd="0" presId="urn:microsoft.com/office/officeart/2005/8/layout/hierarchy1"/>
    <dgm:cxn modelId="{F5E79373-760C-4733-A1D6-EF9004C0ED96}" type="presParOf" srcId="{A2FC74C4-92D7-4EE9-B40D-A77F230A5116}" destId="{EC648E5A-2155-4D14-B636-0E2528FB57AB}" srcOrd="0" destOrd="0" presId="urn:microsoft.com/office/officeart/2005/8/layout/hierarchy1"/>
    <dgm:cxn modelId="{9C092596-7D2A-4DC4-97BC-7FD112D6B4C0}" type="presParOf" srcId="{A2FC74C4-92D7-4EE9-B40D-A77F230A5116}" destId="{87D3AF7E-8BA9-438E-8ADF-27DD90E8B827}" srcOrd="1" destOrd="0" presId="urn:microsoft.com/office/officeart/2005/8/layout/hierarchy1"/>
    <dgm:cxn modelId="{BE789ED2-4B94-49CC-A197-87459E897A22}" type="presParOf" srcId="{98290352-2924-4D50-927F-8BC3436B8713}" destId="{B1613F5A-2662-4349-B841-712065DEECA6}" srcOrd="1" destOrd="0" presId="urn:microsoft.com/office/officeart/2005/8/layout/hierarchy1"/>
    <dgm:cxn modelId="{F7B37381-ED72-4A09-A945-06813EDA0CC7}" type="presParOf" srcId="{E454BD22-2FBC-4061-BEC6-03F1A974D087}" destId="{B75C3100-6242-4370-8825-E9D0BFA3F661}" srcOrd="2" destOrd="0" presId="urn:microsoft.com/office/officeart/2005/8/layout/hierarchy1"/>
    <dgm:cxn modelId="{3A01E7BE-703A-4F77-B73C-C11970F30478}" type="presParOf" srcId="{E454BD22-2FBC-4061-BEC6-03F1A974D087}" destId="{9E38D63E-625D-4C73-8825-E1E4EB37DF9B}" srcOrd="3" destOrd="0" presId="urn:microsoft.com/office/officeart/2005/8/layout/hierarchy1"/>
    <dgm:cxn modelId="{17493502-5B23-4F03-9595-D1CF54F90796}" type="presParOf" srcId="{9E38D63E-625D-4C73-8825-E1E4EB37DF9B}" destId="{2D6454A4-182E-42E9-A8A4-47A6D1F6F79E}" srcOrd="0" destOrd="0" presId="urn:microsoft.com/office/officeart/2005/8/layout/hierarchy1"/>
    <dgm:cxn modelId="{A9EB36FD-ADBF-4A9D-9945-3B5AC71B93A7}" type="presParOf" srcId="{2D6454A4-182E-42E9-A8A4-47A6D1F6F79E}" destId="{391E0197-7D9B-4D52-8C5D-E7EA5778D189}" srcOrd="0" destOrd="0" presId="urn:microsoft.com/office/officeart/2005/8/layout/hierarchy1"/>
    <dgm:cxn modelId="{D2AFCDD3-171C-4263-9F4F-2245EEEABF67}" type="presParOf" srcId="{2D6454A4-182E-42E9-A8A4-47A6D1F6F79E}" destId="{EEB23109-0F96-45CD-95E6-F1C698B73BE2}" srcOrd="1" destOrd="0" presId="urn:microsoft.com/office/officeart/2005/8/layout/hierarchy1"/>
    <dgm:cxn modelId="{C554201C-E4C1-4508-82E3-9D661BDEE79F}" type="presParOf" srcId="{9E38D63E-625D-4C73-8825-E1E4EB37DF9B}" destId="{2D954029-9898-42AB-8547-755C518CB3B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ADE107E-3790-47FD-A449-8D8596BDF3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423ED54-A212-4FB8-AF6A-41C211D3D1F8}">
      <dgm:prSet phldrT="[Text]"/>
      <dgm:spPr/>
      <dgm:t>
        <a:bodyPr/>
        <a:lstStyle/>
        <a:p>
          <a:r>
            <a:rPr lang="he-IL"/>
            <a:t>מעות קונות</a:t>
          </a:r>
          <a:endParaRPr lang="en-IL" dirty="0"/>
        </a:p>
      </dgm:t>
    </dgm:pt>
    <dgm:pt modelId="{BD30336F-EFD5-4958-A90B-621CFBDC2E78}" type="parTrans" cxnId="{5C260042-CA21-480E-884D-7E174B3C2D95}">
      <dgm:prSet/>
      <dgm:spPr/>
      <dgm:t>
        <a:bodyPr/>
        <a:lstStyle/>
        <a:p>
          <a:endParaRPr lang="en-IL"/>
        </a:p>
      </dgm:t>
    </dgm:pt>
    <dgm:pt modelId="{74165663-7AC5-4B72-99B8-0C9703C61E43}" type="sibTrans" cxnId="{5C260042-CA21-480E-884D-7E174B3C2D95}">
      <dgm:prSet/>
      <dgm:spPr/>
      <dgm:t>
        <a:bodyPr/>
        <a:lstStyle/>
        <a:p>
          <a:endParaRPr lang="en-IL"/>
        </a:p>
      </dgm:t>
    </dgm:pt>
    <dgm:pt modelId="{822608CB-C4D1-4D8D-8040-A5D005E2B9BB}">
      <dgm:prSet phldrT="[Text]"/>
      <dgm:spPr/>
      <dgm:t>
        <a:bodyPr/>
        <a:lstStyle/>
        <a:p>
          <a:r>
            <a:rPr lang="he-IL" dirty="0"/>
            <a:t>תוס- סתם קנין בכסף</a:t>
          </a:r>
          <a:endParaRPr lang="en-IL" dirty="0"/>
        </a:p>
      </dgm:t>
    </dgm:pt>
    <dgm:pt modelId="{25F71F60-9178-45A7-B27A-891F06D3B1F8}" type="parTrans" cxnId="{74B69BD6-86CB-4909-AB13-0EAFEEC5D276}">
      <dgm:prSet/>
      <dgm:spPr/>
      <dgm:t>
        <a:bodyPr/>
        <a:lstStyle/>
        <a:p>
          <a:endParaRPr lang="en-IL"/>
        </a:p>
      </dgm:t>
    </dgm:pt>
    <dgm:pt modelId="{5CCFA561-EA6A-4206-AC5B-B214E3E7B336}" type="sibTrans" cxnId="{74B69BD6-86CB-4909-AB13-0EAFEEC5D276}">
      <dgm:prSet/>
      <dgm:spPr/>
      <dgm:t>
        <a:bodyPr/>
        <a:lstStyle/>
        <a:p>
          <a:endParaRPr lang="en-IL"/>
        </a:p>
      </dgm:t>
    </dgm:pt>
    <dgm:pt modelId="{ADDE7F81-C55C-481E-BD02-2EEE7738944B}">
      <dgm:prSet phldrT="[Text]"/>
      <dgm:spPr/>
      <dgm:t>
        <a:bodyPr/>
        <a:lstStyle/>
        <a:p>
          <a:r>
            <a:rPr lang="he-IL" dirty="0"/>
            <a:t>הקובע העיקרי היא השוק והציבור (כמו הירושלמי)</a:t>
          </a:r>
          <a:endParaRPr lang="en-IL" dirty="0"/>
        </a:p>
      </dgm:t>
    </dgm:pt>
    <dgm:pt modelId="{E6A3C928-DF6D-4EEF-B268-FF1905B369D0}" type="parTrans" cxnId="{69C4C2D4-500E-4BB8-86D0-BBCF998BD85C}">
      <dgm:prSet/>
      <dgm:spPr/>
      <dgm:t>
        <a:bodyPr/>
        <a:lstStyle/>
        <a:p>
          <a:endParaRPr lang="en-IL"/>
        </a:p>
      </dgm:t>
    </dgm:pt>
    <dgm:pt modelId="{B08876F0-0728-4930-9583-5F47E5F90511}" type="sibTrans" cxnId="{69C4C2D4-500E-4BB8-86D0-BBCF998BD85C}">
      <dgm:prSet/>
      <dgm:spPr/>
      <dgm:t>
        <a:bodyPr/>
        <a:lstStyle/>
        <a:p>
          <a:endParaRPr lang="en-IL"/>
        </a:p>
      </dgm:t>
    </dgm:pt>
    <dgm:pt modelId="{7F6E515B-BB4A-4A9D-B879-6F82B5EF0D02}">
      <dgm:prSet phldrT="[Text]"/>
      <dgm:spPr/>
      <dgm:t>
        <a:bodyPr/>
        <a:lstStyle/>
        <a:p>
          <a:r>
            <a:rPr lang="he-IL" dirty="0"/>
            <a:t>פעולה כלכלי [למה שייך לקידושי כסף?]</a:t>
          </a:r>
          <a:endParaRPr lang="en-IL" dirty="0"/>
        </a:p>
      </dgm:t>
    </dgm:pt>
    <dgm:pt modelId="{5CF996BA-D490-4884-A813-A90DBA7E9623}" type="parTrans" cxnId="{758C1A84-BC72-438F-96A8-4B5B56074BF2}">
      <dgm:prSet/>
      <dgm:spPr/>
      <dgm:t>
        <a:bodyPr/>
        <a:lstStyle/>
        <a:p>
          <a:endParaRPr lang="en-IL"/>
        </a:p>
      </dgm:t>
    </dgm:pt>
    <dgm:pt modelId="{164A860D-6782-4D8E-BB40-0820411362DC}" type="sibTrans" cxnId="{758C1A84-BC72-438F-96A8-4B5B56074BF2}">
      <dgm:prSet/>
      <dgm:spPr/>
      <dgm:t>
        <a:bodyPr/>
        <a:lstStyle/>
        <a:p>
          <a:endParaRPr lang="en-IL"/>
        </a:p>
      </dgm:t>
    </dgm:pt>
    <dgm:pt modelId="{C75B67CE-749F-438D-B3CB-2E11C2A9CD04}">
      <dgm:prSet phldrT="[Text]"/>
      <dgm:spPr/>
      <dgm:t>
        <a:bodyPr/>
        <a:lstStyle/>
        <a:p>
          <a:r>
            <a:rPr lang="he-IL" dirty="0" err="1"/>
            <a:t>רי"ף</a:t>
          </a:r>
          <a:r>
            <a:rPr lang="he-IL" dirty="0"/>
            <a:t>- קל וחומר מעבד עברי</a:t>
          </a:r>
          <a:endParaRPr lang="en-IL" dirty="0"/>
        </a:p>
      </dgm:t>
    </dgm:pt>
    <dgm:pt modelId="{C3134F59-EB5E-44C5-99A1-C1A0569E3225}" type="parTrans" cxnId="{2BDF52F8-9331-40D7-A65D-09F3F1AAD128}">
      <dgm:prSet/>
      <dgm:spPr/>
      <dgm:t>
        <a:bodyPr/>
        <a:lstStyle/>
        <a:p>
          <a:endParaRPr lang="en-IL"/>
        </a:p>
      </dgm:t>
    </dgm:pt>
    <dgm:pt modelId="{FC254ED6-2B1F-41B8-A3E3-F7355A640695}" type="sibTrans" cxnId="{2BDF52F8-9331-40D7-A65D-09F3F1AAD128}">
      <dgm:prSet/>
      <dgm:spPr/>
      <dgm:t>
        <a:bodyPr/>
        <a:lstStyle/>
        <a:p>
          <a:endParaRPr lang="en-IL"/>
        </a:p>
      </dgm:t>
    </dgm:pt>
    <dgm:pt modelId="{E56DC1BF-553E-4067-B6A3-BA2CA007FAF7}">
      <dgm:prSet phldrT="[Text]"/>
      <dgm:spPr/>
      <dgm:t>
        <a:bodyPr/>
        <a:lstStyle/>
        <a:p>
          <a:r>
            <a:rPr lang="he-IL" dirty="0"/>
            <a:t>יצירת התחייבות לאחרים</a:t>
          </a:r>
          <a:endParaRPr lang="en-IL" dirty="0"/>
        </a:p>
      </dgm:t>
    </dgm:pt>
    <dgm:pt modelId="{C353621B-5924-4754-AAF9-841AF2B2527A}" type="parTrans" cxnId="{0B790832-7D6A-4EB6-973E-4037558108AC}">
      <dgm:prSet/>
      <dgm:spPr/>
      <dgm:t>
        <a:bodyPr/>
        <a:lstStyle/>
        <a:p>
          <a:endParaRPr lang="en-IL"/>
        </a:p>
      </dgm:t>
    </dgm:pt>
    <dgm:pt modelId="{D644BCDB-EDE5-4EF0-9CFC-FAF29E29CBAA}" type="sibTrans" cxnId="{0B790832-7D6A-4EB6-973E-4037558108AC}">
      <dgm:prSet/>
      <dgm:spPr/>
      <dgm:t>
        <a:bodyPr/>
        <a:lstStyle/>
        <a:p>
          <a:endParaRPr lang="en-IL"/>
        </a:p>
      </dgm:t>
    </dgm:pt>
    <dgm:pt modelId="{33C4B621-97BF-404E-95C8-43B4393EFCA1}">
      <dgm:prSet phldrT="[Text]"/>
      <dgm:spPr/>
      <dgm:t>
        <a:bodyPr/>
        <a:lstStyle/>
        <a:p>
          <a:r>
            <a:rPr lang="he-IL" dirty="0"/>
            <a:t>[הגיוני למה יש קידושי כסף]</a:t>
          </a:r>
          <a:endParaRPr lang="en-IL" dirty="0"/>
        </a:p>
      </dgm:t>
    </dgm:pt>
    <dgm:pt modelId="{85FB4C8A-96F0-45A4-81EE-0DA92452D728}" type="parTrans" cxnId="{D5E554FD-DD04-48FC-AED2-6DC9B72BD5E7}">
      <dgm:prSet/>
      <dgm:spPr/>
      <dgm:t>
        <a:bodyPr/>
        <a:lstStyle/>
        <a:p>
          <a:endParaRPr lang="en-IL"/>
        </a:p>
      </dgm:t>
    </dgm:pt>
    <dgm:pt modelId="{59E6CEA4-561B-4FE6-B793-CA81D690F6EF}" type="sibTrans" cxnId="{D5E554FD-DD04-48FC-AED2-6DC9B72BD5E7}">
      <dgm:prSet/>
      <dgm:spPr/>
      <dgm:t>
        <a:bodyPr/>
        <a:lstStyle/>
        <a:p>
          <a:endParaRPr lang="en-IL"/>
        </a:p>
      </dgm:t>
    </dgm:pt>
    <dgm:pt modelId="{DB6C2409-15BF-44BF-83B1-13A360C1EAD0}">
      <dgm:prSet phldrT="[Text]"/>
      <dgm:spPr/>
      <dgm:t>
        <a:bodyPr/>
        <a:lstStyle/>
        <a:p>
          <a:r>
            <a:rPr lang="he-IL" dirty="0"/>
            <a:t>רש"י- נלמד מפדיון הקדש</a:t>
          </a:r>
          <a:endParaRPr lang="en-IL" dirty="0"/>
        </a:p>
      </dgm:t>
    </dgm:pt>
    <dgm:pt modelId="{1C0BC170-A39D-4B0F-B4C5-C0A71CF42350}" type="parTrans" cxnId="{4CDA6213-65B1-4993-945D-7E17FD241857}">
      <dgm:prSet/>
      <dgm:spPr/>
      <dgm:t>
        <a:bodyPr/>
        <a:lstStyle/>
        <a:p>
          <a:endParaRPr lang="en-IL"/>
        </a:p>
      </dgm:t>
    </dgm:pt>
    <dgm:pt modelId="{5A1C8767-9C66-43B7-BC1F-1779A461AE38}" type="sibTrans" cxnId="{4CDA6213-65B1-4993-945D-7E17FD241857}">
      <dgm:prSet/>
      <dgm:spPr/>
      <dgm:t>
        <a:bodyPr/>
        <a:lstStyle/>
        <a:p>
          <a:endParaRPr lang="en-IL"/>
        </a:p>
      </dgm:t>
    </dgm:pt>
    <dgm:pt modelId="{B4B9DD7E-B4BE-4D7C-8168-191129A97CF4}">
      <dgm:prSet phldrT="[Text]"/>
      <dgm:spPr/>
      <dgm:t>
        <a:bodyPr/>
        <a:lstStyle/>
        <a:p>
          <a:r>
            <a:rPr lang="he-IL" dirty="0"/>
            <a:t>שינוי שייכות ומעמד של הדבר (מקדש לחו"ל) אם כן יעיל גם מאדם לאדם</a:t>
          </a:r>
          <a:endParaRPr lang="en-IL" dirty="0"/>
        </a:p>
      </dgm:t>
    </dgm:pt>
    <dgm:pt modelId="{9ECDB637-9B13-46A5-8A99-3FB0F43C73AB}" type="parTrans" cxnId="{8BEB0780-B6EB-4E36-B4AE-53B55082AA37}">
      <dgm:prSet/>
      <dgm:spPr/>
      <dgm:t>
        <a:bodyPr/>
        <a:lstStyle/>
        <a:p>
          <a:endParaRPr lang="en-IL"/>
        </a:p>
      </dgm:t>
    </dgm:pt>
    <dgm:pt modelId="{FBDB4B07-DF31-4CA4-8FDE-564585014F10}" type="sibTrans" cxnId="{8BEB0780-B6EB-4E36-B4AE-53B55082AA37}">
      <dgm:prSet/>
      <dgm:spPr/>
      <dgm:t>
        <a:bodyPr/>
        <a:lstStyle/>
        <a:p>
          <a:endParaRPr lang="en-IL"/>
        </a:p>
      </dgm:t>
    </dgm:pt>
    <dgm:pt modelId="{0EA5AB86-422A-485A-88FD-3A7ADADA8B9D}">
      <dgm:prSet phldrT="[Text]"/>
      <dgm:spPr/>
      <dgm:t>
        <a:bodyPr/>
        <a:lstStyle/>
        <a:p>
          <a:r>
            <a:rPr lang="he-IL" dirty="0"/>
            <a:t>[בקידושין- שינוי מחול למקודשת ומיועדת רק לי]</a:t>
          </a:r>
          <a:endParaRPr lang="en-IL" dirty="0"/>
        </a:p>
      </dgm:t>
    </dgm:pt>
    <dgm:pt modelId="{828C2A1E-8324-4B71-957F-7D4EA89E3A6F}" type="parTrans" cxnId="{A3802154-2147-42DA-A3D1-78D4A301714D}">
      <dgm:prSet/>
      <dgm:spPr/>
      <dgm:t>
        <a:bodyPr/>
        <a:lstStyle/>
        <a:p>
          <a:endParaRPr lang="en-IL"/>
        </a:p>
      </dgm:t>
    </dgm:pt>
    <dgm:pt modelId="{25B3E685-C34E-4FEB-9DCC-3B5D58F674E8}" type="sibTrans" cxnId="{A3802154-2147-42DA-A3D1-78D4A301714D}">
      <dgm:prSet/>
      <dgm:spPr/>
      <dgm:t>
        <a:bodyPr/>
        <a:lstStyle/>
        <a:p>
          <a:endParaRPr lang="en-IL"/>
        </a:p>
      </dgm:t>
    </dgm:pt>
    <dgm:pt modelId="{174A9FDF-CDF2-414A-A8ED-73966FF2710A}">
      <dgm:prSet phldrT="[Text]"/>
      <dgm:spPr/>
      <dgm:t>
        <a:bodyPr/>
        <a:lstStyle/>
        <a:p>
          <a:r>
            <a:rPr lang="he-IL" dirty="0"/>
            <a:t>תפקיד הציבור ביצירות אישות- מיוחדת רק לו</a:t>
          </a:r>
          <a:endParaRPr lang="en-IL" dirty="0"/>
        </a:p>
      </dgm:t>
    </dgm:pt>
    <dgm:pt modelId="{9AF757AE-4F49-46EF-85D5-D9F63ACDA721}" type="parTrans" cxnId="{936A369C-1714-429F-A458-F9673D65400C}">
      <dgm:prSet/>
      <dgm:spPr/>
      <dgm:t>
        <a:bodyPr/>
        <a:lstStyle/>
        <a:p>
          <a:endParaRPr lang="en-IL"/>
        </a:p>
      </dgm:t>
    </dgm:pt>
    <dgm:pt modelId="{971BD71E-49CC-404E-8935-5DF931CF69B3}" type="sibTrans" cxnId="{936A369C-1714-429F-A458-F9673D65400C}">
      <dgm:prSet/>
      <dgm:spPr/>
      <dgm:t>
        <a:bodyPr/>
        <a:lstStyle/>
        <a:p>
          <a:endParaRPr lang="en-IL"/>
        </a:p>
      </dgm:t>
    </dgm:pt>
    <dgm:pt modelId="{E4FF6CE1-3236-4328-BFD6-011DF4023A0D}" type="pres">
      <dgm:prSet presAssocID="{3ADE107E-3790-47FD-A449-8D8596BDF3BB}" presName="hierChild1" presStyleCnt="0">
        <dgm:presLayoutVars>
          <dgm:chPref val="1"/>
          <dgm:dir val="rev"/>
          <dgm:animOne val="branch"/>
          <dgm:animLvl val="lvl"/>
          <dgm:resizeHandles/>
        </dgm:presLayoutVars>
      </dgm:prSet>
      <dgm:spPr/>
    </dgm:pt>
    <dgm:pt modelId="{BF81B148-621F-43C3-97AF-DE147B11E9C3}" type="pres">
      <dgm:prSet presAssocID="{3423ED54-A212-4FB8-AF6A-41C211D3D1F8}" presName="hierRoot1" presStyleCnt="0"/>
      <dgm:spPr/>
    </dgm:pt>
    <dgm:pt modelId="{BF8891C5-C598-4DB1-8D3A-846999DF6A84}" type="pres">
      <dgm:prSet presAssocID="{3423ED54-A212-4FB8-AF6A-41C211D3D1F8}" presName="composite" presStyleCnt="0"/>
      <dgm:spPr/>
    </dgm:pt>
    <dgm:pt modelId="{AE8078CD-5DAF-4854-BC43-0F8A51871EFA}" type="pres">
      <dgm:prSet presAssocID="{3423ED54-A212-4FB8-AF6A-41C211D3D1F8}" presName="background" presStyleLbl="node0" presStyleIdx="0" presStyleCnt="1"/>
      <dgm:spPr/>
    </dgm:pt>
    <dgm:pt modelId="{FCF940E9-5142-47A2-851F-DB89ABE8EE31}" type="pres">
      <dgm:prSet presAssocID="{3423ED54-A212-4FB8-AF6A-41C211D3D1F8}" presName="text" presStyleLbl="fgAcc0" presStyleIdx="0" presStyleCnt="1">
        <dgm:presLayoutVars>
          <dgm:chPref val="3"/>
        </dgm:presLayoutVars>
      </dgm:prSet>
      <dgm:spPr/>
    </dgm:pt>
    <dgm:pt modelId="{A03586DF-641F-4A46-8457-BFF74B57F316}" type="pres">
      <dgm:prSet presAssocID="{3423ED54-A212-4FB8-AF6A-41C211D3D1F8}" presName="hierChild2" presStyleCnt="0"/>
      <dgm:spPr/>
    </dgm:pt>
    <dgm:pt modelId="{C0B9F281-F752-4047-8E47-5711ED031142}" type="pres">
      <dgm:prSet presAssocID="{25F71F60-9178-45A7-B27A-891F06D3B1F8}" presName="Name10" presStyleLbl="parChTrans1D2" presStyleIdx="0" presStyleCnt="3"/>
      <dgm:spPr/>
    </dgm:pt>
    <dgm:pt modelId="{B6620C20-C0FB-46DB-A684-47CEA0EAC603}" type="pres">
      <dgm:prSet presAssocID="{822608CB-C4D1-4D8D-8040-A5D005E2B9BB}" presName="hierRoot2" presStyleCnt="0"/>
      <dgm:spPr/>
    </dgm:pt>
    <dgm:pt modelId="{EA52D074-ECAC-48B8-8D8B-8B88E936F0DD}" type="pres">
      <dgm:prSet presAssocID="{822608CB-C4D1-4D8D-8040-A5D005E2B9BB}" presName="composite2" presStyleCnt="0"/>
      <dgm:spPr/>
    </dgm:pt>
    <dgm:pt modelId="{4C096FFD-5E30-4339-BCEA-4B3D112F1112}" type="pres">
      <dgm:prSet presAssocID="{822608CB-C4D1-4D8D-8040-A5D005E2B9BB}" presName="background2" presStyleLbl="node2" presStyleIdx="0" presStyleCnt="3"/>
      <dgm:spPr/>
    </dgm:pt>
    <dgm:pt modelId="{1EFBA348-75D9-4398-B914-DD45EF350B57}" type="pres">
      <dgm:prSet presAssocID="{822608CB-C4D1-4D8D-8040-A5D005E2B9BB}" presName="text2" presStyleLbl="fgAcc2" presStyleIdx="0" presStyleCnt="3">
        <dgm:presLayoutVars>
          <dgm:chPref val="3"/>
        </dgm:presLayoutVars>
      </dgm:prSet>
      <dgm:spPr/>
    </dgm:pt>
    <dgm:pt modelId="{018C4C3F-B43A-42DF-8580-49FA4BCD20A7}" type="pres">
      <dgm:prSet presAssocID="{822608CB-C4D1-4D8D-8040-A5D005E2B9BB}" presName="hierChild3" presStyleCnt="0"/>
      <dgm:spPr/>
    </dgm:pt>
    <dgm:pt modelId="{88B84188-6458-4EBF-99F3-62F5C9E4D12F}" type="pres">
      <dgm:prSet presAssocID="{E6A3C928-DF6D-4EEF-B268-FF1905B369D0}" presName="Name17" presStyleLbl="parChTrans1D3" presStyleIdx="0" presStyleCnt="6"/>
      <dgm:spPr/>
    </dgm:pt>
    <dgm:pt modelId="{DB0866B2-6A87-465E-B7A3-6A0948539373}" type="pres">
      <dgm:prSet presAssocID="{ADDE7F81-C55C-481E-BD02-2EEE7738944B}" presName="hierRoot3" presStyleCnt="0"/>
      <dgm:spPr/>
    </dgm:pt>
    <dgm:pt modelId="{9589F448-F9C1-479E-BD56-81FA3AD5A072}" type="pres">
      <dgm:prSet presAssocID="{ADDE7F81-C55C-481E-BD02-2EEE7738944B}" presName="composite3" presStyleCnt="0"/>
      <dgm:spPr/>
    </dgm:pt>
    <dgm:pt modelId="{BB15A19E-598D-452D-B11D-0640FDFE5DB4}" type="pres">
      <dgm:prSet presAssocID="{ADDE7F81-C55C-481E-BD02-2EEE7738944B}" presName="background3" presStyleLbl="node3" presStyleIdx="0" presStyleCnt="6"/>
      <dgm:spPr/>
    </dgm:pt>
    <dgm:pt modelId="{C311E511-46C6-4E06-8E9C-421E6915B1CD}" type="pres">
      <dgm:prSet presAssocID="{ADDE7F81-C55C-481E-BD02-2EEE7738944B}" presName="text3" presStyleLbl="fgAcc3" presStyleIdx="0" presStyleCnt="6">
        <dgm:presLayoutVars>
          <dgm:chPref val="3"/>
        </dgm:presLayoutVars>
      </dgm:prSet>
      <dgm:spPr/>
    </dgm:pt>
    <dgm:pt modelId="{0107B976-8B88-471F-9523-5B9BB9B37FB6}" type="pres">
      <dgm:prSet presAssocID="{ADDE7F81-C55C-481E-BD02-2EEE7738944B}" presName="hierChild4" presStyleCnt="0"/>
      <dgm:spPr/>
    </dgm:pt>
    <dgm:pt modelId="{82F9F57D-550E-42D2-9137-073446DE3F1D}" type="pres">
      <dgm:prSet presAssocID="{5CF996BA-D490-4884-A813-A90DBA7E9623}" presName="Name17" presStyleLbl="parChTrans1D3" presStyleIdx="1" presStyleCnt="6"/>
      <dgm:spPr/>
    </dgm:pt>
    <dgm:pt modelId="{83284DFB-CC6B-4D8F-97DD-8E0105B3AA74}" type="pres">
      <dgm:prSet presAssocID="{7F6E515B-BB4A-4A9D-B879-6F82B5EF0D02}" presName="hierRoot3" presStyleCnt="0"/>
      <dgm:spPr/>
    </dgm:pt>
    <dgm:pt modelId="{F1D50DF0-54F0-4BED-BE62-FAE2E33FAC51}" type="pres">
      <dgm:prSet presAssocID="{7F6E515B-BB4A-4A9D-B879-6F82B5EF0D02}" presName="composite3" presStyleCnt="0"/>
      <dgm:spPr/>
    </dgm:pt>
    <dgm:pt modelId="{A5ACC07F-70CC-41F4-94BB-38E1793F13FF}" type="pres">
      <dgm:prSet presAssocID="{7F6E515B-BB4A-4A9D-B879-6F82B5EF0D02}" presName="background3" presStyleLbl="node3" presStyleIdx="1" presStyleCnt="6"/>
      <dgm:spPr>
        <a:solidFill>
          <a:srgbClr val="7030A0"/>
        </a:solidFill>
      </dgm:spPr>
    </dgm:pt>
    <dgm:pt modelId="{C60CEAB3-DB57-4DFA-9799-FBF6346C1944}" type="pres">
      <dgm:prSet presAssocID="{7F6E515B-BB4A-4A9D-B879-6F82B5EF0D02}" presName="text3" presStyleLbl="fgAcc3" presStyleIdx="1" presStyleCnt="6">
        <dgm:presLayoutVars>
          <dgm:chPref val="3"/>
        </dgm:presLayoutVars>
      </dgm:prSet>
      <dgm:spPr/>
    </dgm:pt>
    <dgm:pt modelId="{4ABCD0D8-6266-4409-A682-9699B312147C}" type="pres">
      <dgm:prSet presAssocID="{7F6E515B-BB4A-4A9D-B879-6F82B5EF0D02}" presName="hierChild4" presStyleCnt="0"/>
      <dgm:spPr/>
    </dgm:pt>
    <dgm:pt modelId="{3B432DE8-7108-45AE-99BF-2EDD17E23245}" type="pres">
      <dgm:prSet presAssocID="{9AF757AE-4F49-46EF-85D5-D9F63ACDA721}" presName="Name23" presStyleLbl="parChTrans1D4" presStyleIdx="0" presStyleCnt="1"/>
      <dgm:spPr/>
    </dgm:pt>
    <dgm:pt modelId="{4F0FF7CB-AB4D-4A9C-ACC3-B735B1F7EB53}" type="pres">
      <dgm:prSet presAssocID="{174A9FDF-CDF2-414A-A8ED-73966FF2710A}" presName="hierRoot4" presStyleCnt="0"/>
      <dgm:spPr/>
    </dgm:pt>
    <dgm:pt modelId="{4E6DF653-860F-4D95-8134-DB7C35DA19B4}" type="pres">
      <dgm:prSet presAssocID="{174A9FDF-CDF2-414A-A8ED-73966FF2710A}" presName="composite4" presStyleCnt="0"/>
      <dgm:spPr/>
    </dgm:pt>
    <dgm:pt modelId="{D66BE8DA-2B64-4042-BE1C-DEBE52CD50F3}" type="pres">
      <dgm:prSet presAssocID="{174A9FDF-CDF2-414A-A8ED-73966FF2710A}" presName="background4" presStyleLbl="node4" presStyleIdx="0" presStyleCnt="1"/>
      <dgm:spPr>
        <a:solidFill>
          <a:srgbClr val="92D050"/>
        </a:solidFill>
      </dgm:spPr>
    </dgm:pt>
    <dgm:pt modelId="{0977B4AE-10BA-4225-A9C7-5B4CD545C507}" type="pres">
      <dgm:prSet presAssocID="{174A9FDF-CDF2-414A-A8ED-73966FF2710A}" presName="text4" presStyleLbl="fgAcc4" presStyleIdx="0" presStyleCnt="1">
        <dgm:presLayoutVars>
          <dgm:chPref val="3"/>
        </dgm:presLayoutVars>
      </dgm:prSet>
      <dgm:spPr/>
    </dgm:pt>
    <dgm:pt modelId="{63B7D425-990E-4B40-983F-6E07287333F4}" type="pres">
      <dgm:prSet presAssocID="{174A9FDF-CDF2-414A-A8ED-73966FF2710A}" presName="hierChild5" presStyleCnt="0"/>
      <dgm:spPr/>
    </dgm:pt>
    <dgm:pt modelId="{523E6287-80A2-45F0-BECD-398EEB707B70}" type="pres">
      <dgm:prSet presAssocID="{C3134F59-EB5E-44C5-99A1-C1A0569E3225}" presName="Name10" presStyleLbl="parChTrans1D2" presStyleIdx="1" presStyleCnt="3"/>
      <dgm:spPr/>
    </dgm:pt>
    <dgm:pt modelId="{DC0A3A44-B368-455D-9384-AAF8BC6FA590}" type="pres">
      <dgm:prSet presAssocID="{C75B67CE-749F-438D-B3CB-2E11C2A9CD04}" presName="hierRoot2" presStyleCnt="0"/>
      <dgm:spPr/>
    </dgm:pt>
    <dgm:pt modelId="{9979ED38-6A6A-4424-86F0-F1C896A9905B}" type="pres">
      <dgm:prSet presAssocID="{C75B67CE-749F-438D-B3CB-2E11C2A9CD04}" presName="composite2" presStyleCnt="0"/>
      <dgm:spPr/>
    </dgm:pt>
    <dgm:pt modelId="{0353448E-02D3-4468-88E4-0D567F6E2165}" type="pres">
      <dgm:prSet presAssocID="{C75B67CE-749F-438D-B3CB-2E11C2A9CD04}" presName="background2" presStyleLbl="node2" presStyleIdx="1" presStyleCnt="3"/>
      <dgm:spPr/>
    </dgm:pt>
    <dgm:pt modelId="{94F9141F-254A-464F-B4A3-E35E00E110A7}" type="pres">
      <dgm:prSet presAssocID="{C75B67CE-749F-438D-B3CB-2E11C2A9CD04}" presName="text2" presStyleLbl="fgAcc2" presStyleIdx="1" presStyleCnt="3">
        <dgm:presLayoutVars>
          <dgm:chPref val="3"/>
        </dgm:presLayoutVars>
      </dgm:prSet>
      <dgm:spPr/>
    </dgm:pt>
    <dgm:pt modelId="{785C3C2D-F6F5-4613-BF9B-619DB605B86E}" type="pres">
      <dgm:prSet presAssocID="{C75B67CE-749F-438D-B3CB-2E11C2A9CD04}" presName="hierChild3" presStyleCnt="0"/>
      <dgm:spPr/>
    </dgm:pt>
    <dgm:pt modelId="{B84599B2-340A-4B8C-B25C-BCAFAA0B135B}" type="pres">
      <dgm:prSet presAssocID="{C353621B-5924-4754-AAF9-841AF2B2527A}" presName="Name17" presStyleLbl="parChTrans1D3" presStyleIdx="2" presStyleCnt="6"/>
      <dgm:spPr/>
    </dgm:pt>
    <dgm:pt modelId="{97DD6B68-97A5-4BAC-B50E-7371919A9F0C}" type="pres">
      <dgm:prSet presAssocID="{E56DC1BF-553E-4067-B6A3-BA2CA007FAF7}" presName="hierRoot3" presStyleCnt="0"/>
      <dgm:spPr/>
    </dgm:pt>
    <dgm:pt modelId="{53FEF78D-F8AD-422C-BB88-55E3F863CEF6}" type="pres">
      <dgm:prSet presAssocID="{E56DC1BF-553E-4067-B6A3-BA2CA007FAF7}" presName="composite3" presStyleCnt="0"/>
      <dgm:spPr/>
    </dgm:pt>
    <dgm:pt modelId="{92FC354E-E1F6-44FD-86CF-B897EDAB024A}" type="pres">
      <dgm:prSet presAssocID="{E56DC1BF-553E-4067-B6A3-BA2CA007FAF7}" presName="background3" presStyleLbl="node3" presStyleIdx="2" presStyleCnt="6"/>
      <dgm:spPr/>
    </dgm:pt>
    <dgm:pt modelId="{B34BDD24-913E-4DDF-9D44-0972BA0BE5A0}" type="pres">
      <dgm:prSet presAssocID="{E56DC1BF-553E-4067-B6A3-BA2CA007FAF7}" presName="text3" presStyleLbl="fgAcc3" presStyleIdx="2" presStyleCnt="6">
        <dgm:presLayoutVars>
          <dgm:chPref val="3"/>
        </dgm:presLayoutVars>
      </dgm:prSet>
      <dgm:spPr/>
    </dgm:pt>
    <dgm:pt modelId="{CA2BD800-67A9-45D6-BC6C-FACBAE9CF063}" type="pres">
      <dgm:prSet presAssocID="{E56DC1BF-553E-4067-B6A3-BA2CA007FAF7}" presName="hierChild4" presStyleCnt="0"/>
      <dgm:spPr/>
    </dgm:pt>
    <dgm:pt modelId="{3855C42E-6E46-4ED3-BD15-57C30EBB3BC0}" type="pres">
      <dgm:prSet presAssocID="{85FB4C8A-96F0-45A4-81EE-0DA92452D728}" presName="Name17" presStyleLbl="parChTrans1D3" presStyleIdx="3" presStyleCnt="6"/>
      <dgm:spPr/>
    </dgm:pt>
    <dgm:pt modelId="{201327A0-8B8D-4489-9B8B-955BF981E7DF}" type="pres">
      <dgm:prSet presAssocID="{33C4B621-97BF-404E-95C8-43B4393EFCA1}" presName="hierRoot3" presStyleCnt="0"/>
      <dgm:spPr/>
    </dgm:pt>
    <dgm:pt modelId="{2A2F6B7B-CBA5-4FF0-AD54-FB8A3BE293D9}" type="pres">
      <dgm:prSet presAssocID="{33C4B621-97BF-404E-95C8-43B4393EFCA1}" presName="composite3" presStyleCnt="0"/>
      <dgm:spPr/>
    </dgm:pt>
    <dgm:pt modelId="{FCCC7028-18B4-456C-B8F3-37B1C24C7E15}" type="pres">
      <dgm:prSet presAssocID="{33C4B621-97BF-404E-95C8-43B4393EFCA1}" presName="background3" presStyleLbl="node3" presStyleIdx="3" presStyleCnt="6"/>
      <dgm:spPr>
        <a:solidFill>
          <a:srgbClr val="7030A0"/>
        </a:solidFill>
      </dgm:spPr>
    </dgm:pt>
    <dgm:pt modelId="{94902AEE-1A06-4A9D-8AAE-8FC0CF283AD3}" type="pres">
      <dgm:prSet presAssocID="{33C4B621-97BF-404E-95C8-43B4393EFCA1}" presName="text3" presStyleLbl="fgAcc3" presStyleIdx="3" presStyleCnt="6">
        <dgm:presLayoutVars>
          <dgm:chPref val="3"/>
        </dgm:presLayoutVars>
      </dgm:prSet>
      <dgm:spPr/>
    </dgm:pt>
    <dgm:pt modelId="{C51C89E3-A47B-4A01-97BE-871EBA2EE6F2}" type="pres">
      <dgm:prSet presAssocID="{33C4B621-97BF-404E-95C8-43B4393EFCA1}" presName="hierChild4" presStyleCnt="0"/>
      <dgm:spPr/>
    </dgm:pt>
    <dgm:pt modelId="{75865B34-A66D-43E8-AB21-2D7E4B1B3AAB}" type="pres">
      <dgm:prSet presAssocID="{1C0BC170-A39D-4B0F-B4C5-C0A71CF42350}" presName="Name10" presStyleLbl="parChTrans1D2" presStyleIdx="2" presStyleCnt="3"/>
      <dgm:spPr/>
    </dgm:pt>
    <dgm:pt modelId="{AD329CBD-DBEC-4D07-B78B-47D91E1CE06B}" type="pres">
      <dgm:prSet presAssocID="{DB6C2409-15BF-44BF-83B1-13A360C1EAD0}" presName="hierRoot2" presStyleCnt="0"/>
      <dgm:spPr/>
    </dgm:pt>
    <dgm:pt modelId="{F9BE6395-CD80-47B8-BB91-A83BA89E0E1B}" type="pres">
      <dgm:prSet presAssocID="{DB6C2409-15BF-44BF-83B1-13A360C1EAD0}" presName="composite2" presStyleCnt="0"/>
      <dgm:spPr/>
    </dgm:pt>
    <dgm:pt modelId="{33F00D26-29F8-44E6-8360-9C61438BB938}" type="pres">
      <dgm:prSet presAssocID="{DB6C2409-15BF-44BF-83B1-13A360C1EAD0}" presName="background2" presStyleLbl="node2" presStyleIdx="2" presStyleCnt="3"/>
      <dgm:spPr/>
    </dgm:pt>
    <dgm:pt modelId="{C541D4F0-1A30-44D6-8E09-25D483F38049}" type="pres">
      <dgm:prSet presAssocID="{DB6C2409-15BF-44BF-83B1-13A360C1EAD0}" presName="text2" presStyleLbl="fgAcc2" presStyleIdx="2" presStyleCnt="3">
        <dgm:presLayoutVars>
          <dgm:chPref val="3"/>
        </dgm:presLayoutVars>
      </dgm:prSet>
      <dgm:spPr/>
    </dgm:pt>
    <dgm:pt modelId="{E454BD22-2FBC-4061-BEC6-03F1A974D087}" type="pres">
      <dgm:prSet presAssocID="{DB6C2409-15BF-44BF-83B1-13A360C1EAD0}" presName="hierChild3" presStyleCnt="0"/>
      <dgm:spPr/>
    </dgm:pt>
    <dgm:pt modelId="{464F8EDA-6934-4614-9C1F-BB8C76ACF8F7}" type="pres">
      <dgm:prSet presAssocID="{9ECDB637-9B13-46A5-8A99-3FB0F43C73AB}" presName="Name17" presStyleLbl="parChTrans1D3" presStyleIdx="4" presStyleCnt="6"/>
      <dgm:spPr/>
    </dgm:pt>
    <dgm:pt modelId="{98290352-2924-4D50-927F-8BC3436B8713}" type="pres">
      <dgm:prSet presAssocID="{B4B9DD7E-B4BE-4D7C-8168-191129A97CF4}" presName="hierRoot3" presStyleCnt="0"/>
      <dgm:spPr/>
    </dgm:pt>
    <dgm:pt modelId="{A2FC74C4-92D7-4EE9-B40D-A77F230A5116}" type="pres">
      <dgm:prSet presAssocID="{B4B9DD7E-B4BE-4D7C-8168-191129A97CF4}" presName="composite3" presStyleCnt="0"/>
      <dgm:spPr/>
    </dgm:pt>
    <dgm:pt modelId="{EC648E5A-2155-4D14-B636-0E2528FB57AB}" type="pres">
      <dgm:prSet presAssocID="{B4B9DD7E-B4BE-4D7C-8168-191129A97CF4}" presName="background3" presStyleLbl="node3" presStyleIdx="4" presStyleCnt="6"/>
      <dgm:spPr/>
    </dgm:pt>
    <dgm:pt modelId="{87D3AF7E-8BA9-438E-8ADF-27DD90E8B827}" type="pres">
      <dgm:prSet presAssocID="{B4B9DD7E-B4BE-4D7C-8168-191129A97CF4}" presName="text3" presStyleLbl="fgAcc3" presStyleIdx="4" presStyleCnt="6">
        <dgm:presLayoutVars>
          <dgm:chPref val="3"/>
        </dgm:presLayoutVars>
      </dgm:prSet>
      <dgm:spPr/>
    </dgm:pt>
    <dgm:pt modelId="{B1613F5A-2662-4349-B841-712065DEECA6}" type="pres">
      <dgm:prSet presAssocID="{B4B9DD7E-B4BE-4D7C-8168-191129A97CF4}" presName="hierChild4" presStyleCnt="0"/>
      <dgm:spPr/>
    </dgm:pt>
    <dgm:pt modelId="{B75C3100-6242-4370-8825-E9D0BFA3F661}" type="pres">
      <dgm:prSet presAssocID="{828C2A1E-8324-4B71-957F-7D4EA89E3A6F}" presName="Name17" presStyleLbl="parChTrans1D3" presStyleIdx="5" presStyleCnt="6"/>
      <dgm:spPr/>
    </dgm:pt>
    <dgm:pt modelId="{9E38D63E-625D-4C73-8825-E1E4EB37DF9B}" type="pres">
      <dgm:prSet presAssocID="{0EA5AB86-422A-485A-88FD-3A7ADADA8B9D}" presName="hierRoot3" presStyleCnt="0"/>
      <dgm:spPr/>
    </dgm:pt>
    <dgm:pt modelId="{2D6454A4-182E-42E9-A8A4-47A6D1F6F79E}" type="pres">
      <dgm:prSet presAssocID="{0EA5AB86-422A-485A-88FD-3A7ADADA8B9D}" presName="composite3" presStyleCnt="0"/>
      <dgm:spPr/>
    </dgm:pt>
    <dgm:pt modelId="{391E0197-7D9B-4D52-8C5D-E7EA5778D189}" type="pres">
      <dgm:prSet presAssocID="{0EA5AB86-422A-485A-88FD-3A7ADADA8B9D}" presName="background3" presStyleLbl="node3" presStyleIdx="5" presStyleCnt="6"/>
      <dgm:spPr>
        <a:solidFill>
          <a:srgbClr val="7030A0"/>
        </a:solidFill>
      </dgm:spPr>
    </dgm:pt>
    <dgm:pt modelId="{EEB23109-0F96-45CD-95E6-F1C698B73BE2}" type="pres">
      <dgm:prSet presAssocID="{0EA5AB86-422A-485A-88FD-3A7ADADA8B9D}" presName="text3" presStyleLbl="fgAcc3" presStyleIdx="5" presStyleCnt="6">
        <dgm:presLayoutVars>
          <dgm:chPref val="3"/>
        </dgm:presLayoutVars>
      </dgm:prSet>
      <dgm:spPr/>
    </dgm:pt>
    <dgm:pt modelId="{2D954029-9898-42AB-8547-755C518CB3B5}" type="pres">
      <dgm:prSet presAssocID="{0EA5AB86-422A-485A-88FD-3A7ADADA8B9D}" presName="hierChild4" presStyleCnt="0"/>
      <dgm:spPr/>
    </dgm:pt>
  </dgm:ptLst>
  <dgm:cxnLst>
    <dgm:cxn modelId="{8E988703-4576-43EA-AB68-EE6C7B035792}" type="presOf" srcId="{E56DC1BF-553E-4067-B6A3-BA2CA007FAF7}" destId="{B34BDD24-913E-4DDF-9D44-0972BA0BE5A0}" srcOrd="0" destOrd="0" presId="urn:microsoft.com/office/officeart/2005/8/layout/hierarchy1"/>
    <dgm:cxn modelId="{F126440C-9AA7-4C10-810D-882292B74C41}" type="presOf" srcId="{85FB4C8A-96F0-45A4-81EE-0DA92452D728}" destId="{3855C42E-6E46-4ED3-BD15-57C30EBB3BC0}" srcOrd="0" destOrd="0" presId="urn:microsoft.com/office/officeart/2005/8/layout/hierarchy1"/>
    <dgm:cxn modelId="{5968FD12-9AEF-43EC-B46F-AAB9020B4EDB}" type="presOf" srcId="{822608CB-C4D1-4D8D-8040-A5D005E2B9BB}" destId="{1EFBA348-75D9-4398-B914-DD45EF350B57}" srcOrd="0" destOrd="0" presId="urn:microsoft.com/office/officeart/2005/8/layout/hierarchy1"/>
    <dgm:cxn modelId="{4CDA6213-65B1-4993-945D-7E17FD241857}" srcId="{3423ED54-A212-4FB8-AF6A-41C211D3D1F8}" destId="{DB6C2409-15BF-44BF-83B1-13A360C1EAD0}" srcOrd="2" destOrd="0" parTransId="{1C0BC170-A39D-4B0F-B4C5-C0A71CF42350}" sibTransId="{5A1C8767-9C66-43B7-BC1F-1779A461AE38}"/>
    <dgm:cxn modelId="{9285711C-FCC7-477C-BC8F-910ED93AFA11}" type="presOf" srcId="{828C2A1E-8324-4B71-957F-7D4EA89E3A6F}" destId="{B75C3100-6242-4370-8825-E9D0BFA3F661}" srcOrd="0" destOrd="0" presId="urn:microsoft.com/office/officeart/2005/8/layout/hierarchy1"/>
    <dgm:cxn modelId="{733E2024-E7EC-4ADF-AFC8-CC30CD6EA2EE}" type="presOf" srcId="{3ADE107E-3790-47FD-A449-8D8596BDF3BB}" destId="{E4FF6CE1-3236-4328-BFD6-011DF4023A0D}" srcOrd="0" destOrd="0" presId="urn:microsoft.com/office/officeart/2005/8/layout/hierarchy1"/>
    <dgm:cxn modelId="{0B790832-7D6A-4EB6-973E-4037558108AC}" srcId="{C75B67CE-749F-438D-B3CB-2E11C2A9CD04}" destId="{E56DC1BF-553E-4067-B6A3-BA2CA007FAF7}" srcOrd="0" destOrd="0" parTransId="{C353621B-5924-4754-AAF9-841AF2B2527A}" sibTransId="{D644BCDB-EDE5-4EF0-9CFC-FAF29E29CBAA}"/>
    <dgm:cxn modelId="{19CA3732-871D-46CC-8144-27F212DFAEC1}" type="presOf" srcId="{E6A3C928-DF6D-4EEF-B268-FF1905B369D0}" destId="{88B84188-6458-4EBF-99F3-62F5C9E4D12F}" srcOrd="0" destOrd="0" presId="urn:microsoft.com/office/officeart/2005/8/layout/hierarchy1"/>
    <dgm:cxn modelId="{7396E136-29BE-4CC1-BD3B-1E4629567E39}" type="presOf" srcId="{174A9FDF-CDF2-414A-A8ED-73966FF2710A}" destId="{0977B4AE-10BA-4225-A9C7-5B4CD545C507}" srcOrd="0" destOrd="0" presId="urn:microsoft.com/office/officeart/2005/8/layout/hierarchy1"/>
    <dgm:cxn modelId="{5E0DDB3A-6CE1-4B77-8EDB-B23E83CF2F14}" type="presOf" srcId="{9AF757AE-4F49-46EF-85D5-D9F63ACDA721}" destId="{3B432DE8-7108-45AE-99BF-2EDD17E23245}" srcOrd="0" destOrd="0" presId="urn:microsoft.com/office/officeart/2005/8/layout/hierarchy1"/>
    <dgm:cxn modelId="{7AF72A3F-3433-4FF2-9C41-0F3132E70A30}" type="presOf" srcId="{ADDE7F81-C55C-481E-BD02-2EEE7738944B}" destId="{C311E511-46C6-4E06-8E9C-421E6915B1CD}" srcOrd="0" destOrd="0" presId="urn:microsoft.com/office/officeart/2005/8/layout/hierarchy1"/>
    <dgm:cxn modelId="{92CBD940-52EA-41DE-828F-ABE280F50477}" type="presOf" srcId="{C353621B-5924-4754-AAF9-841AF2B2527A}" destId="{B84599B2-340A-4B8C-B25C-BCAFAA0B135B}" srcOrd="0" destOrd="0" presId="urn:microsoft.com/office/officeart/2005/8/layout/hierarchy1"/>
    <dgm:cxn modelId="{9B86F75F-ADAC-4C31-84AA-2710EB5341C2}" type="presOf" srcId="{DB6C2409-15BF-44BF-83B1-13A360C1EAD0}" destId="{C541D4F0-1A30-44D6-8E09-25D483F38049}" srcOrd="0" destOrd="0" presId="urn:microsoft.com/office/officeart/2005/8/layout/hierarchy1"/>
    <dgm:cxn modelId="{074F8761-6225-439B-8069-C0272F25C69E}" type="presOf" srcId="{C75B67CE-749F-438D-B3CB-2E11C2A9CD04}" destId="{94F9141F-254A-464F-B4A3-E35E00E110A7}" srcOrd="0" destOrd="0" presId="urn:microsoft.com/office/officeart/2005/8/layout/hierarchy1"/>
    <dgm:cxn modelId="{5C260042-CA21-480E-884D-7E174B3C2D95}" srcId="{3ADE107E-3790-47FD-A449-8D8596BDF3BB}" destId="{3423ED54-A212-4FB8-AF6A-41C211D3D1F8}" srcOrd="0" destOrd="0" parTransId="{BD30336F-EFD5-4958-A90B-621CFBDC2E78}" sibTransId="{74165663-7AC5-4B72-99B8-0C9703C61E43}"/>
    <dgm:cxn modelId="{5F80A246-9747-490E-B37F-67832090C5C6}" type="presOf" srcId="{25F71F60-9178-45A7-B27A-891F06D3B1F8}" destId="{C0B9F281-F752-4047-8E47-5711ED031142}" srcOrd="0" destOrd="0" presId="urn:microsoft.com/office/officeart/2005/8/layout/hierarchy1"/>
    <dgm:cxn modelId="{A3802154-2147-42DA-A3D1-78D4A301714D}" srcId="{DB6C2409-15BF-44BF-83B1-13A360C1EAD0}" destId="{0EA5AB86-422A-485A-88FD-3A7ADADA8B9D}" srcOrd="1" destOrd="0" parTransId="{828C2A1E-8324-4B71-957F-7D4EA89E3A6F}" sibTransId="{25B3E685-C34E-4FEB-9DCC-3B5D58F674E8}"/>
    <dgm:cxn modelId="{8BEB0780-B6EB-4E36-B4AE-53B55082AA37}" srcId="{DB6C2409-15BF-44BF-83B1-13A360C1EAD0}" destId="{B4B9DD7E-B4BE-4D7C-8168-191129A97CF4}" srcOrd="0" destOrd="0" parTransId="{9ECDB637-9B13-46A5-8A99-3FB0F43C73AB}" sibTransId="{FBDB4B07-DF31-4CA4-8FDE-564585014F10}"/>
    <dgm:cxn modelId="{758C1A84-BC72-438F-96A8-4B5B56074BF2}" srcId="{822608CB-C4D1-4D8D-8040-A5D005E2B9BB}" destId="{7F6E515B-BB4A-4A9D-B879-6F82B5EF0D02}" srcOrd="1" destOrd="0" parTransId="{5CF996BA-D490-4884-A813-A90DBA7E9623}" sibTransId="{164A860D-6782-4D8E-BB40-0820411362DC}"/>
    <dgm:cxn modelId="{A6327692-7AFF-44FC-AD2F-E88A7E551F74}" type="presOf" srcId="{5CF996BA-D490-4884-A813-A90DBA7E9623}" destId="{82F9F57D-550E-42D2-9137-073446DE3F1D}" srcOrd="0" destOrd="0" presId="urn:microsoft.com/office/officeart/2005/8/layout/hierarchy1"/>
    <dgm:cxn modelId="{936A369C-1714-429F-A458-F9673D65400C}" srcId="{7F6E515B-BB4A-4A9D-B879-6F82B5EF0D02}" destId="{174A9FDF-CDF2-414A-A8ED-73966FF2710A}" srcOrd="0" destOrd="0" parTransId="{9AF757AE-4F49-46EF-85D5-D9F63ACDA721}" sibTransId="{971BD71E-49CC-404E-8935-5DF931CF69B3}"/>
    <dgm:cxn modelId="{9E1B0CA1-4F1E-471F-8125-0EED54B93537}" type="presOf" srcId="{7F6E515B-BB4A-4A9D-B879-6F82B5EF0D02}" destId="{C60CEAB3-DB57-4DFA-9799-FBF6346C1944}" srcOrd="0" destOrd="0" presId="urn:microsoft.com/office/officeart/2005/8/layout/hierarchy1"/>
    <dgm:cxn modelId="{7C8EC0B0-429E-4181-B10C-28F97C4C3721}" type="presOf" srcId="{B4B9DD7E-B4BE-4D7C-8168-191129A97CF4}" destId="{87D3AF7E-8BA9-438E-8ADF-27DD90E8B827}" srcOrd="0" destOrd="0" presId="urn:microsoft.com/office/officeart/2005/8/layout/hierarchy1"/>
    <dgm:cxn modelId="{21F7F9B8-5538-448F-946F-E112A8D052F2}" type="presOf" srcId="{C3134F59-EB5E-44C5-99A1-C1A0569E3225}" destId="{523E6287-80A2-45F0-BECD-398EEB707B70}" srcOrd="0" destOrd="0" presId="urn:microsoft.com/office/officeart/2005/8/layout/hierarchy1"/>
    <dgm:cxn modelId="{A91BAEC5-6D55-4ADC-8BCE-752DD48B0837}" type="presOf" srcId="{9ECDB637-9B13-46A5-8A99-3FB0F43C73AB}" destId="{464F8EDA-6934-4614-9C1F-BB8C76ACF8F7}" srcOrd="0" destOrd="0" presId="urn:microsoft.com/office/officeart/2005/8/layout/hierarchy1"/>
    <dgm:cxn modelId="{69C4C2D4-500E-4BB8-86D0-BBCF998BD85C}" srcId="{822608CB-C4D1-4D8D-8040-A5D005E2B9BB}" destId="{ADDE7F81-C55C-481E-BD02-2EEE7738944B}" srcOrd="0" destOrd="0" parTransId="{E6A3C928-DF6D-4EEF-B268-FF1905B369D0}" sibTransId="{B08876F0-0728-4930-9583-5F47E5F90511}"/>
    <dgm:cxn modelId="{AF99C2D5-20FA-4993-A1F0-5CF3D759C0B7}" type="presOf" srcId="{1C0BC170-A39D-4B0F-B4C5-C0A71CF42350}" destId="{75865B34-A66D-43E8-AB21-2D7E4B1B3AAB}" srcOrd="0" destOrd="0" presId="urn:microsoft.com/office/officeart/2005/8/layout/hierarchy1"/>
    <dgm:cxn modelId="{74B69BD6-86CB-4909-AB13-0EAFEEC5D276}" srcId="{3423ED54-A212-4FB8-AF6A-41C211D3D1F8}" destId="{822608CB-C4D1-4D8D-8040-A5D005E2B9BB}" srcOrd="0" destOrd="0" parTransId="{25F71F60-9178-45A7-B27A-891F06D3B1F8}" sibTransId="{5CCFA561-EA6A-4206-AC5B-B214E3E7B336}"/>
    <dgm:cxn modelId="{7EA711E3-68F5-48CF-B522-C9A9AE81D7E5}" type="presOf" srcId="{3423ED54-A212-4FB8-AF6A-41C211D3D1F8}" destId="{FCF940E9-5142-47A2-851F-DB89ABE8EE31}" srcOrd="0" destOrd="0" presId="urn:microsoft.com/office/officeart/2005/8/layout/hierarchy1"/>
    <dgm:cxn modelId="{88DD9DE3-3F7F-4A2C-9440-64877B5D453A}" type="presOf" srcId="{33C4B621-97BF-404E-95C8-43B4393EFCA1}" destId="{94902AEE-1A06-4A9D-8AAE-8FC0CF283AD3}" srcOrd="0" destOrd="0" presId="urn:microsoft.com/office/officeart/2005/8/layout/hierarchy1"/>
    <dgm:cxn modelId="{E51762EB-3C41-41C6-AA49-78CF6301B5A6}" type="presOf" srcId="{0EA5AB86-422A-485A-88FD-3A7ADADA8B9D}" destId="{EEB23109-0F96-45CD-95E6-F1C698B73BE2}" srcOrd="0" destOrd="0" presId="urn:microsoft.com/office/officeart/2005/8/layout/hierarchy1"/>
    <dgm:cxn modelId="{2BDF52F8-9331-40D7-A65D-09F3F1AAD128}" srcId="{3423ED54-A212-4FB8-AF6A-41C211D3D1F8}" destId="{C75B67CE-749F-438D-B3CB-2E11C2A9CD04}" srcOrd="1" destOrd="0" parTransId="{C3134F59-EB5E-44C5-99A1-C1A0569E3225}" sibTransId="{FC254ED6-2B1F-41B8-A3E3-F7355A640695}"/>
    <dgm:cxn modelId="{D5E554FD-DD04-48FC-AED2-6DC9B72BD5E7}" srcId="{C75B67CE-749F-438D-B3CB-2E11C2A9CD04}" destId="{33C4B621-97BF-404E-95C8-43B4393EFCA1}" srcOrd="1" destOrd="0" parTransId="{85FB4C8A-96F0-45A4-81EE-0DA92452D728}" sibTransId="{59E6CEA4-561B-4FE6-B793-CA81D690F6EF}"/>
    <dgm:cxn modelId="{56955F10-8F5A-4F18-AC25-22C24E613864}" type="presParOf" srcId="{E4FF6CE1-3236-4328-BFD6-011DF4023A0D}" destId="{BF81B148-621F-43C3-97AF-DE147B11E9C3}" srcOrd="0" destOrd="0" presId="urn:microsoft.com/office/officeart/2005/8/layout/hierarchy1"/>
    <dgm:cxn modelId="{07704741-2E49-42BD-B165-5F7655F2F705}" type="presParOf" srcId="{BF81B148-621F-43C3-97AF-DE147B11E9C3}" destId="{BF8891C5-C598-4DB1-8D3A-846999DF6A84}" srcOrd="0" destOrd="0" presId="urn:microsoft.com/office/officeart/2005/8/layout/hierarchy1"/>
    <dgm:cxn modelId="{BB3F9B79-F5EA-46D5-97A2-EAD58CDA22FA}" type="presParOf" srcId="{BF8891C5-C598-4DB1-8D3A-846999DF6A84}" destId="{AE8078CD-5DAF-4854-BC43-0F8A51871EFA}" srcOrd="0" destOrd="0" presId="urn:microsoft.com/office/officeart/2005/8/layout/hierarchy1"/>
    <dgm:cxn modelId="{C987FF4D-7DDD-4003-A23A-028BCBAD2BC8}" type="presParOf" srcId="{BF8891C5-C598-4DB1-8D3A-846999DF6A84}" destId="{FCF940E9-5142-47A2-851F-DB89ABE8EE31}" srcOrd="1" destOrd="0" presId="urn:microsoft.com/office/officeart/2005/8/layout/hierarchy1"/>
    <dgm:cxn modelId="{8641282A-BA82-4980-BD21-B5E5449FED0B}" type="presParOf" srcId="{BF81B148-621F-43C3-97AF-DE147B11E9C3}" destId="{A03586DF-641F-4A46-8457-BFF74B57F316}" srcOrd="1" destOrd="0" presId="urn:microsoft.com/office/officeart/2005/8/layout/hierarchy1"/>
    <dgm:cxn modelId="{E682095E-4809-4487-9B40-5D11E005C0C5}" type="presParOf" srcId="{A03586DF-641F-4A46-8457-BFF74B57F316}" destId="{C0B9F281-F752-4047-8E47-5711ED031142}" srcOrd="0" destOrd="0" presId="urn:microsoft.com/office/officeart/2005/8/layout/hierarchy1"/>
    <dgm:cxn modelId="{6B7377F9-928F-47F0-ACF2-9988BF3DB9C9}" type="presParOf" srcId="{A03586DF-641F-4A46-8457-BFF74B57F316}" destId="{B6620C20-C0FB-46DB-A684-47CEA0EAC603}" srcOrd="1" destOrd="0" presId="urn:microsoft.com/office/officeart/2005/8/layout/hierarchy1"/>
    <dgm:cxn modelId="{0E724BAE-2D54-4D78-AB4E-3B908D2E96E8}" type="presParOf" srcId="{B6620C20-C0FB-46DB-A684-47CEA0EAC603}" destId="{EA52D074-ECAC-48B8-8D8B-8B88E936F0DD}" srcOrd="0" destOrd="0" presId="urn:microsoft.com/office/officeart/2005/8/layout/hierarchy1"/>
    <dgm:cxn modelId="{44159CAA-DCA2-4672-95F6-B0F6E9A37525}" type="presParOf" srcId="{EA52D074-ECAC-48B8-8D8B-8B88E936F0DD}" destId="{4C096FFD-5E30-4339-BCEA-4B3D112F1112}" srcOrd="0" destOrd="0" presId="urn:microsoft.com/office/officeart/2005/8/layout/hierarchy1"/>
    <dgm:cxn modelId="{F2ECCA5D-EC4B-42D1-8D64-49B4F5861461}" type="presParOf" srcId="{EA52D074-ECAC-48B8-8D8B-8B88E936F0DD}" destId="{1EFBA348-75D9-4398-B914-DD45EF350B57}" srcOrd="1" destOrd="0" presId="urn:microsoft.com/office/officeart/2005/8/layout/hierarchy1"/>
    <dgm:cxn modelId="{12A99F83-B190-4CF1-BB21-57B5169333C7}" type="presParOf" srcId="{B6620C20-C0FB-46DB-A684-47CEA0EAC603}" destId="{018C4C3F-B43A-42DF-8580-49FA4BCD20A7}" srcOrd="1" destOrd="0" presId="urn:microsoft.com/office/officeart/2005/8/layout/hierarchy1"/>
    <dgm:cxn modelId="{67E01FE2-3B20-4E6C-903C-0E4DC16F2B83}" type="presParOf" srcId="{018C4C3F-B43A-42DF-8580-49FA4BCD20A7}" destId="{88B84188-6458-4EBF-99F3-62F5C9E4D12F}" srcOrd="0" destOrd="0" presId="urn:microsoft.com/office/officeart/2005/8/layout/hierarchy1"/>
    <dgm:cxn modelId="{FDCD6B0D-06A5-419E-A8C6-10B8A680F27B}" type="presParOf" srcId="{018C4C3F-B43A-42DF-8580-49FA4BCD20A7}" destId="{DB0866B2-6A87-465E-B7A3-6A0948539373}" srcOrd="1" destOrd="0" presId="urn:microsoft.com/office/officeart/2005/8/layout/hierarchy1"/>
    <dgm:cxn modelId="{66AA14C4-4A50-44E5-8A1F-4E808001D832}" type="presParOf" srcId="{DB0866B2-6A87-465E-B7A3-6A0948539373}" destId="{9589F448-F9C1-479E-BD56-81FA3AD5A072}" srcOrd="0" destOrd="0" presId="urn:microsoft.com/office/officeart/2005/8/layout/hierarchy1"/>
    <dgm:cxn modelId="{F7189CCF-0A9B-4E4D-A3AD-9E019E97D84B}" type="presParOf" srcId="{9589F448-F9C1-479E-BD56-81FA3AD5A072}" destId="{BB15A19E-598D-452D-B11D-0640FDFE5DB4}" srcOrd="0" destOrd="0" presId="urn:microsoft.com/office/officeart/2005/8/layout/hierarchy1"/>
    <dgm:cxn modelId="{D52A07A1-31E0-47F1-B975-B4964F9A535B}" type="presParOf" srcId="{9589F448-F9C1-479E-BD56-81FA3AD5A072}" destId="{C311E511-46C6-4E06-8E9C-421E6915B1CD}" srcOrd="1" destOrd="0" presId="urn:microsoft.com/office/officeart/2005/8/layout/hierarchy1"/>
    <dgm:cxn modelId="{082B1640-6BB6-4F54-B32F-68CD6E9DF1F6}" type="presParOf" srcId="{DB0866B2-6A87-465E-B7A3-6A0948539373}" destId="{0107B976-8B88-471F-9523-5B9BB9B37FB6}" srcOrd="1" destOrd="0" presId="urn:microsoft.com/office/officeart/2005/8/layout/hierarchy1"/>
    <dgm:cxn modelId="{D9CFA664-6D02-4BEB-B600-433E7BB59B49}" type="presParOf" srcId="{018C4C3F-B43A-42DF-8580-49FA4BCD20A7}" destId="{82F9F57D-550E-42D2-9137-073446DE3F1D}" srcOrd="2" destOrd="0" presId="urn:microsoft.com/office/officeart/2005/8/layout/hierarchy1"/>
    <dgm:cxn modelId="{51F41EDE-8519-4339-B1FF-4E5F7BA3C930}" type="presParOf" srcId="{018C4C3F-B43A-42DF-8580-49FA4BCD20A7}" destId="{83284DFB-CC6B-4D8F-97DD-8E0105B3AA74}" srcOrd="3" destOrd="0" presId="urn:microsoft.com/office/officeart/2005/8/layout/hierarchy1"/>
    <dgm:cxn modelId="{837EC810-847D-4C99-B8B1-76E866C5F221}" type="presParOf" srcId="{83284DFB-CC6B-4D8F-97DD-8E0105B3AA74}" destId="{F1D50DF0-54F0-4BED-BE62-FAE2E33FAC51}" srcOrd="0" destOrd="0" presId="urn:microsoft.com/office/officeart/2005/8/layout/hierarchy1"/>
    <dgm:cxn modelId="{7D87253F-98DD-4DF2-923D-2D90DE031965}" type="presParOf" srcId="{F1D50DF0-54F0-4BED-BE62-FAE2E33FAC51}" destId="{A5ACC07F-70CC-41F4-94BB-38E1793F13FF}" srcOrd="0" destOrd="0" presId="urn:microsoft.com/office/officeart/2005/8/layout/hierarchy1"/>
    <dgm:cxn modelId="{6AC55C03-1F02-4E3D-A610-A166C8F069E2}" type="presParOf" srcId="{F1D50DF0-54F0-4BED-BE62-FAE2E33FAC51}" destId="{C60CEAB3-DB57-4DFA-9799-FBF6346C1944}" srcOrd="1" destOrd="0" presId="urn:microsoft.com/office/officeart/2005/8/layout/hierarchy1"/>
    <dgm:cxn modelId="{F9619344-354A-4753-A415-759B0A426DA7}" type="presParOf" srcId="{83284DFB-CC6B-4D8F-97DD-8E0105B3AA74}" destId="{4ABCD0D8-6266-4409-A682-9699B312147C}" srcOrd="1" destOrd="0" presId="urn:microsoft.com/office/officeart/2005/8/layout/hierarchy1"/>
    <dgm:cxn modelId="{843A53C4-30EE-495D-B69D-4CD1F57DDC8D}" type="presParOf" srcId="{4ABCD0D8-6266-4409-A682-9699B312147C}" destId="{3B432DE8-7108-45AE-99BF-2EDD17E23245}" srcOrd="0" destOrd="0" presId="urn:microsoft.com/office/officeart/2005/8/layout/hierarchy1"/>
    <dgm:cxn modelId="{F9CDBD36-F11B-4D34-9CF6-1BC91B5643C5}" type="presParOf" srcId="{4ABCD0D8-6266-4409-A682-9699B312147C}" destId="{4F0FF7CB-AB4D-4A9C-ACC3-B735B1F7EB53}" srcOrd="1" destOrd="0" presId="urn:microsoft.com/office/officeart/2005/8/layout/hierarchy1"/>
    <dgm:cxn modelId="{290885B3-532A-4679-800F-3B2A5B6F7313}" type="presParOf" srcId="{4F0FF7CB-AB4D-4A9C-ACC3-B735B1F7EB53}" destId="{4E6DF653-860F-4D95-8134-DB7C35DA19B4}" srcOrd="0" destOrd="0" presId="urn:microsoft.com/office/officeart/2005/8/layout/hierarchy1"/>
    <dgm:cxn modelId="{91595AD8-8262-4FE2-92C6-D16B48D4C522}" type="presParOf" srcId="{4E6DF653-860F-4D95-8134-DB7C35DA19B4}" destId="{D66BE8DA-2B64-4042-BE1C-DEBE52CD50F3}" srcOrd="0" destOrd="0" presId="urn:microsoft.com/office/officeart/2005/8/layout/hierarchy1"/>
    <dgm:cxn modelId="{777B70A0-158E-4643-A94D-D3B67E8E8E9B}" type="presParOf" srcId="{4E6DF653-860F-4D95-8134-DB7C35DA19B4}" destId="{0977B4AE-10BA-4225-A9C7-5B4CD545C507}" srcOrd="1" destOrd="0" presId="urn:microsoft.com/office/officeart/2005/8/layout/hierarchy1"/>
    <dgm:cxn modelId="{3D6EF613-6EA8-437E-9E66-0B43397CEAB5}" type="presParOf" srcId="{4F0FF7CB-AB4D-4A9C-ACC3-B735B1F7EB53}" destId="{63B7D425-990E-4B40-983F-6E07287333F4}" srcOrd="1" destOrd="0" presId="urn:microsoft.com/office/officeart/2005/8/layout/hierarchy1"/>
    <dgm:cxn modelId="{0DE3A0AD-D9C4-4431-AE48-21E2C5084E30}" type="presParOf" srcId="{A03586DF-641F-4A46-8457-BFF74B57F316}" destId="{523E6287-80A2-45F0-BECD-398EEB707B70}" srcOrd="2" destOrd="0" presId="urn:microsoft.com/office/officeart/2005/8/layout/hierarchy1"/>
    <dgm:cxn modelId="{BD5BADCF-4479-49C6-B4A2-C2B6240C5409}" type="presParOf" srcId="{A03586DF-641F-4A46-8457-BFF74B57F316}" destId="{DC0A3A44-B368-455D-9384-AAF8BC6FA590}" srcOrd="3" destOrd="0" presId="urn:microsoft.com/office/officeart/2005/8/layout/hierarchy1"/>
    <dgm:cxn modelId="{E05F8F8B-BC8E-4EE8-AC35-E1D4C3A7D332}" type="presParOf" srcId="{DC0A3A44-B368-455D-9384-AAF8BC6FA590}" destId="{9979ED38-6A6A-4424-86F0-F1C896A9905B}" srcOrd="0" destOrd="0" presId="urn:microsoft.com/office/officeart/2005/8/layout/hierarchy1"/>
    <dgm:cxn modelId="{C9545964-FF39-477E-B7A8-6551BEB30224}" type="presParOf" srcId="{9979ED38-6A6A-4424-86F0-F1C896A9905B}" destId="{0353448E-02D3-4468-88E4-0D567F6E2165}" srcOrd="0" destOrd="0" presId="urn:microsoft.com/office/officeart/2005/8/layout/hierarchy1"/>
    <dgm:cxn modelId="{8896E9DE-3451-4722-8388-D750F79B23C6}" type="presParOf" srcId="{9979ED38-6A6A-4424-86F0-F1C896A9905B}" destId="{94F9141F-254A-464F-B4A3-E35E00E110A7}" srcOrd="1" destOrd="0" presId="urn:microsoft.com/office/officeart/2005/8/layout/hierarchy1"/>
    <dgm:cxn modelId="{44B1D377-DF2D-4ABD-91F3-457DC1012F99}" type="presParOf" srcId="{DC0A3A44-B368-455D-9384-AAF8BC6FA590}" destId="{785C3C2D-F6F5-4613-BF9B-619DB605B86E}" srcOrd="1" destOrd="0" presId="urn:microsoft.com/office/officeart/2005/8/layout/hierarchy1"/>
    <dgm:cxn modelId="{4FEEF6DE-E81C-473E-8A9C-069BEA1109C9}" type="presParOf" srcId="{785C3C2D-F6F5-4613-BF9B-619DB605B86E}" destId="{B84599B2-340A-4B8C-B25C-BCAFAA0B135B}" srcOrd="0" destOrd="0" presId="urn:microsoft.com/office/officeart/2005/8/layout/hierarchy1"/>
    <dgm:cxn modelId="{FC449A33-295F-48E1-AB27-F3E9BDB7731E}" type="presParOf" srcId="{785C3C2D-F6F5-4613-BF9B-619DB605B86E}" destId="{97DD6B68-97A5-4BAC-B50E-7371919A9F0C}" srcOrd="1" destOrd="0" presId="urn:microsoft.com/office/officeart/2005/8/layout/hierarchy1"/>
    <dgm:cxn modelId="{5959BBB2-42C4-43EA-95B8-B386FBC97FDF}" type="presParOf" srcId="{97DD6B68-97A5-4BAC-B50E-7371919A9F0C}" destId="{53FEF78D-F8AD-422C-BB88-55E3F863CEF6}" srcOrd="0" destOrd="0" presId="urn:microsoft.com/office/officeart/2005/8/layout/hierarchy1"/>
    <dgm:cxn modelId="{2E58C888-6BF8-4B58-8D45-F8B2015147B0}" type="presParOf" srcId="{53FEF78D-F8AD-422C-BB88-55E3F863CEF6}" destId="{92FC354E-E1F6-44FD-86CF-B897EDAB024A}" srcOrd="0" destOrd="0" presId="urn:microsoft.com/office/officeart/2005/8/layout/hierarchy1"/>
    <dgm:cxn modelId="{842C2F11-E6D6-43D6-A870-0DF7A150A52D}" type="presParOf" srcId="{53FEF78D-F8AD-422C-BB88-55E3F863CEF6}" destId="{B34BDD24-913E-4DDF-9D44-0972BA0BE5A0}" srcOrd="1" destOrd="0" presId="urn:microsoft.com/office/officeart/2005/8/layout/hierarchy1"/>
    <dgm:cxn modelId="{83021749-A31F-48BC-9CFB-995DF5B16338}" type="presParOf" srcId="{97DD6B68-97A5-4BAC-B50E-7371919A9F0C}" destId="{CA2BD800-67A9-45D6-BC6C-FACBAE9CF063}" srcOrd="1" destOrd="0" presId="urn:microsoft.com/office/officeart/2005/8/layout/hierarchy1"/>
    <dgm:cxn modelId="{487CCDFB-2883-4674-8C73-9F676AEC537D}" type="presParOf" srcId="{785C3C2D-F6F5-4613-BF9B-619DB605B86E}" destId="{3855C42E-6E46-4ED3-BD15-57C30EBB3BC0}" srcOrd="2" destOrd="0" presId="urn:microsoft.com/office/officeart/2005/8/layout/hierarchy1"/>
    <dgm:cxn modelId="{1EB68F15-BB61-4314-905E-D2B4024F14D6}" type="presParOf" srcId="{785C3C2D-F6F5-4613-BF9B-619DB605B86E}" destId="{201327A0-8B8D-4489-9B8B-955BF981E7DF}" srcOrd="3" destOrd="0" presId="urn:microsoft.com/office/officeart/2005/8/layout/hierarchy1"/>
    <dgm:cxn modelId="{EDC3708D-2489-4C46-9EC0-73271694F413}" type="presParOf" srcId="{201327A0-8B8D-4489-9B8B-955BF981E7DF}" destId="{2A2F6B7B-CBA5-4FF0-AD54-FB8A3BE293D9}" srcOrd="0" destOrd="0" presId="urn:microsoft.com/office/officeart/2005/8/layout/hierarchy1"/>
    <dgm:cxn modelId="{71E8D042-B71E-4591-99D7-75B81BD241E4}" type="presParOf" srcId="{2A2F6B7B-CBA5-4FF0-AD54-FB8A3BE293D9}" destId="{FCCC7028-18B4-456C-B8F3-37B1C24C7E15}" srcOrd="0" destOrd="0" presId="urn:microsoft.com/office/officeart/2005/8/layout/hierarchy1"/>
    <dgm:cxn modelId="{A048D759-818D-437A-9E4B-922759ED1249}" type="presParOf" srcId="{2A2F6B7B-CBA5-4FF0-AD54-FB8A3BE293D9}" destId="{94902AEE-1A06-4A9D-8AAE-8FC0CF283AD3}" srcOrd="1" destOrd="0" presId="urn:microsoft.com/office/officeart/2005/8/layout/hierarchy1"/>
    <dgm:cxn modelId="{3F763D52-AE29-4522-BFE9-6AC64932A553}" type="presParOf" srcId="{201327A0-8B8D-4489-9B8B-955BF981E7DF}" destId="{C51C89E3-A47B-4A01-97BE-871EBA2EE6F2}" srcOrd="1" destOrd="0" presId="urn:microsoft.com/office/officeart/2005/8/layout/hierarchy1"/>
    <dgm:cxn modelId="{3BD27E91-5054-492B-9366-20630C10AD78}" type="presParOf" srcId="{A03586DF-641F-4A46-8457-BFF74B57F316}" destId="{75865B34-A66D-43E8-AB21-2D7E4B1B3AAB}" srcOrd="4" destOrd="0" presId="urn:microsoft.com/office/officeart/2005/8/layout/hierarchy1"/>
    <dgm:cxn modelId="{8F2AC547-63F4-47E3-B3EF-E51862037F2E}" type="presParOf" srcId="{A03586DF-641F-4A46-8457-BFF74B57F316}" destId="{AD329CBD-DBEC-4D07-B78B-47D91E1CE06B}" srcOrd="5" destOrd="0" presId="urn:microsoft.com/office/officeart/2005/8/layout/hierarchy1"/>
    <dgm:cxn modelId="{D7B00896-643A-474B-A2C7-9EC1D5B7401B}" type="presParOf" srcId="{AD329CBD-DBEC-4D07-B78B-47D91E1CE06B}" destId="{F9BE6395-CD80-47B8-BB91-A83BA89E0E1B}" srcOrd="0" destOrd="0" presId="urn:microsoft.com/office/officeart/2005/8/layout/hierarchy1"/>
    <dgm:cxn modelId="{72A64138-60E5-4AF8-B5BA-5BFAFB45F042}" type="presParOf" srcId="{F9BE6395-CD80-47B8-BB91-A83BA89E0E1B}" destId="{33F00D26-29F8-44E6-8360-9C61438BB938}" srcOrd="0" destOrd="0" presId="urn:microsoft.com/office/officeart/2005/8/layout/hierarchy1"/>
    <dgm:cxn modelId="{95C793D0-AB2B-4057-89DF-81555B2EAEE6}" type="presParOf" srcId="{F9BE6395-CD80-47B8-BB91-A83BA89E0E1B}" destId="{C541D4F0-1A30-44D6-8E09-25D483F38049}" srcOrd="1" destOrd="0" presId="urn:microsoft.com/office/officeart/2005/8/layout/hierarchy1"/>
    <dgm:cxn modelId="{8035FA73-E2B9-40A6-879A-BE1F8F53D075}" type="presParOf" srcId="{AD329CBD-DBEC-4D07-B78B-47D91E1CE06B}" destId="{E454BD22-2FBC-4061-BEC6-03F1A974D087}" srcOrd="1" destOrd="0" presId="urn:microsoft.com/office/officeart/2005/8/layout/hierarchy1"/>
    <dgm:cxn modelId="{93CFF0AE-452D-43B3-9C89-3119C5B7F708}" type="presParOf" srcId="{E454BD22-2FBC-4061-BEC6-03F1A974D087}" destId="{464F8EDA-6934-4614-9C1F-BB8C76ACF8F7}" srcOrd="0" destOrd="0" presId="urn:microsoft.com/office/officeart/2005/8/layout/hierarchy1"/>
    <dgm:cxn modelId="{ADA18E3A-ABF7-4426-AC2B-9CD7C2D35581}" type="presParOf" srcId="{E454BD22-2FBC-4061-BEC6-03F1A974D087}" destId="{98290352-2924-4D50-927F-8BC3436B8713}" srcOrd="1" destOrd="0" presId="urn:microsoft.com/office/officeart/2005/8/layout/hierarchy1"/>
    <dgm:cxn modelId="{A6D6600E-734B-43B4-AF18-9A68871A0DAA}" type="presParOf" srcId="{98290352-2924-4D50-927F-8BC3436B8713}" destId="{A2FC74C4-92D7-4EE9-B40D-A77F230A5116}" srcOrd="0" destOrd="0" presId="urn:microsoft.com/office/officeart/2005/8/layout/hierarchy1"/>
    <dgm:cxn modelId="{F5E79373-760C-4733-A1D6-EF9004C0ED96}" type="presParOf" srcId="{A2FC74C4-92D7-4EE9-B40D-A77F230A5116}" destId="{EC648E5A-2155-4D14-B636-0E2528FB57AB}" srcOrd="0" destOrd="0" presId="urn:microsoft.com/office/officeart/2005/8/layout/hierarchy1"/>
    <dgm:cxn modelId="{9C092596-7D2A-4DC4-97BC-7FD112D6B4C0}" type="presParOf" srcId="{A2FC74C4-92D7-4EE9-B40D-A77F230A5116}" destId="{87D3AF7E-8BA9-438E-8ADF-27DD90E8B827}" srcOrd="1" destOrd="0" presId="urn:microsoft.com/office/officeart/2005/8/layout/hierarchy1"/>
    <dgm:cxn modelId="{BE789ED2-4B94-49CC-A197-87459E897A22}" type="presParOf" srcId="{98290352-2924-4D50-927F-8BC3436B8713}" destId="{B1613F5A-2662-4349-B841-712065DEECA6}" srcOrd="1" destOrd="0" presId="urn:microsoft.com/office/officeart/2005/8/layout/hierarchy1"/>
    <dgm:cxn modelId="{F7B37381-ED72-4A09-A945-06813EDA0CC7}" type="presParOf" srcId="{E454BD22-2FBC-4061-BEC6-03F1A974D087}" destId="{B75C3100-6242-4370-8825-E9D0BFA3F661}" srcOrd="2" destOrd="0" presId="urn:microsoft.com/office/officeart/2005/8/layout/hierarchy1"/>
    <dgm:cxn modelId="{3A01E7BE-703A-4F77-B73C-C11970F30478}" type="presParOf" srcId="{E454BD22-2FBC-4061-BEC6-03F1A974D087}" destId="{9E38D63E-625D-4C73-8825-E1E4EB37DF9B}" srcOrd="3" destOrd="0" presId="urn:microsoft.com/office/officeart/2005/8/layout/hierarchy1"/>
    <dgm:cxn modelId="{17493502-5B23-4F03-9595-D1CF54F90796}" type="presParOf" srcId="{9E38D63E-625D-4C73-8825-E1E4EB37DF9B}" destId="{2D6454A4-182E-42E9-A8A4-47A6D1F6F79E}" srcOrd="0" destOrd="0" presId="urn:microsoft.com/office/officeart/2005/8/layout/hierarchy1"/>
    <dgm:cxn modelId="{A9EB36FD-ADBF-4A9D-9945-3B5AC71B93A7}" type="presParOf" srcId="{2D6454A4-182E-42E9-A8A4-47A6D1F6F79E}" destId="{391E0197-7D9B-4D52-8C5D-E7EA5778D189}" srcOrd="0" destOrd="0" presId="urn:microsoft.com/office/officeart/2005/8/layout/hierarchy1"/>
    <dgm:cxn modelId="{D2AFCDD3-171C-4263-9F4F-2245EEEABF67}" type="presParOf" srcId="{2D6454A4-182E-42E9-A8A4-47A6D1F6F79E}" destId="{EEB23109-0F96-45CD-95E6-F1C698B73BE2}" srcOrd="1" destOrd="0" presId="urn:microsoft.com/office/officeart/2005/8/layout/hierarchy1"/>
    <dgm:cxn modelId="{C554201C-E4C1-4508-82E3-9D661BDEE79F}" type="presParOf" srcId="{9E38D63E-625D-4C73-8825-E1E4EB37DF9B}" destId="{2D954029-9898-42AB-8547-755C518CB3B5}"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920C5DB-5F66-4131-8E17-E36F7FFF22B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E5CC447E-F55E-4317-8BE8-B2477C2B0735}">
      <dgm:prSet phldrT="[Text]"/>
      <dgm:spPr/>
      <dgm:t>
        <a:bodyPr/>
        <a:lstStyle/>
        <a:p>
          <a:r>
            <a:rPr lang="he-IL" dirty="0"/>
            <a:t>קניין כסף</a:t>
          </a:r>
          <a:endParaRPr lang="en-IL" dirty="0"/>
        </a:p>
      </dgm:t>
    </dgm:pt>
    <dgm:pt modelId="{17572160-3C0E-4B7D-AEA1-7A00F400278F}" type="parTrans" cxnId="{D95228C9-EE27-40A5-9CB1-52F07A2FB1B4}">
      <dgm:prSet/>
      <dgm:spPr/>
      <dgm:t>
        <a:bodyPr/>
        <a:lstStyle/>
        <a:p>
          <a:endParaRPr lang="en-IL"/>
        </a:p>
      </dgm:t>
    </dgm:pt>
    <dgm:pt modelId="{CB43F014-F4F7-4280-98BC-D7E70D3DEE6A}" type="sibTrans" cxnId="{D95228C9-EE27-40A5-9CB1-52F07A2FB1B4}">
      <dgm:prSet/>
      <dgm:spPr/>
      <dgm:t>
        <a:bodyPr/>
        <a:lstStyle/>
        <a:p>
          <a:endParaRPr lang="en-IL"/>
        </a:p>
      </dgm:t>
    </dgm:pt>
    <dgm:pt modelId="{1FE45A66-20F2-4F0A-BCCE-A52A450BF0C3}">
      <dgm:prSet phldrT="[Text]"/>
      <dgm:spPr/>
      <dgm:t>
        <a:bodyPr/>
        <a:lstStyle/>
        <a:p>
          <a:r>
            <a:rPr lang="he-IL" dirty="0"/>
            <a:t>תחילת </a:t>
          </a:r>
          <a:r>
            <a:rPr lang="he-IL" dirty="0" err="1"/>
            <a:t>פרעון</a:t>
          </a:r>
          <a:r>
            <a:rPr lang="he-IL" dirty="0"/>
            <a:t> שווי החפצה</a:t>
          </a:r>
          <a:endParaRPr lang="en-IL" dirty="0"/>
        </a:p>
      </dgm:t>
    </dgm:pt>
    <dgm:pt modelId="{9C3730C3-8BC8-4E61-BA3C-F85465B957B0}" type="parTrans" cxnId="{DEE6B198-FFDC-4602-A8C1-575022A13098}">
      <dgm:prSet/>
      <dgm:spPr/>
      <dgm:t>
        <a:bodyPr/>
        <a:lstStyle/>
        <a:p>
          <a:endParaRPr lang="en-IL"/>
        </a:p>
      </dgm:t>
    </dgm:pt>
    <dgm:pt modelId="{7EDD7F9A-553A-41F1-9797-FC73EC65C420}" type="sibTrans" cxnId="{DEE6B198-FFDC-4602-A8C1-575022A13098}">
      <dgm:prSet/>
      <dgm:spPr/>
      <dgm:t>
        <a:bodyPr/>
        <a:lstStyle/>
        <a:p>
          <a:endParaRPr lang="en-IL"/>
        </a:p>
      </dgm:t>
    </dgm:pt>
    <dgm:pt modelId="{B51CF638-B874-41E3-840E-6452812107AE}">
      <dgm:prSet phldrT="[Text]"/>
      <dgm:spPr/>
      <dgm:t>
        <a:bodyPr/>
        <a:lstStyle/>
        <a:p>
          <a:r>
            <a:rPr lang="he-IL" dirty="0" err="1"/>
            <a:t>סמ"ע</a:t>
          </a:r>
          <a:endParaRPr lang="en-IL" dirty="0"/>
        </a:p>
      </dgm:t>
    </dgm:pt>
    <dgm:pt modelId="{5C25879C-BE61-49FE-A2F9-288A7BF914DE}" type="parTrans" cxnId="{FCCDB985-E3A6-4D7C-984D-2482D99D73D2}">
      <dgm:prSet/>
      <dgm:spPr/>
      <dgm:t>
        <a:bodyPr/>
        <a:lstStyle/>
        <a:p>
          <a:endParaRPr lang="en-IL"/>
        </a:p>
      </dgm:t>
    </dgm:pt>
    <dgm:pt modelId="{7A49771E-5D9D-43C6-A458-788E8C96226C}" type="sibTrans" cxnId="{FCCDB985-E3A6-4D7C-984D-2482D99D73D2}">
      <dgm:prSet/>
      <dgm:spPr/>
      <dgm:t>
        <a:bodyPr/>
        <a:lstStyle/>
        <a:p>
          <a:endParaRPr lang="en-IL"/>
        </a:p>
      </dgm:t>
    </dgm:pt>
    <dgm:pt modelId="{9CF8FAC0-72A7-4E01-AB86-A2E27D19067A}">
      <dgm:prSet phldrT="[Text]"/>
      <dgm:spPr/>
      <dgm:t>
        <a:bodyPr/>
        <a:lstStyle/>
        <a:p>
          <a:r>
            <a:rPr lang="he-IL" dirty="0"/>
            <a:t>מעשה קניין סמלי</a:t>
          </a:r>
          <a:endParaRPr lang="en-IL" dirty="0"/>
        </a:p>
      </dgm:t>
    </dgm:pt>
    <dgm:pt modelId="{8BC0C5A4-0B23-4DE4-841F-E9FF36223DF2}" type="parTrans" cxnId="{CC335461-047D-434F-B9CD-9D5410D2033A}">
      <dgm:prSet/>
      <dgm:spPr/>
      <dgm:t>
        <a:bodyPr/>
        <a:lstStyle/>
        <a:p>
          <a:endParaRPr lang="en-IL"/>
        </a:p>
      </dgm:t>
    </dgm:pt>
    <dgm:pt modelId="{775639D2-2D45-4902-A7D6-1D87EB3EFF70}" type="sibTrans" cxnId="{CC335461-047D-434F-B9CD-9D5410D2033A}">
      <dgm:prSet/>
      <dgm:spPr/>
      <dgm:t>
        <a:bodyPr/>
        <a:lstStyle/>
        <a:p>
          <a:endParaRPr lang="en-IL"/>
        </a:p>
      </dgm:t>
    </dgm:pt>
    <dgm:pt modelId="{5B5752E4-DE3D-4CC8-87CA-CBF2E8E835A9}">
      <dgm:prSet phldrT="[Text]"/>
      <dgm:spPr/>
      <dgm:t>
        <a:bodyPr/>
        <a:lstStyle/>
        <a:p>
          <a:r>
            <a:rPr lang="he-IL" dirty="0"/>
            <a:t>ט"ז </a:t>
          </a:r>
          <a:endParaRPr lang="en-IL" dirty="0"/>
        </a:p>
      </dgm:t>
    </dgm:pt>
    <dgm:pt modelId="{64E107A9-1B44-4C9F-8575-5F905C0350C4}" type="parTrans" cxnId="{58581619-5E1F-472E-81DD-AB76DD42E2D0}">
      <dgm:prSet/>
      <dgm:spPr/>
      <dgm:t>
        <a:bodyPr/>
        <a:lstStyle/>
        <a:p>
          <a:endParaRPr lang="en-IL"/>
        </a:p>
      </dgm:t>
    </dgm:pt>
    <dgm:pt modelId="{AF1B385E-420E-4AF4-96FD-27B8E9F5282D}" type="sibTrans" cxnId="{58581619-5E1F-472E-81DD-AB76DD42E2D0}">
      <dgm:prSet/>
      <dgm:spPr/>
      <dgm:t>
        <a:bodyPr/>
        <a:lstStyle/>
        <a:p>
          <a:endParaRPr lang="en-IL"/>
        </a:p>
      </dgm:t>
    </dgm:pt>
    <dgm:pt modelId="{AF095474-01D1-4656-A8D5-A353F86A49A0}">
      <dgm:prSet phldrT="[Text]"/>
      <dgm:spPr/>
      <dgm:t>
        <a:bodyPr/>
        <a:lstStyle/>
        <a:p>
          <a:r>
            <a:rPr lang="he-IL" dirty="0"/>
            <a:t>ראיה מקידושין</a:t>
          </a:r>
          <a:endParaRPr lang="en-IL" dirty="0"/>
        </a:p>
      </dgm:t>
    </dgm:pt>
    <dgm:pt modelId="{7FAB2214-E6B1-4167-A5C9-56E1D3C29FD9}" type="parTrans" cxnId="{E8EFFE40-59B7-4BD7-AA48-6361860C46FA}">
      <dgm:prSet/>
      <dgm:spPr/>
      <dgm:t>
        <a:bodyPr/>
        <a:lstStyle/>
        <a:p>
          <a:endParaRPr lang="en-IL"/>
        </a:p>
      </dgm:t>
    </dgm:pt>
    <dgm:pt modelId="{95EE1A89-DE99-4C1B-96B1-50677446D7FE}" type="sibTrans" cxnId="{E8EFFE40-59B7-4BD7-AA48-6361860C46FA}">
      <dgm:prSet/>
      <dgm:spPr/>
      <dgm:t>
        <a:bodyPr/>
        <a:lstStyle/>
        <a:p>
          <a:endParaRPr lang="en-IL"/>
        </a:p>
      </dgm:t>
    </dgm:pt>
    <dgm:pt modelId="{5D5622F8-4270-4127-A79C-BB24B33B17C2}" type="pres">
      <dgm:prSet presAssocID="{7920C5DB-5F66-4131-8E17-E36F7FFF22B8}" presName="hierChild1" presStyleCnt="0">
        <dgm:presLayoutVars>
          <dgm:chPref val="1"/>
          <dgm:dir/>
          <dgm:animOne val="branch"/>
          <dgm:animLvl val="lvl"/>
          <dgm:resizeHandles/>
        </dgm:presLayoutVars>
      </dgm:prSet>
      <dgm:spPr/>
    </dgm:pt>
    <dgm:pt modelId="{2DA4816D-2854-449D-862F-6DF9B7464CD7}" type="pres">
      <dgm:prSet presAssocID="{E5CC447E-F55E-4317-8BE8-B2477C2B0735}" presName="hierRoot1" presStyleCnt="0"/>
      <dgm:spPr/>
    </dgm:pt>
    <dgm:pt modelId="{DAC23CA6-DBC1-478C-B6F8-162D8F7DB2BE}" type="pres">
      <dgm:prSet presAssocID="{E5CC447E-F55E-4317-8BE8-B2477C2B0735}" presName="composite" presStyleCnt="0"/>
      <dgm:spPr/>
    </dgm:pt>
    <dgm:pt modelId="{AA6C1F3E-844B-40D1-A78F-170B90CD5997}" type="pres">
      <dgm:prSet presAssocID="{E5CC447E-F55E-4317-8BE8-B2477C2B0735}" presName="background" presStyleLbl="node0" presStyleIdx="0" presStyleCnt="1"/>
      <dgm:spPr/>
    </dgm:pt>
    <dgm:pt modelId="{5063D26E-78DB-4937-B8CD-523CEA939E9C}" type="pres">
      <dgm:prSet presAssocID="{E5CC447E-F55E-4317-8BE8-B2477C2B0735}" presName="text" presStyleLbl="fgAcc0" presStyleIdx="0" presStyleCnt="1">
        <dgm:presLayoutVars>
          <dgm:chPref val="3"/>
        </dgm:presLayoutVars>
      </dgm:prSet>
      <dgm:spPr/>
    </dgm:pt>
    <dgm:pt modelId="{76A9D4CD-D606-45D1-87B9-1A7C1670C66A}" type="pres">
      <dgm:prSet presAssocID="{E5CC447E-F55E-4317-8BE8-B2477C2B0735}" presName="hierChild2" presStyleCnt="0"/>
      <dgm:spPr/>
    </dgm:pt>
    <dgm:pt modelId="{50971BC9-A450-4806-A88A-1EB94DC00263}" type="pres">
      <dgm:prSet presAssocID="{9C3730C3-8BC8-4E61-BA3C-F85465B957B0}" presName="Name10" presStyleLbl="parChTrans1D2" presStyleIdx="0" presStyleCnt="2"/>
      <dgm:spPr/>
    </dgm:pt>
    <dgm:pt modelId="{BF6FE11F-2FB2-4145-B056-A3A466BCF09A}" type="pres">
      <dgm:prSet presAssocID="{1FE45A66-20F2-4F0A-BCCE-A52A450BF0C3}" presName="hierRoot2" presStyleCnt="0"/>
      <dgm:spPr/>
    </dgm:pt>
    <dgm:pt modelId="{D4342B4C-CB2E-4746-985D-59C339C6D349}" type="pres">
      <dgm:prSet presAssocID="{1FE45A66-20F2-4F0A-BCCE-A52A450BF0C3}" presName="composite2" presStyleCnt="0"/>
      <dgm:spPr/>
    </dgm:pt>
    <dgm:pt modelId="{C3DD07FE-EA84-4C02-BA45-955445E872C3}" type="pres">
      <dgm:prSet presAssocID="{1FE45A66-20F2-4F0A-BCCE-A52A450BF0C3}" presName="background2" presStyleLbl="node2" presStyleIdx="0" presStyleCnt="2"/>
      <dgm:spPr/>
    </dgm:pt>
    <dgm:pt modelId="{59415009-58CB-4FEA-8854-0E0EC9393D2D}" type="pres">
      <dgm:prSet presAssocID="{1FE45A66-20F2-4F0A-BCCE-A52A450BF0C3}" presName="text2" presStyleLbl="fgAcc2" presStyleIdx="0" presStyleCnt="2">
        <dgm:presLayoutVars>
          <dgm:chPref val="3"/>
        </dgm:presLayoutVars>
      </dgm:prSet>
      <dgm:spPr/>
    </dgm:pt>
    <dgm:pt modelId="{587B74B6-6ECD-4FB1-95DB-24277672FDA1}" type="pres">
      <dgm:prSet presAssocID="{1FE45A66-20F2-4F0A-BCCE-A52A450BF0C3}" presName="hierChild3" presStyleCnt="0"/>
      <dgm:spPr/>
    </dgm:pt>
    <dgm:pt modelId="{D6BCC140-8503-4E60-985B-335333848CCB}" type="pres">
      <dgm:prSet presAssocID="{5C25879C-BE61-49FE-A2F9-288A7BF914DE}" presName="Name17" presStyleLbl="parChTrans1D3" presStyleIdx="0" presStyleCnt="2"/>
      <dgm:spPr/>
    </dgm:pt>
    <dgm:pt modelId="{8646C1DA-DA1E-47BE-98F2-4E8DDE86229C}" type="pres">
      <dgm:prSet presAssocID="{B51CF638-B874-41E3-840E-6452812107AE}" presName="hierRoot3" presStyleCnt="0"/>
      <dgm:spPr/>
    </dgm:pt>
    <dgm:pt modelId="{E037DE6A-F7FC-4FC7-BE3D-7451099B83BF}" type="pres">
      <dgm:prSet presAssocID="{B51CF638-B874-41E3-840E-6452812107AE}" presName="composite3" presStyleCnt="0"/>
      <dgm:spPr/>
    </dgm:pt>
    <dgm:pt modelId="{44588370-B419-4E2B-B4F0-2FA516A0D0CF}" type="pres">
      <dgm:prSet presAssocID="{B51CF638-B874-41E3-840E-6452812107AE}" presName="background3" presStyleLbl="node3" presStyleIdx="0" presStyleCnt="2"/>
      <dgm:spPr/>
    </dgm:pt>
    <dgm:pt modelId="{19D0A21E-E3AA-44C5-A9A9-EA810E8FD066}" type="pres">
      <dgm:prSet presAssocID="{B51CF638-B874-41E3-840E-6452812107AE}" presName="text3" presStyleLbl="fgAcc3" presStyleIdx="0" presStyleCnt="2">
        <dgm:presLayoutVars>
          <dgm:chPref val="3"/>
        </dgm:presLayoutVars>
      </dgm:prSet>
      <dgm:spPr/>
    </dgm:pt>
    <dgm:pt modelId="{215FA526-1741-410B-A1E1-9DE95755F0A6}" type="pres">
      <dgm:prSet presAssocID="{B51CF638-B874-41E3-840E-6452812107AE}" presName="hierChild4" presStyleCnt="0"/>
      <dgm:spPr/>
    </dgm:pt>
    <dgm:pt modelId="{102BB69D-CD2D-4BC6-8404-68F121B5F868}" type="pres">
      <dgm:prSet presAssocID="{8BC0C5A4-0B23-4DE4-841F-E9FF36223DF2}" presName="Name10" presStyleLbl="parChTrans1D2" presStyleIdx="1" presStyleCnt="2"/>
      <dgm:spPr/>
    </dgm:pt>
    <dgm:pt modelId="{A539B226-FC2F-4059-80BB-D5E530D284CA}" type="pres">
      <dgm:prSet presAssocID="{9CF8FAC0-72A7-4E01-AB86-A2E27D19067A}" presName="hierRoot2" presStyleCnt="0"/>
      <dgm:spPr/>
    </dgm:pt>
    <dgm:pt modelId="{285AE58D-E664-4CBD-948A-0F9A4E4A289B}" type="pres">
      <dgm:prSet presAssocID="{9CF8FAC0-72A7-4E01-AB86-A2E27D19067A}" presName="composite2" presStyleCnt="0"/>
      <dgm:spPr/>
    </dgm:pt>
    <dgm:pt modelId="{A19268C1-C064-4FD1-9863-3B0C63A120D8}" type="pres">
      <dgm:prSet presAssocID="{9CF8FAC0-72A7-4E01-AB86-A2E27D19067A}" presName="background2" presStyleLbl="node2" presStyleIdx="1" presStyleCnt="2"/>
      <dgm:spPr/>
    </dgm:pt>
    <dgm:pt modelId="{13329615-0FD0-49B4-9633-21AE778AA653}" type="pres">
      <dgm:prSet presAssocID="{9CF8FAC0-72A7-4E01-AB86-A2E27D19067A}" presName="text2" presStyleLbl="fgAcc2" presStyleIdx="1" presStyleCnt="2">
        <dgm:presLayoutVars>
          <dgm:chPref val="3"/>
        </dgm:presLayoutVars>
      </dgm:prSet>
      <dgm:spPr/>
    </dgm:pt>
    <dgm:pt modelId="{2BC4AC50-ADFE-4075-8E19-B2DDCDB217EB}" type="pres">
      <dgm:prSet presAssocID="{9CF8FAC0-72A7-4E01-AB86-A2E27D19067A}" presName="hierChild3" presStyleCnt="0"/>
      <dgm:spPr/>
    </dgm:pt>
    <dgm:pt modelId="{921C5AF8-10DB-4CDB-A509-4C3C8AA63C3A}" type="pres">
      <dgm:prSet presAssocID="{64E107A9-1B44-4C9F-8575-5F905C0350C4}" presName="Name17" presStyleLbl="parChTrans1D3" presStyleIdx="1" presStyleCnt="2"/>
      <dgm:spPr/>
    </dgm:pt>
    <dgm:pt modelId="{83EFD0FB-49CB-404C-BDF5-934573D17B3A}" type="pres">
      <dgm:prSet presAssocID="{5B5752E4-DE3D-4CC8-87CA-CBF2E8E835A9}" presName="hierRoot3" presStyleCnt="0"/>
      <dgm:spPr/>
    </dgm:pt>
    <dgm:pt modelId="{6AA8AF9C-474F-426E-A047-ACA23EDA7886}" type="pres">
      <dgm:prSet presAssocID="{5B5752E4-DE3D-4CC8-87CA-CBF2E8E835A9}" presName="composite3" presStyleCnt="0"/>
      <dgm:spPr/>
    </dgm:pt>
    <dgm:pt modelId="{36DF1A33-7CE6-49EF-9220-522E820CEA25}" type="pres">
      <dgm:prSet presAssocID="{5B5752E4-DE3D-4CC8-87CA-CBF2E8E835A9}" presName="background3" presStyleLbl="node3" presStyleIdx="1" presStyleCnt="2"/>
      <dgm:spPr/>
    </dgm:pt>
    <dgm:pt modelId="{FABD365D-59D5-4349-95E2-ED4F61B9BA73}" type="pres">
      <dgm:prSet presAssocID="{5B5752E4-DE3D-4CC8-87CA-CBF2E8E835A9}" presName="text3" presStyleLbl="fgAcc3" presStyleIdx="1" presStyleCnt="2">
        <dgm:presLayoutVars>
          <dgm:chPref val="3"/>
        </dgm:presLayoutVars>
      </dgm:prSet>
      <dgm:spPr/>
    </dgm:pt>
    <dgm:pt modelId="{EA9DF0AB-1DF2-4D4C-BF71-B2E0068ACCAF}" type="pres">
      <dgm:prSet presAssocID="{5B5752E4-DE3D-4CC8-87CA-CBF2E8E835A9}" presName="hierChild4" presStyleCnt="0"/>
      <dgm:spPr/>
    </dgm:pt>
    <dgm:pt modelId="{B0971344-4240-4ED2-A596-979DC9B3B12F}" type="pres">
      <dgm:prSet presAssocID="{7FAB2214-E6B1-4167-A5C9-56E1D3C29FD9}" presName="Name23" presStyleLbl="parChTrans1D4" presStyleIdx="0" presStyleCnt="1"/>
      <dgm:spPr/>
    </dgm:pt>
    <dgm:pt modelId="{76B62E9B-3568-4662-962E-C753792EB90D}" type="pres">
      <dgm:prSet presAssocID="{AF095474-01D1-4656-A8D5-A353F86A49A0}" presName="hierRoot4" presStyleCnt="0"/>
      <dgm:spPr/>
    </dgm:pt>
    <dgm:pt modelId="{D2E2E8AE-1C93-48C9-BC09-4C5C2A72AC9B}" type="pres">
      <dgm:prSet presAssocID="{AF095474-01D1-4656-A8D5-A353F86A49A0}" presName="composite4" presStyleCnt="0"/>
      <dgm:spPr/>
    </dgm:pt>
    <dgm:pt modelId="{DAB59299-4217-4436-81A1-5DF919CAAB25}" type="pres">
      <dgm:prSet presAssocID="{AF095474-01D1-4656-A8D5-A353F86A49A0}" presName="background4" presStyleLbl="node4" presStyleIdx="0" presStyleCnt="1"/>
      <dgm:spPr/>
    </dgm:pt>
    <dgm:pt modelId="{A949B40D-A29C-4095-8206-152FE5E44AC8}" type="pres">
      <dgm:prSet presAssocID="{AF095474-01D1-4656-A8D5-A353F86A49A0}" presName="text4" presStyleLbl="fgAcc4" presStyleIdx="0" presStyleCnt="1">
        <dgm:presLayoutVars>
          <dgm:chPref val="3"/>
        </dgm:presLayoutVars>
      </dgm:prSet>
      <dgm:spPr/>
    </dgm:pt>
    <dgm:pt modelId="{ECBC16E3-D12D-422C-8232-19F0B2EDEE31}" type="pres">
      <dgm:prSet presAssocID="{AF095474-01D1-4656-A8D5-A353F86A49A0}" presName="hierChild5" presStyleCnt="0"/>
      <dgm:spPr/>
    </dgm:pt>
  </dgm:ptLst>
  <dgm:cxnLst>
    <dgm:cxn modelId="{54C60804-BC82-47F5-8A11-CE6DC650874C}" type="presOf" srcId="{B51CF638-B874-41E3-840E-6452812107AE}" destId="{19D0A21E-E3AA-44C5-A9A9-EA810E8FD066}" srcOrd="0" destOrd="0" presId="urn:microsoft.com/office/officeart/2005/8/layout/hierarchy1"/>
    <dgm:cxn modelId="{E959CE0D-025E-40CB-97E9-172595962AA7}" type="presOf" srcId="{5C25879C-BE61-49FE-A2F9-288A7BF914DE}" destId="{D6BCC140-8503-4E60-985B-335333848CCB}" srcOrd="0" destOrd="0" presId="urn:microsoft.com/office/officeart/2005/8/layout/hierarchy1"/>
    <dgm:cxn modelId="{58581619-5E1F-472E-81DD-AB76DD42E2D0}" srcId="{9CF8FAC0-72A7-4E01-AB86-A2E27D19067A}" destId="{5B5752E4-DE3D-4CC8-87CA-CBF2E8E835A9}" srcOrd="0" destOrd="0" parTransId="{64E107A9-1B44-4C9F-8575-5F905C0350C4}" sibTransId="{AF1B385E-420E-4AF4-96FD-27B8E9F5282D}"/>
    <dgm:cxn modelId="{E8EFFE40-59B7-4BD7-AA48-6361860C46FA}" srcId="{5B5752E4-DE3D-4CC8-87CA-CBF2E8E835A9}" destId="{AF095474-01D1-4656-A8D5-A353F86A49A0}" srcOrd="0" destOrd="0" parTransId="{7FAB2214-E6B1-4167-A5C9-56E1D3C29FD9}" sibTransId="{95EE1A89-DE99-4C1B-96B1-50677446D7FE}"/>
    <dgm:cxn modelId="{CC335461-047D-434F-B9CD-9D5410D2033A}" srcId="{E5CC447E-F55E-4317-8BE8-B2477C2B0735}" destId="{9CF8FAC0-72A7-4E01-AB86-A2E27D19067A}" srcOrd="1" destOrd="0" parTransId="{8BC0C5A4-0B23-4DE4-841F-E9FF36223DF2}" sibTransId="{775639D2-2D45-4902-A7D6-1D87EB3EFF70}"/>
    <dgm:cxn modelId="{A667E26B-A049-42D2-A50E-734B95359430}" type="presOf" srcId="{8BC0C5A4-0B23-4DE4-841F-E9FF36223DF2}" destId="{102BB69D-CD2D-4BC6-8404-68F121B5F868}" srcOrd="0" destOrd="0" presId="urn:microsoft.com/office/officeart/2005/8/layout/hierarchy1"/>
    <dgm:cxn modelId="{B95BCE71-3993-4309-BDDA-0ED6316929B0}" type="presOf" srcId="{1FE45A66-20F2-4F0A-BCCE-A52A450BF0C3}" destId="{59415009-58CB-4FEA-8854-0E0EC9393D2D}" srcOrd="0" destOrd="0" presId="urn:microsoft.com/office/officeart/2005/8/layout/hierarchy1"/>
    <dgm:cxn modelId="{85349F52-ADC4-4EF7-B720-C23FC9CA4493}" type="presOf" srcId="{AF095474-01D1-4656-A8D5-A353F86A49A0}" destId="{A949B40D-A29C-4095-8206-152FE5E44AC8}" srcOrd="0" destOrd="0" presId="urn:microsoft.com/office/officeart/2005/8/layout/hierarchy1"/>
    <dgm:cxn modelId="{52462D7C-D807-4A92-AA2C-1AF89293B3D4}" type="presOf" srcId="{64E107A9-1B44-4C9F-8575-5F905C0350C4}" destId="{921C5AF8-10DB-4CDB-A509-4C3C8AA63C3A}" srcOrd="0" destOrd="0" presId="urn:microsoft.com/office/officeart/2005/8/layout/hierarchy1"/>
    <dgm:cxn modelId="{FCCDB985-E3A6-4D7C-984D-2482D99D73D2}" srcId="{1FE45A66-20F2-4F0A-BCCE-A52A450BF0C3}" destId="{B51CF638-B874-41E3-840E-6452812107AE}" srcOrd="0" destOrd="0" parTransId="{5C25879C-BE61-49FE-A2F9-288A7BF914DE}" sibTransId="{7A49771E-5D9D-43C6-A458-788E8C96226C}"/>
    <dgm:cxn modelId="{049B7787-3BA3-4F81-B812-8AEF7A23049C}" type="presOf" srcId="{7FAB2214-E6B1-4167-A5C9-56E1D3C29FD9}" destId="{B0971344-4240-4ED2-A596-979DC9B3B12F}" srcOrd="0" destOrd="0" presId="urn:microsoft.com/office/officeart/2005/8/layout/hierarchy1"/>
    <dgm:cxn modelId="{DEE6B198-FFDC-4602-A8C1-575022A13098}" srcId="{E5CC447E-F55E-4317-8BE8-B2477C2B0735}" destId="{1FE45A66-20F2-4F0A-BCCE-A52A450BF0C3}" srcOrd="0" destOrd="0" parTransId="{9C3730C3-8BC8-4E61-BA3C-F85465B957B0}" sibTransId="{7EDD7F9A-553A-41F1-9797-FC73EC65C420}"/>
    <dgm:cxn modelId="{FBDE1DA8-858C-4545-B93A-3BB766B6CEF1}" type="presOf" srcId="{E5CC447E-F55E-4317-8BE8-B2477C2B0735}" destId="{5063D26E-78DB-4937-B8CD-523CEA939E9C}" srcOrd="0" destOrd="0" presId="urn:microsoft.com/office/officeart/2005/8/layout/hierarchy1"/>
    <dgm:cxn modelId="{BC9C4FBA-FC38-4726-A9D3-ABB24FA297F4}" type="presOf" srcId="{9C3730C3-8BC8-4E61-BA3C-F85465B957B0}" destId="{50971BC9-A450-4806-A88A-1EB94DC00263}" srcOrd="0" destOrd="0" presId="urn:microsoft.com/office/officeart/2005/8/layout/hierarchy1"/>
    <dgm:cxn modelId="{D95228C9-EE27-40A5-9CB1-52F07A2FB1B4}" srcId="{7920C5DB-5F66-4131-8E17-E36F7FFF22B8}" destId="{E5CC447E-F55E-4317-8BE8-B2477C2B0735}" srcOrd="0" destOrd="0" parTransId="{17572160-3C0E-4B7D-AEA1-7A00F400278F}" sibTransId="{CB43F014-F4F7-4280-98BC-D7E70D3DEE6A}"/>
    <dgm:cxn modelId="{421E85F6-02AE-4A27-B62C-843ADFE9A267}" type="presOf" srcId="{5B5752E4-DE3D-4CC8-87CA-CBF2E8E835A9}" destId="{FABD365D-59D5-4349-95E2-ED4F61B9BA73}" srcOrd="0" destOrd="0" presId="urn:microsoft.com/office/officeart/2005/8/layout/hierarchy1"/>
    <dgm:cxn modelId="{47EA41FC-76CA-4ED1-95B8-DA8226A9C26C}" type="presOf" srcId="{9CF8FAC0-72A7-4E01-AB86-A2E27D19067A}" destId="{13329615-0FD0-49B4-9633-21AE778AA653}" srcOrd="0" destOrd="0" presId="urn:microsoft.com/office/officeart/2005/8/layout/hierarchy1"/>
    <dgm:cxn modelId="{8942F7FD-B24D-44DD-B561-FD9264E09A49}" type="presOf" srcId="{7920C5DB-5F66-4131-8E17-E36F7FFF22B8}" destId="{5D5622F8-4270-4127-A79C-BB24B33B17C2}" srcOrd="0" destOrd="0" presId="urn:microsoft.com/office/officeart/2005/8/layout/hierarchy1"/>
    <dgm:cxn modelId="{7CD86723-88EA-49A5-A85A-4F1EA89419B5}" type="presParOf" srcId="{5D5622F8-4270-4127-A79C-BB24B33B17C2}" destId="{2DA4816D-2854-449D-862F-6DF9B7464CD7}" srcOrd="0" destOrd="0" presId="urn:microsoft.com/office/officeart/2005/8/layout/hierarchy1"/>
    <dgm:cxn modelId="{E3E45728-CE04-4C2B-9FF5-70D7F730ED69}" type="presParOf" srcId="{2DA4816D-2854-449D-862F-6DF9B7464CD7}" destId="{DAC23CA6-DBC1-478C-B6F8-162D8F7DB2BE}" srcOrd="0" destOrd="0" presId="urn:microsoft.com/office/officeart/2005/8/layout/hierarchy1"/>
    <dgm:cxn modelId="{B1EC5026-66DC-4AE1-B5A0-6F761708AFCC}" type="presParOf" srcId="{DAC23CA6-DBC1-478C-B6F8-162D8F7DB2BE}" destId="{AA6C1F3E-844B-40D1-A78F-170B90CD5997}" srcOrd="0" destOrd="0" presId="urn:microsoft.com/office/officeart/2005/8/layout/hierarchy1"/>
    <dgm:cxn modelId="{A1B0CEC2-ACFA-4504-AAAF-962684606C49}" type="presParOf" srcId="{DAC23CA6-DBC1-478C-B6F8-162D8F7DB2BE}" destId="{5063D26E-78DB-4937-B8CD-523CEA939E9C}" srcOrd="1" destOrd="0" presId="urn:microsoft.com/office/officeart/2005/8/layout/hierarchy1"/>
    <dgm:cxn modelId="{1F177EBE-D1C8-40CB-A1E6-2C65CCDFD219}" type="presParOf" srcId="{2DA4816D-2854-449D-862F-6DF9B7464CD7}" destId="{76A9D4CD-D606-45D1-87B9-1A7C1670C66A}" srcOrd="1" destOrd="0" presId="urn:microsoft.com/office/officeart/2005/8/layout/hierarchy1"/>
    <dgm:cxn modelId="{7EAB8E7E-8B9E-42CE-8C97-AD696BDA4D42}" type="presParOf" srcId="{76A9D4CD-D606-45D1-87B9-1A7C1670C66A}" destId="{50971BC9-A450-4806-A88A-1EB94DC00263}" srcOrd="0" destOrd="0" presId="urn:microsoft.com/office/officeart/2005/8/layout/hierarchy1"/>
    <dgm:cxn modelId="{F42BDE4D-D678-4ADF-9B1F-2BEA051470F7}" type="presParOf" srcId="{76A9D4CD-D606-45D1-87B9-1A7C1670C66A}" destId="{BF6FE11F-2FB2-4145-B056-A3A466BCF09A}" srcOrd="1" destOrd="0" presId="urn:microsoft.com/office/officeart/2005/8/layout/hierarchy1"/>
    <dgm:cxn modelId="{D6036163-BADD-4C9F-9B0D-55542346A76F}" type="presParOf" srcId="{BF6FE11F-2FB2-4145-B056-A3A466BCF09A}" destId="{D4342B4C-CB2E-4746-985D-59C339C6D349}" srcOrd="0" destOrd="0" presId="urn:microsoft.com/office/officeart/2005/8/layout/hierarchy1"/>
    <dgm:cxn modelId="{4A8648D9-77A1-4E5C-B542-92CA421C87BA}" type="presParOf" srcId="{D4342B4C-CB2E-4746-985D-59C339C6D349}" destId="{C3DD07FE-EA84-4C02-BA45-955445E872C3}" srcOrd="0" destOrd="0" presId="urn:microsoft.com/office/officeart/2005/8/layout/hierarchy1"/>
    <dgm:cxn modelId="{D1280D3C-4948-44E9-9B39-E6F4EB9DA392}" type="presParOf" srcId="{D4342B4C-CB2E-4746-985D-59C339C6D349}" destId="{59415009-58CB-4FEA-8854-0E0EC9393D2D}" srcOrd="1" destOrd="0" presId="urn:microsoft.com/office/officeart/2005/8/layout/hierarchy1"/>
    <dgm:cxn modelId="{03768765-E2BC-40FF-9D59-DC93FFCD4B86}" type="presParOf" srcId="{BF6FE11F-2FB2-4145-B056-A3A466BCF09A}" destId="{587B74B6-6ECD-4FB1-95DB-24277672FDA1}" srcOrd="1" destOrd="0" presId="urn:microsoft.com/office/officeart/2005/8/layout/hierarchy1"/>
    <dgm:cxn modelId="{8AE3F569-918E-4B27-BF2A-E29CFF665E4B}" type="presParOf" srcId="{587B74B6-6ECD-4FB1-95DB-24277672FDA1}" destId="{D6BCC140-8503-4E60-985B-335333848CCB}" srcOrd="0" destOrd="0" presId="urn:microsoft.com/office/officeart/2005/8/layout/hierarchy1"/>
    <dgm:cxn modelId="{2F92E072-7181-4719-955A-E654D0DC6A6D}" type="presParOf" srcId="{587B74B6-6ECD-4FB1-95DB-24277672FDA1}" destId="{8646C1DA-DA1E-47BE-98F2-4E8DDE86229C}" srcOrd="1" destOrd="0" presId="urn:microsoft.com/office/officeart/2005/8/layout/hierarchy1"/>
    <dgm:cxn modelId="{68D10F8C-0F3D-4E16-A5D6-A3C86E8179BB}" type="presParOf" srcId="{8646C1DA-DA1E-47BE-98F2-4E8DDE86229C}" destId="{E037DE6A-F7FC-4FC7-BE3D-7451099B83BF}" srcOrd="0" destOrd="0" presId="urn:microsoft.com/office/officeart/2005/8/layout/hierarchy1"/>
    <dgm:cxn modelId="{CEC46476-8E52-49E4-AD88-1CB9FE6A3EFE}" type="presParOf" srcId="{E037DE6A-F7FC-4FC7-BE3D-7451099B83BF}" destId="{44588370-B419-4E2B-B4F0-2FA516A0D0CF}" srcOrd="0" destOrd="0" presId="urn:microsoft.com/office/officeart/2005/8/layout/hierarchy1"/>
    <dgm:cxn modelId="{0D68D668-ECC4-43DE-B6F1-B41E780181FA}" type="presParOf" srcId="{E037DE6A-F7FC-4FC7-BE3D-7451099B83BF}" destId="{19D0A21E-E3AA-44C5-A9A9-EA810E8FD066}" srcOrd="1" destOrd="0" presId="urn:microsoft.com/office/officeart/2005/8/layout/hierarchy1"/>
    <dgm:cxn modelId="{A142BE43-8E47-46EB-ABD3-5CC0185E6D20}" type="presParOf" srcId="{8646C1DA-DA1E-47BE-98F2-4E8DDE86229C}" destId="{215FA526-1741-410B-A1E1-9DE95755F0A6}" srcOrd="1" destOrd="0" presId="urn:microsoft.com/office/officeart/2005/8/layout/hierarchy1"/>
    <dgm:cxn modelId="{77D8847A-260A-463C-A13A-BF466520F993}" type="presParOf" srcId="{76A9D4CD-D606-45D1-87B9-1A7C1670C66A}" destId="{102BB69D-CD2D-4BC6-8404-68F121B5F868}" srcOrd="2" destOrd="0" presId="urn:microsoft.com/office/officeart/2005/8/layout/hierarchy1"/>
    <dgm:cxn modelId="{6C13FC92-BA4D-4363-B7BF-FB9602312010}" type="presParOf" srcId="{76A9D4CD-D606-45D1-87B9-1A7C1670C66A}" destId="{A539B226-FC2F-4059-80BB-D5E530D284CA}" srcOrd="3" destOrd="0" presId="urn:microsoft.com/office/officeart/2005/8/layout/hierarchy1"/>
    <dgm:cxn modelId="{54F795C2-823B-449E-A7C7-79C975E0C6E2}" type="presParOf" srcId="{A539B226-FC2F-4059-80BB-D5E530D284CA}" destId="{285AE58D-E664-4CBD-948A-0F9A4E4A289B}" srcOrd="0" destOrd="0" presId="urn:microsoft.com/office/officeart/2005/8/layout/hierarchy1"/>
    <dgm:cxn modelId="{99510168-B7F8-451C-AA26-6D0844CBFE94}" type="presParOf" srcId="{285AE58D-E664-4CBD-948A-0F9A4E4A289B}" destId="{A19268C1-C064-4FD1-9863-3B0C63A120D8}" srcOrd="0" destOrd="0" presId="urn:microsoft.com/office/officeart/2005/8/layout/hierarchy1"/>
    <dgm:cxn modelId="{F2204A42-78AA-4A37-9986-AD6620EA8F95}" type="presParOf" srcId="{285AE58D-E664-4CBD-948A-0F9A4E4A289B}" destId="{13329615-0FD0-49B4-9633-21AE778AA653}" srcOrd="1" destOrd="0" presId="urn:microsoft.com/office/officeart/2005/8/layout/hierarchy1"/>
    <dgm:cxn modelId="{4307196C-BAB6-4200-B1AC-17BEB34CB126}" type="presParOf" srcId="{A539B226-FC2F-4059-80BB-D5E530D284CA}" destId="{2BC4AC50-ADFE-4075-8E19-B2DDCDB217EB}" srcOrd="1" destOrd="0" presId="urn:microsoft.com/office/officeart/2005/8/layout/hierarchy1"/>
    <dgm:cxn modelId="{75C5642A-DA52-4814-9313-E768C0AC8F8A}" type="presParOf" srcId="{2BC4AC50-ADFE-4075-8E19-B2DDCDB217EB}" destId="{921C5AF8-10DB-4CDB-A509-4C3C8AA63C3A}" srcOrd="0" destOrd="0" presId="urn:microsoft.com/office/officeart/2005/8/layout/hierarchy1"/>
    <dgm:cxn modelId="{2AED826B-2844-4C4F-A7F6-177664C4F07C}" type="presParOf" srcId="{2BC4AC50-ADFE-4075-8E19-B2DDCDB217EB}" destId="{83EFD0FB-49CB-404C-BDF5-934573D17B3A}" srcOrd="1" destOrd="0" presId="urn:microsoft.com/office/officeart/2005/8/layout/hierarchy1"/>
    <dgm:cxn modelId="{D9A17B63-E9EB-4EA2-B379-268A1020BE86}" type="presParOf" srcId="{83EFD0FB-49CB-404C-BDF5-934573D17B3A}" destId="{6AA8AF9C-474F-426E-A047-ACA23EDA7886}" srcOrd="0" destOrd="0" presId="urn:microsoft.com/office/officeart/2005/8/layout/hierarchy1"/>
    <dgm:cxn modelId="{66FA9A6E-17DF-4E6E-9D9F-447B1556A94C}" type="presParOf" srcId="{6AA8AF9C-474F-426E-A047-ACA23EDA7886}" destId="{36DF1A33-7CE6-49EF-9220-522E820CEA25}" srcOrd="0" destOrd="0" presId="urn:microsoft.com/office/officeart/2005/8/layout/hierarchy1"/>
    <dgm:cxn modelId="{32C9481B-0A30-4AFB-9B63-1893F4ED255F}" type="presParOf" srcId="{6AA8AF9C-474F-426E-A047-ACA23EDA7886}" destId="{FABD365D-59D5-4349-95E2-ED4F61B9BA73}" srcOrd="1" destOrd="0" presId="urn:microsoft.com/office/officeart/2005/8/layout/hierarchy1"/>
    <dgm:cxn modelId="{2D2920EE-D6EB-4876-8655-0BCA013287A3}" type="presParOf" srcId="{83EFD0FB-49CB-404C-BDF5-934573D17B3A}" destId="{EA9DF0AB-1DF2-4D4C-BF71-B2E0068ACCAF}" srcOrd="1" destOrd="0" presId="urn:microsoft.com/office/officeart/2005/8/layout/hierarchy1"/>
    <dgm:cxn modelId="{F6461232-6EB3-4A86-A00E-00CDB0967C40}" type="presParOf" srcId="{EA9DF0AB-1DF2-4D4C-BF71-B2E0068ACCAF}" destId="{B0971344-4240-4ED2-A596-979DC9B3B12F}" srcOrd="0" destOrd="0" presId="urn:microsoft.com/office/officeart/2005/8/layout/hierarchy1"/>
    <dgm:cxn modelId="{A04BB76C-F9DC-4D03-8BF5-2F9CF694A281}" type="presParOf" srcId="{EA9DF0AB-1DF2-4D4C-BF71-B2E0068ACCAF}" destId="{76B62E9B-3568-4662-962E-C753792EB90D}" srcOrd="1" destOrd="0" presId="urn:microsoft.com/office/officeart/2005/8/layout/hierarchy1"/>
    <dgm:cxn modelId="{3C760058-5149-4693-A1D7-A4511A96D80C}" type="presParOf" srcId="{76B62E9B-3568-4662-962E-C753792EB90D}" destId="{D2E2E8AE-1C93-48C9-BC09-4C5C2A72AC9B}" srcOrd="0" destOrd="0" presId="urn:microsoft.com/office/officeart/2005/8/layout/hierarchy1"/>
    <dgm:cxn modelId="{51BC481F-4A8B-4ED8-B30C-03FE40DD115E}" type="presParOf" srcId="{D2E2E8AE-1C93-48C9-BC09-4C5C2A72AC9B}" destId="{DAB59299-4217-4436-81A1-5DF919CAAB25}" srcOrd="0" destOrd="0" presId="urn:microsoft.com/office/officeart/2005/8/layout/hierarchy1"/>
    <dgm:cxn modelId="{F7B37C52-D9B0-4CA2-80A1-B4AEB42E62EE}" type="presParOf" srcId="{D2E2E8AE-1C93-48C9-BC09-4C5C2A72AC9B}" destId="{A949B40D-A29C-4095-8206-152FE5E44AC8}" srcOrd="1" destOrd="0" presId="urn:microsoft.com/office/officeart/2005/8/layout/hierarchy1"/>
    <dgm:cxn modelId="{5B8B0EEE-3E16-419F-8BB9-E3C4DD0148EE}" type="presParOf" srcId="{76B62E9B-3568-4662-962E-C753792EB90D}" destId="{ECBC16E3-D12D-422C-8232-19F0B2EDEE3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FA0E227-D881-48A4-8ED3-C127211EB49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IL"/>
        </a:p>
      </dgm:t>
    </dgm:pt>
    <dgm:pt modelId="{311F76AD-E458-4AF7-BB73-F516E96E9F80}">
      <dgm:prSet phldrT="[Text]"/>
      <dgm:spPr/>
      <dgm:t>
        <a:bodyPr/>
        <a:lstStyle/>
        <a:p>
          <a:r>
            <a:rPr lang="he-IL" dirty="0" err="1"/>
            <a:t>גרי"ד</a:t>
          </a:r>
          <a:endParaRPr lang="en-IL" dirty="0"/>
        </a:p>
      </dgm:t>
    </dgm:pt>
    <dgm:pt modelId="{31D113C8-6BC4-4EEF-899A-2B003985DF1E}" type="parTrans" cxnId="{A24C648F-BA06-4A2C-A5FE-80552910CC02}">
      <dgm:prSet/>
      <dgm:spPr/>
      <dgm:t>
        <a:bodyPr/>
        <a:lstStyle/>
        <a:p>
          <a:endParaRPr lang="en-IL"/>
        </a:p>
      </dgm:t>
    </dgm:pt>
    <dgm:pt modelId="{04DC9FB8-B823-4F40-A2F3-DC52DA7EA73B}" type="sibTrans" cxnId="{A24C648F-BA06-4A2C-A5FE-80552910CC02}">
      <dgm:prSet/>
      <dgm:spPr/>
      <dgm:t>
        <a:bodyPr/>
        <a:lstStyle/>
        <a:p>
          <a:endParaRPr lang="en-IL"/>
        </a:p>
      </dgm:t>
    </dgm:pt>
    <dgm:pt modelId="{1433DABD-997C-4BFA-8865-2419AAA6A852}">
      <dgm:prSet phldrT="[Text]"/>
      <dgm:spPr/>
      <dgm:t>
        <a:bodyPr/>
        <a:lstStyle/>
        <a:p>
          <a:r>
            <a:rPr lang="he-IL" dirty="0"/>
            <a:t>קרקע – מדין מעשה קנין פורמלי</a:t>
          </a:r>
          <a:endParaRPr lang="en-IL" dirty="0"/>
        </a:p>
      </dgm:t>
    </dgm:pt>
    <dgm:pt modelId="{BA73EC27-D945-4DCC-9C46-7D19570E4BCE}" type="parTrans" cxnId="{E0C54C63-3E4A-4D51-A7C8-39AEDF83EC16}">
      <dgm:prSet/>
      <dgm:spPr/>
    </dgm:pt>
    <dgm:pt modelId="{0C6DB866-7B32-4742-B0B0-40943B9EA3B6}" type="sibTrans" cxnId="{E0C54C63-3E4A-4D51-A7C8-39AEDF83EC16}">
      <dgm:prSet/>
      <dgm:spPr/>
    </dgm:pt>
    <dgm:pt modelId="{F06C0120-0722-4EF1-A032-582BF9316FDA}">
      <dgm:prSet phldrT="[Text]"/>
      <dgm:spPr/>
      <dgm:t>
        <a:bodyPr/>
        <a:lstStyle/>
        <a:p>
          <a:r>
            <a:rPr lang="he-IL" dirty="0" err="1"/>
            <a:t>מטלטלין</a:t>
          </a:r>
          <a:r>
            <a:rPr lang="he-IL" dirty="0"/>
            <a:t>- מדין </a:t>
          </a:r>
          <a:r>
            <a:rPr lang="he-IL" dirty="0" err="1"/>
            <a:t>פרעון</a:t>
          </a:r>
          <a:endParaRPr lang="en-IL" dirty="0"/>
        </a:p>
      </dgm:t>
    </dgm:pt>
    <dgm:pt modelId="{F8B8735A-DFF2-44AC-92A1-6803863E7718}" type="parTrans" cxnId="{D40B3471-4CB7-432B-9274-0AB1E10018C3}">
      <dgm:prSet/>
      <dgm:spPr/>
    </dgm:pt>
    <dgm:pt modelId="{6FF91BCC-3906-45F6-9ED9-5F2A527E5999}" type="sibTrans" cxnId="{D40B3471-4CB7-432B-9274-0AB1E10018C3}">
      <dgm:prSet/>
      <dgm:spPr/>
    </dgm:pt>
    <dgm:pt modelId="{22FA117B-28D9-4805-B60B-5B046B2EFB5B}" type="pres">
      <dgm:prSet presAssocID="{AFA0E227-D881-48A4-8ED3-C127211EB498}" presName="hierChild1" presStyleCnt="0">
        <dgm:presLayoutVars>
          <dgm:chPref val="1"/>
          <dgm:dir/>
          <dgm:animOne val="branch"/>
          <dgm:animLvl val="lvl"/>
          <dgm:resizeHandles/>
        </dgm:presLayoutVars>
      </dgm:prSet>
      <dgm:spPr/>
    </dgm:pt>
    <dgm:pt modelId="{357A0D00-9241-415D-BC6F-D4635CB24955}" type="pres">
      <dgm:prSet presAssocID="{311F76AD-E458-4AF7-BB73-F516E96E9F80}" presName="hierRoot1" presStyleCnt="0"/>
      <dgm:spPr/>
    </dgm:pt>
    <dgm:pt modelId="{D673FE27-5EA5-42AA-805A-833F5C10B1CB}" type="pres">
      <dgm:prSet presAssocID="{311F76AD-E458-4AF7-BB73-F516E96E9F80}" presName="composite" presStyleCnt="0"/>
      <dgm:spPr/>
    </dgm:pt>
    <dgm:pt modelId="{F1489993-96C9-4AEE-ABF6-84E143C808A0}" type="pres">
      <dgm:prSet presAssocID="{311F76AD-E458-4AF7-BB73-F516E96E9F80}" presName="background" presStyleLbl="node0" presStyleIdx="0" presStyleCnt="1"/>
      <dgm:spPr/>
    </dgm:pt>
    <dgm:pt modelId="{9B93BFCF-7A7E-4E62-8EC3-1674BCA12909}" type="pres">
      <dgm:prSet presAssocID="{311F76AD-E458-4AF7-BB73-F516E96E9F80}" presName="text" presStyleLbl="fgAcc0" presStyleIdx="0" presStyleCnt="1">
        <dgm:presLayoutVars>
          <dgm:chPref val="3"/>
        </dgm:presLayoutVars>
      </dgm:prSet>
      <dgm:spPr/>
    </dgm:pt>
    <dgm:pt modelId="{A9193586-DB11-42B1-BB45-FF5BB860B0E5}" type="pres">
      <dgm:prSet presAssocID="{311F76AD-E458-4AF7-BB73-F516E96E9F80}" presName="hierChild2" presStyleCnt="0"/>
      <dgm:spPr/>
    </dgm:pt>
    <dgm:pt modelId="{6243C802-930D-43FA-94B4-B077FCC268B4}" type="pres">
      <dgm:prSet presAssocID="{BA73EC27-D945-4DCC-9C46-7D19570E4BCE}" presName="Name10" presStyleLbl="parChTrans1D2" presStyleIdx="0" presStyleCnt="2"/>
      <dgm:spPr/>
    </dgm:pt>
    <dgm:pt modelId="{EBC095AA-BAA7-4A64-B09A-3F9525B716C1}" type="pres">
      <dgm:prSet presAssocID="{1433DABD-997C-4BFA-8865-2419AAA6A852}" presName="hierRoot2" presStyleCnt="0"/>
      <dgm:spPr/>
    </dgm:pt>
    <dgm:pt modelId="{5C0B44B4-1414-491E-A5AD-7E21AB95DA79}" type="pres">
      <dgm:prSet presAssocID="{1433DABD-997C-4BFA-8865-2419AAA6A852}" presName="composite2" presStyleCnt="0"/>
      <dgm:spPr/>
    </dgm:pt>
    <dgm:pt modelId="{13D4651C-5F76-45BD-B7F0-C4821F3BCD61}" type="pres">
      <dgm:prSet presAssocID="{1433DABD-997C-4BFA-8865-2419AAA6A852}" presName="background2" presStyleLbl="node2" presStyleIdx="0" presStyleCnt="2"/>
      <dgm:spPr/>
    </dgm:pt>
    <dgm:pt modelId="{8EC823CC-7806-41A2-A02B-26A322739496}" type="pres">
      <dgm:prSet presAssocID="{1433DABD-997C-4BFA-8865-2419AAA6A852}" presName="text2" presStyleLbl="fgAcc2" presStyleIdx="0" presStyleCnt="2">
        <dgm:presLayoutVars>
          <dgm:chPref val="3"/>
        </dgm:presLayoutVars>
      </dgm:prSet>
      <dgm:spPr/>
    </dgm:pt>
    <dgm:pt modelId="{FF390BA6-B488-447D-AEBD-25BC504800DC}" type="pres">
      <dgm:prSet presAssocID="{1433DABD-997C-4BFA-8865-2419AAA6A852}" presName="hierChild3" presStyleCnt="0"/>
      <dgm:spPr/>
    </dgm:pt>
    <dgm:pt modelId="{E65998A9-3A90-40B5-8A51-8E86E9ED5E64}" type="pres">
      <dgm:prSet presAssocID="{F8B8735A-DFF2-44AC-92A1-6803863E7718}" presName="Name10" presStyleLbl="parChTrans1D2" presStyleIdx="1" presStyleCnt="2"/>
      <dgm:spPr/>
    </dgm:pt>
    <dgm:pt modelId="{956AD1DF-C9FF-46F1-9CEA-1CE45242A887}" type="pres">
      <dgm:prSet presAssocID="{F06C0120-0722-4EF1-A032-582BF9316FDA}" presName="hierRoot2" presStyleCnt="0"/>
      <dgm:spPr/>
    </dgm:pt>
    <dgm:pt modelId="{FA544EBA-BF44-4166-AFBF-DA6FE3E12934}" type="pres">
      <dgm:prSet presAssocID="{F06C0120-0722-4EF1-A032-582BF9316FDA}" presName="composite2" presStyleCnt="0"/>
      <dgm:spPr/>
    </dgm:pt>
    <dgm:pt modelId="{B84F7700-BFF7-449E-AD5B-7D96D886F2DA}" type="pres">
      <dgm:prSet presAssocID="{F06C0120-0722-4EF1-A032-582BF9316FDA}" presName="background2" presStyleLbl="node2" presStyleIdx="1" presStyleCnt="2"/>
      <dgm:spPr/>
    </dgm:pt>
    <dgm:pt modelId="{A520C081-62CD-4560-BB31-F7995816DD02}" type="pres">
      <dgm:prSet presAssocID="{F06C0120-0722-4EF1-A032-582BF9316FDA}" presName="text2" presStyleLbl="fgAcc2" presStyleIdx="1" presStyleCnt="2">
        <dgm:presLayoutVars>
          <dgm:chPref val="3"/>
        </dgm:presLayoutVars>
      </dgm:prSet>
      <dgm:spPr/>
    </dgm:pt>
    <dgm:pt modelId="{F2EA7379-11F9-4FDF-A24A-02DA97F61E9D}" type="pres">
      <dgm:prSet presAssocID="{F06C0120-0722-4EF1-A032-582BF9316FDA}" presName="hierChild3" presStyleCnt="0"/>
      <dgm:spPr/>
    </dgm:pt>
  </dgm:ptLst>
  <dgm:cxnLst>
    <dgm:cxn modelId="{649B731D-BD60-4814-80AC-65ED1AD9B12E}" type="presOf" srcId="{F06C0120-0722-4EF1-A032-582BF9316FDA}" destId="{A520C081-62CD-4560-BB31-F7995816DD02}" srcOrd="0" destOrd="0" presId="urn:microsoft.com/office/officeart/2005/8/layout/hierarchy1"/>
    <dgm:cxn modelId="{E0C54C63-3E4A-4D51-A7C8-39AEDF83EC16}" srcId="{311F76AD-E458-4AF7-BB73-F516E96E9F80}" destId="{1433DABD-997C-4BFA-8865-2419AAA6A852}" srcOrd="0" destOrd="0" parTransId="{BA73EC27-D945-4DCC-9C46-7D19570E4BCE}" sibTransId="{0C6DB866-7B32-4742-B0B0-40943B9EA3B6}"/>
    <dgm:cxn modelId="{D40B3471-4CB7-432B-9274-0AB1E10018C3}" srcId="{311F76AD-E458-4AF7-BB73-F516E96E9F80}" destId="{F06C0120-0722-4EF1-A032-582BF9316FDA}" srcOrd="1" destOrd="0" parTransId="{F8B8735A-DFF2-44AC-92A1-6803863E7718}" sibTransId="{6FF91BCC-3906-45F6-9ED9-5F2A527E5999}"/>
    <dgm:cxn modelId="{A24C648F-BA06-4A2C-A5FE-80552910CC02}" srcId="{AFA0E227-D881-48A4-8ED3-C127211EB498}" destId="{311F76AD-E458-4AF7-BB73-F516E96E9F80}" srcOrd="0" destOrd="0" parTransId="{31D113C8-6BC4-4EEF-899A-2B003985DF1E}" sibTransId="{04DC9FB8-B823-4F40-A2F3-DC52DA7EA73B}"/>
    <dgm:cxn modelId="{05D942C6-45A0-4C91-9DB4-D42C635B7C14}" type="presOf" srcId="{F8B8735A-DFF2-44AC-92A1-6803863E7718}" destId="{E65998A9-3A90-40B5-8A51-8E86E9ED5E64}" srcOrd="0" destOrd="0" presId="urn:microsoft.com/office/officeart/2005/8/layout/hierarchy1"/>
    <dgm:cxn modelId="{DDDA4ACE-8C9C-477F-B356-A6817DFED20E}" type="presOf" srcId="{AFA0E227-D881-48A4-8ED3-C127211EB498}" destId="{22FA117B-28D9-4805-B60B-5B046B2EFB5B}" srcOrd="0" destOrd="0" presId="urn:microsoft.com/office/officeart/2005/8/layout/hierarchy1"/>
    <dgm:cxn modelId="{D8D073E6-D895-449D-B761-CE7A3A64CA58}" type="presOf" srcId="{BA73EC27-D945-4DCC-9C46-7D19570E4BCE}" destId="{6243C802-930D-43FA-94B4-B077FCC268B4}" srcOrd="0" destOrd="0" presId="urn:microsoft.com/office/officeart/2005/8/layout/hierarchy1"/>
    <dgm:cxn modelId="{8EC0F9F4-21F7-4A74-B447-697394A1EAE4}" type="presOf" srcId="{311F76AD-E458-4AF7-BB73-F516E96E9F80}" destId="{9B93BFCF-7A7E-4E62-8EC3-1674BCA12909}" srcOrd="0" destOrd="0" presId="urn:microsoft.com/office/officeart/2005/8/layout/hierarchy1"/>
    <dgm:cxn modelId="{D3AEFEFF-7022-4B11-9CBA-047159EDC307}" type="presOf" srcId="{1433DABD-997C-4BFA-8865-2419AAA6A852}" destId="{8EC823CC-7806-41A2-A02B-26A322739496}" srcOrd="0" destOrd="0" presId="urn:microsoft.com/office/officeart/2005/8/layout/hierarchy1"/>
    <dgm:cxn modelId="{240B8D0C-196F-440E-B707-5F25068C868E}" type="presParOf" srcId="{22FA117B-28D9-4805-B60B-5B046B2EFB5B}" destId="{357A0D00-9241-415D-BC6F-D4635CB24955}" srcOrd="0" destOrd="0" presId="urn:microsoft.com/office/officeart/2005/8/layout/hierarchy1"/>
    <dgm:cxn modelId="{AA871E28-CF4C-4AC6-B049-A43604529C50}" type="presParOf" srcId="{357A0D00-9241-415D-BC6F-D4635CB24955}" destId="{D673FE27-5EA5-42AA-805A-833F5C10B1CB}" srcOrd="0" destOrd="0" presId="urn:microsoft.com/office/officeart/2005/8/layout/hierarchy1"/>
    <dgm:cxn modelId="{C73D1E93-205F-4EE4-858C-7BAB285C8661}" type="presParOf" srcId="{D673FE27-5EA5-42AA-805A-833F5C10B1CB}" destId="{F1489993-96C9-4AEE-ABF6-84E143C808A0}" srcOrd="0" destOrd="0" presId="urn:microsoft.com/office/officeart/2005/8/layout/hierarchy1"/>
    <dgm:cxn modelId="{863F0CDF-9D79-4715-BB6A-07B6628C4C73}" type="presParOf" srcId="{D673FE27-5EA5-42AA-805A-833F5C10B1CB}" destId="{9B93BFCF-7A7E-4E62-8EC3-1674BCA12909}" srcOrd="1" destOrd="0" presId="urn:microsoft.com/office/officeart/2005/8/layout/hierarchy1"/>
    <dgm:cxn modelId="{D501915F-9DEB-474F-B149-CC2AE055859A}" type="presParOf" srcId="{357A0D00-9241-415D-BC6F-D4635CB24955}" destId="{A9193586-DB11-42B1-BB45-FF5BB860B0E5}" srcOrd="1" destOrd="0" presId="urn:microsoft.com/office/officeart/2005/8/layout/hierarchy1"/>
    <dgm:cxn modelId="{AA56D881-4829-48BB-B16B-876B0F6D29FF}" type="presParOf" srcId="{A9193586-DB11-42B1-BB45-FF5BB860B0E5}" destId="{6243C802-930D-43FA-94B4-B077FCC268B4}" srcOrd="0" destOrd="0" presId="urn:microsoft.com/office/officeart/2005/8/layout/hierarchy1"/>
    <dgm:cxn modelId="{26D7871B-2F01-4E97-8106-7D80E83D9D08}" type="presParOf" srcId="{A9193586-DB11-42B1-BB45-FF5BB860B0E5}" destId="{EBC095AA-BAA7-4A64-B09A-3F9525B716C1}" srcOrd="1" destOrd="0" presId="urn:microsoft.com/office/officeart/2005/8/layout/hierarchy1"/>
    <dgm:cxn modelId="{00DDDC6B-B674-4890-AA26-29C4CA7DF549}" type="presParOf" srcId="{EBC095AA-BAA7-4A64-B09A-3F9525B716C1}" destId="{5C0B44B4-1414-491E-A5AD-7E21AB95DA79}" srcOrd="0" destOrd="0" presId="urn:microsoft.com/office/officeart/2005/8/layout/hierarchy1"/>
    <dgm:cxn modelId="{ABF660AE-5E13-4E80-BF50-7BA0525BEBF6}" type="presParOf" srcId="{5C0B44B4-1414-491E-A5AD-7E21AB95DA79}" destId="{13D4651C-5F76-45BD-B7F0-C4821F3BCD61}" srcOrd="0" destOrd="0" presId="urn:microsoft.com/office/officeart/2005/8/layout/hierarchy1"/>
    <dgm:cxn modelId="{747C4258-A4FF-443E-B320-531D04C19A77}" type="presParOf" srcId="{5C0B44B4-1414-491E-A5AD-7E21AB95DA79}" destId="{8EC823CC-7806-41A2-A02B-26A322739496}" srcOrd="1" destOrd="0" presId="urn:microsoft.com/office/officeart/2005/8/layout/hierarchy1"/>
    <dgm:cxn modelId="{16F08AF2-63D0-415F-9219-A0FA40C08535}" type="presParOf" srcId="{EBC095AA-BAA7-4A64-B09A-3F9525B716C1}" destId="{FF390BA6-B488-447D-AEBD-25BC504800DC}" srcOrd="1" destOrd="0" presId="urn:microsoft.com/office/officeart/2005/8/layout/hierarchy1"/>
    <dgm:cxn modelId="{6C5C4CB2-7E01-4986-8D10-A1D8B314399D}" type="presParOf" srcId="{A9193586-DB11-42B1-BB45-FF5BB860B0E5}" destId="{E65998A9-3A90-40B5-8A51-8E86E9ED5E64}" srcOrd="2" destOrd="0" presId="urn:microsoft.com/office/officeart/2005/8/layout/hierarchy1"/>
    <dgm:cxn modelId="{F566EA77-CF5B-432E-BB10-5D9DB74024CB}" type="presParOf" srcId="{A9193586-DB11-42B1-BB45-FF5BB860B0E5}" destId="{956AD1DF-C9FF-46F1-9CEA-1CE45242A887}" srcOrd="3" destOrd="0" presId="urn:microsoft.com/office/officeart/2005/8/layout/hierarchy1"/>
    <dgm:cxn modelId="{74DB0CB2-0215-46C3-9F03-079831EC2B6B}" type="presParOf" srcId="{956AD1DF-C9FF-46F1-9CEA-1CE45242A887}" destId="{FA544EBA-BF44-4166-AFBF-DA6FE3E12934}" srcOrd="0" destOrd="0" presId="urn:microsoft.com/office/officeart/2005/8/layout/hierarchy1"/>
    <dgm:cxn modelId="{0545430D-1C69-4CD8-927B-58EE8F520F0A}" type="presParOf" srcId="{FA544EBA-BF44-4166-AFBF-DA6FE3E12934}" destId="{B84F7700-BFF7-449E-AD5B-7D96D886F2DA}" srcOrd="0" destOrd="0" presId="urn:microsoft.com/office/officeart/2005/8/layout/hierarchy1"/>
    <dgm:cxn modelId="{8CF460FF-DB87-4343-8858-0331A1F738BB}" type="presParOf" srcId="{FA544EBA-BF44-4166-AFBF-DA6FE3E12934}" destId="{A520C081-62CD-4560-BB31-F7995816DD02}" srcOrd="1" destOrd="0" presId="urn:microsoft.com/office/officeart/2005/8/layout/hierarchy1"/>
    <dgm:cxn modelId="{4CE9AD41-48F2-49A3-9D0E-117AAA114960}" type="presParOf" srcId="{956AD1DF-C9FF-46F1-9CEA-1CE45242A887}" destId="{F2EA7379-11F9-4FDF-A24A-02DA97F61E9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8FAF64-141E-4BA5-893D-6F3A5A63582D}">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0F7060-3322-43C7-AF0B-580E596FBE5A}">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D2E2CB-59EF-46A0-A91D-791B0D6382DB}">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AF89D4-C9A0-4A7A-98B3-FB546A3EF191}">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E4B53-D1C0-470A-A8F2-5C603F4932F4}">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761665-5867-420F-BF49-E90BDB59DA3B}">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a:t>חלות הקניין</a:t>
          </a:r>
          <a:endParaRPr lang="en-IL" sz="2400" kern="1200" dirty="0"/>
        </a:p>
      </dsp:txBody>
      <dsp:txXfrm>
        <a:off x="4543458" y="209752"/>
        <a:ext cx="1615068" cy="1002793"/>
      </dsp:txXfrm>
    </dsp:sp>
    <dsp:sp modelId="{439041DE-A5DD-435F-A94A-19824EBE3D14}">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9BA02-79BA-4CB7-92BD-4673D8E34E30}">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a:t>מדין </a:t>
          </a:r>
          <a:r>
            <a:rPr lang="he-IL" sz="2400" kern="1200" dirty="0" err="1"/>
            <a:t>גמירות</a:t>
          </a:r>
          <a:r>
            <a:rPr lang="he-IL" sz="2400" kern="1200" dirty="0"/>
            <a:t> דעת </a:t>
          </a:r>
          <a:endParaRPr lang="en-IL" sz="2400" kern="1200" dirty="0"/>
        </a:p>
      </dsp:txBody>
      <dsp:txXfrm>
        <a:off x="5568575" y="1762804"/>
        <a:ext cx="1615068" cy="1002793"/>
      </dsp:txXfrm>
    </dsp:sp>
    <dsp:sp modelId="{6029A8B7-52B1-48C2-A72F-956554B9C808}">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3D6D3-2034-4ED2-ADE5-9713F831209C}">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err="1"/>
            <a:t>חזון</a:t>
          </a:r>
          <a:r>
            <a:rPr lang="he-IL" sz="2400" kern="1200" dirty="0"/>
            <a:t> איש </a:t>
          </a:r>
          <a:endParaRPr lang="en-IL" sz="2400" kern="1200" dirty="0"/>
        </a:p>
      </dsp:txBody>
      <dsp:txXfrm>
        <a:off x="5568575" y="3315857"/>
        <a:ext cx="1615068" cy="1002793"/>
      </dsp:txXfrm>
    </dsp:sp>
    <dsp:sp modelId="{CBD3F44E-F98E-457F-ADBC-740E46E8A4CC}">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3B862C-8061-4CAD-B99B-C5159EF770FA}">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a:t>מדין מעשה קניין פורמלי</a:t>
          </a:r>
          <a:endParaRPr lang="en-IL" sz="2400" kern="1200" dirty="0"/>
        </a:p>
      </dsp:txBody>
      <dsp:txXfrm>
        <a:off x="3518341" y="1762804"/>
        <a:ext cx="1615068" cy="1002793"/>
      </dsp:txXfrm>
    </dsp:sp>
    <dsp:sp modelId="{690EAACF-9848-4D9E-9DD9-9F47AB1D15C6}">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42D6FA-20A4-49F9-BB05-4E4C74CED277}">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he-IL" sz="2400" kern="1200" dirty="0"/>
            <a:t>רמב"ם</a:t>
          </a:r>
          <a:endParaRPr lang="en-IL" sz="2400" kern="1200" dirty="0"/>
        </a:p>
      </dsp:txBody>
      <dsp:txXfrm>
        <a:off x="3518341" y="3315857"/>
        <a:ext cx="1615068" cy="100279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D6A650-693E-418C-B7F8-408B7BBC6501}">
      <dsp:nvSpPr>
        <dsp:cNvPr id="0" name=""/>
        <dsp:cNvSpPr/>
      </dsp:nvSpPr>
      <dsp:spPr>
        <a:xfrm>
          <a:off x="6144004"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567C8F5-AC09-4FD7-9084-70F6B5F55C5A}">
      <dsp:nvSpPr>
        <dsp:cNvPr id="0" name=""/>
        <dsp:cNvSpPr/>
      </dsp:nvSpPr>
      <dsp:spPr>
        <a:xfrm>
          <a:off x="5164607"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D39341-6D3D-4093-941A-95380514AF9A}">
      <dsp:nvSpPr>
        <dsp:cNvPr id="0" name=""/>
        <dsp:cNvSpPr/>
      </dsp:nvSpPr>
      <dsp:spPr>
        <a:xfrm>
          <a:off x="4093770"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A3CDF4-38E6-41C7-83B3-9CDB35DE1339}">
      <dsp:nvSpPr>
        <dsp:cNvPr id="0" name=""/>
        <dsp:cNvSpPr/>
      </dsp:nvSpPr>
      <dsp:spPr>
        <a:xfrm>
          <a:off x="4139490"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364CA8-303F-4F75-88D2-252827AC2F6F}">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D34236-FAFF-4A48-883A-79403C347D9C}">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תוס </a:t>
          </a:r>
          <a:r>
            <a:rPr lang="he-IL" sz="1800" kern="1200" dirty="0" err="1"/>
            <a:t>רי</a:t>
          </a:r>
          <a:r>
            <a:rPr lang="he-IL" sz="1800" kern="1200" dirty="0"/>
            <a:t> הזקן</a:t>
          </a:r>
          <a:endParaRPr lang="en-IL" sz="1800" kern="1200" dirty="0"/>
        </a:p>
      </dsp:txBody>
      <dsp:txXfrm>
        <a:off x="4543458" y="209752"/>
        <a:ext cx="1615068" cy="1002793"/>
      </dsp:txXfrm>
    </dsp:sp>
    <dsp:sp modelId="{73CE4875-C91A-4EE4-902E-04898522D985}">
      <dsp:nvSpPr>
        <dsp:cNvPr id="0" name=""/>
        <dsp:cNvSpPr/>
      </dsp:nvSpPr>
      <dsp:spPr>
        <a:xfrm>
          <a:off x="3300758"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9BF201-F4FC-48D1-9D62-AD3A78A60252}">
      <dsp:nvSpPr>
        <dsp:cNvPr id="0" name=""/>
        <dsp:cNvSpPr/>
      </dsp:nvSpPr>
      <dsp:spPr>
        <a:xfrm>
          <a:off x="3487143"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ר יוחנן- מעות הוי </a:t>
          </a:r>
          <a:r>
            <a:rPr lang="he-IL" sz="1800" kern="1200" dirty="0" err="1"/>
            <a:t>פרעון</a:t>
          </a:r>
          <a:r>
            <a:rPr lang="he-IL" sz="1800" kern="1200" dirty="0"/>
            <a:t>- ויעיל </a:t>
          </a:r>
          <a:r>
            <a:rPr lang="he-IL" sz="1800" kern="1200" dirty="0" err="1"/>
            <a:t>במטלטלין</a:t>
          </a:r>
          <a:endParaRPr lang="en-IL" sz="1800" kern="1200" dirty="0"/>
        </a:p>
      </dsp:txBody>
      <dsp:txXfrm>
        <a:off x="3518341" y="1762804"/>
        <a:ext cx="1615068" cy="1002793"/>
      </dsp:txXfrm>
    </dsp:sp>
    <dsp:sp modelId="{B19B9669-CDED-4AA9-B6E2-34055FDEAC28}">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1D9DCC3-5141-49B4-BB31-9790A0D08A8C}">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ולכן אפילו מלווה יכול לתפקד כפירעון</a:t>
          </a:r>
          <a:endParaRPr lang="en-IL" sz="1800" kern="1200" dirty="0"/>
        </a:p>
      </dsp:txBody>
      <dsp:txXfrm>
        <a:off x="3518341" y="3315857"/>
        <a:ext cx="1615068" cy="1002793"/>
      </dsp:txXfrm>
    </dsp:sp>
    <dsp:sp modelId="{C931A1C0-12A3-4D49-8E4A-292E88BA57F7}">
      <dsp:nvSpPr>
        <dsp:cNvPr id="0" name=""/>
        <dsp:cNvSpPr/>
      </dsp:nvSpPr>
      <dsp:spPr>
        <a:xfrm>
          <a:off x="5350992"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EBA307-210C-45B2-9B74-91B4A39F10F3}">
      <dsp:nvSpPr>
        <dsp:cNvPr id="0" name=""/>
        <dsp:cNvSpPr/>
      </dsp:nvSpPr>
      <dsp:spPr>
        <a:xfrm>
          <a:off x="5537377"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ריש לקיש- מעות הוי קנין סמלי- ורק שייך בקרקע</a:t>
          </a:r>
          <a:endParaRPr lang="en-IL" sz="1800" kern="1200" dirty="0"/>
        </a:p>
      </dsp:txBody>
      <dsp:txXfrm>
        <a:off x="5568575" y="1762804"/>
        <a:ext cx="1615068" cy="1002793"/>
      </dsp:txXfrm>
    </dsp:sp>
    <dsp:sp modelId="{D72DD635-6347-472D-9ED4-6BBD9DCFB0D5}">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89423B-CF7B-4DF9-A447-A8090DD08F92}">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he-IL" sz="1800" kern="1200" dirty="0"/>
            <a:t>ולכן צריך מעות בעין. </a:t>
          </a:r>
          <a:endParaRPr lang="en-IL" sz="1800" kern="1200" dirty="0"/>
        </a:p>
      </dsp:txBody>
      <dsp:txXfrm>
        <a:off x="5568575" y="3315857"/>
        <a:ext cx="1615068" cy="100279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D9DBA8-A18E-45F6-A163-19B0AFBCD1F6}">
      <dsp:nvSpPr>
        <dsp:cNvPr id="0" name=""/>
        <dsp:cNvSpPr/>
      </dsp:nvSpPr>
      <dsp:spPr>
        <a:xfrm>
          <a:off x="1064139" y="2619731"/>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D7F933-ECA5-493E-B2F5-799B304919CE}">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3480F6-EA99-4B76-A941-B1B888B36A2B}">
      <dsp:nvSpPr>
        <dsp:cNvPr id="0" name=""/>
        <dsp:cNvSpPr/>
      </dsp:nvSpPr>
      <dsp:spPr>
        <a:xfrm>
          <a:off x="3114373" y="2619731"/>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6DB86B-5159-498E-86EE-DAF5F935BF42}">
      <dsp:nvSpPr>
        <dsp:cNvPr id="0" name=""/>
        <dsp:cNvSpPr/>
      </dsp:nvSpPr>
      <dsp:spPr>
        <a:xfrm>
          <a:off x="3114373" y="1066678"/>
          <a:ext cx="2562792" cy="487862"/>
        </a:xfrm>
        <a:custGeom>
          <a:avLst/>
          <a:gdLst/>
          <a:ahLst/>
          <a:cxnLst/>
          <a:rect l="0" t="0" r="0" b="0"/>
          <a:pathLst>
            <a:path>
              <a:moveTo>
                <a:pt x="2562792" y="0"/>
              </a:moveTo>
              <a:lnTo>
                <a:pt x="2562792"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7ABF13-0E97-4107-86FE-59175312A633}">
      <dsp:nvSpPr>
        <dsp:cNvPr id="0" name=""/>
        <dsp:cNvSpPr/>
      </dsp:nvSpPr>
      <dsp:spPr>
        <a:xfrm>
          <a:off x="7214841"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5113967-F5C3-4376-A9C8-B518D99649A1}">
      <dsp:nvSpPr>
        <dsp:cNvPr id="0" name=""/>
        <dsp:cNvSpPr/>
      </dsp:nvSpPr>
      <dsp:spPr>
        <a:xfrm>
          <a:off x="8239958"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50F4F7-0062-43DF-AAAB-1B3461205A05}">
      <dsp:nvSpPr>
        <dsp:cNvPr id="0" name=""/>
        <dsp:cNvSpPr/>
      </dsp:nvSpPr>
      <dsp:spPr>
        <a:xfrm>
          <a:off x="5677166" y="1066678"/>
          <a:ext cx="2562792" cy="487862"/>
        </a:xfrm>
        <a:custGeom>
          <a:avLst/>
          <a:gdLst/>
          <a:ahLst/>
          <a:cxnLst/>
          <a:rect l="0" t="0" r="0" b="0"/>
          <a:pathLst>
            <a:path>
              <a:moveTo>
                <a:pt x="0" y="0"/>
              </a:moveTo>
              <a:lnTo>
                <a:pt x="0" y="332464"/>
              </a:lnTo>
              <a:lnTo>
                <a:pt x="2562792" y="332464"/>
              </a:lnTo>
              <a:lnTo>
                <a:pt x="2562792"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4028E42-80C4-4B59-9965-A239235FC9B1}">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03B0B3-29BF-4EF6-B09F-C7EF15FC514C}">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משיכה מול מעות</a:t>
          </a:r>
        </a:p>
      </dsp:txBody>
      <dsp:txXfrm>
        <a:off x="5056016" y="209752"/>
        <a:ext cx="1615068" cy="1002793"/>
      </dsp:txXfrm>
    </dsp:sp>
    <dsp:sp modelId="{E61FDD87-8FC7-4B6B-8805-3AFF3148843A}">
      <dsp:nvSpPr>
        <dsp:cNvPr id="0" name=""/>
        <dsp:cNvSpPr/>
      </dsp:nvSpPr>
      <dsp:spPr>
        <a:xfrm>
          <a:off x="7401226"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8D8A5E-A3D8-4AD5-B3A9-976EE1D9A5DB}">
      <dsp:nvSpPr>
        <dsp:cNvPr id="0" name=""/>
        <dsp:cNvSpPr/>
      </dsp:nvSpPr>
      <dsp:spPr>
        <a:xfrm>
          <a:off x="758761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משיכה- קניין שמתייחס לחפצה</a:t>
          </a:r>
        </a:p>
      </dsp:txBody>
      <dsp:txXfrm>
        <a:off x="7618809" y="1762804"/>
        <a:ext cx="1615068" cy="1002793"/>
      </dsp:txXfrm>
    </dsp:sp>
    <dsp:sp modelId="{C766CEFC-E411-45C1-9F6F-5FDC954AC195}">
      <dsp:nvSpPr>
        <dsp:cNvPr id="0" name=""/>
        <dsp:cNvSpPr/>
      </dsp:nvSpPr>
      <dsp:spPr>
        <a:xfrm>
          <a:off x="842634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9C2196-C11B-46AF-9E2D-99CB711B76EA}">
      <dsp:nvSpPr>
        <dsp:cNvPr id="0" name=""/>
        <dsp:cNvSpPr/>
      </dsp:nvSpPr>
      <dsp:spPr>
        <a:xfrm>
          <a:off x="861272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מתנה- קנין חד סתרי</a:t>
          </a:r>
        </a:p>
      </dsp:txBody>
      <dsp:txXfrm>
        <a:off x="8643926" y="3315857"/>
        <a:ext cx="1615068" cy="1002793"/>
      </dsp:txXfrm>
    </dsp:sp>
    <dsp:sp modelId="{D163B7EB-2B41-491B-AC31-A8CC0B410549}">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8B99A3-7FB0-43DC-85CC-7EEDFC565482}">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קניין עם הגוי- הישראל מנסה לקנות את החפצה </a:t>
          </a:r>
        </a:p>
      </dsp:txBody>
      <dsp:txXfrm>
        <a:off x="6593692" y="3315857"/>
        <a:ext cx="1615068" cy="1002793"/>
      </dsp:txXfrm>
    </dsp:sp>
    <dsp:sp modelId="{2FDE9B47-3A3F-4B14-98D1-F3CA5FEFCFE9}">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A82448-6601-4143-A127-E48507A220A4}">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מעות- קניין שמתייחס לגברה\האדם השני</a:t>
          </a:r>
        </a:p>
      </dsp:txBody>
      <dsp:txXfrm>
        <a:off x="2493224" y="1762804"/>
        <a:ext cx="1615068" cy="1002793"/>
      </dsp:txXfrm>
    </dsp:sp>
    <dsp:sp modelId="{BD589D9B-4232-463E-8AC3-D544A19A0E0C}">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31ACB5-84F7-4284-AAEE-58CB1BB93038}">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יחס </a:t>
          </a:r>
          <a:r>
            <a:rPr lang="he-IL" sz="1600" kern="1200" dirty="0" err="1"/>
            <a:t>פרעון</a:t>
          </a:r>
          <a:r>
            <a:rPr lang="he-IL" sz="1600" kern="1200" dirty="0"/>
            <a:t> חובו לאדם השני</a:t>
          </a:r>
        </a:p>
      </dsp:txBody>
      <dsp:txXfrm>
        <a:off x="4543458" y="3315857"/>
        <a:ext cx="1615068" cy="1002793"/>
      </dsp:txXfrm>
    </dsp:sp>
    <dsp:sp modelId="{B2251B7F-5C12-427F-99E6-E3599519CE65}">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8276C38-B3B1-459D-8C0F-B79D28B41497}">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יחס קניין סמלי עם הגברה</a:t>
          </a:r>
        </a:p>
      </dsp:txBody>
      <dsp:txXfrm>
        <a:off x="2493224" y="3315857"/>
        <a:ext cx="1615068" cy="1002793"/>
      </dsp:txXfrm>
    </dsp:sp>
    <dsp:sp modelId="{1CA77B76-1223-4FAD-A17A-42CE388B4DA3}">
      <dsp:nvSpPr>
        <dsp:cNvPr id="0" name=""/>
        <dsp:cNvSpPr/>
      </dsp:nvSpPr>
      <dsp:spPr>
        <a:xfrm>
          <a:off x="225407" y="3107593"/>
          <a:ext cx="1677464" cy="1065189"/>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D8E1C6A-B1E4-44FB-93BC-67A9CC272220}">
      <dsp:nvSpPr>
        <dsp:cNvPr id="0" name=""/>
        <dsp:cNvSpPr/>
      </dsp:nvSpPr>
      <dsp:spPr>
        <a:xfrm>
          <a:off x="411792"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קידושין- מסירת הנאה לאישה</a:t>
          </a:r>
        </a:p>
      </dsp:txBody>
      <dsp:txXfrm>
        <a:off x="442990" y="3315857"/>
        <a:ext cx="1615068" cy="100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EB2E4B-3BA4-4FD5-B5C9-30FF0DBFF816}">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2DC750-D88E-4971-BEEC-30ABC0B8368F}">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78FAF64-141E-4BA5-893D-6F3A5A63582D}">
      <dsp:nvSpPr>
        <dsp:cNvPr id="0" name=""/>
        <dsp:cNvSpPr/>
      </dsp:nvSpPr>
      <dsp:spPr>
        <a:xfrm>
          <a:off x="5118887"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A0F7060-3322-43C7-AF0B-580E596FBE5A}">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D2E2CB-59EF-46A0-A91D-791B0D6382DB}">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AF89D4-C9A0-4A7A-98B3-FB546A3EF191}">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1FE4B53-D1C0-470A-A8F2-5C603F4932F4}">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761665-5867-420F-BF49-E90BDB59DA3B}">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חלות הקניין</a:t>
          </a:r>
          <a:endParaRPr lang="en-IL" sz="2000" kern="1200" dirty="0"/>
        </a:p>
      </dsp:txBody>
      <dsp:txXfrm>
        <a:off x="4543458" y="209752"/>
        <a:ext cx="1615068" cy="1002793"/>
      </dsp:txXfrm>
    </dsp:sp>
    <dsp:sp modelId="{439041DE-A5DD-435F-A94A-19824EBE3D1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89BA02-79BA-4CB7-92BD-4673D8E34E30}">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מדין </a:t>
          </a:r>
          <a:r>
            <a:rPr lang="he-IL" sz="2000" kern="1200" dirty="0" err="1"/>
            <a:t>גמירות</a:t>
          </a:r>
          <a:r>
            <a:rPr lang="he-IL" sz="2000" kern="1200" dirty="0"/>
            <a:t> דעת </a:t>
          </a:r>
          <a:endParaRPr lang="en-IL" sz="2000" kern="1200" dirty="0"/>
        </a:p>
      </dsp:txBody>
      <dsp:txXfrm>
        <a:off x="6593692" y="1762804"/>
        <a:ext cx="1615068" cy="1002793"/>
      </dsp:txXfrm>
    </dsp:sp>
    <dsp:sp modelId="{6029A8B7-52B1-48C2-A72F-956554B9C808}">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783D6D3-2034-4ED2-ADE5-9713F831209C}">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err="1"/>
            <a:t>חזון</a:t>
          </a:r>
          <a:r>
            <a:rPr lang="he-IL" sz="2000" kern="1200" dirty="0"/>
            <a:t> איש </a:t>
          </a:r>
          <a:endParaRPr lang="en-IL" sz="2000" kern="1200" dirty="0"/>
        </a:p>
      </dsp:txBody>
      <dsp:txXfrm>
        <a:off x="6593692" y="3315857"/>
        <a:ext cx="1615068" cy="1002793"/>
      </dsp:txXfrm>
    </dsp:sp>
    <dsp:sp modelId="{CBD3F44E-F98E-457F-ADBC-740E46E8A4CC}">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3B862C-8061-4CAD-B99B-C5159EF770FA}">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מדין מעשה קניין פורמלי</a:t>
          </a:r>
          <a:endParaRPr lang="en-IL" sz="2000" kern="1200" dirty="0"/>
        </a:p>
      </dsp:txBody>
      <dsp:txXfrm>
        <a:off x="4543458" y="1762804"/>
        <a:ext cx="1615068" cy="1002793"/>
      </dsp:txXfrm>
    </dsp:sp>
    <dsp:sp modelId="{690EAACF-9848-4D9E-9DD9-9F47AB1D15C6}">
      <dsp:nvSpPr>
        <dsp:cNvPr id="0" name=""/>
        <dsp:cNvSpPr/>
      </dsp:nvSpPr>
      <dsp:spPr>
        <a:xfrm>
          <a:off x="4325875"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42D6FA-20A4-49F9-BB05-4E4C74CED277}">
      <dsp:nvSpPr>
        <dsp:cNvPr id="0" name=""/>
        <dsp:cNvSpPr/>
      </dsp:nvSpPr>
      <dsp:spPr>
        <a:xfrm>
          <a:off x="4512260"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רמב"ם</a:t>
          </a:r>
          <a:endParaRPr lang="en-IL" sz="2000" kern="1200" dirty="0"/>
        </a:p>
      </dsp:txBody>
      <dsp:txXfrm>
        <a:off x="4543458" y="3315857"/>
        <a:ext cx="1615068" cy="1002793"/>
      </dsp:txXfrm>
    </dsp:sp>
    <dsp:sp modelId="{8212FD1F-4DC3-4EE4-930B-D94E49A66E12}">
      <dsp:nvSpPr>
        <dsp:cNvPr id="0" name=""/>
        <dsp:cNvSpPr/>
      </dsp:nvSpPr>
      <dsp:spPr>
        <a:xfrm>
          <a:off x="2275641" y="1554541"/>
          <a:ext cx="1677464" cy="1065189"/>
        </a:xfrm>
        <a:prstGeom prst="roundRect">
          <a:avLst>
            <a:gd name="adj" fmla="val 10000"/>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C5F75A-D21E-47B0-8938-77CCC5B8EE4D}">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מדין פרסום שינוי הבעלות לציבור</a:t>
          </a:r>
          <a:endParaRPr lang="en-IL" sz="2000" kern="1200" dirty="0"/>
        </a:p>
      </dsp:txBody>
      <dsp:txXfrm>
        <a:off x="2493224" y="1762804"/>
        <a:ext cx="1615068" cy="1002793"/>
      </dsp:txXfrm>
    </dsp:sp>
    <dsp:sp modelId="{A5AFE8B7-4ECD-4150-9577-E038E8FAD4D2}">
      <dsp:nvSpPr>
        <dsp:cNvPr id="0" name=""/>
        <dsp:cNvSpPr/>
      </dsp:nvSpPr>
      <dsp:spPr>
        <a:xfrm>
          <a:off x="2275641" y="3107593"/>
          <a:ext cx="1677464" cy="1065189"/>
        </a:xfrm>
        <a:prstGeom prst="roundRect">
          <a:avLst>
            <a:gd name="adj" fmla="val 10000"/>
          </a:avLst>
        </a:prstGeom>
        <a:solidFill>
          <a:srgbClr val="00B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EE06931-85BA-4CED-A9E8-3DA60629A0EF}">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he-IL" sz="2000" kern="1200" dirty="0"/>
            <a:t>ירושלמי קידושין</a:t>
          </a:r>
          <a:endParaRPr lang="en-IL" sz="2000" kern="1200" dirty="0"/>
        </a:p>
      </dsp:txBody>
      <dsp:txXfrm>
        <a:off x="2493224" y="3315857"/>
        <a:ext cx="1615068" cy="10027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F29533-5BBC-48FA-9ACE-3F0CD9583A14}">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F4B03C-8758-4E88-8B7C-2F1F052CB0E6}">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91A714-20E5-4E89-99EA-B92250DE8BD6}">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88F5B7-094D-4604-890E-72CBA9A693CF}">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he-IL" sz="3700" kern="1200" dirty="0"/>
            <a:t>מקור הקניינים</a:t>
          </a:r>
          <a:endParaRPr lang="en-IL" sz="3700" kern="1200" dirty="0"/>
        </a:p>
      </dsp:txBody>
      <dsp:txXfrm>
        <a:off x="4145946" y="324414"/>
        <a:ext cx="2513811" cy="1560821"/>
      </dsp:txXfrm>
    </dsp:sp>
    <dsp:sp modelId="{E506BC3F-4D6F-4C81-89E4-DA62833D93B0}">
      <dsp:nvSpPr>
        <dsp:cNvPr id="0" name=""/>
        <dsp:cNvSpPr/>
      </dsp:nvSpPr>
      <dsp:spPr>
        <a:xfrm>
          <a:off x="5402851"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4A5DC7-46B2-4E98-A3EB-F86F57F43550}">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he-IL" sz="3700" kern="1200" dirty="0"/>
            <a:t>רמב"ם- מן התורה</a:t>
          </a:r>
          <a:endParaRPr lang="en-IL" sz="3700" kern="1200" dirty="0"/>
        </a:p>
      </dsp:txBody>
      <dsp:txXfrm>
        <a:off x="5741513" y="2741699"/>
        <a:ext cx="2513811" cy="1560821"/>
      </dsp:txXfrm>
    </dsp:sp>
    <dsp:sp modelId="{BA8761B5-BDD6-46F4-B0FE-83B13988EF76}">
      <dsp:nvSpPr>
        <dsp:cNvPr id="0" name=""/>
        <dsp:cNvSpPr/>
      </dsp:nvSpPr>
      <dsp:spPr>
        <a:xfrm>
          <a:off x="2211716"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EDCBDE-BDB0-4D73-81D0-C528C697CDB0}">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0970" tIns="140970" rIns="140970" bIns="140970" numCol="1" spcCol="1270" anchor="ctr" anchorCtr="0">
          <a:noAutofit/>
        </a:bodyPr>
        <a:lstStyle/>
        <a:p>
          <a:pPr marL="0" lvl="0" indent="0" algn="ctr" defTabSz="1644650">
            <a:lnSpc>
              <a:spcPct val="90000"/>
            </a:lnSpc>
            <a:spcBef>
              <a:spcPct val="0"/>
            </a:spcBef>
            <a:spcAft>
              <a:spcPct val="35000"/>
            </a:spcAft>
            <a:buNone/>
          </a:pPr>
          <a:r>
            <a:rPr lang="he-IL" sz="3700" kern="1200" dirty="0"/>
            <a:t>ירושלמי- מנהג העולם</a:t>
          </a:r>
          <a:endParaRPr lang="en-IL" sz="3700" kern="1200" dirty="0"/>
        </a:p>
      </dsp:txBody>
      <dsp:txXfrm>
        <a:off x="2550378" y="2741699"/>
        <a:ext cx="2513811" cy="156082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F9F57D-550E-42D2-9137-073446DE3F1D}">
      <dsp:nvSpPr>
        <dsp:cNvPr id="0" name=""/>
        <dsp:cNvSpPr/>
      </dsp:nvSpPr>
      <dsp:spPr>
        <a:xfrm>
          <a:off x="4139490"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84188-6458-4EBF-99F3-62F5C9E4D12F}">
      <dsp:nvSpPr>
        <dsp:cNvPr id="0" name=""/>
        <dsp:cNvSpPr/>
      </dsp:nvSpPr>
      <dsp:spPr>
        <a:xfrm>
          <a:off x="5164607"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9F281-F752-4047-8E47-5711ED031142}">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078CD-5DAF-4854-BC43-0F8A51871EFA}">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940E9-5142-47A2-851F-DB89ABE8EE31}">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מעות קונות</a:t>
          </a:r>
          <a:endParaRPr lang="en-IL" sz="1600" kern="1200" dirty="0"/>
        </a:p>
      </dsp:txBody>
      <dsp:txXfrm>
        <a:off x="4543458" y="209752"/>
        <a:ext cx="1615068" cy="1002793"/>
      </dsp:txXfrm>
    </dsp:sp>
    <dsp:sp modelId="{4C096FFD-5E30-4339-BCEA-4B3D112F1112}">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BA348-75D9-4398-B914-DD45EF350B57}">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תוס- סתם קנין בכסף</a:t>
          </a:r>
          <a:endParaRPr lang="en-IL" sz="1600" kern="1200" dirty="0"/>
        </a:p>
      </dsp:txBody>
      <dsp:txXfrm>
        <a:off x="4543458" y="1762804"/>
        <a:ext cx="1615068" cy="1002793"/>
      </dsp:txXfrm>
    </dsp:sp>
    <dsp:sp modelId="{BB15A19E-598D-452D-B11D-0640FDFE5DB4}">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1E511-46C6-4E06-8E9C-421E6915B1CD}">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הקובע בעיקרי היא השוק והציבור (כמו הירושלמי)</a:t>
          </a:r>
          <a:endParaRPr lang="en-IL" sz="1600" kern="1200" dirty="0"/>
        </a:p>
      </dsp:txBody>
      <dsp:txXfrm>
        <a:off x="5568575" y="3315857"/>
        <a:ext cx="1615068" cy="1002793"/>
      </dsp:txXfrm>
    </dsp:sp>
    <dsp:sp modelId="{A5ACC07F-70CC-41F4-94BB-38E1793F13FF}">
      <dsp:nvSpPr>
        <dsp:cNvPr id="0" name=""/>
        <dsp:cNvSpPr/>
      </dsp:nvSpPr>
      <dsp:spPr>
        <a:xfrm>
          <a:off x="3300758" y="3107593"/>
          <a:ext cx="1677464" cy="1065189"/>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EAB3-DB57-4DFA-9799-FBF6346C1944}">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פעולה כלכלי [למה שייך לקידושי כסף?]</a:t>
          </a:r>
          <a:endParaRPr lang="en-IL" sz="1600" kern="1200" dirty="0"/>
        </a:p>
      </dsp:txBody>
      <dsp:txXfrm>
        <a:off x="3518341"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5C42E-6E46-4ED3-BD15-57C30EBB3BC0}">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599B2-340A-4B8C-B25C-BCAFAA0B135B}">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3E6287-80A2-45F0-BECD-398EEB707B70}">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F9F57D-550E-42D2-9137-073446DE3F1D}">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84188-6458-4EBF-99F3-62F5C9E4D12F}">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9F281-F752-4047-8E47-5711ED031142}">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078CD-5DAF-4854-BC43-0F8A51871EFA}">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940E9-5142-47A2-851F-DB89ABE8EE31}">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a:t>מעות קונות</a:t>
          </a:r>
          <a:endParaRPr lang="en-IL" sz="1600" kern="1200" dirty="0"/>
        </a:p>
      </dsp:txBody>
      <dsp:txXfrm>
        <a:off x="4543458" y="209752"/>
        <a:ext cx="1615068" cy="1002793"/>
      </dsp:txXfrm>
    </dsp:sp>
    <dsp:sp modelId="{4C096FFD-5E30-4339-BCEA-4B3D112F1112}">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BA348-75D9-4398-B914-DD45EF350B57}">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תוס- סתם קנין בכסף</a:t>
          </a:r>
          <a:endParaRPr lang="en-IL" sz="1600" kern="1200" dirty="0"/>
        </a:p>
      </dsp:txBody>
      <dsp:txXfrm>
        <a:off x="6593692" y="1762804"/>
        <a:ext cx="1615068" cy="1002793"/>
      </dsp:txXfrm>
    </dsp:sp>
    <dsp:sp modelId="{BB15A19E-598D-452D-B11D-0640FDFE5DB4}">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1E511-46C6-4E06-8E9C-421E6915B1CD}">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הקובע העיקרי היא השוק והציבור (כמו הירושלמי)</a:t>
          </a:r>
          <a:endParaRPr lang="en-IL" sz="1600" kern="1200" dirty="0"/>
        </a:p>
      </dsp:txBody>
      <dsp:txXfrm>
        <a:off x="7618809" y="3315857"/>
        <a:ext cx="1615068" cy="1002793"/>
      </dsp:txXfrm>
    </dsp:sp>
    <dsp:sp modelId="{A5ACC07F-70CC-41F4-94BB-38E1793F13FF}">
      <dsp:nvSpPr>
        <dsp:cNvPr id="0" name=""/>
        <dsp:cNvSpPr/>
      </dsp:nvSpPr>
      <dsp:spPr>
        <a:xfrm>
          <a:off x="5350992" y="3107593"/>
          <a:ext cx="1677464" cy="1065189"/>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EAB3-DB57-4DFA-9799-FBF6346C1944}">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פעולה כלכלי [למה שייך לקידושי כסף?]</a:t>
          </a:r>
          <a:endParaRPr lang="en-IL" sz="1600" kern="1200" dirty="0"/>
        </a:p>
      </dsp:txBody>
      <dsp:txXfrm>
        <a:off x="5568575" y="3315857"/>
        <a:ext cx="1615068" cy="1002793"/>
      </dsp:txXfrm>
    </dsp:sp>
    <dsp:sp modelId="{0353448E-02D3-4468-88E4-0D567F6E2165}">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9141F-254A-464F-B4A3-E35E00E110A7}">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err="1"/>
            <a:t>רי"ף</a:t>
          </a:r>
          <a:r>
            <a:rPr lang="he-IL" sz="1600" kern="1200" dirty="0"/>
            <a:t>- קל וחומר מעבד עברי</a:t>
          </a:r>
          <a:endParaRPr lang="en-IL" sz="1600" kern="1200" dirty="0"/>
        </a:p>
      </dsp:txBody>
      <dsp:txXfrm>
        <a:off x="2493224" y="1762804"/>
        <a:ext cx="1615068" cy="1002793"/>
      </dsp:txXfrm>
    </dsp:sp>
    <dsp:sp modelId="{92FC354E-E1F6-44FD-86CF-B897EDAB024A}">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4BDD24-913E-4DDF-9D44-0972BA0BE5A0}">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יצירת התחייבות לאחרים</a:t>
          </a:r>
          <a:endParaRPr lang="en-IL" sz="1600" kern="1200" dirty="0"/>
        </a:p>
      </dsp:txBody>
      <dsp:txXfrm>
        <a:off x="3518341" y="3315857"/>
        <a:ext cx="1615068" cy="1002793"/>
      </dsp:txXfrm>
    </dsp:sp>
    <dsp:sp modelId="{FCCC7028-18B4-456C-B8F3-37B1C24C7E15}">
      <dsp:nvSpPr>
        <dsp:cNvPr id="0" name=""/>
        <dsp:cNvSpPr/>
      </dsp:nvSpPr>
      <dsp:spPr>
        <a:xfrm>
          <a:off x="1250524" y="3107593"/>
          <a:ext cx="1677464" cy="1065189"/>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902AEE-1A06-4A9D-8AAE-8FC0CF283AD3}">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[הגיוני למה יש קידושי כסף]</a:t>
          </a:r>
          <a:endParaRPr lang="en-IL" sz="1600" kern="1200" dirty="0"/>
        </a:p>
      </dsp:txBody>
      <dsp:txXfrm>
        <a:off x="1468107" y="3315857"/>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C3100-6242-4370-8825-E9D0BFA3F661}">
      <dsp:nvSpPr>
        <dsp:cNvPr id="0" name=""/>
        <dsp:cNvSpPr/>
      </dsp:nvSpPr>
      <dsp:spPr>
        <a:xfrm>
          <a:off x="729108"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4F8EDA-6934-4614-9C1F-BB8C76ACF8F7}">
      <dsp:nvSpPr>
        <dsp:cNvPr id="0" name=""/>
        <dsp:cNvSpPr/>
      </dsp:nvSpPr>
      <dsp:spPr>
        <a:xfrm>
          <a:off x="1618673"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865B34-A66D-43E8-AB21-2D7E4B1B3AAB}">
      <dsp:nvSpPr>
        <dsp:cNvPr id="0" name=""/>
        <dsp:cNvSpPr/>
      </dsp:nvSpPr>
      <dsp:spPr>
        <a:xfrm>
          <a:off x="1618673" y="1213322"/>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55C42E-6E46-4ED3-BD15-57C30EBB3BC0}">
      <dsp:nvSpPr>
        <dsp:cNvPr id="0" name=""/>
        <dsp:cNvSpPr/>
      </dsp:nvSpPr>
      <dsp:spPr>
        <a:xfrm>
          <a:off x="4287366"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599B2-340A-4B8C-B25C-BCAFAA0B135B}">
      <dsp:nvSpPr>
        <dsp:cNvPr id="0" name=""/>
        <dsp:cNvSpPr/>
      </dsp:nvSpPr>
      <dsp:spPr>
        <a:xfrm>
          <a:off x="5176930"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3E6287-80A2-45F0-BECD-398EEB707B70}">
      <dsp:nvSpPr>
        <dsp:cNvPr id="0" name=""/>
        <dsp:cNvSpPr/>
      </dsp:nvSpPr>
      <dsp:spPr>
        <a:xfrm>
          <a:off x="5131210" y="1213322"/>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F9F57D-550E-42D2-9137-073446DE3F1D}">
      <dsp:nvSpPr>
        <dsp:cNvPr id="0" name=""/>
        <dsp:cNvSpPr/>
      </dsp:nvSpPr>
      <dsp:spPr>
        <a:xfrm>
          <a:off x="7845623" y="2561012"/>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84188-6458-4EBF-99F3-62F5C9E4D12F}">
      <dsp:nvSpPr>
        <dsp:cNvPr id="0" name=""/>
        <dsp:cNvSpPr/>
      </dsp:nvSpPr>
      <dsp:spPr>
        <a:xfrm>
          <a:off x="8735187" y="2561012"/>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9F281-F752-4047-8E47-5711ED031142}">
      <dsp:nvSpPr>
        <dsp:cNvPr id="0" name=""/>
        <dsp:cNvSpPr/>
      </dsp:nvSpPr>
      <dsp:spPr>
        <a:xfrm>
          <a:off x="5176930" y="1213322"/>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078CD-5DAF-4854-BC43-0F8A51871EFA}">
      <dsp:nvSpPr>
        <dsp:cNvPr id="0" name=""/>
        <dsp:cNvSpPr/>
      </dsp:nvSpPr>
      <dsp:spPr>
        <a:xfrm>
          <a:off x="4449105" y="28898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940E9-5142-47A2-851F-DB89ABE8EE31}">
      <dsp:nvSpPr>
        <dsp:cNvPr id="0" name=""/>
        <dsp:cNvSpPr/>
      </dsp:nvSpPr>
      <dsp:spPr>
        <a:xfrm>
          <a:off x="4610844" y="44263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a:t>מעות קונות</a:t>
          </a:r>
          <a:endParaRPr lang="en-IL" sz="1300" kern="1200" dirty="0"/>
        </a:p>
      </dsp:txBody>
      <dsp:txXfrm>
        <a:off x="4637917" y="469708"/>
        <a:ext cx="1401504" cy="870192"/>
      </dsp:txXfrm>
    </dsp:sp>
    <dsp:sp modelId="{4C096FFD-5E30-4339-BCEA-4B3D112F1112}">
      <dsp:nvSpPr>
        <dsp:cNvPr id="0" name=""/>
        <dsp:cNvSpPr/>
      </dsp:nvSpPr>
      <dsp:spPr>
        <a:xfrm>
          <a:off x="8007362"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BA348-75D9-4398-B914-DD45EF350B57}">
      <dsp:nvSpPr>
        <dsp:cNvPr id="0" name=""/>
        <dsp:cNvSpPr/>
      </dsp:nvSpPr>
      <dsp:spPr>
        <a:xfrm>
          <a:off x="8169101"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תוס- סתם קנין בכסף</a:t>
          </a:r>
          <a:endParaRPr lang="en-IL" sz="1300" kern="1200" dirty="0"/>
        </a:p>
      </dsp:txBody>
      <dsp:txXfrm>
        <a:off x="8196174" y="1817398"/>
        <a:ext cx="1401504" cy="870192"/>
      </dsp:txXfrm>
    </dsp:sp>
    <dsp:sp modelId="{BB15A19E-598D-452D-B11D-0640FDFE5DB4}">
      <dsp:nvSpPr>
        <dsp:cNvPr id="0" name=""/>
        <dsp:cNvSpPr/>
      </dsp:nvSpPr>
      <dsp:spPr>
        <a:xfrm>
          <a:off x="8896926"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1E511-46C6-4E06-8E9C-421E6915B1CD}">
      <dsp:nvSpPr>
        <dsp:cNvPr id="0" name=""/>
        <dsp:cNvSpPr/>
      </dsp:nvSpPr>
      <dsp:spPr>
        <a:xfrm>
          <a:off x="9058665"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הקובע העיקרי היא השוק והציבור (כמו הירושלמי)</a:t>
          </a:r>
          <a:endParaRPr lang="en-IL" sz="1300" kern="1200" dirty="0"/>
        </a:p>
      </dsp:txBody>
      <dsp:txXfrm>
        <a:off x="9085738" y="3165088"/>
        <a:ext cx="1401504" cy="870192"/>
      </dsp:txXfrm>
    </dsp:sp>
    <dsp:sp modelId="{A5ACC07F-70CC-41F4-94BB-38E1793F13FF}">
      <dsp:nvSpPr>
        <dsp:cNvPr id="0" name=""/>
        <dsp:cNvSpPr/>
      </dsp:nvSpPr>
      <dsp:spPr>
        <a:xfrm>
          <a:off x="7117798" y="2984363"/>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EAB3-DB57-4DFA-9799-FBF6346C1944}">
      <dsp:nvSpPr>
        <dsp:cNvPr id="0" name=""/>
        <dsp:cNvSpPr/>
      </dsp:nvSpPr>
      <dsp:spPr>
        <a:xfrm>
          <a:off x="7279537"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פעולה כלכלי [למה שייך לקידושי כסף?]</a:t>
          </a:r>
          <a:endParaRPr lang="en-IL" sz="1300" kern="1200" dirty="0"/>
        </a:p>
      </dsp:txBody>
      <dsp:txXfrm>
        <a:off x="7306610" y="3165088"/>
        <a:ext cx="1401504" cy="870192"/>
      </dsp:txXfrm>
    </dsp:sp>
    <dsp:sp modelId="{0353448E-02D3-4468-88E4-0D567F6E2165}">
      <dsp:nvSpPr>
        <dsp:cNvPr id="0" name=""/>
        <dsp:cNvSpPr/>
      </dsp:nvSpPr>
      <dsp:spPr>
        <a:xfrm>
          <a:off x="4449105"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9141F-254A-464F-B4A3-E35E00E110A7}">
      <dsp:nvSpPr>
        <dsp:cNvPr id="0" name=""/>
        <dsp:cNvSpPr/>
      </dsp:nvSpPr>
      <dsp:spPr>
        <a:xfrm>
          <a:off x="4610844"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err="1"/>
            <a:t>רי"ף</a:t>
          </a:r>
          <a:r>
            <a:rPr lang="he-IL" sz="1300" kern="1200" dirty="0"/>
            <a:t>- קל וחומר מעבד עברי</a:t>
          </a:r>
          <a:endParaRPr lang="en-IL" sz="1300" kern="1200" dirty="0"/>
        </a:p>
      </dsp:txBody>
      <dsp:txXfrm>
        <a:off x="4637917" y="1817398"/>
        <a:ext cx="1401504" cy="870192"/>
      </dsp:txXfrm>
    </dsp:sp>
    <dsp:sp modelId="{92FC354E-E1F6-44FD-86CF-B897EDAB024A}">
      <dsp:nvSpPr>
        <dsp:cNvPr id="0" name=""/>
        <dsp:cNvSpPr/>
      </dsp:nvSpPr>
      <dsp:spPr>
        <a:xfrm>
          <a:off x="5338669"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4BDD24-913E-4DDF-9D44-0972BA0BE5A0}">
      <dsp:nvSpPr>
        <dsp:cNvPr id="0" name=""/>
        <dsp:cNvSpPr/>
      </dsp:nvSpPr>
      <dsp:spPr>
        <a:xfrm>
          <a:off x="5500408"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יצירת התחייבות לאחרים</a:t>
          </a:r>
          <a:endParaRPr lang="en-IL" sz="1300" kern="1200" dirty="0"/>
        </a:p>
      </dsp:txBody>
      <dsp:txXfrm>
        <a:off x="5527481" y="3165088"/>
        <a:ext cx="1401504" cy="870192"/>
      </dsp:txXfrm>
    </dsp:sp>
    <dsp:sp modelId="{FCCC7028-18B4-456C-B8F3-37B1C24C7E15}">
      <dsp:nvSpPr>
        <dsp:cNvPr id="0" name=""/>
        <dsp:cNvSpPr/>
      </dsp:nvSpPr>
      <dsp:spPr>
        <a:xfrm>
          <a:off x="3559540" y="2984363"/>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902AEE-1A06-4A9D-8AAE-8FC0CF283AD3}">
      <dsp:nvSpPr>
        <dsp:cNvPr id="0" name=""/>
        <dsp:cNvSpPr/>
      </dsp:nvSpPr>
      <dsp:spPr>
        <a:xfrm>
          <a:off x="3721279"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[הגיוני למה יש קידושי כסף]</a:t>
          </a:r>
          <a:endParaRPr lang="en-IL" sz="1300" kern="1200" dirty="0"/>
        </a:p>
      </dsp:txBody>
      <dsp:txXfrm>
        <a:off x="3748352" y="3165088"/>
        <a:ext cx="1401504" cy="870192"/>
      </dsp:txXfrm>
    </dsp:sp>
    <dsp:sp modelId="{33F00D26-29F8-44E6-8360-9C61438BB938}">
      <dsp:nvSpPr>
        <dsp:cNvPr id="0" name=""/>
        <dsp:cNvSpPr/>
      </dsp:nvSpPr>
      <dsp:spPr>
        <a:xfrm>
          <a:off x="890847" y="163667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1D4F0-1A30-44D6-8E09-25D483F38049}">
      <dsp:nvSpPr>
        <dsp:cNvPr id="0" name=""/>
        <dsp:cNvSpPr/>
      </dsp:nvSpPr>
      <dsp:spPr>
        <a:xfrm>
          <a:off x="1052586" y="179032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רש"י- נלמד מפדיון הקדש</a:t>
          </a:r>
          <a:endParaRPr lang="en-IL" sz="1300" kern="1200" dirty="0"/>
        </a:p>
      </dsp:txBody>
      <dsp:txXfrm>
        <a:off x="1079659" y="1817398"/>
        <a:ext cx="1401504" cy="870192"/>
      </dsp:txXfrm>
    </dsp:sp>
    <dsp:sp modelId="{EC648E5A-2155-4D14-B636-0E2528FB57AB}">
      <dsp:nvSpPr>
        <dsp:cNvPr id="0" name=""/>
        <dsp:cNvSpPr/>
      </dsp:nvSpPr>
      <dsp:spPr>
        <a:xfrm>
          <a:off x="1780412" y="2984363"/>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3AF7E-8BA9-438E-8ADF-27DD90E8B827}">
      <dsp:nvSpPr>
        <dsp:cNvPr id="0" name=""/>
        <dsp:cNvSpPr/>
      </dsp:nvSpPr>
      <dsp:spPr>
        <a:xfrm>
          <a:off x="1942151"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שינוי שייכות ומעמד של הדבר (מקדש לחו"ל) אם כן יעיל גם מאדם לאדם</a:t>
          </a:r>
          <a:endParaRPr lang="en-IL" sz="1300" kern="1200" dirty="0"/>
        </a:p>
      </dsp:txBody>
      <dsp:txXfrm>
        <a:off x="1969224" y="3165088"/>
        <a:ext cx="1401504" cy="870192"/>
      </dsp:txXfrm>
    </dsp:sp>
    <dsp:sp modelId="{391E0197-7D9B-4D52-8C5D-E7EA5778D189}">
      <dsp:nvSpPr>
        <dsp:cNvPr id="0" name=""/>
        <dsp:cNvSpPr/>
      </dsp:nvSpPr>
      <dsp:spPr>
        <a:xfrm>
          <a:off x="1283" y="2984363"/>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23109-0F96-45CD-95E6-F1C698B73BE2}">
      <dsp:nvSpPr>
        <dsp:cNvPr id="0" name=""/>
        <dsp:cNvSpPr/>
      </dsp:nvSpPr>
      <dsp:spPr>
        <a:xfrm>
          <a:off x="163022" y="3138015"/>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[בקידושין- שינוי מחול למקודשת ומיועדת רק לי]</a:t>
          </a:r>
          <a:endParaRPr lang="en-IL" sz="1300" kern="1200" dirty="0"/>
        </a:p>
      </dsp:txBody>
      <dsp:txXfrm>
        <a:off x="190095" y="3165088"/>
        <a:ext cx="1401504" cy="87019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5C3100-6242-4370-8825-E9D0BFA3F661}">
      <dsp:nvSpPr>
        <dsp:cNvPr id="0" name=""/>
        <dsp:cNvSpPr/>
      </dsp:nvSpPr>
      <dsp:spPr>
        <a:xfrm>
          <a:off x="729108" y="2809667"/>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64F8EDA-6934-4614-9C1F-BB8C76ACF8F7}">
      <dsp:nvSpPr>
        <dsp:cNvPr id="0" name=""/>
        <dsp:cNvSpPr/>
      </dsp:nvSpPr>
      <dsp:spPr>
        <a:xfrm>
          <a:off x="1618673" y="2809667"/>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5865B34-A66D-43E8-AB21-2D7E4B1B3AAB}">
      <dsp:nvSpPr>
        <dsp:cNvPr id="0" name=""/>
        <dsp:cNvSpPr/>
      </dsp:nvSpPr>
      <dsp:spPr>
        <a:xfrm>
          <a:off x="1618673" y="1461977"/>
          <a:ext cx="3558257" cy="423351"/>
        </a:xfrm>
        <a:custGeom>
          <a:avLst/>
          <a:gdLst/>
          <a:ahLst/>
          <a:cxnLst/>
          <a:rect l="0" t="0" r="0" b="0"/>
          <a:pathLst>
            <a:path>
              <a:moveTo>
                <a:pt x="3558257" y="0"/>
              </a:moveTo>
              <a:lnTo>
                <a:pt x="3558257" y="288501"/>
              </a:lnTo>
              <a:lnTo>
                <a:pt x="0" y="288501"/>
              </a:lnTo>
              <a:lnTo>
                <a:pt x="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55C42E-6E46-4ED3-BD15-57C30EBB3BC0}">
      <dsp:nvSpPr>
        <dsp:cNvPr id="0" name=""/>
        <dsp:cNvSpPr/>
      </dsp:nvSpPr>
      <dsp:spPr>
        <a:xfrm>
          <a:off x="4287366" y="2809667"/>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4599B2-340A-4B8C-B25C-BCAFAA0B135B}">
      <dsp:nvSpPr>
        <dsp:cNvPr id="0" name=""/>
        <dsp:cNvSpPr/>
      </dsp:nvSpPr>
      <dsp:spPr>
        <a:xfrm>
          <a:off x="5176930" y="2809667"/>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23E6287-80A2-45F0-BECD-398EEB707B70}">
      <dsp:nvSpPr>
        <dsp:cNvPr id="0" name=""/>
        <dsp:cNvSpPr/>
      </dsp:nvSpPr>
      <dsp:spPr>
        <a:xfrm>
          <a:off x="5131210" y="1461977"/>
          <a:ext cx="91440" cy="423351"/>
        </a:xfrm>
        <a:custGeom>
          <a:avLst/>
          <a:gdLst/>
          <a:ahLst/>
          <a:cxnLst/>
          <a:rect l="0" t="0" r="0" b="0"/>
          <a:pathLst>
            <a:path>
              <a:moveTo>
                <a:pt x="45720" y="0"/>
              </a:moveTo>
              <a:lnTo>
                <a:pt x="45720"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B432DE8-7108-45AE-99BF-2EDD17E23245}">
      <dsp:nvSpPr>
        <dsp:cNvPr id="0" name=""/>
        <dsp:cNvSpPr/>
      </dsp:nvSpPr>
      <dsp:spPr>
        <a:xfrm>
          <a:off x="7799903" y="4157357"/>
          <a:ext cx="91440" cy="423351"/>
        </a:xfrm>
        <a:custGeom>
          <a:avLst/>
          <a:gdLst/>
          <a:ahLst/>
          <a:cxnLst/>
          <a:rect l="0" t="0" r="0" b="0"/>
          <a:pathLst>
            <a:path>
              <a:moveTo>
                <a:pt x="45720" y="0"/>
              </a:moveTo>
              <a:lnTo>
                <a:pt x="4572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F9F57D-550E-42D2-9137-073446DE3F1D}">
      <dsp:nvSpPr>
        <dsp:cNvPr id="0" name=""/>
        <dsp:cNvSpPr/>
      </dsp:nvSpPr>
      <dsp:spPr>
        <a:xfrm>
          <a:off x="7845623" y="2809667"/>
          <a:ext cx="889564" cy="423351"/>
        </a:xfrm>
        <a:custGeom>
          <a:avLst/>
          <a:gdLst/>
          <a:ahLst/>
          <a:cxnLst/>
          <a:rect l="0" t="0" r="0" b="0"/>
          <a:pathLst>
            <a:path>
              <a:moveTo>
                <a:pt x="889564" y="0"/>
              </a:moveTo>
              <a:lnTo>
                <a:pt x="889564" y="288501"/>
              </a:lnTo>
              <a:lnTo>
                <a:pt x="0" y="288501"/>
              </a:lnTo>
              <a:lnTo>
                <a:pt x="0"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B84188-6458-4EBF-99F3-62F5C9E4D12F}">
      <dsp:nvSpPr>
        <dsp:cNvPr id="0" name=""/>
        <dsp:cNvSpPr/>
      </dsp:nvSpPr>
      <dsp:spPr>
        <a:xfrm>
          <a:off x="8735187" y="2809667"/>
          <a:ext cx="889564" cy="423351"/>
        </a:xfrm>
        <a:custGeom>
          <a:avLst/>
          <a:gdLst/>
          <a:ahLst/>
          <a:cxnLst/>
          <a:rect l="0" t="0" r="0" b="0"/>
          <a:pathLst>
            <a:path>
              <a:moveTo>
                <a:pt x="0" y="0"/>
              </a:moveTo>
              <a:lnTo>
                <a:pt x="0" y="288501"/>
              </a:lnTo>
              <a:lnTo>
                <a:pt x="889564" y="288501"/>
              </a:lnTo>
              <a:lnTo>
                <a:pt x="889564" y="42335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0B9F281-F752-4047-8E47-5711ED031142}">
      <dsp:nvSpPr>
        <dsp:cNvPr id="0" name=""/>
        <dsp:cNvSpPr/>
      </dsp:nvSpPr>
      <dsp:spPr>
        <a:xfrm>
          <a:off x="5176930" y="1461977"/>
          <a:ext cx="3558257" cy="423351"/>
        </a:xfrm>
        <a:custGeom>
          <a:avLst/>
          <a:gdLst/>
          <a:ahLst/>
          <a:cxnLst/>
          <a:rect l="0" t="0" r="0" b="0"/>
          <a:pathLst>
            <a:path>
              <a:moveTo>
                <a:pt x="0" y="0"/>
              </a:moveTo>
              <a:lnTo>
                <a:pt x="0" y="288501"/>
              </a:lnTo>
              <a:lnTo>
                <a:pt x="3558257" y="288501"/>
              </a:lnTo>
              <a:lnTo>
                <a:pt x="3558257" y="42335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E8078CD-5DAF-4854-BC43-0F8A51871EFA}">
      <dsp:nvSpPr>
        <dsp:cNvPr id="0" name=""/>
        <dsp:cNvSpPr/>
      </dsp:nvSpPr>
      <dsp:spPr>
        <a:xfrm>
          <a:off x="4449105" y="537639"/>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F940E9-5142-47A2-851F-DB89ABE8EE31}">
      <dsp:nvSpPr>
        <dsp:cNvPr id="0" name=""/>
        <dsp:cNvSpPr/>
      </dsp:nvSpPr>
      <dsp:spPr>
        <a:xfrm>
          <a:off x="4610844" y="691291"/>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a:t>מעות קונות</a:t>
          </a:r>
          <a:endParaRPr lang="en-IL" sz="1300" kern="1200" dirty="0"/>
        </a:p>
      </dsp:txBody>
      <dsp:txXfrm>
        <a:off x="4637917" y="718364"/>
        <a:ext cx="1401504" cy="870192"/>
      </dsp:txXfrm>
    </dsp:sp>
    <dsp:sp modelId="{4C096FFD-5E30-4339-BCEA-4B3D112F1112}">
      <dsp:nvSpPr>
        <dsp:cNvPr id="0" name=""/>
        <dsp:cNvSpPr/>
      </dsp:nvSpPr>
      <dsp:spPr>
        <a:xfrm>
          <a:off x="8007362" y="18853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EFBA348-75D9-4398-B914-DD45EF350B57}">
      <dsp:nvSpPr>
        <dsp:cNvPr id="0" name=""/>
        <dsp:cNvSpPr/>
      </dsp:nvSpPr>
      <dsp:spPr>
        <a:xfrm>
          <a:off x="8169101" y="20389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תוס- סתם קנין בכסף</a:t>
          </a:r>
          <a:endParaRPr lang="en-IL" sz="1300" kern="1200" dirty="0"/>
        </a:p>
      </dsp:txBody>
      <dsp:txXfrm>
        <a:off x="8196174" y="2066053"/>
        <a:ext cx="1401504" cy="870192"/>
      </dsp:txXfrm>
    </dsp:sp>
    <dsp:sp modelId="{BB15A19E-598D-452D-B11D-0640FDFE5DB4}">
      <dsp:nvSpPr>
        <dsp:cNvPr id="0" name=""/>
        <dsp:cNvSpPr/>
      </dsp:nvSpPr>
      <dsp:spPr>
        <a:xfrm>
          <a:off x="8896926" y="32330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11E511-46C6-4E06-8E9C-421E6915B1CD}">
      <dsp:nvSpPr>
        <dsp:cNvPr id="0" name=""/>
        <dsp:cNvSpPr/>
      </dsp:nvSpPr>
      <dsp:spPr>
        <a:xfrm>
          <a:off x="9058665"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הקובע העיקרי היא השוק והציבור (כמו הירושלמי)</a:t>
          </a:r>
          <a:endParaRPr lang="en-IL" sz="1300" kern="1200" dirty="0"/>
        </a:p>
      </dsp:txBody>
      <dsp:txXfrm>
        <a:off x="9085738" y="3413743"/>
        <a:ext cx="1401504" cy="870192"/>
      </dsp:txXfrm>
    </dsp:sp>
    <dsp:sp modelId="{A5ACC07F-70CC-41F4-94BB-38E1793F13FF}">
      <dsp:nvSpPr>
        <dsp:cNvPr id="0" name=""/>
        <dsp:cNvSpPr/>
      </dsp:nvSpPr>
      <dsp:spPr>
        <a:xfrm>
          <a:off x="7117798" y="3233018"/>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60CEAB3-DB57-4DFA-9799-FBF6346C1944}">
      <dsp:nvSpPr>
        <dsp:cNvPr id="0" name=""/>
        <dsp:cNvSpPr/>
      </dsp:nvSpPr>
      <dsp:spPr>
        <a:xfrm>
          <a:off x="7279537"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פעולה כלכלי [למה שייך לקידושי כסף?]</a:t>
          </a:r>
          <a:endParaRPr lang="en-IL" sz="1300" kern="1200" dirty="0"/>
        </a:p>
      </dsp:txBody>
      <dsp:txXfrm>
        <a:off x="7306610" y="3413743"/>
        <a:ext cx="1401504" cy="870192"/>
      </dsp:txXfrm>
    </dsp:sp>
    <dsp:sp modelId="{D66BE8DA-2B64-4042-BE1C-DEBE52CD50F3}">
      <dsp:nvSpPr>
        <dsp:cNvPr id="0" name=""/>
        <dsp:cNvSpPr/>
      </dsp:nvSpPr>
      <dsp:spPr>
        <a:xfrm>
          <a:off x="7117798" y="4580708"/>
          <a:ext cx="1455650" cy="924338"/>
        </a:xfrm>
        <a:prstGeom prst="roundRect">
          <a:avLst>
            <a:gd name="adj" fmla="val 10000"/>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977B4AE-10BA-4225-A9C7-5B4CD545C507}">
      <dsp:nvSpPr>
        <dsp:cNvPr id="0" name=""/>
        <dsp:cNvSpPr/>
      </dsp:nvSpPr>
      <dsp:spPr>
        <a:xfrm>
          <a:off x="7279537" y="473436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תפקיד הציבור ביצירות אישות- מיוחדת רק לו</a:t>
          </a:r>
          <a:endParaRPr lang="en-IL" sz="1300" kern="1200" dirty="0"/>
        </a:p>
      </dsp:txBody>
      <dsp:txXfrm>
        <a:off x="7306610" y="4761433"/>
        <a:ext cx="1401504" cy="870192"/>
      </dsp:txXfrm>
    </dsp:sp>
    <dsp:sp modelId="{0353448E-02D3-4468-88E4-0D567F6E2165}">
      <dsp:nvSpPr>
        <dsp:cNvPr id="0" name=""/>
        <dsp:cNvSpPr/>
      </dsp:nvSpPr>
      <dsp:spPr>
        <a:xfrm>
          <a:off x="4449105" y="18853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F9141F-254A-464F-B4A3-E35E00E110A7}">
      <dsp:nvSpPr>
        <dsp:cNvPr id="0" name=""/>
        <dsp:cNvSpPr/>
      </dsp:nvSpPr>
      <dsp:spPr>
        <a:xfrm>
          <a:off x="4610844" y="20389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err="1"/>
            <a:t>רי"ף</a:t>
          </a:r>
          <a:r>
            <a:rPr lang="he-IL" sz="1300" kern="1200" dirty="0"/>
            <a:t>- קל וחומר מעבד עברי</a:t>
          </a:r>
          <a:endParaRPr lang="en-IL" sz="1300" kern="1200" dirty="0"/>
        </a:p>
      </dsp:txBody>
      <dsp:txXfrm>
        <a:off x="4637917" y="2066053"/>
        <a:ext cx="1401504" cy="870192"/>
      </dsp:txXfrm>
    </dsp:sp>
    <dsp:sp modelId="{92FC354E-E1F6-44FD-86CF-B897EDAB024A}">
      <dsp:nvSpPr>
        <dsp:cNvPr id="0" name=""/>
        <dsp:cNvSpPr/>
      </dsp:nvSpPr>
      <dsp:spPr>
        <a:xfrm>
          <a:off x="5338669" y="32330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4BDD24-913E-4DDF-9D44-0972BA0BE5A0}">
      <dsp:nvSpPr>
        <dsp:cNvPr id="0" name=""/>
        <dsp:cNvSpPr/>
      </dsp:nvSpPr>
      <dsp:spPr>
        <a:xfrm>
          <a:off x="5500408"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יצירת התחייבות לאחרים</a:t>
          </a:r>
          <a:endParaRPr lang="en-IL" sz="1300" kern="1200" dirty="0"/>
        </a:p>
      </dsp:txBody>
      <dsp:txXfrm>
        <a:off x="5527481" y="3413743"/>
        <a:ext cx="1401504" cy="870192"/>
      </dsp:txXfrm>
    </dsp:sp>
    <dsp:sp modelId="{FCCC7028-18B4-456C-B8F3-37B1C24C7E15}">
      <dsp:nvSpPr>
        <dsp:cNvPr id="0" name=""/>
        <dsp:cNvSpPr/>
      </dsp:nvSpPr>
      <dsp:spPr>
        <a:xfrm>
          <a:off x="3559540" y="3233018"/>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902AEE-1A06-4A9D-8AAE-8FC0CF283AD3}">
      <dsp:nvSpPr>
        <dsp:cNvPr id="0" name=""/>
        <dsp:cNvSpPr/>
      </dsp:nvSpPr>
      <dsp:spPr>
        <a:xfrm>
          <a:off x="3721279"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[הגיוני למה יש קידושי כסף]</a:t>
          </a:r>
          <a:endParaRPr lang="en-IL" sz="1300" kern="1200" dirty="0"/>
        </a:p>
      </dsp:txBody>
      <dsp:txXfrm>
        <a:off x="3748352" y="3413743"/>
        <a:ext cx="1401504" cy="870192"/>
      </dsp:txXfrm>
    </dsp:sp>
    <dsp:sp modelId="{33F00D26-29F8-44E6-8360-9C61438BB938}">
      <dsp:nvSpPr>
        <dsp:cNvPr id="0" name=""/>
        <dsp:cNvSpPr/>
      </dsp:nvSpPr>
      <dsp:spPr>
        <a:xfrm>
          <a:off x="890847" y="188532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41D4F0-1A30-44D6-8E09-25D483F38049}">
      <dsp:nvSpPr>
        <dsp:cNvPr id="0" name=""/>
        <dsp:cNvSpPr/>
      </dsp:nvSpPr>
      <dsp:spPr>
        <a:xfrm>
          <a:off x="1052586" y="203898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רש"י- נלמד מפדיון הקדש</a:t>
          </a:r>
          <a:endParaRPr lang="en-IL" sz="1300" kern="1200" dirty="0"/>
        </a:p>
      </dsp:txBody>
      <dsp:txXfrm>
        <a:off x="1079659" y="2066053"/>
        <a:ext cx="1401504" cy="870192"/>
      </dsp:txXfrm>
    </dsp:sp>
    <dsp:sp modelId="{EC648E5A-2155-4D14-B636-0E2528FB57AB}">
      <dsp:nvSpPr>
        <dsp:cNvPr id="0" name=""/>
        <dsp:cNvSpPr/>
      </dsp:nvSpPr>
      <dsp:spPr>
        <a:xfrm>
          <a:off x="1780412" y="3233018"/>
          <a:ext cx="1455650" cy="92433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7D3AF7E-8BA9-438E-8ADF-27DD90E8B827}">
      <dsp:nvSpPr>
        <dsp:cNvPr id="0" name=""/>
        <dsp:cNvSpPr/>
      </dsp:nvSpPr>
      <dsp:spPr>
        <a:xfrm>
          <a:off x="1942151"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שינוי שייכות ומעמד של הדבר (מקדש לחו"ל) אם כן יעיל גם מאדם לאדם</a:t>
          </a:r>
          <a:endParaRPr lang="en-IL" sz="1300" kern="1200" dirty="0"/>
        </a:p>
      </dsp:txBody>
      <dsp:txXfrm>
        <a:off x="1969224" y="3413743"/>
        <a:ext cx="1401504" cy="870192"/>
      </dsp:txXfrm>
    </dsp:sp>
    <dsp:sp modelId="{391E0197-7D9B-4D52-8C5D-E7EA5778D189}">
      <dsp:nvSpPr>
        <dsp:cNvPr id="0" name=""/>
        <dsp:cNvSpPr/>
      </dsp:nvSpPr>
      <dsp:spPr>
        <a:xfrm>
          <a:off x="1283" y="3233018"/>
          <a:ext cx="1455650" cy="924338"/>
        </a:xfrm>
        <a:prstGeom prst="roundRect">
          <a:avLst>
            <a:gd name="adj" fmla="val 10000"/>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B23109-0F96-45CD-95E6-F1C698B73BE2}">
      <dsp:nvSpPr>
        <dsp:cNvPr id="0" name=""/>
        <dsp:cNvSpPr/>
      </dsp:nvSpPr>
      <dsp:spPr>
        <a:xfrm>
          <a:off x="163022" y="3386670"/>
          <a:ext cx="1455650" cy="92433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he-IL" sz="1300" kern="1200" dirty="0"/>
            <a:t>[בקידושין- שינוי מחול למקודשת ומיועדת רק לי]</a:t>
          </a:r>
          <a:endParaRPr lang="en-IL" sz="1300" kern="1200" dirty="0"/>
        </a:p>
      </dsp:txBody>
      <dsp:txXfrm>
        <a:off x="190095" y="3413743"/>
        <a:ext cx="1401504" cy="8701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71344-4240-4ED2-A596-979DC9B3B12F}">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21C5AF8-10DB-4CDB-A509-4C3C8AA63C3A}">
      <dsp:nvSpPr>
        <dsp:cNvPr id="0" name=""/>
        <dsp:cNvSpPr/>
      </dsp:nvSpPr>
      <dsp:spPr>
        <a:xfrm>
          <a:off x="5898828"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2BB69D-CD2D-4BC6-8404-68F121B5F868}">
      <dsp:nvSpPr>
        <dsp:cNvPr id="0" name=""/>
        <dsp:cNvSpPr/>
      </dsp:nvSpPr>
      <dsp:spPr>
        <a:xfrm>
          <a:off x="5189125" y="786204"/>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BCC140-8503-4E60-985B-335333848CCB}">
      <dsp:nvSpPr>
        <dsp:cNvPr id="0" name=""/>
        <dsp:cNvSpPr/>
      </dsp:nvSpPr>
      <dsp:spPr>
        <a:xfrm>
          <a:off x="4387981"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971BC9-A450-4806-A88A-1EB94DC00263}">
      <dsp:nvSpPr>
        <dsp:cNvPr id="0" name=""/>
        <dsp:cNvSpPr/>
      </dsp:nvSpPr>
      <dsp:spPr>
        <a:xfrm>
          <a:off x="4433701" y="786204"/>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A6C1F3E-844B-40D1-A78F-170B90CD5997}">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63D26E-78DB-4937-B8CD-523CEA939E9C}">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קניין כסף</a:t>
          </a:r>
          <a:endParaRPr lang="en-IL" sz="1600" kern="1200" dirty="0"/>
        </a:p>
      </dsp:txBody>
      <dsp:txXfrm>
        <a:off x="4731390" y="154722"/>
        <a:ext cx="1190167" cy="738973"/>
      </dsp:txXfrm>
    </dsp:sp>
    <dsp:sp modelId="{C3DD07FE-EA84-4C02-BA45-955445E872C3}">
      <dsp:nvSpPr>
        <dsp:cNvPr id="0" name=""/>
        <dsp:cNvSpPr/>
      </dsp:nvSpPr>
      <dsp:spPr>
        <a:xfrm>
          <a:off x="3815627"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415009-58CB-4FEA-8854-0E0EC9393D2D}">
      <dsp:nvSpPr>
        <dsp:cNvPr id="0" name=""/>
        <dsp:cNvSpPr/>
      </dsp:nvSpPr>
      <dsp:spPr>
        <a:xfrm>
          <a:off x="3952977"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תחילת </a:t>
          </a:r>
          <a:r>
            <a:rPr lang="he-IL" sz="1600" kern="1200" dirty="0" err="1"/>
            <a:t>פרעון</a:t>
          </a:r>
          <a:r>
            <a:rPr lang="he-IL" sz="1600" kern="1200" dirty="0"/>
            <a:t> שווי החפצה</a:t>
          </a:r>
          <a:endParaRPr lang="en-IL" sz="1600" kern="1200" dirty="0"/>
        </a:p>
      </dsp:txBody>
      <dsp:txXfrm>
        <a:off x="3975967" y="1299189"/>
        <a:ext cx="1190167" cy="738973"/>
      </dsp:txXfrm>
    </dsp:sp>
    <dsp:sp modelId="{44588370-B419-4E2B-B4F0-2FA516A0D0CF}">
      <dsp:nvSpPr>
        <dsp:cNvPr id="0" name=""/>
        <dsp:cNvSpPr/>
      </dsp:nvSpPr>
      <dsp:spPr>
        <a:xfrm>
          <a:off x="3815627"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D0A21E-E3AA-44C5-A9A9-EA810E8FD066}">
      <dsp:nvSpPr>
        <dsp:cNvPr id="0" name=""/>
        <dsp:cNvSpPr/>
      </dsp:nvSpPr>
      <dsp:spPr>
        <a:xfrm>
          <a:off x="3952977"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err="1"/>
            <a:t>סמ"ע</a:t>
          </a:r>
          <a:endParaRPr lang="en-IL" sz="1600" kern="1200" dirty="0"/>
        </a:p>
      </dsp:txBody>
      <dsp:txXfrm>
        <a:off x="3975967" y="2443656"/>
        <a:ext cx="1190167" cy="738973"/>
      </dsp:txXfrm>
    </dsp:sp>
    <dsp:sp modelId="{A19268C1-C064-4FD1-9863-3B0C63A120D8}">
      <dsp:nvSpPr>
        <dsp:cNvPr id="0" name=""/>
        <dsp:cNvSpPr/>
      </dsp:nvSpPr>
      <dsp:spPr>
        <a:xfrm>
          <a:off x="5326474"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3329615-0FD0-49B4-9633-21AE778AA653}">
      <dsp:nvSpPr>
        <dsp:cNvPr id="0" name=""/>
        <dsp:cNvSpPr/>
      </dsp:nvSpPr>
      <dsp:spPr>
        <a:xfrm>
          <a:off x="5463824"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מעשה קניין סמלי</a:t>
          </a:r>
          <a:endParaRPr lang="en-IL" sz="1600" kern="1200" dirty="0"/>
        </a:p>
      </dsp:txBody>
      <dsp:txXfrm>
        <a:off x="5486814" y="1299189"/>
        <a:ext cx="1190167" cy="738973"/>
      </dsp:txXfrm>
    </dsp:sp>
    <dsp:sp modelId="{36DF1A33-7CE6-49EF-9220-522E820CEA25}">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BD365D-59D5-4349-95E2-ED4F61B9BA73}">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ט"ז </a:t>
          </a:r>
          <a:endParaRPr lang="en-IL" sz="1600" kern="1200" dirty="0"/>
        </a:p>
      </dsp:txBody>
      <dsp:txXfrm>
        <a:off x="5486814" y="2443656"/>
        <a:ext cx="1190167" cy="738973"/>
      </dsp:txXfrm>
    </dsp:sp>
    <dsp:sp modelId="{DAB59299-4217-4436-81A1-5DF919CAAB25}">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49B40D-A29C-4095-8206-152FE5E44AC8}">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he-IL" sz="1600" kern="1200" dirty="0"/>
            <a:t>ראיה מקידושין</a:t>
          </a:r>
          <a:endParaRPr lang="en-IL" sz="1600" kern="1200" dirty="0"/>
        </a:p>
      </dsp:txBody>
      <dsp:txXfrm>
        <a:off x="5486814" y="3588123"/>
        <a:ext cx="1190167" cy="73897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5998A9-3A90-40B5-8A51-8E86E9ED5E64}">
      <dsp:nvSpPr>
        <dsp:cNvPr id="0" name=""/>
        <dsp:cNvSpPr/>
      </dsp:nvSpPr>
      <dsp:spPr>
        <a:xfrm>
          <a:off x="5112748" y="1658197"/>
          <a:ext cx="1595567" cy="759345"/>
        </a:xfrm>
        <a:custGeom>
          <a:avLst/>
          <a:gdLst/>
          <a:ahLst/>
          <a:cxnLst/>
          <a:rect l="0" t="0" r="0" b="0"/>
          <a:pathLst>
            <a:path>
              <a:moveTo>
                <a:pt x="0" y="0"/>
              </a:moveTo>
              <a:lnTo>
                <a:pt x="0" y="517471"/>
              </a:lnTo>
              <a:lnTo>
                <a:pt x="1595567" y="517471"/>
              </a:lnTo>
              <a:lnTo>
                <a:pt x="1595567"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43C802-930D-43FA-94B4-B077FCC268B4}">
      <dsp:nvSpPr>
        <dsp:cNvPr id="0" name=""/>
        <dsp:cNvSpPr/>
      </dsp:nvSpPr>
      <dsp:spPr>
        <a:xfrm>
          <a:off x="3517180" y="1658197"/>
          <a:ext cx="1595567" cy="759345"/>
        </a:xfrm>
        <a:custGeom>
          <a:avLst/>
          <a:gdLst/>
          <a:ahLst/>
          <a:cxnLst/>
          <a:rect l="0" t="0" r="0" b="0"/>
          <a:pathLst>
            <a:path>
              <a:moveTo>
                <a:pt x="1595567" y="0"/>
              </a:moveTo>
              <a:lnTo>
                <a:pt x="1595567" y="517471"/>
              </a:lnTo>
              <a:lnTo>
                <a:pt x="0" y="517471"/>
              </a:lnTo>
              <a:lnTo>
                <a:pt x="0" y="75934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489993-96C9-4AEE-ABF6-84E143C808A0}">
      <dsp:nvSpPr>
        <dsp:cNvPr id="0" name=""/>
        <dsp:cNvSpPr/>
      </dsp:nvSpPr>
      <dsp:spPr>
        <a:xfrm>
          <a:off x="3807283" y="257"/>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93BFCF-7A7E-4E62-8EC3-1674BCA12909}">
      <dsp:nvSpPr>
        <dsp:cNvPr id="0" name=""/>
        <dsp:cNvSpPr/>
      </dsp:nvSpPr>
      <dsp:spPr>
        <a:xfrm>
          <a:off x="4097387" y="275855"/>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he-IL" sz="3200" kern="1200" dirty="0" err="1"/>
            <a:t>גרי"ד</a:t>
          </a:r>
          <a:endParaRPr lang="en-IL" sz="3200" kern="1200" dirty="0"/>
        </a:p>
      </dsp:txBody>
      <dsp:txXfrm>
        <a:off x="4145946" y="324414"/>
        <a:ext cx="2513811" cy="1560821"/>
      </dsp:txXfrm>
    </dsp:sp>
    <dsp:sp modelId="{13D4651C-5F76-45BD-B7F0-C4821F3BCD61}">
      <dsp:nvSpPr>
        <dsp:cNvPr id="0" name=""/>
        <dsp:cNvSpPr/>
      </dsp:nvSpPr>
      <dsp:spPr>
        <a:xfrm>
          <a:off x="2211716"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C823CC-7806-41A2-A02B-26A322739496}">
      <dsp:nvSpPr>
        <dsp:cNvPr id="0" name=""/>
        <dsp:cNvSpPr/>
      </dsp:nvSpPr>
      <dsp:spPr>
        <a:xfrm>
          <a:off x="2501819"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he-IL" sz="3200" kern="1200" dirty="0"/>
            <a:t>קרקע – מדין מעשה קנין פורמלי</a:t>
          </a:r>
          <a:endParaRPr lang="en-IL" sz="3200" kern="1200" dirty="0"/>
        </a:p>
      </dsp:txBody>
      <dsp:txXfrm>
        <a:off x="2550378" y="2741699"/>
        <a:ext cx="2513811" cy="1560821"/>
      </dsp:txXfrm>
    </dsp:sp>
    <dsp:sp modelId="{B84F7700-BFF7-449E-AD5B-7D96D886F2DA}">
      <dsp:nvSpPr>
        <dsp:cNvPr id="0" name=""/>
        <dsp:cNvSpPr/>
      </dsp:nvSpPr>
      <dsp:spPr>
        <a:xfrm>
          <a:off x="5402851" y="2417542"/>
          <a:ext cx="2610929" cy="16579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20C081-62CD-4560-BB31-F7995816DD02}">
      <dsp:nvSpPr>
        <dsp:cNvPr id="0" name=""/>
        <dsp:cNvSpPr/>
      </dsp:nvSpPr>
      <dsp:spPr>
        <a:xfrm>
          <a:off x="5692954" y="2693140"/>
          <a:ext cx="2610929" cy="16579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he-IL" sz="3200" kern="1200" dirty="0" err="1"/>
            <a:t>מטלטלין</a:t>
          </a:r>
          <a:r>
            <a:rPr lang="he-IL" sz="3200" kern="1200" dirty="0"/>
            <a:t>- מדין </a:t>
          </a:r>
          <a:r>
            <a:rPr lang="he-IL" sz="3200" kern="1200" dirty="0" err="1"/>
            <a:t>פרעון</a:t>
          </a:r>
          <a:endParaRPr lang="en-IL" sz="3200" kern="1200" dirty="0"/>
        </a:p>
      </dsp:txBody>
      <dsp:txXfrm>
        <a:off x="5741513" y="2741699"/>
        <a:ext cx="2513811" cy="156082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BCB88-E015-43FE-B15B-EF8812780F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E57710D7-B9C3-450C-8071-9712CF7C13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59541CB2-B73C-4F34-93C7-8576FA5A2E7E}"/>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5" name="Footer Placeholder 4">
            <a:extLst>
              <a:ext uri="{FF2B5EF4-FFF2-40B4-BE49-F238E27FC236}">
                <a16:creationId xmlns:a16="http://schemas.microsoft.com/office/drawing/2014/main" id="{F8357B0B-F1AE-4E01-871E-3940986787D5}"/>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A2868C49-FC4C-43BC-ACCE-157F6173E3FC}"/>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887041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99227-600D-45F7-BE20-ABB18E1D82C9}"/>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D920C5F5-ECBA-42AE-825D-CD3E685141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54F2325-125F-4463-9D62-31396968D9CB}"/>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5" name="Footer Placeholder 4">
            <a:extLst>
              <a:ext uri="{FF2B5EF4-FFF2-40B4-BE49-F238E27FC236}">
                <a16:creationId xmlns:a16="http://schemas.microsoft.com/office/drawing/2014/main" id="{60905AFE-A44B-458C-8CC4-09595C4B205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B7121895-3F6F-4B0C-80C7-FA6FCC2A7222}"/>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129015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BA40A4-A346-4D06-AEAF-8712874889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9D1B612B-38AC-4ABB-874C-870B432593B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F758BEA-B96D-4619-A56E-58DA84676858}"/>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5" name="Footer Placeholder 4">
            <a:extLst>
              <a:ext uri="{FF2B5EF4-FFF2-40B4-BE49-F238E27FC236}">
                <a16:creationId xmlns:a16="http://schemas.microsoft.com/office/drawing/2014/main" id="{DCC2C7D6-9EC1-45FD-81D8-01022EEB97E8}"/>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5702F92-3F30-4191-8E05-9FD847AC5508}"/>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871850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E703-E92D-4057-8CB0-C44D6780F47F}"/>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5F4B511C-C31E-4454-B4C8-A44AB42B01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31AFBBDC-8B2C-46A7-BFFA-4451DEAC74E3}"/>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5" name="Footer Placeholder 4">
            <a:extLst>
              <a:ext uri="{FF2B5EF4-FFF2-40B4-BE49-F238E27FC236}">
                <a16:creationId xmlns:a16="http://schemas.microsoft.com/office/drawing/2014/main" id="{178A5942-2086-445D-A340-77A2DDD9547E}"/>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3AD152E4-490C-4E61-9879-DCC46D754D86}"/>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3031405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220CC-DA8B-4F22-829A-87E30A4F18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8F61992E-8C62-46B3-B5E3-5098FFFBB6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245DF7-5AA1-45C6-BC6C-86DFD702DF1B}"/>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5" name="Footer Placeholder 4">
            <a:extLst>
              <a:ext uri="{FF2B5EF4-FFF2-40B4-BE49-F238E27FC236}">
                <a16:creationId xmlns:a16="http://schemas.microsoft.com/office/drawing/2014/main" id="{9DCD2F98-964A-48E9-A416-02C7402C2F6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8213A4C8-6A2E-4FC5-9A69-22F1ACF5CA35}"/>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30296438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AAFDA-543A-4E97-A47A-025764FF7F47}"/>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B1CE8E65-B8CE-44A0-81DF-793411D9E8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0D8226ED-0328-47E5-9E17-D5CBECC6BFE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D9DD5C8A-A85B-4E40-9E65-B63602345028}"/>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6" name="Footer Placeholder 5">
            <a:extLst>
              <a:ext uri="{FF2B5EF4-FFF2-40B4-BE49-F238E27FC236}">
                <a16:creationId xmlns:a16="http://schemas.microsoft.com/office/drawing/2014/main" id="{28809CFD-6710-4687-9444-15550A63F8E4}"/>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189DA9C9-6F61-4C0B-B58E-46B72BC6C806}"/>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468289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EC073-44C7-4A80-86DE-51865AD36D89}"/>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BF5F03A3-979D-4DC4-962E-5E87E12F437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A41BFE-B3C5-4AC3-BFB0-6E9E332098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EC3C5076-913C-4960-8E53-07604B0D22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A40C6A2-B57F-4913-95F1-A2A26873E9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1EBBE6A6-6EC2-4ACD-888C-9D9772B727A3}"/>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8" name="Footer Placeholder 7">
            <a:extLst>
              <a:ext uri="{FF2B5EF4-FFF2-40B4-BE49-F238E27FC236}">
                <a16:creationId xmlns:a16="http://schemas.microsoft.com/office/drawing/2014/main" id="{498257CA-F4F3-450B-9A10-A1982174E43E}"/>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D55D2542-8BA9-41D0-9B98-98CAC152E0B9}"/>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3670568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975DCA-70E0-46A2-9EB2-0315F94D1EC7}"/>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2EEA9219-6E79-4AFB-B54F-93A8CF607C53}"/>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4" name="Footer Placeholder 3">
            <a:extLst>
              <a:ext uri="{FF2B5EF4-FFF2-40B4-BE49-F238E27FC236}">
                <a16:creationId xmlns:a16="http://schemas.microsoft.com/office/drawing/2014/main" id="{B942D9FE-10F7-473A-A9D8-7DEBB2C0AF48}"/>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81DA6032-79D0-423F-BD77-2152EE56BA6B}"/>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90764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28D891-4D63-4D68-BEAE-AD784813FFDF}"/>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3" name="Footer Placeholder 2">
            <a:extLst>
              <a:ext uri="{FF2B5EF4-FFF2-40B4-BE49-F238E27FC236}">
                <a16:creationId xmlns:a16="http://schemas.microsoft.com/office/drawing/2014/main" id="{BE9710F9-103D-452A-B7EF-BCF35EEA5CFF}"/>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EA6DE5D8-8DC2-429D-8DE8-62176D606C3D}"/>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181500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04BF42-EBC0-4824-9F6D-E80B24396C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ED94A46E-02B1-4D88-B0C7-39F96159EC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7C77BC7F-0C2D-4D6E-B737-E5886A7B0B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D7419-F3EF-4D40-9020-885FAE6EEFD6}"/>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6" name="Footer Placeholder 5">
            <a:extLst>
              <a:ext uri="{FF2B5EF4-FFF2-40B4-BE49-F238E27FC236}">
                <a16:creationId xmlns:a16="http://schemas.microsoft.com/office/drawing/2014/main" id="{FED85918-2F26-4D3D-82C1-F1140701D892}"/>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242EE29A-A572-44AD-9B4C-192DB5E1CE39}"/>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709686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FCAF3-9167-4CBD-9050-6EC66FC64E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758DD32F-4E13-4907-9636-8DEDA9EA8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E9DF13FB-0E77-4693-AE3C-42D9153956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0DB8BB-91BA-4BA4-8738-A1B5D17F7111}"/>
              </a:ext>
            </a:extLst>
          </p:cNvPr>
          <p:cNvSpPr>
            <a:spLocks noGrp="1"/>
          </p:cNvSpPr>
          <p:nvPr>
            <p:ph type="dt" sz="half" idx="10"/>
          </p:nvPr>
        </p:nvSpPr>
        <p:spPr/>
        <p:txBody>
          <a:bodyPr/>
          <a:lstStyle/>
          <a:p>
            <a:fld id="{B4C43002-BFBA-4E94-BE19-371F9D5116F3}" type="datetimeFigureOut">
              <a:rPr lang="en-IL" smtClean="0"/>
              <a:t>04/11/2020</a:t>
            </a:fld>
            <a:endParaRPr lang="en-IL"/>
          </a:p>
        </p:txBody>
      </p:sp>
      <p:sp>
        <p:nvSpPr>
          <p:cNvPr id="6" name="Footer Placeholder 5">
            <a:extLst>
              <a:ext uri="{FF2B5EF4-FFF2-40B4-BE49-F238E27FC236}">
                <a16:creationId xmlns:a16="http://schemas.microsoft.com/office/drawing/2014/main" id="{6E9D1EB9-CEF1-4DED-82C9-D3650CBF173E}"/>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F5A27376-9DDD-4498-9C1C-46B3E41DAD66}"/>
              </a:ext>
            </a:extLst>
          </p:cNvPr>
          <p:cNvSpPr>
            <a:spLocks noGrp="1"/>
          </p:cNvSpPr>
          <p:nvPr>
            <p:ph type="sldNum" sz="quarter" idx="12"/>
          </p:nvPr>
        </p:nvSpPr>
        <p:spPr/>
        <p:txBody>
          <a:bodyPr/>
          <a:lstStyle/>
          <a:p>
            <a:fld id="{E413AF64-F450-4DED-8984-E62D22BC9161}" type="slidenum">
              <a:rPr lang="en-IL" smtClean="0"/>
              <a:t>‹#›</a:t>
            </a:fld>
            <a:endParaRPr lang="en-IL"/>
          </a:p>
        </p:txBody>
      </p:sp>
    </p:spTree>
    <p:extLst>
      <p:ext uri="{BB962C8B-B14F-4D97-AF65-F5344CB8AC3E}">
        <p14:creationId xmlns:p14="http://schemas.microsoft.com/office/powerpoint/2010/main" val="2333861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6AE9BD-4581-4993-994C-C207049D4D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1066A808-F37A-4F59-BC2E-F7AD0968891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EDF4D05-0341-450F-8FC0-F95DB0542D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43002-BFBA-4E94-BE19-371F9D5116F3}" type="datetimeFigureOut">
              <a:rPr lang="en-IL" smtClean="0"/>
              <a:t>04/11/2020</a:t>
            </a:fld>
            <a:endParaRPr lang="en-IL"/>
          </a:p>
        </p:txBody>
      </p:sp>
      <p:sp>
        <p:nvSpPr>
          <p:cNvPr id="5" name="Footer Placeholder 4">
            <a:extLst>
              <a:ext uri="{FF2B5EF4-FFF2-40B4-BE49-F238E27FC236}">
                <a16:creationId xmlns:a16="http://schemas.microsoft.com/office/drawing/2014/main" id="{CB278849-8601-4447-A0BC-16CCDEAF0E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0A5902F2-F05C-4971-B179-D4EFA72C02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3AF64-F450-4DED-8984-E62D22BC9161}" type="slidenum">
              <a:rPr lang="en-IL" smtClean="0"/>
              <a:t>‹#›</a:t>
            </a:fld>
            <a:endParaRPr lang="en-IL"/>
          </a:p>
        </p:txBody>
      </p:sp>
    </p:spTree>
    <p:extLst>
      <p:ext uri="{BB962C8B-B14F-4D97-AF65-F5344CB8AC3E}">
        <p14:creationId xmlns:p14="http://schemas.microsoft.com/office/powerpoint/2010/main" val="3591535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FBF95-2073-4B1A-B8A6-CF83E7422B26}"/>
              </a:ext>
            </a:extLst>
          </p:cNvPr>
          <p:cNvSpPr>
            <a:spLocks noGrp="1"/>
          </p:cNvSpPr>
          <p:nvPr>
            <p:ph type="ctrTitle"/>
          </p:nvPr>
        </p:nvSpPr>
        <p:spPr/>
        <p:txBody>
          <a:bodyPr/>
          <a:lstStyle/>
          <a:p>
            <a:r>
              <a:rPr lang="he-IL" dirty="0"/>
              <a:t>קנין כסף</a:t>
            </a:r>
            <a:endParaRPr lang="en-IL" dirty="0"/>
          </a:p>
        </p:txBody>
      </p:sp>
      <p:sp>
        <p:nvSpPr>
          <p:cNvPr id="3" name="Subtitle 2">
            <a:extLst>
              <a:ext uri="{FF2B5EF4-FFF2-40B4-BE49-F238E27FC236}">
                <a16:creationId xmlns:a16="http://schemas.microsoft.com/office/drawing/2014/main" id="{6DD2432D-F492-47C2-AE3F-DE2F7296F255}"/>
              </a:ext>
            </a:extLst>
          </p:cNvPr>
          <p:cNvSpPr>
            <a:spLocks noGrp="1"/>
          </p:cNvSpPr>
          <p:nvPr>
            <p:ph type="subTitle" idx="1"/>
          </p:nvPr>
        </p:nvSpPr>
        <p:spPr/>
        <p:txBody>
          <a:bodyPr/>
          <a:lstStyle/>
          <a:p>
            <a:endParaRPr lang="en-IL"/>
          </a:p>
        </p:txBody>
      </p:sp>
    </p:spTree>
    <p:extLst>
      <p:ext uri="{BB962C8B-B14F-4D97-AF65-F5344CB8AC3E}">
        <p14:creationId xmlns:p14="http://schemas.microsoft.com/office/powerpoint/2010/main" val="1367093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E3B8A-4453-4E12-BFBD-3F4F6AE9C8D8}"/>
              </a:ext>
            </a:extLst>
          </p:cNvPr>
          <p:cNvSpPr>
            <a:spLocks noGrp="1"/>
          </p:cNvSpPr>
          <p:nvPr>
            <p:ph type="title"/>
          </p:nvPr>
        </p:nvSpPr>
        <p:spPr/>
        <p:txBody>
          <a:bodyPr/>
          <a:lstStyle/>
          <a:p>
            <a:pPr algn="r" rtl="1"/>
            <a:r>
              <a:rPr lang="he-IL" dirty="0"/>
              <a:t>רמב"ם- צורת הקניין מצווה</a:t>
            </a:r>
            <a:endParaRPr lang="en-IL" dirty="0"/>
          </a:p>
        </p:txBody>
      </p:sp>
      <p:sp>
        <p:nvSpPr>
          <p:cNvPr id="3" name="Content Placeholder 2">
            <a:extLst>
              <a:ext uri="{FF2B5EF4-FFF2-40B4-BE49-F238E27FC236}">
                <a16:creationId xmlns:a16="http://schemas.microsoft.com/office/drawing/2014/main" id="{2CC3C8DE-C212-4855-A916-BB4DE55F3F37}"/>
              </a:ext>
            </a:extLst>
          </p:cNvPr>
          <p:cNvSpPr>
            <a:spLocks noGrp="1"/>
          </p:cNvSpPr>
          <p:nvPr>
            <p:ph idx="1"/>
          </p:nvPr>
        </p:nvSpPr>
        <p:spPr/>
        <p:txBody>
          <a:bodyPr/>
          <a:lstStyle/>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ספר המצוות לרמב"ם מצות עשה רמה </a:t>
            </a:r>
            <a:endParaRPr lang="he-IL" b="0" dirty="0">
              <a:effectLst/>
            </a:endParaRPr>
          </a:p>
          <a:p>
            <a:pPr marL="0" indent="0" algn="r" rtl="1">
              <a:buNone/>
            </a:pPr>
            <a:r>
              <a:rPr lang="he-IL" sz="2800" b="0" i="0" u="none" strike="noStrike" dirty="0" err="1">
                <a:solidFill>
                  <a:srgbClr val="000000"/>
                </a:solidFill>
                <a:effectLst/>
                <a:latin typeface="Arial" panose="020B0604020202020204" pitchFamily="34" charset="0"/>
              </a:rPr>
              <a:t>והמצוה</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הרמ"ה</a:t>
            </a:r>
            <a:r>
              <a:rPr lang="he-IL" sz="2800" b="0" i="0" u="none" strike="noStrike" dirty="0">
                <a:solidFill>
                  <a:srgbClr val="000000"/>
                </a:solidFill>
                <a:effectLst/>
                <a:latin typeface="Arial" panose="020B0604020202020204" pitchFamily="34" charset="0"/>
              </a:rPr>
              <a:t> היא התורה </a:t>
            </a:r>
            <a:r>
              <a:rPr lang="he-IL" sz="2800" b="1" i="0" u="none" strike="noStrike" dirty="0">
                <a:solidFill>
                  <a:srgbClr val="000000"/>
                </a:solidFill>
                <a:effectLst/>
                <a:latin typeface="Arial" panose="020B0604020202020204" pitchFamily="34" charset="0"/>
              </a:rPr>
              <a:t>שהורנו בדין מקח וממכר רוצה לומר הפנים אשר בם יתקיים המכר בין המוכר והקונה</a:t>
            </a:r>
            <a:r>
              <a:rPr lang="he-IL" sz="2800" b="0" i="0" u="none" strike="noStrike" dirty="0">
                <a:solidFill>
                  <a:srgbClr val="000000"/>
                </a:solidFill>
                <a:effectLst/>
                <a:latin typeface="Arial" panose="020B0604020202020204" pitchFamily="34" charset="0"/>
              </a:rPr>
              <a:t>. וכבר לקחו ראיה על אלו הפנים מאמרו יתעלה (בהר) וכי תמכרו ממכר לעמיתך [או קנה מיד], אמרו (</a:t>
            </a:r>
            <a:r>
              <a:rPr lang="he-IL" sz="2800" b="0" i="0" u="none" strike="noStrike" dirty="0" err="1">
                <a:solidFill>
                  <a:srgbClr val="000000"/>
                </a:solidFill>
                <a:effectLst/>
                <a:latin typeface="Arial" panose="020B0604020202020204" pitchFamily="34" charset="0"/>
              </a:rPr>
              <a:t>ב"מ</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מז</a:t>
            </a:r>
            <a:r>
              <a:rPr lang="he-IL" sz="2800" b="0" i="0" u="none" strike="noStrike" dirty="0">
                <a:solidFill>
                  <a:srgbClr val="000000"/>
                </a:solidFill>
                <a:effectLst/>
                <a:latin typeface="Arial" panose="020B0604020202020204" pitchFamily="34" charset="0"/>
              </a:rPr>
              <a:t> ב </a:t>
            </a:r>
            <a:r>
              <a:rPr lang="he-IL" sz="2800" b="0" i="0" u="none" strike="noStrike" dirty="0" err="1">
                <a:solidFill>
                  <a:srgbClr val="000000"/>
                </a:solidFill>
                <a:effectLst/>
                <a:latin typeface="Arial" panose="020B0604020202020204" pitchFamily="34" charset="0"/>
              </a:rPr>
              <a:t>קדושין</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כו</a:t>
            </a:r>
            <a:r>
              <a:rPr lang="he-IL" sz="2800" b="0" i="0" u="none" strike="noStrike" dirty="0">
                <a:solidFill>
                  <a:srgbClr val="000000"/>
                </a:solidFill>
                <a:effectLst/>
                <a:latin typeface="Arial" panose="020B0604020202020204" pitchFamily="34" charset="0"/>
              </a:rPr>
              <a:t> א) דבר הנקנה מיד ליד כלומר המשיכה. וכבר התאמת שדבר תורה מעות קונות ושהמשיכה </a:t>
            </a:r>
            <a:r>
              <a:rPr lang="he-IL" sz="2800" b="0" i="0" u="none" strike="noStrike" dirty="0" err="1">
                <a:solidFill>
                  <a:srgbClr val="000000"/>
                </a:solidFill>
                <a:effectLst/>
                <a:latin typeface="Arial" panose="020B0604020202020204" pitchFamily="34" charset="0"/>
              </a:rPr>
              <a:t>במטלטלין</a:t>
            </a:r>
            <a:r>
              <a:rPr lang="he-IL" sz="2800" b="0" i="0" u="none" strike="noStrike" dirty="0">
                <a:solidFill>
                  <a:srgbClr val="000000"/>
                </a:solidFill>
                <a:effectLst/>
                <a:latin typeface="Arial" panose="020B0604020202020204" pitchFamily="34" charset="0"/>
              </a:rPr>
              <a:t> היא תקנת חכמים וכן המסירה וההגבהה</a:t>
            </a:r>
            <a:endParaRPr lang="en-IL" dirty="0"/>
          </a:p>
        </p:txBody>
      </p:sp>
    </p:spTree>
    <p:extLst>
      <p:ext uri="{BB962C8B-B14F-4D97-AF65-F5344CB8AC3E}">
        <p14:creationId xmlns:p14="http://schemas.microsoft.com/office/powerpoint/2010/main" val="330713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4C8E8-E768-452D-B1CE-2410B2364F5A}"/>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6AA750C8-8FCA-4188-B3E9-50ABE691B3C7}"/>
              </a:ext>
            </a:extLst>
          </p:cNvPr>
          <p:cNvGraphicFramePr>
            <a:graphicFrameLocks noGrp="1"/>
          </p:cNvGraphicFramePr>
          <p:nvPr>
            <p:ph idx="1"/>
            <p:extLst>
              <p:ext uri="{D42A27DB-BD31-4B8C-83A1-F6EECF244321}">
                <p14:modId xmlns:p14="http://schemas.microsoft.com/office/powerpoint/2010/main" val="26233159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932761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525C0-78D0-4962-93B7-D3E0816150F3}"/>
              </a:ext>
            </a:extLst>
          </p:cNvPr>
          <p:cNvSpPr>
            <a:spLocks noGrp="1"/>
          </p:cNvSpPr>
          <p:nvPr>
            <p:ph type="title"/>
          </p:nvPr>
        </p:nvSpPr>
        <p:spPr/>
        <p:txBody>
          <a:bodyPr/>
          <a:lstStyle/>
          <a:p>
            <a:pPr algn="r" rtl="1"/>
            <a:r>
              <a:rPr lang="he-IL" dirty="0"/>
              <a:t>קניין כסף</a:t>
            </a:r>
            <a:endParaRPr lang="en-IL" dirty="0"/>
          </a:p>
        </p:txBody>
      </p:sp>
      <p:sp>
        <p:nvSpPr>
          <p:cNvPr id="3" name="Text Placeholder 2">
            <a:extLst>
              <a:ext uri="{FF2B5EF4-FFF2-40B4-BE49-F238E27FC236}">
                <a16:creationId xmlns:a16="http://schemas.microsoft.com/office/drawing/2014/main" id="{CD8494C4-2CD2-4033-BA55-EA88D0356872}"/>
              </a:ext>
            </a:extLst>
          </p:cNvPr>
          <p:cNvSpPr>
            <a:spLocks noGrp="1"/>
          </p:cNvSpPr>
          <p:nvPr>
            <p:ph type="body" idx="1"/>
          </p:nvPr>
        </p:nvSpPr>
        <p:spPr/>
        <p:txBody>
          <a:bodyPr/>
          <a:lstStyle/>
          <a:p>
            <a:endParaRPr lang="en-IL"/>
          </a:p>
        </p:txBody>
      </p:sp>
    </p:spTree>
    <p:extLst>
      <p:ext uri="{BB962C8B-B14F-4D97-AF65-F5344CB8AC3E}">
        <p14:creationId xmlns:p14="http://schemas.microsoft.com/office/powerpoint/2010/main" val="1726888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1803F-7853-4C8E-906D-71BE6B583DD0}"/>
              </a:ext>
            </a:extLst>
          </p:cNvPr>
          <p:cNvSpPr>
            <a:spLocks noGrp="1"/>
          </p:cNvSpPr>
          <p:nvPr>
            <p:ph type="title"/>
          </p:nvPr>
        </p:nvSpPr>
        <p:spPr/>
        <p:txBody>
          <a:bodyPr/>
          <a:lstStyle/>
          <a:p>
            <a:pPr algn="r" rtl="1"/>
            <a:r>
              <a:rPr lang="he-IL" dirty="0"/>
              <a:t>קניין כסף בקרקע</a:t>
            </a:r>
            <a:endParaRPr lang="en-IL" dirty="0"/>
          </a:p>
        </p:txBody>
      </p:sp>
      <p:sp>
        <p:nvSpPr>
          <p:cNvPr id="3" name="Content Placeholder 2">
            <a:extLst>
              <a:ext uri="{FF2B5EF4-FFF2-40B4-BE49-F238E27FC236}">
                <a16:creationId xmlns:a16="http://schemas.microsoft.com/office/drawing/2014/main" id="{E14A8CC9-8304-4CD1-814F-9C592491FA3E}"/>
              </a:ext>
            </a:extLst>
          </p:cNvPr>
          <p:cNvSpPr>
            <a:spLocks noGrp="1"/>
          </p:cNvSpPr>
          <p:nvPr>
            <p:ph idx="1"/>
          </p:nvPr>
        </p:nvSpPr>
        <p:spPr/>
        <p:txBody>
          <a:bodyPr>
            <a:normAutofit/>
          </a:bodyPr>
          <a:lstStyle/>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תלמוד בבלי מסכת קידושין דף </a:t>
            </a:r>
            <a:r>
              <a:rPr lang="he-IL" sz="2400" b="0" i="0" u="none" strike="noStrike" dirty="0" err="1">
                <a:solidFill>
                  <a:srgbClr val="000000"/>
                </a:solidFill>
                <a:effectLst/>
                <a:latin typeface="Arial" panose="020B0604020202020204" pitchFamily="34" charset="0"/>
              </a:rPr>
              <a:t>כו</a:t>
            </a:r>
            <a:r>
              <a:rPr lang="he-IL" sz="2400" b="0" i="0" u="none" strike="noStrike" dirty="0">
                <a:solidFill>
                  <a:srgbClr val="000000"/>
                </a:solidFill>
                <a:effectLst/>
                <a:latin typeface="Arial" panose="020B0604020202020204" pitchFamily="34" charset="0"/>
              </a:rPr>
              <a:t> עמוד א </a:t>
            </a:r>
            <a:endParaRPr lang="he-IL" sz="2400" b="0" dirty="0">
              <a:effectLst/>
            </a:endParaRPr>
          </a:p>
          <a:p>
            <a:pPr marL="0" indent="0" algn="r" rtl="1">
              <a:spcBef>
                <a:spcPts val="0"/>
              </a:spcBef>
              <a:spcAft>
                <a:spcPts val="0"/>
              </a:spcAft>
              <a:buNone/>
            </a:pPr>
            <a:r>
              <a:rPr lang="he-IL" sz="2400" b="0" i="0" u="none" strike="noStrike" dirty="0">
                <a:solidFill>
                  <a:srgbClr val="000000"/>
                </a:solidFill>
                <a:effectLst/>
                <a:latin typeface="Arial" panose="020B0604020202020204" pitchFamily="34" charset="0"/>
              </a:rPr>
              <a:t>מתני'. נכסים שיש להם אחריות  {קרקע} - </a:t>
            </a:r>
            <a:r>
              <a:rPr lang="he-IL" sz="2400" b="0" i="0" u="none" strike="noStrike" dirty="0" err="1">
                <a:solidFill>
                  <a:srgbClr val="000000"/>
                </a:solidFill>
                <a:effectLst/>
                <a:latin typeface="Arial" panose="020B0604020202020204" pitchFamily="34" charset="0"/>
              </a:rPr>
              <a:t>נקנין</a:t>
            </a:r>
            <a:r>
              <a:rPr lang="he-IL" sz="2400" b="0" i="0" u="none" strike="noStrike" dirty="0">
                <a:solidFill>
                  <a:srgbClr val="000000"/>
                </a:solidFill>
                <a:effectLst/>
                <a:latin typeface="Arial" panose="020B0604020202020204" pitchFamily="34" charset="0"/>
              </a:rPr>
              <a:t> בכסף ובשטר ובחזקה, שאין להם אחריות {</a:t>
            </a:r>
            <a:r>
              <a:rPr lang="he-IL" sz="2400" b="0" i="0" u="none" strike="noStrike" dirty="0" err="1">
                <a:solidFill>
                  <a:srgbClr val="000000"/>
                </a:solidFill>
                <a:effectLst/>
                <a:latin typeface="Arial" panose="020B0604020202020204" pitchFamily="34" charset="0"/>
              </a:rPr>
              <a:t>מטלטלין</a:t>
            </a:r>
            <a:r>
              <a:rPr lang="he-IL" sz="2400" b="0" i="0" u="none" strike="noStrike" dirty="0">
                <a:solidFill>
                  <a:srgbClr val="000000"/>
                </a:solidFill>
                <a:effectLst/>
                <a:latin typeface="Arial" panose="020B0604020202020204" pitchFamily="34" charset="0"/>
              </a:rPr>
              <a:t>} - אין </a:t>
            </a:r>
            <a:r>
              <a:rPr lang="he-IL" sz="2400" b="0" i="0" u="none" strike="noStrike" dirty="0" err="1">
                <a:solidFill>
                  <a:srgbClr val="000000"/>
                </a:solidFill>
                <a:effectLst/>
                <a:latin typeface="Arial" panose="020B0604020202020204" pitchFamily="34" charset="0"/>
              </a:rPr>
              <a:t>נקנין</a:t>
            </a:r>
            <a:r>
              <a:rPr lang="he-IL" sz="2400" b="0" i="0" u="none" strike="noStrike" dirty="0">
                <a:solidFill>
                  <a:srgbClr val="000000"/>
                </a:solidFill>
                <a:effectLst/>
                <a:latin typeface="Arial" panose="020B0604020202020204" pitchFamily="34" charset="0"/>
              </a:rPr>
              <a:t> אלא במשיכה. ...</a:t>
            </a:r>
            <a:endParaRPr lang="he-IL" sz="2400" b="0" dirty="0">
              <a:effectLst/>
            </a:endParaRPr>
          </a:p>
          <a:p>
            <a:pPr marL="0" indent="0" algn="r" rtl="1">
              <a:spcBef>
                <a:spcPts val="0"/>
              </a:spcBef>
              <a:spcAft>
                <a:spcPts val="0"/>
              </a:spcAft>
              <a:buNone/>
            </a:pPr>
            <a:r>
              <a:rPr lang="he-IL" sz="2400" b="0" i="0" u="none" strike="noStrike" dirty="0" err="1">
                <a:solidFill>
                  <a:srgbClr val="000000"/>
                </a:solidFill>
                <a:effectLst/>
                <a:latin typeface="Arial" panose="020B0604020202020204" pitchFamily="34" charset="0"/>
              </a:rPr>
              <a:t>גמ</a:t>
            </a:r>
            <a:r>
              <a:rPr lang="he-IL" sz="2400" b="0" i="0" u="none" strike="noStrike" dirty="0">
                <a:solidFill>
                  <a:srgbClr val="000000"/>
                </a:solidFill>
                <a:effectLst/>
                <a:latin typeface="Arial" panose="020B0604020202020204" pitchFamily="34" charset="0"/>
              </a:rPr>
              <a:t>'. בכסף </a:t>
            </a:r>
            <a:r>
              <a:rPr lang="he-IL" sz="2400" b="0" i="0" u="none" strike="noStrike" dirty="0" err="1">
                <a:solidFill>
                  <a:srgbClr val="000000"/>
                </a:solidFill>
                <a:effectLst/>
                <a:latin typeface="Arial" panose="020B0604020202020204" pitchFamily="34" charset="0"/>
              </a:rPr>
              <a:t>מנלן</a:t>
            </a:r>
            <a:r>
              <a:rPr lang="he-IL" sz="2400" b="0" i="0" u="none" strike="noStrike" dirty="0">
                <a:solidFill>
                  <a:srgbClr val="000000"/>
                </a:solidFill>
                <a:effectLst/>
                <a:latin typeface="Arial" panose="020B0604020202020204" pitchFamily="34" charset="0"/>
              </a:rPr>
              <a:t>? אמר חזקיה, אמר קרא: </a:t>
            </a:r>
            <a:r>
              <a:rPr lang="he-IL" sz="2400" b="1" i="0" u="none" strike="noStrike" dirty="0">
                <a:solidFill>
                  <a:srgbClr val="000000"/>
                </a:solidFill>
                <a:effectLst/>
                <a:latin typeface="Arial" panose="020B0604020202020204" pitchFamily="34" charset="0"/>
              </a:rPr>
              <a:t>שדות בכסף יקנו. </a:t>
            </a:r>
            <a:r>
              <a:rPr lang="he-IL" sz="2400" b="0" i="0" u="none" strike="noStrike" dirty="0">
                <a:solidFill>
                  <a:srgbClr val="000000"/>
                </a:solidFill>
                <a:effectLst/>
                <a:latin typeface="Arial" panose="020B0604020202020204" pitchFamily="34" charset="0"/>
              </a:rPr>
              <a:t>ואימא: עד </a:t>
            </a:r>
            <a:r>
              <a:rPr lang="he-IL" sz="2400" b="0" i="0" u="none" strike="noStrike" dirty="0" err="1">
                <a:solidFill>
                  <a:srgbClr val="000000"/>
                </a:solidFill>
                <a:effectLst/>
                <a:latin typeface="Arial" panose="020B0604020202020204" pitchFamily="34" charset="0"/>
              </a:rPr>
              <a:t>דאיכא</a:t>
            </a:r>
            <a:r>
              <a:rPr lang="he-IL" sz="2400" b="0" i="0" u="none" strike="noStrike" dirty="0">
                <a:solidFill>
                  <a:srgbClr val="000000"/>
                </a:solidFill>
                <a:effectLst/>
                <a:latin typeface="Arial" panose="020B0604020202020204" pitchFamily="34" charset="0"/>
              </a:rPr>
              <a:t> שטר, </a:t>
            </a:r>
            <a:r>
              <a:rPr lang="he-IL" sz="2400" b="0" i="0" u="none" strike="noStrike" dirty="0" err="1">
                <a:solidFill>
                  <a:srgbClr val="000000"/>
                </a:solidFill>
                <a:effectLst/>
                <a:latin typeface="Arial" panose="020B0604020202020204" pitchFamily="34" charset="0"/>
              </a:rPr>
              <a:t>דכתיב</a:t>
            </a:r>
            <a:r>
              <a:rPr lang="he-IL" sz="2400" b="0" i="0" u="none" strike="noStrike" dirty="0">
                <a:solidFill>
                  <a:srgbClr val="000000"/>
                </a:solidFill>
                <a:effectLst/>
                <a:latin typeface="Arial" panose="020B0604020202020204" pitchFamily="34" charset="0"/>
              </a:rPr>
              <a:t>: וכתוב בספר וחתום! אי כתיב יקנו לבסוף - </a:t>
            </a:r>
            <a:r>
              <a:rPr lang="he-IL" sz="2400" b="0" i="0" u="none" strike="noStrike" dirty="0" err="1">
                <a:solidFill>
                  <a:srgbClr val="000000"/>
                </a:solidFill>
                <a:effectLst/>
                <a:latin typeface="Arial" panose="020B0604020202020204" pitchFamily="34" charset="0"/>
              </a:rPr>
              <a:t>כדקאמרת</a:t>
            </a:r>
            <a:r>
              <a:rPr lang="he-IL" sz="2400" b="0" i="0" u="none" strike="noStrike" dirty="0">
                <a:solidFill>
                  <a:srgbClr val="000000"/>
                </a:solidFill>
                <a:effectLst/>
                <a:latin typeface="Arial" panose="020B0604020202020204" pitchFamily="34" charset="0"/>
              </a:rPr>
              <a:t>, השתא </a:t>
            </a:r>
            <a:r>
              <a:rPr lang="he-IL" sz="2400" b="0" i="0" u="none" strike="noStrike" dirty="0" err="1">
                <a:solidFill>
                  <a:srgbClr val="000000"/>
                </a:solidFill>
                <a:effectLst/>
                <a:latin typeface="Arial" panose="020B0604020202020204" pitchFamily="34" charset="0"/>
              </a:rPr>
              <a:t>דכתיב</a:t>
            </a:r>
            <a:r>
              <a:rPr lang="he-IL" sz="2400" b="0" i="0" u="none" strike="noStrike" dirty="0">
                <a:solidFill>
                  <a:srgbClr val="000000"/>
                </a:solidFill>
                <a:effectLst/>
                <a:latin typeface="Arial" panose="020B0604020202020204" pitchFamily="34" charset="0"/>
              </a:rPr>
              <a:t> יקנו מעיקרא, כסף - קני, שטר - ראיה בעלמא הוא. אמר רב: לא שנו אלא במקום שאין </a:t>
            </a:r>
            <a:r>
              <a:rPr lang="he-IL" sz="2400" b="0" i="0" u="none" strike="noStrike" dirty="0" err="1">
                <a:solidFill>
                  <a:srgbClr val="000000"/>
                </a:solidFill>
                <a:effectLst/>
                <a:latin typeface="Arial" panose="020B0604020202020204" pitchFamily="34" charset="0"/>
              </a:rPr>
              <a:t>כותבין</a:t>
            </a:r>
            <a:r>
              <a:rPr lang="he-IL" sz="2400" b="0" i="0" u="none" strike="noStrike" dirty="0">
                <a:solidFill>
                  <a:srgbClr val="000000"/>
                </a:solidFill>
                <a:effectLst/>
                <a:latin typeface="Arial" panose="020B0604020202020204" pitchFamily="34" charset="0"/>
              </a:rPr>
              <a:t> את השטר, </a:t>
            </a:r>
            <a:r>
              <a:rPr lang="he-IL" sz="2400" b="1" i="0" u="none" strike="noStrike" dirty="0">
                <a:solidFill>
                  <a:srgbClr val="000000"/>
                </a:solidFill>
                <a:effectLst/>
                <a:latin typeface="Arial" panose="020B0604020202020204" pitchFamily="34" charset="0"/>
              </a:rPr>
              <a:t>אבל במקום </a:t>
            </a:r>
            <a:r>
              <a:rPr lang="he-IL" sz="2400" b="1" i="0" u="none" strike="noStrike" dirty="0" err="1">
                <a:solidFill>
                  <a:srgbClr val="000000"/>
                </a:solidFill>
                <a:effectLst/>
                <a:latin typeface="Arial" panose="020B0604020202020204" pitchFamily="34" charset="0"/>
              </a:rPr>
              <a:t>שכותבין</a:t>
            </a:r>
            <a:r>
              <a:rPr lang="he-IL" sz="2400" b="1" i="0" u="none" strike="noStrike" dirty="0">
                <a:solidFill>
                  <a:srgbClr val="000000"/>
                </a:solidFill>
                <a:effectLst/>
                <a:latin typeface="Arial" panose="020B0604020202020204" pitchFamily="34" charset="0"/>
              </a:rPr>
              <a:t> את השטר - לא קנה</a:t>
            </a:r>
            <a:r>
              <a:rPr lang="he-IL" sz="2400" b="0" i="0" u="none" strike="noStrike" dirty="0">
                <a:solidFill>
                  <a:srgbClr val="000000"/>
                </a:solidFill>
                <a:effectLst/>
                <a:latin typeface="Arial" panose="020B0604020202020204" pitchFamily="34" charset="0"/>
              </a:rPr>
              <a:t>, ואי פריש - פריש</a:t>
            </a:r>
            <a:endParaRPr lang="he-IL" sz="2400" b="0" dirty="0">
              <a:effectLst/>
            </a:endParaRPr>
          </a:p>
        </p:txBody>
      </p:sp>
    </p:spTree>
    <p:extLst>
      <p:ext uri="{BB962C8B-B14F-4D97-AF65-F5344CB8AC3E}">
        <p14:creationId xmlns:p14="http://schemas.microsoft.com/office/powerpoint/2010/main" val="105988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7AD31-327A-459C-B9E1-980108292A91}"/>
              </a:ext>
            </a:extLst>
          </p:cNvPr>
          <p:cNvSpPr>
            <a:spLocks noGrp="1"/>
          </p:cNvSpPr>
          <p:nvPr>
            <p:ph type="title"/>
          </p:nvPr>
        </p:nvSpPr>
        <p:spPr/>
        <p:txBody>
          <a:bodyPr/>
          <a:lstStyle/>
          <a:p>
            <a:pPr algn="r" rtl="1"/>
            <a:r>
              <a:rPr lang="he-IL" dirty="0"/>
              <a:t>קניין כסף </a:t>
            </a:r>
            <a:r>
              <a:rPr lang="he-IL" dirty="0" err="1"/>
              <a:t>במטלטלין</a:t>
            </a:r>
            <a:endParaRPr lang="en-IL" dirty="0"/>
          </a:p>
        </p:txBody>
      </p:sp>
      <p:sp>
        <p:nvSpPr>
          <p:cNvPr id="3" name="Content Placeholder 2">
            <a:extLst>
              <a:ext uri="{FF2B5EF4-FFF2-40B4-BE49-F238E27FC236}">
                <a16:creationId xmlns:a16="http://schemas.microsoft.com/office/drawing/2014/main" id="{984E5A36-1498-4CBB-87A4-2027C6F21C80}"/>
              </a:ext>
            </a:extLst>
          </p:cNvPr>
          <p:cNvSpPr>
            <a:spLocks noGrp="1"/>
          </p:cNvSpPr>
          <p:nvPr>
            <p:ph idx="1"/>
          </p:nvPr>
        </p:nvSpPr>
        <p:spPr/>
        <p:txBody>
          <a:bodyPr>
            <a:normAutofit/>
          </a:bodyPr>
          <a:lstStyle/>
          <a:p>
            <a:pPr algn="r" rtl="1">
              <a:spcBef>
                <a:spcPts val="0"/>
              </a:spcBef>
              <a:spcAft>
                <a:spcPts val="0"/>
              </a:spcAft>
            </a:pPr>
            <a:r>
              <a:rPr lang="he-IL" sz="2200" b="0" i="0" u="none" strike="noStrike" dirty="0">
                <a:solidFill>
                  <a:srgbClr val="000000"/>
                </a:solidFill>
                <a:effectLst/>
                <a:latin typeface="Arial" panose="020B0604020202020204" pitchFamily="34" charset="0"/>
              </a:rPr>
              <a:t>תלמוד בבלי מסכת בבא מציעא דף </a:t>
            </a:r>
            <a:r>
              <a:rPr lang="he-IL" sz="2200" b="0" i="0" u="none" strike="noStrike" dirty="0" err="1">
                <a:solidFill>
                  <a:srgbClr val="000000"/>
                </a:solidFill>
                <a:effectLst/>
                <a:latin typeface="Arial" panose="020B0604020202020204" pitchFamily="34" charset="0"/>
              </a:rPr>
              <a:t>מז</a:t>
            </a:r>
            <a:r>
              <a:rPr lang="he-IL" sz="2200" b="0" i="0" u="none" strike="noStrike" dirty="0">
                <a:solidFill>
                  <a:srgbClr val="000000"/>
                </a:solidFill>
                <a:effectLst/>
                <a:latin typeface="Arial" panose="020B0604020202020204" pitchFamily="34" charset="0"/>
              </a:rPr>
              <a:t> עמוד ב </a:t>
            </a:r>
            <a:endParaRPr lang="he-IL" sz="2200" b="0" dirty="0">
              <a:effectLst/>
            </a:endParaRPr>
          </a:p>
          <a:p>
            <a:pPr algn="r" rtl="1">
              <a:spcBef>
                <a:spcPts val="0"/>
              </a:spcBef>
              <a:spcAft>
                <a:spcPts val="0"/>
              </a:spcAft>
            </a:pPr>
            <a:r>
              <a:rPr lang="he-IL" sz="2200" b="0" i="0" u="none" strike="noStrike" dirty="0">
                <a:solidFill>
                  <a:srgbClr val="000000"/>
                </a:solidFill>
                <a:effectLst/>
                <a:latin typeface="Arial" panose="020B0604020202020204" pitchFamily="34" charset="0"/>
              </a:rPr>
              <a:t>כיצד? משך הימנו פירות ולא נתן לו מעות - אינו יכול לחזור בו </a:t>
            </a:r>
            <a:r>
              <a:rPr lang="he-IL" sz="2200" b="0" i="0" u="none" strike="noStrike" dirty="0" err="1">
                <a:solidFill>
                  <a:srgbClr val="000000"/>
                </a:solidFill>
                <a:effectLst/>
                <a:latin typeface="Arial" panose="020B0604020202020204" pitchFamily="34" charset="0"/>
              </a:rPr>
              <a:t>וכו</a:t>
            </a:r>
            <a:r>
              <a:rPr lang="he-IL" sz="2200" b="0" i="0" u="none" strike="noStrike" dirty="0">
                <a:solidFill>
                  <a:srgbClr val="000000"/>
                </a:solidFill>
                <a:effectLst/>
                <a:latin typeface="Arial" panose="020B0604020202020204" pitchFamily="34" charset="0"/>
              </a:rPr>
              <a:t>'. </a:t>
            </a:r>
            <a:r>
              <a:rPr lang="he-IL" sz="2200" b="1" i="0" u="none" strike="noStrike" dirty="0">
                <a:solidFill>
                  <a:srgbClr val="000000"/>
                </a:solidFill>
                <a:effectLst/>
                <a:latin typeface="Arial" panose="020B0604020202020204" pitchFamily="34" charset="0"/>
              </a:rPr>
              <a:t>אמר רבי יוחנן: דבר תורה מעות קונות</a:t>
            </a:r>
            <a:r>
              <a:rPr lang="he-IL" sz="2200" b="0" i="0" u="none" strike="noStrike" dirty="0">
                <a:solidFill>
                  <a:srgbClr val="000000"/>
                </a:solidFill>
                <a:effectLst/>
                <a:latin typeface="Arial" panose="020B0604020202020204" pitchFamily="34" charset="0"/>
              </a:rPr>
              <a:t>, ומפני מה אמרו משיכה קונה - גזירה שמא יאמר לו נשרפו </a:t>
            </a:r>
            <a:r>
              <a:rPr lang="he-IL" sz="2200" b="0" i="0" u="none" strike="noStrike" dirty="0" err="1">
                <a:solidFill>
                  <a:srgbClr val="000000"/>
                </a:solidFill>
                <a:effectLst/>
                <a:latin typeface="Arial" panose="020B0604020202020204" pitchFamily="34" charset="0"/>
              </a:rPr>
              <a:t>חטיך</a:t>
            </a:r>
            <a:r>
              <a:rPr lang="he-IL" sz="2200" b="0" i="0" u="none" strike="noStrike" dirty="0">
                <a:solidFill>
                  <a:srgbClr val="000000"/>
                </a:solidFill>
                <a:effectLst/>
                <a:latin typeface="Arial" panose="020B0604020202020204" pitchFamily="34" charset="0"/>
              </a:rPr>
              <a:t> בעלייה. - סוף סוף, מאן </a:t>
            </a:r>
            <a:r>
              <a:rPr lang="he-IL" sz="2200" b="0" i="0" u="none" strike="noStrike" dirty="0" err="1">
                <a:solidFill>
                  <a:srgbClr val="000000"/>
                </a:solidFill>
                <a:effectLst/>
                <a:latin typeface="Arial" panose="020B0604020202020204" pitchFamily="34" charset="0"/>
              </a:rPr>
              <a:t>דשדא</a:t>
            </a:r>
            <a:r>
              <a:rPr lang="he-IL" sz="2200" b="0" i="0" u="none" strike="noStrike" dirty="0">
                <a:solidFill>
                  <a:srgbClr val="000000"/>
                </a:solidFill>
                <a:effectLst/>
                <a:latin typeface="Arial" panose="020B0604020202020204" pitchFamily="34" charset="0"/>
              </a:rPr>
              <a:t> דליקה בעי שלומי! - אלא, גזירה שמא </a:t>
            </a:r>
            <a:r>
              <a:rPr lang="he-IL" sz="2200" b="0" i="0" u="none" strike="noStrike" dirty="0" err="1">
                <a:solidFill>
                  <a:srgbClr val="000000"/>
                </a:solidFill>
                <a:effectLst/>
                <a:latin typeface="Arial" panose="020B0604020202020204" pitchFamily="34" charset="0"/>
              </a:rPr>
              <a:t>תפול</a:t>
            </a:r>
            <a:r>
              <a:rPr lang="he-IL" sz="2200" b="0" i="0" u="none" strike="noStrike" dirty="0">
                <a:solidFill>
                  <a:srgbClr val="000000"/>
                </a:solidFill>
                <a:effectLst/>
                <a:latin typeface="Arial" panose="020B0604020202020204" pitchFamily="34" charset="0"/>
              </a:rPr>
              <a:t> דליקה באונס. אי מוקמת להו </a:t>
            </a:r>
            <a:r>
              <a:rPr lang="he-IL" sz="2200" b="0" i="0" u="none" strike="noStrike" dirty="0" err="1">
                <a:solidFill>
                  <a:srgbClr val="000000"/>
                </a:solidFill>
                <a:effectLst/>
                <a:latin typeface="Arial" panose="020B0604020202020204" pitchFamily="34" charset="0"/>
              </a:rPr>
              <a:t>ברשותיה</a:t>
            </a:r>
            <a:r>
              <a:rPr lang="he-IL" sz="2200" b="0" i="0" u="none" strike="noStrike" dirty="0">
                <a:solidFill>
                  <a:srgbClr val="000000"/>
                </a:solidFill>
                <a:effectLst/>
                <a:latin typeface="Arial" panose="020B0604020202020204" pitchFamily="34" charset="0"/>
              </a:rPr>
              <a:t> מסר נפשיה, טרח ומציל, ואי לא - לא מסר נפשיה טרח ומציל. </a:t>
            </a:r>
            <a:r>
              <a:rPr lang="he-IL" sz="2200" b="1" i="0" u="none" strike="noStrike" dirty="0">
                <a:solidFill>
                  <a:srgbClr val="000000"/>
                </a:solidFill>
                <a:effectLst/>
                <a:latin typeface="Arial" panose="020B0604020202020204" pitchFamily="34" charset="0"/>
              </a:rPr>
              <a:t>ריש לקיש אמר: משיכה מפורשת מן התורה</a:t>
            </a:r>
            <a:r>
              <a:rPr lang="he-IL" sz="2200" b="0" i="0" u="none" strike="noStrike" dirty="0">
                <a:solidFill>
                  <a:srgbClr val="000000"/>
                </a:solidFill>
                <a:effectLst/>
                <a:latin typeface="Arial" panose="020B0604020202020204" pitchFamily="34" charset="0"/>
              </a:rPr>
              <a:t>. מאי </a:t>
            </a:r>
            <a:r>
              <a:rPr lang="he-IL" sz="2200" b="1" i="0" u="none" strike="noStrike" dirty="0">
                <a:solidFill>
                  <a:srgbClr val="000000"/>
                </a:solidFill>
                <a:effectLst/>
                <a:latin typeface="Arial" panose="020B0604020202020204" pitchFamily="34" charset="0"/>
              </a:rPr>
              <a:t>טעמא </a:t>
            </a:r>
            <a:r>
              <a:rPr lang="he-IL" sz="2200" b="1" i="0" u="none" strike="noStrike" dirty="0" err="1">
                <a:solidFill>
                  <a:srgbClr val="000000"/>
                </a:solidFill>
                <a:effectLst/>
                <a:latin typeface="Arial" panose="020B0604020202020204" pitchFamily="34" charset="0"/>
              </a:rPr>
              <a:t>דריש</a:t>
            </a:r>
            <a:r>
              <a:rPr lang="he-IL" sz="2200" b="1" i="0" u="none" strike="noStrike" dirty="0">
                <a:solidFill>
                  <a:srgbClr val="000000"/>
                </a:solidFill>
                <a:effectLst/>
                <a:latin typeface="Arial" panose="020B0604020202020204" pitchFamily="34" charset="0"/>
              </a:rPr>
              <a:t> לקיש - אמר קרא: וכי תמכרו ממכר לעמיתך או קנה מיד עמיתך - דבר הנקנה מיד ליד</a:t>
            </a:r>
            <a:r>
              <a:rPr lang="he-IL" sz="2200" b="0" i="0" u="none" strike="noStrike" dirty="0">
                <a:solidFill>
                  <a:srgbClr val="000000"/>
                </a:solidFill>
                <a:effectLst/>
                <a:latin typeface="Arial" panose="020B0604020202020204" pitchFamily="34" charset="0"/>
              </a:rPr>
              <a:t>. </a:t>
            </a:r>
            <a:endParaRPr lang="he-IL" sz="2200" b="0" dirty="0">
              <a:effectLst/>
            </a:endParaRPr>
          </a:p>
        </p:txBody>
      </p:sp>
    </p:spTree>
    <p:extLst>
      <p:ext uri="{BB962C8B-B14F-4D97-AF65-F5344CB8AC3E}">
        <p14:creationId xmlns:p14="http://schemas.microsoft.com/office/powerpoint/2010/main" val="3027184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7A4F3-94CA-4228-B838-70CCC34D08D4}"/>
              </a:ext>
            </a:extLst>
          </p:cNvPr>
          <p:cNvSpPr>
            <a:spLocks noGrp="1"/>
          </p:cNvSpPr>
          <p:nvPr>
            <p:ph type="title"/>
          </p:nvPr>
        </p:nvSpPr>
        <p:spPr/>
        <p:txBody>
          <a:bodyPr/>
          <a:lstStyle/>
          <a:p>
            <a:pPr algn="r" rtl="1"/>
            <a:r>
              <a:rPr lang="he-IL" dirty="0"/>
              <a:t>היפוך </a:t>
            </a:r>
            <a:r>
              <a:rPr lang="he-IL" dirty="0" err="1"/>
              <a:t>הקנינים</a:t>
            </a:r>
            <a:r>
              <a:rPr lang="he-IL" dirty="0"/>
              <a:t> בין גוי לישראל</a:t>
            </a:r>
            <a:endParaRPr lang="en-IL" dirty="0"/>
          </a:p>
        </p:txBody>
      </p:sp>
      <p:sp>
        <p:nvSpPr>
          <p:cNvPr id="3" name="Content Placeholder 2">
            <a:extLst>
              <a:ext uri="{FF2B5EF4-FFF2-40B4-BE49-F238E27FC236}">
                <a16:creationId xmlns:a16="http://schemas.microsoft.com/office/drawing/2014/main" id="{7D7BA1BA-4198-4CD7-B868-E5AA811D7054}"/>
              </a:ext>
            </a:extLst>
          </p:cNvPr>
          <p:cNvSpPr>
            <a:spLocks noGrp="1"/>
          </p:cNvSpPr>
          <p:nvPr>
            <p:ph idx="1"/>
          </p:nvPr>
        </p:nvSpPr>
        <p:spPr/>
        <p:txBody>
          <a:bodyPr>
            <a:normAutofit/>
          </a:bodyPr>
          <a:lstStyle/>
          <a:p>
            <a:pPr marL="0" indent="0" algn="r" rtl="1">
              <a:spcBef>
                <a:spcPts val="0"/>
              </a:spcBef>
              <a:spcAft>
                <a:spcPts val="800"/>
              </a:spcAft>
              <a:buNone/>
            </a:pPr>
            <a:r>
              <a:rPr lang="he-IL" sz="2400" b="0" i="0" u="none" strike="noStrike" dirty="0">
                <a:solidFill>
                  <a:srgbClr val="000000"/>
                </a:solidFill>
                <a:effectLst/>
                <a:latin typeface="Arial" panose="020B0604020202020204" pitchFamily="34" charset="0"/>
              </a:rPr>
              <a:t>תלמוד בבלי מסכת בכורות דף </a:t>
            </a:r>
            <a:r>
              <a:rPr lang="he-IL" sz="2400" b="0" i="0" u="none" strike="noStrike" dirty="0" err="1">
                <a:solidFill>
                  <a:srgbClr val="000000"/>
                </a:solidFill>
                <a:effectLst/>
                <a:latin typeface="Arial" panose="020B0604020202020204" pitchFamily="34" charset="0"/>
              </a:rPr>
              <a:t>יג</a:t>
            </a:r>
            <a:r>
              <a:rPr lang="he-IL" sz="2400" b="0" i="0" u="none" strike="noStrike" dirty="0">
                <a:solidFill>
                  <a:srgbClr val="000000"/>
                </a:solidFill>
                <a:effectLst/>
                <a:latin typeface="Arial" panose="020B0604020202020204" pitchFamily="34" charset="0"/>
              </a:rPr>
              <a:t> עמוד ב</a:t>
            </a:r>
            <a:endParaRPr lang="he-IL" sz="2400" b="0" dirty="0">
              <a:effectLst/>
            </a:endParaRPr>
          </a:p>
          <a:p>
            <a:pPr marL="0" indent="0" algn="r" rtl="1">
              <a:spcBef>
                <a:spcPts val="0"/>
              </a:spcBef>
              <a:spcAft>
                <a:spcPts val="800"/>
              </a:spcAft>
              <a:buNone/>
            </a:pPr>
            <a:r>
              <a:rPr lang="he-IL" sz="2400" b="0" i="0" u="none" strike="noStrike" dirty="0">
                <a:solidFill>
                  <a:srgbClr val="000000"/>
                </a:solidFill>
                <a:effectLst/>
                <a:latin typeface="Arial" panose="020B0604020202020204" pitchFamily="34" charset="0"/>
              </a:rPr>
              <a:t>אמרי: </a:t>
            </a:r>
            <a:r>
              <a:rPr lang="he-IL" sz="2400" b="0" i="0" u="none" strike="noStrike" dirty="0" err="1">
                <a:solidFill>
                  <a:srgbClr val="000000"/>
                </a:solidFill>
                <a:effectLst/>
                <a:latin typeface="Arial" panose="020B0604020202020204" pitchFamily="34" charset="0"/>
              </a:rPr>
              <a:t>ולאמימר</a:t>
            </a:r>
            <a:r>
              <a:rPr lang="he-IL" sz="2400" b="0" i="0" u="none" strike="noStrike" dirty="0">
                <a:solidFill>
                  <a:srgbClr val="000000"/>
                </a:solidFill>
                <a:effectLst/>
                <a:latin typeface="Arial" panose="020B0604020202020204" pitchFamily="34" charset="0"/>
              </a:rPr>
              <a:t>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משיכה בעובד כוכבים קונה, </a:t>
            </a:r>
            <a:r>
              <a:rPr lang="he-IL" sz="2400" b="0" i="0" u="none" strike="noStrike" dirty="0" err="1">
                <a:solidFill>
                  <a:srgbClr val="000000"/>
                </a:solidFill>
                <a:effectLst/>
                <a:latin typeface="Arial" panose="020B0604020202020204" pitchFamily="34" charset="0"/>
              </a:rPr>
              <a:t>הניחא</a:t>
            </a:r>
            <a:r>
              <a:rPr lang="he-IL" sz="2400" b="0" i="0" u="none" strike="noStrike" dirty="0">
                <a:solidFill>
                  <a:srgbClr val="000000"/>
                </a:solidFill>
                <a:effectLst/>
                <a:latin typeface="Arial" panose="020B0604020202020204" pitchFamily="34" charset="0"/>
              </a:rPr>
              <a:t> אי סבר לה כר' יוחנן </a:t>
            </a:r>
            <a:r>
              <a:rPr lang="he-IL" sz="2400" b="0" i="0" u="none" strike="noStrike" dirty="0" err="1">
                <a:solidFill>
                  <a:srgbClr val="000000"/>
                </a:solidFill>
                <a:effectLst/>
                <a:latin typeface="Arial" panose="020B0604020202020204" pitchFamily="34" charset="0"/>
              </a:rPr>
              <a:t>דאמר</a:t>
            </a:r>
            <a:r>
              <a:rPr lang="he-IL" sz="2400" b="0" i="0" u="none" strike="noStrike" dirty="0">
                <a:solidFill>
                  <a:srgbClr val="000000"/>
                </a:solidFill>
                <a:effectLst/>
                <a:latin typeface="Arial" panose="020B0604020202020204" pitchFamily="34" charset="0"/>
              </a:rPr>
              <a:t> דבר תורה מעות קונות משיכה לא, </a:t>
            </a:r>
            <a:r>
              <a:rPr lang="he-IL" sz="2400" b="0" i="0" u="none" strike="noStrike" dirty="0" err="1">
                <a:solidFill>
                  <a:srgbClr val="000000"/>
                </a:solidFill>
                <a:effectLst/>
                <a:latin typeface="Arial" panose="020B0604020202020204" pitchFamily="34" charset="0"/>
              </a:rPr>
              <a:t>אהני</a:t>
            </a:r>
            <a:r>
              <a:rPr lang="he-IL" sz="2400" b="0" i="0" u="none" strike="noStrike" dirty="0">
                <a:solidFill>
                  <a:srgbClr val="000000"/>
                </a:solidFill>
                <a:effectLst/>
                <a:latin typeface="Arial" panose="020B0604020202020204" pitchFamily="34" charset="0"/>
              </a:rPr>
              <a:t> לעמיתך, לעמיתך - בכסף, לעובד כוכבים במשיכה; </a:t>
            </a:r>
            <a:endParaRPr lang="he-IL" sz="2400" b="0" dirty="0">
              <a:effectLst/>
            </a:endParaRPr>
          </a:p>
        </p:txBody>
      </p:sp>
    </p:spTree>
    <p:extLst>
      <p:ext uri="{BB962C8B-B14F-4D97-AF65-F5344CB8AC3E}">
        <p14:creationId xmlns:p14="http://schemas.microsoft.com/office/powerpoint/2010/main" val="276450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23A9-1000-4BF2-85C3-CCFF287AC4C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B91334E-02D4-448C-8BC2-2D8D98967758}"/>
              </a:ext>
            </a:extLst>
          </p:cNvPr>
          <p:cNvSpPr>
            <a:spLocks noGrp="1"/>
          </p:cNvSpPr>
          <p:nvPr>
            <p:ph idx="1"/>
          </p:nvPr>
        </p:nvSpPr>
        <p:spPr/>
        <p:txBody>
          <a:bodyPr/>
          <a:lstStyle/>
          <a:p>
            <a:r>
              <a:rPr lang="en-US" dirty="0"/>
              <a:t>Why have </a:t>
            </a:r>
            <a:r>
              <a:rPr lang="he-IL" dirty="0"/>
              <a:t>מעות קונות</a:t>
            </a:r>
            <a:r>
              <a:rPr lang="en-US" dirty="0"/>
              <a:t> if </a:t>
            </a:r>
            <a:r>
              <a:rPr lang="he-IL" dirty="0"/>
              <a:t>משיכה</a:t>
            </a:r>
            <a:r>
              <a:rPr lang="en-US" dirty="0"/>
              <a:t> is both logically sound, textually explicit, and effective for </a:t>
            </a:r>
            <a:r>
              <a:rPr lang="he-IL" dirty="0"/>
              <a:t>קנין עם גויים</a:t>
            </a:r>
            <a:r>
              <a:rPr lang="en-US" dirty="0"/>
              <a:t> and </a:t>
            </a:r>
            <a:r>
              <a:rPr lang="he-IL" dirty="0"/>
              <a:t>מתנות</a:t>
            </a:r>
            <a:r>
              <a:rPr lang="en-US" dirty="0"/>
              <a:t>? </a:t>
            </a:r>
            <a:endParaRPr lang="he-IL" dirty="0"/>
          </a:p>
        </p:txBody>
      </p:sp>
    </p:spTree>
    <p:extLst>
      <p:ext uri="{BB962C8B-B14F-4D97-AF65-F5344CB8AC3E}">
        <p14:creationId xmlns:p14="http://schemas.microsoft.com/office/powerpoint/2010/main" val="3823950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CDD5E96-6E8C-45BD-8478-D0AB54F16AC3}"/>
              </a:ext>
            </a:extLst>
          </p:cNvPr>
          <p:cNvSpPr>
            <a:spLocks noGrp="1"/>
          </p:cNvSpPr>
          <p:nvPr>
            <p:ph type="title"/>
          </p:nvPr>
        </p:nvSpPr>
        <p:spPr/>
        <p:txBody>
          <a:bodyPr/>
          <a:lstStyle/>
          <a:p>
            <a:pPr algn="r" rtl="1"/>
            <a:r>
              <a:rPr lang="he-IL" dirty="0"/>
              <a:t>מקור שיטת ר יוחנן שמעות קונות</a:t>
            </a:r>
          </a:p>
        </p:txBody>
      </p:sp>
      <p:sp>
        <p:nvSpPr>
          <p:cNvPr id="5" name="Text Placeholder 4">
            <a:extLst>
              <a:ext uri="{FF2B5EF4-FFF2-40B4-BE49-F238E27FC236}">
                <a16:creationId xmlns:a16="http://schemas.microsoft.com/office/drawing/2014/main" id="{AB470DCF-F20B-4F00-8C58-B7002604B1CF}"/>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40246133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D61B7-FAB5-4064-AAC2-BA4089584E3E}"/>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89C577E1-B555-47D4-9B4B-ABD6954F25C0}"/>
              </a:ext>
            </a:extLst>
          </p:cNvPr>
          <p:cNvSpPr>
            <a:spLocks noGrp="1"/>
          </p:cNvSpPr>
          <p:nvPr>
            <p:ph idx="1"/>
          </p:nvPr>
        </p:nvSpPr>
        <p:spPr/>
        <p:txBody>
          <a:bodyPr/>
          <a:lstStyle/>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בית הבחירה למאירי מסכת בבא מציעא דף </a:t>
            </a:r>
            <a:r>
              <a:rPr lang="he-IL" sz="1800" b="0" i="0" u="none" strike="noStrike" dirty="0" err="1">
                <a:solidFill>
                  <a:srgbClr val="000000"/>
                </a:solidFill>
                <a:effectLst/>
                <a:latin typeface="Arial" panose="020B0604020202020204" pitchFamily="34" charset="0"/>
              </a:rPr>
              <a:t>מז</a:t>
            </a:r>
            <a:r>
              <a:rPr lang="he-IL" sz="1800" b="0" i="0" u="none" strike="noStrike" dirty="0">
                <a:solidFill>
                  <a:srgbClr val="000000"/>
                </a:solidFill>
                <a:effectLst/>
                <a:latin typeface="Arial" panose="020B0604020202020204" pitchFamily="34" charset="0"/>
              </a:rPr>
              <a:t> עמוד ב</a:t>
            </a:r>
            <a:endParaRPr lang="he-IL" b="0" dirty="0">
              <a:effectLst/>
            </a:endParaRPr>
          </a:p>
          <a:p>
            <a:pPr marL="0" indent="0" algn="r" rtl="1">
              <a:buNone/>
            </a:pPr>
            <a:r>
              <a:rPr lang="he-IL" sz="1800" b="1" i="0" u="none" strike="noStrike" dirty="0">
                <a:solidFill>
                  <a:srgbClr val="000000"/>
                </a:solidFill>
                <a:effectLst/>
                <a:latin typeface="Arial" panose="020B0604020202020204" pitchFamily="34" charset="0"/>
              </a:rPr>
              <a:t>אף על פי שתקנו שהמעות אינן קונות מ"מ המשיכה לבדה קונה ואין צריכה למעות שהמשיכה מפורשת היא מן התורה</a:t>
            </a:r>
            <a:r>
              <a:rPr lang="he-IL" sz="1800" b="0" i="0" u="none" strike="noStrike" dirty="0">
                <a:solidFill>
                  <a:srgbClr val="000000"/>
                </a:solidFill>
                <a:effectLst/>
                <a:latin typeface="Arial" panose="020B0604020202020204" pitchFamily="34" charset="0"/>
              </a:rPr>
              <a:t> שנא' או קנה מיד עמיתך דרך הקנאה מיד ליד ואין בה שום חשש כדי שיעשו עליה תקנה:</a:t>
            </a:r>
          </a:p>
          <a:p>
            <a:pPr marL="0" indent="0" algn="r" rtl="1">
              <a:buNone/>
            </a:pPr>
            <a:endParaRPr lang="he-IL" sz="1800" dirty="0">
              <a:solidFill>
                <a:srgbClr val="000000"/>
              </a:solidFill>
              <a:latin typeface="Arial" panose="020B0604020202020204" pitchFamily="34" charset="0"/>
            </a:endParaRPr>
          </a:p>
          <a:p>
            <a:pPr marL="0" indent="0" algn="r" rtl="1">
              <a:buNone/>
            </a:pPr>
            <a:endParaRPr lang="he-IL" sz="1800" dirty="0">
              <a:solidFill>
                <a:srgbClr val="000000"/>
              </a:solidFill>
              <a:latin typeface="Arial" panose="020B0604020202020204" pitchFamily="34" charset="0"/>
            </a:endParaRPr>
          </a:p>
          <a:p>
            <a:pPr algn="r" rtl="1">
              <a:buFontTx/>
              <a:buChar char="-"/>
            </a:pPr>
            <a:r>
              <a:rPr lang="he-IL" sz="1800" dirty="0">
                <a:solidFill>
                  <a:srgbClr val="000000"/>
                </a:solidFill>
                <a:latin typeface="Arial" panose="020B0604020202020204" pitchFamily="34" charset="0"/>
              </a:rPr>
              <a:t>מהותי שתיהן אמורים לקנות, שמו שרואים מהיפוך בין ישראל לגוי. </a:t>
            </a:r>
          </a:p>
          <a:p>
            <a:pPr algn="r" rtl="1">
              <a:buFontTx/>
              <a:buChar char="-"/>
            </a:pPr>
            <a:r>
              <a:rPr lang="he-IL" sz="1800" dirty="0">
                <a:solidFill>
                  <a:srgbClr val="000000"/>
                </a:solidFill>
                <a:latin typeface="Arial" panose="020B0604020202020204" pitchFamily="34" charset="0"/>
              </a:rPr>
              <a:t>השאילה היא מה אמור לקבוע במקום שעתיד להיות שתיהן. </a:t>
            </a:r>
            <a:endParaRPr lang="en-IL" dirty="0"/>
          </a:p>
        </p:txBody>
      </p:sp>
    </p:spTree>
    <p:extLst>
      <p:ext uri="{BB962C8B-B14F-4D97-AF65-F5344CB8AC3E}">
        <p14:creationId xmlns:p14="http://schemas.microsoft.com/office/powerpoint/2010/main" val="668270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22218-6FF6-431F-9CFE-53AB05E826BA}"/>
              </a:ext>
            </a:extLst>
          </p:cNvPr>
          <p:cNvSpPr>
            <a:spLocks noGrp="1"/>
          </p:cNvSpPr>
          <p:nvPr>
            <p:ph type="title"/>
          </p:nvPr>
        </p:nvSpPr>
        <p:spPr/>
        <p:txBody>
          <a:bodyPr/>
          <a:lstStyle/>
          <a:p>
            <a:pPr algn="r" rtl="1"/>
            <a:r>
              <a:rPr lang="he-IL" dirty="0"/>
              <a:t>תוס- סתם מכר נעשה בכסף</a:t>
            </a:r>
            <a:endParaRPr lang="en-IL" dirty="0"/>
          </a:p>
        </p:txBody>
      </p:sp>
      <p:sp>
        <p:nvSpPr>
          <p:cNvPr id="3" name="Content Placeholder 2">
            <a:extLst>
              <a:ext uri="{FF2B5EF4-FFF2-40B4-BE49-F238E27FC236}">
                <a16:creationId xmlns:a16="http://schemas.microsoft.com/office/drawing/2014/main" id="{EA76DDB2-B9EC-4E69-87C6-04DE9898C18C}"/>
              </a:ext>
            </a:extLst>
          </p:cNvPr>
          <p:cNvSpPr>
            <a:spLocks noGrp="1"/>
          </p:cNvSpPr>
          <p:nvPr>
            <p:ph idx="1"/>
          </p:nvPr>
        </p:nvSpPr>
        <p:spPr/>
        <p:txBody>
          <a:bodyPr/>
          <a:lstStyle/>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תוספות מסכת עירובין דף פא עמוד ב</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דבר תורה מעות קונות - פירש בקונטרס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בפודה מן ההקדש ונתן הכסף וקם לו </a:t>
            </a:r>
            <a:r>
              <a:rPr lang="he-IL" sz="1800" b="0" i="0" u="none" strike="noStrike" dirty="0" err="1">
                <a:solidFill>
                  <a:srgbClr val="000000"/>
                </a:solidFill>
                <a:effectLst/>
                <a:latin typeface="Arial" panose="020B0604020202020204" pitchFamily="34" charset="0"/>
              </a:rPr>
              <a:t>וק"ו</a:t>
            </a:r>
            <a:r>
              <a:rPr lang="he-IL" sz="1800" b="0" i="0" u="none" strike="noStrike" dirty="0">
                <a:solidFill>
                  <a:srgbClr val="000000"/>
                </a:solidFill>
                <a:effectLst/>
                <a:latin typeface="Arial" panose="020B0604020202020204" pitchFamily="34" charset="0"/>
              </a:rPr>
              <a:t> בלוקח מן ההדיוט וריש לקיש </a:t>
            </a:r>
            <a:r>
              <a:rPr lang="he-IL" sz="1800" b="0" i="0" u="none" strike="noStrike" dirty="0" err="1">
                <a:solidFill>
                  <a:srgbClr val="000000"/>
                </a:solidFill>
                <a:effectLst/>
                <a:latin typeface="Arial" panose="020B0604020202020204" pitchFamily="34" charset="0"/>
              </a:rPr>
              <a:t>דאמר</a:t>
            </a:r>
            <a:r>
              <a:rPr lang="he-IL" sz="1800" b="0" i="0" u="none" strike="noStrike" dirty="0">
                <a:solidFill>
                  <a:srgbClr val="000000"/>
                </a:solidFill>
                <a:effectLst/>
                <a:latin typeface="Arial" panose="020B0604020202020204" pitchFamily="34" charset="0"/>
              </a:rPr>
              <a:t> משיכה מפורשת מן התורה ואין מעות קונות </a:t>
            </a:r>
            <a:r>
              <a:rPr lang="he-IL" sz="1800" b="0" i="0" u="none" strike="noStrike" dirty="0" err="1">
                <a:solidFill>
                  <a:srgbClr val="000000"/>
                </a:solidFill>
                <a:effectLst/>
                <a:latin typeface="Arial" panose="020B0604020202020204" pitchFamily="34" charset="0"/>
              </a:rPr>
              <a:t>קסבר</a:t>
            </a:r>
            <a:r>
              <a:rPr lang="he-IL" sz="1800" b="0" i="0" u="none" strike="noStrike" dirty="0">
                <a:solidFill>
                  <a:srgbClr val="000000"/>
                </a:solidFill>
                <a:effectLst/>
                <a:latin typeface="Arial" panose="020B0604020202020204" pitchFamily="34" charset="0"/>
              </a:rPr>
              <a:t> מהקדש לא </a:t>
            </a:r>
            <a:r>
              <a:rPr lang="he-IL" sz="1800" b="0" i="0" u="none" strike="noStrike" dirty="0" err="1">
                <a:solidFill>
                  <a:srgbClr val="000000"/>
                </a:solidFill>
                <a:effectLst/>
                <a:latin typeface="Arial" panose="020B0604020202020204" pitchFamily="34" charset="0"/>
              </a:rPr>
              <a:t>ילפינן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דכסף</a:t>
            </a:r>
            <a:r>
              <a:rPr lang="he-IL" sz="1800" b="0" i="0" u="none" strike="noStrike" dirty="0">
                <a:solidFill>
                  <a:srgbClr val="000000"/>
                </a:solidFill>
                <a:effectLst/>
                <a:latin typeface="Arial" panose="020B0604020202020204" pitchFamily="34" charset="0"/>
              </a:rPr>
              <a:t> קני ליה משום דלא </a:t>
            </a:r>
            <a:r>
              <a:rPr lang="he-IL" sz="1800" b="0" i="0" u="none" strike="noStrike" dirty="0" err="1">
                <a:solidFill>
                  <a:srgbClr val="000000"/>
                </a:solidFill>
                <a:effectLst/>
                <a:latin typeface="Arial" panose="020B0604020202020204" pitchFamily="34" charset="0"/>
              </a:rPr>
              <a:t>שייכא</a:t>
            </a:r>
            <a:r>
              <a:rPr lang="he-IL" sz="1800" b="0" i="0" u="none" strike="noStrike" dirty="0">
                <a:solidFill>
                  <a:srgbClr val="000000"/>
                </a:solidFill>
                <a:effectLst/>
                <a:latin typeface="Arial" panose="020B0604020202020204" pitchFamily="34" charset="0"/>
              </a:rPr>
              <a:t> ביה משיכה דכל </a:t>
            </a:r>
            <a:r>
              <a:rPr lang="he-IL" sz="1800" b="0" i="0" u="none" strike="noStrike" dirty="0" err="1">
                <a:solidFill>
                  <a:srgbClr val="000000"/>
                </a:solidFill>
                <a:effectLst/>
                <a:latin typeface="Arial" panose="020B0604020202020204" pitchFamily="34" charset="0"/>
              </a:rPr>
              <a:t>היכא</a:t>
            </a:r>
            <a:r>
              <a:rPr lang="he-IL" sz="1800" b="0" i="0" u="none" strike="noStrike" dirty="0">
                <a:solidFill>
                  <a:srgbClr val="000000"/>
                </a:solidFill>
                <a:effectLst/>
                <a:latin typeface="Arial" panose="020B0604020202020204" pitchFamily="34" charset="0"/>
              </a:rPr>
              <a:t> דאיתיה בי </a:t>
            </a:r>
            <a:r>
              <a:rPr lang="he-IL" sz="1800" b="0" i="0" u="none" strike="noStrike" dirty="0" err="1">
                <a:solidFill>
                  <a:srgbClr val="000000"/>
                </a:solidFill>
                <a:effectLst/>
                <a:latin typeface="Arial" panose="020B0604020202020204" pitchFamily="34" charset="0"/>
              </a:rPr>
              <a:t>גזא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דרחמנא</a:t>
            </a:r>
            <a:r>
              <a:rPr lang="he-IL" sz="1800" b="0" i="0" u="none" strike="noStrike" dirty="0">
                <a:solidFill>
                  <a:srgbClr val="000000"/>
                </a:solidFill>
                <a:effectLst/>
                <a:latin typeface="Arial" panose="020B0604020202020204" pitchFamily="34" charset="0"/>
              </a:rPr>
              <a:t> איתא ואין נראה זה הטעם נכון כ"כ </a:t>
            </a:r>
            <a:r>
              <a:rPr lang="he-IL" sz="1800" b="0" i="0" u="none" strike="noStrike" dirty="0" err="1">
                <a:solidFill>
                  <a:srgbClr val="000000"/>
                </a:solidFill>
                <a:effectLst/>
                <a:latin typeface="Arial" panose="020B0604020202020204" pitchFamily="34" charset="0"/>
              </a:rPr>
              <a:t>דמ"מ</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נילף</a:t>
            </a:r>
            <a:r>
              <a:rPr lang="he-IL" sz="1800" b="0" i="0" u="none" strike="noStrike" dirty="0">
                <a:solidFill>
                  <a:srgbClr val="000000"/>
                </a:solidFill>
                <a:effectLst/>
                <a:latin typeface="Arial" panose="020B0604020202020204" pitchFamily="34" charset="0"/>
              </a:rPr>
              <a:t> מהקדש שיקנה גם הכסף בהדיוט </a:t>
            </a:r>
            <a:r>
              <a:rPr lang="he-IL" sz="1800" b="1" i="0" u="none" strike="noStrike" dirty="0">
                <a:solidFill>
                  <a:srgbClr val="000000"/>
                </a:solidFill>
                <a:effectLst/>
                <a:latin typeface="Arial" panose="020B0604020202020204" pitchFamily="34" charset="0"/>
              </a:rPr>
              <a:t>ואומר ר"י משום </a:t>
            </a:r>
            <a:r>
              <a:rPr lang="he-IL" sz="1800" b="1" i="0" u="none" strike="noStrike" dirty="0" err="1">
                <a:solidFill>
                  <a:srgbClr val="000000"/>
                </a:solidFill>
                <a:effectLst/>
                <a:latin typeface="Arial" panose="020B0604020202020204" pitchFamily="34" charset="0"/>
              </a:rPr>
              <a:t>דתרתי</a:t>
            </a:r>
            <a:r>
              <a:rPr lang="he-IL" sz="1800" b="1" i="0" u="none" strike="noStrike" dirty="0">
                <a:solidFill>
                  <a:srgbClr val="000000"/>
                </a:solidFill>
                <a:effectLst/>
                <a:latin typeface="Arial" panose="020B0604020202020204" pitchFamily="34" charset="0"/>
              </a:rPr>
              <a:t> לא מצי למקני בהדיוט</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דפרק</a:t>
            </a:r>
            <a:r>
              <a:rPr lang="he-IL" sz="1800" b="0" i="0" u="none" strike="noStrike" dirty="0">
                <a:solidFill>
                  <a:srgbClr val="000000"/>
                </a:solidFill>
                <a:effectLst/>
                <a:latin typeface="Arial" panose="020B0604020202020204" pitchFamily="34" charset="0"/>
              </a:rPr>
              <a:t> הלוקח עובר פרתו (בכורות דף </a:t>
            </a:r>
            <a:r>
              <a:rPr lang="he-IL" sz="1800" b="0" i="0" u="none" strike="noStrike" dirty="0" err="1">
                <a:solidFill>
                  <a:srgbClr val="000000"/>
                </a:solidFill>
                <a:effectLst/>
                <a:latin typeface="Arial" panose="020B0604020202020204" pitchFamily="34" charset="0"/>
              </a:rPr>
              <a:t>יג</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דריש</a:t>
            </a:r>
            <a:r>
              <a:rPr lang="he-IL" sz="1800" b="0" i="0" u="none" strike="noStrike" dirty="0">
                <a:solidFill>
                  <a:srgbClr val="000000"/>
                </a:solidFill>
                <a:effectLst/>
                <a:latin typeface="Arial" panose="020B0604020202020204" pitchFamily="34" charset="0"/>
              </a:rPr>
              <a:t> ר' יוחנן או קנה מיד עמיתך הא </a:t>
            </a:r>
            <a:r>
              <a:rPr lang="he-IL" sz="1800" b="0" i="0" u="none" strike="noStrike" dirty="0" err="1">
                <a:solidFill>
                  <a:srgbClr val="000000"/>
                </a:solidFill>
                <a:effectLst/>
                <a:latin typeface="Arial" panose="020B0604020202020204" pitchFamily="34" charset="0"/>
              </a:rPr>
              <a:t>לנכרי</a:t>
            </a:r>
            <a:r>
              <a:rPr lang="he-IL" sz="1800" b="0" i="0" u="none" strike="noStrike" dirty="0">
                <a:solidFill>
                  <a:srgbClr val="000000"/>
                </a:solidFill>
                <a:effectLst/>
                <a:latin typeface="Arial" panose="020B0604020202020204" pitchFamily="34" charset="0"/>
              </a:rPr>
              <a:t> במשיכה ואם היה קונה משיכה וכסף </a:t>
            </a:r>
            <a:r>
              <a:rPr lang="he-IL" sz="1800" b="0" i="0" u="none" strike="noStrike" dirty="0" err="1">
                <a:solidFill>
                  <a:srgbClr val="000000"/>
                </a:solidFill>
                <a:effectLst/>
                <a:latin typeface="Arial" panose="020B0604020202020204" pitchFamily="34" charset="0"/>
              </a:rPr>
              <a:t>לר"ל</a:t>
            </a:r>
            <a:r>
              <a:rPr lang="he-IL" sz="1800" b="0" i="0" u="none" strike="noStrike" dirty="0">
                <a:solidFill>
                  <a:srgbClr val="000000"/>
                </a:solidFill>
                <a:effectLst/>
                <a:latin typeface="Arial" panose="020B0604020202020204" pitchFamily="34" charset="0"/>
              </a:rPr>
              <a:t> אם כן </a:t>
            </a:r>
            <a:r>
              <a:rPr lang="he-IL" sz="1800" b="0" i="0" u="none" strike="noStrike" dirty="0" err="1">
                <a:solidFill>
                  <a:srgbClr val="000000"/>
                </a:solidFill>
                <a:effectLst/>
                <a:latin typeface="Arial" panose="020B0604020202020204" pitchFamily="34" charset="0"/>
              </a:rPr>
              <a:t>לנכרי</a:t>
            </a:r>
            <a:r>
              <a:rPr lang="he-IL" sz="1800" b="0" i="0" u="none" strike="noStrike" dirty="0">
                <a:solidFill>
                  <a:srgbClr val="000000"/>
                </a:solidFill>
                <a:effectLst/>
                <a:latin typeface="Arial" panose="020B0604020202020204" pitchFamily="34" charset="0"/>
              </a:rPr>
              <a:t> במה </a:t>
            </a:r>
            <a:r>
              <a:rPr lang="he-IL" sz="1800" b="0" i="0" u="none" strike="noStrike" dirty="0" err="1">
                <a:solidFill>
                  <a:srgbClr val="000000"/>
                </a:solidFill>
                <a:effectLst/>
                <a:latin typeface="Arial" panose="020B0604020202020204" pitchFamily="34" charset="0"/>
              </a:rPr>
              <a:t>וכ"ת</a:t>
            </a:r>
            <a:r>
              <a:rPr lang="he-IL" sz="1800" b="0" i="0" u="none" strike="noStrike" dirty="0">
                <a:solidFill>
                  <a:srgbClr val="000000"/>
                </a:solidFill>
                <a:effectLst/>
                <a:latin typeface="Arial" panose="020B0604020202020204" pitchFamily="34" charset="0"/>
              </a:rPr>
              <a:t> הא </a:t>
            </a:r>
            <a:r>
              <a:rPr lang="he-IL" sz="1800" b="0" i="0" u="none" strike="noStrike" dirty="0" err="1">
                <a:solidFill>
                  <a:srgbClr val="000000"/>
                </a:solidFill>
                <a:effectLst/>
                <a:latin typeface="Arial" panose="020B0604020202020204" pitchFamily="34" charset="0"/>
              </a:rPr>
              <a:t>לנכרי</a:t>
            </a:r>
            <a:r>
              <a:rPr lang="he-IL" sz="1800" b="0" i="0" u="none" strike="noStrike" dirty="0">
                <a:solidFill>
                  <a:srgbClr val="000000"/>
                </a:solidFill>
                <a:effectLst/>
                <a:latin typeface="Arial" panose="020B0604020202020204" pitchFamily="34" charset="0"/>
              </a:rPr>
              <a:t> בכסף </a:t>
            </a:r>
            <a:r>
              <a:rPr lang="he-IL" sz="1800" b="0" i="0" u="none" strike="noStrike" dirty="0" err="1">
                <a:solidFill>
                  <a:srgbClr val="000000"/>
                </a:solidFill>
                <a:effectLst/>
                <a:latin typeface="Arial" panose="020B0604020202020204" pitchFamily="34" charset="0"/>
              </a:rPr>
              <a:t>דקאי</a:t>
            </a:r>
            <a:r>
              <a:rPr lang="he-IL" sz="1800" b="0" i="0" u="none" strike="noStrike" dirty="0">
                <a:solidFill>
                  <a:srgbClr val="000000"/>
                </a:solidFill>
                <a:effectLst/>
                <a:latin typeface="Arial" panose="020B0604020202020204" pitchFamily="34" charset="0"/>
              </a:rPr>
              <a:t> אמיד עמיתך </a:t>
            </a:r>
            <a:r>
              <a:rPr lang="he-IL" sz="1800" b="0" i="0" u="none" strike="noStrike" dirty="0" err="1">
                <a:solidFill>
                  <a:srgbClr val="000000"/>
                </a:solidFill>
                <a:effectLst/>
                <a:latin typeface="Arial" panose="020B0604020202020204" pitchFamily="34" charset="0"/>
              </a:rPr>
              <a:t>דדריש</a:t>
            </a:r>
            <a:r>
              <a:rPr lang="he-IL" sz="1800" b="0" i="0" u="none" strike="noStrike" dirty="0">
                <a:solidFill>
                  <a:srgbClr val="000000"/>
                </a:solidFill>
                <a:effectLst/>
                <a:latin typeface="Arial" panose="020B0604020202020204" pitchFamily="34" charset="0"/>
              </a:rPr>
              <a:t> ליה אמשיכה מכל מקום </a:t>
            </a:r>
            <a:r>
              <a:rPr lang="he-IL" sz="1800" b="0" i="0" u="none" strike="noStrike" dirty="0" err="1">
                <a:solidFill>
                  <a:srgbClr val="000000"/>
                </a:solidFill>
                <a:effectLst/>
                <a:latin typeface="Arial" panose="020B0604020202020204" pitchFamily="34" charset="0"/>
              </a:rPr>
              <a:t>מדנכרי</a:t>
            </a:r>
            <a:r>
              <a:rPr lang="he-IL" sz="1800" b="0" i="0" u="none" strike="noStrike" dirty="0">
                <a:solidFill>
                  <a:srgbClr val="000000"/>
                </a:solidFill>
                <a:effectLst/>
                <a:latin typeface="Arial" panose="020B0604020202020204" pitchFamily="34" charset="0"/>
              </a:rPr>
              <a:t> בחד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ישראל נמי בחד </a:t>
            </a:r>
            <a:r>
              <a:rPr lang="he-IL" sz="1800" b="0" i="0" u="none" strike="noStrike" dirty="0" err="1">
                <a:solidFill>
                  <a:srgbClr val="000000"/>
                </a:solidFill>
                <a:effectLst/>
                <a:latin typeface="Arial" panose="020B0604020202020204" pitchFamily="34" charset="0"/>
              </a:rPr>
              <a:t>דוקא</a:t>
            </a:r>
            <a:r>
              <a:rPr lang="he-IL" sz="1800" b="0" i="0" u="none" strike="noStrike" dirty="0">
                <a:solidFill>
                  <a:srgbClr val="000000"/>
                </a:solidFill>
                <a:effectLst/>
                <a:latin typeface="Arial" panose="020B0604020202020204" pitchFamily="34" charset="0"/>
              </a:rPr>
              <a:t> ובכי האי </a:t>
            </a:r>
            <a:r>
              <a:rPr lang="he-IL" sz="1800" b="0" i="0" u="none" strike="noStrike" dirty="0" err="1">
                <a:solidFill>
                  <a:srgbClr val="000000"/>
                </a:solidFill>
                <a:effectLst/>
                <a:latin typeface="Arial" panose="020B0604020202020204" pitchFamily="34" charset="0"/>
              </a:rPr>
              <a:t>גוונא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 התם </a:t>
            </a:r>
            <a:r>
              <a:rPr lang="he-IL" sz="1800" b="1" i="0" u="none" strike="noStrike" dirty="0">
                <a:solidFill>
                  <a:srgbClr val="000000"/>
                </a:solidFill>
                <a:effectLst/>
                <a:latin typeface="Arial" panose="020B0604020202020204" pitchFamily="34" charset="0"/>
              </a:rPr>
              <a:t>ועוד מפרש ר"י דהיינו טעמא דמעות קונות דבר תורה </a:t>
            </a:r>
            <a:r>
              <a:rPr lang="he-IL" sz="1800" b="1" i="0" u="none" strike="noStrike" dirty="0" err="1">
                <a:solidFill>
                  <a:srgbClr val="000000"/>
                </a:solidFill>
                <a:effectLst/>
                <a:latin typeface="Arial" panose="020B0604020202020204" pitchFamily="34" charset="0"/>
              </a:rPr>
              <a:t>דסתם</a:t>
            </a:r>
            <a:r>
              <a:rPr lang="he-IL" sz="1800" b="1" i="0" u="none" strike="noStrike" dirty="0">
                <a:solidFill>
                  <a:srgbClr val="000000"/>
                </a:solidFill>
                <a:effectLst/>
                <a:latin typeface="Arial" panose="020B0604020202020204" pitchFamily="34" charset="0"/>
              </a:rPr>
              <a:t> קנין </a:t>
            </a:r>
            <a:r>
              <a:rPr lang="he-IL" sz="1800" b="1" i="0" u="none" strike="noStrike" dirty="0" err="1">
                <a:solidFill>
                  <a:srgbClr val="000000"/>
                </a:solidFill>
                <a:effectLst/>
                <a:latin typeface="Arial" panose="020B0604020202020204" pitchFamily="34" charset="0"/>
              </a:rPr>
              <a:t>דקרא</a:t>
            </a:r>
            <a:r>
              <a:rPr lang="he-IL" sz="1800" b="1" i="0" u="none" strike="noStrike" dirty="0">
                <a:solidFill>
                  <a:srgbClr val="000000"/>
                </a:solidFill>
                <a:effectLst/>
                <a:latin typeface="Arial" panose="020B0604020202020204" pitchFamily="34" charset="0"/>
              </a:rPr>
              <a:t> בכסף </a:t>
            </a:r>
            <a:r>
              <a:rPr lang="he-IL" sz="1800" b="1" i="0" u="none" strike="noStrike" dirty="0" err="1">
                <a:solidFill>
                  <a:srgbClr val="000000"/>
                </a:solidFill>
                <a:effectLst/>
                <a:latin typeface="Arial" panose="020B0604020202020204" pitchFamily="34" charset="0"/>
              </a:rPr>
              <a:t>מיירי</a:t>
            </a:r>
            <a:r>
              <a:rPr lang="he-IL" sz="1800" b="1"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כדאשכחן</a:t>
            </a:r>
            <a:r>
              <a:rPr lang="he-IL" sz="1800" b="0" i="0" u="none" strike="noStrike" dirty="0">
                <a:solidFill>
                  <a:srgbClr val="000000"/>
                </a:solidFill>
                <a:effectLst/>
                <a:latin typeface="Arial" panose="020B0604020202020204" pitchFamily="34" charset="0"/>
              </a:rPr>
              <a:t> בכמה </a:t>
            </a:r>
            <a:r>
              <a:rPr lang="he-IL" sz="1800" b="0" i="0" u="none" strike="noStrike" dirty="0" err="1">
                <a:solidFill>
                  <a:srgbClr val="000000"/>
                </a:solidFill>
                <a:effectLst/>
                <a:latin typeface="Arial" panose="020B0604020202020204" pitchFamily="34" charset="0"/>
              </a:rPr>
              <a:t>דוכתי</a:t>
            </a:r>
            <a:r>
              <a:rPr lang="he-IL" sz="1800" b="0" i="0" u="none" strike="noStrike" dirty="0">
                <a:solidFill>
                  <a:srgbClr val="000000"/>
                </a:solidFill>
                <a:effectLst/>
                <a:latin typeface="Arial" panose="020B0604020202020204" pitchFamily="34" charset="0"/>
              </a:rPr>
              <a:t> קנין בכסף אוכל בכסף </a:t>
            </a:r>
            <a:r>
              <a:rPr lang="he-IL" sz="1800" b="0" i="0" u="none" strike="noStrike" dirty="0" err="1">
                <a:solidFill>
                  <a:srgbClr val="000000"/>
                </a:solidFill>
                <a:effectLst/>
                <a:latin typeface="Arial" panose="020B0604020202020204" pitchFamily="34" charset="0"/>
              </a:rPr>
              <a:t>תשבירני</a:t>
            </a:r>
            <a:r>
              <a:rPr lang="he-IL" sz="1800" b="0" i="0" u="none" strike="noStrike" dirty="0">
                <a:solidFill>
                  <a:srgbClr val="000000"/>
                </a:solidFill>
                <a:effectLst/>
                <a:latin typeface="Arial" panose="020B0604020202020204" pitchFamily="34" charset="0"/>
              </a:rPr>
              <a:t> (דברים ב) שדות בכסף יקנו (ירמיה לב מד) ואף על גב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ספר המקנה </a:t>
            </a:r>
            <a:r>
              <a:rPr lang="he-IL" sz="1800" b="0" i="0" u="none" strike="noStrike" dirty="0" err="1">
                <a:solidFill>
                  <a:srgbClr val="000000"/>
                </a:solidFill>
                <a:effectLst/>
                <a:latin typeface="Arial" panose="020B0604020202020204" pitchFamily="34" charset="0"/>
              </a:rPr>
              <a:t>דנפקא</a:t>
            </a:r>
            <a:r>
              <a:rPr lang="he-IL" sz="1800" b="0" i="0" u="none" strike="noStrike" dirty="0">
                <a:solidFill>
                  <a:srgbClr val="000000"/>
                </a:solidFill>
                <a:effectLst/>
                <a:latin typeface="Arial" panose="020B0604020202020204" pitchFamily="34" charset="0"/>
              </a:rPr>
              <a:t> לן מהתם קנין שטר </a:t>
            </a:r>
            <a:r>
              <a:rPr lang="he-IL" sz="1800" b="1" i="0" u="none" strike="noStrike" dirty="0">
                <a:solidFill>
                  <a:srgbClr val="000000"/>
                </a:solidFill>
                <a:effectLst/>
                <a:latin typeface="Arial" panose="020B0604020202020204" pitchFamily="34" charset="0"/>
              </a:rPr>
              <a:t>מ"מ סתם קנין </a:t>
            </a:r>
            <a:r>
              <a:rPr lang="he-IL" sz="1800" b="1" i="0" u="none" strike="noStrike" dirty="0" err="1">
                <a:solidFill>
                  <a:srgbClr val="000000"/>
                </a:solidFill>
                <a:effectLst/>
                <a:latin typeface="Arial" panose="020B0604020202020204" pitchFamily="34" charset="0"/>
              </a:rPr>
              <a:t>דבכל</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דוכתין</a:t>
            </a:r>
            <a:r>
              <a:rPr lang="he-IL" sz="1800" b="1" i="0" u="none" strike="noStrike" dirty="0">
                <a:solidFill>
                  <a:srgbClr val="000000"/>
                </a:solidFill>
                <a:effectLst/>
                <a:latin typeface="Arial" panose="020B0604020202020204" pitchFamily="34" charset="0"/>
              </a:rPr>
              <a:t> הוי בכסף</a:t>
            </a:r>
            <a:r>
              <a:rPr lang="he-IL" sz="1800" b="0" i="0" u="none" strike="noStrike" dirty="0">
                <a:solidFill>
                  <a:srgbClr val="000000"/>
                </a:solidFill>
                <a:effectLst/>
                <a:latin typeface="Arial" panose="020B0604020202020204" pitchFamily="34" charset="0"/>
              </a:rPr>
              <a:t> ועוד מוכח קרא </a:t>
            </a:r>
            <a:r>
              <a:rPr lang="he-IL" sz="1800" b="0" i="0" u="none" strike="noStrike" dirty="0" err="1">
                <a:solidFill>
                  <a:srgbClr val="000000"/>
                </a:solidFill>
                <a:effectLst/>
                <a:latin typeface="Arial" panose="020B0604020202020204" pitchFamily="34" charset="0"/>
              </a:rPr>
              <a:t>דבכסף</a:t>
            </a:r>
            <a:r>
              <a:rPr lang="he-IL" sz="1800" b="0" i="0" u="none" strike="noStrike" dirty="0">
                <a:solidFill>
                  <a:srgbClr val="000000"/>
                </a:solidFill>
                <a:effectLst/>
                <a:latin typeface="Arial" panose="020B0604020202020204" pitchFamily="34" charset="0"/>
              </a:rPr>
              <a:t> איירי </a:t>
            </a:r>
            <a:r>
              <a:rPr lang="he-IL" sz="1800" b="0" i="0" u="none" strike="noStrike" dirty="0" err="1">
                <a:solidFill>
                  <a:srgbClr val="000000"/>
                </a:solidFill>
                <a:effectLst/>
                <a:latin typeface="Arial" panose="020B0604020202020204" pitchFamily="34" charset="0"/>
              </a:rPr>
              <a:t>דכתיב</a:t>
            </a:r>
            <a:r>
              <a:rPr lang="he-IL" sz="1800" b="0" i="0" u="none" strike="noStrike" dirty="0">
                <a:solidFill>
                  <a:srgbClr val="000000"/>
                </a:solidFill>
                <a:effectLst/>
                <a:latin typeface="Arial" panose="020B0604020202020204" pitchFamily="34" charset="0"/>
              </a:rPr>
              <a:t> [ויקרא כה] אל תונו </a:t>
            </a:r>
            <a:r>
              <a:rPr lang="he-IL" sz="1800" b="0" i="0" u="none" strike="noStrike" dirty="0" err="1">
                <a:solidFill>
                  <a:srgbClr val="000000"/>
                </a:solidFill>
                <a:effectLst/>
                <a:latin typeface="Arial" panose="020B0604020202020204" pitchFamily="34" charset="0"/>
              </a:rPr>
              <a:t>ואמוכר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ואלוקח</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קאי</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353316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D5B841-8C2A-49EF-A230-E4F558EA6F26}"/>
              </a:ext>
            </a:extLst>
          </p:cNvPr>
          <p:cNvSpPr>
            <a:spLocks noGrp="1"/>
          </p:cNvSpPr>
          <p:nvPr>
            <p:ph type="title"/>
          </p:nvPr>
        </p:nvSpPr>
        <p:spPr/>
        <p:txBody>
          <a:bodyPr/>
          <a:lstStyle/>
          <a:p>
            <a:pPr algn="r" rtl="1"/>
            <a:r>
              <a:rPr lang="he-IL" dirty="0"/>
              <a:t>יסודו של קניינים</a:t>
            </a:r>
          </a:p>
        </p:txBody>
      </p:sp>
      <p:sp>
        <p:nvSpPr>
          <p:cNvPr id="3" name="Text Placeholder 2">
            <a:extLst>
              <a:ext uri="{FF2B5EF4-FFF2-40B4-BE49-F238E27FC236}">
                <a16:creationId xmlns:a16="http://schemas.microsoft.com/office/drawing/2014/main" id="{F5D3FEF8-B29E-4310-B60D-836243EE4F26}"/>
              </a:ext>
            </a:extLst>
          </p:cNvPr>
          <p:cNvSpPr>
            <a:spLocks noGrp="1"/>
          </p:cNvSpPr>
          <p:nvPr>
            <p:ph type="body" idx="1"/>
          </p:nvPr>
        </p:nvSpPr>
        <p:spPr/>
        <p:txBody>
          <a:bodyPr/>
          <a:lstStyle/>
          <a:p>
            <a:endParaRPr lang="he-IL"/>
          </a:p>
        </p:txBody>
      </p:sp>
    </p:spTree>
    <p:extLst>
      <p:ext uri="{BB962C8B-B14F-4D97-AF65-F5344CB8AC3E}">
        <p14:creationId xmlns:p14="http://schemas.microsoft.com/office/powerpoint/2010/main" val="12991370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C4AA-78AB-424A-832E-30F113CBDEFB}"/>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843D7FB8-63B3-485F-8379-F7F22F22C23C}"/>
              </a:ext>
            </a:extLst>
          </p:cNvPr>
          <p:cNvGraphicFramePr>
            <a:graphicFrameLocks noGrp="1"/>
          </p:cNvGraphicFramePr>
          <p:nvPr>
            <p:ph idx="1"/>
            <p:extLst>
              <p:ext uri="{D42A27DB-BD31-4B8C-83A1-F6EECF244321}">
                <p14:modId xmlns:p14="http://schemas.microsoft.com/office/powerpoint/2010/main" val="335614523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20492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E4BD-7048-44AC-88AC-D2531F4ECD34}"/>
              </a:ext>
            </a:extLst>
          </p:cNvPr>
          <p:cNvSpPr>
            <a:spLocks noGrp="1"/>
          </p:cNvSpPr>
          <p:nvPr>
            <p:ph type="title"/>
          </p:nvPr>
        </p:nvSpPr>
        <p:spPr/>
        <p:txBody>
          <a:bodyPr/>
          <a:lstStyle/>
          <a:p>
            <a:pPr algn="r" rtl="1"/>
            <a:r>
              <a:rPr lang="he-IL" dirty="0" err="1"/>
              <a:t>רי"ף</a:t>
            </a:r>
            <a:r>
              <a:rPr lang="he-IL" dirty="0"/>
              <a:t>- קל וחומר מעבד עברי</a:t>
            </a:r>
            <a:endParaRPr lang="en-IL" dirty="0"/>
          </a:p>
        </p:txBody>
      </p:sp>
      <p:sp>
        <p:nvSpPr>
          <p:cNvPr id="3" name="Content Placeholder 2">
            <a:extLst>
              <a:ext uri="{FF2B5EF4-FFF2-40B4-BE49-F238E27FC236}">
                <a16:creationId xmlns:a16="http://schemas.microsoft.com/office/drawing/2014/main" id="{B1110620-AE05-4DF5-AA06-37E619E508B8}"/>
              </a:ext>
            </a:extLst>
          </p:cNvPr>
          <p:cNvSpPr>
            <a:spLocks noGrp="1"/>
          </p:cNvSpPr>
          <p:nvPr>
            <p:ph idx="1"/>
          </p:nvPr>
        </p:nvSpPr>
        <p:spPr/>
        <p:txBody>
          <a:bodyPr/>
          <a:lstStyle/>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חידושי הרמב"ן מסכת בבא מציעא דף </a:t>
            </a:r>
            <a:r>
              <a:rPr lang="he-IL" sz="1800" b="0" i="0" u="none" strike="noStrike" dirty="0" err="1">
                <a:solidFill>
                  <a:srgbClr val="000000"/>
                </a:solidFill>
                <a:effectLst/>
                <a:latin typeface="Arial" panose="020B0604020202020204" pitchFamily="34" charset="0"/>
              </a:rPr>
              <a:t>מז</a:t>
            </a:r>
            <a:r>
              <a:rPr lang="he-IL" sz="1800" b="0" i="0" u="none" strike="noStrike" dirty="0">
                <a:solidFill>
                  <a:srgbClr val="000000"/>
                </a:solidFill>
                <a:effectLst/>
                <a:latin typeface="Arial" panose="020B0604020202020204" pitchFamily="34" charset="0"/>
              </a:rPr>
              <a:t> עמוד ב</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דבר תורה מעות קונות. כתב רבינו בהלכות </a:t>
            </a:r>
            <a:r>
              <a:rPr lang="he-IL" sz="1800" b="1" i="0" u="none" strike="noStrike" dirty="0">
                <a:solidFill>
                  <a:srgbClr val="000000"/>
                </a:solidFill>
                <a:effectLst/>
                <a:latin typeface="Arial" panose="020B0604020202020204" pitchFamily="34" charset="0"/>
              </a:rPr>
              <a:t>גופו קונה בכסף {</a:t>
            </a:r>
            <a:r>
              <a:rPr lang="he-IL" sz="1800" b="0" i="0" u="none" strike="noStrike" dirty="0">
                <a:solidFill>
                  <a:srgbClr val="000000"/>
                </a:solidFill>
                <a:effectLst/>
                <a:latin typeface="Arial" panose="020B0604020202020204" pitchFamily="34" charset="0"/>
              </a:rPr>
              <a:t>עבד עברי</a:t>
            </a:r>
            <a:r>
              <a:rPr lang="he-IL" sz="1800" b="1" i="0" u="none" strike="noStrike" dirty="0">
                <a:solidFill>
                  <a:srgbClr val="000000"/>
                </a:solidFill>
                <a:effectLst/>
                <a:latin typeface="Arial" panose="020B0604020202020204" pitchFamily="34" charset="0"/>
              </a:rPr>
              <a:t>} ממונו לא כ"ש</a:t>
            </a:r>
            <a:r>
              <a:rPr lang="he-IL" sz="1800" b="0" i="0" u="none" strike="noStrike" dirty="0">
                <a:solidFill>
                  <a:srgbClr val="000000"/>
                </a:solidFill>
                <a:effectLst/>
                <a:latin typeface="Arial" panose="020B0604020202020204" pitchFamily="34" charset="0"/>
              </a:rPr>
              <a:t>, וכן כתב ר"ח ז"ל, </a:t>
            </a:r>
            <a:r>
              <a:rPr lang="he-IL" sz="1800" b="0" i="0" u="none" strike="noStrike" dirty="0" err="1">
                <a:solidFill>
                  <a:srgbClr val="000000"/>
                </a:solidFill>
                <a:effectLst/>
                <a:latin typeface="Arial" panose="020B0604020202020204" pitchFamily="34" charset="0"/>
              </a:rPr>
              <a:t>וק"ו</a:t>
            </a:r>
            <a:r>
              <a:rPr lang="he-IL" sz="1800" b="0" i="0" u="none" strike="noStrike" dirty="0">
                <a:solidFill>
                  <a:srgbClr val="000000"/>
                </a:solidFill>
                <a:effectLst/>
                <a:latin typeface="Arial" panose="020B0604020202020204" pitchFamily="34" charset="0"/>
              </a:rPr>
              <a:t> זה מפורש בגמרא במס' בכורות </a:t>
            </a:r>
            <a:r>
              <a:rPr lang="he-IL" sz="1800" b="0" i="0" u="none" strike="noStrike" dirty="0" err="1">
                <a:solidFill>
                  <a:srgbClr val="000000"/>
                </a:solidFill>
                <a:effectLst/>
                <a:latin typeface="Arial" panose="020B0604020202020204" pitchFamily="34" charset="0"/>
              </a:rPr>
              <a:t>בפ"ב</a:t>
            </a:r>
            <a:r>
              <a:rPr lang="he-IL" sz="1800" b="0" i="0" u="none" strike="noStrike" dirty="0">
                <a:solidFill>
                  <a:srgbClr val="000000"/>
                </a:solidFill>
                <a:effectLst/>
                <a:latin typeface="Arial" panose="020B0604020202020204" pitchFamily="34" charset="0"/>
              </a:rPr>
              <a:t> (י"ג א') אבל לא </a:t>
            </a:r>
            <a:r>
              <a:rPr lang="he-IL" sz="1800" b="0" i="0" u="none" strike="noStrike" dirty="0" err="1">
                <a:solidFill>
                  <a:srgbClr val="000000"/>
                </a:solidFill>
                <a:effectLst/>
                <a:latin typeface="Arial" panose="020B0604020202020204" pitchFamily="34" charset="0"/>
              </a:rPr>
              <a:t>לענין</a:t>
            </a:r>
            <a:r>
              <a:rPr lang="he-IL" sz="1800" b="0" i="0" u="none" strike="noStrike" dirty="0">
                <a:solidFill>
                  <a:srgbClr val="000000"/>
                </a:solidFill>
                <a:effectLst/>
                <a:latin typeface="Arial" panose="020B0604020202020204" pitchFamily="34" charset="0"/>
              </a:rPr>
              <a:t> דבריהם, שאם כן יהיו </a:t>
            </a:r>
            <a:r>
              <a:rPr lang="he-IL" sz="1800" b="0" i="0" u="none" strike="noStrike" dirty="0" err="1">
                <a:solidFill>
                  <a:srgbClr val="000000"/>
                </a:solidFill>
                <a:effectLst/>
                <a:latin typeface="Arial" panose="020B0604020202020204" pitchFamily="34" charset="0"/>
              </a:rPr>
              <a:t>המטלטלין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נקנין</a:t>
            </a:r>
            <a:r>
              <a:rPr lang="he-IL" sz="1800" b="0" i="0" u="none" strike="noStrike" dirty="0">
                <a:solidFill>
                  <a:srgbClr val="000000"/>
                </a:solidFill>
                <a:effectLst/>
                <a:latin typeface="Arial" panose="020B0604020202020204" pitchFamily="34" charset="0"/>
              </a:rPr>
              <a:t> בשטר </a:t>
            </a:r>
            <a:r>
              <a:rPr lang="he-IL" sz="1800" b="0" i="0" u="none" strike="noStrike" dirty="0" err="1">
                <a:solidFill>
                  <a:srgbClr val="000000"/>
                </a:solidFill>
                <a:effectLst/>
                <a:latin typeface="Arial" panose="020B0604020202020204" pitchFamily="34" charset="0"/>
              </a:rPr>
              <a:t>מק"ו</a:t>
            </a:r>
            <a:r>
              <a:rPr lang="he-IL" sz="1800" b="0" i="0" u="none" strike="noStrike" dirty="0">
                <a:solidFill>
                  <a:srgbClr val="000000"/>
                </a:solidFill>
                <a:effectLst/>
                <a:latin typeface="Arial" panose="020B0604020202020204" pitchFamily="34" charset="0"/>
              </a:rPr>
              <a:t>, וי"ל מטלטלי כיון </a:t>
            </a:r>
            <a:r>
              <a:rPr lang="he-IL" sz="1800" b="0" i="0" u="none" strike="noStrike" dirty="0" err="1">
                <a:solidFill>
                  <a:srgbClr val="000000"/>
                </a:solidFill>
                <a:effectLst/>
                <a:latin typeface="Arial" panose="020B0604020202020204" pitchFamily="34" charset="0"/>
              </a:rPr>
              <a:t>דלאו</a:t>
            </a:r>
            <a:r>
              <a:rPr lang="he-IL" sz="1800" b="0" i="0" u="none" strike="noStrike" dirty="0">
                <a:solidFill>
                  <a:srgbClr val="000000"/>
                </a:solidFill>
                <a:effectLst/>
                <a:latin typeface="Arial" panose="020B0604020202020204" pitchFamily="34" charset="0"/>
              </a:rPr>
              <a:t> בני </a:t>
            </a:r>
            <a:r>
              <a:rPr lang="he-IL" sz="1800" b="0" i="0" u="none" strike="noStrike" dirty="0" err="1">
                <a:solidFill>
                  <a:srgbClr val="000000"/>
                </a:solidFill>
                <a:effectLst/>
                <a:latin typeface="Arial" panose="020B0604020202020204" pitchFamily="34" charset="0"/>
              </a:rPr>
              <a:t>שטרא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נינהו</a:t>
            </a:r>
            <a:r>
              <a:rPr lang="he-IL" sz="1800" b="0" i="0" u="none" strike="noStrike" dirty="0">
                <a:solidFill>
                  <a:srgbClr val="000000"/>
                </a:solidFill>
                <a:effectLst/>
                <a:latin typeface="Arial" panose="020B0604020202020204" pitchFamily="34" charset="0"/>
              </a:rPr>
              <a:t> שאין אדם יכול לסיימן ואין דרך קנייתן בשטר אף על פי שסיים לא קנה, ומיהו איכא </a:t>
            </a:r>
            <a:r>
              <a:rPr lang="he-IL" sz="1800" b="0" i="0" u="none" strike="noStrike" dirty="0" err="1">
                <a:solidFill>
                  <a:srgbClr val="000000"/>
                </a:solidFill>
                <a:effectLst/>
                <a:latin typeface="Arial" panose="020B0604020202020204" pitchFamily="34" charset="0"/>
              </a:rPr>
              <a:t>למיפרך</a:t>
            </a:r>
            <a:r>
              <a:rPr lang="he-IL" sz="1800" b="0" i="0" u="none" strike="noStrike" dirty="0">
                <a:solidFill>
                  <a:srgbClr val="000000"/>
                </a:solidFill>
                <a:effectLst/>
                <a:latin typeface="Arial" panose="020B0604020202020204" pitchFamily="34" charset="0"/>
              </a:rPr>
              <a:t> גוי מישראל יוכיח </a:t>
            </a:r>
            <a:r>
              <a:rPr lang="he-IL" sz="1800" b="0" i="0" u="none" strike="noStrike" dirty="0" err="1">
                <a:solidFill>
                  <a:srgbClr val="000000"/>
                </a:solidFill>
                <a:effectLst/>
                <a:latin typeface="Arial" panose="020B0604020202020204" pitchFamily="34" charset="0"/>
              </a:rPr>
              <a:t>דגופו</a:t>
            </a:r>
            <a:r>
              <a:rPr lang="he-IL" sz="1800" b="0" i="0" u="none" strike="noStrike" dirty="0">
                <a:solidFill>
                  <a:srgbClr val="000000"/>
                </a:solidFill>
                <a:effectLst/>
                <a:latin typeface="Arial" panose="020B0604020202020204" pitchFamily="34" charset="0"/>
              </a:rPr>
              <a:t> בכסף וממונו במשיכה </a:t>
            </a:r>
            <a:r>
              <a:rPr lang="he-IL" sz="1800" b="0" i="0" u="none" strike="noStrike" dirty="0" err="1">
                <a:solidFill>
                  <a:srgbClr val="000000"/>
                </a:solidFill>
                <a:effectLst/>
                <a:latin typeface="Arial" panose="020B0604020202020204" pitchFamily="34" charset="0"/>
              </a:rPr>
              <a:t>דלר</a:t>
            </a:r>
            <a:r>
              <a:rPr lang="he-IL" sz="1800" b="0" i="0" u="none" strike="noStrike" dirty="0">
                <a:solidFill>
                  <a:srgbClr val="000000"/>
                </a:solidFill>
                <a:effectLst/>
                <a:latin typeface="Arial" panose="020B0604020202020204" pitchFamily="34" charset="0"/>
              </a:rPr>
              <a:t>' יוחנן משיכה בגוי קונה ולא מעות, ובגמרא </a:t>
            </a:r>
            <a:r>
              <a:rPr lang="he-IL" sz="1800" b="0" i="0" u="none" strike="noStrike" dirty="0" err="1">
                <a:solidFill>
                  <a:srgbClr val="000000"/>
                </a:solidFill>
                <a:effectLst/>
                <a:latin typeface="Arial" panose="020B0604020202020204" pitchFamily="34" charset="0"/>
              </a:rPr>
              <a:t>דבכורות</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איפריך</a:t>
            </a:r>
            <a:r>
              <a:rPr lang="he-IL" sz="1800" b="0" i="0" u="none" strike="noStrike" dirty="0">
                <a:solidFill>
                  <a:srgbClr val="000000"/>
                </a:solidFill>
                <a:effectLst/>
                <a:latin typeface="Arial" panose="020B0604020202020204" pitchFamily="34" charset="0"/>
              </a:rPr>
              <a:t> ליה ההוא ק"ו </a:t>
            </a:r>
            <a:r>
              <a:rPr lang="he-IL" sz="1800" b="0" i="0" u="none" strike="noStrike" dirty="0" err="1">
                <a:solidFill>
                  <a:srgbClr val="000000"/>
                </a:solidFill>
                <a:effectLst/>
                <a:latin typeface="Arial" panose="020B0604020202020204" pitchFamily="34" charset="0"/>
              </a:rPr>
              <a:t>דגופו</a:t>
            </a:r>
            <a:r>
              <a:rPr lang="he-IL" sz="1800" b="0" i="0" u="none" strike="noStrike" dirty="0">
                <a:solidFill>
                  <a:srgbClr val="000000"/>
                </a:solidFill>
                <a:effectLst/>
                <a:latin typeface="Arial" panose="020B0604020202020204" pitchFamily="34" charset="0"/>
              </a:rPr>
              <a:t> קונה בכסף ממונו לא כ"ש בכי האי </a:t>
            </a:r>
            <a:r>
              <a:rPr lang="he-IL" sz="1800" b="0" i="0" u="none" strike="noStrike" dirty="0" err="1">
                <a:solidFill>
                  <a:srgbClr val="000000"/>
                </a:solidFill>
                <a:effectLst/>
                <a:latin typeface="Arial" panose="020B0604020202020204" pitchFamily="34" charset="0"/>
              </a:rPr>
              <a:t>גונא</a:t>
            </a:r>
            <a:r>
              <a:rPr lang="he-IL" sz="1800" b="0" i="0" u="none" strike="noStrike" dirty="0">
                <a:solidFill>
                  <a:srgbClr val="000000"/>
                </a:solidFill>
                <a:effectLst/>
                <a:latin typeface="Arial" panose="020B0604020202020204" pitchFamily="34" charset="0"/>
              </a:rPr>
              <a:t>, ורש"י ז"ל פירש </a:t>
            </a:r>
            <a:r>
              <a:rPr lang="he-IL" sz="1800" b="0" i="0" u="none" strike="noStrike" dirty="0" err="1">
                <a:solidFill>
                  <a:srgbClr val="000000"/>
                </a:solidFill>
                <a:effectLst/>
                <a:latin typeface="Arial" panose="020B0604020202020204" pitchFamily="34" charset="0"/>
              </a:rPr>
              <a:t>כדאשכחן</a:t>
            </a:r>
            <a:r>
              <a:rPr lang="he-IL" sz="1800" b="0" i="0" u="none" strike="noStrike" dirty="0">
                <a:solidFill>
                  <a:srgbClr val="000000"/>
                </a:solidFill>
                <a:effectLst/>
                <a:latin typeface="Arial" panose="020B0604020202020204" pitchFamily="34" charset="0"/>
              </a:rPr>
              <a:t> גבי קונה מן ההקדש שאמרה תורה ונתן הכסף וקם לו, ואינו מחוור </a:t>
            </a:r>
            <a:r>
              <a:rPr lang="he-IL" sz="1800" b="0" i="0" u="none" strike="noStrike" dirty="0" err="1">
                <a:solidFill>
                  <a:srgbClr val="000000"/>
                </a:solidFill>
                <a:effectLst/>
                <a:latin typeface="Arial" panose="020B0604020202020204" pitchFamily="34" charset="0"/>
              </a:rPr>
              <a:t>דמהקדש</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גמרינן</a:t>
            </a:r>
            <a:r>
              <a:rPr lang="he-IL" sz="1800" b="0" i="0" u="none" strike="noStrike" dirty="0">
                <a:solidFill>
                  <a:srgbClr val="000000"/>
                </a:solidFill>
                <a:effectLst/>
                <a:latin typeface="Arial" panose="020B0604020202020204" pitchFamily="34" charset="0"/>
              </a:rPr>
              <a:t> הדיוט, ועוד </a:t>
            </a:r>
            <a:r>
              <a:rPr lang="he-IL" sz="1800" b="0" i="0" u="none" strike="noStrike" dirty="0" err="1">
                <a:solidFill>
                  <a:srgbClr val="000000"/>
                </a:solidFill>
                <a:effectLst/>
                <a:latin typeface="Arial" panose="020B0604020202020204" pitchFamily="34" charset="0"/>
              </a:rPr>
              <a:t>דאימעיט</a:t>
            </a:r>
            <a:r>
              <a:rPr lang="he-IL" sz="1800" b="0" i="0" u="none" strike="noStrike" dirty="0">
                <a:solidFill>
                  <a:srgbClr val="000000"/>
                </a:solidFill>
                <a:effectLst/>
                <a:latin typeface="Arial" panose="020B0604020202020204" pitchFamily="34" charset="0"/>
              </a:rPr>
              <a:t> ליה הקדש מהכא שהרי אינו בתורת אונאה, </a:t>
            </a:r>
            <a:r>
              <a:rPr lang="he-IL" sz="1800" b="1" i="0" u="none" strike="noStrike" dirty="0">
                <a:solidFill>
                  <a:srgbClr val="000000"/>
                </a:solidFill>
                <a:effectLst/>
                <a:latin typeface="Arial" panose="020B0604020202020204" pitchFamily="34" charset="0"/>
              </a:rPr>
              <a:t>אלא עיקר משמעותיה </a:t>
            </a:r>
            <a:r>
              <a:rPr lang="he-IL" sz="1800" b="1" i="0" u="none" strike="noStrike" dirty="0" err="1">
                <a:solidFill>
                  <a:srgbClr val="000000"/>
                </a:solidFill>
                <a:effectLst/>
                <a:latin typeface="Arial" panose="020B0604020202020204" pitchFamily="34" charset="0"/>
              </a:rPr>
              <a:t>דקרא</a:t>
            </a:r>
            <a:r>
              <a:rPr lang="he-IL" sz="1800" b="1" i="0" u="none" strike="noStrike" dirty="0">
                <a:solidFill>
                  <a:srgbClr val="000000"/>
                </a:solidFill>
                <a:effectLst/>
                <a:latin typeface="Arial" panose="020B0604020202020204" pitchFamily="34" charset="0"/>
              </a:rPr>
              <a:t> בכסף הוא </a:t>
            </a:r>
            <a:r>
              <a:rPr lang="he-IL" sz="1800" b="1" i="0" u="none" strike="noStrike" dirty="0" err="1">
                <a:solidFill>
                  <a:srgbClr val="000000"/>
                </a:solidFill>
                <a:effectLst/>
                <a:latin typeface="Arial" panose="020B0604020202020204" pitchFamily="34" charset="0"/>
              </a:rPr>
              <a:t>דכתיב</a:t>
            </a:r>
            <a:r>
              <a:rPr lang="he-IL" sz="1800" b="1" i="0" u="none" strike="noStrike" dirty="0">
                <a:solidFill>
                  <a:srgbClr val="000000"/>
                </a:solidFill>
                <a:effectLst/>
                <a:latin typeface="Arial" panose="020B0604020202020204" pitchFamily="34" charset="0"/>
              </a:rPr>
              <a:t> או קנה ודרך קנייה בכסף</a:t>
            </a:r>
            <a:r>
              <a:rPr lang="he-IL" sz="1800" b="0" i="0" u="none" strike="noStrike" dirty="0">
                <a:solidFill>
                  <a:srgbClr val="000000"/>
                </a:solidFill>
                <a:effectLst/>
                <a:latin typeface="Arial" panose="020B0604020202020204" pitchFamily="34" charset="0"/>
              </a:rPr>
              <a:t> והיינו דלא </a:t>
            </a:r>
            <a:r>
              <a:rPr lang="he-IL" sz="1800" b="0" i="0" u="none" strike="noStrike" dirty="0" err="1">
                <a:solidFill>
                  <a:srgbClr val="000000"/>
                </a:solidFill>
                <a:effectLst/>
                <a:latin typeface="Arial" panose="020B0604020202020204" pitchFamily="34" charset="0"/>
              </a:rPr>
              <a:t>אמרינן</a:t>
            </a:r>
            <a:r>
              <a:rPr lang="he-IL" sz="1800" b="0" i="0" u="none" strike="noStrike" dirty="0">
                <a:solidFill>
                  <a:srgbClr val="000000"/>
                </a:solidFill>
                <a:effectLst/>
                <a:latin typeface="Arial" panose="020B0604020202020204" pitchFamily="34" charset="0"/>
              </a:rPr>
              <a:t> הכא מ"ט דר' יוחנן </a:t>
            </a:r>
            <a:r>
              <a:rPr lang="he-IL" sz="1800" b="0" i="0" u="none" strike="noStrike" dirty="0" err="1">
                <a:solidFill>
                  <a:srgbClr val="000000"/>
                </a:solidFill>
                <a:effectLst/>
                <a:latin typeface="Arial" panose="020B0604020202020204" pitchFamily="34" charset="0"/>
              </a:rPr>
              <a:t>כדאמרינן</a:t>
            </a:r>
            <a:r>
              <a:rPr lang="he-IL" sz="1800" b="0" i="0" u="none" strike="noStrike" dirty="0">
                <a:solidFill>
                  <a:srgbClr val="000000"/>
                </a:solidFill>
                <a:effectLst/>
                <a:latin typeface="Arial" panose="020B0604020202020204" pitchFamily="34" charset="0"/>
              </a:rPr>
              <a:t> מ"ט </a:t>
            </a:r>
            <a:r>
              <a:rPr lang="he-IL" sz="1800" b="0" i="0" u="none" strike="noStrike" dirty="0" err="1">
                <a:solidFill>
                  <a:srgbClr val="000000"/>
                </a:solidFill>
                <a:effectLst/>
                <a:latin typeface="Arial" panose="020B0604020202020204" pitchFamily="34" charset="0"/>
              </a:rPr>
              <a:t>דר"ל</a:t>
            </a:r>
            <a:r>
              <a:rPr lang="he-IL" sz="1800" b="0" i="0" u="none" strike="noStrike" dirty="0">
                <a:solidFill>
                  <a:srgbClr val="000000"/>
                </a:solidFill>
                <a:effectLst/>
                <a:latin typeface="Arial" panose="020B0604020202020204" pitchFamily="34" charset="0"/>
              </a:rPr>
              <a:t> משום דר' יוחנן לאו ק"ו קא </a:t>
            </a:r>
            <a:r>
              <a:rPr lang="he-IL" sz="1800" b="0" i="0" u="none" strike="noStrike" dirty="0" err="1">
                <a:solidFill>
                  <a:srgbClr val="000000"/>
                </a:solidFill>
                <a:effectLst/>
                <a:latin typeface="Arial" panose="020B0604020202020204" pitchFamily="34" charset="0"/>
              </a:rPr>
              <a:t>דריש</a:t>
            </a:r>
            <a:r>
              <a:rPr lang="he-IL" sz="1800" b="0" i="0" u="none" strike="noStrike" dirty="0">
                <a:solidFill>
                  <a:srgbClr val="000000"/>
                </a:solidFill>
                <a:effectLst/>
                <a:latin typeface="Arial" panose="020B0604020202020204" pitchFamily="34" charset="0"/>
              </a:rPr>
              <a:t> ולאו קרא קא </a:t>
            </a:r>
            <a:r>
              <a:rPr lang="he-IL" sz="1800" b="0" i="0" u="none" strike="noStrike" dirty="0" err="1">
                <a:solidFill>
                  <a:srgbClr val="000000"/>
                </a:solidFill>
                <a:effectLst/>
                <a:latin typeface="Arial" panose="020B0604020202020204" pitchFamily="34" charset="0"/>
              </a:rPr>
              <a:t>דריש</a:t>
            </a:r>
            <a:r>
              <a:rPr lang="he-IL" sz="1800" b="0" i="0" u="none" strike="noStrike" dirty="0">
                <a:solidFill>
                  <a:srgbClr val="000000"/>
                </a:solidFill>
                <a:effectLst/>
                <a:latin typeface="Arial" panose="020B0604020202020204" pitchFamily="34" charset="0"/>
              </a:rPr>
              <a:t> אלא סתם קנין במעות </a:t>
            </a:r>
            <a:r>
              <a:rPr lang="he-IL" sz="1800" b="0" i="0" u="none" strike="noStrike" dirty="0" err="1">
                <a:solidFill>
                  <a:srgbClr val="000000"/>
                </a:solidFill>
                <a:effectLst/>
                <a:latin typeface="Arial" panose="020B0604020202020204" pitchFamily="34" charset="0"/>
              </a:rPr>
              <a:t>קאמר</a:t>
            </a:r>
            <a:r>
              <a:rPr lang="he-IL" sz="1800" b="0" i="0" u="none" strike="noStrike" dirty="0">
                <a:solidFill>
                  <a:srgbClr val="000000"/>
                </a:solidFill>
                <a:effectLst/>
                <a:latin typeface="Arial" panose="020B0604020202020204" pitchFamily="34" charset="0"/>
              </a:rPr>
              <a:t>.</a:t>
            </a:r>
            <a:endParaRPr lang="en-IL" dirty="0"/>
          </a:p>
        </p:txBody>
      </p:sp>
    </p:spTree>
    <p:extLst>
      <p:ext uri="{BB962C8B-B14F-4D97-AF65-F5344CB8AC3E}">
        <p14:creationId xmlns:p14="http://schemas.microsoft.com/office/powerpoint/2010/main" val="18008986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C4AA-78AB-424A-832E-30F113CBDEFB}"/>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843D7FB8-63B3-485F-8379-F7F22F22C23C}"/>
              </a:ext>
            </a:extLst>
          </p:cNvPr>
          <p:cNvGraphicFramePr>
            <a:graphicFrameLocks noGrp="1"/>
          </p:cNvGraphicFramePr>
          <p:nvPr>
            <p:ph idx="1"/>
            <p:extLst>
              <p:ext uri="{D42A27DB-BD31-4B8C-83A1-F6EECF244321}">
                <p14:modId xmlns:p14="http://schemas.microsoft.com/office/powerpoint/2010/main" val="17613661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0138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2052F-9D9A-4990-BD6F-AAE6014C4686}"/>
              </a:ext>
            </a:extLst>
          </p:cNvPr>
          <p:cNvSpPr>
            <a:spLocks noGrp="1"/>
          </p:cNvSpPr>
          <p:nvPr>
            <p:ph type="title"/>
          </p:nvPr>
        </p:nvSpPr>
        <p:spPr/>
        <p:txBody>
          <a:bodyPr/>
          <a:lstStyle/>
          <a:p>
            <a:pPr algn="r" rtl="1"/>
            <a:r>
              <a:rPr lang="he-IL" dirty="0"/>
              <a:t>רש"י- קנין כסף נלמד מפדיון הקדש</a:t>
            </a:r>
            <a:endParaRPr lang="en-IL" dirty="0"/>
          </a:p>
        </p:txBody>
      </p:sp>
      <p:sp>
        <p:nvSpPr>
          <p:cNvPr id="3" name="Content Placeholder 2">
            <a:extLst>
              <a:ext uri="{FF2B5EF4-FFF2-40B4-BE49-F238E27FC236}">
                <a16:creationId xmlns:a16="http://schemas.microsoft.com/office/drawing/2014/main" id="{62B32CC3-1767-41C1-B051-FC78FC6BBE43}"/>
              </a:ext>
            </a:extLst>
          </p:cNvPr>
          <p:cNvSpPr>
            <a:spLocks noGrp="1"/>
          </p:cNvSpPr>
          <p:nvPr>
            <p:ph idx="1"/>
          </p:nvPr>
        </p:nvSpPr>
        <p:spPr/>
        <p:txBody>
          <a:bodyPr/>
          <a:lstStyle/>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רש"י מסכת עירובין דף פא עמוד ב</a:t>
            </a:r>
            <a:endParaRPr lang="he-IL" b="0" dirty="0">
              <a:effectLst/>
            </a:endParaRPr>
          </a:p>
          <a:p>
            <a:pPr marL="0" indent="0" algn="r" rtl="1">
              <a:spcBef>
                <a:spcPts val="0"/>
              </a:spcBef>
              <a:spcAft>
                <a:spcPts val="800"/>
              </a:spcAft>
              <a:buNone/>
            </a:pPr>
            <a:r>
              <a:rPr lang="he-IL" sz="1800" b="0" i="0" u="none" strike="noStrike" dirty="0">
                <a:solidFill>
                  <a:srgbClr val="000000"/>
                </a:solidFill>
                <a:effectLst/>
                <a:latin typeface="Arial" panose="020B0604020202020204" pitchFamily="34" charset="0"/>
              </a:rPr>
              <a:t>דבר תורה מעות קונות - </a:t>
            </a:r>
            <a:r>
              <a:rPr lang="he-IL" sz="1800" b="1" i="0" u="none" strike="noStrike" dirty="0" err="1">
                <a:solidFill>
                  <a:srgbClr val="000000"/>
                </a:solidFill>
                <a:effectLst/>
                <a:latin typeface="Arial" panose="020B0604020202020204" pitchFamily="34" charset="0"/>
              </a:rPr>
              <a:t>דכתיב</a:t>
            </a:r>
            <a:r>
              <a:rPr lang="he-IL" sz="1800" b="1" i="0" u="none" strike="noStrike" dirty="0">
                <a:solidFill>
                  <a:srgbClr val="000000"/>
                </a:solidFill>
                <a:effectLst/>
                <a:latin typeface="Arial" panose="020B0604020202020204" pitchFamily="34" charset="0"/>
              </a:rPr>
              <a:t> בפודה מן ההקדש</a:t>
            </a:r>
            <a:r>
              <a:rPr lang="he-IL" sz="1800" b="0" i="0" u="none" strike="noStrike" dirty="0">
                <a:solidFill>
                  <a:srgbClr val="000000"/>
                </a:solidFill>
                <a:effectLst/>
                <a:latin typeface="Arial" panose="020B0604020202020204" pitchFamily="34" charset="0"/>
              </a:rPr>
              <a:t> (ויקרא </a:t>
            </a:r>
            <a:r>
              <a:rPr lang="he-IL" sz="1800" b="0" i="0" u="none" strike="noStrike" dirty="0" err="1">
                <a:solidFill>
                  <a:srgbClr val="000000"/>
                </a:solidFill>
                <a:effectLst/>
                <a:latin typeface="Arial" panose="020B0604020202020204" pitchFamily="34" charset="0"/>
              </a:rPr>
              <a:t>כז</a:t>
            </a:r>
            <a:r>
              <a:rPr lang="he-IL" sz="1800" b="0" i="0" u="none" strike="noStrike" dirty="0">
                <a:solidFill>
                  <a:srgbClr val="000000"/>
                </a:solidFill>
                <a:effectLst/>
                <a:latin typeface="Arial" panose="020B0604020202020204" pitchFamily="34" charset="0"/>
              </a:rPr>
              <a:t>) ונתן הכסף וקם לו - קל וחומר בלוקח מן ההדיוט.</a:t>
            </a:r>
            <a:endParaRPr lang="he-IL" b="0" dirty="0">
              <a:effectLst/>
            </a:endParaRPr>
          </a:p>
        </p:txBody>
      </p:sp>
    </p:spTree>
    <p:extLst>
      <p:ext uri="{BB962C8B-B14F-4D97-AF65-F5344CB8AC3E}">
        <p14:creationId xmlns:p14="http://schemas.microsoft.com/office/powerpoint/2010/main" val="15169589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7C4AA-78AB-424A-832E-30F113CBDEFB}"/>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843D7FB8-63B3-485F-8379-F7F22F22C23C}"/>
              </a:ext>
            </a:extLst>
          </p:cNvPr>
          <p:cNvGraphicFramePr>
            <a:graphicFrameLocks noGrp="1"/>
          </p:cNvGraphicFramePr>
          <p:nvPr>
            <p:ph idx="1"/>
            <p:extLst>
              <p:ext uri="{D42A27DB-BD31-4B8C-83A1-F6EECF244321}">
                <p14:modId xmlns:p14="http://schemas.microsoft.com/office/powerpoint/2010/main" val="376180089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5610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43D7FB8-63B3-485F-8379-F7F22F22C23C}"/>
              </a:ext>
            </a:extLst>
          </p:cNvPr>
          <p:cNvGraphicFramePr>
            <a:graphicFrameLocks noGrp="1"/>
          </p:cNvGraphicFramePr>
          <p:nvPr>
            <p:ph idx="1"/>
            <p:extLst>
              <p:ext uri="{D42A27DB-BD31-4B8C-83A1-F6EECF244321}">
                <p14:modId xmlns:p14="http://schemas.microsoft.com/office/powerpoint/2010/main" val="2938794832"/>
              </p:ext>
            </p:extLst>
          </p:nvPr>
        </p:nvGraphicFramePr>
        <p:xfrm>
          <a:off x="838200" y="289655"/>
          <a:ext cx="10515600" cy="6196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19910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016FB-9271-4FDF-B690-F0515BE693D1}"/>
              </a:ext>
            </a:extLst>
          </p:cNvPr>
          <p:cNvSpPr>
            <a:spLocks noGrp="1"/>
          </p:cNvSpPr>
          <p:nvPr>
            <p:ph type="title"/>
          </p:nvPr>
        </p:nvSpPr>
        <p:spPr/>
        <p:txBody>
          <a:bodyPr/>
          <a:lstStyle/>
          <a:p>
            <a:pPr algn="r" rtl="1"/>
            <a:r>
              <a:rPr lang="he-IL" dirty="0"/>
              <a:t>אופי קניין כסף</a:t>
            </a:r>
            <a:endParaRPr lang="en-IL" dirty="0"/>
          </a:p>
        </p:txBody>
      </p:sp>
      <p:sp>
        <p:nvSpPr>
          <p:cNvPr id="3" name="Text Placeholder 2">
            <a:extLst>
              <a:ext uri="{FF2B5EF4-FFF2-40B4-BE49-F238E27FC236}">
                <a16:creationId xmlns:a16="http://schemas.microsoft.com/office/drawing/2014/main" id="{1287CE28-FD29-40F8-B116-B4977EDFF247}"/>
              </a:ext>
            </a:extLst>
          </p:cNvPr>
          <p:cNvSpPr>
            <a:spLocks noGrp="1"/>
          </p:cNvSpPr>
          <p:nvPr>
            <p:ph type="body" idx="1"/>
          </p:nvPr>
        </p:nvSpPr>
        <p:spPr/>
        <p:txBody>
          <a:bodyPr/>
          <a:lstStyle/>
          <a:p>
            <a:endParaRPr lang="en-IL"/>
          </a:p>
        </p:txBody>
      </p:sp>
    </p:spTree>
    <p:extLst>
      <p:ext uri="{BB962C8B-B14F-4D97-AF65-F5344CB8AC3E}">
        <p14:creationId xmlns:p14="http://schemas.microsoft.com/office/powerpoint/2010/main" val="17688296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77390-40AD-41E4-8B07-643D9FEDBCA9}"/>
              </a:ext>
            </a:extLst>
          </p:cNvPr>
          <p:cNvSpPr>
            <a:spLocks noGrp="1"/>
          </p:cNvSpPr>
          <p:nvPr>
            <p:ph type="title"/>
          </p:nvPr>
        </p:nvSpPr>
        <p:spPr/>
        <p:txBody>
          <a:bodyPr/>
          <a:lstStyle/>
          <a:p>
            <a:pPr algn="r" rtl="1"/>
            <a:r>
              <a:rPr lang="he-IL" dirty="0" err="1"/>
              <a:t>פרעון</a:t>
            </a:r>
            <a:r>
              <a:rPr lang="he-IL" dirty="0"/>
              <a:t> או מעשה קניין פורמלי</a:t>
            </a:r>
            <a:endParaRPr lang="en-IL" dirty="0"/>
          </a:p>
        </p:txBody>
      </p:sp>
      <p:sp>
        <p:nvSpPr>
          <p:cNvPr id="3" name="Content Placeholder 2">
            <a:extLst>
              <a:ext uri="{FF2B5EF4-FFF2-40B4-BE49-F238E27FC236}">
                <a16:creationId xmlns:a16="http://schemas.microsoft.com/office/drawing/2014/main" id="{BF441D57-5F7A-4F67-87E8-9E0BE1A722AB}"/>
              </a:ext>
            </a:extLst>
          </p:cNvPr>
          <p:cNvSpPr>
            <a:spLocks noGrp="1"/>
          </p:cNvSpPr>
          <p:nvPr>
            <p:ph idx="1"/>
          </p:nvPr>
        </p:nvSpPr>
        <p:spPr/>
        <p:txBody>
          <a:bodyPr/>
          <a:lstStyle/>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סמ"ע</a:t>
            </a:r>
            <a:r>
              <a:rPr lang="he-IL" sz="1800" b="0" i="0" u="none" strike="noStrike" dirty="0">
                <a:solidFill>
                  <a:srgbClr val="000000"/>
                </a:solidFill>
                <a:effectLst/>
                <a:latin typeface="Arial" panose="020B0604020202020204" pitchFamily="34" charset="0"/>
              </a:rPr>
              <a:t> סימן </a:t>
            </a:r>
            <a:r>
              <a:rPr lang="he-IL" sz="1800" b="0" i="0" u="none" strike="noStrike" dirty="0" err="1">
                <a:solidFill>
                  <a:srgbClr val="000000"/>
                </a:solidFill>
                <a:effectLst/>
                <a:latin typeface="Arial" panose="020B0604020202020204" pitchFamily="34" charset="0"/>
              </a:rPr>
              <a:t>קצ</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 ונתן לו כסף </a:t>
            </a: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פרוטה. </a:t>
            </a:r>
            <a:r>
              <a:rPr lang="he-IL" sz="1800" b="0" i="0" u="none" strike="noStrike" dirty="0" err="1">
                <a:solidFill>
                  <a:srgbClr val="000000"/>
                </a:solidFill>
                <a:effectLst/>
                <a:latin typeface="Arial" panose="020B0604020202020204" pitchFamily="34" charset="0"/>
              </a:rPr>
              <a:t>דפחות</a:t>
            </a:r>
            <a:r>
              <a:rPr lang="he-IL" sz="1800" b="0" i="0" u="none" strike="noStrike" dirty="0">
                <a:solidFill>
                  <a:srgbClr val="000000"/>
                </a:solidFill>
                <a:effectLst/>
                <a:latin typeface="Arial" panose="020B0604020202020204" pitchFamily="34" charset="0"/>
              </a:rPr>
              <a:t> מפרוטה אין חשיבות לקנות בו. </a:t>
            </a:r>
            <a:r>
              <a:rPr lang="he-IL" sz="1800" b="1" i="0" u="none" strike="noStrike" dirty="0">
                <a:solidFill>
                  <a:srgbClr val="000000"/>
                </a:solidFill>
                <a:effectLst/>
                <a:latin typeface="Arial" panose="020B0604020202020204" pitchFamily="34" charset="0"/>
              </a:rPr>
              <a:t>ואיירי </a:t>
            </a:r>
            <a:r>
              <a:rPr lang="he-IL" sz="1800" b="1" i="0" u="none" strike="noStrike" dirty="0" err="1">
                <a:solidFill>
                  <a:srgbClr val="000000"/>
                </a:solidFill>
                <a:effectLst/>
                <a:latin typeface="Arial" panose="020B0604020202020204" pitchFamily="34" charset="0"/>
              </a:rPr>
              <a:t>דוקא</a:t>
            </a:r>
            <a:r>
              <a:rPr lang="he-IL" sz="1800" b="1" i="0" u="none" strike="noStrike" dirty="0">
                <a:solidFill>
                  <a:srgbClr val="000000"/>
                </a:solidFill>
                <a:effectLst/>
                <a:latin typeface="Arial" panose="020B0604020202020204" pitchFamily="34" charset="0"/>
              </a:rPr>
              <a:t> בשנתן לו </a:t>
            </a:r>
            <a:r>
              <a:rPr lang="he-IL" sz="1800" b="1" i="0" u="none" strike="noStrike" dirty="0" err="1">
                <a:solidFill>
                  <a:srgbClr val="000000"/>
                </a:solidFill>
                <a:effectLst/>
                <a:latin typeface="Arial" panose="020B0604020202020204" pitchFamily="34" charset="0"/>
              </a:rPr>
              <a:t>השוה</a:t>
            </a:r>
            <a:r>
              <a:rPr lang="he-IL" sz="1800" b="1" i="0" u="none" strike="noStrike" dirty="0">
                <a:solidFill>
                  <a:srgbClr val="000000"/>
                </a:solidFill>
                <a:effectLst/>
                <a:latin typeface="Arial" panose="020B0604020202020204" pitchFamily="34" charset="0"/>
              </a:rPr>
              <a:t> פרוטה על </a:t>
            </a:r>
            <a:r>
              <a:rPr lang="he-IL" sz="1800" b="1" i="0" u="sng" dirty="0">
                <a:solidFill>
                  <a:srgbClr val="000000"/>
                </a:solidFill>
                <a:effectLst/>
                <a:latin typeface="Arial" panose="020B0604020202020204" pitchFamily="34" charset="0"/>
              </a:rPr>
              <a:t>דמי </a:t>
            </a:r>
            <a:r>
              <a:rPr lang="he-IL" sz="1800" b="1" i="0" u="sng" dirty="0" err="1">
                <a:solidFill>
                  <a:srgbClr val="000000"/>
                </a:solidFill>
                <a:effectLst/>
                <a:latin typeface="Arial" panose="020B0604020202020204" pitchFamily="34" charset="0"/>
              </a:rPr>
              <a:t>הפרעון</a:t>
            </a:r>
            <a:r>
              <a:rPr lang="he-IL" sz="1800" b="1"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והשאר זקף עליו </a:t>
            </a:r>
            <a:r>
              <a:rPr lang="he-IL" sz="1800" b="0" i="0" u="none" strike="noStrike" dirty="0" err="1">
                <a:solidFill>
                  <a:srgbClr val="000000"/>
                </a:solidFill>
                <a:effectLst/>
                <a:latin typeface="Arial" panose="020B0604020202020204" pitchFamily="34" charset="0"/>
              </a:rPr>
              <a:t>במלוה</a:t>
            </a:r>
            <a:r>
              <a:rPr lang="he-IL" sz="1800" b="0" i="0" u="none" strike="noStrike" dirty="0">
                <a:solidFill>
                  <a:srgbClr val="000000"/>
                </a:solidFill>
                <a:effectLst/>
                <a:latin typeface="Arial" panose="020B0604020202020204" pitchFamily="34" charset="0"/>
              </a:rPr>
              <a:t>, או לא עייל ונפק </a:t>
            </a:r>
            <a:r>
              <a:rPr lang="he-IL" sz="1800" b="0" i="0" u="none" strike="noStrike" dirty="0" err="1">
                <a:solidFill>
                  <a:srgbClr val="000000"/>
                </a:solidFill>
                <a:effectLst/>
                <a:latin typeface="Arial" panose="020B0604020202020204" pitchFamily="34" charset="0"/>
              </a:rPr>
              <a:t>אזוזי</a:t>
            </a:r>
            <a:r>
              <a:rPr lang="he-IL" sz="1800" b="0" i="0" u="none" strike="noStrike" dirty="0">
                <a:solidFill>
                  <a:srgbClr val="000000"/>
                </a:solidFill>
                <a:effectLst/>
                <a:latin typeface="Arial" panose="020B0604020202020204" pitchFamily="34" charset="0"/>
              </a:rPr>
              <a:t>, ועל דרך שנתבאר בסימן זה בסעיף י', וקיצר כאן וסמך </a:t>
            </a:r>
            <a:r>
              <a:rPr lang="he-IL" sz="1800" b="0" i="0" u="none" strike="noStrike" dirty="0" err="1">
                <a:solidFill>
                  <a:srgbClr val="000000"/>
                </a:solidFill>
                <a:effectLst/>
                <a:latin typeface="Arial" panose="020B0604020202020204" pitchFamily="34" charset="0"/>
              </a:rPr>
              <a:t>אמ"ש</a:t>
            </a:r>
            <a:r>
              <a:rPr lang="he-IL" sz="1800" b="0" i="0" u="none" strike="noStrike" dirty="0">
                <a:solidFill>
                  <a:srgbClr val="000000"/>
                </a:solidFill>
                <a:effectLst/>
                <a:latin typeface="Arial" panose="020B0604020202020204" pitchFamily="34" charset="0"/>
              </a:rPr>
              <a:t> אחר זה, או כשכל שיווי המקח אינו אלא פרוטה. אבל אין לומר דלא איירי כאן בכסף שנותן בשביל שיווי המקח, אלא שנותן לו פרוטה שבפרוטה זו </a:t>
            </a:r>
            <a:r>
              <a:rPr lang="he-IL" sz="1800" b="0" i="0" u="none" strike="noStrike" dirty="0" err="1">
                <a:solidFill>
                  <a:srgbClr val="000000"/>
                </a:solidFill>
                <a:effectLst/>
                <a:latin typeface="Arial" panose="020B0604020202020204" pitchFamily="34" charset="0"/>
              </a:rPr>
              <a:t>נשתעבדו</a:t>
            </a:r>
            <a:r>
              <a:rPr lang="he-IL" sz="1800" b="0" i="0" u="none" strike="noStrike" dirty="0">
                <a:solidFill>
                  <a:srgbClr val="000000"/>
                </a:solidFill>
                <a:effectLst/>
                <a:latin typeface="Arial" panose="020B0604020202020204" pitchFamily="34" charset="0"/>
              </a:rPr>
              <a:t> זה לזה, זה לקנות וזה למכור, ושאין אחד יכול לחזור בו, </a:t>
            </a:r>
            <a:r>
              <a:rPr lang="he-IL" sz="1800" b="0" i="0" u="none" strike="noStrike" dirty="0" err="1">
                <a:solidFill>
                  <a:srgbClr val="000000"/>
                </a:solidFill>
                <a:effectLst/>
                <a:latin typeface="Arial" panose="020B0604020202020204" pitchFamily="34" charset="0"/>
              </a:rPr>
              <a:t>דומיא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דקנין</a:t>
            </a:r>
            <a:r>
              <a:rPr lang="he-IL" sz="1800" b="0" i="0" u="none" strike="noStrike" dirty="0">
                <a:solidFill>
                  <a:srgbClr val="000000"/>
                </a:solidFill>
                <a:effectLst/>
                <a:latin typeface="Arial" panose="020B0604020202020204" pitchFamily="34" charset="0"/>
              </a:rPr>
              <a:t> שטר וחזקה וקנין סודר, </a:t>
            </a:r>
            <a:r>
              <a:rPr lang="he-IL" sz="1800" b="0" i="0" u="none" strike="noStrike" dirty="0" err="1">
                <a:solidFill>
                  <a:srgbClr val="000000"/>
                </a:solidFill>
                <a:effectLst/>
                <a:latin typeface="Arial" panose="020B0604020202020204" pitchFamily="34" charset="0"/>
              </a:rPr>
              <a:t>דזה</a:t>
            </a:r>
            <a:r>
              <a:rPr lang="he-IL" sz="1800" b="0" i="0" u="none" strike="noStrike" dirty="0">
                <a:solidFill>
                  <a:srgbClr val="000000"/>
                </a:solidFill>
                <a:effectLst/>
                <a:latin typeface="Arial" panose="020B0604020202020204" pitchFamily="34" charset="0"/>
              </a:rPr>
              <a:t> אינו, </a:t>
            </a:r>
            <a:r>
              <a:rPr lang="he-IL" sz="1800" b="1" i="0" u="none" strike="noStrike" dirty="0">
                <a:solidFill>
                  <a:srgbClr val="000000"/>
                </a:solidFill>
                <a:effectLst/>
                <a:latin typeface="Arial" panose="020B0604020202020204" pitchFamily="34" charset="0"/>
              </a:rPr>
              <a:t>דהא קנין כסף נלמד משדה עפרון [עיין </a:t>
            </a:r>
            <a:r>
              <a:rPr lang="he-IL" sz="1800" b="1" i="0" u="none" strike="noStrike" dirty="0" err="1">
                <a:solidFill>
                  <a:srgbClr val="000000"/>
                </a:solidFill>
                <a:effectLst/>
                <a:latin typeface="Arial" panose="020B0604020202020204" pitchFamily="34" charset="0"/>
              </a:rPr>
              <a:t>קדושין</a:t>
            </a:r>
            <a:r>
              <a:rPr lang="he-IL" sz="1800" b="1" i="0" u="none" strike="noStrike" dirty="0">
                <a:solidFill>
                  <a:srgbClr val="000000"/>
                </a:solidFill>
                <a:effectLst/>
                <a:latin typeface="Arial" panose="020B0604020202020204" pitchFamily="34" charset="0"/>
              </a:rPr>
              <a:t> ב' ע"א] וכסף הנזכר בשדה עפרון היה דמי שיווי השדה</a:t>
            </a:r>
            <a:r>
              <a:rPr lang="he-IL" sz="1800" b="0" i="0" u="none" strike="noStrike" dirty="0">
                <a:solidFill>
                  <a:srgbClr val="000000"/>
                </a:solidFill>
                <a:effectLst/>
                <a:latin typeface="Arial" panose="020B0604020202020204" pitchFamily="34" charset="0"/>
              </a:rPr>
              <a:t>, ועיין פרישה [סעיף ב']:</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ט"ז חושן משפט סימן </a:t>
            </a:r>
            <a:r>
              <a:rPr lang="he-IL" sz="1800" b="0" i="0" u="none" strike="noStrike" dirty="0" err="1">
                <a:solidFill>
                  <a:srgbClr val="000000"/>
                </a:solidFill>
                <a:effectLst/>
                <a:latin typeface="Arial" panose="020B0604020202020204" pitchFamily="34" charset="0"/>
              </a:rPr>
              <a:t>קצ</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0"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 פרוטה. </a:t>
            </a:r>
            <a:r>
              <a:rPr lang="he-IL" sz="1800" b="1" i="0" u="none" strike="noStrike" dirty="0">
                <a:solidFill>
                  <a:srgbClr val="000000"/>
                </a:solidFill>
                <a:effectLst/>
                <a:latin typeface="Arial" panose="020B0604020202020204" pitchFamily="34" charset="0"/>
              </a:rPr>
              <a:t>מ"ש </a:t>
            </a:r>
            <a:r>
              <a:rPr lang="he-IL" sz="1800" b="1" i="0" u="none" strike="noStrike" dirty="0" err="1">
                <a:solidFill>
                  <a:srgbClr val="000000"/>
                </a:solidFill>
                <a:effectLst/>
                <a:latin typeface="Arial" panose="020B0604020202020204" pitchFamily="34" charset="0"/>
              </a:rPr>
              <a:t>סמ"ע</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סק"א</a:t>
            </a:r>
            <a:r>
              <a:rPr lang="he-IL" sz="1800" b="1" i="0" u="none" strike="noStrike" dirty="0">
                <a:solidFill>
                  <a:srgbClr val="000000"/>
                </a:solidFill>
                <a:effectLst/>
                <a:latin typeface="Arial" panose="020B0604020202020204" pitchFamily="34" charset="0"/>
              </a:rPr>
              <a:t> דכל שלא נתן בתורת שיווי מקח אינו קונה, לא הבנתי דבריו</a:t>
            </a:r>
            <a:r>
              <a:rPr lang="he-IL" sz="1800" b="0" i="0" u="none" strike="noStrike" dirty="0">
                <a:solidFill>
                  <a:srgbClr val="000000"/>
                </a:solidFill>
                <a:effectLst/>
                <a:latin typeface="Arial" panose="020B0604020202020204" pitchFamily="34" charset="0"/>
              </a:rPr>
              <a:t>, דהא כתב רמ"א סעיף (י"א) [י'] </a:t>
            </a:r>
            <a:r>
              <a:rPr lang="he-IL" sz="1800" b="0" i="0" u="none" strike="noStrike" dirty="0" err="1">
                <a:solidFill>
                  <a:srgbClr val="000000"/>
                </a:solidFill>
                <a:effectLst/>
                <a:latin typeface="Arial" panose="020B0604020202020204" pitchFamily="34" charset="0"/>
              </a:rPr>
              <a:t>באמר</a:t>
            </a:r>
            <a:r>
              <a:rPr lang="he-IL" sz="1800" b="0" i="0" u="none" strike="noStrike" dirty="0">
                <a:solidFill>
                  <a:srgbClr val="000000"/>
                </a:solidFill>
                <a:effectLst/>
                <a:latin typeface="Arial" panose="020B0604020202020204" pitchFamily="34" charset="0"/>
              </a:rPr>
              <a:t> ערבוני </a:t>
            </a:r>
            <a:r>
              <a:rPr lang="he-IL" sz="1800" b="0" i="0" u="none" strike="noStrike" dirty="0" err="1">
                <a:solidFill>
                  <a:srgbClr val="000000"/>
                </a:solidFill>
                <a:effectLst/>
                <a:latin typeface="Arial" panose="020B0604020202020204" pitchFamily="34" charset="0"/>
              </a:rPr>
              <a:t>יקן</a:t>
            </a:r>
            <a:r>
              <a:rPr lang="he-IL" sz="1800" b="0" i="0" u="none" strike="noStrike" dirty="0">
                <a:solidFill>
                  <a:srgbClr val="000000"/>
                </a:solidFill>
                <a:effectLst/>
                <a:latin typeface="Arial" panose="020B0604020202020204" pitchFamily="34" charset="0"/>
              </a:rPr>
              <a:t> קנה </a:t>
            </a:r>
            <a:r>
              <a:rPr lang="he-IL" sz="1800" b="0" i="0" u="none" strike="noStrike" dirty="0" err="1">
                <a:solidFill>
                  <a:srgbClr val="000000"/>
                </a:solidFill>
                <a:effectLst/>
                <a:latin typeface="Arial" panose="020B0604020202020204" pitchFamily="34" charset="0"/>
              </a:rPr>
              <a:t>הכל</a:t>
            </a:r>
            <a:r>
              <a:rPr lang="he-IL" sz="1800" b="0" i="0" u="none" strike="noStrike" dirty="0">
                <a:solidFill>
                  <a:srgbClr val="000000"/>
                </a:solidFill>
                <a:effectLst/>
                <a:latin typeface="Arial" panose="020B0604020202020204" pitchFamily="34" charset="0"/>
              </a:rPr>
              <a:t>. ועוד, </a:t>
            </a:r>
            <a:r>
              <a:rPr lang="he-IL" sz="1800" b="1" i="0" u="none" strike="noStrike" dirty="0">
                <a:solidFill>
                  <a:srgbClr val="000000"/>
                </a:solidFill>
                <a:effectLst/>
                <a:latin typeface="Arial" panose="020B0604020202020204" pitchFamily="34" charset="0"/>
              </a:rPr>
              <a:t>הא גם גבי קנין </a:t>
            </a:r>
            <a:r>
              <a:rPr lang="he-IL" sz="1800" b="1" i="0" u="none" strike="noStrike" dirty="0" err="1">
                <a:solidFill>
                  <a:srgbClr val="000000"/>
                </a:solidFill>
                <a:effectLst/>
                <a:latin typeface="Arial" panose="020B0604020202020204" pitchFamily="34" charset="0"/>
              </a:rPr>
              <a:t>דאשה</a:t>
            </a:r>
            <a:r>
              <a:rPr lang="he-IL" sz="1800" b="1" i="0" u="none" strike="noStrike" dirty="0">
                <a:solidFill>
                  <a:srgbClr val="000000"/>
                </a:solidFill>
                <a:effectLst/>
                <a:latin typeface="Arial" panose="020B0604020202020204" pitchFamily="34" charset="0"/>
              </a:rPr>
              <a:t> בכסף נלמד מעפרון כמו </a:t>
            </a:r>
            <a:r>
              <a:rPr lang="he-IL" sz="1800" b="1" i="0" u="none" strike="noStrike" dirty="0" err="1">
                <a:solidFill>
                  <a:srgbClr val="000000"/>
                </a:solidFill>
                <a:effectLst/>
                <a:latin typeface="Arial" panose="020B0604020202020204" pitchFamily="34" charset="0"/>
              </a:rPr>
              <a:t>דאיתא</a:t>
            </a:r>
            <a:r>
              <a:rPr lang="he-IL" sz="1800" b="1" i="0" u="none" strike="noStrike" dirty="0">
                <a:solidFill>
                  <a:srgbClr val="000000"/>
                </a:solidFill>
                <a:effectLst/>
                <a:latin typeface="Arial" panose="020B0604020202020204" pitchFamily="34" charset="0"/>
              </a:rPr>
              <a:t> ריש </a:t>
            </a:r>
            <a:r>
              <a:rPr lang="he-IL" sz="1800" b="1" i="0" u="none" strike="noStrike" dirty="0" err="1">
                <a:solidFill>
                  <a:srgbClr val="000000"/>
                </a:solidFill>
                <a:effectLst/>
                <a:latin typeface="Arial" panose="020B0604020202020204" pitchFamily="34" charset="0"/>
              </a:rPr>
              <a:t>קדושין</a:t>
            </a:r>
            <a:r>
              <a:rPr lang="he-IL" sz="1800" b="1" i="0" u="none" strike="noStrike" dirty="0">
                <a:solidFill>
                  <a:srgbClr val="000000"/>
                </a:solidFill>
                <a:effectLst/>
                <a:latin typeface="Arial" panose="020B0604020202020204" pitchFamily="34" charset="0"/>
              </a:rPr>
              <a:t>, וזה פשוט </a:t>
            </a:r>
            <a:r>
              <a:rPr lang="he-IL" sz="1800" b="1" i="0" u="none" strike="noStrike" dirty="0" err="1">
                <a:solidFill>
                  <a:srgbClr val="000000"/>
                </a:solidFill>
                <a:effectLst/>
                <a:latin typeface="Arial" panose="020B0604020202020204" pitchFamily="34" charset="0"/>
              </a:rPr>
              <a:t>דבאשה</a:t>
            </a:r>
            <a:r>
              <a:rPr lang="he-IL" sz="1800" b="1" i="0" u="none" strike="noStrike" dirty="0">
                <a:solidFill>
                  <a:srgbClr val="000000"/>
                </a:solidFill>
                <a:effectLst/>
                <a:latin typeface="Arial" panose="020B0604020202020204" pitchFamily="34" charset="0"/>
              </a:rPr>
              <a:t> קונה אותה דרך נתינה לחוד ולא בתורת שיווי מה שהיא </a:t>
            </a:r>
            <a:r>
              <a:rPr lang="he-IL" sz="1800" b="1" i="0" u="none" strike="noStrike" dirty="0" err="1">
                <a:solidFill>
                  <a:srgbClr val="000000"/>
                </a:solidFill>
                <a:effectLst/>
                <a:latin typeface="Arial" panose="020B0604020202020204" pitchFamily="34" charset="0"/>
              </a:rPr>
              <a:t>שוה</a:t>
            </a:r>
            <a:r>
              <a:rPr lang="he-IL" sz="1800" b="0" i="0" u="none" strike="noStrike" dirty="0">
                <a:solidFill>
                  <a:srgbClr val="000000"/>
                </a:solidFill>
                <a:effectLst/>
                <a:latin typeface="Arial" panose="020B0604020202020204" pitchFamily="34" charset="0"/>
              </a:rPr>
              <a:t>:</a:t>
            </a:r>
            <a:endParaRPr lang="he-IL" b="0" dirty="0">
              <a:effectLst/>
            </a:endParaRPr>
          </a:p>
        </p:txBody>
      </p:sp>
    </p:spTree>
    <p:extLst>
      <p:ext uri="{BB962C8B-B14F-4D97-AF65-F5344CB8AC3E}">
        <p14:creationId xmlns:p14="http://schemas.microsoft.com/office/powerpoint/2010/main" val="2513422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8CAB-5997-454B-BA6A-1347DD75E4AB}"/>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78B71C75-BA4F-4413-B78B-6337F9B760E7}"/>
              </a:ext>
            </a:extLst>
          </p:cNvPr>
          <p:cNvGraphicFramePr>
            <a:graphicFrameLocks noGrp="1"/>
          </p:cNvGraphicFramePr>
          <p:nvPr>
            <p:ph idx="1"/>
            <p:extLst>
              <p:ext uri="{D42A27DB-BD31-4B8C-83A1-F6EECF244321}">
                <p14:modId xmlns:p14="http://schemas.microsoft.com/office/powerpoint/2010/main" val="149899254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61517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1B3C3-ECE5-4E39-9B57-9798F9EBFEF3}"/>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77CCC8A0-CF4D-4E52-BF50-9CC704BDD6CF}"/>
              </a:ext>
            </a:extLst>
          </p:cNvPr>
          <p:cNvGraphicFramePr>
            <a:graphicFrameLocks noGrp="1"/>
          </p:cNvGraphicFramePr>
          <p:nvPr>
            <p:ph idx="1"/>
            <p:extLst>
              <p:ext uri="{D42A27DB-BD31-4B8C-83A1-F6EECF244321}">
                <p14:modId xmlns:p14="http://schemas.microsoft.com/office/powerpoint/2010/main" val="114679013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62548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8696-524E-4D0D-B372-692B798E2338}"/>
              </a:ext>
            </a:extLst>
          </p:cNvPr>
          <p:cNvSpPr>
            <a:spLocks noGrp="1"/>
          </p:cNvSpPr>
          <p:nvPr>
            <p:ph type="title"/>
          </p:nvPr>
        </p:nvSpPr>
        <p:spPr/>
        <p:txBody>
          <a:bodyPr/>
          <a:lstStyle/>
          <a:p>
            <a:pPr algn="r" rtl="1"/>
            <a:r>
              <a:rPr lang="he-IL" dirty="0"/>
              <a:t>רמב"ם- קניינים צריכים מעשה קנין</a:t>
            </a:r>
            <a:endParaRPr lang="en-IL" dirty="0"/>
          </a:p>
        </p:txBody>
      </p:sp>
      <p:sp>
        <p:nvSpPr>
          <p:cNvPr id="3" name="Content Placeholder 2">
            <a:extLst>
              <a:ext uri="{FF2B5EF4-FFF2-40B4-BE49-F238E27FC236}">
                <a16:creationId xmlns:a16="http://schemas.microsoft.com/office/drawing/2014/main" id="{887A0D83-84FD-430E-903C-5E7595A68224}"/>
              </a:ext>
            </a:extLst>
          </p:cNvPr>
          <p:cNvSpPr>
            <a:spLocks noGrp="1"/>
          </p:cNvSpPr>
          <p:nvPr>
            <p:ph idx="1"/>
          </p:nvPr>
        </p:nvSpPr>
        <p:spPr/>
        <p:txBody>
          <a:bodyPr/>
          <a:lstStyle/>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רמב"ם הלכות מכירה פרק א </a:t>
            </a:r>
            <a:endParaRPr lang="he-IL" b="0" dirty="0">
              <a:effectLst/>
            </a:endParaRPr>
          </a:p>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הלכה א- </a:t>
            </a:r>
            <a:r>
              <a:rPr lang="he-IL" sz="2800" b="1" i="0" u="none" strike="noStrike" dirty="0">
                <a:solidFill>
                  <a:srgbClr val="000000"/>
                </a:solidFill>
                <a:effectLst/>
                <a:latin typeface="Arial" panose="020B0604020202020204" pitchFamily="34" charset="0"/>
              </a:rPr>
              <a:t>המקח אינו נקנה בדברים</a:t>
            </a:r>
            <a:r>
              <a:rPr lang="he-IL" sz="2800" b="0" i="0" u="none" strike="noStrike" dirty="0">
                <a:solidFill>
                  <a:srgbClr val="000000"/>
                </a:solidFill>
                <a:effectLst/>
                <a:latin typeface="Arial" panose="020B0604020202020204" pitchFamily="34" charset="0"/>
              </a:rPr>
              <a:t>, ואפילו העידו עליהם עדים, כיצד, בית זה אני מוכר לך, יין זה אני מוכר לך, עבד זה אני מוכר לך, ופסקו הדמים ורצה הלוקח ואמר קניתי, ורצה המוכר ואמר מכרתי, ואמרו לעדים הוו עלינו עדים שמכר זה ושלקח זה, הרי זה אינו כלום וכאילו לא היו ביניהם דברים מעולם, וכן בנותן מתנה ומקבלה. </a:t>
            </a:r>
            <a:endParaRPr lang="he-IL" b="0" dirty="0">
              <a:effectLst/>
            </a:endParaRPr>
          </a:p>
          <a:p>
            <a:pPr marL="0" indent="0" algn="r" rtl="1">
              <a:buNone/>
            </a:pPr>
            <a:r>
              <a:rPr lang="he-IL" sz="2800" b="0" i="0" u="none" strike="noStrike" dirty="0">
                <a:solidFill>
                  <a:srgbClr val="000000"/>
                </a:solidFill>
                <a:effectLst/>
                <a:latin typeface="Arial" panose="020B0604020202020204" pitchFamily="34" charset="0"/>
              </a:rPr>
              <a:t>הלכה ב- אבל אם </a:t>
            </a:r>
            <a:r>
              <a:rPr lang="he-IL" sz="2800" b="1" i="0" u="none" strike="noStrike" dirty="0">
                <a:solidFill>
                  <a:srgbClr val="000000"/>
                </a:solidFill>
                <a:effectLst/>
                <a:latin typeface="Arial" panose="020B0604020202020204" pitchFamily="34" charset="0"/>
              </a:rPr>
              <a:t>נקנה המקח באחד מהדברים שהוא נקנה בהם קנה הלוקח</a:t>
            </a:r>
            <a:r>
              <a:rPr lang="he-IL" sz="2800" b="0" i="0" u="none" strike="noStrike" dirty="0">
                <a:solidFill>
                  <a:srgbClr val="000000"/>
                </a:solidFill>
                <a:effectLst/>
                <a:latin typeface="Arial" panose="020B0604020202020204" pitchFamily="34" charset="0"/>
              </a:rPr>
              <a:t> ואינן </a:t>
            </a:r>
            <a:r>
              <a:rPr lang="he-IL" sz="2800" b="0" i="0" u="none" strike="noStrike" dirty="0" err="1">
                <a:solidFill>
                  <a:srgbClr val="000000"/>
                </a:solidFill>
                <a:effectLst/>
                <a:latin typeface="Arial" panose="020B0604020202020204" pitchFamily="34" charset="0"/>
              </a:rPr>
              <a:t>צריכין</a:t>
            </a:r>
            <a:r>
              <a:rPr lang="he-IL" sz="2800" b="0" i="0" u="none" strike="noStrike" dirty="0">
                <a:solidFill>
                  <a:srgbClr val="000000"/>
                </a:solidFill>
                <a:effectLst/>
                <a:latin typeface="Arial" panose="020B0604020202020204" pitchFamily="34" charset="0"/>
              </a:rPr>
              <a:t> לעדים כלל ואין אחד מהן יכול לחזור בו. </a:t>
            </a:r>
            <a:endParaRPr lang="en-IL" dirty="0"/>
          </a:p>
        </p:txBody>
      </p:sp>
    </p:spTree>
    <p:extLst>
      <p:ext uri="{BB962C8B-B14F-4D97-AF65-F5344CB8AC3E}">
        <p14:creationId xmlns:p14="http://schemas.microsoft.com/office/powerpoint/2010/main" val="13154409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EAA5F-58C8-4426-A218-81304C7C42B7}"/>
              </a:ext>
            </a:extLst>
          </p:cNvPr>
          <p:cNvSpPr>
            <a:spLocks noGrp="1"/>
          </p:cNvSpPr>
          <p:nvPr>
            <p:ph type="title"/>
          </p:nvPr>
        </p:nvSpPr>
        <p:spPr/>
        <p:txBody>
          <a:bodyPr/>
          <a:lstStyle/>
          <a:p>
            <a:pPr algn="r" rtl="1"/>
            <a:r>
              <a:rPr lang="he-IL" dirty="0"/>
              <a:t>רמב"ם- מעות </a:t>
            </a:r>
            <a:r>
              <a:rPr lang="he-IL" dirty="0" err="1"/>
              <a:t>פרעון</a:t>
            </a:r>
            <a:endParaRPr lang="en-IL" dirty="0"/>
          </a:p>
        </p:txBody>
      </p:sp>
      <p:sp>
        <p:nvSpPr>
          <p:cNvPr id="3" name="Content Placeholder 2">
            <a:extLst>
              <a:ext uri="{FF2B5EF4-FFF2-40B4-BE49-F238E27FC236}">
                <a16:creationId xmlns:a16="http://schemas.microsoft.com/office/drawing/2014/main" id="{DAD2D1DE-FF79-41AA-AF97-DEFA13FB2880}"/>
              </a:ext>
            </a:extLst>
          </p:cNvPr>
          <p:cNvSpPr>
            <a:spLocks noGrp="1"/>
          </p:cNvSpPr>
          <p:nvPr>
            <p:ph idx="1"/>
          </p:nvPr>
        </p:nvSpPr>
        <p:spPr/>
        <p:txBody>
          <a:bodyPr>
            <a:normAutofit fontScale="92500" lnSpcReduction="10000"/>
          </a:bodyPr>
          <a:lstStyle/>
          <a:p>
            <a:pPr marL="0" indent="0" algn="r" rtl="1">
              <a:buNone/>
            </a:pPr>
            <a:r>
              <a:rPr lang="he-IL" sz="2400" b="0" i="0" u="none" strike="noStrike" dirty="0">
                <a:solidFill>
                  <a:srgbClr val="000000"/>
                </a:solidFill>
                <a:effectLst/>
                <a:latin typeface="Arial" panose="020B0604020202020204" pitchFamily="34" charset="0"/>
              </a:rPr>
              <a:t>רמב"ם מכירה פרק א הלכה ד</a:t>
            </a:r>
          </a:p>
          <a:p>
            <a:pPr marL="0" indent="0" algn="r" rtl="1">
              <a:buNone/>
            </a:pPr>
            <a:r>
              <a:rPr lang="he-IL" sz="2400" b="0" i="0" u="none" strike="noStrike" dirty="0">
                <a:solidFill>
                  <a:srgbClr val="000000"/>
                </a:solidFill>
                <a:effectLst/>
                <a:latin typeface="Arial" panose="020B0604020202020204" pitchFamily="34" charset="0"/>
              </a:rPr>
              <a:t>כיצד בכסף, מכר לו בית מכר לו שדה ונתן לו הדמים קנה, במה דברים אמורים במקום שאין </a:t>
            </a:r>
            <a:r>
              <a:rPr lang="he-IL" sz="2400" b="0" i="0" u="none" strike="noStrike" dirty="0" err="1">
                <a:solidFill>
                  <a:srgbClr val="000000"/>
                </a:solidFill>
                <a:effectLst/>
                <a:latin typeface="Arial" panose="020B0604020202020204" pitchFamily="34" charset="0"/>
              </a:rPr>
              <a:t>כותבין</a:t>
            </a:r>
            <a:r>
              <a:rPr lang="he-IL" sz="2400" b="0" i="0" u="none" strike="noStrike" dirty="0">
                <a:solidFill>
                  <a:srgbClr val="000000"/>
                </a:solidFill>
                <a:effectLst/>
                <a:latin typeface="Arial" panose="020B0604020202020204" pitchFamily="34" charset="0"/>
              </a:rPr>
              <a:t> את השטר, </a:t>
            </a:r>
            <a:r>
              <a:rPr lang="he-IL" sz="2400" b="1" i="0" u="none" strike="noStrike" dirty="0">
                <a:solidFill>
                  <a:srgbClr val="000000"/>
                </a:solidFill>
                <a:effectLst/>
                <a:latin typeface="Arial" panose="020B0604020202020204" pitchFamily="34" charset="0"/>
              </a:rPr>
              <a:t>אבל במקום שדרכן לכתוב שטר מכר לא קנה עד שיכתוב את השטר</a:t>
            </a:r>
            <a:r>
              <a:rPr lang="he-IL" sz="2400" b="0" i="0" u="none" strike="noStrike" dirty="0">
                <a:solidFill>
                  <a:srgbClr val="000000"/>
                </a:solidFill>
                <a:effectLst/>
                <a:latin typeface="Arial" panose="020B0604020202020204" pitchFamily="34" charset="0"/>
              </a:rPr>
              <a:t> , ואין קרקע נקנית בפחות משוה פרוטה. </a:t>
            </a:r>
          </a:p>
          <a:p>
            <a:pPr marL="0" indent="0" algn="r" rtl="1">
              <a:buNone/>
            </a:pPr>
            <a:endParaRPr lang="he-IL" sz="2400" dirty="0">
              <a:solidFill>
                <a:srgbClr val="000000"/>
              </a:solidFill>
              <a:latin typeface="Arial" panose="020B0604020202020204" pitchFamily="34" charset="0"/>
            </a:endParaRPr>
          </a:p>
          <a:p>
            <a:pPr marL="0" indent="0" algn="r" rtl="1">
              <a:buNone/>
            </a:pPr>
            <a:r>
              <a:rPr lang="he-IL" sz="2400" dirty="0"/>
              <a:t>רמב"ם הלכות מכירה פרק ז הלכה ד</a:t>
            </a:r>
          </a:p>
          <a:p>
            <a:pPr marL="0" indent="0" algn="r" rtl="1">
              <a:buNone/>
            </a:pPr>
            <a:r>
              <a:rPr lang="he-IL" sz="2400" b="1" dirty="0"/>
              <a:t>מי שהיה לו חוב אצל </a:t>
            </a:r>
            <a:r>
              <a:rPr lang="he-IL" sz="2400" b="1" dirty="0" err="1"/>
              <a:t>חבירו</a:t>
            </a:r>
            <a:r>
              <a:rPr lang="he-IL" sz="2400" dirty="0"/>
              <a:t> ואמר לו מכור לי חבית של יין בחוב שיש לי אצלך ורצה המוכר, הרי זה </a:t>
            </a:r>
            <a:r>
              <a:rPr lang="he-IL" sz="2400" b="1" dirty="0"/>
              <a:t>כמי שנתן הדמים עתה</a:t>
            </a:r>
            <a:r>
              <a:rPr lang="he-IL" sz="2400" dirty="0"/>
              <a:t>, וכל החוזר בו מקבל מי שפרע, </a:t>
            </a:r>
            <a:r>
              <a:rPr lang="he-IL" sz="2400" b="1" dirty="0"/>
              <a:t>לפיכך אם מכר לו קרקע בחובו אין אחד מהן יכול לחזור בו ואף על פי שאין מעות </a:t>
            </a:r>
            <a:r>
              <a:rPr lang="he-IL" sz="2400" b="1" dirty="0" err="1"/>
              <a:t>המלוה</a:t>
            </a:r>
            <a:r>
              <a:rPr lang="he-IL" sz="2400" b="1" dirty="0"/>
              <a:t> מצויות בשעת המכר</a:t>
            </a:r>
            <a:r>
              <a:rPr lang="he-IL" sz="2400" dirty="0"/>
              <a:t>. +/השגת </a:t>
            </a:r>
            <a:r>
              <a:rPr lang="he-IL" sz="2400" dirty="0" err="1"/>
              <a:t>הראב"ד</a:t>
            </a:r>
            <a:r>
              <a:rPr lang="he-IL" sz="2400" dirty="0"/>
              <a:t>/ מי שהיה לו חוב </a:t>
            </a:r>
            <a:r>
              <a:rPr lang="he-IL" sz="2400" dirty="0" err="1"/>
              <a:t>וכו</a:t>
            </a:r>
            <a:r>
              <a:rPr lang="he-IL" sz="2400" dirty="0"/>
              <a:t>'. א"א לא ידעתי זה למה שהרי הושוו הגאונים כלם </a:t>
            </a:r>
            <a:r>
              <a:rPr lang="he-IL" sz="2400" dirty="0" err="1"/>
              <a:t>מלוה</a:t>
            </a:r>
            <a:r>
              <a:rPr lang="he-IL" sz="2400" dirty="0"/>
              <a:t> להוצאה ניתנה ואינה כנתינת מעות כלל והכי </a:t>
            </a:r>
            <a:r>
              <a:rPr lang="he-IL" sz="2400" dirty="0" err="1"/>
              <a:t>אמרינן</a:t>
            </a:r>
            <a:r>
              <a:rPr lang="he-IL" sz="2400" dirty="0"/>
              <a:t> </a:t>
            </a:r>
            <a:r>
              <a:rPr lang="he-IL" sz="2400" dirty="0" err="1"/>
              <a:t>בקדושין</a:t>
            </a:r>
            <a:r>
              <a:rPr lang="he-IL" sz="2400" dirty="0"/>
              <a:t> </a:t>
            </a:r>
            <a:r>
              <a:rPr lang="he-IL" sz="2400" dirty="0" err="1"/>
              <a:t>ושוים</a:t>
            </a:r>
            <a:r>
              <a:rPr lang="he-IL" sz="2400" dirty="0"/>
              <a:t> במכר שזה קונה ואי </a:t>
            </a:r>
            <a:r>
              <a:rPr lang="he-IL" sz="2400" dirty="0" err="1"/>
              <a:t>מלוה</a:t>
            </a:r>
            <a:r>
              <a:rPr lang="he-IL" sz="2400" dirty="0"/>
              <a:t> להוצאה ניתנה במכר במאי קנה ואולי הטעהו הא </a:t>
            </a:r>
            <a:r>
              <a:rPr lang="he-IL" sz="2400" dirty="0" err="1"/>
              <a:t>דאמרינן</a:t>
            </a:r>
            <a:r>
              <a:rPr lang="he-IL" sz="2400" dirty="0"/>
              <a:t> </a:t>
            </a:r>
            <a:r>
              <a:rPr lang="he-IL" sz="2400" dirty="0" err="1"/>
              <a:t>מעמידין</a:t>
            </a:r>
            <a:r>
              <a:rPr lang="he-IL" sz="2400" dirty="0"/>
              <a:t> </a:t>
            </a:r>
            <a:r>
              <a:rPr lang="he-IL" sz="2400" dirty="0" err="1"/>
              <a:t>מלוה</a:t>
            </a:r>
            <a:r>
              <a:rPr lang="he-IL" sz="2400" dirty="0"/>
              <a:t> על הפירות והוא שיש לו וההיא לאו </a:t>
            </a:r>
            <a:r>
              <a:rPr lang="he-IL" sz="2400" dirty="0" err="1"/>
              <a:t>לענין</a:t>
            </a:r>
            <a:r>
              <a:rPr lang="he-IL" sz="2400" dirty="0"/>
              <a:t> קנייה </a:t>
            </a:r>
            <a:r>
              <a:rPr lang="he-IL" sz="2400" dirty="0" err="1"/>
              <a:t>מיירי</a:t>
            </a:r>
            <a:r>
              <a:rPr lang="he-IL" sz="2400" dirty="0"/>
              <a:t> אלא לאיסור </a:t>
            </a:r>
            <a:r>
              <a:rPr lang="he-IL" sz="2400" dirty="0" err="1"/>
              <a:t>רבית</a:t>
            </a:r>
            <a:r>
              <a:rPr lang="he-IL" sz="2400" dirty="0"/>
              <a:t> עכ"ל.+ </a:t>
            </a:r>
            <a:endParaRPr lang="en-IL" sz="2400" dirty="0"/>
          </a:p>
        </p:txBody>
      </p:sp>
    </p:spTree>
    <p:extLst>
      <p:ext uri="{BB962C8B-B14F-4D97-AF65-F5344CB8AC3E}">
        <p14:creationId xmlns:p14="http://schemas.microsoft.com/office/powerpoint/2010/main" val="2439899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BAA55-5B25-498B-B0A0-C021D08BA78B}"/>
              </a:ext>
            </a:extLst>
          </p:cNvPr>
          <p:cNvSpPr>
            <a:spLocks noGrp="1"/>
          </p:cNvSpPr>
          <p:nvPr>
            <p:ph type="title"/>
          </p:nvPr>
        </p:nvSpPr>
        <p:spPr/>
        <p:txBody>
          <a:bodyPr/>
          <a:lstStyle/>
          <a:p>
            <a:pPr algn="r" rtl="1"/>
            <a:r>
              <a:rPr lang="he-IL" dirty="0"/>
              <a:t>רמב"ם- קידושין הוי כסף של הנאה</a:t>
            </a:r>
            <a:endParaRPr lang="en-IL" dirty="0"/>
          </a:p>
        </p:txBody>
      </p:sp>
      <p:sp>
        <p:nvSpPr>
          <p:cNvPr id="3" name="Content Placeholder 2">
            <a:extLst>
              <a:ext uri="{FF2B5EF4-FFF2-40B4-BE49-F238E27FC236}">
                <a16:creationId xmlns:a16="http://schemas.microsoft.com/office/drawing/2014/main" id="{3EE02FD1-3832-4D79-A34E-0D979EFF632B}"/>
              </a:ext>
            </a:extLst>
          </p:cNvPr>
          <p:cNvSpPr>
            <a:spLocks noGrp="1"/>
          </p:cNvSpPr>
          <p:nvPr>
            <p:ph idx="1"/>
          </p:nvPr>
        </p:nvSpPr>
        <p:spPr/>
        <p:txBody>
          <a:bodyPr/>
          <a:lstStyle/>
          <a:p>
            <a:r>
              <a:rPr lang="en-US" dirty="0"/>
              <a:t>And perhaps that’s why he thinks </a:t>
            </a:r>
            <a:r>
              <a:rPr lang="he-IL" dirty="0"/>
              <a:t>קידושי כסף</a:t>
            </a:r>
            <a:r>
              <a:rPr lang="en-US" dirty="0"/>
              <a:t> isn’t a </a:t>
            </a:r>
            <a:r>
              <a:rPr lang="he-IL" dirty="0"/>
              <a:t>קנין</a:t>
            </a:r>
            <a:r>
              <a:rPr lang="en-US" dirty="0"/>
              <a:t> at all. </a:t>
            </a:r>
          </a:p>
          <a:p>
            <a:r>
              <a:rPr lang="he-IL" dirty="0" err="1"/>
              <a:t>פרעון</a:t>
            </a:r>
            <a:r>
              <a:rPr lang="en-US" dirty="0"/>
              <a:t> is certainly not </a:t>
            </a:r>
            <a:r>
              <a:rPr lang="he-IL" dirty="0"/>
              <a:t>שייך</a:t>
            </a:r>
            <a:r>
              <a:rPr lang="en-US" dirty="0"/>
              <a:t> to </a:t>
            </a:r>
            <a:r>
              <a:rPr lang="he-IL" dirty="0"/>
              <a:t>קידושין</a:t>
            </a:r>
            <a:r>
              <a:rPr lang="en-US" dirty="0"/>
              <a:t> (as per the </a:t>
            </a:r>
            <a:r>
              <a:rPr lang="he-IL" dirty="0"/>
              <a:t>ט"ז</a:t>
            </a:r>
            <a:r>
              <a:rPr lang="en-US" dirty="0"/>
              <a:t>’s question)</a:t>
            </a:r>
          </a:p>
          <a:p>
            <a:r>
              <a:rPr lang="en-US" dirty="0"/>
              <a:t>But is rather </a:t>
            </a:r>
            <a:r>
              <a:rPr lang="he-IL" dirty="0"/>
              <a:t>הנאה שמגיע לידה ממנו</a:t>
            </a:r>
            <a:endParaRPr lang="en-US" dirty="0"/>
          </a:p>
        </p:txBody>
      </p:sp>
    </p:spTree>
    <p:extLst>
      <p:ext uri="{BB962C8B-B14F-4D97-AF65-F5344CB8AC3E}">
        <p14:creationId xmlns:p14="http://schemas.microsoft.com/office/powerpoint/2010/main" val="87543171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37BD1-D718-48EE-AD76-4440DF65F8D2}"/>
              </a:ext>
            </a:extLst>
          </p:cNvPr>
          <p:cNvSpPr>
            <a:spLocks noGrp="1"/>
          </p:cNvSpPr>
          <p:nvPr>
            <p:ph type="title"/>
          </p:nvPr>
        </p:nvSpPr>
        <p:spPr/>
        <p:txBody>
          <a:bodyPr/>
          <a:lstStyle/>
          <a:p>
            <a:endParaRPr lang="en-IL"/>
          </a:p>
        </p:txBody>
      </p:sp>
      <p:sp>
        <p:nvSpPr>
          <p:cNvPr id="3" name="Content Placeholder 2">
            <a:extLst>
              <a:ext uri="{FF2B5EF4-FFF2-40B4-BE49-F238E27FC236}">
                <a16:creationId xmlns:a16="http://schemas.microsoft.com/office/drawing/2014/main" id="{CB86CEB8-889F-41BA-89A0-AA6AABA18BEE}"/>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תוס </a:t>
            </a:r>
            <a:r>
              <a:rPr lang="he-IL" sz="1800" b="0" i="0" u="none" strike="noStrike" dirty="0" err="1">
                <a:solidFill>
                  <a:srgbClr val="000000"/>
                </a:solidFill>
                <a:effectLst/>
                <a:latin typeface="Arial" panose="020B0604020202020204" pitchFamily="34" charset="0"/>
              </a:rPr>
              <a:t>רי</a:t>
            </a:r>
            <a:r>
              <a:rPr lang="he-IL" sz="1800" b="0" i="0" u="none" strike="noStrike" dirty="0">
                <a:solidFill>
                  <a:srgbClr val="000000"/>
                </a:solidFill>
                <a:effectLst/>
                <a:latin typeface="Arial" panose="020B0604020202020204" pitchFamily="34" charset="0"/>
              </a:rPr>
              <a:t> הזקן קידושין </a:t>
            </a:r>
            <a:r>
              <a:rPr lang="he-IL" sz="1800" b="0" i="0" u="none" strike="noStrike" dirty="0" err="1">
                <a:solidFill>
                  <a:srgbClr val="000000"/>
                </a:solidFill>
                <a:effectLst/>
                <a:latin typeface="Arial" panose="020B0604020202020204" pitchFamily="34" charset="0"/>
              </a:rPr>
              <a:t>מז</a:t>
            </a:r>
            <a:r>
              <a:rPr lang="he-IL" sz="1800" b="0" i="0" u="none" strike="noStrike" dirty="0">
                <a:solidFill>
                  <a:srgbClr val="000000"/>
                </a:solidFill>
                <a:effectLst/>
                <a:latin typeface="Arial" panose="020B0604020202020204" pitchFamily="34" charset="0"/>
              </a:rPr>
              <a:t> א (בצד של הדף בש"ס </a:t>
            </a:r>
            <a:r>
              <a:rPr lang="he-IL" sz="1800" b="0" i="0" u="none" strike="noStrike" dirty="0" err="1">
                <a:solidFill>
                  <a:srgbClr val="000000"/>
                </a:solidFill>
                <a:effectLst/>
                <a:latin typeface="Arial" panose="020B0604020202020204" pitchFamily="34" charset="0"/>
              </a:rPr>
              <a:t>ולינא</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br>
              <a:rPr lang="he-IL" b="0" dirty="0">
                <a:effectLst/>
              </a:rPr>
            </a:br>
            <a:r>
              <a:rPr lang="he-IL" sz="1800" b="0" i="0" u="none" strike="noStrike" dirty="0" err="1">
                <a:solidFill>
                  <a:srgbClr val="000000"/>
                </a:solidFill>
                <a:effectLst/>
                <a:latin typeface="Arial" panose="020B0604020202020204" pitchFamily="34" charset="0"/>
              </a:rPr>
              <a:t>אתשכח</a:t>
            </a:r>
            <a:r>
              <a:rPr lang="he-IL" sz="1800" b="0" i="0" u="none" strike="noStrike" dirty="0">
                <a:solidFill>
                  <a:srgbClr val="000000"/>
                </a:solidFill>
                <a:effectLst/>
                <a:latin typeface="Arial" panose="020B0604020202020204" pitchFamily="34" charset="0"/>
              </a:rPr>
              <a:t> השתא </a:t>
            </a:r>
            <a:r>
              <a:rPr lang="he-IL" sz="1800" b="0" i="0" u="none" strike="noStrike" dirty="0" err="1">
                <a:solidFill>
                  <a:srgbClr val="000000"/>
                </a:solidFill>
                <a:effectLst/>
                <a:latin typeface="Arial" panose="020B0604020202020204" pitchFamily="34" charset="0"/>
              </a:rPr>
              <a:t>דקי"ל</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מלוה</a:t>
            </a:r>
            <a:r>
              <a:rPr lang="he-IL" sz="1800" b="0" i="0" u="none" strike="noStrike" dirty="0">
                <a:solidFill>
                  <a:srgbClr val="000000"/>
                </a:solidFill>
                <a:effectLst/>
                <a:latin typeface="Arial" panose="020B0604020202020204" pitchFamily="34" charset="0"/>
              </a:rPr>
              <a:t> להוצאה ניתנה, שאם קנה קרקע </a:t>
            </a:r>
            <a:r>
              <a:rPr lang="he-IL" sz="1800" b="0" i="0" u="none" strike="noStrike" dirty="0" err="1">
                <a:solidFill>
                  <a:srgbClr val="000000"/>
                </a:solidFill>
                <a:effectLst/>
                <a:latin typeface="Arial" panose="020B0604020202020204" pitchFamily="34" charset="0"/>
              </a:rPr>
              <a:t>במלוה</a:t>
            </a:r>
            <a:r>
              <a:rPr lang="he-IL" sz="1800" b="0" i="0" u="none" strike="noStrike" dirty="0">
                <a:solidFill>
                  <a:srgbClr val="000000"/>
                </a:solidFill>
                <a:effectLst/>
                <a:latin typeface="Arial" panose="020B0604020202020204" pitchFamily="34" charset="0"/>
              </a:rPr>
              <a:t> לא קנה כלל, </a:t>
            </a:r>
            <a:r>
              <a:rPr lang="he-IL" sz="1800" b="0" i="0" u="none" strike="noStrike" dirty="0" err="1">
                <a:solidFill>
                  <a:srgbClr val="000000"/>
                </a:solidFill>
                <a:effectLst/>
                <a:latin typeface="Arial" panose="020B0604020202020204" pitchFamily="34" charset="0"/>
              </a:rPr>
              <a:t>והמטלטלין</a:t>
            </a:r>
            <a:r>
              <a:rPr lang="he-IL" sz="1800" b="0" i="0" u="none" strike="noStrike" dirty="0">
                <a:solidFill>
                  <a:srgbClr val="000000"/>
                </a:solidFill>
                <a:effectLst/>
                <a:latin typeface="Arial" panose="020B0604020202020204" pitchFamily="34" charset="0"/>
              </a:rPr>
              <a:t> אינו מקבל עליו מי שפרע. והרמב"ם כתב </a:t>
            </a:r>
            <a:r>
              <a:rPr lang="he-IL" sz="1800" b="0" i="0" u="none" strike="noStrike" dirty="0" err="1">
                <a:solidFill>
                  <a:srgbClr val="000000"/>
                </a:solidFill>
                <a:effectLst/>
                <a:latin typeface="Arial" panose="020B0604020202020204" pitchFamily="34" charset="0"/>
              </a:rPr>
              <a:t>בקנין</a:t>
            </a:r>
            <a:r>
              <a:rPr lang="he-IL" sz="1800" b="0" i="0" u="none" strike="noStrike" dirty="0">
                <a:solidFill>
                  <a:srgbClr val="000000"/>
                </a:solidFill>
                <a:effectLst/>
                <a:latin typeface="Arial" panose="020B0604020202020204" pitchFamily="34" charset="0"/>
              </a:rPr>
              <a:t> פרק ז </a:t>
            </a:r>
            <a:r>
              <a:rPr lang="he-IL" sz="1800" b="0" i="0" u="none" strike="noStrike" dirty="0" err="1">
                <a:solidFill>
                  <a:srgbClr val="000000"/>
                </a:solidFill>
                <a:effectLst/>
                <a:latin typeface="Arial" panose="020B0604020202020204" pitchFamily="34" charset="0"/>
              </a:rPr>
              <a:t>דקנה</a:t>
            </a:r>
            <a:r>
              <a:rPr lang="he-IL" sz="1800" b="0" i="0" u="none" strike="noStrike" dirty="0">
                <a:solidFill>
                  <a:srgbClr val="000000"/>
                </a:solidFill>
                <a:effectLst/>
                <a:latin typeface="Arial" panose="020B0604020202020204" pitchFamily="34" charset="0"/>
              </a:rPr>
              <a:t> קרקע </a:t>
            </a:r>
            <a:r>
              <a:rPr lang="he-IL" sz="1800" b="0" i="0" u="none" strike="noStrike" dirty="0" err="1">
                <a:solidFill>
                  <a:srgbClr val="000000"/>
                </a:solidFill>
                <a:effectLst/>
                <a:latin typeface="Arial" panose="020B0604020202020204" pitchFamily="34" charset="0"/>
              </a:rPr>
              <a:t>במלוה</a:t>
            </a:r>
            <a:r>
              <a:rPr lang="he-IL" sz="1800" b="0" i="0" u="none" strike="noStrike" dirty="0">
                <a:solidFill>
                  <a:srgbClr val="000000"/>
                </a:solidFill>
                <a:effectLst/>
                <a:latin typeface="Arial" panose="020B0604020202020204" pitchFamily="34" charset="0"/>
              </a:rPr>
              <a:t> הוי קנין גמור </a:t>
            </a:r>
            <a:r>
              <a:rPr lang="he-IL" sz="1800" b="0" i="0" u="none" strike="noStrike" dirty="0" err="1">
                <a:solidFill>
                  <a:srgbClr val="000000"/>
                </a:solidFill>
                <a:effectLst/>
                <a:latin typeface="Arial" panose="020B0604020202020204" pitchFamily="34" charset="0"/>
              </a:rPr>
              <a:t>ומטלטין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לקבולי</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עלייהו</a:t>
            </a:r>
            <a:r>
              <a:rPr lang="he-IL" sz="1800" b="0" i="0" u="none" strike="noStrike" dirty="0">
                <a:solidFill>
                  <a:srgbClr val="000000"/>
                </a:solidFill>
                <a:effectLst/>
                <a:latin typeface="Arial" panose="020B0604020202020204" pitchFamily="34" charset="0"/>
              </a:rPr>
              <a:t> מי שפרע. ודעתו דהא </a:t>
            </a:r>
            <a:r>
              <a:rPr lang="he-IL" sz="1800" b="0" i="0" u="none" strike="noStrike" dirty="0" err="1">
                <a:solidFill>
                  <a:srgbClr val="000000"/>
                </a:solidFill>
                <a:effectLst/>
                <a:latin typeface="Arial" panose="020B0604020202020204" pitchFamily="34" charset="0"/>
              </a:rPr>
              <a:t>א"ר</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יוחנן דבר תורה מעות קונות לא שנא מעות בעין ולא שנא מעות </a:t>
            </a:r>
            <a:r>
              <a:rPr lang="he-IL" sz="1800" b="1" i="0" u="none" strike="noStrike" dirty="0" err="1">
                <a:solidFill>
                  <a:srgbClr val="000000"/>
                </a:solidFill>
                <a:effectLst/>
                <a:latin typeface="Arial" panose="020B0604020202020204" pitchFamily="34" charset="0"/>
              </a:rPr>
              <a:t>הלואה</a:t>
            </a:r>
            <a:r>
              <a:rPr lang="he-IL" sz="1800" b="0" i="0" u="none" strike="noStrike" dirty="0">
                <a:solidFill>
                  <a:srgbClr val="000000"/>
                </a:solidFill>
                <a:effectLst/>
                <a:latin typeface="Arial" panose="020B0604020202020204" pitchFamily="34" charset="0"/>
              </a:rPr>
              <a:t>. והיינו </a:t>
            </a:r>
            <a:r>
              <a:rPr lang="he-IL" sz="1800" b="0" i="0" u="none" strike="noStrike" dirty="0" err="1">
                <a:solidFill>
                  <a:srgbClr val="000000"/>
                </a:solidFill>
                <a:effectLst/>
                <a:latin typeface="Arial" panose="020B0604020202020204" pitchFamily="34" charset="0"/>
              </a:rPr>
              <a:t>דאקשי</a:t>
            </a:r>
            <a:r>
              <a:rPr lang="he-IL" sz="1800" b="0" i="0" u="none" strike="noStrike" dirty="0">
                <a:solidFill>
                  <a:srgbClr val="000000"/>
                </a:solidFill>
                <a:effectLst/>
                <a:latin typeface="Arial" panose="020B0604020202020204" pitchFamily="34" charset="0"/>
              </a:rPr>
              <a:t> ליה בפרק הזהב מייחד כלי </a:t>
            </a:r>
            <a:r>
              <a:rPr lang="he-IL" sz="1800" b="0" i="0" u="none" strike="noStrike" dirty="0" err="1">
                <a:solidFill>
                  <a:srgbClr val="000000"/>
                </a:solidFill>
                <a:effectLst/>
                <a:latin typeface="Arial" panose="020B0604020202020204" pitchFamily="34" charset="0"/>
              </a:rPr>
              <a:t>להואתו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דלאחדר</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שהלוה</a:t>
            </a:r>
            <a:r>
              <a:rPr lang="he-IL" sz="1800" b="0" i="0" u="none" strike="noStrike" dirty="0">
                <a:solidFill>
                  <a:srgbClr val="000000"/>
                </a:solidFill>
                <a:effectLst/>
                <a:latin typeface="Arial" panose="020B0604020202020204" pitchFamily="34" charset="0"/>
              </a:rPr>
              <a:t> אותו משמע. והאי שיטה </a:t>
            </a:r>
            <a:r>
              <a:rPr lang="he-IL" sz="1800" b="0" i="0" u="none" strike="noStrike" dirty="0" err="1">
                <a:solidFill>
                  <a:srgbClr val="000000"/>
                </a:solidFill>
                <a:effectLst/>
                <a:latin typeface="Arial" panose="020B0604020202020204" pitchFamily="34" charset="0"/>
              </a:rPr>
              <a:t>דהכה</a:t>
            </a:r>
            <a:r>
              <a:rPr lang="he-IL" sz="1800" b="0" i="0" u="none" strike="noStrike" dirty="0">
                <a:solidFill>
                  <a:srgbClr val="000000"/>
                </a:solidFill>
                <a:effectLst/>
                <a:latin typeface="Arial" panose="020B0604020202020204" pitchFamily="34" charset="0"/>
              </a:rPr>
              <a:t> דלא כר' יוחנן היא </a:t>
            </a:r>
            <a:r>
              <a:rPr lang="he-IL" sz="1800" b="0" i="0" u="none" strike="noStrike" dirty="0" err="1">
                <a:solidFill>
                  <a:srgbClr val="000000"/>
                </a:solidFill>
                <a:effectLst/>
                <a:latin typeface="Arial" panose="020B0604020202020204" pitchFamily="34" charset="0"/>
              </a:rPr>
              <a:t>וליתא</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ואפשר </a:t>
            </a:r>
            <a:r>
              <a:rPr lang="he-IL" sz="1800" b="1" i="0" u="none" strike="noStrike" dirty="0" err="1">
                <a:solidFill>
                  <a:srgbClr val="000000"/>
                </a:solidFill>
                <a:effectLst/>
                <a:latin typeface="Arial" panose="020B0604020202020204" pitchFamily="34" charset="0"/>
              </a:rPr>
              <a:t>דאליבא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דריש</a:t>
            </a:r>
            <a:r>
              <a:rPr lang="he-IL" sz="1800" b="1" i="0" u="none" strike="noStrike" dirty="0">
                <a:solidFill>
                  <a:srgbClr val="000000"/>
                </a:solidFill>
                <a:effectLst/>
                <a:latin typeface="Arial" panose="020B0604020202020204" pitchFamily="34" charset="0"/>
              </a:rPr>
              <a:t> לקיש היא </a:t>
            </a:r>
            <a:r>
              <a:rPr lang="he-IL" sz="1800" b="1" i="0" u="none" strike="noStrike" dirty="0" err="1">
                <a:solidFill>
                  <a:srgbClr val="000000"/>
                </a:solidFill>
                <a:effectLst/>
                <a:latin typeface="Arial" panose="020B0604020202020204" pitchFamily="34" charset="0"/>
              </a:rPr>
              <a:t>דאמר</a:t>
            </a:r>
            <a:r>
              <a:rPr lang="he-IL" sz="1800" b="1" i="0" u="none" strike="noStrike" dirty="0">
                <a:solidFill>
                  <a:srgbClr val="000000"/>
                </a:solidFill>
                <a:effectLst/>
                <a:latin typeface="Arial" panose="020B0604020202020204" pitchFamily="34" charset="0"/>
              </a:rPr>
              <a:t> משיכה מפורשת מן התורה ולא מעות, </a:t>
            </a:r>
            <a:r>
              <a:rPr lang="he-IL" sz="1800" b="1" i="0" u="none" strike="noStrike" dirty="0" err="1">
                <a:solidFill>
                  <a:srgbClr val="000000"/>
                </a:solidFill>
                <a:effectLst/>
                <a:latin typeface="Arial" panose="020B0604020202020204" pitchFamily="34" charset="0"/>
              </a:rPr>
              <a:t>ודידיה</a:t>
            </a:r>
            <a:r>
              <a:rPr lang="he-IL" sz="1800" b="1" i="0" u="none" strike="noStrike" dirty="0">
                <a:solidFill>
                  <a:srgbClr val="000000"/>
                </a:solidFill>
                <a:effectLst/>
                <a:latin typeface="Arial" panose="020B0604020202020204" pitchFamily="34" charset="0"/>
              </a:rPr>
              <a:t> קרקע שנקנה בכסף </a:t>
            </a:r>
            <a:r>
              <a:rPr lang="he-IL" sz="1800" b="1" i="0" u="none" strike="noStrike" dirty="0" err="1">
                <a:solidFill>
                  <a:srgbClr val="000000"/>
                </a:solidFill>
                <a:effectLst/>
                <a:latin typeface="Arial" panose="020B0604020202020204" pitchFamily="34" charset="0"/>
              </a:rPr>
              <a:t>וחזינן</a:t>
            </a:r>
            <a:r>
              <a:rPr lang="he-IL" sz="1800" b="1" i="0" u="none" strike="noStrike" dirty="0">
                <a:solidFill>
                  <a:srgbClr val="000000"/>
                </a:solidFill>
                <a:effectLst/>
                <a:latin typeface="Arial" panose="020B0604020202020204" pitchFamily="34" charset="0"/>
              </a:rPr>
              <a:t> לה משדות בכסף יקנו </a:t>
            </a:r>
            <a:r>
              <a:rPr lang="he-IL" sz="1800" b="1" i="0" u="none" strike="noStrike" dirty="0" err="1">
                <a:solidFill>
                  <a:srgbClr val="000000"/>
                </a:solidFill>
                <a:effectLst/>
                <a:latin typeface="Arial" panose="020B0604020202020204" pitchFamily="34" charset="0"/>
              </a:rPr>
              <a:t>דוקא</a:t>
            </a:r>
            <a:r>
              <a:rPr lang="he-IL" sz="1800" b="1" i="0" u="none" strike="noStrike" dirty="0">
                <a:solidFill>
                  <a:srgbClr val="000000"/>
                </a:solidFill>
                <a:effectLst/>
                <a:latin typeface="Arial" panose="020B0604020202020204" pitchFamily="34" charset="0"/>
              </a:rPr>
              <a:t> במעות שהן בעין</a:t>
            </a:r>
            <a:r>
              <a:rPr lang="he-IL" sz="1800" b="0" i="0" u="none" strike="noStrike" dirty="0">
                <a:solidFill>
                  <a:srgbClr val="000000"/>
                </a:solidFill>
                <a:effectLst/>
                <a:latin typeface="Arial" panose="020B0604020202020204" pitchFamily="34" charset="0"/>
              </a:rPr>
              <a:t>. </a:t>
            </a:r>
            <a:endParaRPr lang="he-IL" b="0" dirty="0">
              <a:effectLst/>
            </a:endParaRPr>
          </a:p>
        </p:txBody>
      </p:sp>
    </p:spTree>
    <p:extLst>
      <p:ext uri="{BB962C8B-B14F-4D97-AF65-F5344CB8AC3E}">
        <p14:creationId xmlns:p14="http://schemas.microsoft.com/office/powerpoint/2010/main" val="30844615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0A9F-A3CB-455C-90F3-D3860BC2759F}"/>
              </a:ext>
            </a:extLst>
          </p:cNvPr>
          <p:cNvSpPr>
            <a:spLocks noGrp="1"/>
          </p:cNvSpPr>
          <p:nvPr>
            <p:ph type="title"/>
          </p:nvPr>
        </p:nvSpPr>
        <p:spPr/>
        <p:txBody>
          <a:bodyPr/>
          <a:lstStyle/>
          <a:p>
            <a:endParaRPr lang="en-IL"/>
          </a:p>
        </p:txBody>
      </p:sp>
      <p:graphicFrame>
        <p:nvGraphicFramePr>
          <p:cNvPr id="4" name="Content Placeholder 3">
            <a:extLst>
              <a:ext uri="{FF2B5EF4-FFF2-40B4-BE49-F238E27FC236}">
                <a16:creationId xmlns:a16="http://schemas.microsoft.com/office/drawing/2014/main" id="{944813E4-0276-4E0B-8E25-7FE7FD35E3C7}"/>
              </a:ext>
            </a:extLst>
          </p:cNvPr>
          <p:cNvGraphicFramePr>
            <a:graphicFrameLocks noGrp="1"/>
          </p:cNvGraphicFramePr>
          <p:nvPr>
            <p:ph idx="1"/>
            <p:extLst>
              <p:ext uri="{D42A27DB-BD31-4B8C-83A1-F6EECF244321}">
                <p14:modId xmlns:p14="http://schemas.microsoft.com/office/powerpoint/2010/main" val="21902048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161209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23A9-1000-4BF2-85C3-CCFF287AC4C0}"/>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CB91334E-02D4-448C-8BC2-2D8D98967758}"/>
              </a:ext>
            </a:extLst>
          </p:cNvPr>
          <p:cNvSpPr>
            <a:spLocks noGrp="1"/>
          </p:cNvSpPr>
          <p:nvPr>
            <p:ph idx="1"/>
          </p:nvPr>
        </p:nvSpPr>
        <p:spPr/>
        <p:txBody>
          <a:bodyPr/>
          <a:lstStyle/>
          <a:p>
            <a:r>
              <a:rPr lang="en-US" dirty="0"/>
              <a:t>Why have </a:t>
            </a:r>
            <a:r>
              <a:rPr lang="he-IL" dirty="0"/>
              <a:t>מעות קונות</a:t>
            </a:r>
            <a:r>
              <a:rPr lang="en-US" dirty="0"/>
              <a:t> if </a:t>
            </a:r>
            <a:r>
              <a:rPr lang="he-IL" dirty="0"/>
              <a:t>משיכה</a:t>
            </a:r>
            <a:r>
              <a:rPr lang="en-US" dirty="0"/>
              <a:t> is both logically sound, textually explicit, and effective for </a:t>
            </a:r>
            <a:r>
              <a:rPr lang="he-IL" dirty="0"/>
              <a:t>קנין עם גויים</a:t>
            </a:r>
            <a:r>
              <a:rPr lang="en-US" dirty="0"/>
              <a:t> and </a:t>
            </a:r>
            <a:r>
              <a:rPr lang="he-IL" dirty="0"/>
              <a:t>מתנות</a:t>
            </a:r>
            <a:r>
              <a:rPr lang="en-US" dirty="0"/>
              <a:t>? </a:t>
            </a:r>
          </a:p>
          <a:p>
            <a:r>
              <a:rPr lang="en-US" dirty="0"/>
              <a:t>Why can </a:t>
            </a:r>
            <a:r>
              <a:rPr lang="he-IL" dirty="0"/>
              <a:t>מעות</a:t>
            </a:r>
            <a:r>
              <a:rPr lang="en-US" dirty="0"/>
              <a:t> be both a symbolic </a:t>
            </a:r>
            <a:r>
              <a:rPr lang="he-IL" dirty="0"/>
              <a:t>קנין</a:t>
            </a:r>
            <a:r>
              <a:rPr lang="en-US" dirty="0"/>
              <a:t> and </a:t>
            </a:r>
            <a:r>
              <a:rPr lang="he-IL" dirty="0"/>
              <a:t>תחילת </a:t>
            </a:r>
            <a:r>
              <a:rPr lang="he-IL" dirty="0" err="1"/>
              <a:t>פרעון</a:t>
            </a:r>
            <a:r>
              <a:rPr lang="en-US" dirty="0"/>
              <a:t> </a:t>
            </a:r>
          </a:p>
          <a:p>
            <a:r>
              <a:rPr lang="en-US" dirty="0"/>
              <a:t>Why should it be able to function as both? </a:t>
            </a:r>
          </a:p>
          <a:p>
            <a:pPr lvl="1"/>
            <a:r>
              <a:rPr lang="en-US" dirty="0"/>
              <a:t>And also as </a:t>
            </a:r>
            <a:r>
              <a:rPr lang="he-IL" dirty="0"/>
              <a:t>קידושין</a:t>
            </a:r>
            <a:r>
              <a:rPr lang="en-US" dirty="0"/>
              <a:t>? </a:t>
            </a:r>
            <a:endParaRPr lang="he-IL" dirty="0"/>
          </a:p>
        </p:txBody>
      </p:sp>
    </p:spTree>
    <p:extLst>
      <p:ext uri="{BB962C8B-B14F-4D97-AF65-F5344CB8AC3E}">
        <p14:creationId xmlns:p14="http://schemas.microsoft.com/office/powerpoint/2010/main" val="214261494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93305-38C7-4142-9EEC-FCDFF209A28B}"/>
              </a:ext>
            </a:extLst>
          </p:cNvPr>
          <p:cNvSpPr>
            <a:spLocks noGrp="1"/>
          </p:cNvSpPr>
          <p:nvPr>
            <p:ph type="title"/>
          </p:nvPr>
        </p:nvSpPr>
        <p:spPr/>
        <p:txBody>
          <a:bodyPr/>
          <a:lstStyle/>
          <a:p>
            <a:pPr algn="r" rtl="1"/>
            <a:r>
              <a:rPr lang="en-US" dirty="0"/>
              <a:t>People vs Things</a:t>
            </a:r>
            <a:endParaRPr lang="he-IL" dirty="0"/>
          </a:p>
        </p:txBody>
      </p:sp>
      <p:graphicFrame>
        <p:nvGraphicFramePr>
          <p:cNvPr id="4" name="Content Placeholder 3">
            <a:extLst>
              <a:ext uri="{FF2B5EF4-FFF2-40B4-BE49-F238E27FC236}">
                <a16:creationId xmlns:a16="http://schemas.microsoft.com/office/drawing/2014/main" id="{E2546240-58C6-464B-B941-CF411AC659C5}"/>
              </a:ext>
            </a:extLst>
          </p:cNvPr>
          <p:cNvGraphicFramePr>
            <a:graphicFrameLocks noGrp="1"/>
          </p:cNvGraphicFramePr>
          <p:nvPr>
            <p:ph idx="1"/>
            <p:extLst>
              <p:ext uri="{D42A27DB-BD31-4B8C-83A1-F6EECF244321}">
                <p14:modId xmlns:p14="http://schemas.microsoft.com/office/powerpoint/2010/main" val="4478800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50018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AFD2-AB9B-49B9-9FFB-658F8C1FEF37}"/>
              </a:ext>
            </a:extLst>
          </p:cNvPr>
          <p:cNvSpPr>
            <a:spLocks noGrp="1"/>
          </p:cNvSpPr>
          <p:nvPr>
            <p:ph type="title"/>
          </p:nvPr>
        </p:nvSpPr>
        <p:spPr/>
        <p:txBody>
          <a:bodyPr/>
          <a:lstStyle/>
          <a:p>
            <a:pPr algn="r" rtl="1"/>
            <a:r>
              <a:rPr lang="he-IL" dirty="0" err="1"/>
              <a:t>חזון</a:t>
            </a:r>
            <a:r>
              <a:rPr lang="he-IL" dirty="0"/>
              <a:t> איש- עיקר הקנין היא </a:t>
            </a:r>
            <a:r>
              <a:rPr lang="he-IL" dirty="0" err="1"/>
              <a:t>הגמירות</a:t>
            </a:r>
            <a:r>
              <a:rPr lang="he-IL" dirty="0"/>
              <a:t> דעת</a:t>
            </a:r>
            <a:endParaRPr lang="en-IL" dirty="0"/>
          </a:p>
        </p:txBody>
      </p:sp>
      <p:sp>
        <p:nvSpPr>
          <p:cNvPr id="3" name="Content Placeholder 2">
            <a:extLst>
              <a:ext uri="{FF2B5EF4-FFF2-40B4-BE49-F238E27FC236}">
                <a16:creationId xmlns:a16="http://schemas.microsoft.com/office/drawing/2014/main" id="{EB380204-19E8-4575-AF0C-58EEE5038B22}"/>
              </a:ext>
            </a:extLst>
          </p:cNvPr>
          <p:cNvSpPr>
            <a:spLocks noGrp="1"/>
          </p:cNvSpPr>
          <p:nvPr>
            <p:ph idx="1"/>
          </p:nvPr>
        </p:nvSpPr>
        <p:spPr/>
        <p:txBody>
          <a:bodyPr/>
          <a:lstStyle/>
          <a:p>
            <a:pPr marL="0" indent="0" algn="r" rtl="1">
              <a:spcBef>
                <a:spcPts val="0"/>
              </a:spcBef>
              <a:spcAft>
                <a:spcPts val="0"/>
              </a:spcAft>
              <a:buNone/>
            </a:pPr>
            <a:r>
              <a:rPr lang="he-IL" sz="2800" b="0" i="0" u="none" strike="noStrike" dirty="0" err="1">
                <a:solidFill>
                  <a:srgbClr val="000000"/>
                </a:solidFill>
                <a:effectLst/>
                <a:latin typeface="Arial" panose="020B0604020202020204" pitchFamily="34" charset="0"/>
              </a:rPr>
              <a:t>חזון</a:t>
            </a:r>
            <a:r>
              <a:rPr lang="he-IL" sz="2800" b="0" i="0" u="none" strike="noStrike" dirty="0">
                <a:solidFill>
                  <a:srgbClr val="000000"/>
                </a:solidFill>
                <a:effectLst/>
                <a:latin typeface="Arial" panose="020B0604020202020204" pitchFamily="34" charset="0"/>
              </a:rPr>
              <a:t> איש </a:t>
            </a:r>
            <a:r>
              <a:rPr lang="he-IL" sz="2800" b="0" i="0" u="none" strike="noStrike" dirty="0" err="1">
                <a:solidFill>
                  <a:srgbClr val="000000"/>
                </a:solidFill>
                <a:effectLst/>
                <a:latin typeface="Arial" panose="020B0604020202020204" pitchFamily="34" charset="0"/>
              </a:rPr>
              <a:t>חו"מ</a:t>
            </a:r>
            <a:r>
              <a:rPr lang="he-IL" sz="2800" b="0" i="0" u="none" strike="noStrike" dirty="0">
                <a:solidFill>
                  <a:srgbClr val="000000"/>
                </a:solidFill>
                <a:effectLst/>
                <a:latin typeface="Arial" panose="020B0604020202020204" pitchFamily="34" charset="0"/>
              </a:rPr>
              <a:t> סימן </a:t>
            </a:r>
            <a:r>
              <a:rPr lang="he-IL" sz="2800" b="0" i="0" u="none" strike="noStrike" dirty="0" err="1">
                <a:solidFill>
                  <a:srgbClr val="000000"/>
                </a:solidFill>
                <a:effectLst/>
                <a:latin typeface="Arial" panose="020B0604020202020204" pitchFamily="34" charset="0"/>
              </a:rPr>
              <a:t>כב</a:t>
            </a:r>
            <a:endParaRPr lang="he-IL" b="0" dirty="0">
              <a:effectLst/>
            </a:endParaRPr>
          </a:p>
          <a:p>
            <a:pPr marL="0" indent="0" algn="r" rtl="1">
              <a:spcBef>
                <a:spcPts val="0"/>
              </a:spcBef>
              <a:spcAft>
                <a:spcPts val="0"/>
              </a:spcAft>
              <a:buNone/>
            </a:pPr>
            <a:r>
              <a:rPr lang="he-IL" sz="2800" b="0" i="0" u="none" strike="noStrike" dirty="0">
                <a:solidFill>
                  <a:srgbClr val="000000"/>
                </a:solidFill>
                <a:effectLst/>
                <a:latin typeface="Arial" panose="020B0604020202020204" pitchFamily="34" charset="0"/>
              </a:rPr>
              <a:t>כלל גדול יהיה לך בקניינים </a:t>
            </a:r>
            <a:r>
              <a:rPr lang="he-IL" sz="2800" b="1" i="0" u="none" strike="noStrike" dirty="0" err="1">
                <a:solidFill>
                  <a:srgbClr val="000000"/>
                </a:solidFill>
                <a:effectLst/>
                <a:latin typeface="Arial" panose="020B0604020202020204" pitchFamily="34" charset="0"/>
              </a:rPr>
              <a:t>דעיקר</a:t>
            </a:r>
            <a:r>
              <a:rPr lang="he-IL" sz="2800" b="1" i="0" u="none" strike="noStrike" dirty="0">
                <a:solidFill>
                  <a:srgbClr val="000000"/>
                </a:solidFill>
                <a:effectLst/>
                <a:latin typeface="Arial" panose="020B0604020202020204" pitchFamily="34" charset="0"/>
              </a:rPr>
              <a:t> הקניין הוא שיגמור בליבו להקנות הדבר </a:t>
            </a:r>
            <a:r>
              <a:rPr lang="he-IL" sz="2800" b="1" i="0" u="none" strike="noStrike" dirty="0" err="1">
                <a:solidFill>
                  <a:srgbClr val="000000"/>
                </a:solidFill>
                <a:effectLst/>
                <a:latin typeface="Arial" panose="020B0604020202020204" pitchFamily="34" charset="0"/>
              </a:rPr>
              <a:t>לחבירו</a:t>
            </a:r>
            <a:r>
              <a:rPr lang="he-IL" sz="2800" b="1" i="0" u="none" strike="noStrike" dirty="0">
                <a:solidFill>
                  <a:srgbClr val="000000"/>
                </a:solidFill>
                <a:effectLst/>
                <a:latin typeface="Arial" panose="020B0604020202020204" pitchFamily="34" charset="0"/>
              </a:rPr>
              <a:t> </a:t>
            </a:r>
            <a:r>
              <a:rPr lang="he-IL" sz="2800" b="1" i="0" u="none" strike="noStrike" dirty="0" err="1">
                <a:solidFill>
                  <a:srgbClr val="000000"/>
                </a:solidFill>
                <a:effectLst/>
                <a:latin typeface="Arial" panose="020B0604020202020204" pitchFamily="34" charset="0"/>
              </a:rPr>
              <a:t>וחבירו</a:t>
            </a:r>
            <a:r>
              <a:rPr lang="he-IL" sz="2800" b="1" i="0" u="none" strike="noStrike" dirty="0">
                <a:solidFill>
                  <a:srgbClr val="000000"/>
                </a:solidFill>
                <a:effectLst/>
                <a:latin typeface="Arial" panose="020B0604020202020204" pitchFamily="34" charset="0"/>
              </a:rPr>
              <a:t> יסמוך דעתו עליו</a:t>
            </a:r>
            <a:r>
              <a:rPr lang="he-IL" sz="2800" b="0" i="0" u="none" strike="noStrike" dirty="0">
                <a:solidFill>
                  <a:srgbClr val="000000"/>
                </a:solidFill>
                <a:effectLst/>
                <a:latin typeface="Arial" panose="020B0604020202020204" pitchFamily="34" charset="0"/>
              </a:rPr>
              <a:t>, ויש דברים שקים להו לחז"ל שבדיבור בעלמא גומר בליבו להנות </a:t>
            </a:r>
            <a:r>
              <a:rPr lang="he-IL" sz="2800" b="0" i="0" u="none" strike="noStrike" dirty="0" err="1">
                <a:solidFill>
                  <a:srgbClr val="000000"/>
                </a:solidFill>
                <a:effectLst/>
                <a:latin typeface="Arial" panose="020B0604020202020204" pitchFamily="34" charset="0"/>
              </a:rPr>
              <a:t>לחבירו</a:t>
            </a:r>
            <a:r>
              <a:rPr lang="he-IL" sz="2800" b="0" i="0" u="none" strike="noStrike" dirty="0">
                <a:solidFill>
                  <a:srgbClr val="000000"/>
                </a:solidFill>
                <a:effectLst/>
                <a:latin typeface="Arial" panose="020B0604020202020204" pitchFamily="34" charset="0"/>
              </a:rPr>
              <a:t> ושי שאינו גומר בליבו רק על </a:t>
            </a:r>
            <a:r>
              <a:rPr lang="he-IL" sz="2800" b="0" i="0" u="none" strike="noStrike" dirty="0" err="1">
                <a:solidFill>
                  <a:srgbClr val="000000"/>
                </a:solidFill>
                <a:effectLst/>
                <a:latin typeface="Arial" panose="020B0604020202020204" pitchFamily="34" charset="0"/>
              </a:rPr>
              <a:t>דיד</a:t>
            </a:r>
            <a:r>
              <a:rPr lang="he-IL" sz="2800" b="0" i="0" u="none" strike="noStrike" dirty="0">
                <a:solidFill>
                  <a:srgbClr val="000000"/>
                </a:solidFill>
                <a:effectLst/>
                <a:latin typeface="Arial" panose="020B0604020202020204" pitchFamily="34" charset="0"/>
              </a:rPr>
              <a:t> </a:t>
            </a:r>
            <a:r>
              <a:rPr lang="he-IL" sz="2800" b="0" i="0" u="none" strike="noStrike" dirty="0" err="1">
                <a:solidFill>
                  <a:srgbClr val="000000"/>
                </a:solidFill>
                <a:effectLst/>
                <a:latin typeface="Arial" panose="020B0604020202020204" pitchFamily="34" charset="0"/>
              </a:rPr>
              <a:t>הנקיינים</a:t>
            </a:r>
            <a:r>
              <a:rPr lang="he-IL" sz="2800" b="0" i="0" u="none" strike="noStrike" dirty="0">
                <a:solidFill>
                  <a:srgbClr val="000000"/>
                </a:solidFill>
                <a:effectLst/>
                <a:latin typeface="Arial" panose="020B0604020202020204" pitchFamily="34" charset="0"/>
              </a:rPr>
              <a:t> במפורשים מן התורה או מחז"ל. ודוק היטב בזה והפוך בה </a:t>
            </a:r>
            <a:r>
              <a:rPr lang="he-IL" sz="2800" b="0" i="0" u="none" strike="noStrike" dirty="0" err="1">
                <a:solidFill>
                  <a:srgbClr val="000000"/>
                </a:solidFill>
                <a:effectLst/>
                <a:latin typeface="Arial" panose="020B0604020202020204" pitchFamily="34" charset="0"/>
              </a:rPr>
              <a:t>דכולה</a:t>
            </a:r>
            <a:r>
              <a:rPr lang="he-IL" sz="2800" b="0" i="0" u="none" strike="noStrike" dirty="0">
                <a:solidFill>
                  <a:srgbClr val="000000"/>
                </a:solidFill>
                <a:effectLst/>
                <a:latin typeface="Arial" panose="020B0604020202020204" pitchFamily="34" charset="0"/>
              </a:rPr>
              <a:t> בה. </a:t>
            </a:r>
            <a:endParaRPr lang="he-IL" b="0" dirty="0">
              <a:effectLst/>
            </a:endParaRPr>
          </a:p>
        </p:txBody>
      </p:sp>
    </p:spTree>
    <p:extLst>
      <p:ext uri="{BB962C8B-B14F-4D97-AF65-F5344CB8AC3E}">
        <p14:creationId xmlns:p14="http://schemas.microsoft.com/office/powerpoint/2010/main" val="430974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0AF3A-34CA-4B03-8C83-0561EA7D26BF}"/>
              </a:ext>
            </a:extLst>
          </p:cNvPr>
          <p:cNvSpPr>
            <a:spLocks noGrp="1"/>
          </p:cNvSpPr>
          <p:nvPr>
            <p:ph type="title"/>
          </p:nvPr>
        </p:nvSpPr>
        <p:spPr/>
        <p:txBody>
          <a:bodyPr/>
          <a:lstStyle/>
          <a:p>
            <a:pPr algn="r" rtl="1"/>
            <a:endParaRPr lang="en-IL" dirty="0"/>
          </a:p>
        </p:txBody>
      </p:sp>
      <p:graphicFrame>
        <p:nvGraphicFramePr>
          <p:cNvPr id="4" name="Content Placeholder 3">
            <a:extLst>
              <a:ext uri="{FF2B5EF4-FFF2-40B4-BE49-F238E27FC236}">
                <a16:creationId xmlns:a16="http://schemas.microsoft.com/office/drawing/2014/main" id="{ADF46241-DB3C-44DF-93B8-08D92EA0B902}"/>
              </a:ext>
            </a:extLst>
          </p:cNvPr>
          <p:cNvGraphicFramePr>
            <a:graphicFrameLocks noGrp="1"/>
          </p:cNvGraphicFramePr>
          <p:nvPr>
            <p:ph idx="1"/>
            <p:extLst>
              <p:ext uri="{D42A27DB-BD31-4B8C-83A1-F6EECF244321}">
                <p14:modId xmlns:p14="http://schemas.microsoft.com/office/powerpoint/2010/main" val="7563331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5156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164D5-F5E5-41F3-9CBA-0567CD47D155}"/>
              </a:ext>
            </a:extLst>
          </p:cNvPr>
          <p:cNvSpPr>
            <a:spLocks noGrp="1"/>
          </p:cNvSpPr>
          <p:nvPr>
            <p:ph type="title"/>
          </p:nvPr>
        </p:nvSpPr>
        <p:spPr/>
        <p:txBody>
          <a:bodyPr/>
          <a:lstStyle/>
          <a:p>
            <a:pPr algn="r" rtl="1"/>
            <a:r>
              <a:rPr lang="he-IL" dirty="0"/>
              <a:t>ירושלמי- מנהג הציבור</a:t>
            </a:r>
            <a:endParaRPr lang="en-IL" dirty="0"/>
          </a:p>
        </p:txBody>
      </p:sp>
      <p:sp>
        <p:nvSpPr>
          <p:cNvPr id="3" name="Content Placeholder 2">
            <a:extLst>
              <a:ext uri="{FF2B5EF4-FFF2-40B4-BE49-F238E27FC236}">
                <a16:creationId xmlns:a16="http://schemas.microsoft.com/office/drawing/2014/main" id="{79B6BC1D-89A6-40DB-BE7B-5952FF56008F}"/>
              </a:ext>
            </a:extLst>
          </p:cNvPr>
          <p:cNvSpPr>
            <a:spLocks noGrp="1"/>
          </p:cNvSpPr>
          <p:nvPr>
            <p:ph idx="1"/>
          </p:nvPr>
        </p:nvSpPr>
        <p:spPr/>
        <p:txBody>
          <a:bodyPr>
            <a:normAutofit/>
          </a:bodyPr>
          <a:lstStyle/>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תלמוד ירושלמי (</a:t>
            </a:r>
            <a:r>
              <a:rPr lang="he-IL" sz="2000" b="0" i="0" u="none" strike="noStrike" dirty="0" err="1">
                <a:solidFill>
                  <a:srgbClr val="000000"/>
                </a:solidFill>
                <a:effectLst/>
                <a:latin typeface="Arial" panose="020B0604020202020204" pitchFamily="34" charset="0"/>
              </a:rPr>
              <a:t>וילנא</a:t>
            </a:r>
            <a:r>
              <a:rPr lang="he-IL" sz="2000" b="0" i="0" u="none" strike="noStrike" dirty="0">
                <a:solidFill>
                  <a:srgbClr val="000000"/>
                </a:solidFill>
                <a:effectLst/>
                <a:latin typeface="Arial" panose="020B0604020202020204" pitchFamily="34" charset="0"/>
              </a:rPr>
              <a:t>) מסכת קידושין פרק א הלכה ה </a:t>
            </a:r>
            <a:endParaRPr lang="he-IL" sz="2000" b="0" dirty="0">
              <a:effectLst/>
            </a:endParaRPr>
          </a:p>
          <a:p>
            <a:pPr marL="0" indent="0" algn="r" rtl="1">
              <a:buNone/>
            </a:pPr>
            <a:r>
              <a:rPr lang="he-IL" sz="2000" b="1" i="0" u="none" strike="noStrike" dirty="0">
                <a:solidFill>
                  <a:srgbClr val="000000"/>
                </a:solidFill>
                <a:effectLst/>
                <a:latin typeface="Arial" panose="020B0604020202020204" pitchFamily="34" charset="0"/>
              </a:rPr>
              <a:t>בראשונה היו </a:t>
            </a:r>
            <a:r>
              <a:rPr lang="he-IL" sz="2000" b="1" i="0" u="none" strike="noStrike" dirty="0" err="1">
                <a:solidFill>
                  <a:srgbClr val="000000"/>
                </a:solidFill>
                <a:effectLst/>
                <a:latin typeface="Arial" panose="020B0604020202020204" pitchFamily="34" charset="0"/>
              </a:rPr>
              <a:t>קונין</a:t>
            </a:r>
            <a:r>
              <a:rPr lang="he-IL" sz="2000" b="1" i="0" u="none" strike="noStrike" dirty="0">
                <a:solidFill>
                  <a:srgbClr val="000000"/>
                </a:solidFill>
                <a:effectLst/>
                <a:latin typeface="Arial" panose="020B0604020202020204" pitchFamily="34" charset="0"/>
              </a:rPr>
              <a:t> בשליפת המנעל</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הדא</a:t>
            </a:r>
            <a:r>
              <a:rPr lang="he-IL" sz="2000" b="0" i="0" u="none" strike="noStrike" dirty="0">
                <a:solidFill>
                  <a:srgbClr val="000000"/>
                </a:solidFill>
                <a:effectLst/>
                <a:latin typeface="Arial" panose="020B0604020202020204" pitchFamily="34" charset="0"/>
              </a:rPr>
              <a:t> היא </a:t>
            </a:r>
            <a:r>
              <a:rPr lang="he-IL" sz="2000" b="0" i="0" u="none" strike="noStrike" dirty="0" err="1">
                <a:solidFill>
                  <a:srgbClr val="000000"/>
                </a:solidFill>
                <a:effectLst/>
                <a:latin typeface="Arial" panose="020B0604020202020204" pitchFamily="34" charset="0"/>
              </a:rPr>
              <a:t>דכתיב</a:t>
            </a:r>
            <a:r>
              <a:rPr lang="he-IL" sz="2000" b="0" i="0" u="none" strike="noStrike" dirty="0">
                <a:solidFill>
                  <a:srgbClr val="000000"/>
                </a:solidFill>
                <a:effectLst/>
                <a:latin typeface="Arial" panose="020B0604020202020204" pitchFamily="34" charset="0"/>
              </a:rPr>
              <a:t> [רות ד ז] וזאת לפנים בישראל על הגאולה ועל התמורה שלף איש נעלו וגו' מי שלף תמן אמרין רב ולוי חד אמר הקונה וחד אמר המקנה </a:t>
            </a:r>
            <a:r>
              <a:rPr lang="he-IL" sz="2000" b="0" i="0" u="none" strike="noStrike" dirty="0" err="1">
                <a:solidFill>
                  <a:srgbClr val="000000"/>
                </a:solidFill>
                <a:effectLst/>
                <a:latin typeface="Arial" panose="020B0604020202020204" pitchFamily="34" charset="0"/>
              </a:rPr>
              <a:t>ואתיין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אילין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פלוגוותא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כאינון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פלוגוותא</a:t>
            </a:r>
            <a:r>
              <a:rPr lang="he-IL" sz="2000" b="0" i="0" u="none" strike="noStrike" dirty="0">
                <a:solidFill>
                  <a:srgbClr val="000000"/>
                </a:solidFill>
                <a:effectLst/>
                <a:latin typeface="Arial" panose="020B0604020202020204" pitchFamily="34" charset="0"/>
              </a:rPr>
              <a:t> דתני בועז נתן לגואל ר' יהודה אומר הגואל נתן לבועז </a:t>
            </a:r>
            <a:r>
              <a:rPr lang="he-IL" sz="2000" b="1" i="0" u="none" strike="noStrike" dirty="0">
                <a:solidFill>
                  <a:srgbClr val="000000"/>
                </a:solidFill>
                <a:effectLst/>
                <a:latin typeface="Arial" panose="020B0604020202020204" pitchFamily="34" charset="0"/>
              </a:rPr>
              <a:t>חזרו להיות קונים בקצצה</a:t>
            </a:r>
            <a:r>
              <a:rPr lang="he-IL" sz="2000" b="0" i="0" u="none" strike="noStrike" dirty="0">
                <a:solidFill>
                  <a:srgbClr val="000000"/>
                </a:solidFill>
                <a:effectLst/>
                <a:latin typeface="Arial" panose="020B0604020202020204" pitchFamily="34" charset="0"/>
              </a:rPr>
              <a:t> מהו בקצצה בשעה שהיה אדם מוכר שדה אחוזתו היו קרוביו </a:t>
            </a:r>
            <a:r>
              <a:rPr lang="he-IL" sz="2000" b="0" i="0" u="none" strike="noStrike" dirty="0" err="1">
                <a:solidFill>
                  <a:srgbClr val="000000"/>
                </a:solidFill>
                <a:effectLst/>
                <a:latin typeface="Arial" panose="020B0604020202020204" pitchFamily="34" charset="0"/>
              </a:rPr>
              <a:t>מביאין</a:t>
            </a:r>
            <a:r>
              <a:rPr lang="he-IL" sz="2000" b="0" i="0" u="none" strike="noStrike" dirty="0">
                <a:solidFill>
                  <a:srgbClr val="000000"/>
                </a:solidFill>
                <a:effectLst/>
                <a:latin typeface="Arial" panose="020B0604020202020204" pitchFamily="34" charset="0"/>
              </a:rPr>
              <a:t> חביות וממלין אותן קליות ואגוזים </a:t>
            </a:r>
            <a:r>
              <a:rPr lang="he-IL" sz="2000" b="0" i="0" u="none" strike="noStrike" dirty="0" err="1">
                <a:solidFill>
                  <a:srgbClr val="000000"/>
                </a:solidFill>
                <a:effectLst/>
                <a:latin typeface="Arial" panose="020B0604020202020204" pitchFamily="34" charset="0"/>
              </a:rPr>
              <a:t>ושוברין</a:t>
            </a:r>
            <a:r>
              <a:rPr lang="he-IL" sz="2000" b="0" i="0" u="none" strike="noStrike" dirty="0">
                <a:solidFill>
                  <a:srgbClr val="000000"/>
                </a:solidFill>
                <a:effectLst/>
                <a:latin typeface="Arial" panose="020B0604020202020204" pitchFamily="34" charset="0"/>
              </a:rPr>
              <a:t> לפני התינוקות והתינוקות </a:t>
            </a:r>
            <a:r>
              <a:rPr lang="he-IL" sz="2000" b="0" i="0" u="none" strike="noStrike" dirty="0" err="1">
                <a:solidFill>
                  <a:srgbClr val="000000"/>
                </a:solidFill>
                <a:effectLst/>
                <a:latin typeface="Arial" panose="020B0604020202020204" pitchFamily="34" charset="0"/>
              </a:rPr>
              <a:t>מלקטין</a:t>
            </a:r>
            <a:r>
              <a:rPr lang="he-IL" sz="2000" b="0" i="0" u="none" strike="noStrike" dirty="0">
                <a:solidFill>
                  <a:srgbClr val="000000"/>
                </a:solidFill>
                <a:effectLst/>
                <a:latin typeface="Arial" panose="020B0604020202020204" pitchFamily="34" charset="0"/>
              </a:rPr>
              <a:t> ואומר נקצץ פלוני מאחוזתו ובשעה שהיה מחזירה לו היו </a:t>
            </a:r>
            <a:r>
              <a:rPr lang="he-IL" sz="2000" b="0" i="0" u="none" strike="noStrike" dirty="0" err="1">
                <a:solidFill>
                  <a:srgbClr val="000000"/>
                </a:solidFill>
                <a:effectLst/>
                <a:latin typeface="Arial" panose="020B0604020202020204" pitchFamily="34" charset="0"/>
              </a:rPr>
              <a:t>עושין</a:t>
            </a:r>
            <a:r>
              <a:rPr lang="he-IL" sz="2000" b="0" i="0" u="none" strike="noStrike" dirty="0">
                <a:solidFill>
                  <a:srgbClr val="000000"/>
                </a:solidFill>
                <a:effectLst/>
                <a:latin typeface="Arial" panose="020B0604020202020204" pitchFamily="34" charset="0"/>
              </a:rPr>
              <a:t> כך ואומרים חזר פלוני לאחוזתו אמר רבי </a:t>
            </a:r>
            <a:r>
              <a:rPr lang="he-IL" sz="2000" b="0" i="0" u="none" strike="noStrike" dirty="0" err="1">
                <a:solidFill>
                  <a:srgbClr val="000000"/>
                </a:solidFill>
                <a:effectLst/>
                <a:latin typeface="Arial" panose="020B0604020202020204" pitchFamily="34" charset="0"/>
              </a:rPr>
              <a:t>יוסה</a:t>
            </a:r>
            <a:r>
              <a:rPr lang="he-IL" sz="2000" b="0" i="0" u="none" strike="noStrike" dirty="0">
                <a:solidFill>
                  <a:srgbClr val="000000"/>
                </a:solidFill>
                <a:effectLst/>
                <a:latin typeface="Arial" panose="020B0604020202020204" pitchFamily="34" charset="0"/>
              </a:rPr>
              <a:t> בי רבי בון אף מי שהוא נושא </a:t>
            </a:r>
            <a:r>
              <a:rPr lang="he-IL" sz="2000" b="0" i="0" u="none" strike="noStrike" dirty="0" err="1">
                <a:solidFill>
                  <a:srgbClr val="000000"/>
                </a:solidFill>
                <a:effectLst/>
                <a:latin typeface="Arial" panose="020B0604020202020204" pitchFamily="34" charset="0"/>
              </a:rPr>
              <a:t>אשה</a:t>
            </a:r>
            <a:r>
              <a:rPr lang="he-IL" sz="2000" b="0" i="0" u="none" strike="noStrike" dirty="0">
                <a:solidFill>
                  <a:srgbClr val="000000"/>
                </a:solidFill>
                <a:effectLst/>
                <a:latin typeface="Arial" panose="020B0604020202020204" pitchFamily="34" charset="0"/>
              </a:rPr>
              <a:t> שאינה הוגנת לו היו קרוביו </a:t>
            </a:r>
            <a:r>
              <a:rPr lang="he-IL" sz="2000" b="0" i="0" u="none" strike="noStrike" dirty="0" err="1">
                <a:solidFill>
                  <a:srgbClr val="000000"/>
                </a:solidFill>
                <a:effectLst/>
                <a:latin typeface="Arial" panose="020B0604020202020204" pitchFamily="34" charset="0"/>
              </a:rPr>
              <a:t>מביאין</a:t>
            </a:r>
            <a:r>
              <a:rPr lang="he-IL" sz="2000" b="0" i="0" u="none" strike="noStrike" dirty="0">
                <a:solidFill>
                  <a:srgbClr val="000000"/>
                </a:solidFill>
                <a:effectLst/>
                <a:latin typeface="Arial" panose="020B0604020202020204" pitchFamily="34" charset="0"/>
              </a:rPr>
              <a:t> חביות וממלין אותן קליות ואגוזים </a:t>
            </a:r>
            <a:r>
              <a:rPr lang="he-IL" sz="2000" b="0" i="0" u="none" strike="noStrike" dirty="0" err="1">
                <a:solidFill>
                  <a:srgbClr val="000000"/>
                </a:solidFill>
                <a:effectLst/>
                <a:latin typeface="Arial" panose="020B0604020202020204" pitchFamily="34" charset="0"/>
              </a:rPr>
              <a:t>ושוברין</a:t>
            </a:r>
            <a:r>
              <a:rPr lang="he-IL" sz="2000" b="0" i="0" u="none" strike="noStrike" dirty="0">
                <a:solidFill>
                  <a:srgbClr val="000000"/>
                </a:solidFill>
                <a:effectLst/>
                <a:latin typeface="Arial" panose="020B0604020202020204" pitchFamily="34" charset="0"/>
              </a:rPr>
              <a:t> לפני התינוקות והתינוקות </a:t>
            </a:r>
            <a:r>
              <a:rPr lang="he-IL" sz="2000" b="0" i="0" u="none" strike="noStrike" dirty="0" err="1">
                <a:solidFill>
                  <a:srgbClr val="000000"/>
                </a:solidFill>
                <a:effectLst/>
                <a:latin typeface="Arial" panose="020B0604020202020204" pitchFamily="34" charset="0"/>
              </a:rPr>
              <a:t>מלקטין</a:t>
            </a:r>
            <a:r>
              <a:rPr lang="he-IL" sz="2000" b="0" i="0" u="none" strike="noStrike" dirty="0">
                <a:solidFill>
                  <a:srgbClr val="000000"/>
                </a:solidFill>
                <a:effectLst/>
                <a:latin typeface="Arial" panose="020B0604020202020204" pitchFamily="34" charset="0"/>
              </a:rPr>
              <a:t> ואומרים נקצץ פלוני ממשפחתו ובשעה שהוא מגרשה היו </a:t>
            </a:r>
            <a:r>
              <a:rPr lang="he-IL" sz="2000" b="0" i="0" u="none" strike="noStrike" dirty="0" err="1">
                <a:solidFill>
                  <a:srgbClr val="000000"/>
                </a:solidFill>
                <a:effectLst/>
                <a:latin typeface="Arial" panose="020B0604020202020204" pitchFamily="34" charset="0"/>
              </a:rPr>
              <a:t>עושין</a:t>
            </a:r>
            <a:r>
              <a:rPr lang="he-IL" sz="2000" b="0" i="0" u="none" strike="noStrike" dirty="0">
                <a:solidFill>
                  <a:srgbClr val="000000"/>
                </a:solidFill>
                <a:effectLst/>
                <a:latin typeface="Arial" panose="020B0604020202020204" pitchFamily="34" charset="0"/>
              </a:rPr>
              <a:t> כן </a:t>
            </a:r>
            <a:r>
              <a:rPr lang="he-IL" sz="2000" b="0" i="0" u="none" strike="noStrike" dirty="0" err="1">
                <a:solidFill>
                  <a:srgbClr val="000000"/>
                </a:solidFill>
                <a:effectLst/>
                <a:latin typeface="Arial" panose="020B0604020202020204" pitchFamily="34" charset="0"/>
              </a:rPr>
              <a:t>ואומרין</a:t>
            </a:r>
            <a:r>
              <a:rPr lang="he-IL" sz="2000" b="0" i="0" u="none" strike="noStrike" dirty="0">
                <a:solidFill>
                  <a:srgbClr val="000000"/>
                </a:solidFill>
                <a:effectLst/>
                <a:latin typeface="Arial" panose="020B0604020202020204" pitchFamily="34" charset="0"/>
              </a:rPr>
              <a:t> חזר פלוני למשפחתו </a:t>
            </a:r>
            <a:r>
              <a:rPr lang="he-IL" sz="2000" b="1" i="0" u="none" strike="noStrike" dirty="0">
                <a:solidFill>
                  <a:srgbClr val="000000"/>
                </a:solidFill>
                <a:effectLst/>
                <a:latin typeface="Arial" panose="020B0604020202020204" pitchFamily="34" charset="0"/>
              </a:rPr>
              <a:t>חזרו להיות קונים בכסף ובשטר ובחזקה</a:t>
            </a:r>
            <a:r>
              <a:rPr lang="he-IL" sz="2000" b="0" i="0" u="none" strike="noStrike" dirty="0">
                <a:solidFill>
                  <a:srgbClr val="000000"/>
                </a:solidFill>
                <a:effectLst/>
                <a:latin typeface="Arial" panose="020B0604020202020204" pitchFamily="34" charset="0"/>
              </a:rPr>
              <a:t> בכסף [ירמי' לב מד] שדות בכסף יקנו זה הכסף וכתוב בספר וחתום אילו עידי שטר והעד עדים אילו עידי חזקה או אינן אלא עידי שטר כבר כתיב וכתוב בספר וחתום </a:t>
            </a:r>
            <a:endParaRPr lang="en-IL" sz="2000" dirty="0"/>
          </a:p>
        </p:txBody>
      </p:sp>
    </p:spTree>
    <p:extLst>
      <p:ext uri="{BB962C8B-B14F-4D97-AF65-F5344CB8AC3E}">
        <p14:creationId xmlns:p14="http://schemas.microsoft.com/office/powerpoint/2010/main" val="66487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0AF3A-34CA-4B03-8C83-0561EA7D26BF}"/>
              </a:ext>
            </a:extLst>
          </p:cNvPr>
          <p:cNvSpPr>
            <a:spLocks noGrp="1"/>
          </p:cNvSpPr>
          <p:nvPr>
            <p:ph type="title"/>
          </p:nvPr>
        </p:nvSpPr>
        <p:spPr/>
        <p:txBody>
          <a:bodyPr/>
          <a:lstStyle/>
          <a:p>
            <a:pPr algn="r" rtl="1"/>
            <a:endParaRPr lang="en-IL" dirty="0"/>
          </a:p>
        </p:txBody>
      </p:sp>
      <p:graphicFrame>
        <p:nvGraphicFramePr>
          <p:cNvPr id="4" name="Content Placeholder 3">
            <a:extLst>
              <a:ext uri="{FF2B5EF4-FFF2-40B4-BE49-F238E27FC236}">
                <a16:creationId xmlns:a16="http://schemas.microsoft.com/office/drawing/2014/main" id="{ADF46241-DB3C-44DF-93B8-08D92EA0B902}"/>
              </a:ext>
            </a:extLst>
          </p:cNvPr>
          <p:cNvGraphicFramePr>
            <a:graphicFrameLocks noGrp="1"/>
          </p:cNvGraphicFramePr>
          <p:nvPr>
            <p:ph idx="1"/>
            <p:extLst>
              <p:ext uri="{D42A27DB-BD31-4B8C-83A1-F6EECF244321}">
                <p14:modId xmlns:p14="http://schemas.microsoft.com/office/powerpoint/2010/main" val="26305352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162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313ABC-056F-4C7D-913E-B60F138A6ED9}"/>
              </a:ext>
            </a:extLst>
          </p:cNvPr>
          <p:cNvSpPr>
            <a:spLocks noGrp="1"/>
          </p:cNvSpPr>
          <p:nvPr>
            <p:ph type="title"/>
          </p:nvPr>
        </p:nvSpPr>
        <p:spPr/>
        <p:txBody>
          <a:bodyPr/>
          <a:lstStyle/>
          <a:p>
            <a:pPr algn="r" rtl="1"/>
            <a:r>
              <a:rPr lang="he-IL" dirty="0"/>
              <a:t>מעשה קניין- </a:t>
            </a:r>
            <a:r>
              <a:rPr lang="he-IL" dirty="0" err="1"/>
              <a:t>מהיכי</a:t>
            </a:r>
            <a:r>
              <a:rPr lang="he-IL" dirty="0"/>
              <a:t> </a:t>
            </a:r>
            <a:r>
              <a:rPr lang="he-IL" dirty="0" err="1"/>
              <a:t>תיסי</a:t>
            </a:r>
            <a:endParaRPr lang="en-IL" dirty="0"/>
          </a:p>
        </p:txBody>
      </p:sp>
      <p:sp>
        <p:nvSpPr>
          <p:cNvPr id="3" name="Text Placeholder 2">
            <a:extLst>
              <a:ext uri="{FF2B5EF4-FFF2-40B4-BE49-F238E27FC236}">
                <a16:creationId xmlns:a16="http://schemas.microsoft.com/office/drawing/2014/main" id="{1E339609-9C29-41D4-9AC9-AF16A1CD1B77}"/>
              </a:ext>
            </a:extLst>
          </p:cNvPr>
          <p:cNvSpPr>
            <a:spLocks noGrp="1"/>
          </p:cNvSpPr>
          <p:nvPr>
            <p:ph type="body" idx="1"/>
          </p:nvPr>
        </p:nvSpPr>
        <p:spPr/>
        <p:txBody>
          <a:bodyPr/>
          <a:lstStyle/>
          <a:p>
            <a:endParaRPr lang="en-IL"/>
          </a:p>
        </p:txBody>
      </p:sp>
    </p:spTree>
    <p:extLst>
      <p:ext uri="{BB962C8B-B14F-4D97-AF65-F5344CB8AC3E}">
        <p14:creationId xmlns:p14="http://schemas.microsoft.com/office/powerpoint/2010/main" val="7531095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164D5-F5E5-41F3-9CBA-0567CD47D155}"/>
              </a:ext>
            </a:extLst>
          </p:cNvPr>
          <p:cNvSpPr>
            <a:spLocks noGrp="1"/>
          </p:cNvSpPr>
          <p:nvPr>
            <p:ph type="title"/>
          </p:nvPr>
        </p:nvSpPr>
        <p:spPr/>
        <p:txBody>
          <a:bodyPr/>
          <a:lstStyle/>
          <a:p>
            <a:pPr algn="r" rtl="1"/>
            <a:r>
              <a:rPr lang="he-IL" dirty="0"/>
              <a:t>ירושלמי- מנהג הציבור</a:t>
            </a:r>
            <a:endParaRPr lang="en-IL" dirty="0"/>
          </a:p>
        </p:txBody>
      </p:sp>
      <p:sp>
        <p:nvSpPr>
          <p:cNvPr id="3" name="Content Placeholder 2">
            <a:extLst>
              <a:ext uri="{FF2B5EF4-FFF2-40B4-BE49-F238E27FC236}">
                <a16:creationId xmlns:a16="http://schemas.microsoft.com/office/drawing/2014/main" id="{79B6BC1D-89A6-40DB-BE7B-5952FF56008F}"/>
              </a:ext>
            </a:extLst>
          </p:cNvPr>
          <p:cNvSpPr>
            <a:spLocks noGrp="1"/>
          </p:cNvSpPr>
          <p:nvPr>
            <p:ph idx="1"/>
          </p:nvPr>
        </p:nvSpPr>
        <p:spPr/>
        <p:txBody>
          <a:bodyPr>
            <a:normAutofit/>
          </a:bodyPr>
          <a:lstStyle/>
          <a:p>
            <a:pPr marL="0" indent="0" algn="r" rtl="1">
              <a:spcBef>
                <a:spcPts val="0"/>
              </a:spcBef>
              <a:spcAft>
                <a:spcPts val="0"/>
              </a:spcAft>
              <a:buNone/>
            </a:pPr>
            <a:r>
              <a:rPr lang="he-IL" sz="2000" b="0" i="0" u="none" strike="noStrike" dirty="0">
                <a:solidFill>
                  <a:srgbClr val="000000"/>
                </a:solidFill>
                <a:effectLst/>
                <a:latin typeface="Arial" panose="020B0604020202020204" pitchFamily="34" charset="0"/>
              </a:rPr>
              <a:t>תלמוד ירושלמי (</a:t>
            </a:r>
            <a:r>
              <a:rPr lang="he-IL" sz="2000" b="0" i="0" u="none" strike="noStrike" dirty="0" err="1">
                <a:solidFill>
                  <a:srgbClr val="000000"/>
                </a:solidFill>
                <a:effectLst/>
                <a:latin typeface="Arial" panose="020B0604020202020204" pitchFamily="34" charset="0"/>
              </a:rPr>
              <a:t>וילנא</a:t>
            </a:r>
            <a:r>
              <a:rPr lang="he-IL" sz="2000" b="0" i="0" u="none" strike="noStrike" dirty="0">
                <a:solidFill>
                  <a:srgbClr val="000000"/>
                </a:solidFill>
                <a:effectLst/>
                <a:latin typeface="Arial" panose="020B0604020202020204" pitchFamily="34" charset="0"/>
              </a:rPr>
              <a:t>) מסכת קידושין פרק א הלכה ה </a:t>
            </a:r>
            <a:endParaRPr lang="he-IL" sz="2000" b="0" dirty="0">
              <a:effectLst/>
            </a:endParaRPr>
          </a:p>
          <a:p>
            <a:pPr marL="0" indent="0" algn="r" rtl="1">
              <a:buNone/>
            </a:pPr>
            <a:r>
              <a:rPr lang="he-IL" sz="2000" b="1" i="0" u="none" strike="noStrike" dirty="0">
                <a:solidFill>
                  <a:srgbClr val="000000"/>
                </a:solidFill>
                <a:effectLst/>
                <a:latin typeface="Arial" panose="020B0604020202020204" pitchFamily="34" charset="0"/>
              </a:rPr>
              <a:t>בראשונה היו </a:t>
            </a:r>
            <a:r>
              <a:rPr lang="he-IL" sz="2000" b="1" i="0" u="none" strike="noStrike" dirty="0" err="1">
                <a:solidFill>
                  <a:srgbClr val="000000"/>
                </a:solidFill>
                <a:effectLst/>
                <a:latin typeface="Arial" panose="020B0604020202020204" pitchFamily="34" charset="0"/>
              </a:rPr>
              <a:t>קונין</a:t>
            </a:r>
            <a:r>
              <a:rPr lang="he-IL" sz="2000" b="1" i="0" u="none" strike="noStrike" dirty="0">
                <a:solidFill>
                  <a:srgbClr val="000000"/>
                </a:solidFill>
                <a:effectLst/>
                <a:latin typeface="Arial" panose="020B0604020202020204" pitchFamily="34" charset="0"/>
              </a:rPr>
              <a:t> בשליפת המנעל</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הדא</a:t>
            </a:r>
            <a:r>
              <a:rPr lang="he-IL" sz="2000" b="0" i="0" u="none" strike="noStrike" dirty="0">
                <a:solidFill>
                  <a:srgbClr val="000000"/>
                </a:solidFill>
                <a:effectLst/>
                <a:latin typeface="Arial" panose="020B0604020202020204" pitchFamily="34" charset="0"/>
              </a:rPr>
              <a:t> היא </a:t>
            </a:r>
            <a:r>
              <a:rPr lang="he-IL" sz="2000" b="0" i="0" u="none" strike="noStrike" dirty="0" err="1">
                <a:solidFill>
                  <a:srgbClr val="000000"/>
                </a:solidFill>
                <a:effectLst/>
                <a:latin typeface="Arial" panose="020B0604020202020204" pitchFamily="34" charset="0"/>
              </a:rPr>
              <a:t>דכתיב</a:t>
            </a:r>
            <a:r>
              <a:rPr lang="he-IL" sz="2000" b="0" i="0" u="none" strike="noStrike" dirty="0">
                <a:solidFill>
                  <a:srgbClr val="000000"/>
                </a:solidFill>
                <a:effectLst/>
                <a:latin typeface="Arial" panose="020B0604020202020204" pitchFamily="34" charset="0"/>
              </a:rPr>
              <a:t> [רות ד ז] וזאת לפנים בישראל על הגאולה ועל התמורה שלף איש נעלו וגו' מי שלף תמן אמרין רב ולוי חד אמר הקונה וחד אמר המקנה </a:t>
            </a:r>
            <a:r>
              <a:rPr lang="he-IL" sz="2000" b="0" i="0" u="none" strike="noStrike" dirty="0" err="1">
                <a:solidFill>
                  <a:srgbClr val="000000"/>
                </a:solidFill>
                <a:effectLst/>
                <a:latin typeface="Arial" panose="020B0604020202020204" pitchFamily="34" charset="0"/>
              </a:rPr>
              <a:t>ואתיין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אילין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פלוגוותא</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כאינון</a:t>
            </a:r>
            <a:r>
              <a:rPr lang="he-IL" sz="2000" b="0" i="0" u="none" strike="noStrike" dirty="0">
                <a:solidFill>
                  <a:srgbClr val="000000"/>
                </a:solidFill>
                <a:effectLst/>
                <a:latin typeface="Arial" panose="020B0604020202020204" pitchFamily="34" charset="0"/>
              </a:rPr>
              <a:t> </a:t>
            </a:r>
            <a:r>
              <a:rPr lang="he-IL" sz="2000" b="0" i="0" u="none" strike="noStrike" dirty="0" err="1">
                <a:solidFill>
                  <a:srgbClr val="000000"/>
                </a:solidFill>
                <a:effectLst/>
                <a:latin typeface="Arial" panose="020B0604020202020204" pitchFamily="34" charset="0"/>
              </a:rPr>
              <a:t>פלוגוותא</a:t>
            </a:r>
            <a:r>
              <a:rPr lang="he-IL" sz="2000" b="0" i="0" u="none" strike="noStrike" dirty="0">
                <a:solidFill>
                  <a:srgbClr val="000000"/>
                </a:solidFill>
                <a:effectLst/>
                <a:latin typeface="Arial" panose="020B0604020202020204" pitchFamily="34" charset="0"/>
              </a:rPr>
              <a:t> דתני בועז נתן לגואל ר' יהודה אומר הגואל נתן לבועז </a:t>
            </a:r>
            <a:r>
              <a:rPr lang="he-IL" sz="2000" b="1" i="0" u="none" strike="noStrike" dirty="0">
                <a:solidFill>
                  <a:srgbClr val="000000"/>
                </a:solidFill>
                <a:effectLst/>
                <a:latin typeface="Arial" panose="020B0604020202020204" pitchFamily="34" charset="0"/>
              </a:rPr>
              <a:t>חזרו להיות קונים בקצצה</a:t>
            </a:r>
            <a:r>
              <a:rPr lang="he-IL" sz="2000" b="0" i="0" u="none" strike="noStrike" dirty="0">
                <a:solidFill>
                  <a:srgbClr val="000000"/>
                </a:solidFill>
                <a:effectLst/>
                <a:latin typeface="Arial" panose="020B0604020202020204" pitchFamily="34" charset="0"/>
              </a:rPr>
              <a:t> מהו בקצצה בשעה שהיה אדם מוכר שדה אחוזתו היו קרוביו </a:t>
            </a:r>
            <a:r>
              <a:rPr lang="he-IL" sz="2000" b="0" i="0" u="none" strike="noStrike" dirty="0" err="1">
                <a:solidFill>
                  <a:srgbClr val="000000"/>
                </a:solidFill>
                <a:effectLst/>
                <a:latin typeface="Arial" panose="020B0604020202020204" pitchFamily="34" charset="0"/>
              </a:rPr>
              <a:t>מביאין</a:t>
            </a:r>
            <a:r>
              <a:rPr lang="he-IL" sz="2000" b="0" i="0" u="none" strike="noStrike" dirty="0">
                <a:solidFill>
                  <a:srgbClr val="000000"/>
                </a:solidFill>
                <a:effectLst/>
                <a:latin typeface="Arial" panose="020B0604020202020204" pitchFamily="34" charset="0"/>
              </a:rPr>
              <a:t> חביות וממלין אותן קליות ואגוזים </a:t>
            </a:r>
            <a:r>
              <a:rPr lang="he-IL" sz="2000" b="0" i="0" u="none" strike="noStrike" dirty="0" err="1">
                <a:solidFill>
                  <a:srgbClr val="000000"/>
                </a:solidFill>
                <a:effectLst/>
                <a:latin typeface="Arial" panose="020B0604020202020204" pitchFamily="34" charset="0"/>
              </a:rPr>
              <a:t>ושוברין</a:t>
            </a:r>
            <a:r>
              <a:rPr lang="he-IL" sz="2000" b="0" i="0" u="none" strike="noStrike" dirty="0">
                <a:solidFill>
                  <a:srgbClr val="000000"/>
                </a:solidFill>
                <a:effectLst/>
                <a:latin typeface="Arial" panose="020B0604020202020204" pitchFamily="34" charset="0"/>
              </a:rPr>
              <a:t> לפני התינוקות והתינוקות </a:t>
            </a:r>
            <a:r>
              <a:rPr lang="he-IL" sz="2000" b="0" i="0" u="none" strike="noStrike" dirty="0" err="1">
                <a:solidFill>
                  <a:srgbClr val="000000"/>
                </a:solidFill>
                <a:effectLst/>
                <a:latin typeface="Arial" panose="020B0604020202020204" pitchFamily="34" charset="0"/>
              </a:rPr>
              <a:t>מלקטין</a:t>
            </a:r>
            <a:r>
              <a:rPr lang="he-IL" sz="2000" b="0" i="0" u="none" strike="noStrike" dirty="0">
                <a:solidFill>
                  <a:srgbClr val="000000"/>
                </a:solidFill>
                <a:effectLst/>
                <a:latin typeface="Arial" panose="020B0604020202020204" pitchFamily="34" charset="0"/>
              </a:rPr>
              <a:t> ואומר נקצץ פלוני מאחוזתו ובשעה שהיה מחזירה לו היו </a:t>
            </a:r>
            <a:r>
              <a:rPr lang="he-IL" sz="2000" b="0" i="0" u="none" strike="noStrike" dirty="0" err="1">
                <a:solidFill>
                  <a:srgbClr val="000000"/>
                </a:solidFill>
                <a:effectLst/>
                <a:latin typeface="Arial" panose="020B0604020202020204" pitchFamily="34" charset="0"/>
              </a:rPr>
              <a:t>עושין</a:t>
            </a:r>
            <a:r>
              <a:rPr lang="he-IL" sz="2000" b="0" i="0" u="none" strike="noStrike" dirty="0">
                <a:solidFill>
                  <a:srgbClr val="000000"/>
                </a:solidFill>
                <a:effectLst/>
                <a:latin typeface="Arial" panose="020B0604020202020204" pitchFamily="34" charset="0"/>
              </a:rPr>
              <a:t> כך ואומרים חזר פלוני לאחוזתו אמר רבי </a:t>
            </a:r>
            <a:r>
              <a:rPr lang="he-IL" sz="2000" b="0" i="0" u="none" strike="noStrike" dirty="0" err="1">
                <a:solidFill>
                  <a:srgbClr val="000000"/>
                </a:solidFill>
                <a:effectLst/>
                <a:latin typeface="Arial" panose="020B0604020202020204" pitchFamily="34" charset="0"/>
              </a:rPr>
              <a:t>יוסה</a:t>
            </a:r>
            <a:r>
              <a:rPr lang="he-IL" sz="2000" b="0" i="0" u="none" strike="noStrike" dirty="0">
                <a:solidFill>
                  <a:srgbClr val="000000"/>
                </a:solidFill>
                <a:effectLst/>
                <a:latin typeface="Arial" panose="020B0604020202020204" pitchFamily="34" charset="0"/>
              </a:rPr>
              <a:t> בי רבי בון אף מי שהוא נושא </a:t>
            </a:r>
            <a:r>
              <a:rPr lang="he-IL" sz="2000" b="0" i="0" u="none" strike="noStrike" dirty="0" err="1">
                <a:solidFill>
                  <a:srgbClr val="000000"/>
                </a:solidFill>
                <a:effectLst/>
                <a:latin typeface="Arial" panose="020B0604020202020204" pitchFamily="34" charset="0"/>
              </a:rPr>
              <a:t>אשה</a:t>
            </a:r>
            <a:r>
              <a:rPr lang="he-IL" sz="2000" b="0" i="0" u="none" strike="noStrike" dirty="0">
                <a:solidFill>
                  <a:srgbClr val="000000"/>
                </a:solidFill>
                <a:effectLst/>
                <a:latin typeface="Arial" panose="020B0604020202020204" pitchFamily="34" charset="0"/>
              </a:rPr>
              <a:t> שאינה הוגנת לו היו קרוביו </a:t>
            </a:r>
            <a:r>
              <a:rPr lang="he-IL" sz="2000" b="0" i="0" u="none" strike="noStrike" dirty="0" err="1">
                <a:solidFill>
                  <a:srgbClr val="000000"/>
                </a:solidFill>
                <a:effectLst/>
                <a:latin typeface="Arial" panose="020B0604020202020204" pitchFamily="34" charset="0"/>
              </a:rPr>
              <a:t>מביאין</a:t>
            </a:r>
            <a:r>
              <a:rPr lang="he-IL" sz="2000" b="0" i="0" u="none" strike="noStrike" dirty="0">
                <a:solidFill>
                  <a:srgbClr val="000000"/>
                </a:solidFill>
                <a:effectLst/>
                <a:latin typeface="Arial" panose="020B0604020202020204" pitchFamily="34" charset="0"/>
              </a:rPr>
              <a:t> חביות וממלין אותן קליות ואגוזים </a:t>
            </a:r>
            <a:r>
              <a:rPr lang="he-IL" sz="2000" b="0" i="0" u="none" strike="noStrike" dirty="0" err="1">
                <a:solidFill>
                  <a:srgbClr val="000000"/>
                </a:solidFill>
                <a:effectLst/>
                <a:latin typeface="Arial" panose="020B0604020202020204" pitchFamily="34" charset="0"/>
              </a:rPr>
              <a:t>ושוברין</a:t>
            </a:r>
            <a:r>
              <a:rPr lang="he-IL" sz="2000" b="0" i="0" u="none" strike="noStrike" dirty="0">
                <a:solidFill>
                  <a:srgbClr val="000000"/>
                </a:solidFill>
                <a:effectLst/>
                <a:latin typeface="Arial" panose="020B0604020202020204" pitchFamily="34" charset="0"/>
              </a:rPr>
              <a:t> לפני התינוקות והתינוקות </a:t>
            </a:r>
            <a:r>
              <a:rPr lang="he-IL" sz="2000" b="0" i="0" u="none" strike="noStrike" dirty="0" err="1">
                <a:solidFill>
                  <a:srgbClr val="000000"/>
                </a:solidFill>
                <a:effectLst/>
                <a:latin typeface="Arial" panose="020B0604020202020204" pitchFamily="34" charset="0"/>
              </a:rPr>
              <a:t>מלקטין</a:t>
            </a:r>
            <a:r>
              <a:rPr lang="he-IL" sz="2000" b="0" i="0" u="none" strike="noStrike" dirty="0">
                <a:solidFill>
                  <a:srgbClr val="000000"/>
                </a:solidFill>
                <a:effectLst/>
                <a:latin typeface="Arial" panose="020B0604020202020204" pitchFamily="34" charset="0"/>
              </a:rPr>
              <a:t> ואומרים נקצץ פלוני ממשפחתו ובשעה שהוא מגרשה היו </a:t>
            </a:r>
            <a:r>
              <a:rPr lang="he-IL" sz="2000" b="0" i="0" u="none" strike="noStrike" dirty="0" err="1">
                <a:solidFill>
                  <a:srgbClr val="000000"/>
                </a:solidFill>
                <a:effectLst/>
                <a:latin typeface="Arial" panose="020B0604020202020204" pitchFamily="34" charset="0"/>
              </a:rPr>
              <a:t>עושין</a:t>
            </a:r>
            <a:r>
              <a:rPr lang="he-IL" sz="2000" b="0" i="0" u="none" strike="noStrike" dirty="0">
                <a:solidFill>
                  <a:srgbClr val="000000"/>
                </a:solidFill>
                <a:effectLst/>
                <a:latin typeface="Arial" panose="020B0604020202020204" pitchFamily="34" charset="0"/>
              </a:rPr>
              <a:t> כן </a:t>
            </a:r>
            <a:r>
              <a:rPr lang="he-IL" sz="2000" b="0" i="0" u="none" strike="noStrike" dirty="0" err="1">
                <a:solidFill>
                  <a:srgbClr val="000000"/>
                </a:solidFill>
                <a:effectLst/>
                <a:latin typeface="Arial" panose="020B0604020202020204" pitchFamily="34" charset="0"/>
              </a:rPr>
              <a:t>ואומרין</a:t>
            </a:r>
            <a:r>
              <a:rPr lang="he-IL" sz="2000" b="0" i="0" u="none" strike="noStrike" dirty="0">
                <a:solidFill>
                  <a:srgbClr val="000000"/>
                </a:solidFill>
                <a:effectLst/>
                <a:latin typeface="Arial" panose="020B0604020202020204" pitchFamily="34" charset="0"/>
              </a:rPr>
              <a:t> חזר פלוני למשפחתו </a:t>
            </a:r>
            <a:r>
              <a:rPr lang="he-IL" sz="2000" b="1" i="0" u="none" strike="noStrike" dirty="0">
                <a:solidFill>
                  <a:srgbClr val="000000"/>
                </a:solidFill>
                <a:effectLst/>
                <a:latin typeface="Arial" panose="020B0604020202020204" pitchFamily="34" charset="0"/>
              </a:rPr>
              <a:t>חזרו להיות קונים בכסף ובשטר ובחזקה</a:t>
            </a:r>
            <a:r>
              <a:rPr lang="he-IL" sz="2000" b="0" i="0" u="none" strike="noStrike" dirty="0">
                <a:solidFill>
                  <a:srgbClr val="000000"/>
                </a:solidFill>
                <a:effectLst/>
                <a:latin typeface="Arial" panose="020B0604020202020204" pitchFamily="34" charset="0"/>
              </a:rPr>
              <a:t> בכסף [ירמי' לב מד] שדות בכסף יקנו זה הכסף וכתוב בספר וחתום אילו עידי שטר והעד עדים אילו עידי חזקה או אינן אלא עידי שטר כבר כתיב וכתוב בספר וחתום </a:t>
            </a:r>
            <a:endParaRPr lang="en-IL" sz="2000" dirty="0"/>
          </a:p>
        </p:txBody>
      </p:sp>
    </p:spTree>
    <p:extLst>
      <p:ext uri="{BB962C8B-B14F-4D97-AF65-F5344CB8AC3E}">
        <p14:creationId xmlns:p14="http://schemas.microsoft.com/office/powerpoint/2010/main" val="114018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TotalTime>
  <Words>2378</Words>
  <Application>Microsoft Office PowerPoint</Application>
  <PresentationFormat>Widescreen</PresentationFormat>
  <Paragraphs>139</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קנין כסף</vt:lpstr>
      <vt:lpstr>יסודו של קניינים</vt:lpstr>
      <vt:lpstr>רמב"ם- קניינים צריכים מעשה קנין</vt:lpstr>
      <vt:lpstr>חזון איש- עיקר הקנין היא הגמירות דעת</vt:lpstr>
      <vt:lpstr>PowerPoint Presentation</vt:lpstr>
      <vt:lpstr>ירושלמי- מנהג הציבור</vt:lpstr>
      <vt:lpstr>PowerPoint Presentation</vt:lpstr>
      <vt:lpstr>מעשה קניין- מהיכי תיסי</vt:lpstr>
      <vt:lpstr>ירושלמי- מנהג הציבור</vt:lpstr>
      <vt:lpstr>רמב"ם- צורת הקניין מצווה</vt:lpstr>
      <vt:lpstr>PowerPoint Presentation</vt:lpstr>
      <vt:lpstr>קניין כסף</vt:lpstr>
      <vt:lpstr>קניין כסף בקרקע</vt:lpstr>
      <vt:lpstr>קניין כסף במטלטלין</vt:lpstr>
      <vt:lpstr>היפוך הקנינים בין גוי לישראל</vt:lpstr>
      <vt:lpstr>PowerPoint Presentation</vt:lpstr>
      <vt:lpstr>מקור שיטת ר יוחנן שמעות קונות</vt:lpstr>
      <vt:lpstr>PowerPoint Presentation</vt:lpstr>
      <vt:lpstr>תוס- סתם מכר נעשה בכסף</vt:lpstr>
      <vt:lpstr>PowerPoint Presentation</vt:lpstr>
      <vt:lpstr>רי"ף- קל וחומר מעבד עברי</vt:lpstr>
      <vt:lpstr>PowerPoint Presentation</vt:lpstr>
      <vt:lpstr>רש"י- קנין כסף נלמד מפדיון הקדש</vt:lpstr>
      <vt:lpstr>PowerPoint Presentation</vt:lpstr>
      <vt:lpstr>PowerPoint Presentation</vt:lpstr>
      <vt:lpstr>אופי קניין כסף</vt:lpstr>
      <vt:lpstr>פרעון או מעשה קניין פורמלי</vt:lpstr>
      <vt:lpstr>PowerPoint Presentation</vt:lpstr>
      <vt:lpstr>PowerPoint Presentation</vt:lpstr>
      <vt:lpstr>רמב"ם- מעות פרעון</vt:lpstr>
      <vt:lpstr>רמב"ם- קידושין הוי כסף של הנאה</vt:lpstr>
      <vt:lpstr>PowerPoint Presentation</vt:lpstr>
      <vt:lpstr>PowerPoint Presentation</vt:lpstr>
      <vt:lpstr>PowerPoint Presentation</vt:lpstr>
      <vt:lpstr>People vs Things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קנין כסף</dc:title>
  <dc:creator>Avigdor Rosensweig</dc:creator>
  <cp:lastModifiedBy>Avigdor Rosensweig</cp:lastModifiedBy>
  <cp:revision>9</cp:revision>
  <dcterms:created xsi:type="dcterms:W3CDTF">2020-10-28T18:53:52Z</dcterms:created>
  <dcterms:modified xsi:type="dcterms:W3CDTF">2020-11-04T14:16:18Z</dcterms:modified>
</cp:coreProperties>
</file>