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7" r:id="rId4"/>
    <p:sldId id="258" r:id="rId5"/>
    <p:sldId id="259" r:id="rId6"/>
    <p:sldId id="262" r:id="rId7"/>
    <p:sldId id="263" r:id="rId8"/>
    <p:sldId id="261" r:id="rId9"/>
    <p:sldId id="265" r:id="rId10"/>
    <p:sldId id="260" r:id="rId11"/>
    <p:sldId id="266" r:id="rId12"/>
    <p:sldId id="268" r:id="rId13"/>
    <p:sldId id="269" r:id="rId14"/>
    <p:sldId id="270" r:id="rId15"/>
    <p:sldId id="271" r:id="rId16"/>
    <p:sldId id="290" r:id="rId17"/>
    <p:sldId id="289" r:id="rId18"/>
    <p:sldId id="278" r:id="rId19"/>
    <p:sldId id="272" r:id="rId20"/>
    <p:sldId id="275" r:id="rId21"/>
    <p:sldId id="274" r:id="rId22"/>
    <p:sldId id="276" r:id="rId23"/>
    <p:sldId id="273" r:id="rId24"/>
    <p:sldId id="277" r:id="rId25"/>
    <p:sldId id="282" r:id="rId2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igdor Rosensweig" initials="AR" lastIdx="1" clrIdx="0">
    <p:extLst>
      <p:ext uri="{19B8F6BF-5375-455C-9EA6-DF929625EA0E}">
        <p15:presenceInfo xmlns:p15="http://schemas.microsoft.com/office/powerpoint/2012/main" userId="2c23bf757acee7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98DD9-2226-4702-96F8-3BD53AF0C8CA}" v="388" dt="2020-11-01T19:41:21.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varScale="1">
        <p:scale>
          <a:sx n="84" d="100"/>
          <a:sy n="84" d="100"/>
        </p:scale>
        <p:origin x="72"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0A598DD9-2226-4702-96F8-3BD53AF0C8CA}"/>
    <pc:docChg chg="custSel addSld delSld modSld sldOrd">
      <pc:chgData name="Avigdor Rosensweig" userId="2c23bf757acee734" providerId="LiveId" clId="{0A598DD9-2226-4702-96F8-3BD53AF0C8CA}" dt="2020-11-01T19:42:10.371" v="927" actId="47"/>
      <pc:docMkLst>
        <pc:docMk/>
      </pc:docMkLst>
      <pc:sldChg chg="del">
        <pc:chgData name="Avigdor Rosensweig" userId="2c23bf757acee734" providerId="LiveId" clId="{0A598DD9-2226-4702-96F8-3BD53AF0C8CA}" dt="2020-11-01T19:42:10.371" v="927" actId="47"/>
        <pc:sldMkLst>
          <pc:docMk/>
          <pc:sldMk cId="251342241" sldId="279"/>
        </pc:sldMkLst>
      </pc:sldChg>
      <pc:sldChg chg="del">
        <pc:chgData name="Avigdor Rosensweig" userId="2c23bf757acee734" providerId="LiveId" clId="{0A598DD9-2226-4702-96F8-3BD53AF0C8CA}" dt="2020-11-01T19:42:10.371" v="927" actId="47"/>
        <pc:sldMkLst>
          <pc:docMk/>
          <pc:sldMk cId="1768829637" sldId="280"/>
        </pc:sldMkLst>
      </pc:sldChg>
      <pc:sldChg chg="del">
        <pc:chgData name="Avigdor Rosensweig" userId="2c23bf757acee734" providerId="LiveId" clId="{0A598DD9-2226-4702-96F8-3BD53AF0C8CA}" dt="2020-11-01T19:42:10.371" v="927" actId="47"/>
        <pc:sldMkLst>
          <pc:docMk/>
          <pc:sldMk cId="2361517118" sldId="281"/>
        </pc:sldMkLst>
      </pc:sldChg>
      <pc:sldChg chg="del">
        <pc:chgData name="Avigdor Rosensweig" userId="2c23bf757acee734" providerId="LiveId" clId="{0A598DD9-2226-4702-96F8-3BD53AF0C8CA}" dt="2020-11-01T19:42:10.371" v="927" actId="47"/>
        <pc:sldMkLst>
          <pc:docMk/>
          <pc:sldMk cId="2862548870" sldId="283"/>
        </pc:sldMkLst>
      </pc:sldChg>
      <pc:sldChg chg="del">
        <pc:chgData name="Avigdor Rosensweig" userId="2c23bf757acee734" providerId="LiveId" clId="{0A598DD9-2226-4702-96F8-3BD53AF0C8CA}" dt="2020-11-01T19:42:10.371" v="927" actId="47"/>
        <pc:sldMkLst>
          <pc:docMk/>
          <pc:sldMk cId="2439899005" sldId="284"/>
        </pc:sldMkLst>
      </pc:sldChg>
      <pc:sldChg chg="del">
        <pc:chgData name="Avigdor Rosensweig" userId="2c23bf757acee734" providerId="LiveId" clId="{0A598DD9-2226-4702-96F8-3BD53AF0C8CA}" dt="2020-11-01T19:42:10.371" v="927" actId="47"/>
        <pc:sldMkLst>
          <pc:docMk/>
          <pc:sldMk cId="3084461530" sldId="285"/>
        </pc:sldMkLst>
      </pc:sldChg>
      <pc:sldChg chg="del">
        <pc:chgData name="Avigdor Rosensweig" userId="2c23bf757acee734" providerId="LiveId" clId="{0A598DD9-2226-4702-96F8-3BD53AF0C8CA}" dt="2020-11-01T19:42:10.371" v="927" actId="47"/>
        <pc:sldMkLst>
          <pc:docMk/>
          <pc:sldMk cId="1591612093" sldId="286"/>
        </pc:sldMkLst>
      </pc:sldChg>
      <pc:sldChg chg="del">
        <pc:chgData name="Avigdor Rosensweig" userId="2c23bf757acee734" providerId="LiveId" clId="{0A598DD9-2226-4702-96F8-3BD53AF0C8CA}" dt="2020-11-01T19:42:10.371" v="927" actId="47"/>
        <pc:sldMkLst>
          <pc:docMk/>
          <pc:sldMk cId="875431718" sldId="287"/>
        </pc:sldMkLst>
      </pc:sldChg>
      <pc:sldChg chg="modSp new mod">
        <pc:chgData name="Avigdor Rosensweig" userId="2c23bf757acee734" providerId="LiveId" clId="{0A598DD9-2226-4702-96F8-3BD53AF0C8CA}" dt="2020-11-01T17:18:43.743" v="21" actId="20577"/>
        <pc:sldMkLst>
          <pc:docMk/>
          <pc:sldMk cId="1299137085" sldId="288"/>
        </pc:sldMkLst>
        <pc:spChg chg="mod">
          <ac:chgData name="Avigdor Rosensweig" userId="2c23bf757acee734" providerId="LiveId" clId="{0A598DD9-2226-4702-96F8-3BD53AF0C8CA}" dt="2020-11-01T17:18:43.743" v="21" actId="20577"/>
          <ac:spMkLst>
            <pc:docMk/>
            <pc:sldMk cId="1299137085" sldId="288"/>
            <ac:spMk id="2" creationId="{3DD5B841-8C2A-49EF-A230-E4F558EA6F26}"/>
          </ac:spMkLst>
        </pc:spChg>
      </pc:sldChg>
      <pc:sldChg chg="addSp delSp modSp new mod modClrScheme chgLayout">
        <pc:chgData name="Avigdor Rosensweig" userId="2c23bf757acee734" providerId="LiveId" clId="{0A598DD9-2226-4702-96F8-3BD53AF0C8CA}" dt="2020-11-01T19:28:31.913" v="67" actId="20577"/>
        <pc:sldMkLst>
          <pc:docMk/>
          <pc:sldMk cId="4024613302" sldId="289"/>
        </pc:sldMkLst>
        <pc:spChg chg="del mod ord">
          <ac:chgData name="Avigdor Rosensweig" userId="2c23bf757acee734" providerId="LiveId" clId="{0A598DD9-2226-4702-96F8-3BD53AF0C8CA}" dt="2020-11-01T19:28:18.042" v="23" actId="700"/>
          <ac:spMkLst>
            <pc:docMk/>
            <pc:sldMk cId="4024613302" sldId="289"/>
            <ac:spMk id="2" creationId="{F4B4C655-41BF-47EF-8764-56DD7B1830BA}"/>
          </ac:spMkLst>
        </pc:spChg>
        <pc:spChg chg="del mod ord">
          <ac:chgData name="Avigdor Rosensweig" userId="2c23bf757acee734" providerId="LiveId" clId="{0A598DD9-2226-4702-96F8-3BD53AF0C8CA}" dt="2020-11-01T19:28:18.042" v="23" actId="700"/>
          <ac:spMkLst>
            <pc:docMk/>
            <pc:sldMk cId="4024613302" sldId="289"/>
            <ac:spMk id="3" creationId="{2175E28C-B58D-4AC7-8DB2-2BF8813CE15E}"/>
          </ac:spMkLst>
        </pc:spChg>
        <pc:spChg chg="add mod ord">
          <ac:chgData name="Avigdor Rosensweig" userId="2c23bf757acee734" providerId="LiveId" clId="{0A598DD9-2226-4702-96F8-3BD53AF0C8CA}" dt="2020-11-01T19:28:31.913" v="67" actId="20577"/>
          <ac:spMkLst>
            <pc:docMk/>
            <pc:sldMk cId="4024613302" sldId="289"/>
            <ac:spMk id="4" creationId="{ECDD5E96-6E8C-45BD-8478-D0AB54F16AC3}"/>
          </ac:spMkLst>
        </pc:spChg>
        <pc:spChg chg="add mod ord">
          <ac:chgData name="Avigdor Rosensweig" userId="2c23bf757acee734" providerId="LiveId" clId="{0A598DD9-2226-4702-96F8-3BD53AF0C8CA}" dt="2020-11-01T19:28:18.042" v="23" actId="700"/>
          <ac:spMkLst>
            <pc:docMk/>
            <pc:sldMk cId="4024613302" sldId="289"/>
            <ac:spMk id="5" creationId="{AB470DCF-F20B-4F00-8C58-B7002604B1CF}"/>
          </ac:spMkLst>
        </pc:spChg>
      </pc:sldChg>
      <pc:sldChg chg="modSp new mod">
        <pc:chgData name="Avigdor Rosensweig" userId="2c23bf757acee734" providerId="LiveId" clId="{0A598DD9-2226-4702-96F8-3BD53AF0C8CA}" dt="2020-11-01T19:30:17.553" v="263" actId="20577"/>
        <pc:sldMkLst>
          <pc:docMk/>
          <pc:sldMk cId="3823950578" sldId="290"/>
        </pc:sldMkLst>
        <pc:spChg chg="mod">
          <ac:chgData name="Avigdor Rosensweig" userId="2c23bf757acee734" providerId="LiveId" clId="{0A598DD9-2226-4702-96F8-3BD53AF0C8CA}" dt="2020-11-01T19:30:17.553" v="263" actId="20577"/>
          <ac:spMkLst>
            <pc:docMk/>
            <pc:sldMk cId="3823950578" sldId="290"/>
            <ac:spMk id="3" creationId="{CB91334E-02D4-448C-8BC2-2D8D98967758}"/>
          </ac:spMkLst>
        </pc:spChg>
      </pc:sldChg>
      <pc:sldChg chg="modSp add del mod">
        <pc:chgData name="Avigdor Rosensweig" userId="2c23bf757acee734" providerId="LiveId" clId="{0A598DD9-2226-4702-96F8-3BD53AF0C8CA}" dt="2020-11-01T19:42:10.371" v="927" actId="47"/>
        <pc:sldMkLst>
          <pc:docMk/>
          <pc:sldMk cId="2142614941" sldId="291"/>
        </pc:sldMkLst>
        <pc:spChg chg="mod">
          <ac:chgData name="Avigdor Rosensweig" userId="2c23bf757acee734" providerId="LiveId" clId="{0A598DD9-2226-4702-96F8-3BD53AF0C8CA}" dt="2020-11-01T19:35:10.828" v="478" actId="20577"/>
          <ac:spMkLst>
            <pc:docMk/>
            <pc:sldMk cId="2142614941" sldId="291"/>
            <ac:spMk id="3" creationId="{CB91334E-02D4-448C-8BC2-2D8D98967758}"/>
          </ac:spMkLst>
        </pc:spChg>
      </pc:sldChg>
      <pc:sldChg chg="add del">
        <pc:chgData name="Avigdor Rosensweig" userId="2c23bf757acee734" providerId="LiveId" clId="{0A598DD9-2226-4702-96F8-3BD53AF0C8CA}" dt="2020-11-01T19:42:10.371" v="927" actId="47"/>
        <pc:sldMkLst>
          <pc:docMk/>
          <pc:sldMk cId="272166029" sldId="292"/>
        </pc:sldMkLst>
      </pc:sldChg>
      <pc:sldChg chg="modSp add del mod ord">
        <pc:chgData name="Avigdor Rosensweig" userId="2c23bf757acee734" providerId="LiveId" clId="{0A598DD9-2226-4702-96F8-3BD53AF0C8CA}" dt="2020-11-01T19:39:38.832" v="812" actId="47"/>
        <pc:sldMkLst>
          <pc:docMk/>
          <pc:sldMk cId="857409150" sldId="293"/>
        </pc:sldMkLst>
        <pc:spChg chg="mod">
          <ac:chgData name="Avigdor Rosensweig" userId="2c23bf757acee734" providerId="LiveId" clId="{0A598DD9-2226-4702-96F8-3BD53AF0C8CA}" dt="2020-11-01T19:33:19.375" v="276" actId="20577"/>
          <ac:spMkLst>
            <pc:docMk/>
            <pc:sldMk cId="857409150" sldId="293"/>
            <ac:spMk id="2" creationId="{D71164D5-F5E5-41F3-9CBA-0567CD47D155}"/>
          </ac:spMkLst>
        </pc:spChg>
      </pc:sldChg>
      <pc:sldChg chg="add del">
        <pc:chgData name="Avigdor Rosensweig" userId="2c23bf757acee734" providerId="LiveId" clId="{0A598DD9-2226-4702-96F8-3BD53AF0C8CA}" dt="2020-11-01T19:39:38.832" v="812" actId="47"/>
        <pc:sldMkLst>
          <pc:docMk/>
          <pc:sldMk cId="3244400004" sldId="294"/>
        </pc:sldMkLst>
      </pc:sldChg>
      <pc:sldChg chg="addSp delSp modSp new del mod">
        <pc:chgData name="Avigdor Rosensweig" userId="2c23bf757acee734" providerId="LiveId" clId="{0A598DD9-2226-4702-96F8-3BD53AF0C8CA}" dt="2020-11-01T19:42:10.371" v="927" actId="47"/>
        <pc:sldMkLst>
          <pc:docMk/>
          <pc:sldMk cId="2950018772" sldId="295"/>
        </pc:sldMkLst>
        <pc:spChg chg="mod">
          <ac:chgData name="Avigdor Rosensweig" userId="2c23bf757acee734" providerId="LiveId" clId="{0A598DD9-2226-4702-96F8-3BD53AF0C8CA}" dt="2020-11-01T19:40:07.497" v="840" actId="20577"/>
          <ac:spMkLst>
            <pc:docMk/>
            <pc:sldMk cId="2950018772" sldId="295"/>
            <ac:spMk id="2" creationId="{A9293305-38C7-4142-9EEC-FCDFF209A28B}"/>
          </ac:spMkLst>
        </pc:spChg>
        <pc:spChg chg="del">
          <ac:chgData name="Avigdor Rosensweig" userId="2c23bf757acee734" providerId="LiveId" clId="{0A598DD9-2226-4702-96F8-3BD53AF0C8CA}" dt="2020-11-01T19:35:50.836" v="513" actId="1032"/>
          <ac:spMkLst>
            <pc:docMk/>
            <pc:sldMk cId="2950018772" sldId="295"/>
            <ac:spMk id="3" creationId="{96112546-6EE1-4D02-A853-FA14A3AD763C}"/>
          </ac:spMkLst>
        </pc:spChg>
        <pc:graphicFrameChg chg="add mod modGraphic">
          <ac:chgData name="Avigdor Rosensweig" userId="2c23bf757acee734" providerId="LiveId" clId="{0A598DD9-2226-4702-96F8-3BD53AF0C8CA}" dt="2020-11-01T19:41:21.908" v="926" actId="20577"/>
          <ac:graphicFrameMkLst>
            <pc:docMk/>
            <pc:sldMk cId="2950018772" sldId="295"/>
            <ac:graphicFrameMk id="4" creationId="{E2546240-58C6-464B-B941-CF411AC659C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E9A21-C0D0-4A2C-BFD1-541745637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5E0D725-51B9-464E-8861-52A213D2BF4F}">
      <dgm:prSet phldrT="[Text]"/>
      <dgm:spPr/>
      <dgm:t>
        <a:bodyPr/>
        <a:lstStyle/>
        <a:p>
          <a:r>
            <a:rPr lang="he-IL" dirty="0"/>
            <a:t>חלות הקניין</a:t>
          </a:r>
          <a:endParaRPr lang="en-IL" dirty="0"/>
        </a:p>
      </dgm:t>
    </dgm:pt>
    <dgm:pt modelId="{741C62AE-B863-416E-8DF9-022125948D71}" type="parTrans" cxnId="{85A82883-A8CC-4356-9714-2D7FDF0BFFD5}">
      <dgm:prSet/>
      <dgm:spPr/>
      <dgm:t>
        <a:bodyPr/>
        <a:lstStyle/>
        <a:p>
          <a:endParaRPr lang="en-IL"/>
        </a:p>
      </dgm:t>
    </dgm:pt>
    <dgm:pt modelId="{8AF7CDAA-006C-4575-A875-BBA3FCF83B50}" type="sibTrans" cxnId="{85A82883-A8CC-4356-9714-2D7FDF0BFFD5}">
      <dgm:prSet/>
      <dgm:spPr/>
      <dgm:t>
        <a:bodyPr/>
        <a:lstStyle/>
        <a:p>
          <a:endParaRPr lang="en-IL"/>
        </a:p>
      </dgm:t>
    </dgm:pt>
    <dgm:pt modelId="{3801FCE8-A1BF-46A2-84EB-F656DAEE860E}">
      <dgm:prSet phldrT="[Text]"/>
      <dgm:spPr/>
      <dgm:t>
        <a:bodyPr/>
        <a:lstStyle/>
        <a:p>
          <a:r>
            <a:rPr lang="he-IL" dirty="0"/>
            <a:t>מדין </a:t>
          </a:r>
          <a:r>
            <a:rPr lang="he-IL" dirty="0" err="1"/>
            <a:t>גמירות</a:t>
          </a:r>
          <a:r>
            <a:rPr lang="he-IL" dirty="0"/>
            <a:t> דעת </a:t>
          </a:r>
          <a:endParaRPr lang="en-IL" dirty="0"/>
        </a:p>
      </dgm:t>
    </dgm:pt>
    <dgm:pt modelId="{BF6A21B2-9863-4A4B-806F-B9B6028DB819}" type="parTrans" cxnId="{369C4DE4-24B5-4F63-89AB-D8536F20FEA2}">
      <dgm:prSet/>
      <dgm:spPr/>
      <dgm:t>
        <a:bodyPr/>
        <a:lstStyle/>
        <a:p>
          <a:endParaRPr lang="en-IL"/>
        </a:p>
      </dgm:t>
    </dgm:pt>
    <dgm:pt modelId="{859EE27E-5769-483B-9198-FE63A2409067}" type="sibTrans" cxnId="{369C4DE4-24B5-4F63-89AB-D8536F20FEA2}">
      <dgm:prSet/>
      <dgm:spPr/>
      <dgm:t>
        <a:bodyPr/>
        <a:lstStyle/>
        <a:p>
          <a:endParaRPr lang="en-IL"/>
        </a:p>
      </dgm:t>
    </dgm:pt>
    <dgm:pt modelId="{A3D77A71-7393-4137-A83E-1B6DFC3BCB53}">
      <dgm:prSet phldrT="[Text]"/>
      <dgm:spPr/>
      <dgm:t>
        <a:bodyPr/>
        <a:lstStyle/>
        <a:p>
          <a:r>
            <a:rPr lang="he-IL" dirty="0" err="1"/>
            <a:t>חזון</a:t>
          </a:r>
          <a:r>
            <a:rPr lang="he-IL" dirty="0"/>
            <a:t> איש </a:t>
          </a:r>
          <a:endParaRPr lang="en-IL" dirty="0"/>
        </a:p>
      </dgm:t>
    </dgm:pt>
    <dgm:pt modelId="{04974304-B152-4D6E-AEE9-EA3AA5BB14C5}" type="parTrans" cxnId="{9A662740-9CA4-4E56-BBCC-DAE597697300}">
      <dgm:prSet/>
      <dgm:spPr/>
      <dgm:t>
        <a:bodyPr/>
        <a:lstStyle/>
        <a:p>
          <a:endParaRPr lang="en-IL"/>
        </a:p>
      </dgm:t>
    </dgm:pt>
    <dgm:pt modelId="{8F7E8772-C87D-4C06-A0CE-AFD94BD307EB}" type="sibTrans" cxnId="{9A662740-9CA4-4E56-BBCC-DAE597697300}">
      <dgm:prSet/>
      <dgm:spPr/>
      <dgm:t>
        <a:bodyPr/>
        <a:lstStyle/>
        <a:p>
          <a:endParaRPr lang="en-IL"/>
        </a:p>
      </dgm:t>
    </dgm:pt>
    <dgm:pt modelId="{5A0B9D1E-5C76-4FF9-A383-E5CBAF9BC9AD}">
      <dgm:prSet phldrT="[Text]"/>
      <dgm:spPr/>
      <dgm:t>
        <a:bodyPr/>
        <a:lstStyle/>
        <a:p>
          <a:r>
            <a:rPr lang="he-IL" dirty="0"/>
            <a:t>מדין מעשה קניין פורמלי</a:t>
          </a:r>
          <a:endParaRPr lang="en-IL" dirty="0"/>
        </a:p>
      </dgm:t>
    </dgm:pt>
    <dgm:pt modelId="{18B95B76-4FC1-4D24-B779-15E162FDE274}" type="parTrans" cxnId="{F38F4F6E-C68A-4E25-8460-1ECFFBCE93AF}">
      <dgm:prSet/>
      <dgm:spPr/>
      <dgm:t>
        <a:bodyPr/>
        <a:lstStyle/>
        <a:p>
          <a:endParaRPr lang="en-IL"/>
        </a:p>
      </dgm:t>
    </dgm:pt>
    <dgm:pt modelId="{763FF333-42F3-4EF9-848B-3432A16E4D88}" type="sibTrans" cxnId="{F38F4F6E-C68A-4E25-8460-1ECFFBCE93AF}">
      <dgm:prSet/>
      <dgm:spPr/>
      <dgm:t>
        <a:bodyPr/>
        <a:lstStyle/>
        <a:p>
          <a:endParaRPr lang="en-IL"/>
        </a:p>
      </dgm:t>
    </dgm:pt>
    <dgm:pt modelId="{1686A8C0-2E4C-418C-BF1C-9E4EF7854539}">
      <dgm:prSet phldrT="[Text]"/>
      <dgm:spPr/>
      <dgm:t>
        <a:bodyPr/>
        <a:lstStyle/>
        <a:p>
          <a:r>
            <a:rPr lang="he-IL" dirty="0"/>
            <a:t>רמב"ם</a:t>
          </a:r>
          <a:endParaRPr lang="en-IL" dirty="0"/>
        </a:p>
      </dgm:t>
    </dgm:pt>
    <dgm:pt modelId="{B0EAFC92-6A8F-4BAC-9F4B-862927C6DFA4}" type="parTrans" cxnId="{7B8EA032-72FF-4C09-B54E-520DF315DF2E}">
      <dgm:prSet/>
      <dgm:spPr/>
      <dgm:t>
        <a:bodyPr/>
        <a:lstStyle/>
        <a:p>
          <a:endParaRPr lang="en-IL"/>
        </a:p>
      </dgm:t>
    </dgm:pt>
    <dgm:pt modelId="{5C49CDC7-DF58-4343-83D4-00E220C0C9A3}" type="sibTrans" cxnId="{7B8EA032-72FF-4C09-B54E-520DF315DF2E}">
      <dgm:prSet/>
      <dgm:spPr/>
      <dgm:t>
        <a:bodyPr/>
        <a:lstStyle/>
        <a:p>
          <a:endParaRPr lang="en-IL"/>
        </a:p>
      </dgm:t>
    </dgm:pt>
    <dgm:pt modelId="{1F73CDAA-DD07-4078-B955-BFE2CE8A6136}" type="pres">
      <dgm:prSet presAssocID="{0E9E9A21-C0D0-4A2C-BFD1-541745637FF0}" presName="hierChild1" presStyleCnt="0">
        <dgm:presLayoutVars>
          <dgm:chPref val="1"/>
          <dgm:dir val="rev"/>
          <dgm:animOne val="branch"/>
          <dgm:animLvl val="lvl"/>
          <dgm:resizeHandles/>
        </dgm:presLayoutVars>
      </dgm:prSet>
      <dgm:spPr/>
    </dgm:pt>
    <dgm:pt modelId="{2CBDB680-B77E-4E6C-8857-02811DF111E3}" type="pres">
      <dgm:prSet presAssocID="{F5E0D725-51B9-464E-8861-52A213D2BF4F}" presName="hierRoot1" presStyleCnt="0"/>
      <dgm:spPr/>
    </dgm:pt>
    <dgm:pt modelId="{17FC9187-CEED-4495-993B-6617E38AFB04}" type="pres">
      <dgm:prSet presAssocID="{F5E0D725-51B9-464E-8861-52A213D2BF4F}" presName="composite" presStyleCnt="0"/>
      <dgm:spPr/>
    </dgm:pt>
    <dgm:pt modelId="{41FE4B53-D1C0-470A-A8F2-5C603F4932F4}" type="pres">
      <dgm:prSet presAssocID="{F5E0D725-51B9-464E-8861-52A213D2BF4F}" presName="background" presStyleLbl="node0" presStyleIdx="0" presStyleCnt="1"/>
      <dgm:spPr/>
    </dgm:pt>
    <dgm:pt modelId="{F0761665-5867-420F-BF49-E90BDB59DA3B}" type="pres">
      <dgm:prSet presAssocID="{F5E0D725-51B9-464E-8861-52A213D2BF4F}" presName="text" presStyleLbl="fgAcc0" presStyleIdx="0" presStyleCnt="1">
        <dgm:presLayoutVars>
          <dgm:chPref val="3"/>
        </dgm:presLayoutVars>
      </dgm:prSet>
      <dgm:spPr/>
    </dgm:pt>
    <dgm:pt modelId="{8DC3792A-BF81-476B-8CEC-1910085EBE4A}" type="pres">
      <dgm:prSet presAssocID="{F5E0D725-51B9-464E-8861-52A213D2BF4F}" presName="hierChild2" presStyleCnt="0"/>
      <dgm:spPr/>
    </dgm:pt>
    <dgm:pt modelId="{6BAF89D4-C9A0-4A7A-98B3-FB546A3EF191}" type="pres">
      <dgm:prSet presAssocID="{BF6A21B2-9863-4A4B-806F-B9B6028DB819}" presName="Name10" presStyleLbl="parChTrans1D2" presStyleIdx="0" presStyleCnt="2"/>
      <dgm:spPr/>
    </dgm:pt>
    <dgm:pt modelId="{2CA10D05-E054-439B-9121-FD295E285F8F}" type="pres">
      <dgm:prSet presAssocID="{3801FCE8-A1BF-46A2-84EB-F656DAEE860E}" presName="hierRoot2" presStyleCnt="0"/>
      <dgm:spPr/>
    </dgm:pt>
    <dgm:pt modelId="{A885B3B2-C998-4412-918F-CDFC6EB1DE6B}" type="pres">
      <dgm:prSet presAssocID="{3801FCE8-A1BF-46A2-84EB-F656DAEE860E}" presName="composite2" presStyleCnt="0"/>
      <dgm:spPr/>
    </dgm:pt>
    <dgm:pt modelId="{439041DE-A5DD-435F-A94A-19824EBE3D14}" type="pres">
      <dgm:prSet presAssocID="{3801FCE8-A1BF-46A2-84EB-F656DAEE860E}" presName="background2" presStyleLbl="node2" presStyleIdx="0" presStyleCnt="2"/>
      <dgm:spPr/>
    </dgm:pt>
    <dgm:pt modelId="{7C89BA02-79BA-4CB7-92BD-4673D8E34E30}" type="pres">
      <dgm:prSet presAssocID="{3801FCE8-A1BF-46A2-84EB-F656DAEE860E}" presName="text2" presStyleLbl="fgAcc2" presStyleIdx="0" presStyleCnt="2">
        <dgm:presLayoutVars>
          <dgm:chPref val="3"/>
        </dgm:presLayoutVars>
      </dgm:prSet>
      <dgm:spPr/>
    </dgm:pt>
    <dgm:pt modelId="{CFE02C9A-CD19-4E40-A6CE-E21872C30700}" type="pres">
      <dgm:prSet presAssocID="{3801FCE8-A1BF-46A2-84EB-F656DAEE860E}" presName="hierChild3" presStyleCnt="0"/>
      <dgm:spPr/>
    </dgm:pt>
    <dgm:pt modelId="{07D2E2CB-59EF-46A0-A91D-791B0D6382DB}" type="pres">
      <dgm:prSet presAssocID="{04974304-B152-4D6E-AEE9-EA3AA5BB14C5}" presName="Name17" presStyleLbl="parChTrans1D3" presStyleIdx="0" presStyleCnt="2"/>
      <dgm:spPr/>
    </dgm:pt>
    <dgm:pt modelId="{85487420-FF3B-4EE0-94A7-A7BA2BF91600}" type="pres">
      <dgm:prSet presAssocID="{A3D77A71-7393-4137-A83E-1B6DFC3BCB53}" presName="hierRoot3" presStyleCnt="0"/>
      <dgm:spPr/>
    </dgm:pt>
    <dgm:pt modelId="{967C354E-6708-44B5-A80B-EF5D0C0963D1}" type="pres">
      <dgm:prSet presAssocID="{A3D77A71-7393-4137-A83E-1B6DFC3BCB53}" presName="composite3" presStyleCnt="0"/>
      <dgm:spPr/>
    </dgm:pt>
    <dgm:pt modelId="{6029A8B7-52B1-48C2-A72F-956554B9C808}" type="pres">
      <dgm:prSet presAssocID="{A3D77A71-7393-4137-A83E-1B6DFC3BCB53}" presName="background3" presStyleLbl="node3" presStyleIdx="0" presStyleCnt="2"/>
      <dgm:spPr/>
    </dgm:pt>
    <dgm:pt modelId="{6783D6D3-2034-4ED2-ADE5-9713F831209C}" type="pres">
      <dgm:prSet presAssocID="{A3D77A71-7393-4137-A83E-1B6DFC3BCB53}" presName="text3" presStyleLbl="fgAcc3" presStyleIdx="0" presStyleCnt="2">
        <dgm:presLayoutVars>
          <dgm:chPref val="3"/>
        </dgm:presLayoutVars>
      </dgm:prSet>
      <dgm:spPr/>
    </dgm:pt>
    <dgm:pt modelId="{0A03DAD9-3A85-4545-A035-93102C69DEE9}" type="pres">
      <dgm:prSet presAssocID="{A3D77A71-7393-4137-A83E-1B6DFC3BCB53}" presName="hierChild4" presStyleCnt="0"/>
      <dgm:spPr/>
    </dgm:pt>
    <dgm:pt modelId="{2A0F7060-3322-43C7-AF0B-580E596FBE5A}" type="pres">
      <dgm:prSet presAssocID="{18B95B76-4FC1-4D24-B779-15E162FDE274}" presName="Name10" presStyleLbl="parChTrans1D2" presStyleIdx="1" presStyleCnt="2"/>
      <dgm:spPr/>
    </dgm:pt>
    <dgm:pt modelId="{E0D20D00-283D-4660-8052-613699E1BCFE}" type="pres">
      <dgm:prSet presAssocID="{5A0B9D1E-5C76-4FF9-A383-E5CBAF9BC9AD}" presName="hierRoot2" presStyleCnt="0"/>
      <dgm:spPr/>
    </dgm:pt>
    <dgm:pt modelId="{FEE6C879-625F-49DA-BFFC-BFE88D8F33A8}" type="pres">
      <dgm:prSet presAssocID="{5A0B9D1E-5C76-4FF9-A383-E5CBAF9BC9AD}" presName="composite2" presStyleCnt="0"/>
      <dgm:spPr/>
    </dgm:pt>
    <dgm:pt modelId="{CBD3F44E-F98E-457F-ADBC-740E46E8A4CC}" type="pres">
      <dgm:prSet presAssocID="{5A0B9D1E-5C76-4FF9-A383-E5CBAF9BC9AD}" presName="background2" presStyleLbl="node2" presStyleIdx="1" presStyleCnt="2"/>
      <dgm:spPr/>
    </dgm:pt>
    <dgm:pt modelId="{CF3B862C-8061-4CAD-B99B-C5159EF770FA}" type="pres">
      <dgm:prSet presAssocID="{5A0B9D1E-5C76-4FF9-A383-E5CBAF9BC9AD}" presName="text2" presStyleLbl="fgAcc2" presStyleIdx="1" presStyleCnt="2">
        <dgm:presLayoutVars>
          <dgm:chPref val="3"/>
        </dgm:presLayoutVars>
      </dgm:prSet>
      <dgm:spPr/>
    </dgm:pt>
    <dgm:pt modelId="{1B3B82AC-823E-459E-A1D9-380C0BD637D3}" type="pres">
      <dgm:prSet presAssocID="{5A0B9D1E-5C76-4FF9-A383-E5CBAF9BC9AD}" presName="hierChild3" presStyleCnt="0"/>
      <dgm:spPr/>
    </dgm:pt>
    <dgm:pt modelId="{F78FAF64-141E-4BA5-893D-6F3A5A63582D}" type="pres">
      <dgm:prSet presAssocID="{B0EAFC92-6A8F-4BAC-9F4B-862927C6DFA4}" presName="Name17" presStyleLbl="parChTrans1D3" presStyleIdx="1" presStyleCnt="2"/>
      <dgm:spPr/>
    </dgm:pt>
    <dgm:pt modelId="{BA1F482D-9C1E-4D23-898F-BA0A6B85CC4C}" type="pres">
      <dgm:prSet presAssocID="{1686A8C0-2E4C-418C-BF1C-9E4EF7854539}" presName="hierRoot3" presStyleCnt="0"/>
      <dgm:spPr/>
    </dgm:pt>
    <dgm:pt modelId="{61ED76C0-1121-46C2-BFA3-6226ABC062B5}" type="pres">
      <dgm:prSet presAssocID="{1686A8C0-2E4C-418C-BF1C-9E4EF7854539}" presName="composite3" presStyleCnt="0"/>
      <dgm:spPr/>
    </dgm:pt>
    <dgm:pt modelId="{690EAACF-9848-4D9E-9DD9-9F47AB1D15C6}" type="pres">
      <dgm:prSet presAssocID="{1686A8C0-2E4C-418C-BF1C-9E4EF7854539}" presName="background3" presStyleLbl="node3" presStyleIdx="1" presStyleCnt="2"/>
      <dgm:spPr/>
    </dgm:pt>
    <dgm:pt modelId="{EE42D6FA-20A4-49F9-BB05-4E4C74CED277}" type="pres">
      <dgm:prSet presAssocID="{1686A8C0-2E4C-418C-BF1C-9E4EF7854539}" presName="text3" presStyleLbl="fgAcc3" presStyleIdx="1" presStyleCnt="2">
        <dgm:presLayoutVars>
          <dgm:chPref val="3"/>
        </dgm:presLayoutVars>
      </dgm:prSet>
      <dgm:spPr/>
    </dgm:pt>
    <dgm:pt modelId="{C03B0634-01D7-4277-9323-999A0AED4889}" type="pres">
      <dgm:prSet presAssocID="{1686A8C0-2E4C-418C-BF1C-9E4EF7854539}" presName="hierChild4" presStyleCnt="0"/>
      <dgm:spPr/>
    </dgm:pt>
  </dgm:ptLst>
  <dgm:cxnLst>
    <dgm:cxn modelId="{B0109402-EDDC-42FC-803D-44822903F1C2}" type="presOf" srcId="{F5E0D725-51B9-464E-8861-52A213D2BF4F}" destId="{F0761665-5867-420F-BF49-E90BDB59DA3B}" srcOrd="0" destOrd="0" presId="urn:microsoft.com/office/officeart/2005/8/layout/hierarchy1"/>
    <dgm:cxn modelId="{96930E17-8F01-48EA-97D1-A3F117D0C386}" type="presOf" srcId="{18B95B76-4FC1-4D24-B779-15E162FDE274}" destId="{2A0F7060-3322-43C7-AF0B-580E596FBE5A}" srcOrd="0" destOrd="0" presId="urn:microsoft.com/office/officeart/2005/8/layout/hierarchy1"/>
    <dgm:cxn modelId="{7B8EA032-72FF-4C09-B54E-520DF315DF2E}" srcId="{5A0B9D1E-5C76-4FF9-A383-E5CBAF9BC9AD}" destId="{1686A8C0-2E4C-418C-BF1C-9E4EF7854539}" srcOrd="0" destOrd="0" parTransId="{B0EAFC92-6A8F-4BAC-9F4B-862927C6DFA4}" sibTransId="{5C49CDC7-DF58-4343-83D4-00E220C0C9A3}"/>
    <dgm:cxn modelId="{9A662740-9CA4-4E56-BBCC-DAE597697300}" srcId="{3801FCE8-A1BF-46A2-84EB-F656DAEE860E}" destId="{A3D77A71-7393-4137-A83E-1B6DFC3BCB53}" srcOrd="0" destOrd="0" parTransId="{04974304-B152-4D6E-AEE9-EA3AA5BB14C5}" sibTransId="{8F7E8772-C87D-4C06-A0CE-AFD94BD307EB}"/>
    <dgm:cxn modelId="{510C0843-5067-4FDE-9A4F-4E048FAA97B4}" type="presOf" srcId="{1686A8C0-2E4C-418C-BF1C-9E4EF7854539}" destId="{EE42D6FA-20A4-49F9-BB05-4E4C74CED277}" srcOrd="0" destOrd="0" presId="urn:microsoft.com/office/officeart/2005/8/layout/hierarchy1"/>
    <dgm:cxn modelId="{05CF6945-935C-435F-97F4-49ABB673E7D8}" type="presOf" srcId="{BF6A21B2-9863-4A4B-806F-B9B6028DB819}" destId="{6BAF89D4-C9A0-4A7A-98B3-FB546A3EF191}" srcOrd="0" destOrd="0" presId="urn:microsoft.com/office/officeart/2005/8/layout/hierarchy1"/>
    <dgm:cxn modelId="{A751526A-185A-4033-B31D-53C948F9CC2F}" type="presOf" srcId="{0E9E9A21-C0D0-4A2C-BFD1-541745637FF0}" destId="{1F73CDAA-DD07-4078-B955-BFE2CE8A6136}" srcOrd="0" destOrd="0" presId="urn:microsoft.com/office/officeart/2005/8/layout/hierarchy1"/>
    <dgm:cxn modelId="{F38F4F6E-C68A-4E25-8460-1ECFFBCE93AF}" srcId="{F5E0D725-51B9-464E-8861-52A213D2BF4F}" destId="{5A0B9D1E-5C76-4FF9-A383-E5CBAF9BC9AD}" srcOrd="1" destOrd="0" parTransId="{18B95B76-4FC1-4D24-B779-15E162FDE274}" sibTransId="{763FF333-42F3-4EF9-848B-3432A16E4D88}"/>
    <dgm:cxn modelId="{0257DB54-0CBA-4579-B2FD-30300CE83E35}" type="presOf" srcId="{3801FCE8-A1BF-46A2-84EB-F656DAEE860E}" destId="{7C89BA02-79BA-4CB7-92BD-4673D8E34E30}" srcOrd="0" destOrd="0" presId="urn:microsoft.com/office/officeart/2005/8/layout/hierarchy1"/>
    <dgm:cxn modelId="{85A82883-A8CC-4356-9714-2D7FDF0BFFD5}" srcId="{0E9E9A21-C0D0-4A2C-BFD1-541745637FF0}" destId="{F5E0D725-51B9-464E-8861-52A213D2BF4F}" srcOrd="0" destOrd="0" parTransId="{741C62AE-B863-416E-8DF9-022125948D71}" sibTransId="{8AF7CDAA-006C-4575-A875-BBA3FCF83B50}"/>
    <dgm:cxn modelId="{D12CADAB-5A6B-4FF7-B1F1-DC43A0774A5A}" type="presOf" srcId="{B0EAFC92-6A8F-4BAC-9F4B-862927C6DFA4}" destId="{F78FAF64-141E-4BA5-893D-6F3A5A63582D}" srcOrd="0" destOrd="0" presId="urn:microsoft.com/office/officeart/2005/8/layout/hierarchy1"/>
    <dgm:cxn modelId="{649930B4-E286-4E5F-AD62-0E33D69B9A00}" type="presOf" srcId="{A3D77A71-7393-4137-A83E-1B6DFC3BCB53}" destId="{6783D6D3-2034-4ED2-ADE5-9713F831209C}" srcOrd="0" destOrd="0" presId="urn:microsoft.com/office/officeart/2005/8/layout/hierarchy1"/>
    <dgm:cxn modelId="{083BB6BE-48AF-404B-BA56-11223C5B8C48}" type="presOf" srcId="{5A0B9D1E-5C76-4FF9-A383-E5CBAF9BC9AD}" destId="{CF3B862C-8061-4CAD-B99B-C5159EF770FA}" srcOrd="0" destOrd="0" presId="urn:microsoft.com/office/officeart/2005/8/layout/hierarchy1"/>
    <dgm:cxn modelId="{56B807DB-D314-4137-9864-2A3359700888}" type="presOf" srcId="{04974304-B152-4D6E-AEE9-EA3AA5BB14C5}" destId="{07D2E2CB-59EF-46A0-A91D-791B0D6382DB}" srcOrd="0" destOrd="0" presId="urn:microsoft.com/office/officeart/2005/8/layout/hierarchy1"/>
    <dgm:cxn modelId="{369C4DE4-24B5-4F63-89AB-D8536F20FEA2}" srcId="{F5E0D725-51B9-464E-8861-52A213D2BF4F}" destId="{3801FCE8-A1BF-46A2-84EB-F656DAEE860E}" srcOrd="0" destOrd="0" parTransId="{BF6A21B2-9863-4A4B-806F-B9B6028DB819}" sibTransId="{859EE27E-5769-483B-9198-FE63A2409067}"/>
    <dgm:cxn modelId="{94AA30FC-3BBB-4EA5-A5CE-292CF7F51395}" type="presParOf" srcId="{1F73CDAA-DD07-4078-B955-BFE2CE8A6136}" destId="{2CBDB680-B77E-4E6C-8857-02811DF111E3}" srcOrd="0" destOrd="0" presId="urn:microsoft.com/office/officeart/2005/8/layout/hierarchy1"/>
    <dgm:cxn modelId="{31B39926-613B-40DF-82B5-8E542EC0F60D}" type="presParOf" srcId="{2CBDB680-B77E-4E6C-8857-02811DF111E3}" destId="{17FC9187-CEED-4495-993B-6617E38AFB04}" srcOrd="0" destOrd="0" presId="urn:microsoft.com/office/officeart/2005/8/layout/hierarchy1"/>
    <dgm:cxn modelId="{B143A7ED-341D-43B2-ADBB-4D4BB3DDB29E}" type="presParOf" srcId="{17FC9187-CEED-4495-993B-6617E38AFB04}" destId="{41FE4B53-D1C0-470A-A8F2-5C603F4932F4}" srcOrd="0" destOrd="0" presId="urn:microsoft.com/office/officeart/2005/8/layout/hierarchy1"/>
    <dgm:cxn modelId="{BBD0A462-76EB-4493-9059-65FE59B56682}" type="presParOf" srcId="{17FC9187-CEED-4495-993B-6617E38AFB04}" destId="{F0761665-5867-420F-BF49-E90BDB59DA3B}" srcOrd="1" destOrd="0" presId="urn:microsoft.com/office/officeart/2005/8/layout/hierarchy1"/>
    <dgm:cxn modelId="{F66F474B-328F-459C-8D7C-B5839A07D327}" type="presParOf" srcId="{2CBDB680-B77E-4E6C-8857-02811DF111E3}" destId="{8DC3792A-BF81-476B-8CEC-1910085EBE4A}" srcOrd="1" destOrd="0" presId="urn:microsoft.com/office/officeart/2005/8/layout/hierarchy1"/>
    <dgm:cxn modelId="{67CB2667-3115-467F-90CA-1FB73303B0BA}" type="presParOf" srcId="{8DC3792A-BF81-476B-8CEC-1910085EBE4A}" destId="{6BAF89D4-C9A0-4A7A-98B3-FB546A3EF191}" srcOrd="0" destOrd="0" presId="urn:microsoft.com/office/officeart/2005/8/layout/hierarchy1"/>
    <dgm:cxn modelId="{1CA9CDEB-A879-4EC2-935B-F40879BE2070}" type="presParOf" srcId="{8DC3792A-BF81-476B-8CEC-1910085EBE4A}" destId="{2CA10D05-E054-439B-9121-FD295E285F8F}" srcOrd="1" destOrd="0" presId="urn:microsoft.com/office/officeart/2005/8/layout/hierarchy1"/>
    <dgm:cxn modelId="{711C0634-2AA8-4623-A7AE-B65B04FC5739}" type="presParOf" srcId="{2CA10D05-E054-439B-9121-FD295E285F8F}" destId="{A885B3B2-C998-4412-918F-CDFC6EB1DE6B}" srcOrd="0" destOrd="0" presId="urn:microsoft.com/office/officeart/2005/8/layout/hierarchy1"/>
    <dgm:cxn modelId="{B695C680-99DE-488E-B5A9-FD70E17427E8}" type="presParOf" srcId="{A885B3B2-C998-4412-918F-CDFC6EB1DE6B}" destId="{439041DE-A5DD-435F-A94A-19824EBE3D14}" srcOrd="0" destOrd="0" presId="urn:microsoft.com/office/officeart/2005/8/layout/hierarchy1"/>
    <dgm:cxn modelId="{54378502-B501-4D28-81D2-69FBF90A37A7}" type="presParOf" srcId="{A885B3B2-C998-4412-918F-CDFC6EB1DE6B}" destId="{7C89BA02-79BA-4CB7-92BD-4673D8E34E30}" srcOrd="1" destOrd="0" presId="urn:microsoft.com/office/officeart/2005/8/layout/hierarchy1"/>
    <dgm:cxn modelId="{184E8604-0AB6-4036-AD75-EF11D4B4FD93}" type="presParOf" srcId="{2CA10D05-E054-439B-9121-FD295E285F8F}" destId="{CFE02C9A-CD19-4E40-A6CE-E21872C30700}" srcOrd="1" destOrd="0" presId="urn:microsoft.com/office/officeart/2005/8/layout/hierarchy1"/>
    <dgm:cxn modelId="{B5DDE71E-A3FD-456B-A4B2-7CAC6D9674EB}" type="presParOf" srcId="{CFE02C9A-CD19-4E40-A6CE-E21872C30700}" destId="{07D2E2CB-59EF-46A0-A91D-791B0D6382DB}" srcOrd="0" destOrd="0" presId="urn:microsoft.com/office/officeart/2005/8/layout/hierarchy1"/>
    <dgm:cxn modelId="{3614ADD7-0C41-431A-8329-8C65BC97296A}" type="presParOf" srcId="{CFE02C9A-CD19-4E40-A6CE-E21872C30700}" destId="{85487420-FF3B-4EE0-94A7-A7BA2BF91600}" srcOrd="1" destOrd="0" presId="urn:microsoft.com/office/officeart/2005/8/layout/hierarchy1"/>
    <dgm:cxn modelId="{63E6B20E-F464-4ECA-AA3F-57F20B273B02}" type="presParOf" srcId="{85487420-FF3B-4EE0-94A7-A7BA2BF91600}" destId="{967C354E-6708-44B5-A80B-EF5D0C0963D1}" srcOrd="0" destOrd="0" presId="urn:microsoft.com/office/officeart/2005/8/layout/hierarchy1"/>
    <dgm:cxn modelId="{23060EB0-EB30-4975-A032-CE50BFA4E566}" type="presParOf" srcId="{967C354E-6708-44B5-A80B-EF5D0C0963D1}" destId="{6029A8B7-52B1-48C2-A72F-956554B9C808}" srcOrd="0" destOrd="0" presId="urn:microsoft.com/office/officeart/2005/8/layout/hierarchy1"/>
    <dgm:cxn modelId="{D7BAA317-8749-4647-B46C-4C288C0BEA29}" type="presParOf" srcId="{967C354E-6708-44B5-A80B-EF5D0C0963D1}" destId="{6783D6D3-2034-4ED2-ADE5-9713F831209C}" srcOrd="1" destOrd="0" presId="urn:microsoft.com/office/officeart/2005/8/layout/hierarchy1"/>
    <dgm:cxn modelId="{3AA8E534-A053-43E8-8860-74934CAA41BF}" type="presParOf" srcId="{85487420-FF3B-4EE0-94A7-A7BA2BF91600}" destId="{0A03DAD9-3A85-4545-A035-93102C69DEE9}" srcOrd="1" destOrd="0" presId="urn:microsoft.com/office/officeart/2005/8/layout/hierarchy1"/>
    <dgm:cxn modelId="{98F34AD5-D7E0-4B75-BFBD-25186E88ACDD}" type="presParOf" srcId="{8DC3792A-BF81-476B-8CEC-1910085EBE4A}" destId="{2A0F7060-3322-43C7-AF0B-580E596FBE5A}" srcOrd="2" destOrd="0" presId="urn:microsoft.com/office/officeart/2005/8/layout/hierarchy1"/>
    <dgm:cxn modelId="{7E90CBD0-B588-4523-9B4B-49C3ED1C497C}" type="presParOf" srcId="{8DC3792A-BF81-476B-8CEC-1910085EBE4A}" destId="{E0D20D00-283D-4660-8052-613699E1BCFE}" srcOrd="3" destOrd="0" presId="urn:microsoft.com/office/officeart/2005/8/layout/hierarchy1"/>
    <dgm:cxn modelId="{9FAF5F5D-2DB5-4D06-91D8-663840E8DE7C}" type="presParOf" srcId="{E0D20D00-283D-4660-8052-613699E1BCFE}" destId="{FEE6C879-625F-49DA-BFFC-BFE88D8F33A8}" srcOrd="0" destOrd="0" presId="urn:microsoft.com/office/officeart/2005/8/layout/hierarchy1"/>
    <dgm:cxn modelId="{A71B5891-9837-4FEF-9CEB-C5CE5D8E5049}" type="presParOf" srcId="{FEE6C879-625F-49DA-BFFC-BFE88D8F33A8}" destId="{CBD3F44E-F98E-457F-ADBC-740E46E8A4CC}" srcOrd="0" destOrd="0" presId="urn:microsoft.com/office/officeart/2005/8/layout/hierarchy1"/>
    <dgm:cxn modelId="{118DCDA6-515E-44A2-96BD-C2CC8FE41F52}" type="presParOf" srcId="{FEE6C879-625F-49DA-BFFC-BFE88D8F33A8}" destId="{CF3B862C-8061-4CAD-B99B-C5159EF770FA}" srcOrd="1" destOrd="0" presId="urn:microsoft.com/office/officeart/2005/8/layout/hierarchy1"/>
    <dgm:cxn modelId="{3A8DD6A0-A211-4315-8A35-0C026D741402}" type="presParOf" srcId="{E0D20D00-283D-4660-8052-613699E1BCFE}" destId="{1B3B82AC-823E-459E-A1D9-380C0BD637D3}" srcOrd="1" destOrd="0" presId="urn:microsoft.com/office/officeart/2005/8/layout/hierarchy1"/>
    <dgm:cxn modelId="{5B994994-0425-4C02-814D-50EF2CC58D44}" type="presParOf" srcId="{1B3B82AC-823E-459E-A1D9-380C0BD637D3}" destId="{F78FAF64-141E-4BA5-893D-6F3A5A63582D}" srcOrd="0" destOrd="0" presId="urn:microsoft.com/office/officeart/2005/8/layout/hierarchy1"/>
    <dgm:cxn modelId="{40C81A2B-834B-4BD1-8E9C-28618750061F}" type="presParOf" srcId="{1B3B82AC-823E-459E-A1D9-380C0BD637D3}" destId="{BA1F482D-9C1E-4D23-898F-BA0A6B85CC4C}" srcOrd="1" destOrd="0" presId="urn:microsoft.com/office/officeart/2005/8/layout/hierarchy1"/>
    <dgm:cxn modelId="{488C63A5-4F63-4432-9DCF-EC3AB5EEEE0D}" type="presParOf" srcId="{BA1F482D-9C1E-4D23-898F-BA0A6B85CC4C}" destId="{61ED76C0-1121-46C2-BFA3-6226ABC062B5}" srcOrd="0" destOrd="0" presId="urn:microsoft.com/office/officeart/2005/8/layout/hierarchy1"/>
    <dgm:cxn modelId="{E95EBC66-07C4-4048-9705-C82D2E211D6A}" type="presParOf" srcId="{61ED76C0-1121-46C2-BFA3-6226ABC062B5}" destId="{690EAACF-9848-4D9E-9DD9-9F47AB1D15C6}" srcOrd="0" destOrd="0" presId="urn:microsoft.com/office/officeart/2005/8/layout/hierarchy1"/>
    <dgm:cxn modelId="{49C4C2A1-E102-4BB0-A3FC-C527CFDCEA3C}" type="presParOf" srcId="{61ED76C0-1121-46C2-BFA3-6226ABC062B5}" destId="{EE42D6FA-20A4-49F9-BB05-4E4C74CED277}" srcOrd="1" destOrd="0" presId="urn:microsoft.com/office/officeart/2005/8/layout/hierarchy1"/>
    <dgm:cxn modelId="{1E55ED9F-4199-4B08-B211-7B4E888C4685}" type="presParOf" srcId="{BA1F482D-9C1E-4D23-898F-BA0A6B85CC4C}" destId="{C03B0634-01D7-4277-9323-999A0AED488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9E9A21-C0D0-4A2C-BFD1-541745637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5E0D725-51B9-464E-8861-52A213D2BF4F}">
      <dgm:prSet phldrT="[Text]"/>
      <dgm:spPr/>
      <dgm:t>
        <a:bodyPr/>
        <a:lstStyle/>
        <a:p>
          <a:r>
            <a:rPr lang="he-IL" dirty="0"/>
            <a:t>חלות הקניין</a:t>
          </a:r>
          <a:endParaRPr lang="en-IL" dirty="0"/>
        </a:p>
      </dgm:t>
    </dgm:pt>
    <dgm:pt modelId="{741C62AE-B863-416E-8DF9-022125948D71}" type="parTrans" cxnId="{85A82883-A8CC-4356-9714-2D7FDF0BFFD5}">
      <dgm:prSet/>
      <dgm:spPr/>
      <dgm:t>
        <a:bodyPr/>
        <a:lstStyle/>
        <a:p>
          <a:endParaRPr lang="en-IL"/>
        </a:p>
      </dgm:t>
    </dgm:pt>
    <dgm:pt modelId="{8AF7CDAA-006C-4575-A875-BBA3FCF83B50}" type="sibTrans" cxnId="{85A82883-A8CC-4356-9714-2D7FDF0BFFD5}">
      <dgm:prSet/>
      <dgm:spPr/>
      <dgm:t>
        <a:bodyPr/>
        <a:lstStyle/>
        <a:p>
          <a:endParaRPr lang="en-IL"/>
        </a:p>
      </dgm:t>
    </dgm:pt>
    <dgm:pt modelId="{3801FCE8-A1BF-46A2-84EB-F656DAEE860E}">
      <dgm:prSet phldrT="[Text]"/>
      <dgm:spPr/>
      <dgm:t>
        <a:bodyPr/>
        <a:lstStyle/>
        <a:p>
          <a:r>
            <a:rPr lang="he-IL" dirty="0"/>
            <a:t>מדין </a:t>
          </a:r>
          <a:r>
            <a:rPr lang="he-IL" dirty="0" err="1"/>
            <a:t>גמירות</a:t>
          </a:r>
          <a:r>
            <a:rPr lang="he-IL" dirty="0"/>
            <a:t> דעת </a:t>
          </a:r>
          <a:endParaRPr lang="en-IL" dirty="0"/>
        </a:p>
      </dgm:t>
    </dgm:pt>
    <dgm:pt modelId="{BF6A21B2-9863-4A4B-806F-B9B6028DB819}" type="parTrans" cxnId="{369C4DE4-24B5-4F63-89AB-D8536F20FEA2}">
      <dgm:prSet/>
      <dgm:spPr/>
      <dgm:t>
        <a:bodyPr/>
        <a:lstStyle/>
        <a:p>
          <a:endParaRPr lang="en-IL"/>
        </a:p>
      </dgm:t>
    </dgm:pt>
    <dgm:pt modelId="{859EE27E-5769-483B-9198-FE63A2409067}" type="sibTrans" cxnId="{369C4DE4-24B5-4F63-89AB-D8536F20FEA2}">
      <dgm:prSet/>
      <dgm:spPr/>
      <dgm:t>
        <a:bodyPr/>
        <a:lstStyle/>
        <a:p>
          <a:endParaRPr lang="en-IL"/>
        </a:p>
      </dgm:t>
    </dgm:pt>
    <dgm:pt modelId="{A3D77A71-7393-4137-A83E-1B6DFC3BCB53}">
      <dgm:prSet phldrT="[Text]"/>
      <dgm:spPr/>
      <dgm:t>
        <a:bodyPr/>
        <a:lstStyle/>
        <a:p>
          <a:r>
            <a:rPr lang="he-IL" dirty="0" err="1"/>
            <a:t>חזון</a:t>
          </a:r>
          <a:r>
            <a:rPr lang="he-IL" dirty="0"/>
            <a:t> איש </a:t>
          </a:r>
          <a:endParaRPr lang="en-IL" dirty="0"/>
        </a:p>
      </dgm:t>
    </dgm:pt>
    <dgm:pt modelId="{04974304-B152-4D6E-AEE9-EA3AA5BB14C5}" type="parTrans" cxnId="{9A662740-9CA4-4E56-BBCC-DAE597697300}">
      <dgm:prSet/>
      <dgm:spPr/>
      <dgm:t>
        <a:bodyPr/>
        <a:lstStyle/>
        <a:p>
          <a:endParaRPr lang="en-IL"/>
        </a:p>
      </dgm:t>
    </dgm:pt>
    <dgm:pt modelId="{8F7E8772-C87D-4C06-A0CE-AFD94BD307EB}" type="sibTrans" cxnId="{9A662740-9CA4-4E56-BBCC-DAE597697300}">
      <dgm:prSet/>
      <dgm:spPr/>
      <dgm:t>
        <a:bodyPr/>
        <a:lstStyle/>
        <a:p>
          <a:endParaRPr lang="en-IL"/>
        </a:p>
      </dgm:t>
    </dgm:pt>
    <dgm:pt modelId="{5A0B9D1E-5C76-4FF9-A383-E5CBAF9BC9AD}">
      <dgm:prSet phldrT="[Text]"/>
      <dgm:spPr/>
      <dgm:t>
        <a:bodyPr/>
        <a:lstStyle/>
        <a:p>
          <a:r>
            <a:rPr lang="he-IL" dirty="0"/>
            <a:t>מדין מעשה קניין פורמלי</a:t>
          </a:r>
          <a:endParaRPr lang="en-IL" dirty="0"/>
        </a:p>
      </dgm:t>
    </dgm:pt>
    <dgm:pt modelId="{18B95B76-4FC1-4D24-B779-15E162FDE274}" type="parTrans" cxnId="{F38F4F6E-C68A-4E25-8460-1ECFFBCE93AF}">
      <dgm:prSet/>
      <dgm:spPr/>
      <dgm:t>
        <a:bodyPr/>
        <a:lstStyle/>
        <a:p>
          <a:endParaRPr lang="en-IL"/>
        </a:p>
      </dgm:t>
    </dgm:pt>
    <dgm:pt modelId="{763FF333-42F3-4EF9-848B-3432A16E4D88}" type="sibTrans" cxnId="{F38F4F6E-C68A-4E25-8460-1ECFFBCE93AF}">
      <dgm:prSet/>
      <dgm:spPr/>
      <dgm:t>
        <a:bodyPr/>
        <a:lstStyle/>
        <a:p>
          <a:endParaRPr lang="en-IL"/>
        </a:p>
      </dgm:t>
    </dgm:pt>
    <dgm:pt modelId="{1686A8C0-2E4C-418C-BF1C-9E4EF7854539}">
      <dgm:prSet phldrT="[Text]"/>
      <dgm:spPr/>
      <dgm:t>
        <a:bodyPr/>
        <a:lstStyle/>
        <a:p>
          <a:r>
            <a:rPr lang="he-IL" dirty="0"/>
            <a:t>רמב"ם</a:t>
          </a:r>
          <a:endParaRPr lang="en-IL" dirty="0"/>
        </a:p>
      </dgm:t>
    </dgm:pt>
    <dgm:pt modelId="{B0EAFC92-6A8F-4BAC-9F4B-862927C6DFA4}" type="parTrans" cxnId="{7B8EA032-72FF-4C09-B54E-520DF315DF2E}">
      <dgm:prSet/>
      <dgm:spPr/>
      <dgm:t>
        <a:bodyPr/>
        <a:lstStyle/>
        <a:p>
          <a:endParaRPr lang="en-IL"/>
        </a:p>
      </dgm:t>
    </dgm:pt>
    <dgm:pt modelId="{5C49CDC7-DF58-4343-83D4-00E220C0C9A3}" type="sibTrans" cxnId="{7B8EA032-72FF-4C09-B54E-520DF315DF2E}">
      <dgm:prSet/>
      <dgm:spPr/>
      <dgm:t>
        <a:bodyPr/>
        <a:lstStyle/>
        <a:p>
          <a:endParaRPr lang="en-IL"/>
        </a:p>
      </dgm:t>
    </dgm:pt>
    <dgm:pt modelId="{CDF8C975-9253-4837-96FD-D4858684C25D}">
      <dgm:prSet phldrT="[Text]"/>
      <dgm:spPr/>
      <dgm:t>
        <a:bodyPr/>
        <a:lstStyle/>
        <a:p>
          <a:r>
            <a:rPr lang="he-IL" dirty="0"/>
            <a:t>מדין פרסום שינוי הבעלות לציבור</a:t>
          </a:r>
          <a:endParaRPr lang="en-IL" dirty="0"/>
        </a:p>
      </dgm:t>
    </dgm:pt>
    <dgm:pt modelId="{1439816A-0A1B-49C2-AE99-8D79452B50EF}" type="parTrans" cxnId="{C2C13437-B2A5-42DB-86A2-D4ED7C0972FC}">
      <dgm:prSet/>
      <dgm:spPr/>
      <dgm:t>
        <a:bodyPr/>
        <a:lstStyle/>
        <a:p>
          <a:endParaRPr lang="en-IL"/>
        </a:p>
      </dgm:t>
    </dgm:pt>
    <dgm:pt modelId="{5DF7EA0A-1135-4F58-B0F2-6E35B73B5BCD}" type="sibTrans" cxnId="{C2C13437-B2A5-42DB-86A2-D4ED7C0972FC}">
      <dgm:prSet/>
      <dgm:spPr/>
      <dgm:t>
        <a:bodyPr/>
        <a:lstStyle/>
        <a:p>
          <a:endParaRPr lang="en-IL"/>
        </a:p>
      </dgm:t>
    </dgm:pt>
    <dgm:pt modelId="{052D1983-9EF7-4315-987D-6DDC10415271}">
      <dgm:prSet phldrT="[Text]"/>
      <dgm:spPr/>
      <dgm:t>
        <a:bodyPr/>
        <a:lstStyle/>
        <a:p>
          <a:r>
            <a:rPr lang="he-IL" dirty="0"/>
            <a:t>ירושלמי קידושין</a:t>
          </a:r>
          <a:endParaRPr lang="en-IL" dirty="0"/>
        </a:p>
      </dgm:t>
    </dgm:pt>
    <dgm:pt modelId="{AEB048AD-121A-44CA-823C-F69CE520A776}" type="parTrans" cxnId="{29DB2224-A9E8-42C9-B930-0CB9BE5CF227}">
      <dgm:prSet/>
      <dgm:spPr/>
      <dgm:t>
        <a:bodyPr/>
        <a:lstStyle/>
        <a:p>
          <a:endParaRPr lang="en-IL"/>
        </a:p>
      </dgm:t>
    </dgm:pt>
    <dgm:pt modelId="{BD87BC95-5848-46F9-B953-26161E2D38C6}" type="sibTrans" cxnId="{29DB2224-A9E8-42C9-B930-0CB9BE5CF227}">
      <dgm:prSet/>
      <dgm:spPr/>
      <dgm:t>
        <a:bodyPr/>
        <a:lstStyle/>
        <a:p>
          <a:endParaRPr lang="en-IL"/>
        </a:p>
      </dgm:t>
    </dgm:pt>
    <dgm:pt modelId="{1F73CDAA-DD07-4078-B955-BFE2CE8A6136}" type="pres">
      <dgm:prSet presAssocID="{0E9E9A21-C0D0-4A2C-BFD1-541745637FF0}" presName="hierChild1" presStyleCnt="0">
        <dgm:presLayoutVars>
          <dgm:chPref val="1"/>
          <dgm:dir val="rev"/>
          <dgm:animOne val="branch"/>
          <dgm:animLvl val="lvl"/>
          <dgm:resizeHandles/>
        </dgm:presLayoutVars>
      </dgm:prSet>
      <dgm:spPr/>
    </dgm:pt>
    <dgm:pt modelId="{2CBDB680-B77E-4E6C-8857-02811DF111E3}" type="pres">
      <dgm:prSet presAssocID="{F5E0D725-51B9-464E-8861-52A213D2BF4F}" presName="hierRoot1" presStyleCnt="0"/>
      <dgm:spPr/>
    </dgm:pt>
    <dgm:pt modelId="{17FC9187-CEED-4495-993B-6617E38AFB04}" type="pres">
      <dgm:prSet presAssocID="{F5E0D725-51B9-464E-8861-52A213D2BF4F}" presName="composite" presStyleCnt="0"/>
      <dgm:spPr/>
    </dgm:pt>
    <dgm:pt modelId="{41FE4B53-D1C0-470A-A8F2-5C603F4932F4}" type="pres">
      <dgm:prSet presAssocID="{F5E0D725-51B9-464E-8861-52A213D2BF4F}" presName="background" presStyleLbl="node0" presStyleIdx="0" presStyleCnt="1"/>
      <dgm:spPr/>
    </dgm:pt>
    <dgm:pt modelId="{F0761665-5867-420F-BF49-E90BDB59DA3B}" type="pres">
      <dgm:prSet presAssocID="{F5E0D725-51B9-464E-8861-52A213D2BF4F}" presName="text" presStyleLbl="fgAcc0" presStyleIdx="0" presStyleCnt="1">
        <dgm:presLayoutVars>
          <dgm:chPref val="3"/>
        </dgm:presLayoutVars>
      </dgm:prSet>
      <dgm:spPr/>
    </dgm:pt>
    <dgm:pt modelId="{8DC3792A-BF81-476B-8CEC-1910085EBE4A}" type="pres">
      <dgm:prSet presAssocID="{F5E0D725-51B9-464E-8861-52A213D2BF4F}" presName="hierChild2" presStyleCnt="0"/>
      <dgm:spPr/>
    </dgm:pt>
    <dgm:pt modelId="{6BAF89D4-C9A0-4A7A-98B3-FB546A3EF191}" type="pres">
      <dgm:prSet presAssocID="{BF6A21B2-9863-4A4B-806F-B9B6028DB819}" presName="Name10" presStyleLbl="parChTrans1D2" presStyleIdx="0" presStyleCnt="3"/>
      <dgm:spPr/>
    </dgm:pt>
    <dgm:pt modelId="{2CA10D05-E054-439B-9121-FD295E285F8F}" type="pres">
      <dgm:prSet presAssocID="{3801FCE8-A1BF-46A2-84EB-F656DAEE860E}" presName="hierRoot2" presStyleCnt="0"/>
      <dgm:spPr/>
    </dgm:pt>
    <dgm:pt modelId="{A885B3B2-C998-4412-918F-CDFC6EB1DE6B}" type="pres">
      <dgm:prSet presAssocID="{3801FCE8-A1BF-46A2-84EB-F656DAEE860E}" presName="composite2" presStyleCnt="0"/>
      <dgm:spPr/>
    </dgm:pt>
    <dgm:pt modelId="{439041DE-A5DD-435F-A94A-19824EBE3D14}" type="pres">
      <dgm:prSet presAssocID="{3801FCE8-A1BF-46A2-84EB-F656DAEE860E}" presName="background2" presStyleLbl="node2" presStyleIdx="0" presStyleCnt="3"/>
      <dgm:spPr/>
    </dgm:pt>
    <dgm:pt modelId="{7C89BA02-79BA-4CB7-92BD-4673D8E34E30}" type="pres">
      <dgm:prSet presAssocID="{3801FCE8-A1BF-46A2-84EB-F656DAEE860E}" presName="text2" presStyleLbl="fgAcc2" presStyleIdx="0" presStyleCnt="3">
        <dgm:presLayoutVars>
          <dgm:chPref val="3"/>
        </dgm:presLayoutVars>
      </dgm:prSet>
      <dgm:spPr/>
    </dgm:pt>
    <dgm:pt modelId="{CFE02C9A-CD19-4E40-A6CE-E21872C30700}" type="pres">
      <dgm:prSet presAssocID="{3801FCE8-A1BF-46A2-84EB-F656DAEE860E}" presName="hierChild3" presStyleCnt="0"/>
      <dgm:spPr/>
    </dgm:pt>
    <dgm:pt modelId="{07D2E2CB-59EF-46A0-A91D-791B0D6382DB}" type="pres">
      <dgm:prSet presAssocID="{04974304-B152-4D6E-AEE9-EA3AA5BB14C5}" presName="Name17" presStyleLbl="parChTrans1D3" presStyleIdx="0" presStyleCnt="3"/>
      <dgm:spPr/>
    </dgm:pt>
    <dgm:pt modelId="{85487420-FF3B-4EE0-94A7-A7BA2BF91600}" type="pres">
      <dgm:prSet presAssocID="{A3D77A71-7393-4137-A83E-1B6DFC3BCB53}" presName="hierRoot3" presStyleCnt="0"/>
      <dgm:spPr/>
    </dgm:pt>
    <dgm:pt modelId="{967C354E-6708-44B5-A80B-EF5D0C0963D1}" type="pres">
      <dgm:prSet presAssocID="{A3D77A71-7393-4137-A83E-1B6DFC3BCB53}" presName="composite3" presStyleCnt="0"/>
      <dgm:spPr/>
    </dgm:pt>
    <dgm:pt modelId="{6029A8B7-52B1-48C2-A72F-956554B9C808}" type="pres">
      <dgm:prSet presAssocID="{A3D77A71-7393-4137-A83E-1B6DFC3BCB53}" presName="background3" presStyleLbl="node3" presStyleIdx="0" presStyleCnt="3"/>
      <dgm:spPr/>
    </dgm:pt>
    <dgm:pt modelId="{6783D6D3-2034-4ED2-ADE5-9713F831209C}" type="pres">
      <dgm:prSet presAssocID="{A3D77A71-7393-4137-A83E-1B6DFC3BCB53}" presName="text3" presStyleLbl="fgAcc3" presStyleIdx="0" presStyleCnt="3">
        <dgm:presLayoutVars>
          <dgm:chPref val="3"/>
        </dgm:presLayoutVars>
      </dgm:prSet>
      <dgm:spPr/>
    </dgm:pt>
    <dgm:pt modelId="{0A03DAD9-3A85-4545-A035-93102C69DEE9}" type="pres">
      <dgm:prSet presAssocID="{A3D77A71-7393-4137-A83E-1B6DFC3BCB53}" presName="hierChild4" presStyleCnt="0"/>
      <dgm:spPr/>
    </dgm:pt>
    <dgm:pt modelId="{2A0F7060-3322-43C7-AF0B-580E596FBE5A}" type="pres">
      <dgm:prSet presAssocID="{18B95B76-4FC1-4D24-B779-15E162FDE274}" presName="Name10" presStyleLbl="parChTrans1D2" presStyleIdx="1" presStyleCnt="3"/>
      <dgm:spPr/>
    </dgm:pt>
    <dgm:pt modelId="{E0D20D00-283D-4660-8052-613699E1BCFE}" type="pres">
      <dgm:prSet presAssocID="{5A0B9D1E-5C76-4FF9-A383-E5CBAF9BC9AD}" presName="hierRoot2" presStyleCnt="0"/>
      <dgm:spPr/>
    </dgm:pt>
    <dgm:pt modelId="{FEE6C879-625F-49DA-BFFC-BFE88D8F33A8}" type="pres">
      <dgm:prSet presAssocID="{5A0B9D1E-5C76-4FF9-A383-E5CBAF9BC9AD}" presName="composite2" presStyleCnt="0"/>
      <dgm:spPr/>
    </dgm:pt>
    <dgm:pt modelId="{CBD3F44E-F98E-457F-ADBC-740E46E8A4CC}" type="pres">
      <dgm:prSet presAssocID="{5A0B9D1E-5C76-4FF9-A383-E5CBAF9BC9AD}" presName="background2" presStyleLbl="node2" presStyleIdx="1" presStyleCnt="3"/>
      <dgm:spPr/>
    </dgm:pt>
    <dgm:pt modelId="{CF3B862C-8061-4CAD-B99B-C5159EF770FA}" type="pres">
      <dgm:prSet presAssocID="{5A0B9D1E-5C76-4FF9-A383-E5CBAF9BC9AD}" presName="text2" presStyleLbl="fgAcc2" presStyleIdx="1" presStyleCnt="3">
        <dgm:presLayoutVars>
          <dgm:chPref val="3"/>
        </dgm:presLayoutVars>
      </dgm:prSet>
      <dgm:spPr/>
    </dgm:pt>
    <dgm:pt modelId="{1B3B82AC-823E-459E-A1D9-380C0BD637D3}" type="pres">
      <dgm:prSet presAssocID="{5A0B9D1E-5C76-4FF9-A383-E5CBAF9BC9AD}" presName="hierChild3" presStyleCnt="0"/>
      <dgm:spPr/>
    </dgm:pt>
    <dgm:pt modelId="{F78FAF64-141E-4BA5-893D-6F3A5A63582D}" type="pres">
      <dgm:prSet presAssocID="{B0EAFC92-6A8F-4BAC-9F4B-862927C6DFA4}" presName="Name17" presStyleLbl="parChTrans1D3" presStyleIdx="1" presStyleCnt="3"/>
      <dgm:spPr/>
    </dgm:pt>
    <dgm:pt modelId="{BA1F482D-9C1E-4D23-898F-BA0A6B85CC4C}" type="pres">
      <dgm:prSet presAssocID="{1686A8C0-2E4C-418C-BF1C-9E4EF7854539}" presName="hierRoot3" presStyleCnt="0"/>
      <dgm:spPr/>
    </dgm:pt>
    <dgm:pt modelId="{61ED76C0-1121-46C2-BFA3-6226ABC062B5}" type="pres">
      <dgm:prSet presAssocID="{1686A8C0-2E4C-418C-BF1C-9E4EF7854539}" presName="composite3" presStyleCnt="0"/>
      <dgm:spPr/>
    </dgm:pt>
    <dgm:pt modelId="{690EAACF-9848-4D9E-9DD9-9F47AB1D15C6}" type="pres">
      <dgm:prSet presAssocID="{1686A8C0-2E4C-418C-BF1C-9E4EF7854539}" presName="background3" presStyleLbl="node3" presStyleIdx="1" presStyleCnt="3"/>
      <dgm:spPr/>
    </dgm:pt>
    <dgm:pt modelId="{EE42D6FA-20A4-49F9-BB05-4E4C74CED277}" type="pres">
      <dgm:prSet presAssocID="{1686A8C0-2E4C-418C-BF1C-9E4EF7854539}" presName="text3" presStyleLbl="fgAcc3" presStyleIdx="1" presStyleCnt="3">
        <dgm:presLayoutVars>
          <dgm:chPref val="3"/>
        </dgm:presLayoutVars>
      </dgm:prSet>
      <dgm:spPr/>
    </dgm:pt>
    <dgm:pt modelId="{C03B0634-01D7-4277-9323-999A0AED4889}" type="pres">
      <dgm:prSet presAssocID="{1686A8C0-2E4C-418C-BF1C-9E4EF7854539}" presName="hierChild4" presStyleCnt="0"/>
      <dgm:spPr/>
    </dgm:pt>
    <dgm:pt modelId="{F12DC750-D88E-4971-BEEC-30ABC0B8368F}" type="pres">
      <dgm:prSet presAssocID="{1439816A-0A1B-49C2-AE99-8D79452B50EF}" presName="Name10" presStyleLbl="parChTrans1D2" presStyleIdx="2" presStyleCnt="3"/>
      <dgm:spPr/>
    </dgm:pt>
    <dgm:pt modelId="{4ED0E1EB-E6A1-43C9-8E67-6663F1AEC8E2}" type="pres">
      <dgm:prSet presAssocID="{CDF8C975-9253-4837-96FD-D4858684C25D}" presName="hierRoot2" presStyleCnt="0"/>
      <dgm:spPr/>
    </dgm:pt>
    <dgm:pt modelId="{D4444875-5C13-4383-ADA3-C24871B15D24}" type="pres">
      <dgm:prSet presAssocID="{CDF8C975-9253-4837-96FD-D4858684C25D}" presName="composite2" presStyleCnt="0"/>
      <dgm:spPr/>
    </dgm:pt>
    <dgm:pt modelId="{8212FD1F-4DC3-4EE4-930B-D94E49A66E12}" type="pres">
      <dgm:prSet presAssocID="{CDF8C975-9253-4837-96FD-D4858684C25D}" presName="background2" presStyleLbl="node2" presStyleIdx="2" presStyleCnt="3"/>
      <dgm:spPr>
        <a:solidFill>
          <a:schemeClr val="accent6"/>
        </a:solidFill>
      </dgm:spPr>
    </dgm:pt>
    <dgm:pt modelId="{CEC5F75A-D21E-47B0-8938-77CCC5B8EE4D}" type="pres">
      <dgm:prSet presAssocID="{CDF8C975-9253-4837-96FD-D4858684C25D}" presName="text2" presStyleLbl="fgAcc2" presStyleIdx="2" presStyleCnt="3">
        <dgm:presLayoutVars>
          <dgm:chPref val="3"/>
        </dgm:presLayoutVars>
      </dgm:prSet>
      <dgm:spPr/>
    </dgm:pt>
    <dgm:pt modelId="{44A6ECDB-E0AA-4C8A-9A33-86AD7B7DC4D9}" type="pres">
      <dgm:prSet presAssocID="{CDF8C975-9253-4837-96FD-D4858684C25D}" presName="hierChild3" presStyleCnt="0"/>
      <dgm:spPr/>
    </dgm:pt>
    <dgm:pt modelId="{A3EB2E4B-3BA4-4FD5-B5C9-30FF0DBFF816}" type="pres">
      <dgm:prSet presAssocID="{AEB048AD-121A-44CA-823C-F69CE520A776}" presName="Name17" presStyleLbl="parChTrans1D3" presStyleIdx="2" presStyleCnt="3"/>
      <dgm:spPr/>
    </dgm:pt>
    <dgm:pt modelId="{FBA59AFB-32BF-45D4-8BA3-C11292CE280A}" type="pres">
      <dgm:prSet presAssocID="{052D1983-9EF7-4315-987D-6DDC10415271}" presName="hierRoot3" presStyleCnt="0"/>
      <dgm:spPr/>
    </dgm:pt>
    <dgm:pt modelId="{50BCD9B4-E525-4638-946E-15C64DE8C877}" type="pres">
      <dgm:prSet presAssocID="{052D1983-9EF7-4315-987D-6DDC10415271}" presName="composite3" presStyleCnt="0"/>
      <dgm:spPr/>
    </dgm:pt>
    <dgm:pt modelId="{A5AFE8B7-4ECD-4150-9577-E038E8FAD4D2}" type="pres">
      <dgm:prSet presAssocID="{052D1983-9EF7-4315-987D-6DDC10415271}" presName="background3" presStyleLbl="node3" presStyleIdx="2" presStyleCnt="3"/>
      <dgm:spPr>
        <a:solidFill>
          <a:srgbClr val="00B050"/>
        </a:solidFill>
      </dgm:spPr>
    </dgm:pt>
    <dgm:pt modelId="{7EE06931-85BA-4CED-A9E8-3DA60629A0EF}" type="pres">
      <dgm:prSet presAssocID="{052D1983-9EF7-4315-987D-6DDC10415271}" presName="text3" presStyleLbl="fgAcc3" presStyleIdx="2" presStyleCnt="3">
        <dgm:presLayoutVars>
          <dgm:chPref val="3"/>
        </dgm:presLayoutVars>
      </dgm:prSet>
      <dgm:spPr/>
    </dgm:pt>
    <dgm:pt modelId="{EF5310F6-F0B2-4FC1-BE26-ADEABBDB410B}" type="pres">
      <dgm:prSet presAssocID="{052D1983-9EF7-4315-987D-6DDC10415271}" presName="hierChild4" presStyleCnt="0"/>
      <dgm:spPr/>
    </dgm:pt>
  </dgm:ptLst>
  <dgm:cxnLst>
    <dgm:cxn modelId="{B0109402-EDDC-42FC-803D-44822903F1C2}" type="presOf" srcId="{F5E0D725-51B9-464E-8861-52A213D2BF4F}" destId="{F0761665-5867-420F-BF49-E90BDB59DA3B}" srcOrd="0" destOrd="0" presId="urn:microsoft.com/office/officeart/2005/8/layout/hierarchy1"/>
    <dgm:cxn modelId="{96930E17-8F01-48EA-97D1-A3F117D0C386}" type="presOf" srcId="{18B95B76-4FC1-4D24-B779-15E162FDE274}" destId="{2A0F7060-3322-43C7-AF0B-580E596FBE5A}" srcOrd="0" destOrd="0" presId="urn:microsoft.com/office/officeart/2005/8/layout/hierarchy1"/>
    <dgm:cxn modelId="{29DB2224-A9E8-42C9-B930-0CB9BE5CF227}" srcId="{CDF8C975-9253-4837-96FD-D4858684C25D}" destId="{052D1983-9EF7-4315-987D-6DDC10415271}" srcOrd="0" destOrd="0" parTransId="{AEB048AD-121A-44CA-823C-F69CE520A776}" sibTransId="{BD87BC95-5848-46F9-B953-26161E2D38C6}"/>
    <dgm:cxn modelId="{7B8EA032-72FF-4C09-B54E-520DF315DF2E}" srcId="{5A0B9D1E-5C76-4FF9-A383-E5CBAF9BC9AD}" destId="{1686A8C0-2E4C-418C-BF1C-9E4EF7854539}" srcOrd="0" destOrd="0" parTransId="{B0EAFC92-6A8F-4BAC-9F4B-862927C6DFA4}" sibTransId="{5C49CDC7-DF58-4343-83D4-00E220C0C9A3}"/>
    <dgm:cxn modelId="{C2C13437-B2A5-42DB-86A2-D4ED7C0972FC}" srcId="{F5E0D725-51B9-464E-8861-52A213D2BF4F}" destId="{CDF8C975-9253-4837-96FD-D4858684C25D}" srcOrd="2" destOrd="0" parTransId="{1439816A-0A1B-49C2-AE99-8D79452B50EF}" sibTransId="{5DF7EA0A-1135-4F58-B0F2-6E35B73B5BCD}"/>
    <dgm:cxn modelId="{F3F6823E-5254-4B4B-AD39-48D87BF66956}" type="presOf" srcId="{1439816A-0A1B-49C2-AE99-8D79452B50EF}" destId="{F12DC750-D88E-4971-BEEC-30ABC0B8368F}" srcOrd="0" destOrd="0" presId="urn:microsoft.com/office/officeart/2005/8/layout/hierarchy1"/>
    <dgm:cxn modelId="{9A662740-9CA4-4E56-BBCC-DAE597697300}" srcId="{3801FCE8-A1BF-46A2-84EB-F656DAEE860E}" destId="{A3D77A71-7393-4137-A83E-1B6DFC3BCB53}" srcOrd="0" destOrd="0" parTransId="{04974304-B152-4D6E-AEE9-EA3AA5BB14C5}" sibTransId="{8F7E8772-C87D-4C06-A0CE-AFD94BD307EB}"/>
    <dgm:cxn modelId="{510C0843-5067-4FDE-9A4F-4E048FAA97B4}" type="presOf" srcId="{1686A8C0-2E4C-418C-BF1C-9E4EF7854539}" destId="{EE42D6FA-20A4-49F9-BB05-4E4C74CED277}" srcOrd="0" destOrd="0" presId="urn:microsoft.com/office/officeart/2005/8/layout/hierarchy1"/>
    <dgm:cxn modelId="{A4046464-9CAD-40F2-9ADC-E79E70D4652B}" type="presOf" srcId="{AEB048AD-121A-44CA-823C-F69CE520A776}" destId="{A3EB2E4B-3BA4-4FD5-B5C9-30FF0DBFF816}" srcOrd="0" destOrd="0" presId="urn:microsoft.com/office/officeart/2005/8/layout/hierarchy1"/>
    <dgm:cxn modelId="{05CF6945-935C-435F-97F4-49ABB673E7D8}" type="presOf" srcId="{BF6A21B2-9863-4A4B-806F-B9B6028DB819}" destId="{6BAF89D4-C9A0-4A7A-98B3-FB546A3EF191}" srcOrd="0" destOrd="0" presId="urn:microsoft.com/office/officeart/2005/8/layout/hierarchy1"/>
    <dgm:cxn modelId="{A751526A-185A-4033-B31D-53C948F9CC2F}" type="presOf" srcId="{0E9E9A21-C0D0-4A2C-BFD1-541745637FF0}" destId="{1F73CDAA-DD07-4078-B955-BFE2CE8A6136}" srcOrd="0" destOrd="0" presId="urn:microsoft.com/office/officeart/2005/8/layout/hierarchy1"/>
    <dgm:cxn modelId="{F38F4F6E-C68A-4E25-8460-1ECFFBCE93AF}" srcId="{F5E0D725-51B9-464E-8861-52A213D2BF4F}" destId="{5A0B9D1E-5C76-4FF9-A383-E5CBAF9BC9AD}" srcOrd="1" destOrd="0" parTransId="{18B95B76-4FC1-4D24-B779-15E162FDE274}" sibTransId="{763FF333-42F3-4EF9-848B-3432A16E4D88}"/>
    <dgm:cxn modelId="{0257DB54-0CBA-4579-B2FD-30300CE83E35}" type="presOf" srcId="{3801FCE8-A1BF-46A2-84EB-F656DAEE860E}" destId="{7C89BA02-79BA-4CB7-92BD-4673D8E34E30}" srcOrd="0" destOrd="0" presId="urn:microsoft.com/office/officeart/2005/8/layout/hierarchy1"/>
    <dgm:cxn modelId="{85A82883-A8CC-4356-9714-2D7FDF0BFFD5}" srcId="{0E9E9A21-C0D0-4A2C-BFD1-541745637FF0}" destId="{F5E0D725-51B9-464E-8861-52A213D2BF4F}" srcOrd="0" destOrd="0" parTransId="{741C62AE-B863-416E-8DF9-022125948D71}" sibTransId="{8AF7CDAA-006C-4575-A875-BBA3FCF83B50}"/>
    <dgm:cxn modelId="{D12CADAB-5A6B-4FF7-B1F1-DC43A0774A5A}" type="presOf" srcId="{B0EAFC92-6A8F-4BAC-9F4B-862927C6DFA4}" destId="{F78FAF64-141E-4BA5-893D-6F3A5A63582D}" srcOrd="0" destOrd="0" presId="urn:microsoft.com/office/officeart/2005/8/layout/hierarchy1"/>
    <dgm:cxn modelId="{649930B4-E286-4E5F-AD62-0E33D69B9A00}" type="presOf" srcId="{A3D77A71-7393-4137-A83E-1B6DFC3BCB53}" destId="{6783D6D3-2034-4ED2-ADE5-9713F831209C}" srcOrd="0" destOrd="0" presId="urn:microsoft.com/office/officeart/2005/8/layout/hierarchy1"/>
    <dgm:cxn modelId="{083BB6BE-48AF-404B-BA56-11223C5B8C48}" type="presOf" srcId="{5A0B9D1E-5C76-4FF9-A383-E5CBAF9BC9AD}" destId="{CF3B862C-8061-4CAD-B99B-C5159EF770FA}" srcOrd="0" destOrd="0" presId="urn:microsoft.com/office/officeart/2005/8/layout/hierarchy1"/>
    <dgm:cxn modelId="{F2A809CD-E535-4F9C-ABDF-FE8072A850C2}" type="presOf" srcId="{CDF8C975-9253-4837-96FD-D4858684C25D}" destId="{CEC5F75A-D21E-47B0-8938-77CCC5B8EE4D}" srcOrd="0" destOrd="0" presId="urn:microsoft.com/office/officeart/2005/8/layout/hierarchy1"/>
    <dgm:cxn modelId="{B32569DA-3F06-43FE-B4D3-A274F7F705A7}" type="presOf" srcId="{052D1983-9EF7-4315-987D-6DDC10415271}" destId="{7EE06931-85BA-4CED-A9E8-3DA60629A0EF}" srcOrd="0" destOrd="0" presId="urn:microsoft.com/office/officeart/2005/8/layout/hierarchy1"/>
    <dgm:cxn modelId="{56B807DB-D314-4137-9864-2A3359700888}" type="presOf" srcId="{04974304-B152-4D6E-AEE9-EA3AA5BB14C5}" destId="{07D2E2CB-59EF-46A0-A91D-791B0D6382DB}" srcOrd="0" destOrd="0" presId="urn:microsoft.com/office/officeart/2005/8/layout/hierarchy1"/>
    <dgm:cxn modelId="{369C4DE4-24B5-4F63-89AB-D8536F20FEA2}" srcId="{F5E0D725-51B9-464E-8861-52A213D2BF4F}" destId="{3801FCE8-A1BF-46A2-84EB-F656DAEE860E}" srcOrd="0" destOrd="0" parTransId="{BF6A21B2-9863-4A4B-806F-B9B6028DB819}" sibTransId="{859EE27E-5769-483B-9198-FE63A2409067}"/>
    <dgm:cxn modelId="{94AA30FC-3BBB-4EA5-A5CE-292CF7F51395}" type="presParOf" srcId="{1F73CDAA-DD07-4078-B955-BFE2CE8A6136}" destId="{2CBDB680-B77E-4E6C-8857-02811DF111E3}" srcOrd="0" destOrd="0" presId="urn:microsoft.com/office/officeart/2005/8/layout/hierarchy1"/>
    <dgm:cxn modelId="{31B39926-613B-40DF-82B5-8E542EC0F60D}" type="presParOf" srcId="{2CBDB680-B77E-4E6C-8857-02811DF111E3}" destId="{17FC9187-CEED-4495-993B-6617E38AFB04}" srcOrd="0" destOrd="0" presId="urn:microsoft.com/office/officeart/2005/8/layout/hierarchy1"/>
    <dgm:cxn modelId="{B143A7ED-341D-43B2-ADBB-4D4BB3DDB29E}" type="presParOf" srcId="{17FC9187-CEED-4495-993B-6617E38AFB04}" destId="{41FE4B53-D1C0-470A-A8F2-5C603F4932F4}" srcOrd="0" destOrd="0" presId="urn:microsoft.com/office/officeart/2005/8/layout/hierarchy1"/>
    <dgm:cxn modelId="{BBD0A462-76EB-4493-9059-65FE59B56682}" type="presParOf" srcId="{17FC9187-CEED-4495-993B-6617E38AFB04}" destId="{F0761665-5867-420F-BF49-E90BDB59DA3B}" srcOrd="1" destOrd="0" presId="urn:microsoft.com/office/officeart/2005/8/layout/hierarchy1"/>
    <dgm:cxn modelId="{F66F474B-328F-459C-8D7C-B5839A07D327}" type="presParOf" srcId="{2CBDB680-B77E-4E6C-8857-02811DF111E3}" destId="{8DC3792A-BF81-476B-8CEC-1910085EBE4A}" srcOrd="1" destOrd="0" presId="urn:microsoft.com/office/officeart/2005/8/layout/hierarchy1"/>
    <dgm:cxn modelId="{67CB2667-3115-467F-90CA-1FB73303B0BA}" type="presParOf" srcId="{8DC3792A-BF81-476B-8CEC-1910085EBE4A}" destId="{6BAF89D4-C9A0-4A7A-98B3-FB546A3EF191}" srcOrd="0" destOrd="0" presId="urn:microsoft.com/office/officeart/2005/8/layout/hierarchy1"/>
    <dgm:cxn modelId="{1CA9CDEB-A879-4EC2-935B-F40879BE2070}" type="presParOf" srcId="{8DC3792A-BF81-476B-8CEC-1910085EBE4A}" destId="{2CA10D05-E054-439B-9121-FD295E285F8F}" srcOrd="1" destOrd="0" presId="urn:microsoft.com/office/officeart/2005/8/layout/hierarchy1"/>
    <dgm:cxn modelId="{711C0634-2AA8-4623-A7AE-B65B04FC5739}" type="presParOf" srcId="{2CA10D05-E054-439B-9121-FD295E285F8F}" destId="{A885B3B2-C998-4412-918F-CDFC6EB1DE6B}" srcOrd="0" destOrd="0" presId="urn:microsoft.com/office/officeart/2005/8/layout/hierarchy1"/>
    <dgm:cxn modelId="{B695C680-99DE-488E-B5A9-FD70E17427E8}" type="presParOf" srcId="{A885B3B2-C998-4412-918F-CDFC6EB1DE6B}" destId="{439041DE-A5DD-435F-A94A-19824EBE3D14}" srcOrd="0" destOrd="0" presId="urn:microsoft.com/office/officeart/2005/8/layout/hierarchy1"/>
    <dgm:cxn modelId="{54378502-B501-4D28-81D2-69FBF90A37A7}" type="presParOf" srcId="{A885B3B2-C998-4412-918F-CDFC6EB1DE6B}" destId="{7C89BA02-79BA-4CB7-92BD-4673D8E34E30}" srcOrd="1" destOrd="0" presId="urn:microsoft.com/office/officeart/2005/8/layout/hierarchy1"/>
    <dgm:cxn modelId="{184E8604-0AB6-4036-AD75-EF11D4B4FD93}" type="presParOf" srcId="{2CA10D05-E054-439B-9121-FD295E285F8F}" destId="{CFE02C9A-CD19-4E40-A6CE-E21872C30700}" srcOrd="1" destOrd="0" presId="urn:microsoft.com/office/officeart/2005/8/layout/hierarchy1"/>
    <dgm:cxn modelId="{B5DDE71E-A3FD-456B-A4B2-7CAC6D9674EB}" type="presParOf" srcId="{CFE02C9A-CD19-4E40-A6CE-E21872C30700}" destId="{07D2E2CB-59EF-46A0-A91D-791B0D6382DB}" srcOrd="0" destOrd="0" presId="urn:microsoft.com/office/officeart/2005/8/layout/hierarchy1"/>
    <dgm:cxn modelId="{3614ADD7-0C41-431A-8329-8C65BC97296A}" type="presParOf" srcId="{CFE02C9A-CD19-4E40-A6CE-E21872C30700}" destId="{85487420-FF3B-4EE0-94A7-A7BA2BF91600}" srcOrd="1" destOrd="0" presId="urn:microsoft.com/office/officeart/2005/8/layout/hierarchy1"/>
    <dgm:cxn modelId="{63E6B20E-F464-4ECA-AA3F-57F20B273B02}" type="presParOf" srcId="{85487420-FF3B-4EE0-94A7-A7BA2BF91600}" destId="{967C354E-6708-44B5-A80B-EF5D0C0963D1}" srcOrd="0" destOrd="0" presId="urn:microsoft.com/office/officeart/2005/8/layout/hierarchy1"/>
    <dgm:cxn modelId="{23060EB0-EB30-4975-A032-CE50BFA4E566}" type="presParOf" srcId="{967C354E-6708-44B5-A80B-EF5D0C0963D1}" destId="{6029A8B7-52B1-48C2-A72F-956554B9C808}" srcOrd="0" destOrd="0" presId="urn:microsoft.com/office/officeart/2005/8/layout/hierarchy1"/>
    <dgm:cxn modelId="{D7BAA317-8749-4647-B46C-4C288C0BEA29}" type="presParOf" srcId="{967C354E-6708-44B5-A80B-EF5D0C0963D1}" destId="{6783D6D3-2034-4ED2-ADE5-9713F831209C}" srcOrd="1" destOrd="0" presId="urn:microsoft.com/office/officeart/2005/8/layout/hierarchy1"/>
    <dgm:cxn modelId="{3AA8E534-A053-43E8-8860-74934CAA41BF}" type="presParOf" srcId="{85487420-FF3B-4EE0-94A7-A7BA2BF91600}" destId="{0A03DAD9-3A85-4545-A035-93102C69DEE9}" srcOrd="1" destOrd="0" presId="urn:microsoft.com/office/officeart/2005/8/layout/hierarchy1"/>
    <dgm:cxn modelId="{98F34AD5-D7E0-4B75-BFBD-25186E88ACDD}" type="presParOf" srcId="{8DC3792A-BF81-476B-8CEC-1910085EBE4A}" destId="{2A0F7060-3322-43C7-AF0B-580E596FBE5A}" srcOrd="2" destOrd="0" presId="urn:microsoft.com/office/officeart/2005/8/layout/hierarchy1"/>
    <dgm:cxn modelId="{7E90CBD0-B588-4523-9B4B-49C3ED1C497C}" type="presParOf" srcId="{8DC3792A-BF81-476B-8CEC-1910085EBE4A}" destId="{E0D20D00-283D-4660-8052-613699E1BCFE}" srcOrd="3" destOrd="0" presId="urn:microsoft.com/office/officeart/2005/8/layout/hierarchy1"/>
    <dgm:cxn modelId="{9FAF5F5D-2DB5-4D06-91D8-663840E8DE7C}" type="presParOf" srcId="{E0D20D00-283D-4660-8052-613699E1BCFE}" destId="{FEE6C879-625F-49DA-BFFC-BFE88D8F33A8}" srcOrd="0" destOrd="0" presId="urn:microsoft.com/office/officeart/2005/8/layout/hierarchy1"/>
    <dgm:cxn modelId="{A71B5891-9837-4FEF-9CEB-C5CE5D8E5049}" type="presParOf" srcId="{FEE6C879-625F-49DA-BFFC-BFE88D8F33A8}" destId="{CBD3F44E-F98E-457F-ADBC-740E46E8A4CC}" srcOrd="0" destOrd="0" presId="urn:microsoft.com/office/officeart/2005/8/layout/hierarchy1"/>
    <dgm:cxn modelId="{118DCDA6-515E-44A2-96BD-C2CC8FE41F52}" type="presParOf" srcId="{FEE6C879-625F-49DA-BFFC-BFE88D8F33A8}" destId="{CF3B862C-8061-4CAD-B99B-C5159EF770FA}" srcOrd="1" destOrd="0" presId="urn:microsoft.com/office/officeart/2005/8/layout/hierarchy1"/>
    <dgm:cxn modelId="{3A8DD6A0-A211-4315-8A35-0C026D741402}" type="presParOf" srcId="{E0D20D00-283D-4660-8052-613699E1BCFE}" destId="{1B3B82AC-823E-459E-A1D9-380C0BD637D3}" srcOrd="1" destOrd="0" presId="urn:microsoft.com/office/officeart/2005/8/layout/hierarchy1"/>
    <dgm:cxn modelId="{5B994994-0425-4C02-814D-50EF2CC58D44}" type="presParOf" srcId="{1B3B82AC-823E-459E-A1D9-380C0BD637D3}" destId="{F78FAF64-141E-4BA5-893D-6F3A5A63582D}" srcOrd="0" destOrd="0" presId="urn:microsoft.com/office/officeart/2005/8/layout/hierarchy1"/>
    <dgm:cxn modelId="{40C81A2B-834B-4BD1-8E9C-28618750061F}" type="presParOf" srcId="{1B3B82AC-823E-459E-A1D9-380C0BD637D3}" destId="{BA1F482D-9C1E-4D23-898F-BA0A6B85CC4C}" srcOrd="1" destOrd="0" presId="urn:microsoft.com/office/officeart/2005/8/layout/hierarchy1"/>
    <dgm:cxn modelId="{488C63A5-4F63-4432-9DCF-EC3AB5EEEE0D}" type="presParOf" srcId="{BA1F482D-9C1E-4D23-898F-BA0A6B85CC4C}" destId="{61ED76C0-1121-46C2-BFA3-6226ABC062B5}" srcOrd="0" destOrd="0" presId="urn:microsoft.com/office/officeart/2005/8/layout/hierarchy1"/>
    <dgm:cxn modelId="{E95EBC66-07C4-4048-9705-C82D2E211D6A}" type="presParOf" srcId="{61ED76C0-1121-46C2-BFA3-6226ABC062B5}" destId="{690EAACF-9848-4D9E-9DD9-9F47AB1D15C6}" srcOrd="0" destOrd="0" presId="urn:microsoft.com/office/officeart/2005/8/layout/hierarchy1"/>
    <dgm:cxn modelId="{49C4C2A1-E102-4BB0-A3FC-C527CFDCEA3C}" type="presParOf" srcId="{61ED76C0-1121-46C2-BFA3-6226ABC062B5}" destId="{EE42D6FA-20A4-49F9-BB05-4E4C74CED277}" srcOrd="1" destOrd="0" presId="urn:microsoft.com/office/officeart/2005/8/layout/hierarchy1"/>
    <dgm:cxn modelId="{1E55ED9F-4199-4B08-B211-7B4E888C4685}" type="presParOf" srcId="{BA1F482D-9C1E-4D23-898F-BA0A6B85CC4C}" destId="{C03B0634-01D7-4277-9323-999A0AED4889}" srcOrd="1" destOrd="0" presId="urn:microsoft.com/office/officeart/2005/8/layout/hierarchy1"/>
    <dgm:cxn modelId="{40E15F7F-EB75-4238-ADBB-62F860F5C9F5}" type="presParOf" srcId="{8DC3792A-BF81-476B-8CEC-1910085EBE4A}" destId="{F12DC750-D88E-4971-BEEC-30ABC0B8368F}" srcOrd="4" destOrd="0" presId="urn:microsoft.com/office/officeart/2005/8/layout/hierarchy1"/>
    <dgm:cxn modelId="{C00C0DFB-9CC4-47E3-BE92-AED471B78996}" type="presParOf" srcId="{8DC3792A-BF81-476B-8CEC-1910085EBE4A}" destId="{4ED0E1EB-E6A1-43C9-8E67-6663F1AEC8E2}" srcOrd="5" destOrd="0" presId="urn:microsoft.com/office/officeart/2005/8/layout/hierarchy1"/>
    <dgm:cxn modelId="{97F7D5E8-A2DA-4635-B7FC-AAA04A7ED4F3}" type="presParOf" srcId="{4ED0E1EB-E6A1-43C9-8E67-6663F1AEC8E2}" destId="{D4444875-5C13-4383-ADA3-C24871B15D24}" srcOrd="0" destOrd="0" presId="urn:microsoft.com/office/officeart/2005/8/layout/hierarchy1"/>
    <dgm:cxn modelId="{39A1391C-30C8-4F85-897C-5F0B1FEA6A56}" type="presParOf" srcId="{D4444875-5C13-4383-ADA3-C24871B15D24}" destId="{8212FD1F-4DC3-4EE4-930B-D94E49A66E12}" srcOrd="0" destOrd="0" presId="urn:microsoft.com/office/officeart/2005/8/layout/hierarchy1"/>
    <dgm:cxn modelId="{DC62AE81-AA54-4068-931E-E3B58F408AFB}" type="presParOf" srcId="{D4444875-5C13-4383-ADA3-C24871B15D24}" destId="{CEC5F75A-D21E-47B0-8938-77CCC5B8EE4D}" srcOrd="1" destOrd="0" presId="urn:microsoft.com/office/officeart/2005/8/layout/hierarchy1"/>
    <dgm:cxn modelId="{E5228594-F38C-45E1-895B-CC089FB8DA71}" type="presParOf" srcId="{4ED0E1EB-E6A1-43C9-8E67-6663F1AEC8E2}" destId="{44A6ECDB-E0AA-4C8A-9A33-86AD7B7DC4D9}" srcOrd="1" destOrd="0" presId="urn:microsoft.com/office/officeart/2005/8/layout/hierarchy1"/>
    <dgm:cxn modelId="{4483F9B0-3AFB-467F-94C4-A81ED9DC7EE9}" type="presParOf" srcId="{44A6ECDB-E0AA-4C8A-9A33-86AD7B7DC4D9}" destId="{A3EB2E4B-3BA4-4FD5-B5C9-30FF0DBFF816}" srcOrd="0" destOrd="0" presId="urn:microsoft.com/office/officeart/2005/8/layout/hierarchy1"/>
    <dgm:cxn modelId="{991B2893-9F44-46AB-AAB5-415835ED91F5}" type="presParOf" srcId="{44A6ECDB-E0AA-4C8A-9A33-86AD7B7DC4D9}" destId="{FBA59AFB-32BF-45D4-8BA3-C11292CE280A}" srcOrd="1" destOrd="0" presId="urn:microsoft.com/office/officeart/2005/8/layout/hierarchy1"/>
    <dgm:cxn modelId="{A767A0B1-29E0-4DCF-91DA-B3C9422CF677}" type="presParOf" srcId="{FBA59AFB-32BF-45D4-8BA3-C11292CE280A}" destId="{50BCD9B4-E525-4638-946E-15C64DE8C877}" srcOrd="0" destOrd="0" presId="urn:microsoft.com/office/officeart/2005/8/layout/hierarchy1"/>
    <dgm:cxn modelId="{2C805588-7C58-452D-8580-A3A7D294713B}" type="presParOf" srcId="{50BCD9B4-E525-4638-946E-15C64DE8C877}" destId="{A5AFE8B7-4ECD-4150-9577-E038E8FAD4D2}" srcOrd="0" destOrd="0" presId="urn:microsoft.com/office/officeart/2005/8/layout/hierarchy1"/>
    <dgm:cxn modelId="{A174A337-F040-46C8-A30A-C5E59D5F1BDF}" type="presParOf" srcId="{50BCD9B4-E525-4638-946E-15C64DE8C877}" destId="{7EE06931-85BA-4CED-A9E8-3DA60629A0EF}" srcOrd="1" destOrd="0" presId="urn:microsoft.com/office/officeart/2005/8/layout/hierarchy1"/>
    <dgm:cxn modelId="{3AC7C452-13EC-4B79-91C1-64BE532FE771}" type="presParOf" srcId="{FBA59AFB-32BF-45D4-8BA3-C11292CE280A}" destId="{EF5310F6-F0B2-4FC1-BE26-ADEABBDB41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DCF5F2-832B-427D-A650-52249B62661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B7FA85B3-3C7D-426C-83C3-76AA1F30BD0D}">
      <dgm:prSet phldrT="[Text]"/>
      <dgm:spPr/>
      <dgm:t>
        <a:bodyPr/>
        <a:lstStyle/>
        <a:p>
          <a:r>
            <a:rPr lang="he-IL" dirty="0"/>
            <a:t>מקור הקניינים</a:t>
          </a:r>
          <a:endParaRPr lang="en-IL" dirty="0"/>
        </a:p>
      </dgm:t>
    </dgm:pt>
    <dgm:pt modelId="{41002A83-11BE-48DF-8241-1F2C31BA6A40}" type="parTrans" cxnId="{F013E464-3A61-40A8-9642-1E20FDB9C5DA}">
      <dgm:prSet/>
      <dgm:spPr/>
      <dgm:t>
        <a:bodyPr/>
        <a:lstStyle/>
        <a:p>
          <a:endParaRPr lang="en-IL"/>
        </a:p>
      </dgm:t>
    </dgm:pt>
    <dgm:pt modelId="{E10680A8-3925-4482-B35E-FFF0C7B7D794}" type="sibTrans" cxnId="{F013E464-3A61-40A8-9642-1E20FDB9C5DA}">
      <dgm:prSet/>
      <dgm:spPr/>
      <dgm:t>
        <a:bodyPr/>
        <a:lstStyle/>
        <a:p>
          <a:endParaRPr lang="en-IL"/>
        </a:p>
      </dgm:t>
    </dgm:pt>
    <dgm:pt modelId="{AE72E57E-BB42-4573-8C89-3C54362B8017}">
      <dgm:prSet phldrT="[Text]"/>
      <dgm:spPr/>
      <dgm:t>
        <a:bodyPr/>
        <a:lstStyle/>
        <a:p>
          <a:r>
            <a:rPr lang="he-IL" dirty="0"/>
            <a:t>רמב"ם- מן התורה</a:t>
          </a:r>
          <a:endParaRPr lang="en-IL" dirty="0"/>
        </a:p>
      </dgm:t>
    </dgm:pt>
    <dgm:pt modelId="{32193359-244C-4C81-A83D-1DB071861DB9}" type="parTrans" cxnId="{9AEAC5DB-F907-4E19-A655-60EAA1DABFE4}">
      <dgm:prSet/>
      <dgm:spPr/>
      <dgm:t>
        <a:bodyPr/>
        <a:lstStyle/>
        <a:p>
          <a:endParaRPr lang="en-IL"/>
        </a:p>
      </dgm:t>
    </dgm:pt>
    <dgm:pt modelId="{80AD4CDC-A793-47CB-901E-EF3735D28129}" type="sibTrans" cxnId="{9AEAC5DB-F907-4E19-A655-60EAA1DABFE4}">
      <dgm:prSet/>
      <dgm:spPr/>
      <dgm:t>
        <a:bodyPr/>
        <a:lstStyle/>
        <a:p>
          <a:endParaRPr lang="en-IL"/>
        </a:p>
      </dgm:t>
    </dgm:pt>
    <dgm:pt modelId="{79C99E5E-F268-45CB-88C0-A7CE28E34F6D}">
      <dgm:prSet phldrT="[Text]"/>
      <dgm:spPr/>
      <dgm:t>
        <a:bodyPr/>
        <a:lstStyle/>
        <a:p>
          <a:r>
            <a:rPr lang="he-IL" dirty="0"/>
            <a:t>ירושלמי- מנהג העולם</a:t>
          </a:r>
          <a:endParaRPr lang="en-IL" dirty="0"/>
        </a:p>
      </dgm:t>
    </dgm:pt>
    <dgm:pt modelId="{2F3A22BE-168F-4AAC-8BED-1C28E104C6F6}" type="parTrans" cxnId="{A2D50E1F-DD1A-4AE3-B0A7-BF6BB0DDE13C}">
      <dgm:prSet/>
      <dgm:spPr/>
      <dgm:t>
        <a:bodyPr/>
        <a:lstStyle/>
        <a:p>
          <a:endParaRPr lang="en-IL"/>
        </a:p>
      </dgm:t>
    </dgm:pt>
    <dgm:pt modelId="{757A455F-B413-4147-9C29-232FE12816C0}" type="sibTrans" cxnId="{A2D50E1F-DD1A-4AE3-B0A7-BF6BB0DDE13C}">
      <dgm:prSet/>
      <dgm:spPr/>
      <dgm:t>
        <a:bodyPr/>
        <a:lstStyle/>
        <a:p>
          <a:endParaRPr lang="en-IL"/>
        </a:p>
      </dgm:t>
    </dgm:pt>
    <dgm:pt modelId="{06ADE006-7354-4220-80E7-0452FAB518B3}" type="pres">
      <dgm:prSet presAssocID="{2ADCF5F2-832B-427D-A650-52249B626611}" presName="hierChild1" presStyleCnt="0">
        <dgm:presLayoutVars>
          <dgm:chPref val="1"/>
          <dgm:dir val="rev"/>
          <dgm:animOne val="branch"/>
          <dgm:animLvl val="lvl"/>
          <dgm:resizeHandles/>
        </dgm:presLayoutVars>
      </dgm:prSet>
      <dgm:spPr/>
    </dgm:pt>
    <dgm:pt modelId="{3FA7D66C-429A-420B-90F3-DF655401C3F5}" type="pres">
      <dgm:prSet presAssocID="{B7FA85B3-3C7D-426C-83C3-76AA1F30BD0D}" presName="hierRoot1" presStyleCnt="0"/>
      <dgm:spPr/>
    </dgm:pt>
    <dgm:pt modelId="{5D48751E-89D5-4FE6-946F-451C0B8A694E}" type="pres">
      <dgm:prSet presAssocID="{B7FA85B3-3C7D-426C-83C3-76AA1F30BD0D}" presName="composite" presStyleCnt="0"/>
      <dgm:spPr/>
    </dgm:pt>
    <dgm:pt modelId="{9091A714-20E5-4E89-99EA-B92250DE8BD6}" type="pres">
      <dgm:prSet presAssocID="{B7FA85B3-3C7D-426C-83C3-76AA1F30BD0D}" presName="background" presStyleLbl="node0" presStyleIdx="0" presStyleCnt="1"/>
      <dgm:spPr/>
    </dgm:pt>
    <dgm:pt modelId="{A388F5B7-094D-4604-890E-72CBA9A693CF}" type="pres">
      <dgm:prSet presAssocID="{B7FA85B3-3C7D-426C-83C3-76AA1F30BD0D}" presName="text" presStyleLbl="fgAcc0" presStyleIdx="0" presStyleCnt="1">
        <dgm:presLayoutVars>
          <dgm:chPref val="3"/>
        </dgm:presLayoutVars>
      </dgm:prSet>
      <dgm:spPr/>
    </dgm:pt>
    <dgm:pt modelId="{38DAA724-0144-4048-8E15-79AEE8AE2FC0}" type="pres">
      <dgm:prSet presAssocID="{B7FA85B3-3C7D-426C-83C3-76AA1F30BD0D}" presName="hierChild2" presStyleCnt="0"/>
      <dgm:spPr/>
    </dgm:pt>
    <dgm:pt modelId="{D6F4B03C-8758-4E88-8B7C-2F1F052CB0E6}" type="pres">
      <dgm:prSet presAssocID="{32193359-244C-4C81-A83D-1DB071861DB9}" presName="Name10" presStyleLbl="parChTrans1D2" presStyleIdx="0" presStyleCnt="2"/>
      <dgm:spPr/>
    </dgm:pt>
    <dgm:pt modelId="{2FB3FE99-DDC0-4753-9566-5C0570166D07}" type="pres">
      <dgm:prSet presAssocID="{AE72E57E-BB42-4573-8C89-3C54362B8017}" presName="hierRoot2" presStyleCnt="0"/>
      <dgm:spPr/>
    </dgm:pt>
    <dgm:pt modelId="{68A7261E-CDE2-4974-90E0-DF46757C41AE}" type="pres">
      <dgm:prSet presAssocID="{AE72E57E-BB42-4573-8C89-3C54362B8017}" presName="composite2" presStyleCnt="0"/>
      <dgm:spPr/>
    </dgm:pt>
    <dgm:pt modelId="{E506BC3F-4D6F-4C81-89E4-DA62833D93B0}" type="pres">
      <dgm:prSet presAssocID="{AE72E57E-BB42-4573-8C89-3C54362B8017}" presName="background2" presStyleLbl="node2" presStyleIdx="0" presStyleCnt="2"/>
      <dgm:spPr/>
    </dgm:pt>
    <dgm:pt modelId="{DC4A5DC7-46B2-4E98-A3EB-F86F57F43550}" type="pres">
      <dgm:prSet presAssocID="{AE72E57E-BB42-4573-8C89-3C54362B8017}" presName="text2" presStyleLbl="fgAcc2" presStyleIdx="0" presStyleCnt="2">
        <dgm:presLayoutVars>
          <dgm:chPref val="3"/>
        </dgm:presLayoutVars>
      </dgm:prSet>
      <dgm:spPr/>
    </dgm:pt>
    <dgm:pt modelId="{13AEDD85-D674-4038-894C-D00E537354F0}" type="pres">
      <dgm:prSet presAssocID="{AE72E57E-BB42-4573-8C89-3C54362B8017}" presName="hierChild3" presStyleCnt="0"/>
      <dgm:spPr/>
    </dgm:pt>
    <dgm:pt modelId="{1DF29533-5BBC-48FA-9ACE-3F0CD9583A14}" type="pres">
      <dgm:prSet presAssocID="{2F3A22BE-168F-4AAC-8BED-1C28E104C6F6}" presName="Name10" presStyleLbl="parChTrans1D2" presStyleIdx="1" presStyleCnt="2"/>
      <dgm:spPr/>
    </dgm:pt>
    <dgm:pt modelId="{49F6718D-1821-4046-8B47-10F4FF875B12}" type="pres">
      <dgm:prSet presAssocID="{79C99E5E-F268-45CB-88C0-A7CE28E34F6D}" presName="hierRoot2" presStyleCnt="0"/>
      <dgm:spPr/>
    </dgm:pt>
    <dgm:pt modelId="{22C1BE15-B090-468F-97F7-7B9A167EC6B0}" type="pres">
      <dgm:prSet presAssocID="{79C99E5E-F268-45CB-88C0-A7CE28E34F6D}" presName="composite2" presStyleCnt="0"/>
      <dgm:spPr/>
    </dgm:pt>
    <dgm:pt modelId="{BA8761B5-BDD6-46F4-B0FE-83B13988EF76}" type="pres">
      <dgm:prSet presAssocID="{79C99E5E-F268-45CB-88C0-A7CE28E34F6D}" presName="background2" presStyleLbl="node2" presStyleIdx="1" presStyleCnt="2"/>
      <dgm:spPr/>
    </dgm:pt>
    <dgm:pt modelId="{DCEDCBDE-BDB0-4D73-81D0-C528C697CDB0}" type="pres">
      <dgm:prSet presAssocID="{79C99E5E-F268-45CB-88C0-A7CE28E34F6D}" presName="text2" presStyleLbl="fgAcc2" presStyleIdx="1" presStyleCnt="2">
        <dgm:presLayoutVars>
          <dgm:chPref val="3"/>
        </dgm:presLayoutVars>
      </dgm:prSet>
      <dgm:spPr/>
    </dgm:pt>
    <dgm:pt modelId="{B8D792F8-791D-4DB8-AF01-57DCF209C6BF}" type="pres">
      <dgm:prSet presAssocID="{79C99E5E-F268-45CB-88C0-A7CE28E34F6D}" presName="hierChild3" presStyleCnt="0"/>
      <dgm:spPr/>
    </dgm:pt>
  </dgm:ptLst>
  <dgm:cxnLst>
    <dgm:cxn modelId="{A2D50E1F-DD1A-4AE3-B0A7-BF6BB0DDE13C}" srcId="{B7FA85B3-3C7D-426C-83C3-76AA1F30BD0D}" destId="{79C99E5E-F268-45CB-88C0-A7CE28E34F6D}" srcOrd="1" destOrd="0" parTransId="{2F3A22BE-168F-4AAC-8BED-1C28E104C6F6}" sibTransId="{757A455F-B413-4147-9C29-232FE12816C0}"/>
    <dgm:cxn modelId="{BF47EC3C-155F-4707-9EC3-26211E51C4D7}" type="presOf" srcId="{2F3A22BE-168F-4AAC-8BED-1C28E104C6F6}" destId="{1DF29533-5BBC-48FA-9ACE-3F0CD9583A14}" srcOrd="0" destOrd="0" presId="urn:microsoft.com/office/officeart/2005/8/layout/hierarchy1"/>
    <dgm:cxn modelId="{F013E464-3A61-40A8-9642-1E20FDB9C5DA}" srcId="{2ADCF5F2-832B-427D-A650-52249B626611}" destId="{B7FA85B3-3C7D-426C-83C3-76AA1F30BD0D}" srcOrd="0" destOrd="0" parTransId="{41002A83-11BE-48DF-8241-1F2C31BA6A40}" sibTransId="{E10680A8-3925-4482-B35E-FFF0C7B7D794}"/>
    <dgm:cxn modelId="{ED2B1580-E452-49A1-8BA0-8F6B75DCC2AD}" type="presOf" srcId="{AE72E57E-BB42-4573-8C89-3C54362B8017}" destId="{DC4A5DC7-46B2-4E98-A3EB-F86F57F43550}" srcOrd="0" destOrd="0" presId="urn:microsoft.com/office/officeart/2005/8/layout/hierarchy1"/>
    <dgm:cxn modelId="{9E662F86-F6AB-4D93-B978-D136358C0F44}" type="presOf" srcId="{2ADCF5F2-832B-427D-A650-52249B626611}" destId="{06ADE006-7354-4220-80E7-0452FAB518B3}" srcOrd="0" destOrd="0" presId="urn:microsoft.com/office/officeart/2005/8/layout/hierarchy1"/>
    <dgm:cxn modelId="{1254C2A1-18FD-491F-A63E-06513155FB22}" type="presOf" srcId="{79C99E5E-F268-45CB-88C0-A7CE28E34F6D}" destId="{DCEDCBDE-BDB0-4D73-81D0-C528C697CDB0}" srcOrd="0" destOrd="0" presId="urn:microsoft.com/office/officeart/2005/8/layout/hierarchy1"/>
    <dgm:cxn modelId="{3DD7D8BC-313A-42F1-919E-60945AA9094B}" type="presOf" srcId="{32193359-244C-4C81-A83D-1DB071861DB9}" destId="{D6F4B03C-8758-4E88-8B7C-2F1F052CB0E6}" srcOrd="0" destOrd="0" presId="urn:microsoft.com/office/officeart/2005/8/layout/hierarchy1"/>
    <dgm:cxn modelId="{27B52ED1-F583-471E-8F05-E4DE63D9430B}" type="presOf" srcId="{B7FA85B3-3C7D-426C-83C3-76AA1F30BD0D}" destId="{A388F5B7-094D-4604-890E-72CBA9A693CF}" srcOrd="0" destOrd="0" presId="urn:microsoft.com/office/officeart/2005/8/layout/hierarchy1"/>
    <dgm:cxn modelId="{9AEAC5DB-F907-4E19-A655-60EAA1DABFE4}" srcId="{B7FA85B3-3C7D-426C-83C3-76AA1F30BD0D}" destId="{AE72E57E-BB42-4573-8C89-3C54362B8017}" srcOrd="0" destOrd="0" parTransId="{32193359-244C-4C81-A83D-1DB071861DB9}" sibTransId="{80AD4CDC-A793-47CB-901E-EF3735D28129}"/>
    <dgm:cxn modelId="{E1448A98-4855-4866-A929-E2120FD030E5}" type="presParOf" srcId="{06ADE006-7354-4220-80E7-0452FAB518B3}" destId="{3FA7D66C-429A-420B-90F3-DF655401C3F5}" srcOrd="0" destOrd="0" presId="urn:microsoft.com/office/officeart/2005/8/layout/hierarchy1"/>
    <dgm:cxn modelId="{FD667C1A-D213-4993-BD66-7B0A2AE6F708}" type="presParOf" srcId="{3FA7D66C-429A-420B-90F3-DF655401C3F5}" destId="{5D48751E-89D5-4FE6-946F-451C0B8A694E}" srcOrd="0" destOrd="0" presId="urn:microsoft.com/office/officeart/2005/8/layout/hierarchy1"/>
    <dgm:cxn modelId="{39317D5F-F470-40C1-B2EB-9B37DD1CF75F}" type="presParOf" srcId="{5D48751E-89D5-4FE6-946F-451C0B8A694E}" destId="{9091A714-20E5-4E89-99EA-B92250DE8BD6}" srcOrd="0" destOrd="0" presId="urn:microsoft.com/office/officeart/2005/8/layout/hierarchy1"/>
    <dgm:cxn modelId="{105B3231-D7DD-4155-9C5E-40268F5BAB78}" type="presParOf" srcId="{5D48751E-89D5-4FE6-946F-451C0B8A694E}" destId="{A388F5B7-094D-4604-890E-72CBA9A693CF}" srcOrd="1" destOrd="0" presId="urn:microsoft.com/office/officeart/2005/8/layout/hierarchy1"/>
    <dgm:cxn modelId="{615886AD-3799-481E-A60A-5D2D6B38D31A}" type="presParOf" srcId="{3FA7D66C-429A-420B-90F3-DF655401C3F5}" destId="{38DAA724-0144-4048-8E15-79AEE8AE2FC0}" srcOrd="1" destOrd="0" presId="urn:microsoft.com/office/officeart/2005/8/layout/hierarchy1"/>
    <dgm:cxn modelId="{C1A87885-9AAE-47D6-8C9D-3C0F5EE98F6A}" type="presParOf" srcId="{38DAA724-0144-4048-8E15-79AEE8AE2FC0}" destId="{D6F4B03C-8758-4E88-8B7C-2F1F052CB0E6}" srcOrd="0" destOrd="0" presId="urn:microsoft.com/office/officeart/2005/8/layout/hierarchy1"/>
    <dgm:cxn modelId="{9FF4FC9D-FD54-42BD-9BD0-A8081387D67D}" type="presParOf" srcId="{38DAA724-0144-4048-8E15-79AEE8AE2FC0}" destId="{2FB3FE99-DDC0-4753-9566-5C0570166D07}" srcOrd="1" destOrd="0" presId="urn:microsoft.com/office/officeart/2005/8/layout/hierarchy1"/>
    <dgm:cxn modelId="{A893689A-EEFD-4453-8184-19BAB22CE153}" type="presParOf" srcId="{2FB3FE99-DDC0-4753-9566-5C0570166D07}" destId="{68A7261E-CDE2-4974-90E0-DF46757C41AE}" srcOrd="0" destOrd="0" presId="urn:microsoft.com/office/officeart/2005/8/layout/hierarchy1"/>
    <dgm:cxn modelId="{73F3361A-6E60-48E8-99EA-16A9E34A9F68}" type="presParOf" srcId="{68A7261E-CDE2-4974-90E0-DF46757C41AE}" destId="{E506BC3F-4D6F-4C81-89E4-DA62833D93B0}" srcOrd="0" destOrd="0" presId="urn:microsoft.com/office/officeart/2005/8/layout/hierarchy1"/>
    <dgm:cxn modelId="{B3326EFE-6252-4B9F-BE2D-563487819D42}" type="presParOf" srcId="{68A7261E-CDE2-4974-90E0-DF46757C41AE}" destId="{DC4A5DC7-46B2-4E98-A3EB-F86F57F43550}" srcOrd="1" destOrd="0" presId="urn:microsoft.com/office/officeart/2005/8/layout/hierarchy1"/>
    <dgm:cxn modelId="{101E5CC5-0FA1-447B-8A24-6CAD74F4F8A3}" type="presParOf" srcId="{2FB3FE99-DDC0-4753-9566-5C0570166D07}" destId="{13AEDD85-D674-4038-894C-D00E537354F0}" srcOrd="1" destOrd="0" presId="urn:microsoft.com/office/officeart/2005/8/layout/hierarchy1"/>
    <dgm:cxn modelId="{3DB3727F-96C1-4FEF-BDF3-8F148B03C36B}" type="presParOf" srcId="{38DAA724-0144-4048-8E15-79AEE8AE2FC0}" destId="{1DF29533-5BBC-48FA-9ACE-3F0CD9583A14}" srcOrd="2" destOrd="0" presId="urn:microsoft.com/office/officeart/2005/8/layout/hierarchy1"/>
    <dgm:cxn modelId="{5854B17B-2450-46D5-98ED-68A663DD59E5}" type="presParOf" srcId="{38DAA724-0144-4048-8E15-79AEE8AE2FC0}" destId="{49F6718D-1821-4046-8B47-10F4FF875B12}" srcOrd="3" destOrd="0" presId="urn:microsoft.com/office/officeart/2005/8/layout/hierarchy1"/>
    <dgm:cxn modelId="{B90410DF-75BC-490B-893A-315ED913BFA3}" type="presParOf" srcId="{49F6718D-1821-4046-8B47-10F4FF875B12}" destId="{22C1BE15-B090-468F-97F7-7B9A167EC6B0}" srcOrd="0" destOrd="0" presId="urn:microsoft.com/office/officeart/2005/8/layout/hierarchy1"/>
    <dgm:cxn modelId="{CCA4CF39-582A-4DB6-BC81-61535BE38DBF}" type="presParOf" srcId="{22C1BE15-B090-468F-97F7-7B9A167EC6B0}" destId="{BA8761B5-BDD6-46F4-B0FE-83B13988EF76}" srcOrd="0" destOrd="0" presId="urn:microsoft.com/office/officeart/2005/8/layout/hierarchy1"/>
    <dgm:cxn modelId="{4EAEFA44-C550-43C0-99F5-EE9139DE18BF}" type="presParOf" srcId="{22C1BE15-B090-468F-97F7-7B9A167EC6B0}" destId="{DCEDCBDE-BDB0-4D73-81D0-C528C697CDB0}" srcOrd="1" destOrd="0" presId="urn:microsoft.com/office/officeart/2005/8/layout/hierarchy1"/>
    <dgm:cxn modelId="{CFE7E7B8-3C0D-4BC0-B4D0-F8B67C212EB4}" type="presParOf" srcId="{49F6718D-1821-4046-8B47-10F4FF875B12}" destId="{B8D792F8-791D-4DB8-AF01-57DCF209C6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dirty="0"/>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בעיקרי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1"/>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1"/>
      <dgm:spPr/>
    </dgm:pt>
    <dgm:pt modelId="{1EFBA348-75D9-4398-B914-DD45EF350B57}" type="pres">
      <dgm:prSet presAssocID="{822608CB-C4D1-4D8D-8040-A5D005E2B9BB}" presName="text2" presStyleLbl="fgAcc2" presStyleIdx="0" presStyleCnt="1">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2"/>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2"/>
      <dgm:spPr/>
    </dgm:pt>
    <dgm:pt modelId="{C311E511-46C6-4E06-8E9C-421E6915B1CD}" type="pres">
      <dgm:prSet presAssocID="{ADDE7F81-C55C-481E-BD02-2EEE7738944B}" presName="text3" presStyleLbl="fgAcc3" presStyleIdx="0" presStyleCnt="2">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2"/>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2"/>
      <dgm:spPr>
        <a:solidFill>
          <a:srgbClr val="7030A0"/>
        </a:solidFill>
      </dgm:spPr>
    </dgm:pt>
    <dgm:pt modelId="{C60CEAB3-DB57-4DFA-9799-FBF6346C1944}" type="pres">
      <dgm:prSet presAssocID="{7F6E515B-BB4A-4A9D-B879-6F82B5EF0D02}" presName="text3" presStyleLbl="fgAcc3" presStyleIdx="1" presStyleCnt="2">
        <dgm:presLayoutVars>
          <dgm:chPref val="3"/>
        </dgm:presLayoutVars>
      </dgm:prSet>
      <dgm:spPr/>
    </dgm:pt>
    <dgm:pt modelId="{4ABCD0D8-6266-4409-A682-9699B312147C}" type="pres">
      <dgm:prSet presAssocID="{7F6E515B-BB4A-4A9D-B879-6F82B5EF0D02}" presName="hierChild4" presStyleCnt="0"/>
      <dgm:spPr/>
    </dgm:pt>
  </dgm:ptLst>
  <dgm:cxnLst>
    <dgm:cxn modelId="{5968FD12-9AEF-43EC-B46F-AAB9020B4EDB}" type="presOf" srcId="{822608CB-C4D1-4D8D-8040-A5D005E2B9BB}" destId="{1EFBA348-75D9-4398-B914-DD45EF350B57}"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2"/>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2"/>
      <dgm:spPr/>
    </dgm:pt>
    <dgm:pt modelId="{1EFBA348-75D9-4398-B914-DD45EF350B57}" type="pres">
      <dgm:prSet presAssocID="{822608CB-C4D1-4D8D-8040-A5D005E2B9BB}" presName="text2" presStyleLbl="fgAcc2" presStyleIdx="0" presStyleCnt="2">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4"/>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4"/>
      <dgm:spPr/>
    </dgm:pt>
    <dgm:pt modelId="{C311E511-46C6-4E06-8E9C-421E6915B1CD}" type="pres">
      <dgm:prSet presAssocID="{ADDE7F81-C55C-481E-BD02-2EEE7738944B}" presName="text3" presStyleLbl="fgAcc3" presStyleIdx="0" presStyleCnt="4">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4"/>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4"/>
      <dgm:spPr>
        <a:solidFill>
          <a:srgbClr val="7030A0"/>
        </a:solidFill>
      </dgm:spPr>
    </dgm:pt>
    <dgm:pt modelId="{C60CEAB3-DB57-4DFA-9799-FBF6346C1944}" type="pres">
      <dgm:prSet presAssocID="{7F6E515B-BB4A-4A9D-B879-6F82B5EF0D02}" presName="text3" presStyleLbl="fgAcc3" presStyleIdx="1" presStyleCnt="4">
        <dgm:presLayoutVars>
          <dgm:chPref val="3"/>
        </dgm:presLayoutVars>
      </dgm:prSet>
      <dgm:spPr/>
    </dgm:pt>
    <dgm:pt modelId="{4ABCD0D8-6266-4409-A682-9699B312147C}" type="pres">
      <dgm:prSet presAssocID="{7F6E515B-BB4A-4A9D-B879-6F82B5EF0D02}" presName="hierChild4" presStyleCnt="0"/>
      <dgm:spPr/>
    </dgm:pt>
    <dgm:pt modelId="{523E6287-80A2-45F0-BECD-398EEB707B70}" type="pres">
      <dgm:prSet presAssocID="{C3134F59-EB5E-44C5-99A1-C1A0569E3225}" presName="Name10" presStyleLbl="parChTrans1D2" presStyleIdx="1" presStyleCnt="2"/>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2"/>
      <dgm:spPr/>
    </dgm:pt>
    <dgm:pt modelId="{94F9141F-254A-464F-B4A3-E35E00E110A7}" type="pres">
      <dgm:prSet presAssocID="{C75B67CE-749F-438D-B3CB-2E11C2A9CD04}" presName="text2" presStyleLbl="fgAcc2" presStyleIdx="1" presStyleCnt="2">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4"/>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4"/>
      <dgm:spPr/>
    </dgm:pt>
    <dgm:pt modelId="{B34BDD24-913E-4DDF-9D44-0972BA0BE5A0}" type="pres">
      <dgm:prSet presAssocID="{E56DC1BF-553E-4067-B6A3-BA2CA007FAF7}" presName="text3" presStyleLbl="fgAcc3" presStyleIdx="2" presStyleCnt="4">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4"/>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4"/>
      <dgm:spPr>
        <a:solidFill>
          <a:srgbClr val="7030A0"/>
        </a:solidFill>
      </dgm:spPr>
    </dgm:pt>
    <dgm:pt modelId="{94902AEE-1A06-4A9D-8AAE-8FC0CF283AD3}" type="pres">
      <dgm:prSet presAssocID="{33C4B621-97BF-404E-95C8-43B4393EFCA1}" presName="text3" presStyleLbl="fgAcc3" presStyleIdx="3" presStyleCnt="4">
        <dgm:presLayoutVars>
          <dgm:chPref val="3"/>
        </dgm:presLayoutVars>
      </dgm:prSet>
      <dgm:spPr/>
    </dgm:pt>
    <dgm:pt modelId="{C51C89E3-A47B-4A01-97BE-871EBA2EE6F2}" type="pres">
      <dgm:prSet presAssocID="{33C4B621-97BF-404E-95C8-43B4393EFCA1}"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DB6C2409-15BF-44BF-83B1-13A360C1EAD0}">
      <dgm:prSet phldrT="[Text]"/>
      <dgm:spPr/>
      <dgm:t>
        <a:bodyPr/>
        <a:lstStyle/>
        <a:p>
          <a:r>
            <a:rPr lang="he-IL" dirty="0"/>
            <a:t>רש"י- נלמד מפדיון הקדש</a:t>
          </a:r>
          <a:endParaRPr lang="en-IL" dirty="0"/>
        </a:p>
      </dgm:t>
    </dgm:pt>
    <dgm:pt modelId="{1C0BC170-A39D-4B0F-B4C5-C0A71CF42350}" type="parTrans" cxnId="{4CDA6213-65B1-4993-945D-7E17FD241857}">
      <dgm:prSet/>
      <dgm:spPr/>
      <dgm:t>
        <a:bodyPr/>
        <a:lstStyle/>
        <a:p>
          <a:endParaRPr lang="en-IL"/>
        </a:p>
      </dgm:t>
    </dgm:pt>
    <dgm:pt modelId="{5A1C8767-9C66-43B7-BC1F-1779A461AE38}" type="sibTrans" cxnId="{4CDA6213-65B1-4993-945D-7E17FD241857}">
      <dgm:prSet/>
      <dgm:spPr/>
      <dgm:t>
        <a:bodyPr/>
        <a:lstStyle/>
        <a:p>
          <a:endParaRPr lang="en-IL"/>
        </a:p>
      </dgm:t>
    </dgm:pt>
    <dgm:pt modelId="{B4B9DD7E-B4BE-4D7C-8168-191129A97CF4}">
      <dgm:prSet phldrT="[Text]"/>
      <dgm:spPr/>
      <dgm:t>
        <a:bodyPr/>
        <a:lstStyle/>
        <a:p>
          <a:r>
            <a:rPr lang="he-IL" dirty="0"/>
            <a:t>שינוי שייכות ומעמד של הדבר (מקדש לחו"ל) אם כן יעיל גם מאדם לאדם</a:t>
          </a:r>
          <a:endParaRPr lang="en-IL" dirty="0"/>
        </a:p>
      </dgm:t>
    </dgm:pt>
    <dgm:pt modelId="{9ECDB637-9B13-46A5-8A99-3FB0F43C73AB}" type="parTrans" cxnId="{8BEB0780-B6EB-4E36-B4AE-53B55082AA37}">
      <dgm:prSet/>
      <dgm:spPr/>
      <dgm:t>
        <a:bodyPr/>
        <a:lstStyle/>
        <a:p>
          <a:endParaRPr lang="en-IL"/>
        </a:p>
      </dgm:t>
    </dgm:pt>
    <dgm:pt modelId="{FBDB4B07-DF31-4CA4-8FDE-564585014F10}" type="sibTrans" cxnId="{8BEB0780-B6EB-4E36-B4AE-53B55082AA37}">
      <dgm:prSet/>
      <dgm:spPr/>
      <dgm:t>
        <a:bodyPr/>
        <a:lstStyle/>
        <a:p>
          <a:endParaRPr lang="en-IL"/>
        </a:p>
      </dgm:t>
    </dgm:pt>
    <dgm:pt modelId="{0EA5AB86-422A-485A-88FD-3A7ADADA8B9D}">
      <dgm:prSet phldrT="[Text]"/>
      <dgm:spPr/>
      <dgm:t>
        <a:bodyPr/>
        <a:lstStyle/>
        <a:p>
          <a:r>
            <a:rPr lang="he-IL" dirty="0"/>
            <a:t>[בקידושין- שינוי מחול למקודשת ומיועדת רק לי]</a:t>
          </a:r>
          <a:endParaRPr lang="en-IL" dirty="0"/>
        </a:p>
      </dgm:t>
    </dgm:pt>
    <dgm:pt modelId="{828C2A1E-8324-4B71-957F-7D4EA89E3A6F}" type="parTrans" cxnId="{A3802154-2147-42DA-A3D1-78D4A301714D}">
      <dgm:prSet/>
      <dgm:spPr/>
      <dgm:t>
        <a:bodyPr/>
        <a:lstStyle/>
        <a:p>
          <a:endParaRPr lang="en-IL"/>
        </a:p>
      </dgm:t>
    </dgm:pt>
    <dgm:pt modelId="{25B3E685-C34E-4FEB-9DCC-3B5D58F674E8}" type="sibTrans" cxnId="{A3802154-2147-42DA-A3D1-78D4A301714D}">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3"/>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3"/>
      <dgm:spPr/>
    </dgm:pt>
    <dgm:pt modelId="{1EFBA348-75D9-4398-B914-DD45EF350B57}" type="pres">
      <dgm:prSet presAssocID="{822608CB-C4D1-4D8D-8040-A5D005E2B9BB}" presName="text2" presStyleLbl="fgAcc2" presStyleIdx="0" presStyleCnt="3">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6"/>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6"/>
      <dgm:spPr/>
    </dgm:pt>
    <dgm:pt modelId="{C311E511-46C6-4E06-8E9C-421E6915B1CD}" type="pres">
      <dgm:prSet presAssocID="{ADDE7F81-C55C-481E-BD02-2EEE7738944B}" presName="text3" presStyleLbl="fgAcc3" presStyleIdx="0" presStyleCnt="6">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6"/>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6"/>
      <dgm:spPr>
        <a:solidFill>
          <a:srgbClr val="7030A0"/>
        </a:solidFill>
      </dgm:spPr>
    </dgm:pt>
    <dgm:pt modelId="{C60CEAB3-DB57-4DFA-9799-FBF6346C1944}" type="pres">
      <dgm:prSet presAssocID="{7F6E515B-BB4A-4A9D-B879-6F82B5EF0D02}" presName="text3" presStyleLbl="fgAcc3" presStyleIdx="1" presStyleCnt="6">
        <dgm:presLayoutVars>
          <dgm:chPref val="3"/>
        </dgm:presLayoutVars>
      </dgm:prSet>
      <dgm:spPr/>
    </dgm:pt>
    <dgm:pt modelId="{4ABCD0D8-6266-4409-A682-9699B312147C}" type="pres">
      <dgm:prSet presAssocID="{7F6E515B-BB4A-4A9D-B879-6F82B5EF0D02}" presName="hierChild4" presStyleCnt="0"/>
      <dgm:spPr/>
    </dgm:pt>
    <dgm:pt modelId="{523E6287-80A2-45F0-BECD-398EEB707B70}" type="pres">
      <dgm:prSet presAssocID="{C3134F59-EB5E-44C5-99A1-C1A0569E3225}" presName="Name10" presStyleLbl="parChTrans1D2" presStyleIdx="1" presStyleCnt="3"/>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3"/>
      <dgm:spPr/>
    </dgm:pt>
    <dgm:pt modelId="{94F9141F-254A-464F-B4A3-E35E00E110A7}" type="pres">
      <dgm:prSet presAssocID="{C75B67CE-749F-438D-B3CB-2E11C2A9CD04}" presName="text2" presStyleLbl="fgAcc2" presStyleIdx="1" presStyleCnt="3">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6"/>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6"/>
      <dgm:spPr/>
    </dgm:pt>
    <dgm:pt modelId="{B34BDD24-913E-4DDF-9D44-0972BA0BE5A0}" type="pres">
      <dgm:prSet presAssocID="{E56DC1BF-553E-4067-B6A3-BA2CA007FAF7}" presName="text3" presStyleLbl="fgAcc3" presStyleIdx="2" presStyleCnt="6">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6"/>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6"/>
      <dgm:spPr>
        <a:solidFill>
          <a:srgbClr val="7030A0"/>
        </a:solidFill>
      </dgm:spPr>
    </dgm:pt>
    <dgm:pt modelId="{94902AEE-1A06-4A9D-8AAE-8FC0CF283AD3}" type="pres">
      <dgm:prSet presAssocID="{33C4B621-97BF-404E-95C8-43B4393EFCA1}" presName="text3" presStyleLbl="fgAcc3" presStyleIdx="3" presStyleCnt="6">
        <dgm:presLayoutVars>
          <dgm:chPref val="3"/>
        </dgm:presLayoutVars>
      </dgm:prSet>
      <dgm:spPr/>
    </dgm:pt>
    <dgm:pt modelId="{C51C89E3-A47B-4A01-97BE-871EBA2EE6F2}" type="pres">
      <dgm:prSet presAssocID="{33C4B621-97BF-404E-95C8-43B4393EFCA1}" presName="hierChild4" presStyleCnt="0"/>
      <dgm:spPr/>
    </dgm:pt>
    <dgm:pt modelId="{75865B34-A66D-43E8-AB21-2D7E4B1B3AAB}" type="pres">
      <dgm:prSet presAssocID="{1C0BC170-A39D-4B0F-B4C5-C0A71CF42350}" presName="Name10" presStyleLbl="parChTrans1D2" presStyleIdx="2" presStyleCnt="3"/>
      <dgm:spPr/>
    </dgm:pt>
    <dgm:pt modelId="{AD329CBD-DBEC-4D07-B78B-47D91E1CE06B}" type="pres">
      <dgm:prSet presAssocID="{DB6C2409-15BF-44BF-83B1-13A360C1EAD0}" presName="hierRoot2" presStyleCnt="0"/>
      <dgm:spPr/>
    </dgm:pt>
    <dgm:pt modelId="{F9BE6395-CD80-47B8-BB91-A83BA89E0E1B}" type="pres">
      <dgm:prSet presAssocID="{DB6C2409-15BF-44BF-83B1-13A360C1EAD0}" presName="composite2" presStyleCnt="0"/>
      <dgm:spPr/>
    </dgm:pt>
    <dgm:pt modelId="{33F00D26-29F8-44E6-8360-9C61438BB938}" type="pres">
      <dgm:prSet presAssocID="{DB6C2409-15BF-44BF-83B1-13A360C1EAD0}" presName="background2" presStyleLbl="node2" presStyleIdx="2" presStyleCnt="3"/>
      <dgm:spPr/>
    </dgm:pt>
    <dgm:pt modelId="{C541D4F0-1A30-44D6-8E09-25D483F38049}" type="pres">
      <dgm:prSet presAssocID="{DB6C2409-15BF-44BF-83B1-13A360C1EAD0}" presName="text2" presStyleLbl="fgAcc2" presStyleIdx="2" presStyleCnt="3">
        <dgm:presLayoutVars>
          <dgm:chPref val="3"/>
        </dgm:presLayoutVars>
      </dgm:prSet>
      <dgm:spPr/>
    </dgm:pt>
    <dgm:pt modelId="{E454BD22-2FBC-4061-BEC6-03F1A974D087}" type="pres">
      <dgm:prSet presAssocID="{DB6C2409-15BF-44BF-83B1-13A360C1EAD0}" presName="hierChild3" presStyleCnt="0"/>
      <dgm:spPr/>
    </dgm:pt>
    <dgm:pt modelId="{464F8EDA-6934-4614-9C1F-BB8C76ACF8F7}" type="pres">
      <dgm:prSet presAssocID="{9ECDB637-9B13-46A5-8A99-3FB0F43C73AB}" presName="Name17" presStyleLbl="parChTrans1D3" presStyleIdx="4" presStyleCnt="6"/>
      <dgm:spPr/>
    </dgm:pt>
    <dgm:pt modelId="{98290352-2924-4D50-927F-8BC3436B8713}" type="pres">
      <dgm:prSet presAssocID="{B4B9DD7E-B4BE-4D7C-8168-191129A97CF4}" presName="hierRoot3" presStyleCnt="0"/>
      <dgm:spPr/>
    </dgm:pt>
    <dgm:pt modelId="{A2FC74C4-92D7-4EE9-B40D-A77F230A5116}" type="pres">
      <dgm:prSet presAssocID="{B4B9DD7E-B4BE-4D7C-8168-191129A97CF4}" presName="composite3" presStyleCnt="0"/>
      <dgm:spPr/>
    </dgm:pt>
    <dgm:pt modelId="{EC648E5A-2155-4D14-B636-0E2528FB57AB}" type="pres">
      <dgm:prSet presAssocID="{B4B9DD7E-B4BE-4D7C-8168-191129A97CF4}" presName="background3" presStyleLbl="node3" presStyleIdx="4" presStyleCnt="6"/>
      <dgm:spPr/>
    </dgm:pt>
    <dgm:pt modelId="{87D3AF7E-8BA9-438E-8ADF-27DD90E8B827}" type="pres">
      <dgm:prSet presAssocID="{B4B9DD7E-B4BE-4D7C-8168-191129A97CF4}" presName="text3" presStyleLbl="fgAcc3" presStyleIdx="4" presStyleCnt="6">
        <dgm:presLayoutVars>
          <dgm:chPref val="3"/>
        </dgm:presLayoutVars>
      </dgm:prSet>
      <dgm:spPr/>
    </dgm:pt>
    <dgm:pt modelId="{B1613F5A-2662-4349-B841-712065DEECA6}" type="pres">
      <dgm:prSet presAssocID="{B4B9DD7E-B4BE-4D7C-8168-191129A97CF4}" presName="hierChild4" presStyleCnt="0"/>
      <dgm:spPr/>
    </dgm:pt>
    <dgm:pt modelId="{B75C3100-6242-4370-8825-E9D0BFA3F661}" type="pres">
      <dgm:prSet presAssocID="{828C2A1E-8324-4B71-957F-7D4EA89E3A6F}" presName="Name17" presStyleLbl="parChTrans1D3" presStyleIdx="5" presStyleCnt="6"/>
      <dgm:spPr/>
    </dgm:pt>
    <dgm:pt modelId="{9E38D63E-625D-4C73-8825-E1E4EB37DF9B}" type="pres">
      <dgm:prSet presAssocID="{0EA5AB86-422A-485A-88FD-3A7ADADA8B9D}" presName="hierRoot3" presStyleCnt="0"/>
      <dgm:spPr/>
    </dgm:pt>
    <dgm:pt modelId="{2D6454A4-182E-42E9-A8A4-47A6D1F6F79E}" type="pres">
      <dgm:prSet presAssocID="{0EA5AB86-422A-485A-88FD-3A7ADADA8B9D}" presName="composite3" presStyleCnt="0"/>
      <dgm:spPr/>
    </dgm:pt>
    <dgm:pt modelId="{391E0197-7D9B-4D52-8C5D-E7EA5778D189}" type="pres">
      <dgm:prSet presAssocID="{0EA5AB86-422A-485A-88FD-3A7ADADA8B9D}" presName="background3" presStyleLbl="node3" presStyleIdx="5" presStyleCnt="6"/>
      <dgm:spPr>
        <a:solidFill>
          <a:srgbClr val="7030A0"/>
        </a:solidFill>
      </dgm:spPr>
    </dgm:pt>
    <dgm:pt modelId="{EEB23109-0F96-45CD-95E6-F1C698B73BE2}" type="pres">
      <dgm:prSet presAssocID="{0EA5AB86-422A-485A-88FD-3A7ADADA8B9D}" presName="text3" presStyleLbl="fgAcc3" presStyleIdx="5" presStyleCnt="6">
        <dgm:presLayoutVars>
          <dgm:chPref val="3"/>
        </dgm:presLayoutVars>
      </dgm:prSet>
      <dgm:spPr/>
    </dgm:pt>
    <dgm:pt modelId="{2D954029-9898-42AB-8547-755C518CB3B5}" type="pres">
      <dgm:prSet presAssocID="{0EA5AB86-422A-485A-88FD-3A7ADADA8B9D}"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4CDA6213-65B1-4993-945D-7E17FD241857}" srcId="{3423ED54-A212-4FB8-AF6A-41C211D3D1F8}" destId="{DB6C2409-15BF-44BF-83B1-13A360C1EAD0}" srcOrd="2" destOrd="0" parTransId="{1C0BC170-A39D-4B0F-B4C5-C0A71CF42350}" sibTransId="{5A1C8767-9C66-43B7-BC1F-1779A461AE38}"/>
    <dgm:cxn modelId="{9285711C-FCC7-477C-BC8F-910ED93AFA11}" type="presOf" srcId="{828C2A1E-8324-4B71-957F-7D4EA89E3A6F}" destId="{B75C3100-6242-4370-8825-E9D0BFA3F661}"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9B86F75F-ADAC-4C31-84AA-2710EB5341C2}" type="presOf" srcId="{DB6C2409-15BF-44BF-83B1-13A360C1EAD0}" destId="{C541D4F0-1A30-44D6-8E09-25D483F38049}"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A3802154-2147-42DA-A3D1-78D4A301714D}" srcId="{DB6C2409-15BF-44BF-83B1-13A360C1EAD0}" destId="{0EA5AB86-422A-485A-88FD-3A7ADADA8B9D}" srcOrd="1" destOrd="0" parTransId="{828C2A1E-8324-4B71-957F-7D4EA89E3A6F}" sibTransId="{25B3E685-C34E-4FEB-9DCC-3B5D58F674E8}"/>
    <dgm:cxn modelId="{8BEB0780-B6EB-4E36-B4AE-53B55082AA37}" srcId="{DB6C2409-15BF-44BF-83B1-13A360C1EAD0}" destId="{B4B9DD7E-B4BE-4D7C-8168-191129A97CF4}" srcOrd="0" destOrd="0" parTransId="{9ECDB637-9B13-46A5-8A99-3FB0F43C73AB}" sibTransId="{FBDB4B07-DF31-4CA4-8FDE-564585014F10}"/>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7C8EC0B0-429E-4181-B10C-28F97C4C3721}" type="presOf" srcId="{B4B9DD7E-B4BE-4D7C-8168-191129A97CF4}" destId="{87D3AF7E-8BA9-438E-8ADF-27DD90E8B827}"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A91BAEC5-6D55-4ADC-8BCE-752DD48B0837}" type="presOf" srcId="{9ECDB637-9B13-46A5-8A99-3FB0F43C73AB}" destId="{464F8EDA-6934-4614-9C1F-BB8C76ACF8F7}"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AF99C2D5-20FA-4993-A1F0-5CF3D759C0B7}" type="presOf" srcId="{1C0BC170-A39D-4B0F-B4C5-C0A71CF42350}" destId="{75865B34-A66D-43E8-AB21-2D7E4B1B3AAB}" srcOrd="0" destOrd="0" presId="urn:microsoft.com/office/officeart/2005/8/layout/hierarchy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E51762EB-3C41-41C6-AA49-78CF6301B5A6}" type="presOf" srcId="{0EA5AB86-422A-485A-88FD-3A7ADADA8B9D}" destId="{EEB23109-0F96-45CD-95E6-F1C698B73BE2}"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 modelId="{3BD27E91-5054-492B-9366-20630C10AD78}" type="presParOf" srcId="{A03586DF-641F-4A46-8457-BFF74B57F316}" destId="{75865B34-A66D-43E8-AB21-2D7E4B1B3AAB}" srcOrd="4" destOrd="0" presId="urn:microsoft.com/office/officeart/2005/8/layout/hierarchy1"/>
    <dgm:cxn modelId="{8F2AC547-63F4-47E3-B3EF-E51862037F2E}" type="presParOf" srcId="{A03586DF-641F-4A46-8457-BFF74B57F316}" destId="{AD329CBD-DBEC-4D07-B78B-47D91E1CE06B}" srcOrd="5" destOrd="0" presId="urn:microsoft.com/office/officeart/2005/8/layout/hierarchy1"/>
    <dgm:cxn modelId="{D7B00896-643A-474B-A2C7-9EC1D5B7401B}" type="presParOf" srcId="{AD329CBD-DBEC-4D07-B78B-47D91E1CE06B}" destId="{F9BE6395-CD80-47B8-BB91-A83BA89E0E1B}" srcOrd="0" destOrd="0" presId="urn:microsoft.com/office/officeart/2005/8/layout/hierarchy1"/>
    <dgm:cxn modelId="{72A64138-60E5-4AF8-B5BA-5BFAFB45F042}" type="presParOf" srcId="{F9BE6395-CD80-47B8-BB91-A83BA89E0E1B}" destId="{33F00D26-29F8-44E6-8360-9C61438BB938}" srcOrd="0" destOrd="0" presId="urn:microsoft.com/office/officeart/2005/8/layout/hierarchy1"/>
    <dgm:cxn modelId="{95C793D0-AB2B-4057-89DF-81555B2EAEE6}" type="presParOf" srcId="{F9BE6395-CD80-47B8-BB91-A83BA89E0E1B}" destId="{C541D4F0-1A30-44D6-8E09-25D483F38049}" srcOrd="1" destOrd="0" presId="urn:microsoft.com/office/officeart/2005/8/layout/hierarchy1"/>
    <dgm:cxn modelId="{8035FA73-E2B9-40A6-879A-BE1F8F53D075}" type="presParOf" srcId="{AD329CBD-DBEC-4D07-B78B-47D91E1CE06B}" destId="{E454BD22-2FBC-4061-BEC6-03F1A974D087}" srcOrd="1" destOrd="0" presId="urn:microsoft.com/office/officeart/2005/8/layout/hierarchy1"/>
    <dgm:cxn modelId="{93CFF0AE-452D-43B3-9C89-3119C5B7F708}" type="presParOf" srcId="{E454BD22-2FBC-4061-BEC6-03F1A974D087}" destId="{464F8EDA-6934-4614-9C1F-BB8C76ACF8F7}" srcOrd="0" destOrd="0" presId="urn:microsoft.com/office/officeart/2005/8/layout/hierarchy1"/>
    <dgm:cxn modelId="{ADA18E3A-ABF7-4426-AC2B-9CD7C2D35581}" type="presParOf" srcId="{E454BD22-2FBC-4061-BEC6-03F1A974D087}" destId="{98290352-2924-4D50-927F-8BC3436B8713}" srcOrd="1" destOrd="0" presId="urn:microsoft.com/office/officeart/2005/8/layout/hierarchy1"/>
    <dgm:cxn modelId="{A6D6600E-734B-43B4-AF18-9A68871A0DAA}" type="presParOf" srcId="{98290352-2924-4D50-927F-8BC3436B8713}" destId="{A2FC74C4-92D7-4EE9-B40D-A77F230A5116}" srcOrd="0" destOrd="0" presId="urn:microsoft.com/office/officeart/2005/8/layout/hierarchy1"/>
    <dgm:cxn modelId="{F5E79373-760C-4733-A1D6-EF9004C0ED96}" type="presParOf" srcId="{A2FC74C4-92D7-4EE9-B40D-A77F230A5116}" destId="{EC648E5A-2155-4D14-B636-0E2528FB57AB}" srcOrd="0" destOrd="0" presId="urn:microsoft.com/office/officeart/2005/8/layout/hierarchy1"/>
    <dgm:cxn modelId="{9C092596-7D2A-4DC4-97BC-7FD112D6B4C0}" type="presParOf" srcId="{A2FC74C4-92D7-4EE9-B40D-A77F230A5116}" destId="{87D3AF7E-8BA9-438E-8ADF-27DD90E8B827}" srcOrd="1" destOrd="0" presId="urn:microsoft.com/office/officeart/2005/8/layout/hierarchy1"/>
    <dgm:cxn modelId="{BE789ED2-4B94-49CC-A197-87459E897A22}" type="presParOf" srcId="{98290352-2924-4D50-927F-8BC3436B8713}" destId="{B1613F5A-2662-4349-B841-712065DEECA6}" srcOrd="1" destOrd="0" presId="urn:microsoft.com/office/officeart/2005/8/layout/hierarchy1"/>
    <dgm:cxn modelId="{F7B37381-ED72-4A09-A945-06813EDA0CC7}" type="presParOf" srcId="{E454BD22-2FBC-4061-BEC6-03F1A974D087}" destId="{B75C3100-6242-4370-8825-E9D0BFA3F661}" srcOrd="2" destOrd="0" presId="urn:microsoft.com/office/officeart/2005/8/layout/hierarchy1"/>
    <dgm:cxn modelId="{3A01E7BE-703A-4F77-B73C-C11970F30478}" type="presParOf" srcId="{E454BD22-2FBC-4061-BEC6-03F1A974D087}" destId="{9E38D63E-625D-4C73-8825-E1E4EB37DF9B}" srcOrd="3" destOrd="0" presId="urn:microsoft.com/office/officeart/2005/8/layout/hierarchy1"/>
    <dgm:cxn modelId="{17493502-5B23-4F03-9595-D1CF54F90796}" type="presParOf" srcId="{9E38D63E-625D-4C73-8825-E1E4EB37DF9B}" destId="{2D6454A4-182E-42E9-A8A4-47A6D1F6F79E}" srcOrd="0" destOrd="0" presId="urn:microsoft.com/office/officeart/2005/8/layout/hierarchy1"/>
    <dgm:cxn modelId="{A9EB36FD-ADBF-4A9D-9945-3B5AC71B93A7}" type="presParOf" srcId="{2D6454A4-182E-42E9-A8A4-47A6D1F6F79E}" destId="{391E0197-7D9B-4D52-8C5D-E7EA5778D189}" srcOrd="0" destOrd="0" presId="urn:microsoft.com/office/officeart/2005/8/layout/hierarchy1"/>
    <dgm:cxn modelId="{D2AFCDD3-171C-4263-9F4F-2245EEEABF67}" type="presParOf" srcId="{2D6454A4-182E-42E9-A8A4-47A6D1F6F79E}" destId="{EEB23109-0F96-45CD-95E6-F1C698B73BE2}" srcOrd="1" destOrd="0" presId="urn:microsoft.com/office/officeart/2005/8/layout/hierarchy1"/>
    <dgm:cxn modelId="{C554201C-E4C1-4508-82E3-9D661BDEE79F}" type="presParOf" srcId="{9E38D63E-625D-4C73-8825-E1E4EB37DF9B}" destId="{2D954029-9898-42AB-8547-755C518CB3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DB6C2409-15BF-44BF-83B1-13A360C1EAD0}">
      <dgm:prSet phldrT="[Text]"/>
      <dgm:spPr/>
      <dgm:t>
        <a:bodyPr/>
        <a:lstStyle/>
        <a:p>
          <a:r>
            <a:rPr lang="he-IL" dirty="0"/>
            <a:t>רש"י- נלמד מפדיון הקדש</a:t>
          </a:r>
          <a:endParaRPr lang="en-IL" dirty="0"/>
        </a:p>
      </dgm:t>
    </dgm:pt>
    <dgm:pt modelId="{1C0BC170-A39D-4B0F-B4C5-C0A71CF42350}" type="parTrans" cxnId="{4CDA6213-65B1-4993-945D-7E17FD241857}">
      <dgm:prSet/>
      <dgm:spPr/>
      <dgm:t>
        <a:bodyPr/>
        <a:lstStyle/>
        <a:p>
          <a:endParaRPr lang="en-IL"/>
        </a:p>
      </dgm:t>
    </dgm:pt>
    <dgm:pt modelId="{5A1C8767-9C66-43B7-BC1F-1779A461AE38}" type="sibTrans" cxnId="{4CDA6213-65B1-4993-945D-7E17FD241857}">
      <dgm:prSet/>
      <dgm:spPr/>
      <dgm:t>
        <a:bodyPr/>
        <a:lstStyle/>
        <a:p>
          <a:endParaRPr lang="en-IL"/>
        </a:p>
      </dgm:t>
    </dgm:pt>
    <dgm:pt modelId="{B4B9DD7E-B4BE-4D7C-8168-191129A97CF4}">
      <dgm:prSet phldrT="[Text]"/>
      <dgm:spPr/>
      <dgm:t>
        <a:bodyPr/>
        <a:lstStyle/>
        <a:p>
          <a:r>
            <a:rPr lang="he-IL" dirty="0"/>
            <a:t>שינוי שייכות ומעמד של הדבר (מקדש לחו"ל) אם כן יעיל גם מאדם לאדם</a:t>
          </a:r>
          <a:endParaRPr lang="en-IL" dirty="0"/>
        </a:p>
      </dgm:t>
    </dgm:pt>
    <dgm:pt modelId="{9ECDB637-9B13-46A5-8A99-3FB0F43C73AB}" type="parTrans" cxnId="{8BEB0780-B6EB-4E36-B4AE-53B55082AA37}">
      <dgm:prSet/>
      <dgm:spPr/>
      <dgm:t>
        <a:bodyPr/>
        <a:lstStyle/>
        <a:p>
          <a:endParaRPr lang="en-IL"/>
        </a:p>
      </dgm:t>
    </dgm:pt>
    <dgm:pt modelId="{FBDB4B07-DF31-4CA4-8FDE-564585014F10}" type="sibTrans" cxnId="{8BEB0780-B6EB-4E36-B4AE-53B55082AA37}">
      <dgm:prSet/>
      <dgm:spPr/>
      <dgm:t>
        <a:bodyPr/>
        <a:lstStyle/>
        <a:p>
          <a:endParaRPr lang="en-IL"/>
        </a:p>
      </dgm:t>
    </dgm:pt>
    <dgm:pt modelId="{0EA5AB86-422A-485A-88FD-3A7ADADA8B9D}">
      <dgm:prSet phldrT="[Text]"/>
      <dgm:spPr/>
      <dgm:t>
        <a:bodyPr/>
        <a:lstStyle/>
        <a:p>
          <a:r>
            <a:rPr lang="he-IL" dirty="0"/>
            <a:t>[בקידושין- שינוי מחול למקודשת ומיועדת רק לי]</a:t>
          </a:r>
          <a:endParaRPr lang="en-IL" dirty="0"/>
        </a:p>
      </dgm:t>
    </dgm:pt>
    <dgm:pt modelId="{828C2A1E-8324-4B71-957F-7D4EA89E3A6F}" type="parTrans" cxnId="{A3802154-2147-42DA-A3D1-78D4A301714D}">
      <dgm:prSet/>
      <dgm:spPr/>
      <dgm:t>
        <a:bodyPr/>
        <a:lstStyle/>
        <a:p>
          <a:endParaRPr lang="en-IL"/>
        </a:p>
      </dgm:t>
    </dgm:pt>
    <dgm:pt modelId="{25B3E685-C34E-4FEB-9DCC-3B5D58F674E8}" type="sibTrans" cxnId="{A3802154-2147-42DA-A3D1-78D4A301714D}">
      <dgm:prSet/>
      <dgm:spPr/>
      <dgm:t>
        <a:bodyPr/>
        <a:lstStyle/>
        <a:p>
          <a:endParaRPr lang="en-IL"/>
        </a:p>
      </dgm:t>
    </dgm:pt>
    <dgm:pt modelId="{174A9FDF-CDF2-414A-A8ED-73966FF2710A}">
      <dgm:prSet phldrT="[Text]"/>
      <dgm:spPr/>
      <dgm:t>
        <a:bodyPr/>
        <a:lstStyle/>
        <a:p>
          <a:r>
            <a:rPr lang="he-IL" dirty="0"/>
            <a:t>תפקיד הציבור ביצירות אישות- מיוחדת רק לו</a:t>
          </a:r>
          <a:endParaRPr lang="en-IL" dirty="0"/>
        </a:p>
      </dgm:t>
    </dgm:pt>
    <dgm:pt modelId="{9AF757AE-4F49-46EF-85D5-D9F63ACDA721}" type="parTrans" cxnId="{936A369C-1714-429F-A458-F9673D65400C}">
      <dgm:prSet/>
      <dgm:spPr/>
      <dgm:t>
        <a:bodyPr/>
        <a:lstStyle/>
        <a:p>
          <a:endParaRPr lang="en-IL"/>
        </a:p>
      </dgm:t>
    </dgm:pt>
    <dgm:pt modelId="{971BD71E-49CC-404E-8935-5DF931CF69B3}" type="sibTrans" cxnId="{936A369C-1714-429F-A458-F9673D65400C}">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3"/>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3"/>
      <dgm:spPr/>
    </dgm:pt>
    <dgm:pt modelId="{1EFBA348-75D9-4398-B914-DD45EF350B57}" type="pres">
      <dgm:prSet presAssocID="{822608CB-C4D1-4D8D-8040-A5D005E2B9BB}" presName="text2" presStyleLbl="fgAcc2" presStyleIdx="0" presStyleCnt="3">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6"/>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6"/>
      <dgm:spPr/>
    </dgm:pt>
    <dgm:pt modelId="{C311E511-46C6-4E06-8E9C-421E6915B1CD}" type="pres">
      <dgm:prSet presAssocID="{ADDE7F81-C55C-481E-BD02-2EEE7738944B}" presName="text3" presStyleLbl="fgAcc3" presStyleIdx="0" presStyleCnt="6">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6"/>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6"/>
      <dgm:spPr>
        <a:solidFill>
          <a:srgbClr val="7030A0"/>
        </a:solidFill>
      </dgm:spPr>
    </dgm:pt>
    <dgm:pt modelId="{C60CEAB3-DB57-4DFA-9799-FBF6346C1944}" type="pres">
      <dgm:prSet presAssocID="{7F6E515B-BB4A-4A9D-B879-6F82B5EF0D02}" presName="text3" presStyleLbl="fgAcc3" presStyleIdx="1" presStyleCnt="6">
        <dgm:presLayoutVars>
          <dgm:chPref val="3"/>
        </dgm:presLayoutVars>
      </dgm:prSet>
      <dgm:spPr/>
    </dgm:pt>
    <dgm:pt modelId="{4ABCD0D8-6266-4409-A682-9699B312147C}" type="pres">
      <dgm:prSet presAssocID="{7F6E515B-BB4A-4A9D-B879-6F82B5EF0D02}" presName="hierChild4" presStyleCnt="0"/>
      <dgm:spPr/>
    </dgm:pt>
    <dgm:pt modelId="{3B432DE8-7108-45AE-99BF-2EDD17E23245}" type="pres">
      <dgm:prSet presAssocID="{9AF757AE-4F49-46EF-85D5-D9F63ACDA721}" presName="Name23" presStyleLbl="parChTrans1D4" presStyleIdx="0" presStyleCnt="1"/>
      <dgm:spPr/>
    </dgm:pt>
    <dgm:pt modelId="{4F0FF7CB-AB4D-4A9C-ACC3-B735B1F7EB53}" type="pres">
      <dgm:prSet presAssocID="{174A9FDF-CDF2-414A-A8ED-73966FF2710A}" presName="hierRoot4" presStyleCnt="0"/>
      <dgm:spPr/>
    </dgm:pt>
    <dgm:pt modelId="{4E6DF653-860F-4D95-8134-DB7C35DA19B4}" type="pres">
      <dgm:prSet presAssocID="{174A9FDF-CDF2-414A-A8ED-73966FF2710A}" presName="composite4" presStyleCnt="0"/>
      <dgm:spPr/>
    </dgm:pt>
    <dgm:pt modelId="{D66BE8DA-2B64-4042-BE1C-DEBE52CD50F3}" type="pres">
      <dgm:prSet presAssocID="{174A9FDF-CDF2-414A-A8ED-73966FF2710A}" presName="background4" presStyleLbl="node4" presStyleIdx="0" presStyleCnt="1"/>
      <dgm:spPr>
        <a:solidFill>
          <a:srgbClr val="92D050"/>
        </a:solidFill>
      </dgm:spPr>
    </dgm:pt>
    <dgm:pt modelId="{0977B4AE-10BA-4225-A9C7-5B4CD545C507}" type="pres">
      <dgm:prSet presAssocID="{174A9FDF-CDF2-414A-A8ED-73966FF2710A}" presName="text4" presStyleLbl="fgAcc4" presStyleIdx="0" presStyleCnt="1">
        <dgm:presLayoutVars>
          <dgm:chPref val="3"/>
        </dgm:presLayoutVars>
      </dgm:prSet>
      <dgm:spPr/>
    </dgm:pt>
    <dgm:pt modelId="{63B7D425-990E-4B40-983F-6E07287333F4}" type="pres">
      <dgm:prSet presAssocID="{174A9FDF-CDF2-414A-A8ED-73966FF2710A}" presName="hierChild5" presStyleCnt="0"/>
      <dgm:spPr/>
    </dgm:pt>
    <dgm:pt modelId="{523E6287-80A2-45F0-BECD-398EEB707B70}" type="pres">
      <dgm:prSet presAssocID="{C3134F59-EB5E-44C5-99A1-C1A0569E3225}" presName="Name10" presStyleLbl="parChTrans1D2" presStyleIdx="1" presStyleCnt="3"/>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3"/>
      <dgm:spPr/>
    </dgm:pt>
    <dgm:pt modelId="{94F9141F-254A-464F-B4A3-E35E00E110A7}" type="pres">
      <dgm:prSet presAssocID="{C75B67CE-749F-438D-B3CB-2E11C2A9CD04}" presName="text2" presStyleLbl="fgAcc2" presStyleIdx="1" presStyleCnt="3">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6"/>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6"/>
      <dgm:spPr/>
    </dgm:pt>
    <dgm:pt modelId="{B34BDD24-913E-4DDF-9D44-0972BA0BE5A0}" type="pres">
      <dgm:prSet presAssocID="{E56DC1BF-553E-4067-B6A3-BA2CA007FAF7}" presName="text3" presStyleLbl="fgAcc3" presStyleIdx="2" presStyleCnt="6">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6"/>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6"/>
      <dgm:spPr>
        <a:solidFill>
          <a:srgbClr val="7030A0"/>
        </a:solidFill>
      </dgm:spPr>
    </dgm:pt>
    <dgm:pt modelId="{94902AEE-1A06-4A9D-8AAE-8FC0CF283AD3}" type="pres">
      <dgm:prSet presAssocID="{33C4B621-97BF-404E-95C8-43B4393EFCA1}" presName="text3" presStyleLbl="fgAcc3" presStyleIdx="3" presStyleCnt="6">
        <dgm:presLayoutVars>
          <dgm:chPref val="3"/>
        </dgm:presLayoutVars>
      </dgm:prSet>
      <dgm:spPr/>
    </dgm:pt>
    <dgm:pt modelId="{C51C89E3-A47B-4A01-97BE-871EBA2EE6F2}" type="pres">
      <dgm:prSet presAssocID="{33C4B621-97BF-404E-95C8-43B4393EFCA1}" presName="hierChild4" presStyleCnt="0"/>
      <dgm:spPr/>
    </dgm:pt>
    <dgm:pt modelId="{75865B34-A66D-43E8-AB21-2D7E4B1B3AAB}" type="pres">
      <dgm:prSet presAssocID="{1C0BC170-A39D-4B0F-B4C5-C0A71CF42350}" presName="Name10" presStyleLbl="parChTrans1D2" presStyleIdx="2" presStyleCnt="3"/>
      <dgm:spPr/>
    </dgm:pt>
    <dgm:pt modelId="{AD329CBD-DBEC-4D07-B78B-47D91E1CE06B}" type="pres">
      <dgm:prSet presAssocID="{DB6C2409-15BF-44BF-83B1-13A360C1EAD0}" presName="hierRoot2" presStyleCnt="0"/>
      <dgm:spPr/>
    </dgm:pt>
    <dgm:pt modelId="{F9BE6395-CD80-47B8-BB91-A83BA89E0E1B}" type="pres">
      <dgm:prSet presAssocID="{DB6C2409-15BF-44BF-83B1-13A360C1EAD0}" presName="composite2" presStyleCnt="0"/>
      <dgm:spPr/>
    </dgm:pt>
    <dgm:pt modelId="{33F00D26-29F8-44E6-8360-9C61438BB938}" type="pres">
      <dgm:prSet presAssocID="{DB6C2409-15BF-44BF-83B1-13A360C1EAD0}" presName="background2" presStyleLbl="node2" presStyleIdx="2" presStyleCnt="3"/>
      <dgm:spPr/>
    </dgm:pt>
    <dgm:pt modelId="{C541D4F0-1A30-44D6-8E09-25D483F38049}" type="pres">
      <dgm:prSet presAssocID="{DB6C2409-15BF-44BF-83B1-13A360C1EAD0}" presName="text2" presStyleLbl="fgAcc2" presStyleIdx="2" presStyleCnt="3">
        <dgm:presLayoutVars>
          <dgm:chPref val="3"/>
        </dgm:presLayoutVars>
      </dgm:prSet>
      <dgm:spPr/>
    </dgm:pt>
    <dgm:pt modelId="{E454BD22-2FBC-4061-BEC6-03F1A974D087}" type="pres">
      <dgm:prSet presAssocID="{DB6C2409-15BF-44BF-83B1-13A360C1EAD0}" presName="hierChild3" presStyleCnt="0"/>
      <dgm:spPr/>
    </dgm:pt>
    <dgm:pt modelId="{464F8EDA-6934-4614-9C1F-BB8C76ACF8F7}" type="pres">
      <dgm:prSet presAssocID="{9ECDB637-9B13-46A5-8A99-3FB0F43C73AB}" presName="Name17" presStyleLbl="parChTrans1D3" presStyleIdx="4" presStyleCnt="6"/>
      <dgm:spPr/>
    </dgm:pt>
    <dgm:pt modelId="{98290352-2924-4D50-927F-8BC3436B8713}" type="pres">
      <dgm:prSet presAssocID="{B4B9DD7E-B4BE-4D7C-8168-191129A97CF4}" presName="hierRoot3" presStyleCnt="0"/>
      <dgm:spPr/>
    </dgm:pt>
    <dgm:pt modelId="{A2FC74C4-92D7-4EE9-B40D-A77F230A5116}" type="pres">
      <dgm:prSet presAssocID="{B4B9DD7E-B4BE-4D7C-8168-191129A97CF4}" presName="composite3" presStyleCnt="0"/>
      <dgm:spPr/>
    </dgm:pt>
    <dgm:pt modelId="{EC648E5A-2155-4D14-B636-0E2528FB57AB}" type="pres">
      <dgm:prSet presAssocID="{B4B9DD7E-B4BE-4D7C-8168-191129A97CF4}" presName="background3" presStyleLbl="node3" presStyleIdx="4" presStyleCnt="6"/>
      <dgm:spPr/>
    </dgm:pt>
    <dgm:pt modelId="{87D3AF7E-8BA9-438E-8ADF-27DD90E8B827}" type="pres">
      <dgm:prSet presAssocID="{B4B9DD7E-B4BE-4D7C-8168-191129A97CF4}" presName="text3" presStyleLbl="fgAcc3" presStyleIdx="4" presStyleCnt="6">
        <dgm:presLayoutVars>
          <dgm:chPref val="3"/>
        </dgm:presLayoutVars>
      </dgm:prSet>
      <dgm:spPr/>
    </dgm:pt>
    <dgm:pt modelId="{B1613F5A-2662-4349-B841-712065DEECA6}" type="pres">
      <dgm:prSet presAssocID="{B4B9DD7E-B4BE-4D7C-8168-191129A97CF4}" presName="hierChild4" presStyleCnt="0"/>
      <dgm:spPr/>
    </dgm:pt>
    <dgm:pt modelId="{B75C3100-6242-4370-8825-E9D0BFA3F661}" type="pres">
      <dgm:prSet presAssocID="{828C2A1E-8324-4B71-957F-7D4EA89E3A6F}" presName="Name17" presStyleLbl="parChTrans1D3" presStyleIdx="5" presStyleCnt="6"/>
      <dgm:spPr/>
    </dgm:pt>
    <dgm:pt modelId="{9E38D63E-625D-4C73-8825-E1E4EB37DF9B}" type="pres">
      <dgm:prSet presAssocID="{0EA5AB86-422A-485A-88FD-3A7ADADA8B9D}" presName="hierRoot3" presStyleCnt="0"/>
      <dgm:spPr/>
    </dgm:pt>
    <dgm:pt modelId="{2D6454A4-182E-42E9-A8A4-47A6D1F6F79E}" type="pres">
      <dgm:prSet presAssocID="{0EA5AB86-422A-485A-88FD-3A7ADADA8B9D}" presName="composite3" presStyleCnt="0"/>
      <dgm:spPr/>
    </dgm:pt>
    <dgm:pt modelId="{391E0197-7D9B-4D52-8C5D-E7EA5778D189}" type="pres">
      <dgm:prSet presAssocID="{0EA5AB86-422A-485A-88FD-3A7ADADA8B9D}" presName="background3" presStyleLbl="node3" presStyleIdx="5" presStyleCnt="6"/>
      <dgm:spPr>
        <a:solidFill>
          <a:srgbClr val="7030A0"/>
        </a:solidFill>
      </dgm:spPr>
    </dgm:pt>
    <dgm:pt modelId="{EEB23109-0F96-45CD-95E6-F1C698B73BE2}" type="pres">
      <dgm:prSet presAssocID="{0EA5AB86-422A-485A-88FD-3A7ADADA8B9D}" presName="text3" presStyleLbl="fgAcc3" presStyleIdx="5" presStyleCnt="6">
        <dgm:presLayoutVars>
          <dgm:chPref val="3"/>
        </dgm:presLayoutVars>
      </dgm:prSet>
      <dgm:spPr/>
    </dgm:pt>
    <dgm:pt modelId="{2D954029-9898-42AB-8547-755C518CB3B5}" type="pres">
      <dgm:prSet presAssocID="{0EA5AB86-422A-485A-88FD-3A7ADADA8B9D}"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4CDA6213-65B1-4993-945D-7E17FD241857}" srcId="{3423ED54-A212-4FB8-AF6A-41C211D3D1F8}" destId="{DB6C2409-15BF-44BF-83B1-13A360C1EAD0}" srcOrd="2" destOrd="0" parTransId="{1C0BC170-A39D-4B0F-B4C5-C0A71CF42350}" sibTransId="{5A1C8767-9C66-43B7-BC1F-1779A461AE38}"/>
    <dgm:cxn modelId="{9285711C-FCC7-477C-BC8F-910ED93AFA11}" type="presOf" srcId="{828C2A1E-8324-4B71-957F-7D4EA89E3A6F}" destId="{B75C3100-6242-4370-8825-E9D0BFA3F661}"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396E136-29BE-4CC1-BD3B-1E4629567E39}" type="presOf" srcId="{174A9FDF-CDF2-414A-A8ED-73966FF2710A}" destId="{0977B4AE-10BA-4225-A9C7-5B4CD545C507}" srcOrd="0" destOrd="0" presId="urn:microsoft.com/office/officeart/2005/8/layout/hierarchy1"/>
    <dgm:cxn modelId="{5E0DDB3A-6CE1-4B77-8EDB-B23E83CF2F14}" type="presOf" srcId="{9AF757AE-4F49-46EF-85D5-D9F63ACDA721}" destId="{3B432DE8-7108-45AE-99BF-2EDD17E23245}"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9B86F75F-ADAC-4C31-84AA-2710EB5341C2}" type="presOf" srcId="{DB6C2409-15BF-44BF-83B1-13A360C1EAD0}" destId="{C541D4F0-1A30-44D6-8E09-25D483F38049}"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A3802154-2147-42DA-A3D1-78D4A301714D}" srcId="{DB6C2409-15BF-44BF-83B1-13A360C1EAD0}" destId="{0EA5AB86-422A-485A-88FD-3A7ADADA8B9D}" srcOrd="1" destOrd="0" parTransId="{828C2A1E-8324-4B71-957F-7D4EA89E3A6F}" sibTransId="{25B3E685-C34E-4FEB-9DCC-3B5D58F674E8}"/>
    <dgm:cxn modelId="{8BEB0780-B6EB-4E36-B4AE-53B55082AA37}" srcId="{DB6C2409-15BF-44BF-83B1-13A360C1EAD0}" destId="{B4B9DD7E-B4BE-4D7C-8168-191129A97CF4}" srcOrd="0" destOrd="0" parTransId="{9ECDB637-9B13-46A5-8A99-3FB0F43C73AB}" sibTransId="{FBDB4B07-DF31-4CA4-8FDE-564585014F10}"/>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36A369C-1714-429F-A458-F9673D65400C}" srcId="{7F6E515B-BB4A-4A9D-B879-6F82B5EF0D02}" destId="{174A9FDF-CDF2-414A-A8ED-73966FF2710A}" srcOrd="0" destOrd="0" parTransId="{9AF757AE-4F49-46EF-85D5-D9F63ACDA721}" sibTransId="{971BD71E-49CC-404E-8935-5DF931CF69B3}"/>
    <dgm:cxn modelId="{9E1B0CA1-4F1E-471F-8125-0EED54B93537}" type="presOf" srcId="{7F6E515B-BB4A-4A9D-B879-6F82B5EF0D02}" destId="{C60CEAB3-DB57-4DFA-9799-FBF6346C1944}" srcOrd="0" destOrd="0" presId="urn:microsoft.com/office/officeart/2005/8/layout/hierarchy1"/>
    <dgm:cxn modelId="{7C8EC0B0-429E-4181-B10C-28F97C4C3721}" type="presOf" srcId="{B4B9DD7E-B4BE-4D7C-8168-191129A97CF4}" destId="{87D3AF7E-8BA9-438E-8ADF-27DD90E8B827}"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A91BAEC5-6D55-4ADC-8BCE-752DD48B0837}" type="presOf" srcId="{9ECDB637-9B13-46A5-8A99-3FB0F43C73AB}" destId="{464F8EDA-6934-4614-9C1F-BB8C76ACF8F7}"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AF99C2D5-20FA-4993-A1F0-5CF3D759C0B7}" type="presOf" srcId="{1C0BC170-A39D-4B0F-B4C5-C0A71CF42350}" destId="{75865B34-A66D-43E8-AB21-2D7E4B1B3AAB}" srcOrd="0" destOrd="0" presId="urn:microsoft.com/office/officeart/2005/8/layout/hierarchy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E51762EB-3C41-41C6-AA49-78CF6301B5A6}" type="presOf" srcId="{0EA5AB86-422A-485A-88FD-3A7ADADA8B9D}" destId="{EEB23109-0F96-45CD-95E6-F1C698B73BE2}"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843A53C4-30EE-495D-B69D-4CD1F57DDC8D}" type="presParOf" srcId="{4ABCD0D8-6266-4409-A682-9699B312147C}" destId="{3B432DE8-7108-45AE-99BF-2EDD17E23245}" srcOrd="0" destOrd="0" presId="urn:microsoft.com/office/officeart/2005/8/layout/hierarchy1"/>
    <dgm:cxn modelId="{F9CDBD36-F11B-4D34-9CF6-1BC91B5643C5}" type="presParOf" srcId="{4ABCD0D8-6266-4409-A682-9699B312147C}" destId="{4F0FF7CB-AB4D-4A9C-ACC3-B735B1F7EB53}" srcOrd="1" destOrd="0" presId="urn:microsoft.com/office/officeart/2005/8/layout/hierarchy1"/>
    <dgm:cxn modelId="{290885B3-532A-4679-800F-3B2A5B6F7313}" type="presParOf" srcId="{4F0FF7CB-AB4D-4A9C-ACC3-B735B1F7EB53}" destId="{4E6DF653-860F-4D95-8134-DB7C35DA19B4}" srcOrd="0" destOrd="0" presId="urn:microsoft.com/office/officeart/2005/8/layout/hierarchy1"/>
    <dgm:cxn modelId="{91595AD8-8262-4FE2-92C6-D16B48D4C522}" type="presParOf" srcId="{4E6DF653-860F-4D95-8134-DB7C35DA19B4}" destId="{D66BE8DA-2B64-4042-BE1C-DEBE52CD50F3}" srcOrd="0" destOrd="0" presId="urn:microsoft.com/office/officeart/2005/8/layout/hierarchy1"/>
    <dgm:cxn modelId="{777B70A0-158E-4643-A94D-D3B67E8E8E9B}" type="presParOf" srcId="{4E6DF653-860F-4D95-8134-DB7C35DA19B4}" destId="{0977B4AE-10BA-4225-A9C7-5B4CD545C507}" srcOrd="1" destOrd="0" presId="urn:microsoft.com/office/officeart/2005/8/layout/hierarchy1"/>
    <dgm:cxn modelId="{3D6EF613-6EA8-437E-9E66-0B43397CEAB5}" type="presParOf" srcId="{4F0FF7CB-AB4D-4A9C-ACC3-B735B1F7EB53}" destId="{63B7D425-990E-4B40-983F-6E07287333F4}"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 modelId="{3BD27E91-5054-492B-9366-20630C10AD78}" type="presParOf" srcId="{A03586DF-641F-4A46-8457-BFF74B57F316}" destId="{75865B34-A66D-43E8-AB21-2D7E4B1B3AAB}" srcOrd="4" destOrd="0" presId="urn:microsoft.com/office/officeart/2005/8/layout/hierarchy1"/>
    <dgm:cxn modelId="{8F2AC547-63F4-47E3-B3EF-E51862037F2E}" type="presParOf" srcId="{A03586DF-641F-4A46-8457-BFF74B57F316}" destId="{AD329CBD-DBEC-4D07-B78B-47D91E1CE06B}" srcOrd="5" destOrd="0" presId="urn:microsoft.com/office/officeart/2005/8/layout/hierarchy1"/>
    <dgm:cxn modelId="{D7B00896-643A-474B-A2C7-9EC1D5B7401B}" type="presParOf" srcId="{AD329CBD-DBEC-4D07-B78B-47D91E1CE06B}" destId="{F9BE6395-CD80-47B8-BB91-A83BA89E0E1B}" srcOrd="0" destOrd="0" presId="urn:microsoft.com/office/officeart/2005/8/layout/hierarchy1"/>
    <dgm:cxn modelId="{72A64138-60E5-4AF8-B5BA-5BFAFB45F042}" type="presParOf" srcId="{F9BE6395-CD80-47B8-BB91-A83BA89E0E1B}" destId="{33F00D26-29F8-44E6-8360-9C61438BB938}" srcOrd="0" destOrd="0" presId="urn:microsoft.com/office/officeart/2005/8/layout/hierarchy1"/>
    <dgm:cxn modelId="{95C793D0-AB2B-4057-89DF-81555B2EAEE6}" type="presParOf" srcId="{F9BE6395-CD80-47B8-BB91-A83BA89E0E1B}" destId="{C541D4F0-1A30-44D6-8E09-25D483F38049}" srcOrd="1" destOrd="0" presId="urn:microsoft.com/office/officeart/2005/8/layout/hierarchy1"/>
    <dgm:cxn modelId="{8035FA73-E2B9-40A6-879A-BE1F8F53D075}" type="presParOf" srcId="{AD329CBD-DBEC-4D07-B78B-47D91E1CE06B}" destId="{E454BD22-2FBC-4061-BEC6-03F1A974D087}" srcOrd="1" destOrd="0" presId="urn:microsoft.com/office/officeart/2005/8/layout/hierarchy1"/>
    <dgm:cxn modelId="{93CFF0AE-452D-43B3-9C89-3119C5B7F708}" type="presParOf" srcId="{E454BD22-2FBC-4061-BEC6-03F1A974D087}" destId="{464F8EDA-6934-4614-9C1F-BB8C76ACF8F7}" srcOrd="0" destOrd="0" presId="urn:microsoft.com/office/officeart/2005/8/layout/hierarchy1"/>
    <dgm:cxn modelId="{ADA18E3A-ABF7-4426-AC2B-9CD7C2D35581}" type="presParOf" srcId="{E454BD22-2FBC-4061-BEC6-03F1A974D087}" destId="{98290352-2924-4D50-927F-8BC3436B8713}" srcOrd="1" destOrd="0" presId="urn:microsoft.com/office/officeart/2005/8/layout/hierarchy1"/>
    <dgm:cxn modelId="{A6D6600E-734B-43B4-AF18-9A68871A0DAA}" type="presParOf" srcId="{98290352-2924-4D50-927F-8BC3436B8713}" destId="{A2FC74C4-92D7-4EE9-B40D-A77F230A5116}" srcOrd="0" destOrd="0" presId="urn:microsoft.com/office/officeart/2005/8/layout/hierarchy1"/>
    <dgm:cxn modelId="{F5E79373-760C-4733-A1D6-EF9004C0ED96}" type="presParOf" srcId="{A2FC74C4-92D7-4EE9-B40D-A77F230A5116}" destId="{EC648E5A-2155-4D14-B636-0E2528FB57AB}" srcOrd="0" destOrd="0" presId="urn:microsoft.com/office/officeart/2005/8/layout/hierarchy1"/>
    <dgm:cxn modelId="{9C092596-7D2A-4DC4-97BC-7FD112D6B4C0}" type="presParOf" srcId="{A2FC74C4-92D7-4EE9-B40D-A77F230A5116}" destId="{87D3AF7E-8BA9-438E-8ADF-27DD90E8B827}" srcOrd="1" destOrd="0" presId="urn:microsoft.com/office/officeart/2005/8/layout/hierarchy1"/>
    <dgm:cxn modelId="{BE789ED2-4B94-49CC-A197-87459E897A22}" type="presParOf" srcId="{98290352-2924-4D50-927F-8BC3436B8713}" destId="{B1613F5A-2662-4349-B841-712065DEECA6}" srcOrd="1" destOrd="0" presId="urn:microsoft.com/office/officeart/2005/8/layout/hierarchy1"/>
    <dgm:cxn modelId="{F7B37381-ED72-4A09-A945-06813EDA0CC7}" type="presParOf" srcId="{E454BD22-2FBC-4061-BEC6-03F1A974D087}" destId="{B75C3100-6242-4370-8825-E9D0BFA3F661}" srcOrd="2" destOrd="0" presId="urn:microsoft.com/office/officeart/2005/8/layout/hierarchy1"/>
    <dgm:cxn modelId="{3A01E7BE-703A-4F77-B73C-C11970F30478}" type="presParOf" srcId="{E454BD22-2FBC-4061-BEC6-03F1A974D087}" destId="{9E38D63E-625D-4C73-8825-E1E4EB37DF9B}" srcOrd="3" destOrd="0" presId="urn:microsoft.com/office/officeart/2005/8/layout/hierarchy1"/>
    <dgm:cxn modelId="{17493502-5B23-4F03-9595-D1CF54F90796}" type="presParOf" srcId="{9E38D63E-625D-4C73-8825-E1E4EB37DF9B}" destId="{2D6454A4-182E-42E9-A8A4-47A6D1F6F79E}" srcOrd="0" destOrd="0" presId="urn:microsoft.com/office/officeart/2005/8/layout/hierarchy1"/>
    <dgm:cxn modelId="{A9EB36FD-ADBF-4A9D-9945-3B5AC71B93A7}" type="presParOf" srcId="{2D6454A4-182E-42E9-A8A4-47A6D1F6F79E}" destId="{391E0197-7D9B-4D52-8C5D-E7EA5778D189}" srcOrd="0" destOrd="0" presId="urn:microsoft.com/office/officeart/2005/8/layout/hierarchy1"/>
    <dgm:cxn modelId="{D2AFCDD3-171C-4263-9F4F-2245EEEABF67}" type="presParOf" srcId="{2D6454A4-182E-42E9-A8A4-47A6D1F6F79E}" destId="{EEB23109-0F96-45CD-95E6-F1C698B73BE2}" srcOrd="1" destOrd="0" presId="urn:microsoft.com/office/officeart/2005/8/layout/hierarchy1"/>
    <dgm:cxn modelId="{C554201C-E4C1-4508-82E3-9D661BDEE79F}" type="presParOf" srcId="{9E38D63E-625D-4C73-8825-E1E4EB37DF9B}" destId="{2D954029-9898-42AB-8547-755C518CB3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FAF64-141E-4BA5-893D-6F3A5A63582D}">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0F7060-3322-43C7-AF0B-580E596FBE5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D2E2CB-59EF-46A0-A91D-791B0D6382D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F89D4-C9A0-4A7A-98B3-FB546A3EF19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E4B53-D1C0-470A-A8F2-5C603F4932F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761665-5867-420F-BF49-E90BDB59DA3B}">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חלות הקניין</a:t>
          </a:r>
          <a:endParaRPr lang="en-IL" sz="2400" kern="1200" dirty="0"/>
        </a:p>
      </dsp:txBody>
      <dsp:txXfrm>
        <a:off x="4543458" y="209752"/>
        <a:ext cx="1615068" cy="1002793"/>
      </dsp:txXfrm>
    </dsp:sp>
    <dsp:sp modelId="{439041DE-A5DD-435F-A94A-19824EBE3D1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9BA02-79BA-4CB7-92BD-4673D8E34E30}">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מדין </a:t>
          </a:r>
          <a:r>
            <a:rPr lang="he-IL" sz="2400" kern="1200" dirty="0" err="1"/>
            <a:t>גמירות</a:t>
          </a:r>
          <a:r>
            <a:rPr lang="he-IL" sz="2400" kern="1200" dirty="0"/>
            <a:t> דעת </a:t>
          </a:r>
          <a:endParaRPr lang="en-IL" sz="2400" kern="1200" dirty="0"/>
        </a:p>
      </dsp:txBody>
      <dsp:txXfrm>
        <a:off x="5568575" y="1762804"/>
        <a:ext cx="1615068" cy="1002793"/>
      </dsp:txXfrm>
    </dsp:sp>
    <dsp:sp modelId="{6029A8B7-52B1-48C2-A72F-956554B9C808}">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3D6D3-2034-4ED2-ADE5-9713F831209C}">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err="1"/>
            <a:t>חזון</a:t>
          </a:r>
          <a:r>
            <a:rPr lang="he-IL" sz="2400" kern="1200" dirty="0"/>
            <a:t> איש </a:t>
          </a:r>
          <a:endParaRPr lang="en-IL" sz="2400" kern="1200" dirty="0"/>
        </a:p>
      </dsp:txBody>
      <dsp:txXfrm>
        <a:off x="5568575" y="3315857"/>
        <a:ext cx="1615068" cy="1002793"/>
      </dsp:txXfrm>
    </dsp:sp>
    <dsp:sp modelId="{CBD3F44E-F98E-457F-ADBC-740E46E8A4CC}">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B862C-8061-4CAD-B99B-C5159EF770F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מדין מעשה קניין פורמלי</a:t>
          </a:r>
          <a:endParaRPr lang="en-IL" sz="2400" kern="1200" dirty="0"/>
        </a:p>
      </dsp:txBody>
      <dsp:txXfrm>
        <a:off x="3518341" y="1762804"/>
        <a:ext cx="1615068" cy="1002793"/>
      </dsp:txXfrm>
    </dsp:sp>
    <dsp:sp modelId="{690EAACF-9848-4D9E-9DD9-9F47AB1D15C6}">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2D6FA-20A4-49F9-BB05-4E4C74CED277}">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רמב"ם</a:t>
          </a:r>
          <a:endParaRPr lang="en-IL" sz="2400" kern="1200" dirty="0"/>
        </a:p>
      </dsp:txBody>
      <dsp:txXfrm>
        <a:off x="3518341"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B2E4B-3BA4-4FD5-B5C9-30FF0DBFF816}">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2DC750-D88E-4971-BEEC-30ABC0B8368F}">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8FAF64-141E-4BA5-893D-6F3A5A63582D}">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0F7060-3322-43C7-AF0B-580E596FBE5A}">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D2E2CB-59EF-46A0-A91D-791B0D6382D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F89D4-C9A0-4A7A-98B3-FB546A3EF191}">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E4B53-D1C0-470A-A8F2-5C603F4932F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761665-5867-420F-BF49-E90BDB59DA3B}">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חלות הקניין</a:t>
          </a:r>
          <a:endParaRPr lang="en-IL" sz="2000" kern="1200" dirty="0"/>
        </a:p>
      </dsp:txBody>
      <dsp:txXfrm>
        <a:off x="4543458" y="209752"/>
        <a:ext cx="1615068" cy="1002793"/>
      </dsp:txXfrm>
    </dsp:sp>
    <dsp:sp modelId="{439041DE-A5DD-435F-A94A-19824EBE3D1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9BA02-79BA-4CB7-92BD-4673D8E34E30}">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a:t>
          </a:r>
          <a:r>
            <a:rPr lang="he-IL" sz="2000" kern="1200" dirty="0" err="1"/>
            <a:t>גמירות</a:t>
          </a:r>
          <a:r>
            <a:rPr lang="he-IL" sz="2000" kern="1200" dirty="0"/>
            <a:t> דעת </a:t>
          </a:r>
          <a:endParaRPr lang="en-IL" sz="2000" kern="1200" dirty="0"/>
        </a:p>
      </dsp:txBody>
      <dsp:txXfrm>
        <a:off x="6593692" y="1762804"/>
        <a:ext cx="1615068" cy="1002793"/>
      </dsp:txXfrm>
    </dsp:sp>
    <dsp:sp modelId="{6029A8B7-52B1-48C2-A72F-956554B9C808}">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3D6D3-2034-4ED2-ADE5-9713F831209C}">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err="1"/>
            <a:t>חזון</a:t>
          </a:r>
          <a:r>
            <a:rPr lang="he-IL" sz="2000" kern="1200" dirty="0"/>
            <a:t> איש </a:t>
          </a:r>
          <a:endParaRPr lang="en-IL" sz="2000" kern="1200" dirty="0"/>
        </a:p>
      </dsp:txBody>
      <dsp:txXfrm>
        <a:off x="6593692" y="3315857"/>
        <a:ext cx="1615068" cy="1002793"/>
      </dsp:txXfrm>
    </dsp:sp>
    <dsp:sp modelId="{CBD3F44E-F98E-457F-ADBC-740E46E8A4CC}">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B862C-8061-4CAD-B99B-C5159EF770FA}">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מעשה קניין פורמלי</a:t>
          </a:r>
          <a:endParaRPr lang="en-IL" sz="2000" kern="1200" dirty="0"/>
        </a:p>
      </dsp:txBody>
      <dsp:txXfrm>
        <a:off x="4543458" y="1762804"/>
        <a:ext cx="1615068" cy="1002793"/>
      </dsp:txXfrm>
    </dsp:sp>
    <dsp:sp modelId="{690EAACF-9848-4D9E-9DD9-9F47AB1D15C6}">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2D6FA-20A4-49F9-BB05-4E4C74CED277}">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רמב"ם</a:t>
          </a:r>
          <a:endParaRPr lang="en-IL" sz="2000" kern="1200" dirty="0"/>
        </a:p>
      </dsp:txBody>
      <dsp:txXfrm>
        <a:off x="4543458" y="3315857"/>
        <a:ext cx="1615068" cy="1002793"/>
      </dsp:txXfrm>
    </dsp:sp>
    <dsp:sp modelId="{8212FD1F-4DC3-4EE4-930B-D94E49A66E12}">
      <dsp:nvSpPr>
        <dsp:cNvPr id="0" name=""/>
        <dsp:cNvSpPr/>
      </dsp:nvSpPr>
      <dsp:spPr>
        <a:xfrm>
          <a:off x="2275641" y="1554541"/>
          <a:ext cx="1677464" cy="1065189"/>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C5F75A-D21E-47B0-8938-77CCC5B8EE4D}">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פרסום שינוי הבעלות לציבור</a:t>
          </a:r>
          <a:endParaRPr lang="en-IL" sz="2000" kern="1200" dirty="0"/>
        </a:p>
      </dsp:txBody>
      <dsp:txXfrm>
        <a:off x="2493224" y="1762804"/>
        <a:ext cx="1615068" cy="1002793"/>
      </dsp:txXfrm>
    </dsp:sp>
    <dsp:sp modelId="{A5AFE8B7-4ECD-4150-9577-E038E8FAD4D2}">
      <dsp:nvSpPr>
        <dsp:cNvPr id="0" name=""/>
        <dsp:cNvSpPr/>
      </dsp:nvSpPr>
      <dsp:spPr>
        <a:xfrm>
          <a:off x="2275641" y="3107593"/>
          <a:ext cx="1677464" cy="1065189"/>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E06931-85BA-4CED-A9E8-3DA60629A0EF}">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ירושלמי קידושין</a:t>
          </a:r>
          <a:endParaRPr lang="en-IL" sz="2000" kern="1200" dirty="0"/>
        </a:p>
      </dsp:txBody>
      <dsp:txXfrm>
        <a:off x="2493224"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29533-5BBC-48FA-9ACE-3F0CD9583A14}">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F4B03C-8758-4E88-8B7C-2F1F052CB0E6}">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91A714-20E5-4E89-99EA-B92250DE8BD6}">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88F5B7-094D-4604-890E-72CBA9A693CF}">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מקור הקניינים</a:t>
          </a:r>
          <a:endParaRPr lang="en-IL" sz="3700" kern="1200" dirty="0"/>
        </a:p>
      </dsp:txBody>
      <dsp:txXfrm>
        <a:off x="4145946" y="324414"/>
        <a:ext cx="2513811" cy="1560821"/>
      </dsp:txXfrm>
    </dsp:sp>
    <dsp:sp modelId="{E506BC3F-4D6F-4C81-89E4-DA62833D93B0}">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4A5DC7-46B2-4E98-A3EB-F86F57F4355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רמב"ם- מן התורה</a:t>
          </a:r>
          <a:endParaRPr lang="en-IL" sz="3700" kern="1200" dirty="0"/>
        </a:p>
      </dsp:txBody>
      <dsp:txXfrm>
        <a:off x="5741513" y="2741699"/>
        <a:ext cx="2513811" cy="1560821"/>
      </dsp:txXfrm>
    </dsp:sp>
    <dsp:sp modelId="{BA8761B5-BDD6-46F4-B0FE-83B13988EF76}">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EDCBDE-BDB0-4D73-81D0-C528C697CDB0}">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ירושלמי- מנהג העולם</a:t>
          </a:r>
          <a:endParaRPr lang="en-IL" sz="3700" kern="1200" dirty="0"/>
        </a:p>
      </dsp:txBody>
      <dsp:txXfrm>
        <a:off x="2550378" y="2741699"/>
        <a:ext cx="2513811" cy="15608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9F57D-550E-42D2-9137-073446DE3F1D}">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מעות קונות</a:t>
          </a:r>
          <a:endParaRPr lang="en-IL" sz="1600" kern="1200" dirty="0"/>
        </a:p>
      </dsp:txBody>
      <dsp:txXfrm>
        <a:off x="4543458" y="209752"/>
        <a:ext cx="1615068" cy="1002793"/>
      </dsp:txXfrm>
    </dsp:sp>
    <dsp:sp modelId="{4C096FFD-5E30-4339-BCEA-4B3D112F111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תוס- סתם קנין בכסף</a:t>
          </a:r>
          <a:endParaRPr lang="en-IL" sz="1600" kern="1200" dirty="0"/>
        </a:p>
      </dsp:txBody>
      <dsp:txXfrm>
        <a:off x="4543458" y="1762804"/>
        <a:ext cx="1615068" cy="1002793"/>
      </dsp:txXfrm>
    </dsp:sp>
    <dsp:sp modelId="{BB15A19E-598D-452D-B11D-0640FDFE5DB4}">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הקובע בעיקרי היא השוק והציבור (כמו הירושלמי)</a:t>
          </a:r>
          <a:endParaRPr lang="en-IL" sz="1600" kern="1200" dirty="0"/>
        </a:p>
      </dsp:txBody>
      <dsp:txXfrm>
        <a:off x="5568575" y="3315857"/>
        <a:ext cx="1615068" cy="1002793"/>
      </dsp:txXfrm>
    </dsp:sp>
    <dsp:sp modelId="{A5ACC07F-70CC-41F4-94BB-38E1793F13FF}">
      <dsp:nvSpPr>
        <dsp:cNvPr id="0" name=""/>
        <dsp:cNvSpPr/>
      </dsp:nvSpPr>
      <dsp:spPr>
        <a:xfrm>
          <a:off x="3300758"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פעולה כלכלי [למה שייך לקידושי כסף?]</a:t>
          </a:r>
          <a:endParaRPr lang="en-IL" sz="1600" kern="1200" dirty="0"/>
        </a:p>
      </dsp:txBody>
      <dsp:txXfrm>
        <a:off x="3518341"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5C42E-6E46-4ED3-BD15-57C30EBB3BC0}">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a:t>מעות קונות</a:t>
          </a:r>
          <a:endParaRPr lang="en-IL" sz="1600" kern="1200" dirty="0"/>
        </a:p>
      </dsp:txBody>
      <dsp:txXfrm>
        <a:off x="4543458" y="209752"/>
        <a:ext cx="1615068" cy="1002793"/>
      </dsp:txXfrm>
    </dsp:sp>
    <dsp:sp modelId="{4C096FFD-5E30-4339-BCEA-4B3D112F1112}">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תוס- סתם קנין בכסף</a:t>
          </a:r>
          <a:endParaRPr lang="en-IL" sz="1600" kern="1200" dirty="0"/>
        </a:p>
      </dsp:txBody>
      <dsp:txXfrm>
        <a:off x="6593692" y="1762804"/>
        <a:ext cx="1615068" cy="1002793"/>
      </dsp:txXfrm>
    </dsp:sp>
    <dsp:sp modelId="{BB15A19E-598D-452D-B11D-0640FDFE5DB4}">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הקובע העיקרי היא השוק והציבור (כמו הירושלמי)</a:t>
          </a:r>
          <a:endParaRPr lang="en-IL" sz="1600" kern="1200" dirty="0"/>
        </a:p>
      </dsp:txBody>
      <dsp:txXfrm>
        <a:off x="7618809" y="3315857"/>
        <a:ext cx="1615068" cy="1002793"/>
      </dsp:txXfrm>
    </dsp:sp>
    <dsp:sp modelId="{A5ACC07F-70CC-41F4-94BB-38E1793F13FF}">
      <dsp:nvSpPr>
        <dsp:cNvPr id="0" name=""/>
        <dsp:cNvSpPr/>
      </dsp:nvSpPr>
      <dsp:spPr>
        <a:xfrm>
          <a:off x="5350992"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פעולה כלכלי [למה שייך לקידושי כסף?]</a:t>
          </a:r>
          <a:endParaRPr lang="en-IL" sz="1600" kern="1200" dirty="0"/>
        </a:p>
      </dsp:txBody>
      <dsp:txXfrm>
        <a:off x="5568575" y="3315857"/>
        <a:ext cx="1615068" cy="1002793"/>
      </dsp:txXfrm>
    </dsp:sp>
    <dsp:sp modelId="{0353448E-02D3-4468-88E4-0D567F6E2165}">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רי"ף</a:t>
          </a:r>
          <a:r>
            <a:rPr lang="he-IL" sz="1600" kern="1200" dirty="0"/>
            <a:t>- קל וחומר מעבד עברי</a:t>
          </a:r>
          <a:endParaRPr lang="en-IL" sz="1600" kern="1200" dirty="0"/>
        </a:p>
      </dsp:txBody>
      <dsp:txXfrm>
        <a:off x="2493224" y="1762804"/>
        <a:ext cx="1615068" cy="1002793"/>
      </dsp:txXfrm>
    </dsp:sp>
    <dsp:sp modelId="{92FC354E-E1F6-44FD-86CF-B897EDAB024A}">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יצירת התחייבות לאחרים</a:t>
          </a:r>
          <a:endParaRPr lang="en-IL" sz="1600" kern="1200" dirty="0"/>
        </a:p>
      </dsp:txBody>
      <dsp:txXfrm>
        <a:off x="3518341" y="3315857"/>
        <a:ext cx="1615068" cy="1002793"/>
      </dsp:txXfrm>
    </dsp:sp>
    <dsp:sp modelId="{FCCC7028-18B4-456C-B8F3-37B1C24C7E15}">
      <dsp:nvSpPr>
        <dsp:cNvPr id="0" name=""/>
        <dsp:cNvSpPr/>
      </dsp:nvSpPr>
      <dsp:spPr>
        <a:xfrm>
          <a:off x="1250524"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[הגיוני למה יש קידושי כסף]</a:t>
          </a:r>
          <a:endParaRPr lang="en-IL" sz="1600" kern="1200" dirty="0"/>
        </a:p>
      </dsp:txBody>
      <dsp:txXfrm>
        <a:off x="1468107"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100-6242-4370-8825-E9D0BFA3F661}">
      <dsp:nvSpPr>
        <dsp:cNvPr id="0" name=""/>
        <dsp:cNvSpPr/>
      </dsp:nvSpPr>
      <dsp:spPr>
        <a:xfrm>
          <a:off x="729108"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F8EDA-6934-4614-9C1F-BB8C76ACF8F7}">
      <dsp:nvSpPr>
        <dsp:cNvPr id="0" name=""/>
        <dsp:cNvSpPr/>
      </dsp:nvSpPr>
      <dsp:spPr>
        <a:xfrm>
          <a:off x="1618673"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865B34-A66D-43E8-AB21-2D7E4B1B3AAB}">
      <dsp:nvSpPr>
        <dsp:cNvPr id="0" name=""/>
        <dsp:cNvSpPr/>
      </dsp:nvSpPr>
      <dsp:spPr>
        <a:xfrm>
          <a:off x="1618673" y="1213322"/>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55C42E-6E46-4ED3-BD15-57C30EBB3BC0}">
      <dsp:nvSpPr>
        <dsp:cNvPr id="0" name=""/>
        <dsp:cNvSpPr/>
      </dsp:nvSpPr>
      <dsp:spPr>
        <a:xfrm>
          <a:off x="4287366"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5176930"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5131210"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7845623"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8735187"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76930" y="1213322"/>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449105"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610844"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מעות קונות</a:t>
          </a:r>
          <a:endParaRPr lang="en-IL" sz="1300" kern="1200" dirty="0"/>
        </a:p>
      </dsp:txBody>
      <dsp:txXfrm>
        <a:off x="4637917" y="469708"/>
        <a:ext cx="1401504" cy="870192"/>
      </dsp:txXfrm>
    </dsp:sp>
    <dsp:sp modelId="{4C096FFD-5E30-4339-BCEA-4B3D112F1112}">
      <dsp:nvSpPr>
        <dsp:cNvPr id="0" name=""/>
        <dsp:cNvSpPr/>
      </dsp:nvSpPr>
      <dsp:spPr>
        <a:xfrm>
          <a:off x="8007362"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816910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תוס- סתם קנין בכסף</a:t>
          </a:r>
          <a:endParaRPr lang="en-IL" sz="1300" kern="1200" dirty="0"/>
        </a:p>
      </dsp:txBody>
      <dsp:txXfrm>
        <a:off x="8196174" y="1817398"/>
        <a:ext cx="1401504" cy="870192"/>
      </dsp:txXfrm>
    </dsp:sp>
    <dsp:sp modelId="{BB15A19E-598D-452D-B11D-0640FDFE5DB4}">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הקובע העיקרי היא השוק והציבור (כמו הירושלמי)</a:t>
          </a:r>
          <a:endParaRPr lang="en-IL" sz="1300" kern="1200" dirty="0"/>
        </a:p>
      </dsp:txBody>
      <dsp:txXfrm>
        <a:off x="9085738" y="3165088"/>
        <a:ext cx="1401504" cy="870192"/>
      </dsp:txXfrm>
    </dsp:sp>
    <dsp:sp modelId="{A5ACC07F-70CC-41F4-94BB-38E1793F13FF}">
      <dsp:nvSpPr>
        <dsp:cNvPr id="0" name=""/>
        <dsp:cNvSpPr/>
      </dsp:nvSpPr>
      <dsp:spPr>
        <a:xfrm>
          <a:off x="7117798"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פעולה כלכלי [למה שייך לקידושי כסף?]</a:t>
          </a:r>
          <a:endParaRPr lang="en-IL" sz="1300" kern="1200" dirty="0"/>
        </a:p>
      </dsp:txBody>
      <dsp:txXfrm>
        <a:off x="7306610" y="3165088"/>
        <a:ext cx="1401504" cy="870192"/>
      </dsp:txXfrm>
    </dsp:sp>
    <dsp:sp modelId="{0353448E-02D3-4468-88E4-0D567F6E2165}">
      <dsp:nvSpPr>
        <dsp:cNvPr id="0" name=""/>
        <dsp:cNvSpPr/>
      </dsp:nvSpPr>
      <dsp:spPr>
        <a:xfrm>
          <a:off x="4449105"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4610844"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err="1"/>
            <a:t>רי"ף</a:t>
          </a:r>
          <a:r>
            <a:rPr lang="he-IL" sz="1300" kern="1200" dirty="0"/>
            <a:t>- קל וחומר מעבד עברי</a:t>
          </a:r>
          <a:endParaRPr lang="en-IL" sz="1300" kern="1200" dirty="0"/>
        </a:p>
      </dsp:txBody>
      <dsp:txXfrm>
        <a:off x="4637917" y="1817398"/>
        <a:ext cx="1401504" cy="870192"/>
      </dsp:txXfrm>
    </dsp:sp>
    <dsp:sp modelId="{92FC354E-E1F6-44FD-86CF-B897EDAB024A}">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יצירת התחייבות לאחרים</a:t>
          </a:r>
          <a:endParaRPr lang="en-IL" sz="1300" kern="1200" dirty="0"/>
        </a:p>
      </dsp:txBody>
      <dsp:txXfrm>
        <a:off x="5527481" y="3165088"/>
        <a:ext cx="1401504" cy="870192"/>
      </dsp:txXfrm>
    </dsp:sp>
    <dsp:sp modelId="{FCCC7028-18B4-456C-B8F3-37B1C24C7E15}">
      <dsp:nvSpPr>
        <dsp:cNvPr id="0" name=""/>
        <dsp:cNvSpPr/>
      </dsp:nvSpPr>
      <dsp:spPr>
        <a:xfrm>
          <a:off x="3559540"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[הגיוני למה יש קידושי כסף]</a:t>
          </a:r>
          <a:endParaRPr lang="en-IL" sz="1300" kern="1200" dirty="0"/>
        </a:p>
      </dsp:txBody>
      <dsp:txXfrm>
        <a:off x="3748352" y="3165088"/>
        <a:ext cx="1401504" cy="870192"/>
      </dsp:txXfrm>
    </dsp:sp>
    <dsp:sp modelId="{33F00D26-29F8-44E6-8360-9C61438BB938}">
      <dsp:nvSpPr>
        <dsp:cNvPr id="0" name=""/>
        <dsp:cNvSpPr/>
      </dsp:nvSpPr>
      <dsp:spPr>
        <a:xfrm>
          <a:off x="890847"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1D4F0-1A30-44D6-8E09-25D483F38049}">
      <dsp:nvSpPr>
        <dsp:cNvPr id="0" name=""/>
        <dsp:cNvSpPr/>
      </dsp:nvSpPr>
      <dsp:spPr>
        <a:xfrm>
          <a:off x="1052586"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רש"י- נלמד מפדיון הקדש</a:t>
          </a:r>
          <a:endParaRPr lang="en-IL" sz="1300" kern="1200" dirty="0"/>
        </a:p>
      </dsp:txBody>
      <dsp:txXfrm>
        <a:off x="1079659" y="1817398"/>
        <a:ext cx="1401504" cy="870192"/>
      </dsp:txXfrm>
    </dsp:sp>
    <dsp:sp modelId="{EC648E5A-2155-4D14-B636-0E2528FB57AB}">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3AF7E-8BA9-438E-8ADF-27DD90E8B827}">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שינוי שייכות ומעמד של הדבר (מקדש לחו"ל) אם כן יעיל גם מאדם לאדם</a:t>
          </a:r>
          <a:endParaRPr lang="en-IL" sz="1300" kern="1200" dirty="0"/>
        </a:p>
      </dsp:txBody>
      <dsp:txXfrm>
        <a:off x="1969224" y="3165088"/>
        <a:ext cx="1401504" cy="870192"/>
      </dsp:txXfrm>
    </dsp:sp>
    <dsp:sp modelId="{391E0197-7D9B-4D52-8C5D-E7EA5778D189}">
      <dsp:nvSpPr>
        <dsp:cNvPr id="0" name=""/>
        <dsp:cNvSpPr/>
      </dsp:nvSpPr>
      <dsp:spPr>
        <a:xfrm>
          <a:off x="1283"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23109-0F96-45CD-95E6-F1C698B73BE2}">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[בקידושין- שינוי מחול למקודשת ומיועדת רק לי]</a:t>
          </a:r>
          <a:endParaRPr lang="en-IL" sz="1300" kern="1200" dirty="0"/>
        </a:p>
      </dsp:txBody>
      <dsp:txXfrm>
        <a:off x="190095" y="3165088"/>
        <a:ext cx="1401504" cy="870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100-6242-4370-8825-E9D0BFA3F661}">
      <dsp:nvSpPr>
        <dsp:cNvPr id="0" name=""/>
        <dsp:cNvSpPr/>
      </dsp:nvSpPr>
      <dsp:spPr>
        <a:xfrm>
          <a:off x="729108"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F8EDA-6934-4614-9C1F-BB8C76ACF8F7}">
      <dsp:nvSpPr>
        <dsp:cNvPr id="0" name=""/>
        <dsp:cNvSpPr/>
      </dsp:nvSpPr>
      <dsp:spPr>
        <a:xfrm>
          <a:off x="1618673"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865B34-A66D-43E8-AB21-2D7E4B1B3AAB}">
      <dsp:nvSpPr>
        <dsp:cNvPr id="0" name=""/>
        <dsp:cNvSpPr/>
      </dsp:nvSpPr>
      <dsp:spPr>
        <a:xfrm>
          <a:off x="1618673" y="1461977"/>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55C42E-6E46-4ED3-BD15-57C30EBB3BC0}">
      <dsp:nvSpPr>
        <dsp:cNvPr id="0" name=""/>
        <dsp:cNvSpPr/>
      </dsp:nvSpPr>
      <dsp:spPr>
        <a:xfrm>
          <a:off x="4287366"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5176930"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5131210" y="1461977"/>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432DE8-7108-45AE-99BF-2EDD17E23245}">
      <dsp:nvSpPr>
        <dsp:cNvPr id="0" name=""/>
        <dsp:cNvSpPr/>
      </dsp:nvSpPr>
      <dsp:spPr>
        <a:xfrm>
          <a:off x="7799903" y="415735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7845623"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8735187"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76930" y="1461977"/>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449105" y="53763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610844" y="69129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מעות קונות</a:t>
          </a:r>
          <a:endParaRPr lang="en-IL" sz="1300" kern="1200" dirty="0"/>
        </a:p>
      </dsp:txBody>
      <dsp:txXfrm>
        <a:off x="4637917" y="718364"/>
        <a:ext cx="1401504" cy="870192"/>
      </dsp:txXfrm>
    </dsp:sp>
    <dsp:sp modelId="{4C096FFD-5E30-4339-BCEA-4B3D112F1112}">
      <dsp:nvSpPr>
        <dsp:cNvPr id="0" name=""/>
        <dsp:cNvSpPr/>
      </dsp:nvSpPr>
      <dsp:spPr>
        <a:xfrm>
          <a:off x="8007362"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8169101"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תוס- סתם קנין בכסף</a:t>
          </a:r>
          <a:endParaRPr lang="en-IL" sz="1300" kern="1200" dirty="0"/>
        </a:p>
      </dsp:txBody>
      <dsp:txXfrm>
        <a:off x="8196174" y="2066053"/>
        <a:ext cx="1401504" cy="870192"/>
      </dsp:txXfrm>
    </dsp:sp>
    <dsp:sp modelId="{BB15A19E-598D-452D-B11D-0640FDFE5DB4}">
      <dsp:nvSpPr>
        <dsp:cNvPr id="0" name=""/>
        <dsp:cNvSpPr/>
      </dsp:nvSpPr>
      <dsp:spPr>
        <a:xfrm>
          <a:off x="8896926"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9058665"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הקובע העיקרי היא השוק והציבור (כמו הירושלמי)</a:t>
          </a:r>
          <a:endParaRPr lang="en-IL" sz="1300" kern="1200" dirty="0"/>
        </a:p>
      </dsp:txBody>
      <dsp:txXfrm>
        <a:off x="9085738" y="3413743"/>
        <a:ext cx="1401504" cy="870192"/>
      </dsp:txXfrm>
    </dsp:sp>
    <dsp:sp modelId="{A5ACC07F-70CC-41F4-94BB-38E1793F13FF}">
      <dsp:nvSpPr>
        <dsp:cNvPr id="0" name=""/>
        <dsp:cNvSpPr/>
      </dsp:nvSpPr>
      <dsp:spPr>
        <a:xfrm>
          <a:off x="7117798"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7279537"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פעולה כלכלי [למה שייך לקידושי כסף?]</a:t>
          </a:r>
          <a:endParaRPr lang="en-IL" sz="1300" kern="1200" dirty="0"/>
        </a:p>
      </dsp:txBody>
      <dsp:txXfrm>
        <a:off x="7306610" y="3413743"/>
        <a:ext cx="1401504" cy="870192"/>
      </dsp:txXfrm>
    </dsp:sp>
    <dsp:sp modelId="{D66BE8DA-2B64-4042-BE1C-DEBE52CD50F3}">
      <dsp:nvSpPr>
        <dsp:cNvPr id="0" name=""/>
        <dsp:cNvSpPr/>
      </dsp:nvSpPr>
      <dsp:spPr>
        <a:xfrm>
          <a:off x="7117798" y="4580708"/>
          <a:ext cx="1455650" cy="924338"/>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77B4AE-10BA-4225-A9C7-5B4CD545C507}">
      <dsp:nvSpPr>
        <dsp:cNvPr id="0" name=""/>
        <dsp:cNvSpPr/>
      </dsp:nvSpPr>
      <dsp:spPr>
        <a:xfrm>
          <a:off x="7279537" y="473436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תפקיד הציבור ביצירות אישות- מיוחדת רק לו</a:t>
          </a:r>
          <a:endParaRPr lang="en-IL" sz="1300" kern="1200" dirty="0"/>
        </a:p>
      </dsp:txBody>
      <dsp:txXfrm>
        <a:off x="7306610" y="4761433"/>
        <a:ext cx="1401504" cy="870192"/>
      </dsp:txXfrm>
    </dsp:sp>
    <dsp:sp modelId="{0353448E-02D3-4468-88E4-0D567F6E2165}">
      <dsp:nvSpPr>
        <dsp:cNvPr id="0" name=""/>
        <dsp:cNvSpPr/>
      </dsp:nvSpPr>
      <dsp:spPr>
        <a:xfrm>
          <a:off x="4449105"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4610844"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err="1"/>
            <a:t>רי"ף</a:t>
          </a:r>
          <a:r>
            <a:rPr lang="he-IL" sz="1300" kern="1200" dirty="0"/>
            <a:t>- קל וחומר מעבד עברי</a:t>
          </a:r>
          <a:endParaRPr lang="en-IL" sz="1300" kern="1200" dirty="0"/>
        </a:p>
      </dsp:txBody>
      <dsp:txXfrm>
        <a:off x="4637917" y="2066053"/>
        <a:ext cx="1401504" cy="870192"/>
      </dsp:txXfrm>
    </dsp:sp>
    <dsp:sp modelId="{92FC354E-E1F6-44FD-86CF-B897EDAB024A}">
      <dsp:nvSpPr>
        <dsp:cNvPr id="0" name=""/>
        <dsp:cNvSpPr/>
      </dsp:nvSpPr>
      <dsp:spPr>
        <a:xfrm>
          <a:off x="5338669"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5500408"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יצירת התחייבות לאחרים</a:t>
          </a:r>
          <a:endParaRPr lang="en-IL" sz="1300" kern="1200" dirty="0"/>
        </a:p>
      </dsp:txBody>
      <dsp:txXfrm>
        <a:off x="5527481" y="3413743"/>
        <a:ext cx="1401504" cy="870192"/>
      </dsp:txXfrm>
    </dsp:sp>
    <dsp:sp modelId="{FCCC7028-18B4-456C-B8F3-37B1C24C7E15}">
      <dsp:nvSpPr>
        <dsp:cNvPr id="0" name=""/>
        <dsp:cNvSpPr/>
      </dsp:nvSpPr>
      <dsp:spPr>
        <a:xfrm>
          <a:off x="3559540"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3721279"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[הגיוני למה יש קידושי כסף]</a:t>
          </a:r>
          <a:endParaRPr lang="en-IL" sz="1300" kern="1200" dirty="0"/>
        </a:p>
      </dsp:txBody>
      <dsp:txXfrm>
        <a:off x="3748352" y="3413743"/>
        <a:ext cx="1401504" cy="870192"/>
      </dsp:txXfrm>
    </dsp:sp>
    <dsp:sp modelId="{33F00D26-29F8-44E6-8360-9C61438BB938}">
      <dsp:nvSpPr>
        <dsp:cNvPr id="0" name=""/>
        <dsp:cNvSpPr/>
      </dsp:nvSpPr>
      <dsp:spPr>
        <a:xfrm>
          <a:off x="890847"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1D4F0-1A30-44D6-8E09-25D483F38049}">
      <dsp:nvSpPr>
        <dsp:cNvPr id="0" name=""/>
        <dsp:cNvSpPr/>
      </dsp:nvSpPr>
      <dsp:spPr>
        <a:xfrm>
          <a:off x="1052586"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רש"י- נלמד מפדיון הקדש</a:t>
          </a:r>
          <a:endParaRPr lang="en-IL" sz="1300" kern="1200" dirty="0"/>
        </a:p>
      </dsp:txBody>
      <dsp:txXfrm>
        <a:off x="1079659" y="2066053"/>
        <a:ext cx="1401504" cy="870192"/>
      </dsp:txXfrm>
    </dsp:sp>
    <dsp:sp modelId="{EC648E5A-2155-4D14-B636-0E2528FB57AB}">
      <dsp:nvSpPr>
        <dsp:cNvPr id="0" name=""/>
        <dsp:cNvSpPr/>
      </dsp:nvSpPr>
      <dsp:spPr>
        <a:xfrm>
          <a:off x="1780412"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3AF7E-8BA9-438E-8ADF-27DD90E8B827}">
      <dsp:nvSpPr>
        <dsp:cNvPr id="0" name=""/>
        <dsp:cNvSpPr/>
      </dsp:nvSpPr>
      <dsp:spPr>
        <a:xfrm>
          <a:off x="1942151"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שינוי שייכות ומעמד של הדבר (מקדש לחו"ל) אם כן יעיל גם מאדם לאדם</a:t>
          </a:r>
          <a:endParaRPr lang="en-IL" sz="1300" kern="1200" dirty="0"/>
        </a:p>
      </dsp:txBody>
      <dsp:txXfrm>
        <a:off x="1969224" y="3413743"/>
        <a:ext cx="1401504" cy="870192"/>
      </dsp:txXfrm>
    </dsp:sp>
    <dsp:sp modelId="{391E0197-7D9B-4D52-8C5D-E7EA5778D189}">
      <dsp:nvSpPr>
        <dsp:cNvPr id="0" name=""/>
        <dsp:cNvSpPr/>
      </dsp:nvSpPr>
      <dsp:spPr>
        <a:xfrm>
          <a:off x="1283"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23109-0F96-45CD-95E6-F1C698B73BE2}">
      <dsp:nvSpPr>
        <dsp:cNvPr id="0" name=""/>
        <dsp:cNvSpPr/>
      </dsp:nvSpPr>
      <dsp:spPr>
        <a:xfrm>
          <a:off x="163022"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[בקידושין- שינוי מחול למקודשת ומיועדת רק לי]</a:t>
          </a:r>
          <a:endParaRPr lang="en-IL" sz="1300" kern="1200" dirty="0"/>
        </a:p>
      </dsp:txBody>
      <dsp:txXfrm>
        <a:off x="190095" y="3413743"/>
        <a:ext cx="1401504" cy="8701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CB88-E015-43FE-B15B-EF8812780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E57710D7-B9C3-450C-8071-9712CF7C13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59541CB2-B73C-4F34-93C7-8576FA5A2E7E}"/>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F8357B0B-F1AE-4E01-871E-3940986787D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2868C49-FC4C-43BC-ACCE-157F6173E3FC}"/>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88704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9227-600D-45F7-BE20-ABB18E1D82C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D920C5F5-ECBA-42AE-825D-CD3E68514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54F2325-125F-4463-9D62-31396968D9CB}"/>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60905AFE-A44B-458C-8CC4-09595C4B205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7121895-3F6F-4B0C-80C7-FA6FCC2A7222}"/>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12901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BA40A4-A346-4D06-AEAF-8712874889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D1B612B-38AC-4ABB-874C-870B432593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F758BEA-B96D-4619-A56E-58DA84676858}"/>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DCC2C7D6-9EC1-45FD-81D8-01022EEB97E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5702F92-3F30-4191-8E05-9FD847AC5508}"/>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87185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E703-E92D-4057-8CB0-C44D6780F47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F4B511C-C31E-4454-B4C8-A44AB42B01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1AFBBDC-8B2C-46A7-BFFA-4451DEAC74E3}"/>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178A5942-2086-445D-A340-77A2DDD9547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AD152E4-490C-4E61-9879-DCC46D754D8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03140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220CC-DA8B-4F22-829A-87E30A4F18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8F61992E-8C62-46B3-B5E3-5098FFFBB6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245DF7-5AA1-45C6-BC6C-86DFD702DF1B}"/>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9DCD2F98-964A-48E9-A416-02C7402C2F6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213A4C8-6A2E-4FC5-9A69-22F1ACF5CA35}"/>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02964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AAFDA-543A-4E97-A47A-025764FF7F47}"/>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1CE8E65-B8CE-44A0-81DF-793411D9E8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0D8226ED-0328-47E5-9E17-D5CBECC6BF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D9DD5C8A-A85B-4E40-9E65-B63602345028}"/>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6" name="Footer Placeholder 5">
            <a:extLst>
              <a:ext uri="{FF2B5EF4-FFF2-40B4-BE49-F238E27FC236}">
                <a16:creationId xmlns:a16="http://schemas.microsoft.com/office/drawing/2014/main" id="{28809CFD-6710-4687-9444-15550A63F8E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189DA9C9-6F61-4C0B-B58E-46B72BC6C80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46828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C073-44C7-4A80-86DE-51865AD36D89}"/>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BF5F03A3-979D-4DC4-962E-5E87E12F4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41BFE-B3C5-4AC3-BFB0-6E9E332098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EC3C5076-913C-4960-8E53-07604B0D2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40C6A2-B57F-4913-95F1-A2A26873E9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1EBBE6A6-6EC2-4ACD-888C-9D9772B727A3}"/>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8" name="Footer Placeholder 7">
            <a:extLst>
              <a:ext uri="{FF2B5EF4-FFF2-40B4-BE49-F238E27FC236}">
                <a16:creationId xmlns:a16="http://schemas.microsoft.com/office/drawing/2014/main" id="{498257CA-F4F3-450B-9A10-A1982174E43E}"/>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D55D2542-8BA9-41D0-9B98-98CAC152E0B9}"/>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67056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5DCA-70E0-46A2-9EB2-0315F94D1EC7}"/>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2EEA9219-6E79-4AFB-B54F-93A8CF607C53}"/>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4" name="Footer Placeholder 3">
            <a:extLst>
              <a:ext uri="{FF2B5EF4-FFF2-40B4-BE49-F238E27FC236}">
                <a16:creationId xmlns:a16="http://schemas.microsoft.com/office/drawing/2014/main" id="{B942D9FE-10F7-473A-A9D8-7DEBB2C0AF48}"/>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81DA6032-79D0-423F-BD77-2152EE56BA6B}"/>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9076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28D891-4D63-4D68-BEAE-AD784813FFDF}"/>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3" name="Footer Placeholder 2">
            <a:extLst>
              <a:ext uri="{FF2B5EF4-FFF2-40B4-BE49-F238E27FC236}">
                <a16:creationId xmlns:a16="http://schemas.microsoft.com/office/drawing/2014/main" id="{BE9710F9-103D-452A-B7EF-BCF35EEA5CFF}"/>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EA6DE5D8-8DC2-429D-8DE8-62176D606C3D}"/>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81500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BF42-EBC0-4824-9F6D-E80B24396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ED94A46E-02B1-4D88-B0C7-39F96159E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7C77BC7F-0C2D-4D6E-B737-E5886A7B0B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D7419-F3EF-4D40-9020-885FAE6EEFD6}"/>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6" name="Footer Placeholder 5">
            <a:extLst>
              <a:ext uri="{FF2B5EF4-FFF2-40B4-BE49-F238E27FC236}">
                <a16:creationId xmlns:a16="http://schemas.microsoft.com/office/drawing/2014/main" id="{FED85918-2F26-4D3D-82C1-F1140701D89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42EE29A-A572-44AD-9B4C-192DB5E1CE39}"/>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70968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CAF3-9167-4CBD-9050-6EC66FC64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758DD32F-4E13-4907-9636-8DEDA9EA8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E9DF13FB-0E77-4693-AE3C-42D915395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0DB8BB-91BA-4BA4-8738-A1B5D17F7111}"/>
              </a:ext>
            </a:extLst>
          </p:cNvPr>
          <p:cNvSpPr>
            <a:spLocks noGrp="1"/>
          </p:cNvSpPr>
          <p:nvPr>
            <p:ph type="dt" sz="half" idx="10"/>
          </p:nvPr>
        </p:nvSpPr>
        <p:spPr/>
        <p:txBody>
          <a:bodyPr/>
          <a:lstStyle/>
          <a:p>
            <a:fld id="{B4C43002-BFBA-4E94-BE19-371F9D5116F3}" type="datetimeFigureOut">
              <a:rPr lang="en-IL" smtClean="0"/>
              <a:t>01/11/2020</a:t>
            </a:fld>
            <a:endParaRPr lang="en-IL"/>
          </a:p>
        </p:txBody>
      </p:sp>
      <p:sp>
        <p:nvSpPr>
          <p:cNvPr id="6" name="Footer Placeholder 5">
            <a:extLst>
              <a:ext uri="{FF2B5EF4-FFF2-40B4-BE49-F238E27FC236}">
                <a16:creationId xmlns:a16="http://schemas.microsoft.com/office/drawing/2014/main" id="{6E9D1EB9-CEF1-4DED-82C9-D3650CBF173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5A27376-9DDD-4498-9C1C-46B3E41DAD6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233386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6AE9BD-4581-4993-994C-C207049D4D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066A808-F37A-4F59-BC2E-F7AD096889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EDF4D05-0341-450F-8FC0-F95DB0542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43002-BFBA-4E94-BE19-371F9D5116F3}" type="datetimeFigureOut">
              <a:rPr lang="en-IL" smtClean="0"/>
              <a:t>01/11/2020</a:t>
            </a:fld>
            <a:endParaRPr lang="en-IL"/>
          </a:p>
        </p:txBody>
      </p:sp>
      <p:sp>
        <p:nvSpPr>
          <p:cNvPr id="5" name="Footer Placeholder 4">
            <a:extLst>
              <a:ext uri="{FF2B5EF4-FFF2-40B4-BE49-F238E27FC236}">
                <a16:creationId xmlns:a16="http://schemas.microsoft.com/office/drawing/2014/main" id="{CB278849-8601-4447-A0BC-16CCDEAF0E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A5902F2-F05C-4971-B179-D4EFA72C0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AF64-F450-4DED-8984-E62D22BC9161}" type="slidenum">
              <a:rPr lang="en-IL" smtClean="0"/>
              <a:t>‹#›</a:t>
            </a:fld>
            <a:endParaRPr lang="en-IL"/>
          </a:p>
        </p:txBody>
      </p:sp>
    </p:spTree>
    <p:extLst>
      <p:ext uri="{BB962C8B-B14F-4D97-AF65-F5344CB8AC3E}">
        <p14:creationId xmlns:p14="http://schemas.microsoft.com/office/powerpoint/2010/main" val="359153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BF95-2073-4B1A-B8A6-CF83E7422B26}"/>
              </a:ext>
            </a:extLst>
          </p:cNvPr>
          <p:cNvSpPr>
            <a:spLocks noGrp="1"/>
          </p:cNvSpPr>
          <p:nvPr>
            <p:ph type="ctrTitle"/>
          </p:nvPr>
        </p:nvSpPr>
        <p:spPr/>
        <p:txBody>
          <a:bodyPr/>
          <a:lstStyle/>
          <a:p>
            <a:r>
              <a:rPr lang="he-IL" dirty="0"/>
              <a:t>קנין כסף</a:t>
            </a:r>
            <a:endParaRPr lang="en-IL" dirty="0"/>
          </a:p>
        </p:txBody>
      </p:sp>
      <p:sp>
        <p:nvSpPr>
          <p:cNvPr id="3" name="Subtitle 2">
            <a:extLst>
              <a:ext uri="{FF2B5EF4-FFF2-40B4-BE49-F238E27FC236}">
                <a16:creationId xmlns:a16="http://schemas.microsoft.com/office/drawing/2014/main" id="{6DD2432D-F492-47C2-AE3F-DE2F7296F25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136709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3B8A-4453-4E12-BFBD-3F4F6AE9C8D8}"/>
              </a:ext>
            </a:extLst>
          </p:cNvPr>
          <p:cNvSpPr>
            <a:spLocks noGrp="1"/>
          </p:cNvSpPr>
          <p:nvPr>
            <p:ph type="title"/>
          </p:nvPr>
        </p:nvSpPr>
        <p:spPr/>
        <p:txBody>
          <a:bodyPr/>
          <a:lstStyle/>
          <a:p>
            <a:pPr algn="r" rtl="1"/>
            <a:r>
              <a:rPr lang="he-IL" dirty="0"/>
              <a:t>רמב"ם- צורת הקניין מצווה</a:t>
            </a:r>
            <a:endParaRPr lang="en-IL" dirty="0"/>
          </a:p>
        </p:txBody>
      </p:sp>
      <p:sp>
        <p:nvSpPr>
          <p:cNvPr id="3" name="Content Placeholder 2">
            <a:extLst>
              <a:ext uri="{FF2B5EF4-FFF2-40B4-BE49-F238E27FC236}">
                <a16:creationId xmlns:a16="http://schemas.microsoft.com/office/drawing/2014/main" id="{2CC3C8DE-C212-4855-A916-BB4DE55F3F37}"/>
              </a:ext>
            </a:extLst>
          </p:cNvPr>
          <p:cNvSpPr>
            <a:spLocks noGrp="1"/>
          </p:cNvSpPr>
          <p:nvPr>
            <p:ph idx="1"/>
          </p:nvPr>
        </p:nvSpPr>
        <p:spPr/>
        <p:txBody>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ספר המצוות לרמב"ם מצות עשה רמה </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והמצוה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הרמ"ה</a:t>
            </a:r>
            <a:r>
              <a:rPr lang="he-IL" sz="2800" b="0" i="0" u="none" strike="noStrike" dirty="0">
                <a:solidFill>
                  <a:srgbClr val="000000"/>
                </a:solidFill>
                <a:effectLst/>
                <a:latin typeface="Arial" panose="020B0604020202020204" pitchFamily="34" charset="0"/>
              </a:rPr>
              <a:t> היא התורה </a:t>
            </a:r>
            <a:r>
              <a:rPr lang="he-IL" sz="2800" b="1" i="0" u="none" strike="noStrike" dirty="0">
                <a:solidFill>
                  <a:srgbClr val="000000"/>
                </a:solidFill>
                <a:effectLst/>
                <a:latin typeface="Arial" panose="020B0604020202020204" pitchFamily="34" charset="0"/>
              </a:rPr>
              <a:t>שהורנו בדין מקח וממכר רוצה לומר הפנים אשר בם יתקיים המכר בין המוכר והקונה</a:t>
            </a:r>
            <a:r>
              <a:rPr lang="he-IL" sz="2800" b="0" i="0" u="none" strike="noStrike" dirty="0">
                <a:solidFill>
                  <a:srgbClr val="000000"/>
                </a:solidFill>
                <a:effectLst/>
                <a:latin typeface="Arial" panose="020B0604020202020204" pitchFamily="34" charset="0"/>
              </a:rPr>
              <a:t>. וכבר לקחו ראיה על אלו הפנים מאמרו יתעלה (בהר) וכי תמכרו ממכר לעמיתך [או קנה מיד], אמרו (</a:t>
            </a:r>
            <a:r>
              <a:rPr lang="he-IL" sz="2800" b="0" i="0" u="none" strike="noStrike" dirty="0" err="1">
                <a:solidFill>
                  <a:srgbClr val="000000"/>
                </a:solidFill>
                <a:effectLst/>
                <a:latin typeface="Arial" panose="020B0604020202020204" pitchFamily="34" charset="0"/>
              </a:rPr>
              <a:t>ב"מ</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מז</a:t>
            </a:r>
            <a:r>
              <a:rPr lang="he-IL" sz="2800" b="0" i="0" u="none" strike="noStrike" dirty="0">
                <a:solidFill>
                  <a:srgbClr val="000000"/>
                </a:solidFill>
                <a:effectLst/>
                <a:latin typeface="Arial" panose="020B0604020202020204" pitchFamily="34" charset="0"/>
              </a:rPr>
              <a:t> ב </a:t>
            </a:r>
            <a:r>
              <a:rPr lang="he-IL" sz="2800" b="0" i="0" u="none" strike="noStrike" dirty="0" err="1">
                <a:solidFill>
                  <a:srgbClr val="000000"/>
                </a:solidFill>
                <a:effectLst/>
                <a:latin typeface="Arial" panose="020B0604020202020204" pitchFamily="34" charset="0"/>
              </a:rPr>
              <a:t>קדושין</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כו</a:t>
            </a:r>
            <a:r>
              <a:rPr lang="he-IL" sz="2800" b="0" i="0" u="none" strike="noStrike" dirty="0">
                <a:solidFill>
                  <a:srgbClr val="000000"/>
                </a:solidFill>
                <a:effectLst/>
                <a:latin typeface="Arial" panose="020B0604020202020204" pitchFamily="34" charset="0"/>
              </a:rPr>
              <a:t> א) דבר הנקנה מיד ליד כלומר המשיכה. וכבר התאמת שדבר תורה מעות קונות ושהמשיכה </a:t>
            </a:r>
            <a:r>
              <a:rPr lang="he-IL" sz="2800" b="0" i="0" u="none" strike="noStrike" dirty="0" err="1">
                <a:solidFill>
                  <a:srgbClr val="000000"/>
                </a:solidFill>
                <a:effectLst/>
                <a:latin typeface="Arial" panose="020B0604020202020204" pitchFamily="34" charset="0"/>
              </a:rPr>
              <a:t>במטלטלין</a:t>
            </a:r>
            <a:r>
              <a:rPr lang="he-IL" sz="2800" b="0" i="0" u="none" strike="noStrike" dirty="0">
                <a:solidFill>
                  <a:srgbClr val="000000"/>
                </a:solidFill>
                <a:effectLst/>
                <a:latin typeface="Arial" panose="020B0604020202020204" pitchFamily="34" charset="0"/>
              </a:rPr>
              <a:t> היא תקנת חכמים וכן המסירה וההגבהה</a:t>
            </a:r>
            <a:endParaRPr lang="en-IL" dirty="0"/>
          </a:p>
        </p:txBody>
      </p:sp>
    </p:spTree>
    <p:extLst>
      <p:ext uri="{BB962C8B-B14F-4D97-AF65-F5344CB8AC3E}">
        <p14:creationId xmlns:p14="http://schemas.microsoft.com/office/powerpoint/2010/main" val="330713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C8E8-E768-452D-B1CE-2410B2364F5A}"/>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6AA750C8-8FCA-4188-B3E9-50ABE691B3C7}"/>
              </a:ext>
            </a:extLst>
          </p:cNvPr>
          <p:cNvGraphicFramePr>
            <a:graphicFrameLocks noGrp="1"/>
          </p:cNvGraphicFramePr>
          <p:nvPr>
            <p:ph idx="1"/>
            <p:extLst>
              <p:ext uri="{D42A27DB-BD31-4B8C-83A1-F6EECF244321}">
                <p14:modId xmlns:p14="http://schemas.microsoft.com/office/powerpoint/2010/main" val="26233159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327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25C0-78D0-4962-93B7-D3E0816150F3}"/>
              </a:ext>
            </a:extLst>
          </p:cNvPr>
          <p:cNvSpPr>
            <a:spLocks noGrp="1"/>
          </p:cNvSpPr>
          <p:nvPr>
            <p:ph type="title"/>
          </p:nvPr>
        </p:nvSpPr>
        <p:spPr/>
        <p:txBody>
          <a:bodyPr/>
          <a:lstStyle/>
          <a:p>
            <a:pPr algn="r" rtl="1"/>
            <a:r>
              <a:rPr lang="he-IL" dirty="0"/>
              <a:t>קניין כסף</a:t>
            </a:r>
            <a:endParaRPr lang="en-IL" dirty="0"/>
          </a:p>
        </p:txBody>
      </p:sp>
      <p:sp>
        <p:nvSpPr>
          <p:cNvPr id="3" name="Text Placeholder 2">
            <a:extLst>
              <a:ext uri="{FF2B5EF4-FFF2-40B4-BE49-F238E27FC236}">
                <a16:creationId xmlns:a16="http://schemas.microsoft.com/office/drawing/2014/main" id="{CD8494C4-2CD2-4033-BA55-EA88D0356872}"/>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172688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803F-7853-4C8E-906D-71BE6B583DD0}"/>
              </a:ext>
            </a:extLst>
          </p:cNvPr>
          <p:cNvSpPr>
            <a:spLocks noGrp="1"/>
          </p:cNvSpPr>
          <p:nvPr>
            <p:ph type="title"/>
          </p:nvPr>
        </p:nvSpPr>
        <p:spPr/>
        <p:txBody>
          <a:bodyPr/>
          <a:lstStyle/>
          <a:p>
            <a:pPr algn="r" rtl="1"/>
            <a:r>
              <a:rPr lang="he-IL" dirty="0"/>
              <a:t>קניין כסף בקרקע</a:t>
            </a:r>
            <a:endParaRPr lang="en-IL" dirty="0"/>
          </a:p>
        </p:txBody>
      </p:sp>
      <p:sp>
        <p:nvSpPr>
          <p:cNvPr id="3" name="Content Placeholder 2">
            <a:extLst>
              <a:ext uri="{FF2B5EF4-FFF2-40B4-BE49-F238E27FC236}">
                <a16:creationId xmlns:a16="http://schemas.microsoft.com/office/drawing/2014/main" id="{E14A8CC9-8304-4CD1-814F-9C592491FA3E}"/>
              </a:ext>
            </a:extLst>
          </p:cNvPr>
          <p:cNvSpPr>
            <a:spLocks noGrp="1"/>
          </p:cNvSpPr>
          <p:nvPr>
            <p:ph idx="1"/>
          </p:nvPr>
        </p:nvSpPr>
        <p:spPr/>
        <p:txBody>
          <a:bodyPr>
            <a:norm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תלמוד בבלי מסכת קידושין דף </a:t>
            </a:r>
            <a:r>
              <a:rPr lang="he-IL" sz="2400" b="0" i="0" u="none" strike="noStrike" dirty="0" err="1">
                <a:solidFill>
                  <a:srgbClr val="000000"/>
                </a:solidFill>
                <a:effectLst/>
                <a:latin typeface="Arial" panose="020B0604020202020204" pitchFamily="34" charset="0"/>
              </a:rPr>
              <a:t>כו</a:t>
            </a:r>
            <a:r>
              <a:rPr lang="he-IL" sz="2400" b="0" i="0" u="none" strike="noStrike" dirty="0">
                <a:solidFill>
                  <a:srgbClr val="000000"/>
                </a:solidFill>
                <a:effectLst/>
                <a:latin typeface="Arial" panose="020B0604020202020204" pitchFamily="34" charset="0"/>
              </a:rPr>
              <a:t> עמוד א </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מתני'. נכסים שיש להם אחריות  {קרקע} - </a:t>
            </a:r>
            <a:r>
              <a:rPr lang="he-IL" sz="2400" b="0" i="0" u="none" strike="noStrike" dirty="0" err="1">
                <a:solidFill>
                  <a:srgbClr val="000000"/>
                </a:solidFill>
                <a:effectLst/>
                <a:latin typeface="Arial" panose="020B0604020202020204" pitchFamily="34" charset="0"/>
              </a:rPr>
              <a:t>נקנין</a:t>
            </a:r>
            <a:r>
              <a:rPr lang="he-IL" sz="2400" b="0" i="0" u="none" strike="noStrike" dirty="0">
                <a:solidFill>
                  <a:srgbClr val="000000"/>
                </a:solidFill>
                <a:effectLst/>
                <a:latin typeface="Arial" panose="020B0604020202020204" pitchFamily="34" charset="0"/>
              </a:rPr>
              <a:t> בכסף ובשטר ובחזקה, שאין להם אחריות {</a:t>
            </a:r>
            <a:r>
              <a:rPr lang="he-IL" sz="2400" b="0" i="0" u="none" strike="noStrike" dirty="0" err="1">
                <a:solidFill>
                  <a:srgbClr val="000000"/>
                </a:solidFill>
                <a:effectLst/>
                <a:latin typeface="Arial" panose="020B0604020202020204" pitchFamily="34" charset="0"/>
              </a:rPr>
              <a:t>מטלטלין</a:t>
            </a:r>
            <a:r>
              <a:rPr lang="he-IL" sz="2400" b="0" i="0" u="none" strike="noStrike" dirty="0">
                <a:solidFill>
                  <a:srgbClr val="000000"/>
                </a:solidFill>
                <a:effectLst/>
                <a:latin typeface="Arial" panose="020B0604020202020204" pitchFamily="34" charset="0"/>
              </a:rPr>
              <a:t>} - אין </a:t>
            </a:r>
            <a:r>
              <a:rPr lang="he-IL" sz="2400" b="0" i="0" u="none" strike="noStrike" dirty="0" err="1">
                <a:solidFill>
                  <a:srgbClr val="000000"/>
                </a:solidFill>
                <a:effectLst/>
                <a:latin typeface="Arial" panose="020B0604020202020204" pitchFamily="34" charset="0"/>
              </a:rPr>
              <a:t>נקנין</a:t>
            </a:r>
            <a:r>
              <a:rPr lang="he-IL" sz="2400" b="0" i="0" u="none" strike="noStrike" dirty="0">
                <a:solidFill>
                  <a:srgbClr val="000000"/>
                </a:solidFill>
                <a:effectLst/>
                <a:latin typeface="Arial" panose="020B0604020202020204" pitchFamily="34" charset="0"/>
              </a:rPr>
              <a:t> אלא במשיכה. ...</a:t>
            </a:r>
            <a:endParaRPr lang="he-IL" sz="2400" b="0" dirty="0">
              <a:effectLst/>
            </a:endParaRPr>
          </a:p>
          <a:p>
            <a:pPr marL="0" indent="0" algn="r" rtl="1">
              <a:spcBef>
                <a:spcPts val="0"/>
              </a:spcBef>
              <a:spcAft>
                <a:spcPts val="0"/>
              </a:spcAft>
              <a:buNone/>
            </a:pPr>
            <a:r>
              <a:rPr lang="he-IL" sz="2400" b="0" i="0" u="none" strike="noStrike" dirty="0" err="1">
                <a:solidFill>
                  <a:srgbClr val="000000"/>
                </a:solidFill>
                <a:effectLst/>
                <a:latin typeface="Arial" panose="020B0604020202020204" pitchFamily="34" charset="0"/>
              </a:rPr>
              <a:t>גמ</a:t>
            </a:r>
            <a:r>
              <a:rPr lang="he-IL" sz="2400" b="0" i="0" u="none" strike="noStrike" dirty="0">
                <a:solidFill>
                  <a:srgbClr val="000000"/>
                </a:solidFill>
                <a:effectLst/>
                <a:latin typeface="Arial" panose="020B0604020202020204" pitchFamily="34" charset="0"/>
              </a:rPr>
              <a:t>'. בכסף </a:t>
            </a:r>
            <a:r>
              <a:rPr lang="he-IL" sz="2400" b="0" i="0" u="none" strike="noStrike" dirty="0" err="1">
                <a:solidFill>
                  <a:srgbClr val="000000"/>
                </a:solidFill>
                <a:effectLst/>
                <a:latin typeface="Arial" panose="020B0604020202020204" pitchFamily="34" charset="0"/>
              </a:rPr>
              <a:t>מנלן</a:t>
            </a:r>
            <a:r>
              <a:rPr lang="he-IL" sz="2400" b="0" i="0" u="none" strike="noStrike" dirty="0">
                <a:solidFill>
                  <a:srgbClr val="000000"/>
                </a:solidFill>
                <a:effectLst/>
                <a:latin typeface="Arial" panose="020B0604020202020204" pitchFamily="34" charset="0"/>
              </a:rPr>
              <a:t>? אמר חזקיה, אמר קרא: </a:t>
            </a:r>
            <a:r>
              <a:rPr lang="he-IL" sz="2400" b="1" i="0" u="none" strike="noStrike" dirty="0">
                <a:solidFill>
                  <a:srgbClr val="000000"/>
                </a:solidFill>
                <a:effectLst/>
                <a:latin typeface="Arial" panose="020B0604020202020204" pitchFamily="34" charset="0"/>
              </a:rPr>
              <a:t>שדות בכסף יקנו. </a:t>
            </a:r>
            <a:r>
              <a:rPr lang="he-IL" sz="2400" b="0" i="0" u="none" strike="noStrike" dirty="0">
                <a:solidFill>
                  <a:srgbClr val="000000"/>
                </a:solidFill>
                <a:effectLst/>
                <a:latin typeface="Arial" panose="020B0604020202020204" pitchFamily="34" charset="0"/>
              </a:rPr>
              <a:t>ואימא: עד </a:t>
            </a:r>
            <a:r>
              <a:rPr lang="he-IL" sz="2400" b="0" i="0" u="none" strike="noStrike" dirty="0" err="1">
                <a:solidFill>
                  <a:srgbClr val="000000"/>
                </a:solidFill>
                <a:effectLst/>
                <a:latin typeface="Arial" panose="020B0604020202020204" pitchFamily="34" charset="0"/>
              </a:rPr>
              <a:t>דאיכא</a:t>
            </a:r>
            <a:r>
              <a:rPr lang="he-IL" sz="2400" b="0" i="0" u="none" strike="noStrike" dirty="0">
                <a:solidFill>
                  <a:srgbClr val="000000"/>
                </a:solidFill>
                <a:effectLst/>
                <a:latin typeface="Arial" panose="020B0604020202020204" pitchFamily="34" charset="0"/>
              </a:rPr>
              <a:t> שטר, </a:t>
            </a:r>
            <a:r>
              <a:rPr lang="he-IL" sz="2400" b="0" i="0" u="none" strike="noStrike" dirty="0" err="1">
                <a:solidFill>
                  <a:srgbClr val="000000"/>
                </a:solidFill>
                <a:effectLst/>
                <a:latin typeface="Arial" panose="020B0604020202020204" pitchFamily="34" charset="0"/>
              </a:rPr>
              <a:t>דכתיב</a:t>
            </a:r>
            <a:r>
              <a:rPr lang="he-IL" sz="2400" b="0" i="0" u="none" strike="noStrike" dirty="0">
                <a:solidFill>
                  <a:srgbClr val="000000"/>
                </a:solidFill>
                <a:effectLst/>
                <a:latin typeface="Arial" panose="020B0604020202020204" pitchFamily="34" charset="0"/>
              </a:rPr>
              <a:t>: וכתוב בספר וחתום! אי כתיב יקנו לבסוף - </a:t>
            </a:r>
            <a:r>
              <a:rPr lang="he-IL" sz="2400" b="0" i="0" u="none" strike="noStrike" dirty="0" err="1">
                <a:solidFill>
                  <a:srgbClr val="000000"/>
                </a:solidFill>
                <a:effectLst/>
                <a:latin typeface="Arial" panose="020B0604020202020204" pitchFamily="34" charset="0"/>
              </a:rPr>
              <a:t>כדקאמרת</a:t>
            </a:r>
            <a:r>
              <a:rPr lang="he-IL" sz="2400" b="0" i="0" u="none" strike="noStrike" dirty="0">
                <a:solidFill>
                  <a:srgbClr val="000000"/>
                </a:solidFill>
                <a:effectLst/>
                <a:latin typeface="Arial" panose="020B0604020202020204" pitchFamily="34" charset="0"/>
              </a:rPr>
              <a:t>, השתא </a:t>
            </a:r>
            <a:r>
              <a:rPr lang="he-IL" sz="2400" b="0" i="0" u="none" strike="noStrike" dirty="0" err="1">
                <a:solidFill>
                  <a:srgbClr val="000000"/>
                </a:solidFill>
                <a:effectLst/>
                <a:latin typeface="Arial" panose="020B0604020202020204" pitchFamily="34" charset="0"/>
              </a:rPr>
              <a:t>דכתיב</a:t>
            </a:r>
            <a:r>
              <a:rPr lang="he-IL" sz="2400" b="0" i="0" u="none" strike="noStrike" dirty="0">
                <a:solidFill>
                  <a:srgbClr val="000000"/>
                </a:solidFill>
                <a:effectLst/>
                <a:latin typeface="Arial" panose="020B0604020202020204" pitchFamily="34" charset="0"/>
              </a:rPr>
              <a:t> יקנו מעיקרא, כסף - קני, שטר - ראיה בעלמא הוא. אמר רב: לא שנו אלא במקום שאין </a:t>
            </a:r>
            <a:r>
              <a:rPr lang="he-IL" sz="2400" b="0" i="0" u="none" strike="noStrike" dirty="0" err="1">
                <a:solidFill>
                  <a:srgbClr val="000000"/>
                </a:solidFill>
                <a:effectLst/>
                <a:latin typeface="Arial" panose="020B0604020202020204" pitchFamily="34" charset="0"/>
              </a:rPr>
              <a:t>כותבין</a:t>
            </a:r>
            <a:r>
              <a:rPr lang="he-IL" sz="2400" b="0" i="0" u="none" strike="noStrike" dirty="0">
                <a:solidFill>
                  <a:srgbClr val="000000"/>
                </a:solidFill>
                <a:effectLst/>
                <a:latin typeface="Arial" panose="020B0604020202020204" pitchFamily="34" charset="0"/>
              </a:rPr>
              <a:t> את השטר, </a:t>
            </a:r>
            <a:r>
              <a:rPr lang="he-IL" sz="2400" b="1" i="0" u="none" strike="noStrike" dirty="0">
                <a:solidFill>
                  <a:srgbClr val="000000"/>
                </a:solidFill>
                <a:effectLst/>
                <a:latin typeface="Arial" panose="020B0604020202020204" pitchFamily="34" charset="0"/>
              </a:rPr>
              <a:t>אבל במקום </a:t>
            </a:r>
            <a:r>
              <a:rPr lang="he-IL" sz="2400" b="1" i="0" u="none" strike="noStrike" dirty="0" err="1">
                <a:solidFill>
                  <a:srgbClr val="000000"/>
                </a:solidFill>
                <a:effectLst/>
                <a:latin typeface="Arial" panose="020B0604020202020204" pitchFamily="34" charset="0"/>
              </a:rPr>
              <a:t>שכותבין</a:t>
            </a:r>
            <a:r>
              <a:rPr lang="he-IL" sz="2400" b="1" i="0" u="none" strike="noStrike" dirty="0">
                <a:solidFill>
                  <a:srgbClr val="000000"/>
                </a:solidFill>
                <a:effectLst/>
                <a:latin typeface="Arial" panose="020B0604020202020204" pitchFamily="34" charset="0"/>
              </a:rPr>
              <a:t> את השטר - לא קנה</a:t>
            </a:r>
            <a:r>
              <a:rPr lang="he-IL" sz="2400" b="0" i="0" u="none" strike="noStrike" dirty="0">
                <a:solidFill>
                  <a:srgbClr val="000000"/>
                </a:solidFill>
                <a:effectLst/>
                <a:latin typeface="Arial" panose="020B0604020202020204" pitchFamily="34" charset="0"/>
              </a:rPr>
              <a:t>, ואי פריש - פריש</a:t>
            </a:r>
            <a:endParaRPr lang="he-IL" sz="2400" b="0" dirty="0">
              <a:effectLst/>
            </a:endParaRPr>
          </a:p>
        </p:txBody>
      </p:sp>
    </p:spTree>
    <p:extLst>
      <p:ext uri="{BB962C8B-B14F-4D97-AF65-F5344CB8AC3E}">
        <p14:creationId xmlns:p14="http://schemas.microsoft.com/office/powerpoint/2010/main" val="10598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7AD31-327A-459C-B9E1-980108292A91}"/>
              </a:ext>
            </a:extLst>
          </p:cNvPr>
          <p:cNvSpPr>
            <a:spLocks noGrp="1"/>
          </p:cNvSpPr>
          <p:nvPr>
            <p:ph type="title"/>
          </p:nvPr>
        </p:nvSpPr>
        <p:spPr/>
        <p:txBody>
          <a:bodyPr/>
          <a:lstStyle/>
          <a:p>
            <a:pPr algn="r" rtl="1"/>
            <a:r>
              <a:rPr lang="he-IL" dirty="0"/>
              <a:t>קניין כסף </a:t>
            </a:r>
            <a:r>
              <a:rPr lang="he-IL" dirty="0" err="1"/>
              <a:t>במטלטלין</a:t>
            </a:r>
            <a:endParaRPr lang="en-IL" dirty="0"/>
          </a:p>
        </p:txBody>
      </p:sp>
      <p:sp>
        <p:nvSpPr>
          <p:cNvPr id="3" name="Content Placeholder 2">
            <a:extLst>
              <a:ext uri="{FF2B5EF4-FFF2-40B4-BE49-F238E27FC236}">
                <a16:creationId xmlns:a16="http://schemas.microsoft.com/office/drawing/2014/main" id="{984E5A36-1498-4CBB-87A4-2027C6F21C80}"/>
              </a:ext>
            </a:extLst>
          </p:cNvPr>
          <p:cNvSpPr>
            <a:spLocks noGrp="1"/>
          </p:cNvSpPr>
          <p:nvPr>
            <p:ph idx="1"/>
          </p:nvPr>
        </p:nvSpPr>
        <p:spPr/>
        <p:txBody>
          <a:bodyPr>
            <a:normAutofit/>
          </a:bodyPr>
          <a:lstStyle/>
          <a:p>
            <a:pPr algn="r" rtl="1">
              <a:spcBef>
                <a:spcPts val="0"/>
              </a:spcBef>
              <a:spcAft>
                <a:spcPts val="0"/>
              </a:spcAft>
            </a:pPr>
            <a:r>
              <a:rPr lang="he-IL" sz="2200" b="0" i="0" u="none" strike="noStrike" dirty="0">
                <a:solidFill>
                  <a:srgbClr val="000000"/>
                </a:solidFill>
                <a:effectLst/>
                <a:latin typeface="Arial" panose="020B0604020202020204" pitchFamily="34" charset="0"/>
              </a:rPr>
              <a:t>תלמוד בבלי מסכת בבא מציעא דף </a:t>
            </a:r>
            <a:r>
              <a:rPr lang="he-IL" sz="2200" b="0" i="0" u="none" strike="noStrike" dirty="0" err="1">
                <a:solidFill>
                  <a:srgbClr val="000000"/>
                </a:solidFill>
                <a:effectLst/>
                <a:latin typeface="Arial" panose="020B0604020202020204" pitchFamily="34" charset="0"/>
              </a:rPr>
              <a:t>מז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algn="r" rtl="1">
              <a:spcBef>
                <a:spcPts val="0"/>
              </a:spcBef>
              <a:spcAft>
                <a:spcPts val="0"/>
              </a:spcAft>
            </a:pPr>
            <a:r>
              <a:rPr lang="he-IL" sz="2200" b="0" i="0" u="none" strike="noStrike" dirty="0">
                <a:solidFill>
                  <a:srgbClr val="000000"/>
                </a:solidFill>
                <a:effectLst/>
                <a:latin typeface="Arial" panose="020B0604020202020204" pitchFamily="34" charset="0"/>
              </a:rPr>
              <a:t>כיצד? משך הימנו פירות ולא נתן לו מעות - אינו יכול לחזור בו </a:t>
            </a:r>
            <a:r>
              <a:rPr lang="he-IL" sz="2200" b="0" i="0" u="none" strike="noStrike" dirty="0" err="1">
                <a:solidFill>
                  <a:srgbClr val="000000"/>
                </a:solidFill>
                <a:effectLst/>
                <a:latin typeface="Arial" panose="020B0604020202020204" pitchFamily="34" charset="0"/>
              </a:rPr>
              <a:t>וכו</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אמר רבי יוחנן: דבר תורה מעות קונות</a:t>
            </a:r>
            <a:r>
              <a:rPr lang="he-IL" sz="2200" b="0" i="0" u="none" strike="noStrike" dirty="0">
                <a:solidFill>
                  <a:srgbClr val="000000"/>
                </a:solidFill>
                <a:effectLst/>
                <a:latin typeface="Arial" panose="020B0604020202020204" pitchFamily="34" charset="0"/>
              </a:rPr>
              <a:t>, ומפני מה אמרו משיכה קונה - גזירה שמא יאמר לו נשרפו </a:t>
            </a:r>
            <a:r>
              <a:rPr lang="he-IL" sz="2200" b="0" i="0" u="none" strike="noStrike" dirty="0" err="1">
                <a:solidFill>
                  <a:srgbClr val="000000"/>
                </a:solidFill>
                <a:effectLst/>
                <a:latin typeface="Arial" panose="020B0604020202020204" pitchFamily="34" charset="0"/>
              </a:rPr>
              <a:t>חטיך</a:t>
            </a:r>
            <a:r>
              <a:rPr lang="he-IL" sz="2200" b="0" i="0" u="none" strike="noStrike" dirty="0">
                <a:solidFill>
                  <a:srgbClr val="000000"/>
                </a:solidFill>
                <a:effectLst/>
                <a:latin typeface="Arial" panose="020B0604020202020204" pitchFamily="34" charset="0"/>
              </a:rPr>
              <a:t> בעלייה. - סוף סוף, מאן </a:t>
            </a:r>
            <a:r>
              <a:rPr lang="he-IL" sz="2200" b="0" i="0" u="none" strike="noStrike" dirty="0" err="1">
                <a:solidFill>
                  <a:srgbClr val="000000"/>
                </a:solidFill>
                <a:effectLst/>
                <a:latin typeface="Arial" panose="020B0604020202020204" pitchFamily="34" charset="0"/>
              </a:rPr>
              <a:t>דשדא</a:t>
            </a:r>
            <a:r>
              <a:rPr lang="he-IL" sz="2200" b="0" i="0" u="none" strike="noStrike" dirty="0">
                <a:solidFill>
                  <a:srgbClr val="000000"/>
                </a:solidFill>
                <a:effectLst/>
                <a:latin typeface="Arial" panose="020B0604020202020204" pitchFamily="34" charset="0"/>
              </a:rPr>
              <a:t> דליקה בעי שלומי! - אלא, גזירה שמא </a:t>
            </a:r>
            <a:r>
              <a:rPr lang="he-IL" sz="2200" b="0" i="0" u="none" strike="noStrike" dirty="0" err="1">
                <a:solidFill>
                  <a:srgbClr val="000000"/>
                </a:solidFill>
                <a:effectLst/>
                <a:latin typeface="Arial" panose="020B0604020202020204" pitchFamily="34" charset="0"/>
              </a:rPr>
              <a:t>תפול</a:t>
            </a:r>
            <a:r>
              <a:rPr lang="he-IL" sz="2200" b="0" i="0" u="none" strike="noStrike" dirty="0">
                <a:solidFill>
                  <a:srgbClr val="000000"/>
                </a:solidFill>
                <a:effectLst/>
                <a:latin typeface="Arial" panose="020B0604020202020204" pitchFamily="34" charset="0"/>
              </a:rPr>
              <a:t> דליקה באונס. אי מוקמת להו </a:t>
            </a:r>
            <a:r>
              <a:rPr lang="he-IL" sz="2200" b="0" i="0" u="none" strike="noStrike" dirty="0" err="1">
                <a:solidFill>
                  <a:srgbClr val="000000"/>
                </a:solidFill>
                <a:effectLst/>
                <a:latin typeface="Arial" panose="020B0604020202020204" pitchFamily="34" charset="0"/>
              </a:rPr>
              <a:t>ברשותיה</a:t>
            </a:r>
            <a:r>
              <a:rPr lang="he-IL" sz="2200" b="0" i="0" u="none" strike="noStrike" dirty="0">
                <a:solidFill>
                  <a:srgbClr val="000000"/>
                </a:solidFill>
                <a:effectLst/>
                <a:latin typeface="Arial" panose="020B0604020202020204" pitchFamily="34" charset="0"/>
              </a:rPr>
              <a:t> מסר נפשיה, טרח ומציל, ואי לא - לא מסר נפשיה טרח ומציל. </a:t>
            </a:r>
            <a:r>
              <a:rPr lang="he-IL" sz="2200" b="1" i="0" u="none" strike="noStrike" dirty="0">
                <a:solidFill>
                  <a:srgbClr val="000000"/>
                </a:solidFill>
                <a:effectLst/>
                <a:latin typeface="Arial" panose="020B0604020202020204" pitchFamily="34" charset="0"/>
              </a:rPr>
              <a:t>ריש לקיש אמר: משיכה מפורשת מן התורה</a:t>
            </a:r>
            <a:r>
              <a:rPr lang="he-IL" sz="2200" b="0" i="0" u="none" strike="noStrike" dirty="0">
                <a:solidFill>
                  <a:srgbClr val="000000"/>
                </a:solidFill>
                <a:effectLst/>
                <a:latin typeface="Arial" panose="020B0604020202020204" pitchFamily="34" charset="0"/>
              </a:rPr>
              <a:t>. מאי </a:t>
            </a:r>
            <a:r>
              <a:rPr lang="he-IL" sz="2200" b="1" i="0" u="none" strike="noStrike" dirty="0">
                <a:solidFill>
                  <a:srgbClr val="000000"/>
                </a:solidFill>
                <a:effectLst/>
                <a:latin typeface="Arial" panose="020B0604020202020204" pitchFamily="34" charset="0"/>
              </a:rPr>
              <a:t>טעמא </a:t>
            </a:r>
            <a:r>
              <a:rPr lang="he-IL" sz="2200" b="1" i="0" u="none" strike="noStrike" dirty="0" err="1">
                <a:solidFill>
                  <a:srgbClr val="000000"/>
                </a:solidFill>
                <a:effectLst/>
                <a:latin typeface="Arial" panose="020B0604020202020204" pitchFamily="34" charset="0"/>
              </a:rPr>
              <a:t>דריש</a:t>
            </a:r>
            <a:r>
              <a:rPr lang="he-IL" sz="2200" b="1" i="0" u="none" strike="noStrike" dirty="0">
                <a:solidFill>
                  <a:srgbClr val="000000"/>
                </a:solidFill>
                <a:effectLst/>
                <a:latin typeface="Arial" panose="020B0604020202020204" pitchFamily="34" charset="0"/>
              </a:rPr>
              <a:t> לקיש - אמר קרא: וכי תמכרו ממכר לעמיתך או קנה מיד עמיתך - דבר הנקנה מיד ליד</a:t>
            </a:r>
            <a:r>
              <a:rPr lang="he-IL" sz="2200" b="0" i="0" u="none" strike="noStrike" dirty="0">
                <a:solidFill>
                  <a:srgbClr val="000000"/>
                </a:solidFill>
                <a:effectLst/>
                <a:latin typeface="Arial" panose="020B0604020202020204" pitchFamily="34" charset="0"/>
              </a:rPr>
              <a:t>. </a:t>
            </a:r>
            <a:endParaRPr lang="he-IL" sz="2200" b="0" dirty="0">
              <a:effectLst/>
            </a:endParaRPr>
          </a:p>
        </p:txBody>
      </p:sp>
    </p:spTree>
    <p:extLst>
      <p:ext uri="{BB962C8B-B14F-4D97-AF65-F5344CB8AC3E}">
        <p14:creationId xmlns:p14="http://schemas.microsoft.com/office/powerpoint/2010/main" val="302718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7A4F3-94CA-4228-B838-70CCC34D08D4}"/>
              </a:ext>
            </a:extLst>
          </p:cNvPr>
          <p:cNvSpPr>
            <a:spLocks noGrp="1"/>
          </p:cNvSpPr>
          <p:nvPr>
            <p:ph type="title"/>
          </p:nvPr>
        </p:nvSpPr>
        <p:spPr/>
        <p:txBody>
          <a:bodyPr/>
          <a:lstStyle/>
          <a:p>
            <a:pPr algn="r" rtl="1"/>
            <a:r>
              <a:rPr lang="he-IL" dirty="0"/>
              <a:t>היפוך </a:t>
            </a:r>
            <a:r>
              <a:rPr lang="he-IL" dirty="0" err="1"/>
              <a:t>הקנינים</a:t>
            </a:r>
            <a:r>
              <a:rPr lang="he-IL" dirty="0"/>
              <a:t> בין גוי לישראל</a:t>
            </a:r>
            <a:endParaRPr lang="en-IL" dirty="0"/>
          </a:p>
        </p:txBody>
      </p:sp>
      <p:sp>
        <p:nvSpPr>
          <p:cNvPr id="3" name="Content Placeholder 2">
            <a:extLst>
              <a:ext uri="{FF2B5EF4-FFF2-40B4-BE49-F238E27FC236}">
                <a16:creationId xmlns:a16="http://schemas.microsoft.com/office/drawing/2014/main" id="{7D7BA1BA-4198-4CD7-B868-E5AA811D7054}"/>
              </a:ext>
            </a:extLst>
          </p:cNvPr>
          <p:cNvSpPr>
            <a:spLocks noGrp="1"/>
          </p:cNvSpPr>
          <p:nvPr>
            <p:ph idx="1"/>
          </p:nvPr>
        </p:nvSpPr>
        <p:spPr/>
        <p:txBody>
          <a:bodyPr>
            <a:normAutofit/>
          </a:bodyPr>
          <a:lstStyle/>
          <a:p>
            <a:pPr marL="0" indent="0" algn="r" rtl="1">
              <a:spcBef>
                <a:spcPts val="0"/>
              </a:spcBef>
              <a:spcAft>
                <a:spcPts val="800"/>
              </a:spcAft>
              <a:buNone/>
            </a:pPr>
            <a:r>
              <a:rPr lang="he-IL" sz="2400" b="0" i="0" u="none" strike="noStrike" dirty="0">
                <a:solidFill>
                  <a:srgbClr val="000000"/>
                </a:solidFill>
                <a:effectLst/>
                <a:latin typeface="Arial" panose="020B0604020202020204" pitchFamily="34" charset="0"/>
              </a:rPr>
              <a:t>תלמוד בבלי מסכת בכורות דף </a:t>
            </a:r>
            <a:r>
              <a:rPr lang="he-IL" sz="2400" b="0" i="0" u="none" strike="noStrike" dirty="0" err="1">
                <a:solidFill>
                  <a:srgbClr val="000000"/>
                </a:solidFill>
                <a:effectLst/>
                <a:latin typeface="Arial" panose="020B0604020202020204" pitchFamily="34" charset="0"/>
              </a:rPr>
              <a:t>יג</a:t>
            </a:r>
            <a:r>
              <a:rPr lang="he-IL" sz="2400" b="0" i="0" u="none" strike="noStrike" dirty="0">
                <a:solidFill>
                  <a:srgbClr val="000000"/>
                </a:solidFill>
                <a:effectLst/>
                <a:latin typeface="Arial" panose="020B0604020202020204" pitchFamily="34" charset="0"/>
              </a:rPr>
              <a:t> עמוד ב</a:t>
            </a:r>
            <a:endParaRPr lang="he-IL" sz="2400" b="0" dirty="0">
              <a:effectLst/>
            </a:endParaRPr>
          </a:p>
          <a:p>
            <a:pPr marL="0" indent="0" algn="r" rtl="1">
              <a:spcBef>
                <a:spcPts val="0"/>
              </a:spcBef>
              <a:spcAft>
                <a:spcPts val="800"/>
              </a:spcAft>
              <a:buNone/>
            </a:pPr>
            <a:r>
              <a:rPr lang="he-IL" sz="2400" b="0" i="0" u="none" strike="noStrike" dirty="0">
                <a:solidFill>
                  <a:srgbClr val="000000"/>
                </a:solidFill>
                <a:effectLst/>
                <a:latin typeface="Arial" panose="020B0604020202020204" pitchFamily="34" charset="0"/>
              </a:rPr>
              <a:t>אמרי: </a:t>
            </a:r>
            <a:r>
              <a:rPr lang="he-IL" sz="2400" b="0" i="0" u="none" strike="noStrike" dirty="0" err="1">
                <a:solidFill>
                  <a:srgbClr val="000000"/>
                </a:solidFill>
                <a:effectLst/>
                <a:latin typeface="Arial" panose="020B0604020202020204" pitchFamily="34" charset="0"/>
              </a:rPr>
              <a:t>ולאמימר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משיכה בעובד כוכבים קונה, </a:t>
            </a:r>
            <a:r>
              <a:rPr lang="he-IL" sz="2400" b="0" i="0" u="none" strike="noStrike" dirty="0" err="1">
                <a:solidFill>
                  <a:srgbClr val="000000"/>
                </a:solidFill>
                <a:effectLst/>
                <a:latin typeface="Arial" panose="020B0604020202020204" pitchFamily="34" charset="0"/>
              </a:rPr>
              <a:t>הניחא</a:t>
            </a:r>
            <a:r>
              <a:rPr lang="he-IL" sz="2400" b="0" i="0" u="none" strike="noStrike" dirty="0">
                <a:solidFill>
                  <a:srgbClr val="000000"/>
                </a:solidFill>
                <a:effectLst/>
                <a:latin typeface="Arial" panose="020B0604020202020204" pitchFamily="34" charset="0"/>
              </a:rPr>
              <a:t> אי סבר לה כר' יוחנן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דבר תורה מעות קונות משיכה לא, </a:t>
            </a:r>
            <a:r>
              <a:rPr lang="he-IL" sz="2400" b="0" i="0" u="none" strike="noStrike" dirty="0" err="1">
                <a:solidFill>
                  <a:srgbClr val="000000"/>
                </a:solidFill>
                <a:effectLst/>
                <a:latin typeface="Arial" panose="020B0604020202020204" pitchFamily="34" charset="0"/>
              </a:rPr>
              <a:t>אהני</a:t>
            </a:r>
            <a:r>
              <a:rPr lang="he-IL" sz="2400" b="0" i="0" u="none" strike="noStrike" dirty="0">
                <a:solidFill>
                  <a:srgbClr val="000000"/>
                </a:solidFill>
                <a:effectLst/>
                <a:latin typeface="Arial" panose="020B0604020202020204" pitchFamily="34" charset="0"/>
              </a:rPr>
              <a:t> לעמיתך, לעמיתך - בכסף, לעובד כוכבים במשיכה; </a:t>
            </a:r>
            <a:endParaRPr lang="he-IL" sz="2400" b="0" dirty="0">
              <a:effectLst/>
            </a:endParaRPr>
          </a:p>
        </p:txBody>
      </p:sp>
    </p:spTree>
    <p:extLst>
      <p:ext uri="{BB962C8B-B14F-4D97-AF65-F5344CB8AC3E}">
        <p14:creationId xmlns:p14="http://schemas.microsoft.com/office/powerpoint/2010/main" val="276450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23A9-1000-4BF2-85C3-CCFF287AC4C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B91334E-02D4-448C-8BC2-2D8D98967758}"/>
              </a:ext>
            </a:extLst>
          </p:cNvPr>
          <p:cNvSpPr>
            <a:spLocks noGrp="1"/>
          </p:cNvSpPr>
          <p:nvPr>
            <p:ph idx="1"/>
          </p:nvPr>
        </p:nvSpPr>
        <p:spPr/>
        <p:txBody>
          <a:bodyPr/>
          <a:lstStyle/>
          <a:p>
            <a:r>
              <a:rPr lang="en-US" dirty="0"/>
              <a:t>Why have </a:t>
            </a:r>
            <a:r>
              <a:rPr lang="he-IL" dirty="0"/>
              <a:t>מעות קונות</a:t>
            </a:r>
            <a:r>
              <a:rPr lang="en-US" dirty="0"/>
              <a:t> if </a:t>
            </a:r>
            <a:r>
              <a:rPr lang="he-IL" dirty="0"/>
              <a:t>משיכה</a:t>
            </a:r>
            <a:r>
              <a:rPr lang="en-US" dirty="0"/>
              <a:t> is both logically sound, textually explicit, and effective for </a:t>
            </a:r>
            <a:r>
              <a:rPr lang="he-IL" dirty="0"/>
              <a:t>קנין עם גויים</a:t>
            </a:r>
            <a:r>
              <a:rPr lang="en-US" dirty="0"/>
              <a:t> and </a:t>
            </a:r>
            <a:r>
              <a:rPr lang="he-IL" dirty="0"/>
              <a:t>מתנות</a:t>
            </a:r>
            <a:r>
              <a:rPr lang="en-US" dirty="0"/>
              <a:t>? </a:t>
            </a:r>
            <a:endParaRPr lang="he-IL" dirty="0"/>
          </a:p>
        </p:txBody>
      </p:sp>
    </p:spTree>
    <p:extLst>
      <p:ext uri="{BB962C8B-B14F-4D97-AF65-F5344CB8AC3E}">
        <p14:creationId xmlns:p14="http://schemas.microsoft.com/office/powerpoint/2010/main" val="382395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DD5E96-6E8C-45BD-8478-D0AB54F16AC3}"/>
              </a:ext>
            </a:extLst>
          </p:cNvPr>
          <p:cNvSpPr>
            <a:spLocks noGrp="1"/>
          </p:cNvSpPr>
          <p:nvPr>
            <p:ph type="title"/>
          </p:nvPr>
        </p:nvSpPr>
        <p:spPr/>
        <p:txBody>
          <a:bodyPr/>
          <a:lstStyle/>
          <a:p>
            <a:pPr algn="r" rtl="1"/>
            <a:r>
              <a:rPr lang="he-IL" dirty="0"/>
              <a:t>מקור שיטת ר יוחנן שמעות קונות</a:t>
            </a:r>
          </a:p>
        </p:txBody>
      </p:sp>
      <p:sp>
        <p:nvSpPr>
          <p:cNvPr id="5" name="Text Placeholder 4">
            <a:extLst>
              <a:ext uri="{FF2B5EF4-FFF2-40B4-BE49-F238E27FC236}">
                <a16:creationId xmlns:a16="http://schemas.microsoft.com/office/drawing/2014/main" id="{AB470DCF-F20B-4F00-8C58-B7002604B1CF}"/>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02461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61B7-FAB5-4064-AAC2-BA4089584E3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9C577E1-B555-47D4-9B4B-ABD6954F25C0}"/>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בית הבחירה למאירי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ב</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אף על פי שתקנו שהמעות אינן קונות מ"מ המשיכה לבדה קונה ואין צריכה למעות שהמשיכה מפורשת היא מן התורה</a:t>
            </a:r>
            <a:r>
              <a:rPr lang="he-IL" sz="1800" b="0" i="0" u="none" strike="noStrike" dirty="0">
                <a:solidFill>
                  <a:srgbClr val="000000"/>
                </a:solidFill>
                <a:effectLst/>
                <a:latin typeface="Arial" panose="020B0604020202020204" pitchFamily="34" charset="0"/>
              </a:rPr>
              <a:t> שנא' או קנה מיד עמיתך דרך הקנאה מיד ליד ואין בה שום חשש כדי שיעשו עליה תקנה:</a:t>
            </a:r>
          </a:p>
          <a:p>
            <a:pPr marL="0" indent="0" algn="r" rtl="1">
              <a:buNone/>
            </a:pPr>
            <a:endParaRPr lang="he-IL" sz="1800" dirty="0">
              <a:solidFill>
                <a:srgbClr val="000000"/>
              </a:solidFill>
              <a:latin typeface="Arial" panose="020B0604020202020204" pitchFamily="34" charset="0"/>
            </a:endParaRPr>
          </a:p>
          <a:p>
            <a:pPr marL="0" indent="0" algn="r" rtl="1">
              <a:buNone/>
            </a:pPr>
            <a:endParaRPr lang="he-IL" sz="1800" dirty="0">
              <a:solidFill>
                <a:srgbClr val="000000"/>
              </a:solidFill>
              <a:latin typeface="Arial" panose="020B0604020202020204" pitchFamily="34" charset="0"/>
            </a:endParaRPr>
          </a:p>
          <a:p>
            <a:pPr algn="r" rtl="1">
              <a:buFontTx/>
              <a:buChar char="-"/>
            </a:pPr>
            <a:r>
              <a:rPr lang="he-IL" sz="1800" dirty="0">
                <a:solidFill>
                  <a:srgbClr val="000000"/>
                </a:solidFill>
                <a:latin typeface="Arial" panose="020B0604020202020204" pitchFamily="34" charset="0"/>
              </a:rPr>
              <a:t>מהותי שתיהן אמורים לקנות, שמו שרואים מהיפוך בין ישראל לגוי. </a:t>
            </a:r>
          </a:p>
          <a:p>
            <a:pPr algn="r" rtl="1">
              <a:buFontTx/>
              <a:buChar char="-"/>
            </a:pPr>
            <a:r>
              <a:rPr lang="he-IL" sz="1800" dirty="0">
                <a:solidFill>
                  <a:srgbClr val="000000"/>
                </a:solidFill>
                <a:latin typeface="Arial" panose="020B0604020202020204" pitchFamily="34" charset="0"/>
              </a:rPr>
              <a:t>השאילה היא מה אמור לקבוע במקום שעתיד להיות שתיהן. </a:t>
            </a:r>
            <a:endParaRPr lang="en-IL" dirty="0"/>
          </a:p>
        </p:txBody>
      </p:sp>
    </p:spTree>
    <p:extLst>
      <p:ext uri="{BB962C8B-B14F-4D97-AF65-F5344CB8AC3E}">
        <p14:creationId xmlns:p14="http://schemas.microsoft.com/office/powerpoint/2010/main" val="66827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2218-6FF6-431F-9CFE-53AB05E826BA}"/>
              </a:ext>
            </a:extLst>
          </p:cNvPr>
          <p:cNvSpPr>
            <a:spLocks noGrp="1"/>
          </p:cNvSpPr>
          <p:nvPr>
            <p:ph type="title"/>
          </p:nvPr>
        </p:nvSpPr>
        <p:spPr/>
        <p:txBody>
          <a:bodyPr/>
          <a:lstStyle/>
          <a:p>
            <a:pPr algn="r" rtl="1"/>
            <a:r>
              <a:rPr lang="he-IL" dirty="0"/>
              <a:t>תוס- סתם מכר נעשה בכסף</a:t>
            </a:r>
            <a:endParaRPr lang="en-IL" dirty="0"/>
          </a:p>
        </p:txBody>
      </p:sp>
      <p:sp>
        <p:nvSpPr>
          <p:cNvPr id="3" name="Content Placeholder 2">
            <a:extLst>
              <a:ext uri="{FF2B5EF4-FFF2-40B4-BE49-F238E27FC236}">
                <a16:creationId xmlns:a16="http://schemas.microsoft.com/office/drawing/2014/main" id="{EA76DDB2-B9EC-4E69-87C6-04DE9898C18C}"/>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תוספות מסכת עירובין דף פא עמוד ב</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דבר תורה מעות קונות - פירש בקונטרס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בפודה מן ההקדש ונתן הכסף וקם לו </a:t>
            </a:r>
            <a:r>
              <a:rPr lang="he-IL" sz="1800" b="0" i="0" u="none" strike="noStrike" dirty="0" err="1">
                <a:solidFill>
                  <a:srgbClr val="000000"/>
                </a:solidFill>
                <a:effectLst/>
                <a:latin typeface="Arial" panose="020B0604020202020204" pitchFamily="34" charset="0"/>
              </a:rPr>
              <a:t>וק"ו</a:t>
            </a:r>
            <a:r>
              <a:rPr lang="he-IL" sz="1800" b="0" i="0" u="none" strike="noStrike" dirty="0">
                <a:solidFill>
                  <a:srgbClr val="000000"/>
                </a:solidFill>
                <a:effectLst/>
                <a:latin typeface="Arial" panose="020B0604020202020204" pitchFamily="34" charset="0"/>
              </a:rPr>
              <a:t> בלוקח מן ההדיוט וריש לקיש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משיכה מפורשת מן התורה ואין מעות קונות </a:t>
            </a:r>
            <a:r>
              <a:rPr lang="he-IL" sz="1800" b="0" i="0" u="none" strike="noStrike" dirty="0" err="1">
                <a:solidFill>
                  <a:srgbClr val="000000"/>
                </a:solidFill>
                <a:effectLst/>
                <a:latin typeface="Arial" panose="020B0604020202020204" pitchFamily="34" charset="0"/>
              </a:rPr>
              <a:t>קסבר</a:t>
            </a:r>
            <a:r>
              <a:rPr lang="he-IL" sz="1800" b="0" i="0" u="none" strike="noStrike" dirty="0">
                <a:solidFill>
                  <a:srgbClr val="000000"/>
                </a:solidFill>
                <a:effectLst/>
                <a:latin typeface="Arial" panose="020B0604020202020204" pitchFamily="34" charset="0"/>
              </a:rPr>
              <a:t> מהקדש לא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דכסף</a:t>
            </a:r>
            <a:r>
              <a:rPr lang="he-IL" sz="1800" b="0" i="0" u="none" strike="noStrike" dirty="0">
                <a:solidFill>
                  <a:srgbClr val="000000"/>
                </a:solidFill>
                <a:effectLst/>
                <a:latin typeface="Arial" panose="020B0604020202020204" pitchFamily="34" charset="0"/>
              </a:rPr>
              <a:t> קני ליה משום דלא </a:t>
            </a:r>
            <a:r>
              <a:rPr lang="he-IL" sz="1800" b="0" i="0" u="none" strike="noStrike" dirty="0" err="1">
                <a:solidFill>
                  <a:srgbClr val="000000"/>
                </a:solidFill>
                <a:effectLst/>
                <a:latin typeface="Arial" panose="020B0604020202020204" pitchFamily="34" charset="0"/>
              </a:rPr>
              <a:t>שייכא</a:t>
            </a:r>
            <a:r>
              <a:rPr lang="he-IL" sz="1800" b="0" i="0" u="none" strike="noStrike" dirty="0">
                <a:solidFill>
                  <a:srgbClr val="000000"/>
                </a:solidFill>
                <a:effectLst/>
                <a:latin typeface="Arial" panose="020B0604020202020204" pitchFamily="34" charset="0"/>
              </a:rPr>
              <a:t> ביה משיכה דכל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דאיתיה בי </a:t>
            </a:r>
            <a:r>
              <a:rPr lang="he-IL" sz="1800" b="0" i="0" u="none" strike="noStrike" dirty="0" err="1">
                <a:solidFill>
                  <a:srgbClr val="000000"/>
                </a:solidFill>
                <a:effectLst/>
                <a:latin typeface="Arial" panose="020B0604020202020204" pitchFamily="34" charset="0"/>
              </a:rPr>
              <a:t>גזא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דרחמנא</a:t>
            </a:r>
            <a:r>
              <a:rPr lang="he-IL" sz="1800" b="0" i="0" u="none" strike="noStrike" dirty="0">
                <a:solidFill>
                  <a:srgbClr val="000000"/>
                </a:solidFill>
                <a:effectLst/>
                <a:latin typeface="Arial" panose="020B0604020202020204" pitchFamily="34" charset="0"/>
              </a:rPr>
              <a:t> איתא ואין נראה זה הטעם נכון כ"כ </a:t>
            </a:r>
            <a:r>
              <a:rPr lang="he-IL" sz="1800" b="0" i="0" u="none" strike="noStrike" dirty="0" err="1">
                <a:solidFill>
                  <a:srgbClr val="000000"/>
                </a:solidFill>
                <a:effectLst/>
                <a:latin typeface="Arial" panose="020B0604020202020204" pitchFamily="34" charset="0"/>
              </a:rPr>
              <a:t>דמ"מ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נילף</a:t>
            </a:r>
            <a:r>
              <a:rPr lang="he-IL" sz="1800" b="0" i="0" u="none" strike="noStrike" dirty="0">
                <a:solidFill>
                  <a:srgbClr val="000000"/>
                </a:solidFill>
                <a:effectLst/>
                <a:latin typeface="Arial" panose="020B0604020202020204" pitchFamily="34" charset="0"/>
              </a:rPr>
              <a:t> מהקדש שיקנה גם הכסף בהדיוט </a:t>
            </a:r>
            <a:r>
              <a:rPr lang="he-IL" sz="1800" b="1" i="0" u="none" strike="noStrike" dirty="0">
                <a:solidFill>
                  <a:srgbClr val="000000"/>
                </a:solidFill>
                <a:effectLst/>
                <a:latin typeface="Arial" panose="020B0604020202020204" pitchFamily="34" charset="0"/>
              </a:rPr>
              <a:t>ואומר ר"י משום </a:t>
            </a:r>
            <a:r>
              <a:rPr lang="he-IL" sz="1800" b="1" i="0" u="none" strike="noStrike" dirty="0" err="1">
                <a:solidFill>
                  <a:srgbClr val="000000"/>
                </a:solidFill>
                <a:effectLst/>
                <a:latin typeface="Arial" panose="020B0604020202020204" pitchFamily="34" charset="0"/>
              </a:rPr>
              <a:t>דתרתי</a:t>
            </a:r>
            <a:r>
              <a:rPr lang="he-IL" sz="1800" b="1" i="0" u="none" strike="noStrike" dirty="0">
                <a:solidFill>
                  <a:srgbClr val="000000"/>
                </a:solidFill>
                <a:effectLst/>
                <a:latin typeface="Arial" panose="020B0604020202020204" pitchFamily="34" charset="0"/>
              </a:rPr>
              <a:t> לא מצי למקני בהדיוט</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דפרק</a:t>
            </a:r>
            <a:r>
              <a:rPr lang="he-IL" sz="1800" b="0" i="0" u="none" strike="noStrike" dirty="0">
                <a:solidFill>
                  <a:srgbClr val="000000"/>
                </a:solidFill>
                <a:effectLst/>
                <a:latin typeface="Arial" panose="020B0604020202020204" pitchFamily="34" charset="0"/>
              </a:rPr>
              <a:t> הלוקח עובר פרתו (בכורות דף </a:t>
            </a:r>
            <a:r>
              <a:rPr lang="he-IL" sz="1800" b="0" i="0" u="none" strike="noStrike" dirty="0" err="1">
                <a:solidFill>
                  <a:srgbClr val="000000"/>
                </a:solidFill>
                <a:effectLst/>
                <a:latin typeface="Arial" panose="020B0604020202020204" pitchFamily="34" charset="0"/>
              </a:rPr>
              <a:t>יג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ר' יוחנן או קנה מיד עמיתך הא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במשיכה ואם היה קונה משיכה וכסף </a:t>
            </a:r>
            <a:r>
              <a:rPr lang="he-IL" sz="1800" b="0" i="0" u="none" strike="noStrike" dirty="0" err="1">
                <a:solidFill>
                  <a:srgbClr val="000000"/>
                </a:solidFill>
                <a:effectLst/>
                <a:latin typeface="Arial" panose="020B0604020202020204" pitchFamily="34" charset="0"/>
              </a:rPr>
              <a:t>לר"ל</a:t>
            </a:r>
            <a:r>
              <a:rPr lang="he-IL" sz="1800" b="0" i="0" u="none" strike="noStrike" dirty="0">
                <a:solidFill>
                  <a:srgbClr val="000000"/>
                </a:solidFill>
                <a:effectLst/>
                <a:latin typeface="Arial" panose="020B0604020202020204" pitchFamily="34" charset="0"/>
              </a:rPr>
              <a:t> אם כן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במה </a:t>
            </a:r>
            <a:r>
              <a:rPr lang="he-IL" sz="1800" b="0" i="0" u="none" strike="noStrike" dirty="0" err="1">
                <a:solidFill>
                  <a:srgbClr val="000000"/>
                </a:solidFill>
                <a:effectLst/>
                <a:latin typeface="Arial" panose="020B0604020202020204" pitchFamily="34" charset="0"/>
              </a:rPr>
              <a:t>וכ"ת</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בכסף </a:t>
            </a:r>
            <a:r>
              <a:rPr lang="he-IL" sz="1800" b="0" i="0" u="none" strike="noStrike" dirty="0" err="1">
                <a:solidFill>
                  <a:srgbClr val="000000"/>
                </a:solidFill>
                <a:effectLst/>
                <a:latin typeface="Arial" panose="020B0604020202020204" pitchFamily="34" charset="0"/>
              </a:rPr>
              <a:t>דקאי</a:t>
            </a:r>
            <a:r>
              <a:rPr lang="he-IL" sz="1800" b="0" i="0" u="none" strike="noStrike" dirty="0">
                <a:solidFill>
                  <a:srgbClr val="000000"/>
                </a:solidFill>
                <a:effectLst/>
                <a:latin typeface="Arial" panose="020B0604020202020204" pitchFamily="34" charset="0"/>
              </a:rPr>
              <a:t> אמיד עמיתך </a:t>
            </a:r>
            <a:r>
              <a:rPr lang="he-IL" sz="1800" b="0" i="0" u="none" strike="noStrike" dirty="0" err="1">
                <a:solidFill>
                  <a:srgbClr val="000000"/>
                </a:solidFill>
                <a:effectLst/>
                <a:latin typeface="Arial" panose="020B0604020202020204" pitchFamily="34" charset="0"/>
              </a:rPr>
              <a:t>דדריש</a:t>
            </a:r>
            <a:r>
              <a:rPr lang="he-IL" sz="1800" b="0" i="0" u="none" strike="noStrike" dirty="0">
                <a:solidFill>
                  <a:srgbClr val="000000"/>
                </a:solidFill>
                <a:effectLst/>
                <a:latin typeface="Arial" panose="020B0604020202020204" pitchFamily="34" charset="0"/>
              </a:rPr>
              <a:t> ליה אמשיכה מכל מקום </a:t>
            </a:r>
            <a:r>
              <a:rPr lang="he-IL" sz="1800" b="0" i="0" u="none" strike="noStrike" dirty="0" err="1">
                <a:solidFill>
                  <a:srgbClr val="000000"/>
                </a:solidFill>
                <a:effectLst/>
                <a:latin typeface="Arial" panose="020B0604020202020204" pitchFamily="34" charset="0"/>
              </a:rPr>
              <a:t>מדנכרי</a:t>
            </a:r>
            <a:r>
              <a:rPr lang="he-IL" sz="1800" b="0" i="0" u="none" strike="noStrike" dirty="0">
                <a:solidFill>
                  <a:srgbClr val="000000"/>
                </a:solidFill>
                <a:effectLst/>
                <a:latin typeface="Arial" panose="020B0604020202020204" pitchFamily="34" charset="0"/>
              </a:rPr>
              <a:t> בחד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ישראל נמי בחד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ובכי האי </a:t>
            </a:r>
            <a:r>
              <a:rPr lang="he-IL" sz="1800" b="0" i="0" u="none" strike="noStrike" dirty="0" err="1">
                <a:solidFill>
                  <a:srgbClr val="000000"/>
                </a:solidFill>
                <a:effectLst/>
                <a:latin typeface="Arial" panose="020B0604020202020204" pitchFamily="34" charset="0"/>
              </a:rPr>
              <a:t>גוונא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התם </a:t>
            </a:r>
            <a:r>
              <a:rPr lang="he-IL" sz="1800" b="1" i="0" u="none" strike="noStrike" dirty="0">
                <a:solidFill>
                  <a:srgbClr val="000000"/>
                </a:solidFill>
                <a:effectLst/>
                <a:latin typeface="Arial" panose="020B0604020202020204" pitchFamily="34" charset="0"/>
              </a:rPr>
              <a:t>ועוד מפרש ר"י דהיינו טעמא דמעות קונות דבר תורה </a:t>
            </a:r>
            <a:r>
              <a:rPr lang="he-IL" sz="1800" b="1" i="0" u="none" strike="noStrike" dirty="0" err="1">
                <a:solidFill>
                  <a:srgbClr val="000000"/>
                </a:solidFill>
                <a:effectLst/>
                <a:latin typeface="Arial" panose="020B0604020202020204" pitchFamily="34" charset="0"/>
              </a:rPr>
              <a:t>דסתם</a:t>
            </a:r>
            <a:r>
              <a:rPr lang="he-IL" sz="1800" b="1" i="0" u="none" strike="noStrike" dirty="0">
                <a:solidFill>
                  <a:srgbClr val="000000"/>
                </a:solidFill>
                <a:effectLst/>
                <a:latin typeface="Arial" panose="020B0604020202020204" pitchFamily="34" charset="0"/>
              </a:rPr>
              <a:t> קנין </a:t>
            </a:r>
            <a:r>
              <a:rPr lang="he-IL" sz="1800" b="1" i="0" u="none" strike="noStrike" dirty="0" err="1">
                <a:solidFill>
                  <a:srgbClr val="000000"/>
                </a:solidFill>
                <a:effectLst/>
                <a:latin typeface="Arial" panose="020B0604020202020204" pitchFamily="34" charset="0"/>
              </a:rPr>
              <a:t>דקרא</a:t>
            </a:r>
            <a:r>
              <a:rPr lang="he-IL" sz="1800" b="1" i="0" u="none" strike="noStrike" dirty="0">
                <a:solidFill>
                  <a:srgbClr val="000000"/>
                </a:solidFill>
                <a:effectLst/>
                <a:latin typeface="Arial" panose="020B0604020202020204" pitchFamily="34" charset="0"/>
              </a:rPr>
              <a:t> בכסף </a:t>
            </a:r>
            <a:r>
              <a:rPr lang="he-IL" sz="1800" b="1" i="0" u="none" strike="noStrike" dirty="0" err="1">
                <a:solidFill>
                  <a:srgbClr val="000000"/>
                </a:solidFill>
                <a:effectLst/>
                <a:latin typeface="Arial" panose="020B0604020202020204" pitchFamily="34" charset="0"/>
              </a:rPr>
              <a:t>מיירי</a:t>
            </a:r>
            <a:r>
              <a:rPr lang="he-IL" sz="1800" b="1"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כדאשכחן</a:t>
            </a:r>
            <a:r>
              <a:rPr lang="he-IL" sz="1800" b="0" i="0" u="none" strike="noStrike" dirty="0">
                <a:solidFill>
                  <a:srgbClr val="000000"/>
                </a:solidFill>
                <a:effectLst/>
                <a:latin typeface="Arial" panose="020B0604020202020204" pitchFamily="34" charset="0"/>
              </a:rPr>
              <a:t> בכמה </a:t>
            </a:r>
            <a:r>
              <a:rPr lang="he-IL" sz="1800" b="0" i="0" u="none" strike="noStrike" dirty="0" err="1">
                <a:solidFill>
                  <a:srgbClr val="000000"/>
                </a:solidFill>
                <a:effectLst/>
                <a:latin typeface="Arial" panose="020B0604020202020204" pitchFamily="34" charset="0"/>
              </a:rPr>
              <a:t>דוכתי</a:t>
            </a:r>
            <a:r>
              <a:rPr lang="he-IL" sz="1800" b="0" i="0" u="none" strike="noStrike" dirty="0">
                <a:solidFill>
                  <a:srgbClr val="000000"/>
                </a:solidFill>
                <a:effectLst/>
                <a:latin typeface="Arial" panose="020B0604020202020204" pitchFamily="34" charset="0"/>
              </a:rPr>
              <a:t> קנין בכסף אוכל בכסף </a:t>
            </a:r>
            <a:r>
              <a:rPr lang="he-IL" sz="1800" b="0" i="0" u="none" strike="noStrike" dirty="0" err="1">
                <a:solidFill>
                  <a:srgbClr val="000000"/>
                </a:solidFill>
                <a:effectLst/>
                <a:latin typeface="Arial" panose="020B0604020202020204" pitchFamily="34" charset="0"/>
              </a:rPr>
              <a:t>תשבירני</a:t>
            </a:r>
            <a:r>
              <a:rPr lang="he-IL" sz="1800" b="0" i="0" u="none" strike="noStrike" dirty="0">
                <a:solidFill>
                  <a:srgbClr val="000000"/>
                </a:solidFill>
                <a:effectLst/>
                <a:latin typeface="Arial" panose="020B0604020202020204" pitchFamily="34" charset="0"/>
              </a:rPr>
              <a:t> (דברים ב) שדות בכסף יקנו (ירמיה לב מד) ואף על גב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ספר המקנה </a:t>
            </a:r>
            <a:r>
              <a:rPr lang="he-IL" sz="1800" b="0" i="0" u="none" strike="noStrike" dirty="0" err="1">
                <a:solidFill>
                  <a:srgbClr val="000000"/>
                </a:solidFill>
                <a:effectLst/>
                <a:latin typeface="Arial" panose="020B0604020202020204" pitchFamily="34" charset="0"/>
              </a:rPr>
              <a:t>דנפקא</a:t>
            </a:r>
            <a:r>
              <a:rPr lang="he-IL" sz="1800" b="0" i="0" u="none" strike="noStrike" dirty="0">
                <a:solidFill>
                  <a:srgbClr val="000000"/>
                </a:solidFill>
                <a:effectLst/>
                <a:latin typeface="Arial" panose="020B0604020202020204" pitchFamily="34" charset="0"/>
              </a:rPr>
              <a:t> לן מהתם קנין שטר </a:t>
            </a:r>
            <a:r>
              <a:rPr lang="he-IL" sz="1800" b="1" i="0" u="none" strike="noStrike" dirty="0">
                <a:solidFill>
                  <a:srgbClr val="000000"/>
                </a:solidFill>
                <a:effectLst/>
                <a:latin typeface="Arial" panose="020B0604020202020204" pitchFamily="34" charset="0"/>
              </a:rPr>
              <a:t>מ"מ סתם קנין </a:t>
            </a:r>
            <a:r>
              <a:rPr lang="he-IL" sz="1800" b="1" i="0" u="none" strike="noStrike" dirty="0" err="1">
                <a:solidFill>
                  <a:srgbClr val="000000"/>
                </a:solidFill>
                <a:effectLst/>
                <a:latin typeface="Arial" panose="020B0604020202020204" pitchFamily="34" charset="0"/>
              </a:rPr>
              <a:t>דבכל</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דוכתין</a:t>
            </a:r>
            <a:r>
              <a:rPr lang="he-IL" sz="1800" b="1" i="0" u="none" strike="noStrike" dirty="0">
                <a:solidFill>
                  <a:srgbClr val="000000"/>
                </a:solidFill>
                <a:effectLst/>
                <a:latin typeface="Arial" panose="020B0604020202020204" pitchFamily="34" charset="0"/>
              </a:rPr>
              <a:t> הוי בכסף</a:t>
            </a:r>
            <a:r>
              <a:rPr lang="he-IL" sz="1800" b="0" i="0" u="none" strike="noStrike" dirty="0">
                <a:solidFill>
                  <a:srgbClr val="000000"/>
                </a:solidFill>
                <a:effectLst/>
                <a:latin typeface="Arial" panose="020B0604020202020204" pitchFamily="34" charset="0"/>
              </a:rPr>
              <a:t> ועוד מוכח קרא </a:t>
            </a:r>
            <a:r>
              <a:rPr lang="he-IL" sz="1800" b="0" i="0" u="none" strike="noStrike" dirty="0" err="1">
                <a:solidFill>
                  <a:srgbClr val="000000"/>
                </a:solidFill>
                <a:effectLst/>
                <a:latin typeface="Arial" panose="020B0604020202020204" pitchFamily="34" charset="0"/>
              </a:rPr>
              <a:t>דבכסף</a:t>
            </a:r>
            <a:r>
              <a:rPr lang="he-IL" sz="1800" b="0" i="0" u="none" strike="noStrike" dirty="0">
                <a:solidFill>
                  <a:srgbClr val="000000"/>
                </a:solidFill>
                <a:effectLst/>
                <a:latin typeface="Arial" panose="020B0604020202020204" pitchFamily="34" charset="0"/>
              </a:rPr>
              <a:t> איירי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[ויקרא כה] אל תונו </a:t>
            </a:r>
            <a:r>
              <a:rPr lang="he-IL" sz="1800" b="0" i="0" u="none" strike="noStrike" dirty="0" err="1">
                <a:solidFill>
                  <a:srgbClr val="000000"/>
                </a:solidFill>
                <a:effectLst/>
                <a:latin typeface="Arial" panose="020B0604020202020204" pitchFamily="34" charset="0"/>
              </a:rPr>
              <a:t>ואמוכר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ואלוקח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קאי</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353316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B841-8C2A-49EF-A230-E4F558EA6F26}"/>
              </a:ext>
            </a:extLst>
          </p:cNvPr>
          <p:cNvSpPr>
            <a:spLocks noGrp="1"/>
          </p:cNvSpPr>
          <p:nvPr>
            <p:ph type="title"/>
          </p:nvPr>
        </p:nvSpPr>
        <p:spPr/>
        <p:txBody>
          <a:bodyPr/>
          <a:lstStyle/>
          <a:p>
            <a:pPr algn="r" rtl="1"/>
            <a:r>
              <a:rPr lang="he-IL" dirty="0"/>
              <a:t>יסודו של קניינים</a:t>
            </a:r>
          </a:p>
        </p:txBody>
      </p:sp>
      <p:sp>
        <p:nvSpPr>
          <p:cNvPr id="3" name="Text Placeholder 2">
            <a:extLst>
              <a:ext uri="{FF2B5EF4-FFF2-40B4-BE49-F238E27FC236}">
                <a16:creationId xmlns:a16="http://schemas.microsoft.com/office/drawing/2014/main" id="{F5D3FEF8-B29E-4310-B60D-836243EE4F26}"/>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299137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33561452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49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E4BD-7048-44AC-88AC-D2531F4ECD34}"/>
              </a:ext>
            </a:extLst>
          </p:cNvPr>
          <p:cNvSpPr>
            <a:spLocks noGrp="1"/>
          </p:cNvSpPr>
          <p:nvPr>
            <p:ph type="title"/>
          </p:nvPr>
        </p:nvSpPr>
        <p:spPr/>
        <p:txBody>
          <a:bodyPr/>
          <a:lstStyle/>
          <a:p>
            <a:pPr algn="r" rtl="1"/>
            <a:r>
              <a:rPr lang="he-IL" dirty="0" err="1"/>
              <a:t>רי"ף</a:t>
            </a:r>
            <a:r>
              <a:rPr lang="he-IL" dirty="0"/>
              <a:t>- קל וחומר מעבד עברי</a:t>
            </a:r>
            <a:endParaRPr lang="en-IL" dirty="0"/>
          </a:p>
        </p:txBody>
      </p:sp>
      <p:sp>
        <p:nvSpPr>
          <p:cNvPr id="3" name="Content Placeholder 2">
            <a:extLst>
              <a:ext uri="{FF2B5EF4-FFF2-40B4-BE49-F238E27FC236}">
                <a16:creationId xmlns:a16="http://schemas.microsoft.com/office/drawing/2014/main" id="{B1110620-AE05-4DF5-AA06-37E619E508B8}"/>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חידושי הרמב"ן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ב</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דבר תורה מעות קונות. כתב רבינו בהלכות </a:t>
            </a:r>
            <a:r>
              <a:rPr lang="he-IL" sz="1800" b="1" i="0" u="none" strike="noStrike" dirty="0">
                <a:solidFill>
                  <a:srgbClr val="000000"/>
                </a:solidFill>
                <a:effectLst/>
                <a:latin typeface="Arial" panose="020B0604020202020204" pitchFamily="34" charset="0"/>
              </a:rPr>
              <a:t>גופו קונה בכסף {</a:t>
            </a:r>
            <a:r>
              <a:rPr lang="he-IL" sz="1800" b="0" i="0" u="none" strike="noStrike" dirty="0">
                <a:solidFill>
                  <a:srgbClr val="000000"/>
                </a:solidFill>
                <a:effectLst/>
                <a:latin typeface="Arial" panose="020B0604020202020204" pitchFamily="34" charset="0"/>
              </a:rPr>
              <a:t>עבד עברי</a:t>
            </a:r>
            <a:r>
              <a:rPr lang="he-IL" sz="1800" b="1" i="0" u="none" strike="noStrike" dirty="0">
                <a:solidFill>
                  <a:srgbClr val="000000"/>
                </a:solidFill>
                <a:effectLst/>
                <a:latin typeface="Arial" panose="020B0604020202020204" pitchFamily="34" charset="0"/>
              </a:rPr>
              <a:t>} ממונו לא כ"ש</a:t>
            </a:r>
            <a:r>
              <a:rPr lang="he-IL" sz="1800" b="0" i="0" u="none" strike="noStrike" dirty="0">
                <a:solidFill>
                  <a:srgbClr val="000000"/>
                </a:solidFill>
                <a:effectLst/>
                <a:latin typeface="Arial" panose="020B0604020202020204" pitchFamily="34" charset="0"/>
              </a:rPr>
              <a:t>, וכן כתב ר"ח ז"ל, </a:t>
            </a:r>
            <a:r>
              <a:rPr lang="he-IL" sz="1800" b="0" i="0" u="none" strike="noStrike" dirty="0" err="1">
                <a:solidFill>
                  <a:srgbClr val="000000"/>
                </a:solidFill>
                <a:effectLst/>
                <a:latin typeface="Arial" panose="020B0604020202020204" pitchFamily="34" charset="0"/>
              </a:rPr>
              <a:t>וק"ו</a:t>
            </a:r>
            <a:r>
              <a:rPr lang="he-IL" sz="1800" b="0" i="0" u="none" strike="noStrike" dirty="0">
                <a:solidFill>
                  <a:srgbClr val="000000"/>
                </a:solidFill>
                <a:effectLst/>
                <a:latin typeface="Arial" panose="020B0604020202020204" pitchFamily="34" charset="0"/>
              </a:rPr>
              <a:t> זה מפורש בגמרא במס' בכורות </a:t>
            </a:r>
            <a:r>
              <a:rPr lang="he-IL" sz="1800" b="0" i="0" u="none" strike="noStrike" dirty="0" err="1">
                <a:solidFill>
                  <a:srgbClr val="000000"/>
                </a:solidFill>
                <a:effectLst/>
                <a:latin typeface="Arial" panose="020B0604020202020204" pitchFamily="34" charset="0"/>
              </a:rPr>
              <a:t>בפ"ב</a:t>
            </a:r>
            <a:r>
              <a:rPr lang="he-IL" sz="1800" b="0" i="0" u="none" strike="noStrike" dirty="0">
                <a:solidFill>
                  <a:srgbClr val="000000"/>
                </a:solidFill>
                <a:effectLst/>
                <a:latin typeface="Arial" panose="020B0604020202020204" pitchFamily="34" charset="0"/>
              </a:rPr>
              <a:t> (י"ג א') אבל לא </a:t>
            </a:r>
            <a:r>
              <a:rPr lang="he-IL" sz="1800" b="0" i="0" u="none" strike="noStrike" dirty="0" err="1">
                <a:solidFill>
                  <a:srgbClr val="000000"/>
                </a:solidFill>
                <a:effectLst/>
                <a:latin typeface="Arial" panose="020B0604020202020204" pitchFamily="34" charset="0"/>
              </a:rPr>
              <a:t>לענין</a:t>
            </a:r>
            <a:r>
              <a:rPr lang="he-IL" sz="1800" b="0" i="0" u="none" strike="noStrike" dirty="0">
                <a:solidFill>
                  <a:srgbClr val="000000"/>
                </a:solidFill>
                <a:effectLst/>
                <a:latin typeface="Arial" panose="020B0604020202020204" pitchFamily="34" charset="0"/>
              </a:rPr>
              <a:t> דבריהם, שאם כן יהיו </a:t>
            </a:r>
            <a:r>
              <a:rPr lang="he-IL" sz="1800" b="0" i="0" u="none" strike="noStrike" dirty="0" err="1">
                <a:solidFill>
                  <a:srgbClr val="000000"/>
                </a:solidFill>
                <a:effectLst/>
                <a:latin typeface="Arial" panose="020B0604020202020204" pitchFamily="34" charset="0"/>
              </a:rPr>
              <a:t>המטלטלין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נקנין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מק"ו</a:t>
            </a:r>
            <a:r>
              <a:rPr lang="he-IL" sz="1800" b="0" i="0" u="none" strike="noStrike" dirty="0">
                <a:solidFill>
                  <a:srgbClr val="000000"/>
                </a:solidFill>
                <a:effectLst/>
                <a:latin typeface="Arial" panose="020B0604020202020204" pitchFamily="34" charset="0"/>
              </a:rPr>
              <a:t>, וי"ל מטלטלי כיון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בני </a:t>
            </a:r>
            <a:r>
              <a:rPr lang="he-IL" sz="1800" b="0" i="0" u="none" strike="noStrike" dirty="0" err="1">
                <a:solidFill>
                  <a:srgbClr val="000000"/>
                </a:solidFill>
                <a:effectLst/>
                <a:latin typeface="Arial" panose="020B0604020202020204" pitchFamily="34" charset="0"/>
              </a:rPr>
              <a:t>שטרא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שאין אדם יכול לסיימן ואין דרך קנייתן בשטר אף על פי שסיים לא קנה, ומיהו איכא </a:t>
            </a:r>
            <a:r>
              <a:rPr lang="he-IL" sz="1800" b="0" i="0" u="none" strike="noStrike" dirty="0" err="1">
                <a:solidFill>
                  <a:srgbClr val="000000"/>
                </a:solidFill>
                <a:effectLst/>
                <a:latin typeface="Arial" panose="020B0604020202020204" pitchFamily="34" charset="0"/>
              </a:rPr>
              <a:t>למיפרך</a:t>
            </a:r>
            <a:r>
              <a:rPr lang="he-IL" sz="1800" b="0" i="0" u="none" strike="noStrike" dirty="0">
                <a:solidFill>
                  <a:srgbClr val="000000"/>
                </a:solidFill>
                <a:effectLst/>
                <a:latin typeface="Arial" panose="020B0604020202020204" pitchFamily="34" charset="0"/>
              </a:rPr>
              <a:t> גוי מישראל יוכיח </a:t>
            </a:r>
            <a:r>
              <a:rPr lang="he-IL" sz="1800" b="0" i="0" u="none" strike="noStrike" dirty="0" err="1">
                <a:solidFill>
                  <a:srgbClr val="000000"/>
                </a:solidFill>
                <a:effectLst/>
                <a:latin typeface="Arial" panose="020B0604020202020204" pitchFamily="34" charset="0"/>
              </a:rPr>
              <a:t>דגופו</a:t>
            </a:r>
            <a:r>
              <a:rPr lang="he-IL" sz="1800" b="0" i="0" u="none" strike="noStrike" dirty="0">
                <a:solidFill>
                  <a:srgbClr val="000000"/>
                </a:solidFill>
                <a:effectLst/>
                <a:latin typeface="Arial" panose="020B0604020202020204" pitchFamily="34" charset="0"/>
              </a:rPr>
              <a:t> בכסף וממונו במשיכה </a:t>
            </a:r>
            <a:r>
              <a:rPr lang="he-IL" sz="1800" b="0" i="0" u="none" strike="noStrike" dirty="0" err="1">
                <a:solidFill>
                  <a:srgbClr val="000000"/>
                </a:solidFill>
                <a:effectLst/>
                <a:latin typeface="Arial" panose="020B0604020202020204" pitchFamily="34" charset="0"/>
              </a:rPr>
              <a:t>דלר</a:t>
            </a:r>
            <a:r>
              <a:rPr lang="he-IL" sz="1800" b="0" i="0" u="none" strike="noStrike" dirty="0">
                <a:solidFill>
                  <a:srgbClr val="000000"/>
                </a:solidFill>
                <a:effectLst/>
                <a:latin typeface="Arial" panose="020B0604020202020204" pitchFamily="34" charset="0"/>
              </a:rPr>
              <a:t>' יוחנן משיכה בגוי קונה ולא מעות, ובגמרא </a:t>
            </a:r>
            <a:r>
              <a:rPr lang="he-IL" sz="1800" b="0" i="0" u="none" strike="noStrike" dirty="0" err="1">
                <a:solidFill>
                  <a:srgbClr val="000000"/>
                </a:solidFill>
                <a:effectLst/>
                <a:latin typeface="Arial" panose="020B0604020202020204" pitchFamily="34" charset="0"/>
              </a:rPr>
              <a:t>דבכורות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איפריך</a:t>
            </a:r>
            <a:r>
              <a:rPr lang="he-IL" sz="1800" b="0" i="0" u="none" strike="noStrike" dirty="0">
                <a:solidFill>
                  <a:srgbClr val="000000"/>
                </a:solidFill>
                <a:effectLst/>
                <a:latin typeface="Arial" panose="020B0604020202020204" pitchFamily="34" charset="0"/>
              </a:rPr>
              <a:t> ליה ההוא ק"ו </a:t>
            </a:r>
            <a:r>
              <a:rPr lang="he-IL" sz="1800" b="0" i="0" u="none" strike="noStrike" dirty="0" err="1">
                <a:solidFill>
                  <a:srgbClr val="000000"/>
                </a:solidFill>
                <a:effectLst/>
                <a:latin typeface="Arial" panose="020B0604020202020204" pitchFamily="34" charset="0"/>
              </a:rPr>
              <a:t>דגופו</a:t>
            </a:r>
            <a:r>
              <a:rPr lang="he-IL" sz="1800" b="0" i="0" u="none" strike="noStrike" dirty="0">
                <a:solidFill>
                  <a:srgbClr val="000000"/>
                </a:solidFill>
                <a:effectLst/>
                <a:latin typeface="Arial" panose="020B0604020202020204" pitchFamily="34" charset="0"/>
              </a:rPr>
              <a:t> קונה בכסף ממונו לא כ"ש בכי האי </a:t>
            </a:r>
            <a:r>
              <a:rPr lang="he-IL" sz="1800" b="0" i="0" u="none" strike="noStrike" dirty="0" err="1">
                <a:solidFill>
                  <a:srgbClr val="000000"/>
                </a:solidFill>
                <a:effectLst/>
                <a:latin typeface="Arial" panose="020B0604020202020204" pitchFamily="34" charset="0"/>
              </a:rPr>
              <a:t>גונא</a:t>
            </a:r>
            <a:r>
              <a:rPr lang="he-IL" sz="1800" b="0" i="0" u="none" strike="noStrike" dirty="0">
                <a:solidFill>
                  <a:srgbClr val="000000"/>
                </a:solidFill>
                <a:effectLst/>
                <a:latin typeface="Arial" panose="020B0604020202020204" pitchFamily="34" charset="0"/>
              </a:rPr>
              <a:t>, ורש"י ז"ל פירש </a:t>
            </a:r>
            <a:r>
              <a:rPr lang="he-IL" sz="1800" b="0" i="0" u="none" strike="noStrike" dirty="0" err="1">
                <a:solidFill>
                  <a:srgbClr val="000000"/>
                </a:solidFill>
                <a:effectLst/>
                <a:latin typeface="Arial" panose="020B0604020202020204" pitchFamily="34" charset="0"/>
              </a:rPr>
              <a:t>כדאשכחן</a:t>
            </a:r>
            <a:r>
              <a:rPr lang="he-IL" sz="1800" b="0" i="0" u="none" strike="noStrike" dirty="0">
                <a:solidFill>
                  <a:srgbClr val="000000"/>
                </a:solidFill>
                <a:effectLst/>
                <a:latin typeface="Arial" panose="020B0604020202020204" pitchFamily="34" charset="0"/>
              </a:rPr>
              <a:t> גבי קונה מן ההקדש שאמרה תורה ונתן הכסף וקם לו, ואינו מחוור </a:t>
            </a:r>
            <a:r>
              <a:rPr lang="he-IL" sz="1800" b="0" i="0" u="none" strike="noStrike" dirty="0" err="1">
                <a:solidFill>
                  <a:srgbClr val="000000"/>
                </a:solidFill>
                <a:effectLst/>
                <a:latin typeface="Arial" panose="020B0604020202020204" pitchFamily="34" charset="0"/>
              </a:rPr>
              <a:t>דמהקדש</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גמרינן</a:t>
            </a:r>
            <a:r>
              <a:rPr lang="he-IL" sz="1800" b="0" i="0" u="none" strike="noStrike" dirty="0">
                <a:solidFill>
                  <a:srgbClr val="000000"/>
                </a:solidFill>
                <a:effectLst/>
                <a:latin typeface="Arial" panose="020B0604020202020204" pitchFamily="34" charset="0"/>
              </a:rPr>
              <a:t> הדיוט, ועוד </a:t>
            </a:r>
            <a:r>
              <a:rPr lang="he-IL" sz="1800" b="0" i="0" u="none" strike="noStrike" dirty="0" err="1">
                <a:solidFill>
                  <a:srgbClr val="000000"/>
                </a:solidFill>
                <a:effectLst/>
                <a:latin typeface="Arial" panose="020B0604020202020204" pitchFamily="34" charset="0"/>
              </a:rPr>
              <a:t>דאימעיט</a:t>
            </a:r>
            <a:r>
              <a:rPr lang="he-IL" sz="1800" b="0" i="0" u="none" strike="noStrike" dirty="0">
                <a:solidFill>
                  <a:srgbClr val="000000"/>
                </a:solidFill>
                <a:effectLst/>
                <a:latin typeface="Arial" panose="020B0604020202020204" pitchFamily="34" charset="0"/>
              </a:rPr>
              <a:t> ליה הקדש מהכא שהרי אינו בתורת אונאה, </a:t>
            </a:r>
            <a:r>
              <a:rPr lang="he-IL" sz="1800" b="1" i="0" u="none" strike="noStrike" dirty="0">
                <a:solidFill>
                  <a:srgbClr val="000000"/>
                </a:solidFill>
                <a:effectLst/>
                <a:latin typeface="Arial" panose="020B0604020202020204" pitchFamily="34" charset="0"/>
              </a:rPr>
              <a:t>אלא עיקר משמעותיה </a:t>
            </a:r>
            <a:r>
              <a:rPr lang="he-IL" sz="1800" b="1" i="0" u="none" strike="noStrike" dirty="0" err="1">
                <a:solidFill>
                  <a:srgbClr val="000000"/>
                </a:solidFill>
                <a:effectLst/>
                <a:latin typeface="Arial" panose="020B0604020202020204" pitchFamily="34" charset="0"/>
              </a:rPr>
              <a:t>דקרא</a:t>
            </a:r>
            <a:r>
              <a:rPr lang="he-IL" sz="1800" b="1" i="0" u="none" strike="noStrike" dirty="0">
                <a:solidFill>
                  <a:srgbClr val="000000"/>
                </a:solidFill>
                <a:effectLst/>
                <a:latin typeface="Arial" panose="020B0604020202020204" pitchFamily="34" charset="0"/>
              </a:rPr>
              <a:t> בכסף הוא </a:t>
            </a:r>
            <a:r>
              <a:rPr lang="he-IL" sz="1800" b="1" i="0" u="none" strike="noStrike" dirty="0" err="1">
                <a:solidFill>
                  <a:srgbClr val="000000"/>
                </a:solidFill>
                <a:effectLst/>
                <a:latin typeface="Arial" panose="020B0604020202020204" pitchFamily="34" charset="0"/>
              </a:rPr>
              <a:t>דכתיב</a:t>
            </a:r>
            <a:r>
              <a:rPr lang="he-IL" sz="1800" b="1" i="0" u="none" strike="noStrike" dirty="0">
                <a:solidFill>
                  <a:srgbClr val="000000"/>
                </a:solidFill>
                <a:effectLst/>
                <a:latin typeface="Arial" panose="020B0604020202020204" pitchFamily="34" charset="0"/>
              </a:rPr>
              <a:t> או קנה ודרך קנייה בכסף</a:t>
            </a:r>
            <a:r>
              <a:rPr lang="he-IL" sz="1800" b="0" i="0" u="none" strike="noStrike" dirty="0">
                <a:solidFill>
                  <a:srgbClr val="000000"/>
                </a:solidFill>
                <a:effectLst/>
                <a:latin typeface="Arial" panose="020B0604020202020204" pitchFamily="34" charset="0"/>
              </a:rPr>
              <a:t> והיינו דלא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הכא מ"ט דר' יוחנן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מ"ט </a:t>
            </a:r>
            <a:r>
              <a:rPr lang="he-IL" sz="1800" b="0" i="0" u="none" strike="noStrike" dirty="0" err="1">
                <a:solidFill>
                  <a:srgbClr val="000000"/>
                </a:solidFill>
                <a:effectLst/>
                <a:latin typeface="Arial" panose="020B0604020202020204" pitchFamily="34" charset="0"/>
              </a:rPr>
              <a:t>דר"ל</a:t>
            </a:r>
            <a:r>
              <a:rPr lang="he-IL" sz="1800" b="0" i="0" u="none" strike="noStrike" dirty="0">
                <a:solidFill>
                  <a:srgbClr val="000000"/>
                </a:solidFill>
                <a:effectLst/>
                <a:latin typeface="Arial" panose="020B0604020202020204" pitchFamily="34" charset="0"/>
              </a:rPr>
              <a:t> משום דר' יוחנן לאו ק"ו קא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ולאו קרא קא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אלא סתם קנין במעות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180089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17613661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138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052F-9D9A-4990-BD6F-AAE6014C4686}"/>
              </a:ext>
            </a:extLst>
          </p:cNvPr>
          <p:cNvSpPr>
            <a:spLocks noGrp="1"/>
          </p:cNvSpPr>
          <p:nvPr>
            <p:ph type="title"/>
          </p:nvPr>
        </p:nvSpPr>
        <p:spPr/>
        <p:txBody>
          <a:bodyPr/>
          <a:lstStyle/>
          <a:p>
            <a:pPr algn="r" rtl="1"/>
            <a:r>
              <a:rPr lang="he-IL" dirty="0"/>
              <a:t>רש"י- קנין כסף נלמד מפדיון הקדש</a:t>
            </a:r>
            <a:endParaRPr lang="en-IL" dirty="0"/>
          </a:p>
        </p:txBody>
      </p:sp>
      <p:sp>
        <p:nvSpPr>
          <p:cNvPr id="3" name="Content Placeholder 2">
            <a:extLst>
              <a:ext uri="{FF2B5EF4-FFF2-40B4-BE49-F238E27FC236}">
                <a16:creationId xmlns:a16="http://schemas.microsoft.com/office/drawing/2014/main" id="{62B32CC3-1767-41C1-B051-FC78FC6BBE43}"/>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רש"י מסכת עירובין דף פא עמוד ב</a:t>
            </a:r>
            <a:endParaRPr lang="he-IL" b="0" dirty="0">
              <a:effectLst/>
            </a:endParaRPr>
          </a:p>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דבר תורה מעות קונות - </a:t>
            </a:r>
            <a:r>
              <a:rPr lang="he-IL" sz="1800" b="1" i="0" u="none" strike="noStrike" dirty="0" err="1">
                <a:solidFill>
                  <a:srgbClr val="000000"/>
                </a:solidFill>
                <a:effectLst/>
                <a:latin typeface="Arial" panose="020B0604020202020204" pitchFamily="34" charset="0"/>
              </a:rPr>
              <a:t>דכתיב</a:t>
            </a:r>
            <a:r>
              <a:rPr lang="he-IL" sz="1800" b="1" i="0" u="none" strike="noStrike" dirty="0">
                <a:solidFill>
                  <a:srgbClr val="000000"/>
                </a:solidFill>
                <a:effectLst/>
                <a:latin typeface="Arial" panose="020B0604020202020204" pitchFamily="34" charset="0"/>
              </a:rPr>
              <a:t> בפודה מן ההקדש</a:t>
            </a:r>
            <a:r>
              <a:rPr lang="he-IL" sz="1800" b="0" i="0" u="none" strike="noStrike" dirty="0">
                <a:solidFill>
                  <a:srgbClr val="000000"/>
                </a:solidFill>
                <a:effectLst/>
                <a:latin typeface="Arial" panose="020B0604020202020204" pitchFamily="34" charset="0"/>
              </a:rPr>
              <a:t> (ויקרא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ונתן הכסף וקם לו - קל וחומר בלוקח מן ההדיוט.</a:t>
            </a:r>
            <a:endParaRPr lang="he-IL" b="0" dirty="0">
              <a:effectLst/>
            </a:endParaRPr>
          </a:p>
        </p:txBody>
      </p:sp>
    </p:spTree>
    <p:extLst>
      <p:ext uri="{BB962C8B-B14F-4D97-AF65-F5344CB8AC3E}">
        <p14:creationId xmlns:p14="http://schemas.microsoft.com/office/powerpoint/2010/main" val="1516958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37618008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610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2938794832"/>
              </p:ext>
            </p:extLst>
          </p:nvPr>
        </p:nvGraphicFramePr>
        <p:xfrm>
          <a:off x="838200" y="289655"/>
          <a:ext cx="10515600" cy="619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91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8696-524E-4D0D-B372-692B798E2338}"/>
              </a:ext>
            </a:extLst>
          </p:cNvPr>
          <p:cNvSpPr>
            <a:spLocks noGrp="1"/>
          </p:cNvSpPr>
          <p:nvPr>
            <p:ph type="title"/>
          </p:nvPr>
        </p:nvSpPr>
        <p:spPr/>
        <p:txBody>
          <a:bodyPr/>
          <a:lstStyle/>
          <a:p>
            <a:pPr algn="r" rtl="1"/>
            <a:r>
              <a:rPr lang="he-IL" dirty="0"/>
              <a:t>רמב"ם- קניינים צריכים מעשה קנין</a:t>
            </a:r>
            <a:endParaRPr lang="en-IL" dirty="0"/>
          </a:p>
        </p:txBody>
      </p:sp>
      <p:sp>
        <p:nvSpPr>
          <p:cNvPr id="3" name="Content Placeholder 2">
            <a:extLst>
              <a:ext uri="{FF2B5EF4-FFF2-40B4-BE49-F238E27FC236}">
                <a16:creationId xmlns:a16="http://schemas.microsoft.com/office/drawing/2014/main" id="{887A0D83-84FD-430E-903C-5E7595A68224}"/>
              </a:ext>
            </a:extLst>
          </p:cNvPr>
          <p:cNvSpPr>
            <a:spLocks noGrp="1"/>
          </p:cNvSpPr>
          <p:nvPr>
            <p:ph idx="1"/>
          </p:nvPr>
        </p:nvSpPr>
        <p:spPr/>
        <p:txBody>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רמב"ם הלכות מכירה פרק א </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הלכה א- </a:t>
            </a:r>
            <a:r>
              <a:rPr lang="he-IL" sz="2800" b="1" i="0" u="none" strike="noStrike" dirty="0">
                <a:solidFill>
                  <a:srgbClr val="000000"/>
                </a:solidFill>
                <a:effectLst/>
                <a:latin typeface="Arial" panose="020B0604020202020204" pitchFamily="34" charset="0"/>
              </a:rPr>
              <a:t>המקח אינו נקנה בדברים</a:t>
            </a:r>
            <a:r>
              <a:rPr lang="he-IL" sz="2800" b="0" i="0" u="none" strike="noStrike" dirty="0">
                <a:solidFill>
                  <a:srgbClr val="000000"/>
                </a:solidFill>
                <a:effectLst/>
                <a:latin typeface="Arial" panose="020B0604020202020204" pitchFamily="34" charset="0"/>
              </a:rPr>
              <a:t>, ואפילו העידו עליהם עדים, כיצד, בית זה אני מוכר לך, יין זה אני מוכר לך, עבד זה אני מוכר לך, ופסקו הדמים ורצה הלוקח ואמר קניתי, ורצה המוכר ואמר מכרתי, ואמרו לעדים הוו עלינו עדים שמכר זה ושלקח זה, הרי זה אינו כלום וכאילו לא היו ביניהם דברים מעולם, וכן בנותן מתנה ומקבלה. </a:t>
            </a:r>
            <a:endParaRPr lang="he-IL" b="0" dirty="0">
              <a:effectLst/>
            </a:endParaRPr>
          </a:p>
          <a:p>
            <a:pPr marL="0" indent="0" algn="r" rtl="1">
              <a:buNone/>
            </a:pPr>
            <a:r>
              <a:rPr lang="he-IL" sz="2800" b="0" i="0" u="none" strike="noStrike" dirty="0">
                <a:solidFill>
                  <a:srgbClr val="000000"/>
                </a:solidFill>
                <a:effectLst/>
                <a:latin typeface="Arial" panose="020B0604020202020204" pitchFamily="34" charset="0"/>
              </a:rPr>
              <a:t>הלכה ב- אבל אם </a:t>
            </a:r>
            <a:r>
              <a:rPr lang="he-IL" sz="2800" b="1" i="0" u="none" strike="noStrike" dirty="0">
                <a:solidFill>
                  <a:srgbClr val="000000"/>
                </a:solidFill>
                <a:effectLst/>
                <a:latin typeface="Arial" panose="020B0604020202020204" pitchFamily="34" charset="0"/>
              </a:rPr>
              <a:t>נקנה המקח באחד מהדברים שהוא נקנה בהם קנה הלוקח</a:t>
            </a:r>
            <a:r>
              <a:rPr lang="he-IL" sz="2800" b="0" i="0" u="none" strike="noStrike" dirty="0">
                <a:solidFill>
                  <a:srgbClr val="000000"/>
                </a:solidFill>
                <a:effectLst/>
                <a:latin typeface="Arial" panose="020B0604020202020204" pitchFamily="34" charset="0"/>
              </a:rPr>
              <a:t> ואינן </a:t>
            </a:r>
            <a:r>
              <a:rPr lang="he-IL" sz="2800" b="0" i="0" u="none" strike="noStrike" dirty="0" err="1">
                <a:solidFill>
                  <a:srgbClr val="000000"/>
                </a:solidFill>
                <a:effectLst/>
                <a:latin typeface="Arial" panose="020B0604020202020204" pitchFamily="34" charset="0"/>
              </a:rPr>
              <a:t>צריכין</a:t>
            </a:r>
            <a:r>
              <a:rPr lang="he-IL" sz="2800" b="0" i="0" u="none" strike="noStrike" dirty="0">
                <a:solidFill>
                  <a:srgbClr val="000000"/>
                </a:solidFill>
                <a:effectLst/>
                <a:latin typeface="Arial" panose="020B0604020202020204" pitchFamily="34" charset="0"/>
              </a:rPr>
              <a:t> לעדים כלל ואין אחד מהן יכול לחזור בו. </a:t>
            </a:r>
            <a:endParaRPr lang="en-IL" dirty="0"/>
          </a:p>
        </p:txBody>
      </p:sp>
    </p:spTree>
    <p:extLst>
      <p:ext uri="{BB962C8B-B14F-4D97-AF65-F5344CB8AC3E}">
        <p14:creationId xmlns:p14="http://schemas.microsoft.com/office/powerpoint/2010/main" val="131544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AFD2-AB9B-49B9-9FFB-658F8C1FEF37}"/>
              </a:ext>
            </a:extLst>
          </p:cNvPr>
          <p:cNvSpPr>
            <a:spLocks noGrp="1"/>
          </p:cNvSpPr>
          <p:nvPr>
            <p:ph type="title"/>
          </p:nvPr>
        </p:nvSpPr>
        <p:spPr/>
        <p:txBody>
          <a:bodyPr/>
          <a:lstStyle/>
          <a:p>
            <a:pPr algn="r" rtl="1"/>
            <a:r>
              <a:rPr lang="he-IL" dirty="0" err="1"/>
              <a:t>חזון</a:t>
            </a:r>
            <a:r>
              <a:rPr lang="he-IL" dirty="0"/>
              <a:t> איש- עיקר הקנין היא </a:t>
            </a:r>
            <a:r>
              <a:rPr lang="he-IL" dirty="0" err="1"/>
              <a:t>הגמירות</a:t>
            </a:r>
            <a:r>
              <a:rPr lang="he-IL" dirty="0"/>
              <a:t> דעת</a:t>
            </a:r>
            <a:endParaRPr lang="en-IL" dirty="0"/>
          </a:p>
        </p:txBody>
      </p:sp>
      <p:sp>
        <p:nvSpPr>
          <p:cNvPr id="3" name="Content Placeholder 2">
            <a:extLst>
              <a:ext uri="{FF2B5EF4-FFF2-40B4-BE49-F238E27FC236}">
                <a16:creationId xmlns:a16="http://schemas.microsoft.com/office/drawing/2014/main" id="{EB380204-19E8-4575-AF0C-58EEE5038B22}"/>
              </a:ext>
            </a:extLst>
          </p:cNvPr>
          <p:cNvSpPr>
            <a:spLocks noGrp="1"/>
          </p:cNvSpPr>
          <p:nvPr>
            <p:ph idx="1"/>
          </p:nvPr>
        </p:nvSpPr>
        <p:spPr/>
        <p:txBody>
          <a:bodyPr/>
          <a:lstStyle/>
          <a:p>
            <a:pPr marL="0" indent="0" algn="r" rtl="1">
              <a:spcBef>
                <a:spcPts val="0"/>
              </a:spcBef>
              <a:spcAft>
                <a:spcPts val="0"/>
              </a:spcAft>
              <a:buNone/>
            </a:pPr>
            <a:r>
              <a:rPr lang="he-IL" sz="2800" b="0" i="0" u="none" strike="noStrike" dirty="0" err="1">
                <a:solidFill>
                  <a:srgbClr val="000000"/>
                </a:solidFill>
                <a:effectLst/>
                <a:latin typeface="Arial" panose="020B0604020202020204" pitchFamily="34" charset="0"/>
              </a:rPr>
              <a:t>חזון</a:t>
            </a:r>
            <a:r>
              <a:rPr lang="he-IL" sz="2800" b="0" i="0" u="none" strike="noStrike" dirty="0">
                <a:solidFill>
                  <a:srgbClr val="000000"/>
                </a:solidFill>
                <a:effectLst/>
                <a:latin typeface="Arial" panose="020B0604020202020204" pitchFamily="34" charset="0"/>
              </a:rPr>
              <a:t> איש </a:t>
            </a:r>
            <a:r>
              <a:rPr lang="he-IL" sz="2800" b="0" i="0" u="none" strike="noStrike" dirty="0" err="1">
                <a:solidFill>
                  <a:srgbClr val="000000"/>
                </a:solidFill>
                <a:effectLst/>
                <a:latin typeface="Arial" panose="020B0604020202020204" pitchFamily="34" charset="0"/>
              </a:rPr>
              <a:t>חו"מ</a:t>
            </a:r>
            <a:r>
              <a:rPr lang="he-IL" sz="2800" b="0" i="0" u="none" strike="noStrike" dirty="0">
                <a:solidFill>
                  <a:srgbClr val="000000"/>
                </a:solidFill>
                <a:effectLst/>
                <a:latin typeface="Arial" panose="020B0604020202020204" pitchFamily="34" charset="0"/>
              </a:rPr>
              <a:t> סימן </a:t>
            </a:r>
            <a:r>
              <a:rPr lang="he-IL" sz="2800" b="0" i="0" u="none" strike="noStrike" dirty="0" err="1">
                <a:solidFill>
                  <a:srgbClr val="000000"/>
                </a:solidFill>
                <a:effectLst/>
                <a:latin typeface="Arial" panose="020B0604020202020204" pitchFamily="34" charset="0"/>
              </a:rPr>
              <a:t>כב</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כלל גדול יהיה לך בקניינים </a:t>
            </a:r>
            <a:r>
              <a:rPr lang="he-IL" sz="2800" b="1" i="0" u="none" strike="noStrike" dirty="0" err="1">
                <a:solidFill>
                  <a:srgbClr val="000000"/>
                </a:solidFill>
                <a:effectLst/>
                <a:latin typeface="Arial" panose="020B0604020202020204" pitchFamily="34" charset="0"/>
              </a:rPr>
              <a:t>דעיקר</a:t>
            </a:r>
            <a:r>
              <a:rPr lang="he-IL" sz="2800" b="1" i="0" u="none" strike="noStrike" dirty="0">
                <a:solidFill>
                  <a:srgbClr val="000000"/>
                </a:solidFill>
                <a:effectLst/>
                <a:latin typeface="Arial" panose="020B0604020202020204" pitchFamily="34" charset="0"/>
              </a:rPr>
              <a:t> הקניין הוא שיגמור בליבו להקנות הדבר </a:t>
            </a:r>
            <a:r>
              <a:rPr lang="he-IL" sz="2800" b="1" i="0" u="none" strike="noStrike" dirty="0" err="1">
                <a:solidFill>
                  <a:srgbClr val="000000"/>
                </a:solidFill>
                <a:effectLst/>
                <a:latin typeface="Arial" panose="020B0604020202020204" pitchFamily="34" charset="0"/>
              </a:rPr>
              <a:t>לחבירו</a:t>
            </a:r>
            <a:r>
              <a:rPr lang="he-IL" sz="2800" b="1"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וחבירו</a:t>
            </a:r>
            <a:r>
              <a:rPr lang="he-IL" sz="2800" b="1" i="0" u="none" strike="noStrike" dirty="0">
                <a:solidFill>
                  <a:srgbClr val="000000"/>
                </a:solidFill>
                <a:effectLst/>
                <a:latin typeface="Arial" panose="020B0604020202020204" pitchFamily="34" charset="0"/>
              </a:rPr>
              <a:t> יסמוך דעתו עליו</a:t>
            </a:r>
            <a:r>
              <a:rPr lang="he-IL" sz="2800" b="0" i="0" u="none" strike="noStrike" dirty="0">
                <a:solidFill>
                  <a:srgbClr val="000000"/>
                </a:solidFill>
                <a:effectLst/>
                <a:latin typeface="Arial" panose="020B0604020202020204" pitchFamily="34" charset="0"/>
              </a:rPr>
              <a:t>, ויש דברים שקים להו לחז"ל שבדיבור בעלמא גומר בליבו להנות </a:t>
            </a:r>
            <a:r>
              <a:rPr lang="he-IL" sz="2800" b="0" i="0" u="none" strike="noStrike" dirty="0" err="1">
                <a:solidFill>
                  <a:srgbClr val="000000"/>
                </a:solidFill>
                <a:effectLst/>
                <a:latin typeface="Arial" panose="020B0604020202020204" pitchFamily="34" charset="0"/>
              </a:rPr>
              <a:t>לחבירו</a:t>
            </a:r>
            <a:r>
              <a:rPr lang="he-IL" sz="2800" b="0" i="0" u="none" strike="noStrike" dirty="0">
                <a:solidFill>
                  <a:srgbClr val="000000"/>
                </a:solidFill>
                <a:effectLst/>
                <a:latin typeface="Arial" panose="020B0604020202020204" pitchFamily="34" charset="0"/>
              </a:rPr>
              <a:t> ושי שאינו גומר בליבו רק על </a:t>
            </a:r>
            <a:r>
              <a:rPr lang="he-IL" sz="2800" b="0" i="0" u="none" strike="noStrike" dirty="0" err="1">
                <a:solidFill>
                  <a:srgbClr val="000000"/>
                </a:solidFill>
                <a:effectLst/>
                <a:latin typeface="Arial" panose="020B0604020202020204" pitchFamily="34" charset="0"/>
              </a:rPr>
              <a:t>דיד</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הנקיינים</a:t>
            </a:r>
            <a:r>
              <a:rPr lang="he-IL" sz="2800" b="0" i="0" u="none" strike="noStrike" dirty="0">
                <a:solidFill>
                  <a:srgbClr val="000000"/>
                </a:solidFill>
                <a:effectLst/>
                <a:latin typeface="Arial" panose="020B0604020202020204" pitchFamily="34" charset="0"/>
              </a:rPr>
              <a:t> במפורשים מן התורה או מחז"ל. ודוק היטב בזה והפוך בה </a:t>
            </a:r>
            <a:r>
              <a:rPr lang="he-IL" sz="2800" b="0" i="0" u="none" strike="noStrike" dirty="0" err="1">
                <a:solidFill>
                  <a:srgbClr val="000000"/>
                </a:solidFill>
                <a:effectLst/>
                <a:latin typeface="Arial" panose="020B0604020202020204" pitchFamily="34" charset="0"/>
              </a:rPr>
              <a:t>דכולה</a:t>
            </a:r>
            <a:r>
              <a:rPr lang="he-IL" sz="2800" b="0" i="0" u="none" strike="noStrike" dirty="0">
                <a:solidFill>
                  <a:srgbClr val="000000"/>
                </a:solidFill>
                <a:effectLst/>
                <a:latin typeface="Arial" panose="020B0604020202020204" pitchFamily="34" charset="0"/>
              </a:rPr>
              <a:t> בה. </a:t>
            </a:r>
            <a:endParaRPr lang="he-IL" b="0" dirty="0">
              <a:effectLst/>
            </a:endParaRPr>
          </a:p>
        </p:txBody>
      </p:sp>
    </p:spTree>
    <p:extLst>
      <p:ext uri="{BB962C8B-B14F-4D97-AF65-F5344CB8AC3E}">
        <p14:creationId xmlns:p14="http://schemas.microsoft.com/office/powerpoint/2010/main" val="43097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AF3A-34CA-4B03-8C83-0561EA7D26BF}"/>
              </a:ext>
            </a:extLst>
          </p:cNvPr>
          <p:cNvSpPr>
            <a:spLocks noGrp="1"/>
          </p:cNvSpPr>
          <p:nvPr>
            <p:ph type="title"/>
          </p:nvPr>
        </p:nvSpPr>
        <p:spPr/>
        <p:txBody>
          <a:bodyPr/>
          <a:lstStyle/>
          <a:p>
            <a:pPr algn="r" rtl="1"/>
            <a:endParaRPr lang="en-IL" dirty="0"/>
          </a:p>
        </p:txBody>
      </p:sp>
      <p:graphicFrame>
        <p:nvGraphicFramePr>
          <p:cNvPr id="4" name="Content Placeholder 3">
            <a:extLst>
              <a:ext uri="{FF2B5EF4-FFF2-40B4-BE49-F238E27FC236}">
                <a16:creationId xmlns:a16="http://schemas.microsoft.com/office/drawing/2014/main" id="{ADF46241-DB3C-44DF-93B8-08D92EA0B902}"/>
              </a:ext>
            </a:extLst>
          </p:cNvPr>
          <p:cNvGraphicFramePr>
            <a:graphicFrameLocks noGrp="1"/>
          </p:cNvGraphicFramePr>
          <p:nvPr>
            <p:ph idx="1"/>
            <p:extLst>
              <p:ext uri="{D42A27DB-BD31-4B8C-83A1-F6EECF244321}">
                <p14:modId xmlns:p14="http://schemas.microsoft.com/office/powerpoint/2010/main" val="7563331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15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64D5-F5E5-41F3-9CBA-0567CD47D155}"/>
              </a:ext>
            </a:extLst>
          </p:cNvPr>
          <p:cNvSpPr>
            <a:spLocks noGrp="1"/>
          </p:cNvSpPr>
          <p:nvPr>
            <p:ph type="title"/>
          </p:nvPr>
        </p:nvSpPr>
        <p:spPr/>
        <p:txBody>
          <a:bodyPr/>
          <a:lstStyle/>
          <a:p>
            <a:pPr algn="r" rtl="1"/>
            <a:r>
              <a:rPr lang="he-IL" dirty="0"/>
              <a:t>ירושלמי- מנהג הציבור</a:t>
            </a:r>
            <a:endParaRPr lang="en-IL" dirty="0"/>
          </a:p>
        </p:txBody>
      </p:sp>
      <p:sp>
        <p:nvSpPr>
          <p:cNvPr id="3" name="Content Placeholder 2">
            <a:extLst>
              <a:ext uri="{FF2B5EF4-FFF2-40B4-BE49-F238E27FC236}">
                <a16:creationId xmlns:a16="http://schemas.microsoft.com/office/drawing/2014/main" id="{79B6BC1D-89A6-40DB-BE7B-5952FF56008F}"/>
              </a:ext>
            </a:extLst>
          </p:cNvPr>
          <p:cNvSpPr>
            <a:spLocks noGrp="1"/>
          </p:cNvSpPr>
          <p:nvPr>
            <p:ph idx="1"/>
          </p:nvPr>
        </p:nvSpPr>
        <p:spPr/>
        <p:txBody>
          <a:bodyPr>
            <a:normAutofit/>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תלמוד ירושלמי (</a:t>
            </a:r>
            <a:r>
              <a:rPr lang="he-IL" sz="2000" b="0" i="0" u="none" strike="noStrike" dirty="0" err="1">
                <a:solidFill>
                  <a:srgbClr val="000000"/>
                </a:solidFill>
                <a:effectLst/>
                <a:latin typeface="Arial" panose="020B0604020202020204" pitchFamily="34" charset="0"/>
              </a:rPr>
              <a:t>וילנא</a:t>
            </a:r>
            <a:r>
              <a:rPr lang="he-IL" sz="2000" b="0" i="0" u="none" strike="noStrike" dirty="0">
                <a:solidFill>
                  <a:srgbClr val="000000"/>
                </a:solidFill>
                <a:effectLst/>
                <a:latin typeface="Arial" panose="020B0604020202020204" pitchFamily="34" charset="0"/>
              </a:rPr>
              <a:t>) מסכת קידושין פרק א הלכה ה </a:t>
            </a:r>
            <a:endParaRPr lang="he-IL" sz="2000" b="0" dirty="0">
              <a:effectLst/>
            </a:endParaRPr>
          </a:p>
          <a:p>
            <a:pPr marL="0" indent="0" algn="r" rtl="1">
              <a:buNone/>
            </a:pPr>
            <a:r>
              <a:rPr lang="he-IL" sz="2000" b="1" i="0" u="none" strike="noStrike" dirty="0">
                <a:solidFill>
                  <a:srgbClr val="000000"/>
                </a:solidFill>
                <a:effectLst/>
                <a:latin typeface="Arial" panose="020B0604020202020204" pitchFamily="34" charset="0"/>
              </a:rPr>
              <a:t>בראשונה היו </a:t>
            </a:r>
            <a:r>
              <a:rPr lang="he-IL" sz="2000" b="1" i="0" u="none" strike="noStrike" dirty="0" err="1">
                <a:solidFill>
                  <a:srgbClr val="000000"/>
                </a:solidFill>
                <a:effectLst/>
                <a:latin typeface="Arial" panose="020B0604020202020204" pitchFamily="34" charset="0"/>
              </a:rPr>
              <a:t>קונין</a:t>
            </a:r>
            <a:r>
              <a:rPr lang="he-IL" sz="2000" b="1" i="0" u="none" strike="noStrike" dirty="0">
                <a:solidFill>
                  <a:srgbClr val="000000"/>
                </a:solidFill>
                <a:effectLst/>
                <a:latin typeface="Arial" panose="020B0604020202020204" pitchFamily="34" charset="0"/>
              </a:rPr>
              <a:t> בשליפת המנעל</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הדא</a:t>
            </a:r>
            <a:r>
              <a:rPr lang="he-IL" sz="2000" b="0" i="0" u="none" strike="noStrike" dirty="0">
                <a:solidFill>
                  <a:srgbClr val="000000"/>
                </a:solidFill>
                <a:effectLst/>
                <a:latin typeface="Arial" panose="020B0604020202020204" pitchFamily="34" charset="0"/>
              </a:rPr>
              <a:t> היא </a:t>
            </a:r>
            <a:r>
              <a:rPr lang="he-IL" sz="2000" b="0" i="0" u="none" strike="noStrike" dirty="0" err="1">
                <a:solidFill>
                  <a:srgbClr val="000000"/>
                </a:solidFill>
                <a:effectLst/>
                <a:latin typeface="Arial" panose="020B0604020202020204" pitchFamily="34" charset="0"/>
              </a:rPr>
              <a:t>דכתיב</a:t>
            </a:r>
            <a:r>
              <a:rPr lang="he-IL" sz="2000" b="0" i="0" u="none" strike="noStrike" dirty="0">
                <a:solidFill>
                  <a:srgbClr val="000000"/>
                </a:solidFill>
                <a:effectLst/>
                <a:latin typeface="Arial" panose="020B0604020202020204" pitchFamily="34" charset="0"/>
              </a:rPr>
              <a:t> [רות ד ז] וזאת לפנים בישראל על הגאולה ועל התמורה שלף איש נעלו וגו' מי שלף תמן אמרין רב ולוי חד אמר הקונה וחד אמר המקנה </a:t>
            </a:r>
            <a:r>
              <a:rPr lang="he-IL" sz="2000" b="0" i="0" u="none" strike="noStrike" dirty="0" err="1">
                <a:solidFill>
                  <a:srgbClr val="000000"/>
                </a:solidFill>
                <a:effectLst/>
                <a:latin typeface="Arial" panose="020B0604020202020204" pitchFamily="34" charset="0"/>
              </a:rPr>
              <a:t>ואתיין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אילין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כאינון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דתני בועז נתן לגואל ר' יהודה אומר הגואל נתן לבועז </a:t>
            </a:r>
            <a:r>
              <a:rPr lang="he-IL" sz="2000" b="1" i="0" u="none" strike="noStrike" dirty="0">
                <a:solidFill>
                  <a:srgbClr val="000000"/>
                </a:solidFill>
                <a:effectLst/>
                <a:latin typeface="Arial" panose="020B0604020202020204" pitchFamily="34" charset="0"/>
              </a:rPr>
              <a:t>חזרו להיות קונים בקצצה</a:t>
            </a:r>
            <a:r>
              <a:rPr lang="he-IL" sz="2000" b="0" i="0" u="none" strike="noStrike" dirty="0">
                <a:solidFill>
                  <a:srgbClr val="000000"/>
                </a:solidFill>
                <a:effectLst/>
                <a:latin typeface="Arial" panose="020B0604020202020204" pitchFamily="34" charset="0"/>
              </a:rPr>
              <a:t> מהו בקצצה בשעה שהיה אדם מוכר שדה אחוזתו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 נקצץ פלוני מאחוזתו ובשעה שהיה מחזירה לו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כך ואומרים חזר פלוני לאחוזתו אמר רבי </a:t>
            </a:r>
            <a:r>
              <a:rPr lang="he-IL" sz="2000" b="0" i="0" u="none" strike="noStrike" dirty="0" err="1">
                <a:solidFill>
                  <a:srgbClr val="000000"/>
                </a:solidFill>
                <a:effectLst/>
                <a:latin typeface="Arial" panose="020B0604020202020204" pitchFamily="34" charset="0"/>
              </a:rPr>
              <a:t>יוסה</a:t>
            </a:r>
            <a:r>
              <a:rPr lang="he-IL" sz="2000" b="0" i="0" u="none" strike="noStrike" dirty="0">
                <a:solidFill>
                  <a:srgbClr val="000000"/>
                </a:solidFill>
                <a:effectLst/>
                <a:latin typeface="Arial" panose="020B0604020202020204" pitchFamily="34" charset="0"/>
              </a:rPr>
              <a:t> בי רבי בון אף מי שהוא נושא </a:t>
            </a:r>
            <a:r>
              <a:rPr lang="he-IL" sz="2000" b="0" i="0" u="none" strike="noStrike" dirty="0" err="1">
                <a:solidFill>
                  <a:srgbClr val="000000"/>
                </a:solidFill>
                <a:effectLst/>
                <a:latin typeface="Arial" panose="020B0604020202020204" pitchFamily="34" charset="0"/>
              </a:rPr>
              <a:t>אשה</a:t>
            </a:r>
            <a:r>
              <a:rPr lang="he-IL" sz="2000" b="0" i="0" u="none" strike="noStrike" dirty="0">
                <a:solidFill>
                  <a:srgbClr val="000000"/>
                </a:solidFill>
                <a:effectLst/>
                <a:latin typeface="Arial" panose="020B0604020202020204" pitchFamily="34" charset="0"/>
              </a:rPr>
              <a:t> שאינה הוגנת לו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ואומרים נקצץ פלוני ממשפחתו ובשעה שהוא מגרשה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כן </a:t>
            </a:r>
            <a:r>
              <a:rPr lang="he-IL" sz="2000" b="0" i="0" u="none" strike="noStrike" dirty="0" err="1">
                <a:solidFill>
                  <a:srgbClr val="000000"/>
                </a:solidFill>
                <a:effectLst/>
                <a:latin typeface="Arial" panose="020B0604020202020204" pitchFamily="34" charset="0"/>
              </a:rPr>
              <a:t>ואומרין</a:t>
            </a:r>
            <a:r>
              <a:rPr lang="he-IL" sz="2000" b="0" i="0" u="none" strike="noStrike" dirty="0">
                <a:solidFill>
                  <a:srgbClr val="000000"/>
                </a:solidFill>
                <a:effectLst/>
                <a:latin typeface="Arial" panose="020B0604020202020204" pitchFamily="34" charset="0"/>
              </a:rPr>
              <a:t> חזר פלוני למשפחתו </a:t>
            </a:r>
            <a:r>
              <a:rPr lang="he-IL" sz="2000" b="1" i="0" u="none" strike="noStrike" dirty="0">
                <a:solidFill>
                  <a:srgbClr val="000000"/>
                </a:solidFill>
                <a:effectLst/>
                <a:latin typeface="Arial" panose="020B0604020202020204" pitchFamily="34" charset="0"/>
              </a:rPr>
              <a:t>חזרו להיות קונים בכסף ובשטר ובחזקה</a:t>
            </a:r>
            <a:r>
              <a:rPr lang="he-IL" sz="2000" b="0" i="0" u="none" strike="noStrike" dirty="0">
                <a:solidFill>
                  <a:srgbClr val="000000"/>
                </a:solidFill>
                <a:effectLst/>
                <a:latin typeface="Arial" panose="020B0604020202020204" pitchFamily="34" charset="0"/>
              </a:rPr>
              <a:t> בכסף [ירמי' לב מד] שדות בכסף יקנו זה הכסף וכתוב בספר וחתום אילו עידי שטר והעד עדים אילו עידי חזקה או אינן אלא עידי שטר כבר כתיב וכתוב בספר וחתום </a:t>
            </a:r>
            <a:endParaRPr lang="en-IL" sz="2000" dirty="0"/>
          </a:p>
        </p:txBody>
      </p:sp>
    </p:spTree>
    <p:extLst>
      <p:ext uri="{BB962C8B-B14F-4D97-AF65-F5344CB8AC3E}">
        <p14:creationId xmlns:p14="http://schemas.microsoft.com/office/powerpoint/2010/main" val="6648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AF3A-34CA-4B03-8C83-0561EA7D26BF}"/>
              </a:ext>
            </a:extLst>
          </p:cNvPr>
          <p:cNvSpPr>
            <a:spLocks noGrp="1"/>
          </p:cNvSpPr>
          <p:nvPr>
            <p:ph type="title"/>
          </p:nvPr>
        </p:nvSpPr>
        <p:spPr/>
        <p:txBody>
          <a:bodyPr/>
          <a:lstStyle/>
          <a:p>
            <a:pPr algn="r" rtl="1"/>
            <a:endParaRPr lang="en-IL" dirty="0"/>
          </a:p>
        </p:txBody>
      </p:sp>
      <p:graphicFrame>
        <p:nvGraphicFramePr>
          <p:cNvPr id="4" name="Content Placeholder 3">
            <a:extLst>
              <a:ext uri="{FF2B5EF4-FFF2-40B4-BE49-F238E27FC236}">
                <a16:creationId xmlns:a16="http://schemas.microsoft.com/office/drawing/2014/main" id="{ADF46241-DB3C-44DF-93B8-08D92EA0B902}"/>
              </a:ext>
            </a:extLst>
          </p:cNvPr>
          <p:cNvGraphicFramePr>
            <a:graphicFrameLocks noGrp="1"/>
          </p:cNvGraphicFramePr>
          <p:nvPr>
            <p:ph idx="1"/>
            <p:extLst>
              <p:ext uri="{D42A27DB-BD31-4B8C-83A1-F6EECF244321}">
                <p14:modId xmlns:p14="http://schemas.microsoft.com/office/powerpoint/2010/main" val="26305352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ABC-056F-4C7D-913E-B60F138A6ED9}"/>
              </a:ext>
            </a:extLst>
          </p:cNvPr>
          <p:cNvSpPr>
            <a:spLocks noGrp="1"/>
          </p:cNvSpPr>
          <p:nvPr>
            <p:ph type="title"/>
          </p:nvPr>
        </p:nvSpPr>
        <p:spPr/>
        <p:txBody>
          <a:bodyPr/>
          <a:lstStyle/>
          <a:p>
            <a:pPr algn="r" rtl="1"/>
            <a:r>
              <a:rPr lang="he-IL" dirty="0"/>
              <a:t>מעשה קניין- </a:t>
            </a:r>
            <a:r>
              <a:rPr lang="he-IL" dirty="0" err="1"/>
              <a:t>מהיכי</a:t>
            </a:r>
            <a:r>
              <a:rPr lang="he-IL" dirty="0"/>
              <a:t> </a:t>
            </a:r>
            <a:r>
              <a:rPr lang="he-IL" dirty="0" err="1"/>
              <a:t>תיסי</a:t>
            </a:r>
            <a:endParaRPr lang="en-IL" dirty="0"/>
          </a:p>
        </p:txBody>
      </p:sp>
      <p:sp>
        <p:nvSpPr>
          <p:cNvPr id="3" name="Text Placeholder 2">
            <a:extLst>
              <a:ext uri="{FF2B5EF4-FFF2-40B4-BE49-F238E27FC236}">
                <a16:creationId xmlns:a16="http://schemas.microsoft.com/office/drawing/2014/main" id="{1E339609-9C29-41D4-9AC9-AF16A1CD1B77}"/>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75310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64D5-F5E5-41F3-9CBA-0567CD47D155}"/>
              </a:ext>
            </a:extLst>
          </p:cNvPr>
          <p:cNvSpPr>
            <a:spLocks noGrp="1"/>
          </p:cNvSpPr>
          <p:nvPr>
            <p:ph type="title"/>
          </p:nvPr>
        </p:nvSpPr>
        <p:spPr/>
        <p:txBody>
          <a:bodyPr/>
          <a:lstStyle/>
          <a:p>
            <a:pPr algn="r" rtl="1"/>
            <a:r>
              <a:rPr lang="he-IL" dirty="0"/>
              <a:t>ירושלמי- מנהג הציבור</a:t>
            </a:r>
            <a:endParaRPr lang="en-IL" dirty="0"/>
          </a:p>
        </p:txBody>
      </p:sp>
      <p:sp>
        <p:nvSpPr>
          <p:cNvPr id="3" name="Content Placeholder 2">
            <a:extLst>
              <a:ext uri="{FF2B5EF4-FFF2-40B4-BE49-F238E27FC236}">
                <a16:creationId xmlns:a16="http://schemas.microsoft.com/office/drawing/2014/main" id="{79B6BC1D-89A6-40DB-BE7B-5952FF56008F}"/>
              </a:ext>
            </a:extLst>
          </p:cNvPr>
          <p:cNvSpPr>
            <a:spLocks noGrp="1"/>
          </p:cNvSpPr>
          <p:nvPr>
            <p:ph idx="1"/>
          </p:nvPr>
        </p:nvSpPr>
        <p:spPr/>
        <p:txBody>
          <a:bodyPr>
            <a:normAutofit/>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תלמוד ירושלמי (</a:t>
            </a:r>
            <a:r>
              <a:rPr lang="he-IL" sz="2000" b="0" i="0" u="none" strike="noStrike" dirty="0" err="1">
                <a:solidFill>
                  <a:srgbClr val="000000"/>
                </a:solidFill>
                <a:effectLst/>
                <a:latin typeface="Arial" panose="020B0604020202020204" pitchFamily="34" charset="0"/>
              </a:rPr>
              <a:t>וילנא</a:t>
            </a:r>
            <a:r>
              <a:rPr lang="he-IL" sz="2000" b="0" i="0" u="none" strike="noStrike" dirty="0">
                <a:solidFill>
                  <a:srgbClr val="000000"/>
                </a:solidFill>
                <a:effectLst/>
                <a:latin typeface="Arial" panose="020B0604020202020204" pitchFamily="34" charset="0"/>
              </a:rPr>
              <a:t>) מסכת קידושין פרק א הלכה ה </a:t>
            </a:r>
            <a:endParaRPr lang="he-IL" sz="2000" b="0" dirty="0">
              <a:effectLst/>
            </a:endParaRPr>
          </a:p>
          <a:p>
            <a:pPr marL="0" indent="0" algn="r" rtl="1">
              <a:buNone/>
            </a:pPr>
            <a:r>
              <a:rPr lang="he-IL" sz="2000" b="1" i="0" u="none" strike="noStrike" dirty="0">
                <a:solidFill>
                  <a:srgbClr val="000000"/>
                </a:solidFill>
                <a:effectLst/>
                <a:latin typeface="Arial" panose="020B0604020202020204" pitchFamily="34" charset="0"/>
              </a:rPr>
              <a:t>בראשונה היו </a:t>
            </a:r>
            <a:r>
              <a:rPr lang="he-IL" sz="2000" b="1" i="0" u="none" strike="noStrike" dirty="0" err="1">
                <a:solidFill>
                  <a:srgbClr val="000000"/>
                </a:solidFill>
                <a:effectLst/>
                <a:latin typeface="Arial" panose="020B0604020202020204" pitchFamily="34" charset="0"/>
              </a:rPr>
              <a:t>קונין</a:t>
            </a:r>
            <a:r>
              <a:rPr lang="he-IL" sz="2000" b="1" i="0" u="none" strike="noStrike" dirty="0">
                <a:solidFill>
                  <a:srgbClr val="000000"/>
                </a:solidFill>
                <a:effectLst/>
                <a:latin typeface="Arial" panose="020B0604020202020204" pitchFamily="34" charset="0"/>
              </a:rPr>
              <a:t> בשליפת המנעל</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הדא</a:t>
            </a:r>
            <a:r>
              <a:rPr lang="he-IL" sz="2000" b="0" i="0" u="none" strike="noStrike" dirty="0">
                <a:solidFill>
                  <a:srgbClr val="000000"/>
                </a:solidFill>
                <a:effectLst/>
                <a:latin typeface="Arial" panose="020B0604020202020204" pitchFamily="34" charset="0"/>
              </a:rPr>
              <a:t> היא </a:t>
            </a:r>
            <a:r>
              <a:rPr lang="he-IL" sz="2000" b="0" i="0" u="none" strike="noStrike" dirty="0" err="1">
                <a:solidFill>
                  <a:srgbClr val="000000"/>
                </a:solidFill>
                <a:effectLst/>
                <a:latin typeface="Arial" panose="020B0604020202020204" pitchFamily="34" charset="0"/>
              </a:rPr>
              <a:t>דכתיב</a:t>
            </a:r>
            <a:r>
              <a:rPr lang="he-IL" sz="2000" b="0" i="0" u="none" strike="noStrike" dirty="0">
                <a:solidFill>
                  <a:srgbClr val="000000"/>
                </a:solidFill>
                <a:effectLst/>
                <a:latin typeface="Arial" panose="020B0604020202020204" pitchFamily="34" charset="0"/>
              </a:rPr>
              <a:t> [רות ד ז] וזאת לפנים בישראל על הגאולה ועל התמורה שלף איש נעלו וגו' מי שלף תמן אמרין רב ולוי חד אמר הקונה וחד אמר המקנה </a:t>
            </a:r>
            <a:r>
              <a:rPr lang="he-IL" sz="2000" b="0" i="0" u="none" strike="noStrike" dirty="0" err="1">
                <a:solidFill>
                  <a:srgbClr val="000000"/>
                </a:solidFill>
                <a:effectLst/>
                <a:latin typeface="Arial" panose="020B0604020202020204" pitchFamily="34" charset="0"/>
              </a:rPr>
              <a:t>ואתיין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אילין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כאינון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דתני בועז נתן לגואל ר' יהודה אומר הגואל נתן לבועז </a:t>
            </a:r>
            <a:r>
              <a:rPr lang="he-IL" sz="2000" b="1" i="0" u="none" strike="noStrike" dirty="0">
                <a:solidFill>
                  <a:srgbClr val="000000"/>
                </a:solidFill>
                <a:effectLst/>
                <a:latin typeface="Arial" panose="020B0604020202020204" pitchFamily="34" charset="0"/>
              </a:rPr>
              <a:t>חזרו להיות קונים בקצצה</a:t>
            </a:r>
            <a:r>
              <a:rPr lang="he-IL" sz="2000" b="0" i="0" u="none" strike="noStrike" dirty="0">
                <a:solidFill>
                  <a:srgbClr val="000000"/>
                </a:solidFill>
                <a:effectLst/>
                <a:latin typeface="Arial" panose="020B0604020202020204" pitchFamily="34" charset="0"/>
              </a:rPr>
              <a:t> מהו בקצצה בשעה שהיה אדם מוכר שדה אחוזתו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 נקצץ פלוני מאחוזתו ובשעה שהיה מחזירה לו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כך ואומרים חזר פלוני לאחוזתו אמר רבי </a:t>
            </a:r>
            <a:r>
              <a:rPr lang="he-IL" sz="2000" b="0" i="0" u="none" strike="noStrike" dirty="0" err="1">
                <a:solidFill>
                  <a:srgbClr val="000000"/>
                </a:solidFill>
                <a:effectLst/>
                <a:latin typeface="Arial" panose="020B0604020202020204" pitchFamily="34" charset="0"/>
              </a:rPr>
              <a:t>יוסה</a:t>
            </a:r>
            <a:r>
              <a:rPr lang="he-IL" sz="2000" b="0" i="0" u="none" strike="noStrike" dirty="0">
                <a:solidFill>
                  <a:srgbClr val="000000"/>
                </a:solidFill>
                <a:effectLst/>
                <a:latin typeface="Arial" panose="020B0604020202020204" pitchFamily="34" charset="0"/>
              </a:rPr>
              <a:t> בי רבי בון אף מי שהוא נושא </a:t>
            </a:r>
            <a:r>
              <a:rPr lang="he-IL" sz="2000" b="0" i="0" u="none" strike="noStrike" dirty="0" err="1">
                <a:solidFill>
                  <a:srgbClr val="000000"/>
                </a:solidFill>
                <a:effectLst/>
                <a:latin typeface="Arial" panose="020B0604020202020204" pitchFamily="34" charset="0"/>
              </a:rPr>
              <a:t>אשה</a:t>
            </a:r>
            <a:r>
              <a:rPr lang="he-IL" sz="2000" b="0" i="0" u="none" strike="noStrike" dirty="0">
                <a:solidFill>
                  <a:srgbClr val="000000"/>
                </a:solidFill>
                <a:effectLst/>
                <a:latin typeface="Arial" panose="020B0604020202020204" pitchFamily="34" charset="0"/>
              </a:rPr>
              <a:t> שאינה הוגנת לו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ואומרים נקצץ פלוני ממשפחתו ובשעה שהוא מגרשה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כן </a:t>
            </a:r>
            <a:r>
              <a:rPr lang="he-IL" sz="2000" b="0" i="0" u="none" strike="noStrike" dirty="0" err="1">
                <a:solidFill>
                  <a:srgbClr val="000000"/>
                </a:solidFill>
                <a:effectLst/>
                <a:latin typeface="Arial" panose="020B0604020202020204" pitchFamily="34" charset="0"/>
              </a:rPr>
              <a:t>ואומרין</a:t>
            </a:r>
            <a:r>
              <a:rPr lang="he-IL" sz="2000" b="0" i="0" u="none" strike="noStrike" dirty="0">
                <a:solidFill>
                  <a:srgbClr val="000000"/>
                </a:solidFill>
                <a:effectLst/>
                <a:latin typeface="Arial" panose="020B0604020202020204" pitchFamily="34" charset="0"/>
              </a:rPr>
              <a:t> חזר פלוני למשפחתו </a:t>
            </a:r>
            <a:r>
              <a:rPr lang="he-IL" sz="2000" b="1" i="0" u="none" strike="noStrike" dirty="0">
                <a:solidFill>
                  <a:srgbClr val="000000"/>
                </a:solidFill>
                <a:effectLst/>
                <a:latin typeface="Arial" panose="020B0604020202020204" pitchFamily="34" charset="0"/>
              </a:rPr>
              <a:t>חזרו להיות קונים בכסף ובשטר ובחזקה</a:t>
            </a:r>
            <a:r>
              <a:rPr lang="he-IL" sz="2000" b="0" i="0" u="none" strike="noStrike" dirty="0">
                <a:solidFill>
                  <a:srgbClr val="000000"/>
                </a:solidFill>
                <a:effectLst/>
                <a:latin typeface="Arial" panose="020B0604020202020204" pitchFamily="34" charset="0"/>
              </a:rPr>
              <a:t> בכסף [ירמי' לב מד] שדות בכסף יקנו זה הכסף וכתוב בספר וחתום אילו עידי שטר והעד עדים אילו עידי חזקה או אינן אלא עידי שטר כבר כתיב וכתוב בספר וחתום </a:t>
            </a:r>
            <a:endParaRPr lang="en-IL" sz="2000" dirty="0"/>
          </a:p>
        </p:txBody>
      </p:sp>
    </p:spTree>
    <p:extLst>
      <p:ext uri="{BB962C8B-B14F-4D97-AF65-F5344CB8AC3E}">
        <p14:creationId xmlns:p14="http://schemas.microsoft.com/office/powerpoint/2010/main" val="114018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1683</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קנין כסף</vt:lpstr>
      <vt:lpstr>יסודו של קניינים</vt:lpstr>
      <vt:lpstr>רמב"ם- קניינים צריכים מעשה קנין</vt:lpstr>
      <vt:lpstr>חזון איש- עיקר הקנין היא הגמירות דעת</vt:lpstr>
      <vt:lpstr>PowerPoint Presentation</vt:lpstr>
      <vt:lpstr>ירושלמי- מנהג הציבור</vt:lpstr>
      <vt:lpstr>PowerPoint Presentation</vt:lpstr>
      <vt:lpstr>מעשה קניין- מהיכי תיסי</vt:lpstr>
      <vt:lpstr>ירושלמי- מנהג הציבור</vt:lpstr>
      <vt:lpstr>רמב"ם- צורת הקניין מצווה</vt:lpstr>
      <vt:lpstr>PowerPoint Presentation</vt:lpstr>
      <vt:lpstr>קניין כסף</vt:lpstr>
      <vt:lpstr>קניין כסף בקרקע</vt:lpstr>
      <vt:lpstr>קניין כסף במטלטלין</vt:lpstr>
      <vt:lpstr>היפוך הקנינים בין גוי לישראל</vt:lpstr>
      <vt:lpstr>PowerPoint Presentation</vt:lpstr>
      <vt:lpstr>מקור שיטת ר יוחנן שמעות קונות</vt:lpstr>
      <vt:lpstr>PowerPoint Presentation</vt:lpstr>
      <vt:lpstr>תוס- סתם מכר נעשה בכסף</vt:lpstr>
      <vt:lpstr>PowerPoint Presentation</vt:lpstr>
      <vt:lpstr>רי"ף- קל וחומר מעבד עברי</vt:lpstr>
      <vt:lpstr>PowerPoint Presentation</vt:lpstr>
      <vt:lpstr>רש"י- קנין כסף נלמד מפדיון הקדש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קנין כסף</dc:title>
  <dc:creator>Avigdor Rosensweig</dc:creator>
  <cp:lastModifiedBy>Avigdor Rosensweig</cp:lastModifiedBy>
  <cp:revision>8</cp:revision>
  <dcterms:created xsi:type="dcterms:W3CDTF">2020-10-28T18:53:52Z</dcterms:created>
  <dcterms:modified xsi:type="dcterms:W3CDTF">2020-11-01T19:42:14Z</dcterms:modified>
</cp:coreProperties>
</file>