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8" r:id="rId3"/>
    <p:sldId id="329" r:id="rId4"/>
    <p:sldId id="320" r:id="rId5"/>
    <p:sldId id="321" r:id="rId6"/>
    <p:sldId id="322" r:id="rId7"/>
    <p:sldId id="327" r:id="rId8"/>
    <p:sldId id="330" r:id="rId9"/>
    <p:sldId id="326" r:id="rId10"/>
    <p:sldId id="323" r:id="rId11"/>
    <p:sldId id="324" r:id="rId12"/>
    <p:sldId id="317" r:id="rId13"/>
    <p:sldId id="315" r:id="rId14"/>
    <p:sldId id="331" r:id="rId15"/>
    <p:sldId id="319" r:id="rId16"/>
    <p:sldId id="332" r:id="rId17"/>
    <p:sldId id="325" r:id="rId18"/>
    <p:sldId id="335" r:id="rId19"/>
    <p:sldId id="333" r:id="rId20"/>
    <p:sldId id="334" r:id="rId21"/>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1CF3CF-5E18-4C06-A380-1557DC05CFE3}" v="755" dt="2020-10-25T20:19:50.1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0" autoAdjust="0"/>
    <p:restoredTop sz="94660"/>
  </p:normalViewPr>
  <p:slideViewPr>
    <p:cSldViewPr snapToGrid="0">
      <p:cViewPr>
        <p:scale>
          <a:sx n="84" d="100"/>
          <a:sy n="84" d="100"/>
        </p:scale>
        <p:origin x="72" y="18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381CF3CF-5E18-4C06-A380-1557DC05CFE3}"/>
    <pc:docChg chg="undo custSel addSld delSld modSld sldOrd">
      <pc:chgData name="Avigdor Rosensweig" userId="2c23bf757acee734" providerId="LiveId" clId="{381CF3CF-5E18-4C06-A380-1557DC05CFE3}" dt="2020-10-25T20:19:50.164" v="1788" actId="207"/>
      <pc:docMkLst>
        <pc:docMk/>
      </pc:docMkLst>
      <pc:sldChg chg="modSp mod">
        <pc:chgData name="Avigdor Rosensweig" userId="2c23bf757acee734" providerId="LiveId" clId="{381CF3CF-5E18-4C06-A380-1557DC05CFE3}" dt="2020-10-21T16:59:21.900" v="1242" actId="115"/>
        <pc:sldMkLst>
          <pc:docMk/>
          <pc:sldMk cId="1828978746" sldId="315"/>
        </pc:sldMkLst>
        <pc:spChg chg="mod">
          <ac:chgData name="Avigdor Rosensweig" userId="2c23bf757acee734" providerId="LiveId" clId="{381CF3CF-5E18-4C06-A380-1557DC05CFE3}" dt="2020-10-21T16:59:21.900" v="1242" actId="115"/>
          <ac:spMkLst>
            <pc:docMk/>
            <pc:sldMk cId="1828978746" sldId="315"/>
            <ac:spMk id="3" creationId="{837B77C3-41CD-45A2-8443-BF5FAF053156}"/>
          </ac:spMkLst>
        </pc:spChg>
      </pc:sldChg>
      <pc:sldChg chg="modSp mod">
        <pc:chgData name="Avigdor Rosensweig" userId="2c23bf757acee734" providerId="LiveId" clId="{381CF3CF-5E18-4C06-A380-1557DC05CFE3}" dt="2020-10-21T16:57:37.683" v="1197" actId="20577"/>
        <pc:sldMkLst>
          <pc:docMk/>
          <pc:sldMk cId="1484829932" sldId="317"/>
        </pc:sldMkLst>
        <pc:spChg chg="mod">
          <ac:chgData name="Avigdor Rosensweig" userId="2c23bf757acee734" providerId="LiveId" clId="{381CF3CF-5E18-4C06-A380-1557DC05CFE3}" dt="2020-10-21T16:57:37.683" v="1197" actId="20577"/>
          <ac:spMkLst>
            <pc:docMk/>
            <pc:sldMk cId="1484829932" sldId="317"/>
            <ac:spMk id="2" creationId="{C3AC1CD6-3859-4553-9F27-E01F3E71A0D6}"/>
          </ac:spMkLst>
        </pc:spChg>
      </pc:sldChg>
      <pc:sldChg chg="modSp new mod">
        <pc:chgData name="Avigdor Rosensweig" userId="2c23bf757acee734" providerId="LiveId" clId="{381CF3CF-5E18-4C06-A380-1557DC05CFE3}" dt="2020-10-21T12:44:36.001" v="178" actId="20577"/>
        <pc:sldMkLst>
          <pc:docMk/>
          <pc:sldMk cId="2121692024" sldId="318"/>
        </pc:sldMkLst>
        <pc:spChg chg="mod">
          <ac:chgData name="Avigdor Rosensweig" userId="2c23bf757acee734" providerId="LiveId" clId="{381CF3CF-5E18-4C06-A380-1557DC05CFE3}" dt="2020-10-21T12:42:28.054" v="40" actId="20577"/>
          <ac:spMkLst>
            <pc:docMk/>
            <pc:sldMk cId="2121692024" sldId="318"/>
            <ac:spMk id="2" creationId="{A128F112-2995-4A64-80A4-3B8C1572F501}"/>
          </ac:spMkLst>
        </pc:spChg>
        <pc:spChg chg="mod">
          <ac:chgData name="Avigdor Rosensweig" userId="2c23bf757acee734" providerId="LiveId" clId="{381CF3CF-5E18-4C06-A380-1557DC05CFE3}" dt="2020-10-21T12:44:36.001" v="178" actId="20577"/>
          <ac:spMkLst>
            <pc:docMk/>
            <pc:sldMk cId="2121692024" sldId="318"/>
            <ac:spMk id="3" creationId="{8F081189-2BBF-4F57-8800-28FCE85B600C}"/>
          </ac:spMkLst>
        </pc:spChg>
      </pc:sldChg>
      <pc:sldChg chg="modSp new mod ord">
        <pc:chgData name="Avigdor Rosensweig" userId="2c23bf757acee734" providerId="LiveId" clId="{381CF3CF-5E18-4C06-A380-1557DC05CFE3}" dt="2020-10-21T17:00:58.684" v="1244"/>
        <pc:sldMkLst>
          <pc:docMk/>
          <pc:sldMk cId="365586444" sldId="319"/>
        </pc:sldMkLst>
        <pc:spChg chg="mod">
          <ac:chgData name="Avigdor Rosensweig" userId="2c23bf757acee734" providerId="LiveId" clId="{381CF3CF-5E18-4C06-A380-1557DC05CFE3}" dt="2020-10-21T12:59:07.069" v="284" actId="948"/>
          <ac:spMkLst>
            <pc:docMk/>
            <pc:sldMk cId="365586444" sldId="319"/>
            <ac:spMk id="2" creationId="{026F6D2C-8420-439A-8E29-CE213C84B813}"/>
          </ac:spMkLst>
        </pc:spChg>
        <pc:spChg chg="mod">
          <ac:chgData name="Avigdor Rosensweig" userId="2c23bf757acee734" providerId="LiveId" clId="{381CF3CF-5E18-4C06-A380-1557DC05CFE3}" dt="2020-10-21T12:58:54.988" v="242"/>
          <ac:spMkLst>
            <pc:docMk/>
            <pc:sldMk cId="365586444" sldId="319"/>
            <ac:spMk id="3" creationId="{87215424-933E-499E-930E-627F84CD99E4}"/>
          </ac:spMkLst>
        </pc:spChg>
      </pc:sldChg>
      <pc:sldChg chg="modSp new mod">
        <pc:chgData name="Avigdor Rosensweig" userId="2c23bf757acee734" providerId="LiveId" clId="{381CF3CF-5E18-4C06-A380-1557DC05CFE3}" dt="2020-10-21T12:48:06.362" v="237" actId="20577"/>
        <pc:sldMkLst>
          <pc:docMk/>
          <pc:sldMk cId="1550822538" sldId="320"/>
        </pc:sldMkLst>
        <pc:spChg chg="mod">
          <ac:chgData name="Avigdor Rosensweig" userId="2c23bf757acee734" providerId="LiveId" clId="{381CF3CF-5E18-4C06-A380-1557DC05CFE3}" dt="2020-10-21T12:48:06.362" v="237" actId="20577"/>
          <ac:spMkLst>
            <pc:docMk/>
            <pc:sldMk cId="1550822538" sldId="320"/>
            <ac:spMk id="2" creationId="{C557423E-ECD5-4FF8-A980-522EB0B56106}"/>
          </ac:spMkLst>
        </pc:spChg>
        <pc:spChg chg="mod">
          <ac:chgData name="Avigdor Rosensweig" userId="2c23bf757acee734" providerId="LiveId" clId="{381CF3CF-5E18-4C06-A380-1557DC05CFE3}" dt="2020-10-21T12:47:52.476" v="196" actId="113"/>
          <ac:spMkLst>
            <pc:docMk/>
            <pc:sldMk cId="1550822538" sldId="320"/>
            <ac:spMk id="3" creationId="{0C712962-12F8-478C-861F-004A9D5C9493}"/>
          </ac:spMkLst>
        </pc:spChg>
      </pc:sldChg>
      <pc:sldChg chg="modSp new mod">
        <pc:chgData name="Avigdor Rosensweig" userId="2c23bf757acee734" providerId="LiveId" clId="{381CF3CF-5E18-4C06-A380-1557DC05CFE3}" dt="2020-10-21T13:03:54.471" v="337" actId="20577"/>
        <pc:sldMkLst>
          <pc:docMk/>
          <pc:sldMk cId="1785209006" sldId="321"/>
        </pc:sldMkLst>
        <pc:spChg chg="mod">
          <ac:chgData name="Avigdor Rosensweig" userId="2c23bf757acee734" providerId="LiveId" clId="{381CF3CF-5E18-4C06-A380-1557DC05CFE3}" dt="2020-10-21T13:03:54.471" v="337" actId="20577"/>
          <ac:spMkLst>
            <pc:docMk/>
            <pc:sldMk cId="1785209006" sldId="321"/>
            <ac:spMk id="2" creationId="{9B98FE95-106B-437A-8DB1-046EAB0F482F}"/>
          </ac:spMkLst>
        </pc:spChg>
        <pc:spChg chg="mod">
          <ac:chgData name="Avigdor Rosensweig" userId="2c23bf757acee734" providerId="LiveId" clId="{381CF3CF-5E18-4C06-A380-1557DC05CFE3}" dt="2020-10-21T13:01:18.401" v="290" actId="782"/>
          <ac:spMkLst>
            <pc:docMk/>
            <pc:sldMk cId="1785209006" sldId="321"/>
            <ac:spMk id="3" creationId="{D5796FF9-0323-45AE-BC52-A2AB2CD7C70B}"/>
          </ac:spMkLst>
        </pc:spChg>
      </pc:sldChg>
      <pc:sldChg chg="modSp new mod ord">
        <pc:chgData name="Avigdor Rosensweig" userId="2c23bf757acee734" providerId="LiveId" clId="{381CF3CF-5E18-4C06-A380-1557DC05CFE3}" dt="2020-10-21T13:09:40.493" v="423"/>
        <pc:sldMkLst>
          <pc:docMk/>
          <pc:sldMk cId="1082261805" sldId="322"/>
        </pc:sldMkLst>
        <pc:spChg chg="mod">
          <ac:chgData name="Avigdor Rosensweig" userId="2c23bf757acee734" providerId="LiveId" clId="{381CF3CF-5E18-4C06-A380-1557DC05CFE3}" dt="2020-10-21T13:09:34.989" v="421" actId="20577"/>
          <ac:spMkLst>
            <pc:docMk/>
            <pc:sldMk cId="1082261805" sldId="322"/>
            <ac:spMk id="2" creationId="{D12EFC38-0DE6-407F-9EEC-6C1C648B9EA3}"/>
          </ac:spMkLst>
        </pc:spChg>
        <pc:spChg chg="mod">
          <ac:chgData name="Avigdor Rosensweig" userId="2c23bf757acee734" providerId="LiveId" clId="{381CF3CF-5E18-4C06-A380-1557DC05CFE3}" dt="2020-10-21T13:03:32.182" v="325" actId="6549"/>
          <ac:spMkLst>
            <pc:docMk/>
            <pc:sldMk cId="1082261805" sldId="322"/>
            <ac:spMk id="3" creationId="{5611C7C8-325B-48C5-B636-7346E3BB22A3}"/>
          </ac:spMkLst>
        </pc:spChg>
      </pc:sldChg>
      <pc:sldChg chg="new add del">
        <pc:chgData name="Avigdor Rosensweig" userId="2c23bf757acee734" providerId="LiveId" clId="{381CF3CF-5E18-4C06-A380-1557DC05CFE3}" dt="2020-10-21T12:59:16.302" v="287" actId="47"/>
        <pc:sldMkLst>
          <pc:docMk/>
          <pc:sldMk cId="3731623543" sldId="322"/>
        </pc:sldMkLst>
      </pc:sldChg>
      <pc:sldChg chg="modSp new mod ord">
        <pc:chgData name="Avigdor Rosensweig" userId="2c23bf757acee734" providerId="LiveId" clId="{381CF3CF-5E18-4C06-A380-1557DC05CFE3}" dt="2020-10-21T13:18:30.335" v="1019"/>
        <pc:sldMkLst>
          <pc:docMk/>
          <pc:sldMk cId="4116247235" sldId="323"/>
        </pc:sldMkLst>
        <pc:spChg chg="mod">
          <ac:chgData name="Avigdor Rosensweig" userId="2c23bf757acee734" providerId="LiveId" clId="{381CF3CF-5E18-4C06-A380-1557DC05CFE3}" dt="2020-10-21T13:10:40.497" v="581" actId="20577"/>
          <ac:spMkLst>
            <pc:docMk/>
            <pc:sldMk cId="4116247235" sldId="323"/>
            <ac:spMk id="3" creationId="{41D523B8-A6A1-4EC5-BBF5-0650BBFD823F}"/>
          </ac:spMkLst>
        </pc:spChg>
      </pc:sldChg>
      <pc:sldChg chg="addSp delSp modSp new mod">
        <pc:chgData name="Avigdor Rosensweig" userId="2c23bf757acee734" providerId="LiveId" clId="{381CF3CF-5E18-4C06-A380-1557DC05CFE3}" dt="2020-10-21T16:56:25.705" v="1176" actId="20577"/>
        <pc:sldMkLst>
          <pc:docMk/>
          <pc:sldMk cId="1588710765" sldId="324"/>
        </pc:sldMkLst>
        <pc:spChg chg="del">
          <ac:chgData name="Avigdor Rosensweig" userId="2c23bf757acee734" providerId="LiveId" clId="{381CF3CF-5E18-4C06-A380-1557DC05CFE3}" dt="2020-10-21T13:11:10.042" v="583" actId="1032"/>
          <ac:spMkLst>
            <pc:docMk/>
            <pc:sldMk cId="1588710765" sldId="324"/>
            <ac:spMk id="3" creationId="{CE23B5DA-CB71-4A2E-9818-F2F57A598410}"/>
          </ac:spMkLst>
        </pc:spChg>
        <pc:graphicFrameChg chg="add mod modGraphic">
          <ac:chgData name="Avigdor Rosensweig" userId="2c23bf757acee734" providerId="LiveId" clId="{381CF3CF-5E18-4C06-A380-1557DC05CFE3}" dt="2020-10-21T16:56:25.705" v="1176" actId="20577"/>
          <ac:graphicFrameMkLst>
            <pc:docMk/>
            <pc:sldMk cId="1588710765" sldId="324"/>
            <ac:graphicFrameMk id="4" creationId="{CB87A55B-BCD3-4669-B059-023935A8366D}"/>
          </ac:graphicFrameMkLst>
        </pc:graphicFrameChg>
      </pc:sldChg>
      <pc:sldChg chg="modSp add ord">
        <pc:chgData name="Avigdor Rosensweig" userId="2c23bf757acee734" providerId="LiveId" clId="{381CF3CF-5E18-4C06-A380-1557DC05CFE3}" dt="2020-10-21T13:15:00.415" v="852" actId="20577"/>
        <pc:sldMkLst>
          <pc:docMk/>
          <pc:sldMk cId="666153833" sldId="325"/>
        </pc:sldMkLst>
        <pc:graphicFrameChg chg="mod">
          <ac:chgData name="Avigdor Rosensweig" userId="2c23bf757acee734" providerId="LiveId" clId="{381CF3CF-5E18-4C06-A380-1557DC05CFE3}" dt="2020-10-21T13:15:00.415" v="852" actId="20577"/>
          <ac:graphicFrameMkLst>
            <pc:docMk/>
            <pc:sldMk cId="666153833" sldId="325"/>
            <ac:graphicFrameMk id="4" creationId="{CB87A55B-BCD3-4669-B059-023935A8366D}"/>
          </ac:graphicFrameMkLst>
        </pc:graphicFrameChg>
      </pc:sldChg>
      <pc:sldChg chg="addSp delSp modSp new mod ord">
        <pc:chgData name="Avigdor Rosensweig" userId="2c23bf757acee734" providerId="LiveId" clId="{381CF3CF-5E18-4C06-A380-1557DC05CFE3}" dt="2020-10-21T13:18:21.318" v="1017"/>
        <pc:sldMkLst>
          <pc:docMk/>
          <pc:sldMk cId="2091062988" sldId="326"/>
        </pc:sldMkLst>
        <pc:spChg chg="del">
          <ac:chgData name="Avigdor Rosensweig" userId="2c23bf757acee734" providerId="LiveId" clId="{381CF3CF-5E18-4C06-A380-1557DC05CFE3}" dt="2020-10-21T13:16:30.290" v="854" actId="1032"/>
          <ac:spMkLst>
            <pc:docMk/>
            <pc:sldMk cId="2091062988" sldId="326"/>
            <ac:spMk id="3" creationId="{1845104E-B37F-413E-8629-E91EFAA5E123}"/>
          </ac:spMkLst>
        </pc:spChg>
        <pc:graphicFrameChg chg="add mod modGraphic">
          <ac:chgData name="Avigdor Rosensweig" userId="2c23bf757acee734" providerId="LiveId" clId="{381CF3CF-5E18-4C06-A380-1557DC05CFE3}" dt="2020-10-21T13:17:45.163" v="1008" actId="20577"/>
          <ac:graphicFrameMkLst>
            <pc:docMk/>
            <pc:sldMk cId="2091062988" sldId="326"/>
            <ac:graphicFrameMk id="4" creationId="{99280A12-7FF5-4F87-B9D7-7EB89C27864B}"/>
          </ac:graphicFrameMkLst>
        </pc:graphicFrameChg>
      </pc:sldChg>
      <pc:sldChg chg="modSp new mod ord">
        <pc:chgData name="Avigdor Rosensweig" userId="2c23bf757acee734" providerId="LiveId" clId="{381CF3CF-5E18-4C06-A380-1557DC05CFE3}" dt="2020-10-21T13:18:21.318" v="1017"/>
        <pc:sldMkLst>
          <pc:docMk/>
          <pc:sldMk cId="541065487" sldId="327"/>
        </pc:sldMkLst>
        <pc:spChg chg="mod">
          <ac:chgData name="Avigdor Rosensweig" userId="2c23bf757acee734" providerId="LiveId" clId="{381CF3CF-5E18-4C06-A380-1557DC05CFE3}" dt="2020-10-21T13:18:01.590" v="1015" actId="948"/>
          <ac:spMkLst>
            <pc:docMk/>
            <pc:sldMk cId="541065487" sldId="327"/>
            <ac:spMk id="2" creationId="{C5704922-9E77-4D36-9FCA-476BCEA45F0F}"/>
          </ac:spMkLst>
        </pc:spChg>
        <pc:spChg chg="mod">
          <ac:chgData name="Avigdor Rosensweig" userId="2c23bf757acee734" providerId="LiveId" clId="{381CF3CF-5E18-4C06-A380-1557DC05CFE3}" dt="2020-10-21T13:17:58.532" v="1014" actId="20577"/>
          <ac:spMkLst>
            <pc:docMk/>
            <pc:sldMk cId="541065487" sldId="327"/>
            <ac:spMk id="3" creationId="{659DEDE4-59E0-432E-9E2A-93AC98087B7C}"/>
          </ac:spMkLst>
        </pc:spChg>
      </pc:sldChg>
      <pc:sldChg chg="new del">
        <pc:chgData name="Avigdor Rosensweig" userId="2c23bf757acee734" providerId="LiveId" clId="{381CF3CF-5E18-4C06-A380-1557DC05CFE3}" dt="2020-10-21T14:05:00.998" v="1022" actId="47"/>
        <pc:sldMkLst>
          <pc:docMk/>
          <pc:sldMk cId="615192473" sldId="328"/>
        </pc:sldMkLst>
      </pc:sldChg>
      <pc:sldChg chg="modSp add mod">
        <pc:chgData name="Avigdor Rosensweig" userId="2c23bf757acee734" providerId="LiveId" clId="{381CF3CF-5E18-4C06-A380-1557DC05CFE3}" dt="2020-10-21T14:05:16.250" v="1078" actId="948"/>
        <pc:sldMkLst>
          <pc:docMk/>
          <pc:sldMk cId="113039793" sldId="329"/>
        </pc:sldMkLst>
        <pc:spChg chg="mod">
          <ac:chgData name="Avigdor Rosensweig" userId="2c23bf757acee734" providerId="LiveId" clId="{381CF3CF-5E18-4C06-A380-1557DC05CFE3}" dt="2020-10-21T14:05:16.250" v="1078" actId="948"/>
          <ac:spMkLst>
            <pc:docMk/>
            <pc:sldMk cId="113039793" sldId="329"/>
            <ac:spMk id="2" creationId="{8F56A307-0838-4E21-B9D0-84751B90DF3E}"/>
          </ac:spMkLst>
        </pc:spChg>
      </pc:sldChg>
      <pc:sldChg chg="modSp new mod">
        <pc:chgData name="Avigdor Rosensweig" userId="2c23bf757acee734" providerId="LiveId" clId="{381CF3CF-5E18-4C06-A380-1557DC05CFE3}" dt="2020-10-21T16:55:41.582" v="1085" actId="20577"/>
        <pc:sldMkLst>
          <pc:docMk/>
          <pc:sldMk cId="3063957113" sldId="330"/>
        </pc:sldMkLst>
        <pc:spChg chg="mod">
          <ac:chgData name="Avigdor Rosensweig" userId="2c23bf757acee734" providerId="LiveId" clId="{381CF3CF-5E18-4C06-A380-1557DC05CFE3}" dt="2020-10-21T16:55:41.582" v="1085" actId="20577"/>
          <ac:spMkLst>
            <pc:docMk/>
            <pc:sldMk cId="3063957113" sldId="330"/>
            <ac:spMk id="3" creationId="{A7875B46-3899-49B9-8A87-0368D1370796}"/>
          </ac:spMkLst>
        </pc:spChg>
      </pc:sldChg>
      <pc:sldChg chg="modSp new mod">
        <pc:chgData name="Avigdor Rosensweig" userId="2c23bf757acee734" providerId="LiveId" clId="{381CF3CF-5E18-4C06-A380-1557DC05CFE3}" dt="2020-10-21T16:59:04.617" v="1241"/>
        <pc:sldMkLst>
          <pc:docMk/>
          <pc:sldMk cId="1843350211" sldId="331"/>
        </pc:sldMkLst>
        <pc:spChg chg="mod">
          <ac:chgData name="Avigdor Rosensweig" userId="2c23bf757acee734" providerId="LiveId" clId="{381CF3CF-5E18-4C06-A380-1557DC05CFE3}" dt="2020-10-21T16:57:55.581" v="1226" actId="20577"/>
          <ac:spMkLst>
            <pc:docMk/>
            <pc:sldMk cId="1843350211" sldId="331"/>
            <ac:spMk id="2" creationId="{D3072E14-38B1-4F8D-B3C8-6EF113DE6C83}"/>
          </ac:spMkLst>
        </pc:spChg>
        <pc:spChg chg="mod">
          <ac:chgData name="Avigdor Rosensweig" userId="2c23bf757acee734" providerId="LiveId" clId="{381CF3CF-5E18-4C06-A380-1557DC05CFE3}" dt="2020-10-21T16:59:04.617" v="1241"/>
          <ac:spMkLst>
            <pc:docMk/>
            <pc:sldMk cId="1843350211" sldId="331"/>
            <ac:spMk id="3" creationId="{5C90CEE1-6838-4202-8DFA-6917D16D9B88}"/>
          </ac:spMkLst>
        </pc:spChg>
      </pc:sldChg>
      <pc:sldChg chg="modSp new mod">
        <pc:chgData name="Avigdor Rosensweig" userId="2c23bf757acee734" providerId="LiveId" clId="{381CF3CF-5E18-4C06-A380-1557DC05CFE3}" dt="2020-10-21T17:03:22.591" v="1285" actId="20577"/>
        <pc:sldMkLst>
          <pc:docMk/>
          <pc:sldMk cId="2138719316" sldId="332"/>
        </pc:sldMkLst>
        <pc:spChg chg="mod">
          <ac:chgData name="Avigdor Rosensweig" userId="2c23bf757acee734" providerId="LiveId" clId="{381CF3CF-5E18-4C06-A380-1557DC05CFE3}" dt="2020-10-21T17:02:52.903" v="1282" actId="20577"/>
          <ac:spMkLst>
            <pc:docMk/>
            <pc:sldMk cId="2138719316" sldId="332"/>
            <ac:spMk id="2" creationId="{DC86DD34-A573-44B8-9C14-325D51E46C28}"/>
          </ac:spMkLst>
        </pc:spChg>
        <pc:spChg chg="mod">
          <ac:chgData name="Avigdor Rosensweig" userId="2c23bf757acee734" providerId="LiveId" clId="{381CF3CF-5E18-4C06-A380-1557DC05CFE3}" dt="2020-10-21T17:03:22.591" v="1285" actId="20577"/>
          <ac:spMkLst>
            <pc:docMk/>
            <pc:sldMk cId="2138719316" sldId="332"/>
            <ac:spMk id="3" creationId="{D670D1B5-9EEC-4240-9085-C4692163079D}"/>
          </ac:spMkLst>
        </pc:spChg>
      </pc:sldChg>
      <pc:sldChg chg="modSp new mod">
        <pc:chgData name="Avigdor Rosensweig" userId="2c23bf757acee734" providerId="LiveId" clId="{381CF3CF-5E18-4C06-A380-1557DC05CFE3}" dt="2020-10-25T20:16:39.338" v="1473" actId="20577"/>
        <pc:sldMkLst>
          <pc:docMk/>
          <pc:sldMk cId="513473644" sldId="333"/>
        </pc:sldMkLst>
        <pc:spChg chg="mod">
          <ac:chgData name="Avigdor Rosensweig" userId="2c23bf757acee734" providerId="LiveId" clId="{381CF3CF-5E18-4C06-A380-1557DC05CFE3}" dt="2020-10-21T17:05:41.825" v="1298" actId="20577"/>
          <ac:spMkLst>
            <pc:docMk/>
            <pc:sldMk cId="513473644" sldId="333"/>
            <ac:spMk id="2" creationId="{5FDEA6FB-2D5D-4C13-9E88-91CBB6C3FF5B}"/>
          </ac:spMkLst>
        </pc:spChg>
        <pc:spChg chg="mod">
          <ac:chgData name="Avigdor Rosensweig" userId="2c23bf757acee734" providerId="LiveId" clId="{381CF3CF-5E18-4C06-A380-1557DC05CFE3}" dt="2020-10-25T20:16:39.338" v="1473" actId="20577"/>
          <ac:spMkLst>
            <pc:docMk/>
            <pc:sldMk cId="513473644" sldId="333"/>
            <ac:spMk id="3" creationId="{14396AF4-248C-4AC7-A2E8-630FF568D323}"/>
          </ac:spMkLst>
        </pc:spChg>
      </pc:sldChg>
      <pc:sldChg chg="modSp new del mod">
        <pc:chgData name="Avigdor Rosensweig" userId="2c23bf757acee734" providerId="LiveId" clId="{381CF3CF-5E18-4C06-A380-1557DC05CFE3}" dt="2020-10-21T17:06:31.160" v="1313" actId="47"/>
        <pc:sldMkLst>
          <pc:docMk/>
          <pc:sldMk cId="1001440713" sldId="334"/>
        </pc:sldMkLst>
        <pc:spChg chg="mod">
          <ac:chgData name="Avigdor Rosensweig" userId="2c23bf757acee734" providerId="LiveId" clId="{381CF3CF-5E18-4C06-A380-1557DC05CFE3}" dt="2020-10-21T17:06:21.812" v="1312" actId="20577"/>
          <ac:spMkLst>
            <pc:docMk/>
            <pc:sldMk cId="1001440713" sldId="334"/>
            <ac:spMk id="2" creationId="{2723FDF2-2BE1-44B6-9CFC-3B92E85E5EA7}"/>
          </ac:spMkLst>
        </pc:spChg>
        <pc:spChg chg="mod">
          <ac:chgData name="Avigdor Rosensweig" userId="2c23bf757acee734" providerId="LiveId" clId="{381CF3CF-5E18-4C06-A380-1557DC05CFE3}" dt="2020-10-21T17:06:08.979" v="1301" actId="5793"/>
          <ac:spMkLst>
            <pc:docMk/>
            <pc:sldMk cId="1001440713" sldId="334"/>
            <ac:spMk id="3" creationId="{18DFB299-3EC0-4F1E-A33B-C50A5819765D}"/>
          </ac:spMkLst>
        </pc:spChg>
      </pc:sldChg>
      <pc:sldChg chg="addSp delSp modSp new mod">
        <pc:chgData name="Avigdor Rosensweig" userId="2c23bf757acee734" providerId="LiveId" clId="{381CF3CF-5E18-4C06-A380-1557DC05CFE3}" dt="2020-10-25T20:19:05.038" v="1745" actId="20577"/>
        <pc:sldMkLst>
          <pc:docMk/>
          <pc:sldMk cId="3743052112" sldId="334"/>
        </pc:sldMkLst>
        <pc:spChg chg="mod">
          <ac:chgData name="Avigdor Rosensweig" userId="2c23bf757acee734" providerId="LiveId" clId="{381CF3CF-5E18-4C06-A380-1557DC05CFE3}" dt="2020-10-25T20:19:05.038" v="1745" actId="20577"/>
          <ac:spMkLst>
            <pc:docMk/>
            <pc:sldMk cId="3743052112" sldId="334"/>
            <ac:spMk id="2" creationId="{DCF7AEFE-2386-455A-89DC-54ADC6EEBD6D}"/>
          </ac:spMkLst>
        </pc:spChg>
        <pc:spChg chg="del">
          <ac:chgData name="Avigdor Rosensweig" userId="2c23bf757acee734" providerId="LiveId" clId="{381CF3CF-5E18-4C06-A380-1557DC05CFE3}" dt="2020-10-25T20:16:49.753" v="1475" actId="1032"/>
          <ac:spMkLst>
            <pc:docMk/>
            <pc:sldMk cId="3743052112" sldId="334"/>
            <ac:spMk id="3" creationId="{CCDA1B9D-8D72-47B0-B92A-78BEA2F84444}"/>
          </ac:spMkLst>
        </pc:spChg>
        <pc:graphicFrameChg chg="add mod modGraphic">
          <ac:chgData name="Avigdor Rosensweig" userId="2c23bf757acee734" providerId="LiveId" clId="{381CF3CF-5E18-4C06-A380-1557DC05CFE3}" dt="2020-10-25T20:18:19.645" v="1672" actId="20577"/>
          <ac:graphicFrameMkLst>
            <pc:docMk/>
            <pc:sldMk cId="3743052112" sldId="334"/>
            <ac:graphicFrameMk id="4" creationId="{7FD3AE02-B287-4E7C-AF22-F52A6F1E4206}"/>
          </ac:graphicFrameMkLst>
        </pc:graphicFrameChg>
      </pc:sldChg>
      <pc:sldChg chg="modSp add">
        <pc:chgData name="Avigdor Rosensweig" userId="2c23bf757acee734" providerId="LiveId" clId="{381CF3CF-5E18-4C06-A380-1557DC05CFE3}" dt="2020-10-25T20:19:50.164" v="1788" actId="207"/>
        <pc:sldMkLst>
          <pc:docMk/>
          <pc:sldMk cId="3605412423" sldId="335"/>
        </pc:sldMkLst>
        <pc:graphicFrameChg chg="mod">
          <ac:chgData name="Avigdor Rosensweig" userId="2c23bf757acee734" providerId="LiveId" clId="{381CF3CF-5E18-4C06-A380-1557DC05CFE3}" dt="2020-10-25T20:19:50.164" v="1788" actId="207"/>
          <ac:graphicFrameMkLst>
            <pc:docMk/>
            <pc:sldMk cId="3605412423" sldId="335"/>
            <ac:graphicFrameMk id="4" creationId="{CB87A55B-BCD3-4669-B059-023935A8366D}"/>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A120AF-2D1F-4CB5-BEFE-6F7C8654D29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5E5D6D28-40CB-4C29-80BD-03A85B321C13}">
      <dgm:prSet phldrT="[Text]"/>
      <dgm:spPr/>
      <dgm:t>
        <a:bodyPr/>
        <a:lstStyle/>
        <a:p>
          <a:r>
            <a:rPr lang="he-IL" dirty="0"/>
            <a:t>חליפי שווה בשווה</a:t>
          </a:r>
          <a:endParaRPr lang="en-IL" dirty="0"/>
        </a:p>
      </dgm:t>
    </dgm:pt>
    <dgm:pt modelId="{EBD04410-6D6D-4AEA-8EDA-634D06D3128B}" type="parTrans" cxnId="{FA4ED8F0-6BC8-42B5-A70F-C12CBDEA149C}">
      <dgm:prSet/>
      <dgm:spPr/>
      <dgm:t>
        <a:bodyPr/>
        <a:lstStyle/>
        <a:p>
          <a:endParaRPr lang="en-IL"/>
        </a:p>
      </dgm:t>
    </dgm:pt>
    <dgm:pt modelId="{339D107D-22EB-4795-87CC-FF66C603F243}" type="sibTrans" cxnId="{FA4ED8F0-6BC8-42B5-A70F-C12CBDEA149C}">
      <dgm:prSet/>
      <dgm:spPr/>
      <dgm:t>
        <a:bodyPr/>
        <a:lstStyle/>
        <a:p>
          <a:endParaRPr lang="en-IL"/>
        </a:p>
      </dgm:t>
    </dgm:pt>
    <dgm:pt modelId="{FE037E6E-D5DF-4930-AD94-2629E0B41C9F}">
      <dgm:prSet phldrT="[Text]"/>
      <dgm:spPr/>
      <dgm:t>
        <a:bodyPr/>
        <a:lstStyle/>
        <a:p>
          <a:r>
            <a:rPr lang="en-US" dirty="0"/>
            <a:t>Barter/Quid Pro Quo</a:t>
          </a:r>
          <a:endParaRPr lang="en-IL" dirty="0"/>
        </a:p>
      </dgm:t>
    </dgm:pt>
    <dgm:pt modelId="{EB40B471-3DDD-40F4-AC5C-A358F2292304}" type="parTrans" cxnId="{414955B7-2C51-4501-823D-9F85209DDFCB}">
      <dgm:prSet/>
      <dgm:spPr/>
    </dgm:pt>
    <dgm:pt modelId="{26DE0FF5-21D2-4AAD-98A4-9B4B332D5321}" type="sibTrans" cxnId="{414955B7-2C51-4501-823D-9F85209DDFCB}">
      <dgm:prSet/>
      <dgm:spPr/>
    </dgm:pt>
    <dgm:pt modelId="{85CADE8D-BAA8-4934-B6B3-58CC90377DAF}">
      <dgm:prSet phldrT="[Text]"/>
      <dgm:spPr/>
      <dgm:t>
        <a:bodyPr/>
        <a:lstStyle/>
        <a:p>
          <a:r>
            <a:rPr lang="he-IL" dirty="0"/>
            <a:t>אין אונאה</a:t>
          </a:r>
          <a:endParaRPr lang="en-IL" dirty="0"/>
        </a:p>
      </dgm:t>
    </dgm:pt>
    <dgm:pt modelId="{80D0D978-1E97-4687-B4F8-D188D0DA40BB}" type="parTrans" cxnId="{AFFFEABC-4A22-45BE-AF42-1F4F1297CD1A}">
      <dgm:prSet/>
      <dgm:spPr/>
    </dgm:pt>
    <dgm:pt modelId="{AF71B0B0-2207-436F-A06D-0175CB811303}" type="sibTrans" cxnId="{AFFFEABC-4A22-45BE-AF42-1F4F1297CD1A}">
      <dgm:prSet/>
      <dgm:spPr/>
    </dgm:pt>
    <dgm:pt modelId="{15FA3E26-BE2C-43C4-9CF6-BE45DE9F8BD2}">
      <dgm:prSet phldrT="[Text]"/>
      <dgm:spPr/>
      <dgm:t>
        <a:bodyPr/>
        <a:lstStyle/>
        <a:p>
          <a:r>
            <a:rPr lang="en-US" dirty="0"/>
            <a:t>Natural </a:t>
          </a:r>
          <a:r>
            <a:rPr lang="he-IL" dirty="0"/>
            <a:t>קנין</a:t>
          </a:r>
          <a:endParaRPr lang="en-IL" dirty="0"/>
        </a:p>
      </dgm:t>
    </dgm:pt>
    <dgm:pt modelId="{F6521FA6-7023-4446-B243-A55100C96A58}" type="parTrans" cxnId="{4B858E17-05FE-4C4E-A514-52D8F3F35288}">
      <dgm:prSet/>
      <dgm:spPr/>
    </dgm:pt>
    <dgm:pt modelId="{169134E9-42E2-498B-9DF7-330675E1304D}" type="sibTrans" cxnId="{4B858E17-05FE-4C4E-A514-52D8F3F35288}">
      <dgm:prSet/>
      <dgm:spPr/>
    </dgm:pt>
    <dgm:pt modelId="{D9C8D787-F1D2-452D-A493-A4BAD71E4284}" type="pres">
      <dgm:prSet presAssocID="{96A120AF-2D1F-4CB5-BEFE-6F7C8654D29C}" presName="hierChild1" presStyleCnt="0">
        <dgm:presLayoutVars>
          <dgm:chPref val="1"/>
          <dgm:dir/>
          <dgm:animOne val="branch"/>
          <dgm:animLvl val="lvl"/>
          <dgm:resizeHandles/>
        </dgm:presLayoutVars>
      </dgm:prSet>
      <dgm:spPr/>
    </dgm:pt>
    <dgm:pt modelId="{C107D104-EACB-4D22-B4F8-8B885A1B5806}" type="pres">
      <dgm:prSet presAssocID="{5E5D6D28-40CB-4C29-80BD-03A85B321C13}" presName="hierRoot1" presStyleCnt="0"/>
      <dgm:spPr/>
    </dgm:pt>
    <dgm:pt modelId="{B34B107B-1949-42B1-8D91-B3C55B00F174}" type="pres">
      <dgm:prSet presAssocID="{5E5D6D28-40CB-4C29-80BD-03A85B321C13}" presName="composite" presStyleCnt="0"/>
      <dgm:spPr/>
    </dgm:pt>
    <dgm:pt modelId="{EF9EDF9F-F820-4B00-80CF-0BBADF29DC3B}" type="pres">
      <dgm:prSet presAssocID="{5E5D6D28-40CB-4C29-80BD-03A85B321C13}" presName="background" presStyleLbl="node0" presStyleIdx="0" presStyleCnt="1"/>
      <dgm:spPr/>
    </dgm:pt>
    <dgm:pt modelId="{61CF3395-FB2C-4299-9E03-244811799C36}" type="pres">
      <dgm:prSet presAssocID="{5E5D6D28-40CB-4C29-80BD-03A85B321C13}" presName="text" presStyleLbl="fgAcc0" presStyleIdx="0" presStyleCnt="1">
        <dgm:presLayoutVars>
          <dgm:chPref val="3"/>
        </dgm:presLayoutVars>
      </dgm:prSet>
      <dgm:spPr/>
    </dgm:pt>
    <dgm:pt modelId="{897B9F9B-28C7-4353-A494-C158F41DA70A}" type="pres">
      <dgm:prSet presAssocID="{5E5D6D28-40CB-4C29-80BD-03A85B321C13}" presName="hierChild2" presStyleCnt="0"/>
      <dgm:spPr/>
    </dgm:pt>
    <dgm:pt modelId="{D188AC61-BA82-41F7-BCE2-3F1ED4F9701F}" type="pres">
      <dgm:prSet presAssocID="{EB40B471-3DDD-40F4-AC5C-A358F2292304}" presName="Name10" presStyleLbl="parChTrans1D2" presStyleIdx="0" presStyleCnt="1"/>
      <dgm:spPr/>
    </dgm:pt>
    <dgm:pt modelId="{7D49A060-8D53-43B5-805C-032AD9DD0B43}" type="pres">
      <dgm:prSet presAssocID="{FE037E6E-D5DF-4930-AD94-2629E0B41C9F}" presName="hierRoot2" presStyleCnt="0"/>
      <dgm:spPr/>
    </dgm:pt>
    <dgm:pt modelId="{B41180B2-3FD2-4921-A17E-2B239E3AF3EF}" type="pres">
      <dgm:prSet presAssocID="{FE037E6E-D5DF-4930-AD94-2629E0B41C9F}" presName="composite2" presStyleCnt="0"/>
      <dgm:spPr/>
    </dgm:pt>
    <dgm:pt modelId="{A55FB5B9-931A-4386-8CE0-01C53585455E}" type="pres">
      <dgm:prSet presAssocID="{FE037E6E-D5DF-4930-AD94-2629E0B41C9F}" presName="background2" presStyleLbl="node2" presStyleIdx="0" presStyleCnt="1"/>
      <dgm:spPr/>
    </dgm:pt>
    <dgm:pt modelId="{A7FA3948-3054-43CF-8590-56150F64E3F7}" type="pres">
      <dgm:prSet presAssocID="{FE037E6E-D5DF-4930-AD94-2629E0B41C9F}" presName="text2" presStyleLbl="fgAcc2" presStyleIdx="0" presStyleCnt="1">
        <dgm:presLayoutVars>
          <dgm:chPref val="3"/>
        </dgm:presLayoutVars>
      </dgm:prSet>
      <dgm:spPr/>
    </dgm:pt>
    <dgm:pt modelId="{0E8FA3D9-D138-4D16-AC9D-9EB78DDE3405}" type="pres">
      <dgm:prSet presAssocID="{FE037E6E-D5DF-4930-AD94-2629E0B41C9F}" presName="hierChild3" presStyleCnt="0"/>
      <dgm:spPr/>
    </dgm:pt>
    <dgm:pt modelId="{EA2CDE1A-343B-4740-9B5C-CEAD10CE24C2}" type="pres">
      <dgm:prSet presAssocID="{80D0D978-1E97-4687-B4F8-D188D0DA40BB}" presName="Name17" presStyleLbl="parChTrans1D3" presStyleIdx="0" presStyleCnt="2"/>
      <dgm:spPr/>
    </dgm:pt>
    <dgm:pt modelId="{9EB46A13-A0FE-47B7-A272-7E7F5766B768}" type="pres">
      <dgm:prSet presAssocID="{85CADE8D-BAA8-4934-B6B3-58CC90377DAF}" presName="hierRoot3" presStyleCnt="0"/>
      <dgm:spPr/>
    </dgm:pt>
    <dgm:pt modelId="{B4EC0BA6-9059-41AB-AC1E-A15731B453C5}" type="pres">
      <dgm:prSet presAssocID="{85CADE8D-BAA8-4934-B6B3-58CC90377DAF}" presName="composite3" presStyleCnt="0"/>
      <dgm:spPr/>
    </dgm:pt>
    <dgm:pt modelId="{0B7622DE-656A-45F3-B872-5FDFF578C607}" type="pres">
      <dgm:prSet presAssocID="{85CADE8D-BAA8-4934-B6B3-58CC90377DAF}" presName="background3" presStyleLbl="node3" presStyleIdx="0" presStyleCnt="2"/>
      <dgm:spPr/>
    </dgm:pt>
    <dgm:pt modelId="{98C2EADF-0988-4F28-B668-797C4869D9E2}" type="pres">
      <dgm:prSet presAssocID="{85CADE8D-BAA8-4934-B6B3-58CC90377DAF}" presName="text3" presStyleLbl="fgAcc3" presStyleIdx="0" presStyleCnt="2">
        <dgm:presLayoutVars>
          <dgm:chPref val="3"/>
        </dgm:presLayoutVars>
      </dgm:prSet>
      <dgm:spPr/>
    </dgm:pt>
    <dgm:pt modelId="{879F19C3-A135-4B92-A2F9-043E8C277C47}" type="pres">
      <dgm:prSet presAssocID="{85CADE8D-BAA8-4934-B6B3-58CC90377DAF}" presName="hierChild4" presStyleCnt="0"/>
      <dgm:spPr/>
    </dgm:pt>
    <dgm:pt modelId="{28AA83ED-466C-48CD-A3C2-E927D1286DBF}" type="pres">
      <dgm:prSet presAssocID="{F6521FA6-7023-4446-B243-A55100C96A58}" presName="Name17" presStyleLbl="parChTrans1D3" presStyleIdx="1" presStyleCnt="2"/>
      <dgm:spPr/>
    </dgm:pt>
    <dgm:pt modelId="{47439A46-53C0-490E-8776-E520A6A3FA22}" type="pres">
      <dgm:prSet presAssocID="{15FA3E26-BE2C-43C4-9CF6-BE45DE9F8BD2}" presName="hierRoot3" presStyleCnt="0"/>
      <dgm:spPr/>
    </dgm:pt>
    <dgm:pt modelId="{5E4EF954-E438-4026-A3E0-B6E72ABF41CB}" type="pres">
      <dgm:prSet presAssocID="{15FA3E26-BE2C-43C4-9CF6-BE45DE9F8BD2}" presName="composite3" presStyleCnt="0"/>
      <dgm:spPr/>
    </dgm:pt>
    <dgm:pt modelId="{846C8147-A857-432C-ACAE-DB628FDE3D41}" type="pres">
      <dgm:prSet presAssocID="{15FA3E26-BE2C-43C4-9CF6-BE45DE9F8BD2}" presName="background3" presStyleLbl="node3" presStyleIdx="1" presStyleCnt="2"/>
      <dgm:spPr/>
    </dgm:pt>
    <dgm:pt modelId="{03E3561E-C719-4309-A51D-B89E1280BE51}" type="pres">
      <dgm:prSet presAssocID="{15FA3E26-BE2C-43C4-9CF6-BE45DE9F8BD2}" presName="text3" presStyleLbl="fgAcc3" presStyleIdx="1" presStyleCnt="2">
        <dgm:presLayoutVars>
          <dgm:chPref val="3"/>
        </dgm:presLayoutVars>
      </dgm:prSet>
      <dgm:spPr/>
    </dgm:pt>
    <dgm:pt modelId="{FF0CE367-BA20-4D94-927D-CA411494E98D}" type="pres">
      <dgm:prSet presAssocID="{15FA3E26-BE2C-43C4-9CF6-BE45DE9F8BD2}" presName="hierChild4" presStyleCnt="0"/>
      <dgm:spPr/>
    </dgm:pt>
  </dgm:ptLst>
  <dgm:cxnLst>
    <dgm:cxn modelId="{6B203212-D5DD-42C7-9C60-45FCF6CF882C}" type="presOf" srcId="{96A120AF-2D1F-4CB5-BEFE-6F7C8654D29C}" destId="{D9C8D787-F1D2-452D-A493-A4BAD71E4284}" srcOrd="0" destOrd="0" presId="urn:microsoft.com/office/officeart/2005/8/layout/hierarchy1"/>
    <dgm:cxn modelId="{4B858E17-05FE-4C4E-A514-52D8F3F35288}" srcId="{FE037E6E-D5DF-4930-AD94-2629E0B41C9F}" destId="{15FA3E26-BE2C-43C4-9CF6-BE45DE9F8BD2}" srcOrd="1" destOrd="0" parTransId="{F6521FA6-7023-4446-B243-A55100C96A58}" sibTransId="{169134E9-42E2-498B-9DF7-330675E1304D}"/>
    <dgm:cxn modelId="{A59D173C-01AA-413D-AD6C-3874313453DF}" type="presOf" srcId="{EB40B471-3DDD-40F4-AC5C-A358F2292304}" destId="{D188AC61-BA82-41F7-BCE2-3F1ED4F9701F}" srcOrd="0" destOrd="0" presId="urn:microsoft.com/office/officeart/2005/8/layout/hierarchy1"/>
    <dgm:cxn modelId="{1B42858D-68DD-4809-B8D6-59C7C81A94FA}" type="presOf" srcId="{FE037E6E-D5DF-4930-AD94-2629E0B41C9F}" destId="{A7FA3948-3054-43CF-8590-56150F64E3F7}" srcOrd="0" destOrd="0" presId="urn:microsoft.com/office/officeart/2005/8/layout/hierarchy1"/>
    <dgm:cxn modelId="{5873BB8E-25DB-4EDE-9EC1-87FAFD33309A}" type="presOf" srcId="{80D0D978-1E97-4687-B4F8-D188D0DA40BB}" destId="{EA2CDE1A-343B-4740-9B5C-CEAD10CE24C2}" srcOrd="0" destOrd="0" presId="urn:microsoft.com/office/officeart/2005/8/layout/hierarchy1"/>
    <dgm:cxn modelId="{06D2C895-B1FE-4D0A-9D9D-A8532ECAC2BF}" type="presOf" srcId="{85CADE8D-BAA8-4934-B6B3-58CC90377DAF}" destId="{98C2EADF-0988-4F28-B668-797C4869D9E2}" srcOrd="0" destOrd="0" presId="urn:microsoft.com/office/officeart/2005/8/layout/hierarchy1"/>
    <dgm:cxn modelId="{6F5B78A3-A35A-459D-8CDD-4DBF07638A62}" type="presOf" srcId="{5E5D6D28-40CB-4C29-80BD-03A85B321C13}" destId="{61CF3395-FB2C-4299-9E03-244811799C36}" srcOrd="0" destOrd="0" presId="urn:microsoft.com/office/officeart/2005/8/layout/hierarchy1"/>
    <dgm:cxn modelId="{4B136FAA-9DDE-4E6A-8DF5-62DD6689F5BD}" type="presOf" srcId="{15FA3E26-BE2C-43C4-9CF6-BE45DE9F8BD2}" destId="{03E3561E-C719-4309-A51D-B89E1280BE51}" srcOrd="0" destOrd="0" presId="urn:microsoft.com/office/officeart/2005/8/layout/hierarchy1"/>
    <dgm:cxn modelId="{414955B7-2C51-4501-823D-9F85209DDFCB}" srcId="{5E5D6D28-40CB-4C29-80BD-03A85B321C13}" destId="{FE037E6E-D5DF-4930-AD94-2629E0B41C9F}" srcOrd="0" destOrd="0" parTransId="{EB40B471-3DDD-40F4-AC5C-A358F2292304}" sibTransId="{26DE0FF5-21D2-4AAD-98A4-9B4B332D5321}"/>
    <dgm:cxn modelId="{AFFFEABC-4A22-45BE-AF42-1F4F1297CD1A}" srcId="{FE037E6E-D5DF-4930-AD94-2629E0B41C9F}" destId="{85CADE8D-BAA8-4934-B6B3-58CC90377DAF}" srcOrd="0" destOrd="0" parTransId="{80D0D978-1E97-4687-B4F8-D188D0DA40BB}" sibTransId="{AF71B0B0-2207-436F-A06D-0175CB811303}"/>
    <dgm:cxn modelId="{FA4ED8F0-6BC8-42B5-A70F-C12CBDEA149C}" srcId="{96A120AF-2D1F-4CB5-BEFE-6F7C8654D29C}" destId="{5E5D6D28-40CB-4C29-80BD-03A85B321C13}" srcOrd="0" destOrd="0" parTransId="{EBD04410-6D6D-4AEA-8EDA-634D06D3128B}" sibTransId="{339D107D-22EB-4795-87CC-FF66C603F243}"/>
    <dgm:cxn modelId="{176D2CF2-F9BF-4E0C-AFB5-8CD49032C0BF}" type="presOf" srcId="{F6521FA6-7023-4446-B243-A55100C96A58}" destId="{28AA83ED-466C-48CD-A3C2-E927D1286DBF}" srcOrd="0" destOrd="0" presId="urn:microsoft.com/office/officeart/2005/8/layout/hierarchy1"/>
    <dgm:cxn modelId="{4ECCA053-2B57-4C20-8ADB-92DF2A8030F1}" type="presParOf" srcId="{D9C8D787-F1D2-452D-A493-A4BAD71E4284}" destId="{C107D104-EACB-4D22-B4F8-8B885A1B5806}" srcOrd="0" destOrd="0" presId="urn:microsoft.com/office/officeart/2005/8/layout/hierarchy1"/>
    <dgm:cxn modelId="{AE50421A-B605-4006-9370-9AA8E7DC560F}" type="presParOf" srcId="{C107D104-EACB-4D22-B4F8-8B885A1B5806}" destId="{B34B107B-1949-42B1-8D91-B3C55B00F174}" srcOrd="0" destOrd="0" presId="urn:microsoft.com/office/officeart/2005/8/layout/hierarchy1"/>
    <dgm:cxn modelId="{D1C59FB7-C640-4432-806B-8D57220A324F}" type="presParOf" srcId="{B34B107B-1949-42B1-8D91-B3C55B00F174}" destId="{EF9EDF9F-F820-4B00-80CF-0BBADF29DC3B}" srcOrd="0" destOrd="0" presId="urn:microsoft.com/office/officeart/2005/8/layout/hierarchy1"/>
    <dgm:cxn modelId="{0C5F9675-78B4-47A5-8B20-21E139A976A7}" type="presParOf" srcId="{B34B107B-1949-42B1-8D91-B3C55B00F174}" destId="{61CF3395-FB2C-4299-9E03-244811799C36}" srcOrd="1" destOrd="0" presId="urn:microsoft.com/office/officeart/2005/8/layout/hierarchy1"/>
    <dgm:cxn modelId="{1C747E80-AE57-4473-9725-7DF45D6F6990}" type="presParOf" srcId="{C107D104-EACB-4D22-B4F8-8B885A1B5806}" destId="{897B9F9B-28C7-4353-A494-C158F41DA70A}" srcOrd="1" destOrd="0" presId="urn:microsoft.com/office/officeart/2005/8/layout/hierarchy1"/>
    <dgm:cxn modelId="{1769C06C-4DAE-42EC-8F6C-ABA8C9FBE9DA}" type="presParOf" srcId="{897B9F9B-28C7-4353-A494-C158F41DA70A}" destId="{D188AC61-BA82-41F7-BCE2-3F1ED4F9701F}" srcOrd="0" destOrd="0" presId="urn:microsoft.com/office/officeart/2005/8/layout/hierarchy1"/>
    <dgm:cxn modelId="{80E76191-1660-4C1C-894A-7D9FC168841C}" type="presParOf" srcId="{897B9F9B-28C7-4353-A494-C158F41DA70A}" destId="{7D49A060-8D53-43B5-805C-032AD9DD0B43}" srcOrd="1" destOrd="0" presId="urn:microsoft.com/office/officeart/2005/8/layout/hierarchy1"/>
    <dgm:cxn modelId="{B42D4BF6-6249-4ADD-B372-0DC97FEBD164}" type="presParOf" srcId="{7D49A060-8D53-43B5-805C-032AD9DD0B43}" destId="{B41180B2-3FD2-4921-A17E-2B239E3AF3EF}" srcOrd="0" destOrd="0" presId="urn:microsoft.com/office/officeart/2005/8/layout/hierarchy1"/>
    <dgm:cxn modelId="{917C0394-FB56-4987-AB43-F30098B00E56}" type="presParOf" srcId="{B41180B2-3FD2-4921-A17E-2B239E3AF3EF}" destId="{A55FB5B9-931A-4386-8CE0-01C53585455E}" srcOrd="0" destOrd="0" presId="urn:microsoft.com/office/officeart/2005/8/layout/hierarchy1"/>
    <dgm:cxn modelId="{EC824F8E-6510-4A4C-B3B1-60EBB088EE9F}" type="presParOf" srcId="{B41180B2-3FD2-4921-A17E-2B239E3AF3EF}" destId="{A7FA3948-3054-43CF-8590-56150F64E3F7}" srcOrd="1" destOrd="0" presId="urn:microsoft.com/office/officeart/2005/8/layout/hierarchy1"/>
    <dgm:cxn modelId="{30006574-92A2-4ABD-9FFB-A7776100EFDE}" type="presParOf" srcId="{7D49A060-8D53-43B5-805C-032AD9DD0B43}" destId="{0E8FA3D9-D138-4D16-AC9D-9EB78DDE3405}" srcOrd="1" destOrd="0" presId="urn:microsoft.com/office/officeart/2005/8/layout/hierarchy1"/>
    <dgm:cxn modelId="{1480D39A-4A04-453F-BC57-0DAB52F46D92}" type="presParOf" srcId="{0E8FA3D9-D138-4D16-AC9D-9EB78DDE3405}" destId="{EA2CDE1A-343B-4740-9B5C-CEAD10CE24C2}" srcOrd="0" destOrd="0" presId="urn:microsoft.com/office/officeart/2005/8/layout/hierarchy1"/>
    <dgm:cxn modelId="{0CE2B930-081A-4B06-882D-1723A4DA1EB5}" type="presParOf" srcId="{0E8FA3D9-D138-4D16-AC9D-9EB78DDE3405}" destId="{9EB46A13-A0FE-47B7-A272-7E7F5766B768}" srcOrd="1" destOrd="0" presId="urn:microsoft.com/office/officeart/2005/8/layout/hierarchy1"/>
    <dgm:cxn modelId="{4389BFCD-BD81-42FA-AE67-DBC739F5E1A3}" type="presParOf" srcId="{9EB46A13-A0FE-47B7-A272-7E7F5766B768}" destId="{B4EC0BA6-9059-41AB-AC1E-A15731B453C5}" srcOrd="0" destOrd="0" presId="urn:microsoft.com/office/officeart/2005/8/layout/hierarchy1"/>
    <dgm:cxn modelId="{FDAC0D1A-B02E-475D-BAA0-C80E92A8024D}" type="presParOf" srcId="{B4EC0BA6-9059-41AB-AC1E-A15731B453C5}" destId="{0B7622DE-656A-45F3-B872-5FDFF578C607}" srcOrd="0" destOrd="0" presId="urn:microsoft.com/office/officeart/2005/8/layout/hierarchy1"/>
    <dgm:cxn modelId="{36609D2D-2DCE-47AA-85A8-2508BA78C118}" type="presParOf" srcId="{B4EC0BA6-9059-41AB-AC1E-A15731B453C5}" destId="{98C2EADF-0988-4F28-B668-797C4869D9E2}" srcOrd="1" destOrd="0" presId="urn:microsoft.com/office/officeart/2005/8/layout/hierarchy1"/>
    <dgm:cxn modelId="{5CA17F12-F4D2-45B5-86F9-DF81C62D8BC0}" type="presParOf" srcId="{9EB46A13-A0FE-47B7-A272-7E7F5766B768}" destId="{879F19C3-A135-4B92-A2F9-043E8C277C47}" srcOrd="1" destOrd="0" presId="urn:microsoft.com/office/officeart/2005/8/layout/hierarchy1"/>
    <dgm:cxn modelId="{E75A81EB-09E1-43A3-AA1B-2E1967DE7304}" type="presParOf" srcId="{0E8FA3D9-D138-4D16-AC9D-9EB78DDE3405}" destId="{28AA83ED-466C-48CD-A3C2-E927D1286DBF}" srcOrd="2" destOrd="0" presId="urn:microsoft.com/office/officeart/2005/8/layout/hierarchy1"/>
    <dgm:cxn modelId="{49BE8F16-C093-4BF5-8D8D-C0DCF21FF3B3}" type="presParOf" srcId="{0E8FA3D9-D138-4D16-AC9D-9EB78DDE3405}" destId="{47439A46-53C0-490E-8776-E520A6A3FA22}" srcOrd="3" destOrd="0" presId="urn:microsoft.com/office/officeart/2005/8/layout/hierarchy1"/>
    <dgm:cxn modelId="{4312BEA7-319F-4AEC-BACA-5FD548C7B8F8}" type="presParOf" srcId="{47439A46-53C0-490E-8776-E520A6A3FA22}" destId="{5E4EF954-E438-4026-A3E0-B6E72ABF41CB}" srcOrd="0" destOrd="0" presId="urn:microsoft.com/office/officeart/2005/8/layout/hierarchy1"/>
    <dgm:cxn modelId="{D7AD56FC-6CDA-4929-B974-C91B6476637A}" type="presParOf" srcId="{5E4EF954-E438-4026-A3E0-B6E72ABF41CB}" destId="{846C8147-A857-432C-ACAE-DB628FDE3D41}" srcOrd="0" destOrd="0" presId="urn:microsoft.com/office/officeart/2005/8/layout/hierarchy1"/>
    <dgm:cxn modelId="{43DFF777-4136-449E-976F-292325535E56}" type="presParOf" srcId="{5E4EF954-E438-4026-A3E0-B6E72ABF41CB}" destId="{03E3561E-C719-4309-A51D-B89E1280BE51}" srcOrd="1" destOrd="0" presId="urn:microsoft.com/office/officeart/2005/8/layout/hierarchy1"/>
    <dgm:cxn modelId="{4E7763D2-334E-4A25-8984-9D430B1C6A9D}" type="presParOf" srcId="{47439A46-53C0-490E-8776-E520A6A3FA22}" destId="{FF0CE367-BA20-4D94-927D-CA411494E98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16C0DC-90CE-48E3-B298-AD53DC40566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6944A4F8-3C2F-4D49-92FA-B0D976A60645}">
      <dgm:prSet phldrT="[Text]"/>
      <dgm:spPr/>
      <dgm:t>
        <a:bodyPr/>
        <a:lstStyle/>
        <a:p>
          <a:r>
            <a:rPr lang="he-IL" dirty="0"/>
            <a:t>קנין סודר</a:t>
          </a:r>
          <a:endParaRPr lang="en-IL" dirty="0"/>
        </a:p>
      </dgm:t>
    </dgm:pt>
    <dgm:pt modelId="{1DDEF880-E7DF-44AB-8811-974D5CDB6127}" type="parTrans" cxnId="{822A91F8-53EC-43A3-BBB8-B80C68402687}">
      <dgm:prSet/>
      <dgm:spPr/>
      <dgm:t>
        <a:bodyPr/>
        <a:lstStyle/>
        <a:p>
          <a:endParaRPr lang="en-IL"/>
        </a:p>
      </dgm:t>
    </dgm:pt>
    <dgm:pt modelId="{3E4C56BD-6ED0-4A5E-A957-3BE1768B860C}" type="sibTrans" cxnId="{822A91F8-53EC-43A3-BBB8-B80C68402687}">
      <dgm:prSet/>
      <dgm:spPr/>
      <dgm:t>
        <a:bodyPr/>
        <a:lstStyle/>
        <a:p>
          <a:endParaRPr lang="en-IL"/>
        </a:p>
      </dgm:t>
    </dgm:pt>
    <dgm:pt modelId="{897A264D-2DBD-4A00-94B2-C4CC71134888}">
      <dgm:prSet phldrT="[Text]"/>
      <dgm:spPr/>
      <dgm:t>
        <a:bodyPr/>
        <a:lstStyle/>
        <a:p>
          <a:r>
            <a:rPr lang="he-IL" dirty="0"/>
            <a:t>חלק </a:t>
          </a:r>
          <a:r>
            <a:rPr lang="he-IL" dirty="0" err="1"/>
            <a:t>מקנין</a:t>
          </a:r>
          <a:r>
            <a:rPr lang="he-IL" dirty="0"/>
            <a:t> כסף</a:t>
          </a:r>
          <a:endParaRPr lang="en-IL" dirty="0"/>
        </a:p>
      </dgm:t>
    </dgm:pt>
    <dgm:pt modelId="{6F6C110E-725B-4FC8-B76E-1183F8C38E24}" type="parTrans" cxnId="{71C37A89-01C8-450C-B31C-0D883C03AFF4}">
      <dgm:prSet/>
      <dgm:spPr/>
      <dgm:t>
        <a:bodyPr/>
        <a:lstStyle/>
        <a:p>
          <a:endParaRPr lang="en-IL"/>
        </a:p>
      </dgm:t>
    </dgm:pt>
    <dgm:pt modelId="{DB209519-980F-4E12-A88A-116D0B1C820A}" type="sibTrans" cxnId="{71C37A89-01C8-450C-B31C-0D883C03AFF4}">
      <dgm:prSet/>
      <dgm:spPr/>
      <dgm:t>
        <a:bodyPr/>
        <a:lstStyle/>
        <a:p>
          <a:endParaRPr lang="en-IL"/>
        </a:p>
      </dgm:t>
    </dgm:pt>
    <dgm:pt modelId="{32372B80-E3C3-4E57-B91A-9FDE713CBE30}">
      <dgm:prSet phldrT="[Text]"/>
      <dgm:spPr/>
      <dgm:t>
        <a:bodyPr/>
        <a:lstStyle/>
        <a:p>
          <a:r>
            <a:rPr lang="he-IL" dirty="0"/>
            <a:t>ר"ת</a:t>
          </a:r>
          <a:endParaRPr lang="en-IL" dirty="0"/>
        </a:p>
      </dgm:t>
    </dgm:pt>
    <dgm:pt modelId="{62D55747-D977-405A-9368-A2654C7D713F}" type="parTrans" cxnId="{88371E56-2B29-4F76-82C9-2BBCDE83D855}">
      <dgm:prSet/>
      <dgm:spPr/>
      <dgm:t>
        <a:bodyPr/>
        <a:lstStyle/>
        <a:p>
          <a:endParaRPr lang="en-IL"/>
        </a:p>
      </dgm:t>
    </dgm:pt>
    <dgm:pt modelId="{778B9025-F6CC-46E6-A8E6-69E4F4013B8A}" type="sibTrans" cxnId="{88371E56-2B29-4F76-82C9-2BBCDE83D855}">
      <dgm:prSet/>
      <dgm:spPr/>
      <dgm:t>
        <a:bodyPr/>
        <a:lstStyle/>
        <a:p>
          <a:endParaRPr lang="en-IL"/>
        </a:p>
      </dgm:t>
    </dgm:pt>
    <dgm:pt modelId="{9402F717-DA11-4A7E-A51F-4A6FC2F3C12D}">
      <dgm:prSet phldrT="[Text]"/>
      <dgm:spPr/>
      <dgm:t>
        <a:bodyPr/>
        <a:lstStyle/>
        <a:p>
          <a:r>
            <a:rPr lang="he-IL" dirty="0"/>
            <a:t>חלק מחליפי שווה בשווה</a:t>
          </a:r>
          <a:endParaRPr lang="en-IL" dirty="0"/>
        </a:p>
      </dgm:t>
    </dgm:pt>
    <dgm:pt modelId="{1340D573-45C4-4CC7-924F-44EAD9714DF5}" type="parTrans" cxnId="{1E6CDB18-A040-4FB6-8C3A-F600861E1083}">
      <dgm:prSet/>
      <dgm:spPr/>
      <dgm:t>
        <a:bodyPr/>
        <a:lstStyle/>
        <a:p>
          <a:endParaRPr lang="en-IL"/>
        </a:p>
      </dgm:t>
    </dgm:pt>
    <dgm:pt modelId="{1ABA47EA-9932-4DFF-A209-D85B43322562}" type="sibTrans" cxnId="{1E6CDB18-A040-4FB6-8C3A-F600861E1083}">
      <dgm:prSet/>
      <dgm:spPr/>
      <dgm:t>
        <a:bodyPr/>
        <a:lstStyle/>
        <a:p>
          <a:endParaRPr lang="en-IL"/>
        </a:p>
      </dgm:t>
    </dgm:pt>
    <dgm:pt modelId="{43776221-B15A-43E6-A64D-BD9DC3CC85A3}">
      <dgm:prSet phldrT="[Text]"/>
      <dgm:spPr/>
      <dgm:t>
        <a:bodyPr/>
        <a:lstStyle/>
        <a:p>
          <a:r>
            <a:rPr lang="en-US" dirty="0"/>
            <a:t>Barter as a potentially distinct demonetized transfer (no </a:t>
          </a:r>
          <a:r>
            <a:rPr lang="he-IL" dirty="0"/>
            <a:t>אונאה</a:t>
          </a:r>
          <a:r>
            <a:rPr lang="en-US" dirty="0"/>
            <a:t>)</a:t>
          </a:r>
          <a:endParaRPr lang="en-IL" dirty="0"/>
        </a:p>
      </dgm:t>
    </dgm:pt>
    <dgm:pt modelId="{F4DF34FB-135F-4D06-9252-A68EE73970B0}" type="parTrans" cxnId="{28D6715E-FBE4-4677-9222-B3CBEB4F0F00}">
      <dgm:prSet/>
      <dgm:spPr/>
      <dgm:t>
        <a:bodyPr/>
        <a:lstStyle/>
        <a:p>
          <a:endParaRPr lang="en-IL"/>
        </a:p>
      </dgm:t>
    </dgm:pt>
    <dgm:pt modelId="{7861AE0A-A47C-4927-874F-DBECA44F0BEA}" type="sibTrans" cxnId="{28D6715E-FBE4-4677-9222-B3CBEB4F0F00}">
      <dgm:prSet/>
      <dgm:spPr/>
      <dgm:t>
        <a:bodyPr/>
        <a:lstStyle/>
        <a:p>
          <a:endParaRPr lang="en-IL"/>
        </a:p>
      </dgm:t>
    </dgm:pt>
    <dgm:pt modelId="{30D13925-8631-4E20-BD36-0DA4C5A77FD6}">
      <dgm:prSet phldrT="[Text]"/>
      <dgm:spPr/>
      <dgm:t>
        <a:bodyPr/>
        <a:lstStyle/>
        <a:p>
          <a:r>
            <a:rPr lang="he-IL" dirty="0"/>
            <a:t>קנין בפני עצמו</a:t>
          </a:r>
          <a:endParaRPr lang="en-IL" dirty="0"/>
        </a:p>
      </dgm:t>
    </dgm:pt>
    <dgm:pt modelId="{E5B96F58-1CD9-4EC1-BBCE-9F7ADF1B2B98}" type="parTrans" cxnId="{ECB269B0-A520-4A01-B81C-49D67BAB235D}">
      <dgm:prSet/>
      <dgm:spPr/>
      <dgm:t>
        <a:bodyPr/>
        <a:lstStyle/>
        <a:p>
          <a:endParaRPr lang="en-IL"/>
        </a:p>
      </dgm:t>
    </dgm:pt>
    <dgm:pt modelId="{2E943D5B-09EC-4A27-8E98-AC5433ADB092}" type="sibTrans" cxnId="{ECB269B0-A520-4A01-B81C-49D67BAB235D}">
      <dgm:prSet/>
      <dgm:spPr/>
      <dgm:t>
        <a:bodyPr/>
        <a:lstStyle/>
        <a:p>
          <a:endParaRPr lang="en-IL"/>
        </a:p>
      </dgm:t>
    </dgm:pt>
    <dgm:pt modelId="{44ADBDE8-A770-4B7D-AEDE-28E4281BA63D}">
      <dgm:prSet phldrT="[Text]"/>
      <dgm:spPr/>
      <dgm:t>
        <a:bodyPr/>
        <a:lstStyle/>
        <a:p>
          <a:r>
            <a:rPr lang="he-IL" dirty="0"/>
            <a:t>ריטב"א- קנין סודר מדין חליפי שווה בשווה </a:t>
          </a:r>
          <a:r>
            <a:rPr lang="en-US" dirty="0"/>
            <a:t> -Barter</a:t>
          </a:r>
          <a:endParaRPr lang="en-IL" dirty="0"/>
        </a:p>
      </dgm:t>
    </dgm:pt>
    <dgm:pt modelId="{BA2F281D-95F5-4027-B172-3319D0E7F769}" type="parTrans" cxnId="{BF36FF17-A2D9-416B-A7CA-CB9B73421D99}">
      <dgm:prSet/>
      <dgm:spPr/>
      <dgm:t>
        <a:bodyPr/>
        <a:lstStyle/>
        <a:p>
          <a:endParaRPr lang="en-IL"/>
        </a:p>
      </dgm:t>
    </dgm:pt>
    <dgm:pt modelId="{479AA862-678A-4133-9CA9-29828B5E3793}" type="sibTrans" cxnId="{BF36FF17-A2D9-416B-A7CA-CB9B73421D99}">
      <dgm:prSet/>
      <dgm:spPr/>
      <dgm:t>
        <a:bodyPr/>
        <a:lstStyle/>
        <a:p>
          <a:endParaRPr lang="en-IL"/>
        </a:p>
      </dgm:t>
    </dgm:pt>
    <dgm:pt modelId="{FB91D762-2CC6-4334-B36E-5A05A76F24B0}" type="pres">
      <dgm:prSet presAssocID="{CB16C0DC-90CE-48E3-B298-AD53DC405665}" presName="hierChild1" presStyleCnt="0">
        <dgm:presLayoutVars>
          <dgm:chPref val="1"/>
          <dgm:dir/>
          <dgm:animOne val="branch"/>
          <dgm:animLvl val="lvl"/>
          <dgm:resizeHandles/>
        </dgm:presLayoutVars>
      </dgm:prSet>
      <dgm:spPr/>
    </dgm:pt>
    <dgm:pt modelId="{8F6C3667-E7C5-4E40-A78C-E368DE3F8AEF}" type="pres">
      <dgm:prSet presAssocID="{6944A4F8-3C2F-4D49-92FA-B0D976A60645}" presName="hierRoot1" presStyleCnt="0"/>
      <dgm:spPr/>
    </dgm:pt>
    <dgm:pt modelId="{E2FFECFD-D97B-4CC4-98D8-42A3787E2541}" type="pres">
      <dgm:prSet presAssocID="{6944A4F8-3C2F-4D49-92FA-B0D976A60645}" presName="composite" presStyleCnt="0"/>
      <dgm:spPr/>
    </dgm:pt>
    <dgm:pt modelId="{8EC39893-1234-4986-9AFF-3E6053CB2A78}" type="pres">
      <dgm:prSet presAssocID="{6944A4F8-3C2F-4D49-92FA-B0D976A60645}" presName="background" presStyleLbl="node0" presStyleIdx="0" presStyleCnt="1"/>
      <dgm:spPr/>
    </dgm:pt>
    <dgm:pt modelId="{5C1ADD0C-F2FD-41C8-8B15-1CF8104B3792}" type="pres">
      <dgm:prSet presAssocID="{6944A4F8-3C2F-4D49-92FA-B0D976A60645}" presName="text" presStyleLbl="fgAcc0" presStyleIdx="0" presStyleCnt="1">
        <dgm:presLayoutVars>
          <dgm:chPref val="3"/>
        </dgm:presLayoutVars>
      </dgm:prSet>
      <dgm:spPr/>
    </dgm:pt>
    <dgm:pt modelId="{B7ACF39C-507E-4EB5-AEB9-9A428B473485}" type="pres">
      <dgm:prSet presAssocID="{6944A4F8-3C2F-4D49-92FA-B0D976A60645}" presName="hierChild2" presStyleCnt="0"/>
      <dgm:spPr/>
    </dgm:pt>
    <dgm:pt modelId="{75336AC8-215E-4DEA-B53B-BEEC80399776}" type="pres">
      <dgm:prSet presAssocID="{6F6C110E-725B-4FC8-B76E-1183F8C38E24}" presName="Name10" presStyleLbl="parChTrans1D2" presStyleIdx="0" presStyleCnt="3"/>
      <dgm:spPr/>
    </dgm:pt>
    <dgm:pt modelId="{D64F9F1F-3B3D-4CFA-B395-7353C7C984CE}" type="pres">
      <dgm:prSet presAssocID="{897A264D-2DBD-4A00-94B2-C4CC71134888}" presName="hierRoot2" presStyleCnt="0"/>
      <dgm:spPr/>
    </dgm:pt>
    <dgm:pt modelId="{85D08212-1C42-49AE-8241-0D9D06BCB29E}" type="pres">
      <dgm:prSet presAssocID="{897A264D-2DBD-4A00-94B2-C4CC71134888}" presName="composite2" presStyleCnt="0"/>
      <dgm:spPr/>
    </dgm:pt>
    <dgm:pt modelId="{D8FDD89A-6F02-437F-BC44-BCE022B8E702}" type="pres">
      <dgm:prSet presAssocID="{897A264D-2DBD-4A00-94B2-C4CC71134888}" presName="background2" presStyleLbl="node2" presStyleIdx="0" presStyleCnt="3"/>
      <dgm:spPr/>
    </dgm:pt>
    <dgm:pt modelId="{B2693CFC-721D-417A-80FC-DA0166908ACF}" type="pres">
      <dgm:prSet presAssocID="{897A264D-2DBD-4A00-94B2-C4CC71134888}" presName="text2" presStyleLbl="fgAcc2" presStyleIdx="0" presStyleCnt="3">
        <dgm:presLayoutVars>
          <dgm:chPref val="3"/>
        </dgm:presLayoutVars>
      </dgm:prSet>
      <dgm:spPr/>
    </dgm:pt>
    <dgm:pt modelId="{0B6A9AE5-BAE8-4E5B-AD83-481A06A48053}" type="pres">
      <dgm:prSet presAssocID="{897A264D-2DBD-4A00-94B2-C4CC71134888}" presName="hierChild3" presStyleCnt="0"/>
      <dgm:spPr/>
    </dgm:pt>
    <dgm:pt modelId="{2B75FA0F-6DE6-4D0B-AF07-4AFD3F460996}" type="pres">
      <dgm:prSet presAssocID="{62D55747-D977-405A-9368-A2654C7D713F}" presName="Name17" presStyleLbl="parChTrans1D3" presStyleIdx="0" presStyleCnt="3"/>
      <dgm:spPr/>
    </dgm:pt>
    <dgm:pt modelId="{40CAA2C0-0D37-4D07-897E-B0C0BF3C03CD}" type="pres">
      <dgm:prSet presAssocID="{32372B80-E3C3-4E57-B91A-9FDE713CBE30}" presName="hierRoot3" presStyleCnt="0"/>
      <dgm:spPr/>
    </dgm:pt>
    <dgm:pt modelId="{7893EDA2-55CB-4DB6-8806-4ACE5C420889}" type="pres">
      <dgm:prSet presAssocID="{32372B80-E3C3-4E57-B91A-9FDE713CBE30}" presName="composite3" presStyleCnt="0"/>
      <dgm:spPr/>
    </dgm:pt>
    <dgm:pt modelId="{19F23161-20E7-4F34-A9E8-EB3394A54522}" type="pres">
      <dgm:prSet presAssocID="{32372B80-E3C3-4E57-B91A-9FDE713CBE30}" presName="background3" presStyleLbl="node3" presStyleIdx="0" presStyleCnt="3"/>
      <dgm:spPr/>
    </dgm:pt>
    <dgm:pt modelId="{6E7DF12C-459C-49BB-8A7A-4D2C5E7F4A1B}" type="pres">
      <dgm:prSet presAssocID="{32372B80-E3C3-4E57-B91A-9FDE713CBE30}" presName="text3" presStyleLbl="fgAcc3" presStyleIdx="0" presStyleCnt="3">
        <dgm:presLayoutVars>
          <dgm:chPref val="3"/>
        </dgm:presLayoutVars>
      </dgm:prSet>
      <dgm:spPr/>
    </dgm:pt>
    <dgm:pt modelId="{E2553327-7E53-4DAA-86EF-FACF2C60D972}" type="pres">
      <dgm:prSet presAssocID="{32372B80-E3C3-4E57-B91A-9FDE713CBE30}" presName="hierChild4" presStyleCnt="0"/>
      <dgm:spPr/>
    </dgm:pt>
    <dgm:pt modelId="{33ACD081-87AE-404A-9964-6242675DF2F4}" type="pres">
      <dgm:prSet presAssocID="{1340D573-45C4-4CC7-924F-44EAD9714DF5}" presName="Name10" presStyleLbl="parChTrans1D2" presStyleIdx="1" presStyleCnt="3"/>
      <dgm:spPr/>
    </dgm:pt>
    <dgm:pt modelId="{1E569000-B3B2-4A45-AE49-D1F90B4AABF5}" type="pres">
      <dgm:prSet presAssocID="{9402F717-DA11-4A7E-A51F-4A6FC2F3C12D}" presName="hierRoot2" presStyleCnt="0"/>
      <dgm:spPr/>
    </dgm:pt>
    <dgm:pt modelId="{55A2EB75-E2AA-4E32-B47A-538709EEEAC9}" type="pres">
      <dgm:prSet presAssocID="{9402F717-DA11-4A7E-A51F-4A6FC2F3C12D}" presName="composite2" presStyleCnt="0"/>
      <dgm:spPr/>
    </dgm:pt>
    <dgm:pt modelId="{CED882D2-EFC5-43EF-AB70-F0F6B445C811}" type="pres">
      <dgm:prSet presAssocID="{9402F717-DA11-4A7E-A51F-4A6FC2F3C12D}" presName="background2" presStyleLbl="node2" presStyleIdx="1" presStyleCnt="3"/>
      <dgm:spPr/>
    </dgm:pt>
    <dgm:pt modelId="{94A0F4D0-9DFE-41CC-88A2-0245D51262B4}" type="pres">
      <dgm:prSet presAssocID="{9402F717-DA11-4A7E-A51F-4A6FC2F3C12D}" presName="text2" presStyleLbl="fgAcc2" presStyleIdx="1" presStyleCnt="3">
        <dgm:presLayoutVars>
          <dgm:chPref val="3"/>
        </dgm:presLayoutVars>
      </dgm:prSet>
      <dgm:spPr/>
    </dgm:pt>
    <dgm:pt modelId="{CCB53D50-DDB1-4517-9D1D-39972B78C9BD}" type="pres">
      <dgm:prSet presAssocID="{9402F717-DA11-4A7E-A51F-4A6FC2F3C12D}" presName="hierChild3" presStyleCnt="0"/>
      <dgm:spPr/>
    </dgm:pt>
    <dgm:pt modelId="{43C9B1E1-151C-4FC7-AFA0-D8801DDA8CEA}" type="pres">
      <dgm:prSet presAssocID="{F4DF34FB-135F-4D06-9252-A68EE73970B0}" presName="Name17" presStyleLbl="parChTrans1D3" presStyleIdx="1" presStyleCnt="3"/>
      <dgm:spPr/>
    </dgm:pt>
    <dgm:pt modelId="{DFD7B710-5A66-43EC-9E1C-06DE1E308E82}" type="pres">
      <dgm:prSet presAssocID="{43776221-B15A-43E6-A64D-BD9DC3CC85A3}" presName="hierRoot3" presStyleCnt="0"/>
      <dgm:spPr/>
    </dgm:pt>
    <dgm:pt modelId="{982DE2C0-386F-4231-BEF0-B3DDE922078A}" type="pres">
      <dgm:prSet presAssocID="{43776221-B15A-43E6-A64D-BD9DC3CC85A3}" presName="composite3" presStyleCnt="0"/>
      <dgm:spPr/>
    </dgm:pt>
    <dgm:pt modelId="{D8EC5ADA-81B6-4D46-8FF9-84620F4F9964}" type="pres">
      <dgm:prSet presAssocID="{43776221-B15A-43E6-A64D-BD9DC3CC85A3}" presName="background3" presStyleLbl="node3" presStyleIdx="1" presStyleCnt="3"/>
      <dgm:spPr/>
    </dgm:pt>
    <dgm:pt modelId="{19876D31-AD06-4070-881F-881740938291}" type="pres">
      <dgm:prSet presAssocID="{43776221-B15A-43E6-A64D-BD9DC3CC85A3}" presName="text3" presStyleLbl="fgAcc3" presStyleIdx="1" presStyleCnt="3">
        <dgm:presLayoutVars>
          <dgm:chPref val="3"/>
        </dgm:presLayoutVars>
      </dgm:prSet>
      <dgm:spPr/>
    </dgm:pt>
    <dgm:pt modelId="{58A893F2-ACAE-43BD-9170-25760AD448B1}" type="pres">
      <dgm:prSet presAssocID="{43776221-B15A-43E6-A64D-BD9DC3CC85A3}" presName="hierChild4" presStyleCnt="0"/>
      <dgm:spPr/>
    </dgm:pt>
    <dgm:pt modelId="{B37E1ECF-C733-44AC-A760-F20AEF484FCE}" type="pres">
      <dgm:prSet presAssocID="{BA2F281D-95F5-4027-B172-3319D0E7F769}" presName="Name17" presStyleLbl="parChTrans1D3" presStyleIdx="2" presStyleCnt="3"/>
      <dgm:spPr/>
    </dgm:pt>
    <dgm:pt modelId="{2B7C3F82-AFC7-421F-AA37-2E61A9175ED7}" type="pres">
      <dgm:prSet presAssocID="{44ADBDE8-A770-4B7D-AEDE-28E4281BA63D}" presName="hierRoot3" presStyleCnt="0"/>
      <dgm:spPr/>
    </dgm:pt>
    <dgm:pt modelId="{2E4D5040-E9BD-4E77-85E0-D7D036DE5A96}" type="pres">
      <dgm:prSet presAssocID="{44ADBDE8-A770-4B7D-AEDE-28E4281BA63D}" presName="composite3" presStyleCnt="0"/>
      <dgm:spPr/>
    </dgm:pt>
    <dgm:pt modelId="{95F1E579-BF3C-4B73-8286-12B983BA4FCE}" type="pres">
      <dgm:prSet presAssocID="{44ADBDE8-A770-4B7D-AEDE-28E4281BA63D}" presName="background3" presStyleLbl="node3" presStyleIdx="2" presStyleCnt="3"/>
      <dgm:spPr/>
    </dgm:pt>
    <dgm:pt modelId="{4A073ED8-206A-475C-AFA3-9AEB2FC0DD4F}" type="pres">
      <dgm:prSet presAssocID="{44ADBDE8-A770-4B7D-AEDE-28E4281BA63D}" presName="text3" presStyleLbl="fgAcc3" presStyleIdx="2" presStyleCnt="3">
        <dgm:presLayoutVars>
          <dgm:chPref val="3"/>
        </dgm:presLayoutVars>
      </dgm:prSet>
      <dgm:spPr/>
    </dgm:pt>
    <dgm:pt modelId="{134C3449-DEF3-4486-9D20-27C0FB71B53E}" type="pres">
      <dgm:prSet presAssocID="{44ADBDE8-A770-4B7D-AEDE-28E4281BA63D}" presName="hierChild4" presStyleCnt="0"/>
      <dgm:spPr/>
    </dgm:pt>
    <dgm:pt modelId="{993E0275-67B4-4848-8893-16ECC18906A4}" type="pres">
      <dgm:prSet presAssocID="{E5B96F58-1CD9-4EC1-BBCE-9F7ADF1B2B98}" presName="Name10" presStyleLbl="parChTrans1D2" presStyleIdx="2" presStyleCnt="3"/>
      <dgm:spPr/>
    </dgm:pt>
    <dgm:pt modelId="{4A9BAF6B-8B7B-4A10-8474-2C03267DB371}" type="pres">
      <dgm:prSet presAssocID="{30D13925-8631-4E20-BD36-0DA4C5A77FD6}" presName="hierRoot2" presStyleCnt="0"/>
      <dgm:spPr/>
    </dgm:pt>
    <dgm:pt modelId="{BECFE7BB-9483-475B-9B89-E54FBDE46E2D}" type="pres">
      <dgm:prSet presAssocID="{30D13925-8631-4E20-BD36-0DA4C5A77FD6}" presName="composite2" presStyleCnt="0"/>
      <dgm:spPr/>
    </dgm:pt>
    <dgm:pt modelId="{60F06D9B-0A3C-4C96-B4EF-C257C4F903C8}" type="pres">
      <dgm:prSet presAssocID="{30D13925-8631-4E20-BD36-0DA4C5A77FD6}" presName="background2" presStyleLbl="node2" presStyleIdx="2" presStyleCnt="3"/>
      <dgm:spPr/>
    </dgm:pt>
    <dgm:pt modelId="{D6FB27F8-2E8A-41EA-8280-5A89E2634144}" type="pres">
      <dgm:prSet presAssocID="{30D13925-8631-4E20-BD36-0DA4C5A77FD6}" presName="text2" presStyleLbl="fgAcc2" presStyleIdx="2" presStyleCnt="3">
        <dgm:presLayoutVars>
          <dgm:chPref val="3"/>
        </dgm:presLayoutVars>
      </dgm:prSet>
      <dgm:spPr/>
    </dgm:pt>
    <dgm:pt modelId="{C70E2465-6714-4C7F-B66B-A3E5AB8AD36B}" type="pres">
      <dgm:prSet presAssocID="{30D13925-8631-4E20-BD36-0DA4C5A77FD6}" presName="hierChild3" presStyleCnt="0"/>
      <dgm:spPr/>
    </dgm:pt>
  </dgm:ptLst>
  <dgm:cxnLst>
    <dgm:cxn modelId="{CDEEDE00-EA89-418B-A825-EF67F879C027}" type="presOf" srcId="{30D13925-8631-4E20-BD36-0DA4C5A77FD6}" destId="{D6FB27F8-2E8A-41EA-8280-5A89E2634144}" srcOrd="0" destOrd="0" presId="urn:microsoft.com/office/officeart/2005/8/layout/hierarchy1"/>
    <dgm:cxn modelId="{0AF4A015-E4F7-40DB-AF9D-2DB8AEDFF1E2}" type="presOf" srcId="{9402F717-DA11-4A7E-A51F-4A6FC2F3C12D}" destId="{94A0F4D0-9DFE-41CC-88A2-0245D51262B4}" srcOrd="0" destOrd="0" presId="urn:microsoft.com/office/officeart/2005/8/layout/hierarchy1"/>
    <dgm:cxn modelId="{14E3A117-BE1C-4BE6-B602-3CA35C59ED95}" type="presOf" srcId="{897A264D-2DBD-4A00-94B2-C4CC71134888}" destId="{B2693CFC-721D-417A-80FC-DA0166908ACF}" srcOrd="0" destOrd="0" presId="urn:microsoft.com/office/officeart/2005/8/layout/hierarchy1"/>
    <dgm:cxn modelId="{BF36FF17-A2D9-416B-A7CA-CB9B73421D99}" srcId="{9402F717-DA11-4A7E-A51F-4A6FC2F3C12D}" destId="{44ADBDE8-A770-4B7D-AEDE-28E4281BA63D}" srcOrd="1" destOrd="0" parTransId="{BA2F281D-95F5-4027-B172-3319D0E7F769}" sibTransId="{479AA862-678A-4133-9CA9-29828B5E3793}"/>
    <dgm:cxn modelId="{1E6CDB18-A040-4FB6-8C3A-F600861E1083}" srcId="{6944A4F8-3C2F-4D49-92FA-B0D976A60645}" destId="{9402F717-DA11-4A7E-A51F-4A6FC2F3C12D}" srcOrd="1" destOrd="0" parTransId="{1340D573-45C4-4CC7-924F-44EAD9714DF5}" sibTransId="{1ABA47EA-9932-4DFF-A209-D85B43322562}"/>
    <dgm:cxn modelId="{BAB2AF38-D8A3-42E3-82C0-4AB9614D11C7}" type="presOf" srcId="{F4DF34FB-135F-4D06-9252-A68EE73970B0}" destId="{43C9B1E1-151C-4FC7-AFA0-D8801DDA8CEA}" srcOrd="0" destOrd="0" presId="urn:microsoft.com/office/officeart/2005/8/layout/hierarchy1"/>
    <dgm:cxn modelId="{28D6715E-FBE4-4677-9222-B3CBEB4F0F00}" srcId="{9402F717-DA11-4A7E-A51F-4A6FC2F3C12D}" destId="{43776221-B15A-43E6-A64D-BD9DC3CC85A3}" srcOrd="0" destOrd="0" parTransId="{F4DF34FB-135F-4D06-9252-A68EE73970B0}" sibTransId="{7861AE0A-A47C-4927-874F-DBECA44F0BEA}"/>
    <dgm:cxn modelId="{8C4ABC74-E6FA-495B-80CE-453A8BEE4C7B}" type="presOf" srcId="{E5B96F58-1CD9-4EC1-BBCE-9F7ADF1B2B98}" destId="{993E0275-67B4-4848-8893-16ECC18906A4}" srcOrd="0" destOrd="0" presId="urn:microsoft.com/office/officeart/2005/8/layout/hierarchy1"/>
    <dgm:cxn modelId="{88371E56-2B29-4F76-82C9-2BBCDE83D855}" srcId="{897A264D-2DBD-4A00-94B2-C4CC71134888}" destId="{32372B80-E3C3-4E57-B91A-9FDE713CBE30}" srcOrd="0" destOrd="0" parTransId="{62D55747-D977-405A-9368-A2654C7D713F}" sibTransId="{778B9025-F6CC-46E6-A8E6-69E4F4013B8A}"/>
    <dgm:cxn modelId="{AF576683-EDF4-4EC7-9116-6A2975F732BD}" type="presOf" srcId="{6944A4F8-3C2F-4D49-92FA-B0D976A60645}" destId="{5C1ADD0C-F2FD-41C8-8B15-1CF8104B3792}" srcOrd="0" destOrd="0" presId="urn:microsoft.com/office/officeart/2005/8/layout/hierarchy1"/>
    <dgm:cxn modelId="{71C37A89-01C8-450C-B31C-0D883C03AFF4}" srcId="{6944A4F8-3C2F-4D49-92FA-B0D976A60645}" destId="{897A264D-2DBD-4A00-94B2-C4CC71134888}" srcOrd="0" destOrd="0" parTransId="{6F6C110E-725B-4FC8-B76E-1183F8C38E24}" sibTransId="{DB209519-980F-4E12-A88A-116D0B1C820A}"/>
    <dgm:cxn modelId="{90ED638F-AAF1-4415-8D86-11371EF1E758}" type="presOf" srcId="{32372B80-E3C3-4E57-B91A-9FDE713CBE30}" destId="{6E7DF12C-459C-49BB-8A7A-4D2C5E7F4A1B}" srcOrd="0" destOrd="0" presId="urn:microsoft.com/office/officeart/2005/8/layout/hierarchy1"/>
    <dgm:cxn modelId="{C5744490-BE37-4C02-A6FD-CF5C87FA08EE}" type="presOf" srcId="{44ADBDE8-A770-4B7D-AEDE-28E4281BA63D}" destId="{4A073ED8-206A-475C-AFA3-9AEB2FC0DD4F}" srcOrd="0" destOrd="0" presId="urn:microsoft.com/office/officeart/2005/8/layout/hierarchy1"/>
    <dgm:cxn modelId="{A143769D-D604-4369-86D7-B839FCCD36C5}" type="presOf" srcId="{62D55747-D977-405A-9368-A2654C7D713F}" destId="{2B75FA0F-6DE6-4D0B-AF07-4AFD3F460996}" srcOrd="0" destOrd="0" presId="urn:microsoft.com/office/officeart/2005/8/layout/hierarchy1"/>
    <dgm:cxn modelId="{ECB269B0-A520-4A01-B81C-49D67BAB235D}" srcId="{6944A4F8-3C2F-4D49-92FA-B0D976A60645}" destId="{30D13925-8631-4E20-BD36-0DA4C5A77FD6}" srcOrd="2" destOrd="0" parTransId="{E5B96F58-1CD9-4EC1-BBCE-9F7ADF1B2B98}" sibTransId="{2E943D5B-09EC-4A27-8E98-AC5433ADB092}"/>
    <dgm:cxn modelId="{214F0CB1-6477-4029-B4A1-AF5F49C1C3D8}" type="presOf" srcId="{43776221-B15A-43E6-A64D-BD9DC3CC85A3}" destId="{19876D31-AD06-4070-881F-881740938291}" srcOrd="0" destOrd="0" presId="urn:microsoft.com/office/officeart/2005/8/layout/hierarchy1"/>
    <dgm:cxn modelId="{2C6357B7-E231-4F1D-8550-AB35489E14F0}" type="presOf" srcId="{1340D573-45C4-4CC7-924F-44EAD9714DF5}" destId="{33ACD081-87AE-404A-9964-6242675DF2F4}" srcOrd="0" destOrd="0" presId="urn:microsoft.com/office/officeart/2005/8/layout/hierarchy1"/>
    <dgm:cxn modelId="{A3F7EBB9-0F1D-4DD0-ADED-3AAB2BE86BCF}" type="presOf" srcId="{CB16C0DC-90CE-48E3-B298-AD53DC405665}" destId="{FB91D762-2CC6-4334-B36E-5A05A76F24B0}" srcOrd="0" destOrd="0" presId="urn:microsoft.com/office/officeart/2005/8/layout/hierarchy1"/>
    <dgm:cxn modelId="{0C95BEBA-7B68-4F4C-B16F-9C57521863A6}" type="presOf" srcId="{6F6C110E-725B-4FC8-B76E-1183F8C38E24}" destId="{75336AC8-215E-4DEA-B53B-BEEC80399776}" srcOrd="0" destOrd="0" presId="urn:microsoft.com/office/officeart/2005/8/layout/hierarchy1"/>
    <dgm:cxn modelId="{E3F909F1-EA39-40BA-B6CF-70CB78EFACBF}" type="presOf" srcId="{BA2F281D-95F5-4027-B172-3319D0E7F769}" destId="{B37E1ECF-C733-44AC-A760-F20AEF484FCE}" srcOrd="0" destOrd="0" presId="urn:microsoft.com/office/officeart/2005/8/layout/hierarchy1"/>
    <dgm:cxn modelId="{822A91F8-53EC-43A3-BBB8-B80C68402687}" srcId="{CB16C0DC-90CE-48E3-B298-AD53DC405665}" destId="{6944A4F8-3C2F-4D49-92FA-B0D976A60645}" srcOrd="0" destOrd="0" parTransId="{1DDEF880-E7DF-44AB-8811-974D5CDB6127}" sibTransId="{3E4C56BD-6ED0-4A5E-A957-3BE1768B860C}"/>
    <dgm:cxn modelId="{0CEFFC38-40B8-4822-9A1B-8F5ABF412B2B}" type="presParOf" srcId="{FB91D762-2CC6-4334-B36E-5A05A76F24B0}" destId="{8F6C3667-E7C5-4E40-A78C-E368DE3F8AEF}" srcOrd="0" destOrd="0" presId="urn:microsoft.com/office/officeart/2005/8/layout/hierarchy1"/>
    <dgm:cxn modelId="{96162981-D279-4F7B-BB50-DBFA5406D7D1}" type="presParOf" srcId="{8F6C3667-E7C5-4E40-A78C-E368DE3F8AEF}" destId="{E2FFECFD-D97B-4CC4-98D8-42A3787E2541}" srcOrd="0" destOrd="0" presId="urn:microsoft.com/office/officeart/2005/8/layout/hierarchy1"/>
    <dgm:cxn modelId="{B86C2CC0-3765-43B9-92D2-103B3CF25BD9}" type="presParOf" srcId="{E2FFECFD-D97B-4CC4-98D8-42A3787E2541}" destId="{8EC39893-1234-4986-9AFF-3E6053CB2A78}" srcOrd="0" destOrd="0" presId="urn:microsoft.com/office/officeart/2005/8/layout/hierarchy1"/>
    <dgm:cxn modelId="{54CE63EC-E279-4F19-B9CE-660886BC49B9}" type="presParOf" srcId="{E2FFECFD-D97B-4CC4-98D8-42A3787E2541}" destId="{5C1ADD0C-F2FD-41C8-8B15-1CF8104B3792}" srcOrd="1" destOrd="0" presId="urn:microsoft.com/office/officeart/2005/8/layout/hierarchy1"/>
    <dgm:cxn modelId="{E4D5F0A2-01C0-4816-8E30-85C1A3D59416}" type="presParOf" srcId="{8F6C3667-E7C5-4E40-A78C-E368DE3F8AEF}" destId="{B7ACF39C-507E-4EB5-AEB9-9A428B473485}" srcOrd="1" destOrd="0" presId="urn:microsoft.com/office/officeart/2005/8/layout/hierarchy1"/>
    <dgm:cxn modelId="{C6C815D0-CF4E-4F9D-880B-1882DE8B03A7}" type="presParOf" srcId="{B7ACF39C-507E-4EB5-AEB9-9A428B473485}" destId="{75336AC8-215E-4DEA-B53B-BEEC80399776}" srcOrd="0" destOrd="0" presId="urn:microsoft.com/office/officeart/2005/8/layout/hierarchy1"/>
    <dgm:cxn modelId="{AD18D1C8-25EE-4C04-B5CD-7D216AD8EF1B}" type="presParOf" srcId="{B7ACF39C-507E-4EB5-AEB9-9A428B473485}" destId="{D64F9F1F-3B3D-4CFA-B395-7353C7C984CE}" srcOrd="1" destOrd="0" presId="urn:microsoft.com/office/officeart/2005/8/layout/hierarchy1"/>
    <dgm:cxn modelId="{FBBE68ED-045B-4EEA-BB31-EF79049AACD2}" type="presParOf" srcId="{D64F9F1F-3B3D-4CFA-B395-7353C7C984CE}" destId="{85D08212-1C42-49AE-8241-0D9D06BCB29E}" srcOrd="0" destOrd="0" presId="urn:microsoft.com/office/officeart/2005/8/layout/hierarchy1"/>
    <dgm:cxn modelId="{04899F6D-63C5-4A17-A229-A243B3DD9525}" type="presParOf" srcId="{85D08212-1C42-49AE-8241-0D9D06BCB29E}" destId="{D8FDD89A-6F02-437F-BC44-BCE022B8E702}" srcOrd="0" destOrd="0" presId="urn:microsoft.com/office/officeart/2005/8/layout/hierarchy1"/>
    <dgm:cxn modelId="{850BEE2D-525D-4A1D-ADAE-E674E59DB579}" type="presParOf" srcId="{85D08212-1C42-49AE-8241-0D9D06BCB29E}" destId="{B2693CFC-721D-417A-80FC-DA0166908ACF}" srcOrd="1" destOrd="0" presId="urn:microsoft.com/office/officeart/2005/8/layout/hierarchy1"/>
    <dgm:cxn modelId="{4BA86A82-329C-4D5D-ADE8-00D6F209BD93}" type="presParOf" srcId="{D64F9F1F-3B3D-4CFA-B395-7353C7C984CE}" destId="{0B6A9AE5-BAE8-4E5B-AD83-481A06A48053}" srcOrd="1" destOrd="0" presId="urn:microsoft.com/office/officeart/2005/8/layout/hierarchy1"/>
    <dgm:cxn modelId="{BB9CA112-6330-4E9B-89DB-BC2A5787107C}" type="presParOf" srcId="{0B6A9AE5-BAE8-4E5B-AD83-481A06A48053}" destId="{2B75FA0F-6DE6-4D0B-AF07-4AFD3F460996}" srcOrd="0" destOrd="0" presId="urn:microsoft.com/office/officeart/2005/8/layout/hierarchy1"/>
    <dgm:cxn modelId="{C16233DD-E066-482E-8284-A4603920371A}" type="presParOf" srcId="{0B6A9AE5-BAE8-4E5B-AD83-481A06A48053}" destId="{40CAA2C0-0D37-4D07-897E-B0C0BF3C03CD}" srcOrd="1" destOrd="0" presId="urn:microsoft.com/office/officeart/2005/8/layout/hierarchy1"/>
    <dgm:cxn modelId="{23C8CCF5-7D92-4ED7-B5D7-0ED772AF6350}" type="presParOf" srcId="{40CAA2C0-0D37-4D07-897E-B0C0BF3C03CD}" destId="{7893EDA2-55CB-4DB6-8806-4ACE5C420889}" srcOrd="0" destOrd="0" presId="urn:microsoft.com/office/officeart/2005/8/layout/hierarchy1"/>
    <dgm:cxn modelId="{A6FB8DC1-47DA-429D-B073-A550B0C72C04}" type="presParOf" srcId="{7893EDA2-55CB-4DB6-8806-4ACE5C420889}" destId="{19F23161-20E7-4F34-A9E8-EB3394A54522}" srcOrd="0" destOrd="0" presId="urn:microsoft.com/office/officeart/2005/8/layout/hierarchy1"/>
    <dgm:cxn modelId="{7812D839-B302-4F8A-B816-1820EC241F6E}" type="presParOf" srcId="{7893EDA2-55CB-4DB6-8806-4ACE5C420889}" destId="{6E7DF12C-459C-49BB-8A7A-4D2C5E7F4A1B}" srcOrd="1" destOrd="0" presId="urn:microsoft.com/office/officeart/2005/8/layout/hierarchy1"/>
    <dgm:cxn modelId="{A5E3D570-861A-4379-9286-B468B8D05ACD}" type="presParOf" srcId="{40CAA2C0-0D37-4D07-897E-B0C0BF3C03CD}" destId="{E2553327-7E53-4DAA-86EF-FACF2C60D972}" srcOrd="1" destOrd="0" presId="urn:microsoft.com/office/officeart/2005/8/layout/hierarchy1"/>
    <dgm:cxn modelId="{FE2192D8-3554-49F5-8575-1EB5A1B14B11}" type="presParOf" srcId="{B7ACF39C-507E-4EB5-AEB9-9A428B473485}" destId="{33ACD081-87AE-404A-9964-6242675DF2F4}" srcOrd="2" destOrd="0" presId="urn:microsoft.com/office/officeart/2005/8/layout/hierarchy1"/>
    <dgm:cxn modelId="{AA505D5D-59B6-4883-B1FF-51DD93BCD12C}" type="presParOf" srcId="{B7ACF39C-507E-4EB5-AEB9-9A428B473485}" destId="{1E569000-B3B2-4A45-AE49-D1F90B4AABF5}" srcOrd="3" destOrd="0" presId="urn:microsoft.com/office/officeart/2005/8/layout/hierarchy1"/>
    <dgm:cxn modelId="{A202151A-7FE1-4A5A-9CB6-3E9A8EDAC09B}" type="presParOf" srcId="{1E569000-B3B2-4A45-AE49-D1F90B4AABF5}" destId="{55A2EB75-E2AA-4E32-B47A-538709EEEAC9}" srcOrd="0" destOrd="0" presId="urn:microsoft.com/office/officeart/2005/8/layout/hierarchy1"/>
    <dgm:cxn modelId="{9B3CD157-39CD-4E2A-84E9-108598BFE5BF}" type="presParOf" srcId="{55A2EB75-E2AA-4E32-B47A-538709EEEAC9}" destId="{CED882D2-EFC5-43EF-AB70-F0F6B445C811}" srcOrd="0" destOrd="0" presId="urn:microsoft.com/office/officeart/2005/8/layout/hierarchy1"/>
    <dgm:cxn modelId="{A35C41B0-5B6D-46A1-BAE5-DEE394D2BC73}" type="presParOf" srcId="{55A2EB75-E2AA-4E32-B47A-538709EEEAC9}" destId="{94A0F4D0-9DFE-41CC-88A2-0245D51262B4}" srcOrd="1" destOrd="0" presId="urn:microsoft.com/office/officeart/2005/8/layout/hierarchy1"/>
    <dgm:cxn modelId="{B2063DB6-158B-4D2F-B7DE-57B5F6BF01D1}" type="presParOf" srcId="{1E569000-B3B2-4A45-AE49-D1F90B4AABF5}" destId="{CCB53D50-DDB1-4517-9D1D-39972B78C9BD}" srcOrd="1" destOrd="0" presId="urn:microsoft.com/office/officeart/2005/8/layout/hierarchy1"/>
    <dgm:cxn modelId="{C6B4E826-12F4-411A-8B49-1B4202726B18}" type="presParOf" srcId="{CCB53D50-DDB1-4517-9D1D-39972B78C9BD}" destId="{43C9B1E1-151C-4FC7-AFA0-D8801DDA8CEA}" srcOrd="0" destOrd="0" presId="urn:microsoft.com/office/officeart/2005/8/layout/hierarchy1"/>
    <dgm:cxn modelId="{4A2378C9-DD08-46F4-9DFC-24108C3950BF}" type="presParOf" srcId="{CCB53D50-DDB1-4517-9D1D-39972B78C9BD}" destId="{DFD7B710-5A66-43EC-9E1C-06DE1E308E82}" srcOrd="1" destOrd="0" presId="urn:microsoft.com/office/officeart/2005/8/layout/hierarchy1"/>
    <dgm:cxn modelId="{E29DD024-1C49-4960-8AF5-7249F6CECD39}" type="presParOf" srcId="{DFD7B710-5A66-43EC-9E1C-06DE1E308E82}" destId="{982DE2C0-386F-4231-BEF0-B3DDE922078A}" srcOrd="0" destOrd="0" presId="urn:microsoft.com/office/officeart/2005/8/layout/hierarchy1"/>
    <dgm:cxn modelId="{24B6F63B-B52B-44D2-84CE-7515287AEC1D}" type="presParOf" srcId="{982DE2C0-386F-4231-BEF0-B3DDE922078A}" destId="{D8EC5ADA-81B6-4D46-8FF9-84620F4F9964}" srcOrd="0" destOrd="0" presId="urn:microsoft.com/office/officeart/2005/8/layout/hierarchy1"/>
    <dgm:cxn modelId="{077433FE-B8A9-478B-97CD-3B503E3C6FB0}" type="presParOf" srcId="{982DE2C0-386F-4231-BEF0-B3DDE922078A}" destId="{19876D31-AD06-4070-881F-881740938291}" srcOrd="1" destOrd="0" presId="urn:microsoft.com/office/officeart/2005/8/layout/hierarchy1"/>
    <dgm:cxn modelId="{F46FC719-B53C-4E9C-A073-02ED9C03B4F0}" type="presParOf" srcId="{DFD7B710-5A66-43EC-9E1C-06DE1E308E82}" destId="{58A893F2-ACAE-43BD-9170-25760AD448B1}" srcOrd="1" destOrd="0" presId="urn:microsoft.com/office/officeart/2005/8/layout/hierarchy1"/>
    <dgm:cxn modelId="{7DD6EBA6-A335-4A6C-B191-7E0FA49CB608}" type="presParOf" srcId="{CCB53D50-DDB1-4517-9D1D-39972B78C9BD}" destId="{B37E1ECF-C733-44AC-A760-F20AEF484FCE}" srcOrd="2" destOrd="0" presId="urn:microsoft.com/office/officeart/2005/8/layout/hierarchy1"/>
    <dgm:cxn modelId="{EB6A875B-C942-4034-8551-5C194A691BAD}" type="presParOf" srcId="{CCB53D50-DDB1-4517-9D1D-39972B78C9BD}" destId="{2B7C3F82-AFC7-421F-AA37-2E61A9175ED7}" srcOrd="3" destOrd="0" presId="urn:microsoft.com/office/officeart/2005/8/layout/hierarchy1"/>
    <dgm:cxn modelId="{39A65691-6032-4455-B572-D35249C6C7F6}" type="presParOf" srcId="{2B7C3F82-AFC7-421F-AA37-2E61A9175ED7}" destId="{2E4D5040-E9BD-4E77-85E0-D7D036DE5A96}" srcOrd="0" destOrd="0" presId="urn:microsoft.com/office/officeart/2005/8/layout/hierarchy1"/>
    <dgm:cxn modelId="{655FD2D6-AA49-4C32-835C-C56C1C66EDE5}" type="presParOf" srcId="{2E4D5040-E9BD-4E77-85E0-D7D036DE5A96}" destId="{95F1E579-BF3C-4B73-8286-12B983BA4FCE}" srcOrd="0" destOrd="0" presId="urn:microsoft.com/office/officeart/2005/8/layout/hierarchy1"/>
    <dgm:cxn modelId="{3502DE65-CDCF-4959-AE77-8A4DC095DC40}" type="presParOf" srcId="{2E4D5040-E9BD-4E77-85E0-D7D036DE5A96}" destId="{4A073ED8-206A-475C-AFA3-9AEB2FC0DD4F}" srcOrd="1" destOrd="0" presId="urn:microsoft.com/office/officeart/2005/8/layout/hierarchy1"/>
    <dgm:cxn modelId="{D23A092F-BDFA-46B7-81E9-A1039610A30E}" type="presParOf" srcId="{2B7C3F82-AFC7-421F-AA37-2E61A9175ED7}" destId="{134C3449-DEF3-4486-9D20-27C0FB71B53E}" srcOrd="1" destOrd="0" presId="urn:microsoft.com/office/officeart/2005/8/layout/hierarchy1"/>
    <dgm:cxn modelId="{E7E99FA4-EDA7-4855-B8F6-C927BE77716A}" type="presParOf" srcId="{B7ACF39C-507E-4EB5-AEB9-9A428B473485}" destId="{993E0275-67B4-4848-8893-16ECC18906A4}" srcOrd="4" destOrd="0" presId="urn:microsoft.com/office/officeart/2005/8/layout/hierarchy1"/>
    <dgm:cxn modelId="{2FD4E23C-0342-409B-A59C-27F77B3DBCA2}" type="presParOf" srcId="{B7ACF39C-507E-4EB5-AEB9-9A428B473485}" destId="{4A9BAF6B-8B7B-4A10-8474-2C03267DB371}" srcOrd="5" destOrd="0" presId="urn:microsoft.com/office/officeart/2005/8/layout/hierarchy1"/>
    <dgm:cxn modelId="{A68021A3-EA87-42ED-839A-EB8BC2C652EE}" type="presParOf" srcId="{4A9BAF6B-8B7B-4A10-8474-2C03267DB371}" destId="{BECFE7BB-9483-475B-9B89-E54FBDE46E2D}" srcOrd="0" destOrd="0" presId="urn:microsoft.com/office/officeart/2005/8/layout/hierarchy1"/>
    <dgm:cxn modelId="{148EDE34-CCBB-4A93-B358-601AAD7CDF11}" type="presParOf" srcId="{BECFE7BB-9483-475B-9B89-E54FBDE46E2D}" destId="{60F06D9B-0A3C-4C96-B4EF-C257C4F903C8}" srcOrd="0" destOrd="0" presId="urn:microsoft.com/office/officeart/2005/8/layout/hierarchy1"/>
    <dgm:cxn modelId="{0C58D636-99BD-4E37-8DE1-468D195E3BF4}" type="presParOf" srcId="{BECFE7BB-9483-475B-9B89-E54FBDE46E2D}" destId="{D6FB27F8-2E8A-41EA-8280-5A89E2634144}" srcOrd="1" destOrd="0" presId="urn:microsoft.com/office/officeart/2005/8/layout/hierarchy1"/>
    <dgm:cxn modelId="{1E42EBA2-7DD5-4423-9705-674B124D33A7}" type="presParOf" srcId="{4A9BAF6B-8B7B-4A10-8474-2C03267DB371}" destId="{C70E2465-6714-4C7F-B66B-A3E5AB8AD36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16C0DC-90CE-48E3-B298-AD53DC40566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6944A4F8-3C2F-4D49-92FA-B0D976A60645}">
      <dgm:prSet phldrT="[Text]"/>
      <dgm:spPr/>
      <dgm:t>
        <a:bodyPr/>
        <a:lstStyle/>
        <a:p>
          <a:r>
            <a:rPr lang="he-IL" dirty="0"/>
            <a:t>קנין סודר</a:t>
          </a:r>
          <a:endParaRPr lang="en-IL" dirty="0"/>
        </a:p>
      </dgm:t>
    </dgm:pt>
    <dgm:pt modelId="{1DDEF880-E7DF-44AB-8811-974D5CDB6127}" type="parTrans" cxnId="{822A91F8-53EC-43A3-BBB8-B80C68402687}">
      <dgm:prSet/>
      <dgm:spPr/>
      <dgm:t>
        <a:bodyPr/>
        <a:lstStyle/>
        <a:p>
          <a:endParaRPr lang="en-IL"/>
        </a:p>
      </dgm:t>
    </dgm:pt>
    <dgm:pt modelId="{3E4C56BD-6ED0-4A5E-A957-3BE1768B860C}" type="sibTrans" cxnId="{822A91F8-53EC-43A3-BBB8-B80C68402687}">
      <dgm:prSet/>
      <dgm:spPr/>
      <dgm:t>
        <a:bodyPr/>
        <a:lstStyle/>
        <a:p>
          <a:endParaRPr lang="en-IL"/>
        </a:p>
      </dgm:t>
    </dgm:pt>
    <dgm:pt modelId="{897A264D-2DBD-4A00-94B2-C4CC71134888}">
      <dgm:prSet phldrT="[Text]"/>
      <dgm:spPr/>
      <dgm:t>
        <a:bodyPr/>
        <a:lstStyle/>
        <a:p>
          <a:r>
            <a:rPr lang="he-IL" dirty="0"/>
            <a:t>חלק </a:t>
          </a:r>
          <a:r>
            <a:rPr lang="he-IL" dirty="0" err="1"/>
            <a:t>מקנין</a:t>
          </a:r>
          <a:r>
            <a:rPr lang="he-IL" dirty="0"/>
            <a:t> כסף</a:t>
          </a:r>
          <a:endParaRPr lang="en-IL" dirty="0"/>
        </a:p>
      </dgm:t>
    </dgm:pt>
    <dgm:pt modelId="{6F6C110E-725B-4FC8-B76E-1183F8C38E24}" type="parTrans" cxnId="{71C37A89-01C8-450C-B31C-0D883C03AFF4}">
      <dgm:prSet/>
      <dgm:spPr/>
      <dgm:t>
        <a:bodyPr/>
        <a:lstStyle/>
        <a:p>
          <a:endParaRPr lang="en-IL"/>
        </a:p>
      </dgm:t>
    </dgm:pt>
    <dgm:pt modelId="{DB209519-980F-4E12-A88A-116D0B1C820A}" type="sibTrans" cxnId="{71C37A89-01C8-450C-B31C-0D883C03AFF4}">
      <dgm:prSet/>
      <dgm:spPr/>
      <dgm:t>
        <a:bodyPr/>
        <a:lstStyle/>
        <a:p>
          <a:endParaRPr lang="en-IL"/>
        </a:p>
      </dgm:t>
    </dgm:pt>
    <dgm:pt modelId="{32372B80-E3C3-4E57-B91A-9FDE713CBE30}">
      <dgm:prSet phldrT="[Text]"/>
      <dgm:spPr/>
      <dgm:t>
        <a:bodyPr/>
        <a:lstStyle/>
        <a:p>
          <a:r>
            <a:rPr lang="he-IL" dirty="0"/>
            <a:t>ר"ת</a:t>
          </a:r>
          <a:endParaRPr lang="en-IL" dirty="0"/>
        </a:p>
      </dgm:t>
    </dgm:pt>
    <dgm:pt modelId="{62D55747-D977-405A-9368-A2654C7D713F}" type="parTrans" cxnId="{88371E56-2B29-4F76-82C9-2BBCDE83D855}">
      <dgm:prSet/>
      <dgm:spPr/>
      <dgm:t>
        <a:bodyPr/>
        <a:lstStyle/>
        <a:p>
          <a:endParaRPr lang="en-IL"/>
        </a:p>
      </dgm:t>
    </dgm:pt>
    <dgm:pt modelId="{778B9025-F6CC-46E6-A8E6-69E4F4013B8A}" type="sibTrans" cxnId="{88371E56-2B29-4F76-82C9-2BBCDE83D855}">
      <dgm:prSet/>
      <dgm:spPr/>
      <dgm:t>
        <a:bodyPr/>
        <a:lstStyle/>
        <a:p>
          <a:endParaRPr lang="en-IL"/>
        </a:p>
      </dgm:t>
    </dgm:pt>
    <dgm:pt modelId="{9402F717-DA11-4A7E-A51F-4A6FC2F3C12D}">
      <dgm:prSet phldrT="[Text]"/>
      <dgm:spPr/>
      <dgm:t>
        <a:bodyPr/>
        <a:lstStyle/>
        <a:p>
          <a:r>
            <a:rPr lang="he-IL" dirty="0"/>
            <a:t>חלק מחליפי שווה בשווה</a:t>
          </a:r>
          <a:endParaRPr lang="en-IL" dirty="0"/>
        </a:p>
      </dgm:t>
    </dgm:pt>
    <dgm:pt modelId="{1340D573-45C4-4CC7-924F-44EAD9714DF5}" type="parTrans" cxnId="{1E6CDB18-A040-4FB6-8C3A-F600861E1083}">
      <dgm:prSet/>
      <dgm:spPr/>
      <dgm:t>
        <a:bodyPr/>
        <a:lstStyle/>
        <a:p>
          <a:endParaRPr lang="en-IL"/>
        </a:p>
      </dgm:t>
    </dgm:pt>
    <dgm:pt modelId="{1ABA47EA-9932-4DFF-A209-D85B43322562}" type="sibTrans" cxnId="{1E6CDB18-A040-4FB6-8C3A-F600861E1083}">
      <dgm:prSet/>
      <dgm:spPr/>
      <dgm:t>
        <a:bodyPr/>
        <a:lstStyle/>
        <a:p>
          <a:endParaRPr lang="en-IL"/>
        </a:p>
      </dgm:t>
    </dgm:pt>
    <dgm:pt modelId="{43776221-B15A-43E6-A64D-BD9DC3CC85A3}">
      <dgm:prSet phldrT="[Text]"/>
      <dgm:spPr/>
      <dgm:t>
        <a:bodyPr/>
        <a:lstStyle/>
        <a:p>
          <a:r>
            <a:rPr lang="en-US" dirty="0"/>
            <a:t>Barter as a potentially distinct demonetized transfer (no </a:t>
          </a:r>
          <a:r>
            <a:rPr lang="he-IL" dirty="0"/>
            <a:t>אונאה</a:t>
          </a:r>
          <a:r>
            <a:rPr lang="en-US" dirty="0"/>
            <a:t>)</a:t>
          </a:r>
          <a:endParaRPr lang="en-IL" dirty="0"/>
        </a:p>
      </dgm:t>
    </dgm:pt>
    <dgm:pt modelId="{F4DF34FB-135F-4D06-9252-A68EE73970B0}" type="parTrans" cxnId="{28D6715E-FBE4-4677-9222-B3CBEB4F0F00}">
      <dgm:prSet/>
      <dgm:spPr/>
      <dgm:t>
        <a:bodyPr/>
        <a:lstStyle/>
        <a:p>
          <a:endParaRPr lang="en-IL"/>
        </a:p>
      </dgm:t>
    </dgm:pt>
    <dgm:pt modelId="{7861AE0A-A47C-4927-874F-DBECA44F0BEA}" type="sibTrans" cxnId="{28D6715E-FBE4-4677-9222-B3CBEB4F0F00}">
      <dgm:prSet/>
      <dgm:spPr/>
      <dgm:t>
        <a:bodyPr/>
        <a:lstStyle/>
        <a:p>
          <a:endParaRPr lang="en-IL"/>
        </a:p>
      </dgm:t>
    </dgm:pt>
    <dgm:pt modelId="{30D13925-8631-4E20-BD36-0DA4C5A77FD6}">
      <dgm:prSet phldrT="[Text]"/>
      <dgm:spPr/>
      <dgm:t>
        <a:bodyPr/>
        <a:lstStyle/>
        <a:p>
          <a:r>
            <a:rPr lang="he-IL" dirty="0"/>
            <a:t>קנין </a:t>
          </a:r>
          <a:r>
            <a:rPr lang="he-IL" dirty="0" err="1"/>
            <a:t>גמירות</a:t>
          </a:r>
          <a:r>
            <a:rPr lang="he-IL" dirty="0"/>
            <a:t> דעת</a:t>
          </a:r>
          <a:endParaRPr lang="en-IL" dirty="0"/>
        </a:p>
      </dgm:t>
    </dgm:pt>
    <dgm:pt modelId="{E5B96F58-1CD9-4EC1-BBCE-9F7ADF1B2B98}" type="parTrans" cxnId="{ECB269B0-A520-4A01-B81C-49D67BAB235D}">
      <dgm:prSet/>
      <dgm:spPr/>
      <dgm:t>
        <a:bodyPr/>
        <a:lstStyle/>
        <a:p>
          <a:endParaRPr lang="en-IL"/>
        </a:p>
      </dgm:t>
    </dgm:pt>
    <dgm:pt modelId="{2E943D5B-09EC-4A27-8E98-AC5433ADB092}" type="sibTrans" cxnId="{ECB269B0-A520-4A01-B81C-49D67BAB235D}">
      <dgm:prSet/>
      <dgm:spPr/>
      <dgm:t>
        <a:bodyPr/>
        <a:lstStyle/>
        <a:p>
          <a:endParaRPr lang="en-IL"/>
        </a:p>
      </dgm:t>
    </dgm:pt>
    <dgm:pt modelId="{F018EC11-6DD8-4760-ABCE-3ABBF68E7112}">
      <dgm:prSet phldrT="[Text]"/>
      <dgm:spPr/>
      <dgm:t>
        <a:bodyPr/>
        <a:lstStyle/>
        <a:p>
          <a:r>
            <a:rPr lang="he-IL" dirty="0"/>
            <a:t>קנין בפני עצמו</a:t>
          </a:r>
          <a:endParaRPr lang="en-IL" dirty="0"/>
        </a:p>
      </dgm:t>
    </dgm:pt>
    <dgm:pt modelId="{8AB2A717-5B7C-4E9D-9C22-27205E492F9F}" type="parTrans" cxnId="{40F9A3C6-887E-4C73-B489-050066BB9C79}">
      <dgm:prSet/>
      <dgm:spPr/>
      <dgm:t>
        <a:bodyPr/>
        <a:lstStyle/>
        <a:p>
          <a:endParaRPr lang="en-IL"/>
        </a:p>
      </dgm:t>
    </dgm:pt>
    <dgm:pt modelId="{CEAAF377-AF07-47E0-AF3C-673C4A107090}" type="sibTrans" cxnId="{40F9A3C6-887E-4C73-B489-050066BB9C79}">
      <dgm:prSet/>
      <dgm:spPr/>
      <dgm:t>
        <a:bodyPr/>
        <a:lstStyle/>
        <a:p>
          <a:endParaRPr lang="en-IL"/>
        </a:p>
      </dgm:t>
    </dgm:pt>
    <dgm:pt modelId="{FB91D762-2CC6-4334-B36E-5A05A76F24B0}" type="pres">
      <dgm:prSet presAssocID="{CB16C0DC-90CE-48E3-B298-AD53DC405665}" presName="hierChild1" presStyleCnt="0">
        <dgm:presLayoutVars>
          <dgm:chPref val="1"/>
          <dgm:dir/>
          <dgm:animOne val="branch"/>
          <dgm:animLvl val="lvl"/>
          <dgm:resizeHandles/>
        </dgm:presLayoutVars>
      </dgm:prSet>
      <dgm:spPr/>
    </dgm:pt>
    <dgm:pt modelId="{8F6C3667-E7C5-4E40-A78C-E368DE3F8AEF}" type="pres">
      <dgm:prSet presAssocID="{6944A4F8-3C2F-4D49-92FA-B0D976A60645}" presName="hierRoot1" presStyleCnt="0"/>
      <dgm:spPr/>
    </dgm:pt>
    <dgm:pt modelId="{E2FFECFD-D97B-4CC4-98D8-42A3787E2541}" type="pres">
      <dgm:prSet presAssocID="{6944A4F8-3C2F-4D49-92FA-B0D976A60645}" presName="composite" presStyleCnt="0"/>
      <dgm:spPr/>
    </dgm:pt>
    <dgm:pt modelId="{8EC39893-1234-4986-9AFF-3E6053CB2A78}" type="pres">
      <dgm:prSet presAssocID="{6944A4F8-3C2F-4D49-92FA-B0D976A60645}" presName="background" presStyleLbl="node0" presStyleIdx="0" presStyleCnt="1"/>
      <dgm:spPr/>
    </dgm:pt>
    <dgm:pt modelId="{5C1ADD0C-F2FD-41C8-8B15-1CF8104B3792}" type="pres">
      <dgm:prSet presAssocID="{6944A4F8-3C2F-4D49-92FA-B0D976A60645}" presName="text" presStyleLbl="fgAcc0" presStyleIdx="0" presStyleCnt="1">
        <dgm:presLayoutVars>
          <dgm:chPref val="3"/>
        </dgm:presLayoutVars>
      </dgm:prSet>
      <dgm:spPr/>
    </dgm:pt>
    <dgm:pt modelId="{B7ACF39C-507E-4EB5-AEB9-9A428B473485}" type="pres">
      <dgm:prSet presAssocID="{6944A4F8-3C2F-4D49-92FA-B0D976A60645}" presName="hierChild2" presStyleCnt="0"/>
      <dgm:spPr/>
    </dgm:pt>
    <dgm:pt modelId="{75336AC8-215E-4DEA-B53B-BEEC80399776}" type="pres">
      <dgm:prSet presAssocID="{6F6C110E-725B-4FC8-B76E-1183F8C38E24}" presName="Name10" presStyleLbl="parChTrans1D2" presStyleIdx="0" presStyleCnt="3"/>
      <dgm:spPr/>
    </dgm:pt>
    <dgm:pt modelId="{D64F9F1F-3B3D-4CFA-B395-7353C7C984CE}" type="pres">
      <dgm:prSet presAssocID="{897A264D-2DBD-4A00-94B2-C4CC71134888}" presName="hierRoot2" presStyleCnt="0"/>
      <dgm:spPr/>
    </dgm:pt>
    <dgm:pt modelId="{85D08212-1C42-49AE-8241-0D9D06BCB29E}" type="pres">
      <dgm:prSet presAssocID="{897A264D-2DBD-4A00-94B2-C4CC71134888}" presName="composite2" presStyleCnt="0"/>
      <dgm:spPr/>
    </dgm:pt>
    <dgm:pt modelId="{D8FDD89A-6F02-437F-BC44-BCE022B8E702}" type="pres">
      <dgm:prSet presAssocID="{897A264D-2DBD-4A00-94B2-C4CC71134888}" presName="background2" presStyleLbl="node2" presStyleIdx="0" presStyleCnt="3"/>
      <dgm:spPr/>
    </dgm:pt>
    <dgm:pt modelId="{B2693CFC-721D-417A-80FC-DA0166908ACF}" type="pres">
      <dgm:prSet presAssocID="{897A264D-2DBD-4A00-94B2-C4CC71134888}" presName="text2" presStyleLbl="fgAcc2" presStyleIdx="0" presStyleCnt="3">
        <dgm:presLayoutVars>
          <dgm:chPref val="3"/>
        </dgm:presLayoutVars>
      </dgm:prSet>
      <dgm:spPr/>
    </dgm:pt>
    <dgm:pt modelId="{0B6A9AE5-BAE8-4E5B-AD83-481A06A48053}" type="pres">
      <dgm:prSet presAssocID="{897A264D-2DBD-4A00-94B2-C4CC71134888}" presName="hierChild3" presStyleCnt="0"/>
      <dgm:spPr/>
    </dgm:pt>
    <dgm:pt modelId="{2B75FA0F-6DE6-4D0B-AF07-4AFD3F460996}" type="pres">
      <dgm:prSet presAssocID="{62D55747-D977-405A-9368-A2654C7D713F}" presName="Name17" presStyleLbl="parChTrans1D3" presStyleIdx="0" presStyleCnt="3"/>
      <dgm:spPr/>
    </dgm:pt>
    <dgm:pt modelId="{40CAA2C0-0D37-4D07-897E-B0C0BF3C03CD}" type="pres">
      <dgm:prSet presAssocID="{32372B80-E3C3-4E57-B91A-9FDE713CBE30}" presName="hierRoot3" presStyleCnt="0"/>
      <dgm:spPr/>
    </dgm:pt>
    <dgm:pt modelId="{7893EDA2-55CB-4DB6-8806-4ACE5C420889}" type="pres">
      <dgm:prSet presAssocID="{32372B80-E3C3-4E57-B91A-9FDE713CBE30}" presName="composite3" presStyleCnt="0"/>
      <dgm:spPr/>
    </dgm:pt>
    <dgm:pt modelId="{19F23161-20E7-4F34-A9E8-EB3394A54522}" type="pres">
      <dgm:prSet presAssocID="{32372B80-E3C3-4E57-B91A-9FDE713CBE30}" presName="background3" presStyleLbl="node3" presStyleIdx="0" presStyleCnt="3"/>
      <dgm:spPr/>
    </dgm:pt>
    <dgm:pt modelId="{6E7DF12C-459C-49BB-8A7A-4D2C5E7F4A1B}" type="pres">
      <dgm:prSet presAssocID="{32372B80-E3C3-4E57-B91A-9FDE713CBE30}" presName="text3" presStyleLbl="fgAcc3" presStyleIdx="0" presStyleCnt="3">
        <dgm:presLayoutVars>
          <dgm:chPref val="3"/>
        </dgm:presLayoutVars>
      </dgm:prSet>
      <dgm:spPr/>
    </dgm:pt>
    <dgm:pt modelId="{E2553327-7E53-4DAA-86EF-FACF2C60D972}" type="pres">
      <dgm:prSet presAssocID="{32372B80-E3C3-4E57-B91A-9FDE713CBE30}" presName="hierChild4" presStyleCnt="0"/>
      <dgm:spPr/>
    </dgm:pt>
    <dgm:pt modelId="{33ACD081-87AE-404A-9964-6242675DF2F4}" type="pres">
      <dgm:prSet presAssocID="{1340D573-45C4-4CC7-924F-44EAD9714DF5}" presName="Name10" presStyleLbl="parChTrans1D2" presStyleIdx="1" presStyleCnt="3"/>
      <dgm:spPr/>
    </dgm:pt>
    <dgm:pt modelId="{1E569000-B3B2-4A45-AE49-D1F90B4AABF5}" type="pres">
      <dgm:prSet presAssocID="{9402F717-DA11-4A7E-A51F-4A6FC2F3C12D}" presName="hierRoot2" presStyleCnt="0"/>
      <dgm:spPr/>
    </dgm:pt>
    <dgm:pt modelId="{55A2EB75-E2AA-4E32-B47A-538709EEEAC9}" type="pres">
      <dgm:prSet presAssocID="{9402F717-DA11-4A7E-A51F-4A6FC2F3C12D}" presName="composite2" presStyleCnt="0"/>
      <dgm:spPr/>
    </dgm:pt>
    <dgm:pt modelId="{CED882D2-EFC5-43EF-AB70-F0F6B445C811}" type="pres">
      <dgm:prSet presAssocID="{9402F717-DA11-4A7E-A51F-4A6FC2F3C12D}" presName="background2" presStyleLbl="node2" presStyleIdx="1" presStyleCnt="3"/>
      <dgm:spPr/>
    </dgm:pt>
    <dgm:pt modelId="{94A0F4D0-9DFE-41CC-88A2-0245D51262B4}" type="pres">
      <dgm:prSet presAssocID="{9402F717-DA11-4A7E-A51F-4A6FC2F3C12D}" presName="text2" presStyleLbl="fgAcc2" presStyleIdx="1" presStyleCnt="3">
        <dgm:presLayoutVars>
          <dgm:chPref val="3"/>
        </dgm:presLayoutVars>
      </dgm:prSet>
      <dgm:spPr/>
    </dgm:pt>
    <dgm:pt modelId="{CCB53D50-DDB1-4517-9D1D-39972B78C9BD}" type="pres">
      <dgm:prSet presAssocID="{9402F717-DA11-4A7E-A51F-4A6FC2F3C12D}" presName="hierChild3" presStyleCnt="0"/>
      <dgm:spPr/>
    </dgm:pt>
    <dgm:pt modelId="{43C9B1E1-151C-4FC7-AFA0-D8801DDA8CEA}" type="pres">
      <dgm:prSet presAssocID="{F4DF34FB-135F-4D06-9252-A68EE73970B0}" presName="Name17" presStyleLbl="parChTrans1D3" presStyleIdx="1" presStyleCnt="3"/>
      <dgm:spPr/>
    </dgm:pt>
    <dgm:pt modelId="{DFD7B710-5A66-43EC-9E1C-06DE1E308E82}" type="pres">
      <dgm:prSet presAssocID="{43776221-B15A-43E6-A64D-BD9DC3CC85A3}" presName="hierRoot3" presStyleCnt="0"/>
      <dgm:spPr/>
    </dgm:pt>
    <dgm:pt modelId="{982DE2C0-386F-4231-BEF0-B3DDE922078A}" type="pres">
      <dgm:prSet presAssocID="{43776221-B15A-43E6-A64D-BD9DC3CC85A3}" presName="composite3" presStyleCnt="0"/>
      <dgm:spPr/>
    </dgm:pt>
    <dgm:pt modelId="{D8EC5ADA-81B6-4D46-8FF9-84620F4F9964}" type="pres">
      <dgm:prSet presAssocID="{43776221-B15A-43E6-A64D-BD9DC3CC85A3}" presName="background3" presStyleLbl="node3" presStyleIdx="1" presStyleCnt="3"/>
      <dgm:spPr/>
    </dgm:pt>
    <dgm:pt modelId="{19876D31-AD06-4070-881F-881740938291}" type="pres">
      <dgm:prSet presAssocID="{43776221-B15A-43E6-A64D-BD9DC3CC85A3}" presName="text3" presStyleLbl="fgAcc3" presStyleIdx="1" presStyleCnt="3">
        <dgm:presLayoutVars>
          <dgm:chPref val="3"/>
        </dgm:presLayoutVars>
      </dgm:prSet>
      <dgm:spPr/>
    </dgm:pt>
    <dgm:pt modelId="{58A893F2-ACAE-43BD-9170-25760AD448B1}" type="pres">
      <dgm:prSet presAssocID="{43776221-B15A-43E6-A64D-BD9DC3CC85A3}" presName="hierChild4" presStyleCnt="0"/>
      <dgm:spPr/>
    </dgm:pt>
    <dgm:pt modelId="{7EFACE75-6386-4536-86D2-BB60BE14A13F}" type="pres">
      <dgm:prSet presAssocID="{8AB2A717-5B7C-4E9D-9C22-27205E492F9F}" presName="Name10" presStyleLbl="parChTrans1D2" presStyleIdx="2" presStyleCnt="3"/>
      <dgm:spPr/>
    </dgm:pt>
    <dgm:pt modelId="{C7256CF3-8478-40F5-B5C4-D3E6452AEE9B}" type="pres">
      <dgm:prSet presAssocID="{F018EC11-6DD8-4760-ABCE-3ABBF68E7112}" presName="hierRoot2" presStyleCnt="0"/>
      <dgm:spPr/>
    </dgm:pt>
    <dgm:pt modelId="{CF622AF3-E529-4FE0-9AF1-82704C847818}" type="pres">
      <dgm:prSet presAssocID="{F018EC11-6DD8-4760-ABCE-3ABBF68E7112}" presName="composite2" presStyleCnt="0"/>
      <dgm:spPr/>
    </dgm:pt>
    <dgm:pt modelId="{ED0576C1-A3AA-4563-85C0-CA2D155A19DB}" type="pres">
      <dgm:prSet presAssocID="{F018EC11-6DD8-4760-ABCE-3ABBF68E7112}" presName="background2" presStyleLbl="node2" presStyleIdx="2" presStyleCnt="3"/>
      <dgm:spPr/>
    </dgm:pt>
    <dgm:pt modelId="{555BCECA-F700-4BC1-AF44-04D80A3CA08B}" type="pres">
      <dgm:prSet presAssocID="{F018EC11-6DD8-4760-ABCE-3ABBF68E7112}" presName="text2" presStyleLbl="fgAcc2" presStyleIdx="2" presStyleCnt="3">
        <dgm:presLayoutVars>
          <dgm:chPref val="3"/>
        </dgm:presLayoutVars>
      </dgm:prSet>
      <dgm:spPr/>
    </dgm:pt>
    <dgm:pt modelId="{4BEF1445-920A-4129-BBA6-F41A4A694DA3}" type="pres">
      <dgm:prSet presAssocID="{F018EC11-6DD8-4760-ABCE-3ABBF68E7112}" presName="hierChild3" presStyleCnt="0"/>
      <dgm:spPr/>
    </dgm:pt>
    <dgm:pt modelId="{9E3EE9DE-9704-4A73-8099-142432E33026}" type="pres">
      <dgm:prSet presAssocID="{E5B96F58-1CD9-4EC1-BBCE-9F7ADF1B2B98}" presName="Name17" presStyleLbl="parChTrans1D3" presStyleIdx="2" presStyleCnt="3"/>
      <dgm:spPr/>
    </dgm:pt>
    <dgm:pt modelId="{6BCC08FE-4CD6-4943-88F5-D1CF8618574C}" type="pres">
      <dgm:prSet presAssocID="{30D13925-8631-4E20-BD36-0DA4C5A77FD6}" presName="hierRoot3" presStyleCnt="0"/>
      <dgm:spPr/>
    </dgm:pt>
    <dgm:pt modelId="{55C7461D-63C0-4235-88AF-CF0F95D5A852}" type="pres">
      <dgm:prSet presAssocID="{30D13925-8631-4E20-BD36-0DA4C5A77FD6}" presName="composite3" presStyleCnt="0"/>
      <dgm:spPr/>
    </dgm:pt>
    <dgm:pt modelId="{01B80156-7312-41CB-A8C4-2B7A97E00E23}" type="pres">
      <dgm:prSet presAssocID="{30D13925-8631-4E20-BD36-0DA4C5A77FD6}" presName="background3" presStyleLbl="node3" presStyleIdx="2" presStyleCnt="3"/>
      <dgm:spPr/>
    </dgm:pt>
    <dgm:pt modelId="{E6FEA295-EE05-45A1-9D9D-6418DCA5FE3D}" type="pres">
      <dgm:prSet presAssocID="{30D13925-8631-4E20-BD36-0DA4C5A77FD6}" presName="text3" presStyleLbl="fgAcc3" presStyleIdx="2" presStyleCnt="3">
        <dgm:presLayoutVars>
          <dgm:chPref val="3"/>
        </dgm:presLayoutVars>
      </dgm:prSet>
      <dgm:spPr/>
    </dgm:pt>
    <dgm:pt modelId="{A5960EE7-8B11-4065-8B4A-FBD8A25B0B5C}" type="pres">
      <dgm:prSet presAssocID="{30D13925-8631-4E20-BD36-0DA4C5A77FD6}" presName="hierChild4" presStyleCnt="0"/>
      <dgm:spPr/>
    </dgm:pt>
  </dgm:ptLst>
  <dgm:cxnLst>
    <dgm:cxn modelId="{0AF4A015-E4F7-40DB-AF9D-2DB8AEDFF1E2}" type="presOf" srcId="{9402F717-DA11-4A7E-A51F-4A6FC2F3C12D}" destId="{94A0F4D0-9DFE-41CC-88A2-0245D51262B4}" srcOrd="0" destOrd="0" presId="urn:microsoft.com/office/officeart/2005/8/layout/hierarchy1"/>
    <dgm:cxn modelId="{14E3A117-BE1C-4BE6-B602-3CA35C59ED95}" type="presOf" srcId="{897A264D-2DBD-4A00-94B2-C4CC71134888}" destId="{B2693CFC-721D-417A-80FC-DA0166908ACF}" srcOrd="0" destOrd="0" presId="urn:microsoft.com/office/officeart/2005/8/layout/hierarchy1"/>
    <dgm:cxn modelId="{1E6CDB18-A040-4FB6-8C3A-F600861E1083}" srcId="{6944A4F8-3C2F-4D49-92FA-B0D976A60645}" destId="{9402F717-DA11-4A7E-A51F-4A6FC2F3C12D}" srcOrd="1" destOrd="0" parTransId="{1340D573-45C4-4CC7-924F-44EAD9714DF5}" sibTransId="{1ABA47EA-9932-4DFF-A209-D85B43322562}"/>
    <dgm:cxn modelId="{BAB2AF38-D8A3-42E3-82C0-4AB9614D11C7}" type="presOf" srcId="{F4DF34FB-135F-4D06-9252-A68EE73970B0}" destId="{43C9B1E1-151C-4FC7-AFA0-D8801DDA8CEA}" srcOrd="0" destOrd="0" presId="urn:microsoft.com/office/officeart/2005/8/layout/hierarchy1"/>
    <dgm:cxn modelId="{C949823E-7B6C-49C5-990C-CCF9E752B3BA}" type="presOf" srcId="{E5B96F58-1CD9-4EC1-BBCE-9F7ADF1B2B98}" destId="{9E3EE9DE-9704-4A73-8099-142432E33026}" srcOrd="0" destOrd="0" presId="urn:microsoft.com/office/officeart/2005/8/layout/hierarchy1"/>
    <dgm:cxn modelId="{3AEADE5D-7AC0-4785-BE78-9A6BC42E59FD}" type="presOf" srcId="{F018EC11-6DD8-4760-ABCE-3ABBF68E7112}" destId="{555BCECA-F700-4BC1-AF44-04D80A3CA08B}" srcOrd="0" destOrd="0" presId="urn:microsoft.com/office/officeart/2005/8/layout/hierarchy1"/>
    <dgm:cxn modelId="{28D6715E-FBE4-4677-9222-B3CBEB4F0F00}" srcId="{9402F717-DA11-4A7E-A51F-4A6FC2F3C12D}" destId="{43776221-B15A-43E6-A64D-BD9DC3CC85A3}" srcOrd="0" destOrd="0" parTransId="{F4DF34FB-135F-4D06-9252-A68EE73970B0}" sibTransId="{7861AE0A-A47C-4927-874F-DBECA44F0BEA}"/>
    <dgm:cxn modelId="{CDAC694B-A876-4DA3-BDA7-EF132FC76CA5}" type="presOf" srcId="{30D13925-8631-4E20-BD36-0DA4C5A77FD6}" destId="{E6FEA295-EE05-45A1-9D9D-6418DCA5FE3D}" srcOrd="0" destOrd="0" presId="urn:microsoft.com/office/officeart/2005/8/layout/hierarchy1"/>
    <dgm:cxn modelId="{88371E56-2B29-4F76-82C9-2BBCDE83D855}" srcId="{897A264D-2DBD-4A00-94B2-C4CC71134888}" destId="{32372B80-E3C3-4E57-B91A-9FDE713CBE30}" srcOrd="0" destOrd="0" parTransId="{62D55747-D977-405A-9368-A2654C7D713F}" sibTransId="{778B9025-F6CC-46E6-A8E6-69E4F4013B8A}"/>
    <dgm:cxn modelId="{AF576683-EDF4-4EC7-9116-6A2975F732BD}" type="presOf" srcId="{6944A4F8-3C2F-4D49-92FA-B0D976A60645}" destId="{5C1ADD0C-F2FD-41C8-8B15-1CF8104B3792}" srcOrd="0" destOrd="0" presId="urn:microsoft.com/office/officeart/2005/8/layout/hierarchy1"/>
    <dgm:cxn modelId="{71C37A89-01C8-450C-B31C-0D883C03AFF4}" srcId="{6944A4F8-3C2F-4D49-92FA-B0D976A60645}" destId="{897A264D-2DBD-4A00-94B2-C4CC71134888}" srcOrd="0" destOrd="0" parTransId="{6F6C110E-725B-4FC8-B76E-1183F8C38E24}" sibTransId="{DB209519-980F-4E12-A88A-116D0B1C820A}"/>
    <dgm:cxn modelId="{90ED638F-AAF1-4415-8D86-11371EF1E758}" type="presOf" srcId="{32372B80-E3C3-4E57-B91A-9FDE713CBE30}" destId="{6E7DF12C-459C-49BB-8A7A-4D2C5E7F4A1B}" srcOrd="0" destOrd="0" presId="urn:microsoft.com/office/officeart/2005/8/layout/hierarchy1"/>
    <dgm:cxn modelId="{A143769D-D604-4369-86D7-B839FCCD36C5}" type="presOf" srcId="{62D55747-D977-405A-9368-A2654C7D713F}" destId="{2B75FA0F-6DE6-4D0B-AF07-4AFD3F460996}" srcOrd="0" destOrd="0" presId="urn:microsoft.com/office/officeart/2005/8/layout/hierarchy1"/>
    <dgm:cxn modelId="{94754DA4-6CE8-4F62-911F-80C9DD8DEDC0}" type="presOf" srcId="{8AB2A717-5B7C-4E9D-9C22-27205E492F9F}" destId="{7EFACE75-6386-4536-86D2-BB60BE14A13F}" srcOrd="0" destOrd="0" presId="urn:microsoft.com/office/officeart/2005/8/layout/hierarchy1"/>
    <dgm:cxn modelId="{ECB269B0-A520-4A01-B81C-49D67BAB235D}" srcId="{F018EC11-6DD8-4760-ABCE-3ABBF68E7112}" destId="{30D13925-8631-4E20-BD36-0DA4C5A77FD6}" srcOrd="0" destOrd="0" parTransId="{E5B96F58-1CD9-4EC1-BBCE-9F7ADF1B2B98}" sibTransId="{2E943D5B-09EC-4A27-8E98-AC5433ADB092}"/>
    <dgm:cxn modelId="{214F0CB1-6477-4029-B4A1-AF5F49C1C3D8}" type="presOf" srcId="{43776221-B15A-43E6-A64D-BD9DC3CC85A3}" destId="{19876D31-AD06-4070-881F-881740938291}" srcOrd="0" destOrd="0" presId="urn:microsoft.com/office/officeart/2005/8/layout/hierarchy1"/>
    <dgm:cxn modelId="{2C6357B7-E231-4F1D-8550-AB35489E14F0}" type="presOf" srcId="{1340D573-45C4-4CC7-924F-44EAD9714DF5}" destId="{33ACD081-87AE-404A-9964-6242675DF2F4}" srcOrd="0" destOrd="0" presId="urn:microsoft.com/office/officeart/2005/8/layout/hierarchy1"/>
    <dgm:cxn modelId="{A3F7EBB9-0F1D-4DD0-ADED-3AAB2BE86BCF}" type="presOf" srcId="{CB16C0DC-90CE-48E3-B298-AD53DC405665}" destId="{FB91D762-2CC6-4334-B36E-5A05A76F24B0}" srcOrd="0" destOrd="0" presId="urn:microsoft.com/office/officeart/2005/8/layout/hierarchy1"/>
    <dgm:cxn modelId="{0C95BEBA-7B68-4F4C-B16F-9C57521863A6}" type="presOf" srcId="{6F6C110E-725B-4FC8-B76E-1183F8C38E24}" destId="{75336AC8-215E-4DEA-B53B-BEEC80399776}" srcOrd="0" destOrd="0" presId="urn:microsoft.com/office/officeart/2005/8/layout/hierarchy1"/>
    <dgm:cxn modelId="{40F9A3C6-887E-4C73-B489-050066BB9C79}" srcId="{6944A4F8-3C2F-4D49-92FA-B0D976A60645}" destId="{F018EC11-6DD8-4760-ABCE-3ABBF68E7112}" srcOrd="2" destOrd="0" parTransId="{8AB2A717-5B7C-4E9D-9C22-27205E492F9F}" sibTransId="{CEAAF377-AF07-47E0-AF3C-673C4A107090}"/>
    <dgm:cxn modelId="{822A91F8-53EC-43A3-BBB8-B80C68402687}" srcId="{CB16C0DC-90CE-48E3-B298-AD53DC405665}" destId="{6944A4F8-3C2F-4D49-92FA-B0D976A60645}" srcOrd="0" destOrd="0" parTransId="{1DDEF880-E7DF-44AB-8811-974D5CDB6127}" sibTransId="{3E4C56BD-6ED0-4A5E-A957-3BE1768B860C}"/>
    <dgm:cxn modelId="{0CEFFC38-40B8-4822-9A1B-8F5ABF412B2B}" type="presParOf" srcId="{FB91D762-2CC6-4334-B36E-5A05A76F24B0}" destId="{8F6C3667-E7C5-4E40-A78C-E368DE3F8AEF}" srcOrd="0" destOrd="0" presId="urn:microsoft.com/office/officeart/2005/8/layout/hierarchy1"/>
    <dgm:cxn modelId="{96162981-D279-4F7B-BB50-DBFA5406D7D1}" type="presParOf" srcId="{8F6C3667-E7C5-4E40-A78C-E368DE3F8AEF}" destId="{E2FFECFD-D97B-4CC4-98D8-42A3787E2541}" srcOrd="0" destOrd="0" presId="urn:microsoft.com/office/officeart/2005/8/layout/hierarchy1"/>
    <dgm:cxn modelId="{B86C2CC0-3765-43B9-92D2-103B3CF25BD9}" type="presParOf" srcId="{E2FFECFD-D97B-4CC4-98D8-42A3787E2541}" destId="{8EC39893-1234-4986-9AFF-3E6053CB2A78}" srcOrd="0" destOrd="0" presId="urn:microsoft.com/office/officeart/2005/8/layout/hierarchy1"/>
    <dgm:cxn modelId="{54CE63EC-E279-4F19-B9CE-660886BC49B9}" type="presParOf" srcId="{E2FFECFD-D97B-4CC4-98D8-42A3787E2541}" destId="{5C1ADD0C-F2FD-41C8-8B15-1CF8104B3792}" srcOrd="1" destOrd="0" presId="urn:microsoft.com/office/officeart/2005/8/layout/hierarchy1"/>
    <dgm:cxn modelId="{E4D5F0A2-01C0-4816-8E30-85C1A3D59416}" type="presParOf" srcId="{8F6C3667-E7C5-4E40-A78C-E368DE3F8AEF}" destId="{B7ACF39C-507E-4EB5-AEB9-9A428B473485}" srcOrd="1" destOrd="0" presId="urn:microsoft.com/office/officeart/2005/8/layout/hierarchy1"/>
    <dgm:cxn modelId="{C6C815D0-CF4E-4F9D-880B-1882DE8B03A7}" type="presParOf" srcId="{B7ACF39C-507E-4EB5-AEB9-9A428B473485}" destId="{75336AC8-215E-4DEA-B53B-BEEC80399776}" srcOrd="0" destOrd="0" presId="urn:microsoft.com/office/officeart/2005/8/layout/hierarchy1"/>
    <dgm:cxn modelId="{AD18D1C8-25EE-4C04-B5CD-7D216AD8EF1B}" type="presParOf" srcId="{B7ACF39C-507E-4EB5-AEB9-9A428B473485}" destId="{D64F9F1F-3B3D-4CFA-B395-7353C7C984CE}" srcOrd="1" destOrd="0" presId="urn:microsoft.com/office/officeart/2005/8/layout/hierarchy1"/>
    <dgm:cxn modelId="{FBBE68ED-045B-4EEA-BB31-EF79049AACD2}" type="presParOf" srcId="{D64F9F1F-3B3D-4CFA-B395-7353C7C984CE}" destId="{85D08212-1C42-49AE-8241-0D9D06BCB29E}" srcOrd="0" destOrd="0" presId="urn:microsoft.com/office/officeart/2005/8/layout/hierarchy1"/>
    <dgm:cxn modelId="{04899F6D-63C5-4A17-A229-A243B3DD9525}" type="presParOf" srcId="{85D08212-1C42-49AE-8241-0D9D06BCB29E}" destId="{D8FDD89A-6F02-437F-BC44-BCE022B8E702}" srcOrd="0" destOrd="0" presId="urn:microsoft.com/office/officeart/2005/8/layout/hierarchy1"/>
    <dgm:cxn modelId="{850BEE2D-525D-4A1D-ADAE-E674E59DB579}" type="presParOf" srcId="{85D08212-1C42-49AE-8241-0D9D06BCB29E}" destId="{B2693CFC-721D-417A-80FC-DA0166908ACF}" srcOrd="1" destOrd="0" presId="urn:microsoft.com/office/officeart/2005/8/layout/hierarchy1"/>
    <dgm:cxn modelId="{4BA86A82-329C-4D5D-ADE8-00D6F209BD93}" type="presParOf" srcId="{D64F9F1F-3B3D-4CFA-B395-7353C7C984CE}" destId="{0B6A9AE5-BAE8-4E5B-AD83-481A06A48053}" srcOrd="1" destOrd="0" presId="urn:microsoft.com/office/officeart/2005/8/layout/hierarchy1"/>
    <dgm:cxn modelId="{BB9CA112-6330-4E9B-89DB-BC2A5787107C}" type="presParOf" srcId="{0B6A9AE5-BAE8-4E5B-AD83-481A06A48053}" destId="{2B75FA0F-6DE6-4D0B-AF07-4AFD3F460996}" srcOrd="0" destOrd="0" presId="urn:microsoft.com/office/officeart/2005/8/layout/hierarchy1"/>
    <dgm:cxn modelId="{C16233DD-E066-482E-8284-A4603920371A}" type="presParOf" srcId="{0B6A9AE5-BAE8-4E5B-AD83-481A06A48053}" destId="{40CAA2C0-0D37-4D07-897E-B0C0BF3C03CD}" srcOrd="1" destOrd="0" presId="urn:microsoft.com/office/officeart/2005/8/layout/hierarchy1"/>
    <dgm:cxn modelId="{23C8CCF5-7D92-4ED7-B5D7-0ED772AF6350}" type="presParOf" srcId="{40CAA2C0-0D37-4D07-897E-B0C0BF3C03CD}" destId="{7893EDA2-55CB-4DB6-8806-4ACE5C420889}" srcOrd="0" destOrd="0" presId="urn:microsoft.com/office/officeart/2005/8/layout/hierarchy1"/>
    <dgm:cxn modelId="{A6FB8DC1-47DA-429D-B073-A550B0C72C04}" type="presParOf" srcId="{7893EDA2-55CB-4DB6-8806-4ACE5C420889}" destId="{19F23161-20E7-4F34-A9E8-EB3394A54522}" srcOrd="0" destOrd="0" presId="urn:microsoft.com/office/officeart/2005/8/layout/hierarchy1"/>
    <dgm:cxn modelId="{7812D839-B302-4F8A-B816-1820EC241F6E}" type="presParOf" srcId="{7893EDA2-55CB-4DB6-8806-4ACE5C420889}" destId="{6E7DF12C-459C-49BB-8A7A-4D2C5E7F4A1B}" srcOrd="1" destOrd="0" presId="urn:microsoft.com/office/officeart/2005/8/layout/hierarchy1"/>
    <dgm:cxn modelId="{A5E3D570-861A-4379-9286-B468B8D05ACD}" type="presParOf" srcId="{40CAA2C0-0D37-4D07-897E-B0C0BF3C03CD}" destId="{E2553327-7E53-4DAA-86EF-FACF2C60D972}" srcOrd="1" destOrd="0" presId="urn:microsoft.com/office/officeart/2005/8/layout/hierarchy1"/>
    <dgm:cxn modelId="{FE2192D8-3554-49F5-8575-1EB5A1B14B11}" type="presParOf" srcId="{B7ACF39C-507E-4EB5-AEB9-9A428B473485}" destId="{33ACD081-87AE-404A-9964-6242675DF2F4}" srcOrd="2" destOrd="0" presId="urn:microsoft.com/office/officeart/2005/8/layout/hierarchy1"/>
    <dgm:cxn modelId="{AA505D5D-59B6-4883-B1FF-51DD93BCD12C}" type="presParOf" srcId="{B7ACF39C-507E-4EB5-AEB9-9A428B473485}" destId="{1E569000-B3B2-4A45-AE49-D1F90B4AABF5}" srcOrd="3" destOrd="0" presId="urn:microsoft.com/office/officeart/2005/8/layout/hierarchy1"/>
    <dgm:cxn modelId="{A202151A-7FE1-4A5A-9CB6-3E9A8EDAC09B}" type="presParOf" srcId="{1E569000-B3B2-4A45-AE49-D1F90B4AABF5}" destId="{55A2EB75-E2AA-4E32-B47A-538709EEEAC9}" srcOrd="0" destOrd="0" presId="urn:microsoft.com/office/officeart/2005/8/layout/hierarchy1"/>
    <dgm:cxn modelId="{9B3CD157-39CD-4E2A-84E9-108598BFE5BF}" type="presParOf" srcId="{55A2EB75-E2AA-4E32-B47A-538709EEEAC9}" destId="{CED882D2-EFC5-43EF-AB70-F0F6B445C811}" srcOrd="0" destOrd="0" presId="urn:microsoft.com/office/officeart/2005/8/layout/hierarchy1"/>
    <dgm:cxn modelId="{A35C41B0-5B6D-46A1-BAE5-DEE394D2BC73}" type="presParOf" srcId="{55A2EB75-E2AA-4E32-B47A-538709EEEAC9}" destId="{94A0F4D0-9DFE-41CC-88A2-0245D51262B4}" srcOrd="1" destOrd="0" presId="urn:microsoft.com/office/officeart/2005/8/layout/hierarchy1"/>
    <dgm:cxn modelId="{B2063DB6-158B-4D2F-B7DE-57B5F6BF01D1}" type="presParOf" srcId="{1E569000-B3B2-4A45-AE49-D1F90B4AABF5}" destId="{CCB53D50-DDB1-4517-9D1D-39972B78C9BD}" srcOrd="1" destOrd="0" presId="urn:microsoft.com/office/officeart/2005/8/layout/hierarchy1"/>
    <dgm:cxn modelId="{C6B4E826-12F4-411A-8B49-1B4202726B18}" type="presParOf" srcId="{CCB53D50-DDB1-4517-9D1D-39972B78C9BD}" destId="{43C9B1E1-151C-4FC7-AFA0-D8801DDA8CEA}" srcOrd="0" destOrd="0" presId="urn:microsoft.com/office/officeart/2005/8/layout/hierarchy1"/>
    <dgm:cxn modelId="{4A2378C9-DD08-46F4-9DFC-24108C3950BF}" type="presParOf" srcId="{CCB53D50-DDB1-4517-9D1D-39972B78C9BD}" destId="{DFD7B710-5A66-43EC-9E1C-06DE1E308E82}" srcOrd="1" destOrd="0" presId="urn:microsoft.com/office/officeart/2005/8/layout/hierarchy1"/>
    <dgm:cxn modelId="{E29DD024-1C49-4960-8AF5-7249F6CECD39}" type="presParOf" srcId="{DFD7B710-5A66-43EC-9E1C-06DE1E308E82}" destId="{982DE2C0-386F-4231-BEF0-B3DDE922078A}" srcOrd="0" destOrd="0" presId="urn:microsoft.com/office/officeart/2005/8/layout/hierarchy1"/>
    <dgm:cxn modelId="{24B6F63B-B52B-44D2-84CE-7515287AEC1D}" type="presParOf" srcId="{982DE2C0-386F-4231-BEF0-B3DDE922078A}" destId="{D8EC5ADA-81B6-4D46-8FF9-84620F4F9964}" srcOrd="0" destOrd="0" presId="urn:microsoft.com/office/officeart/2005/8/layout/hierarchy1"/>
    <dgm:cxn modelId="{077433FE-B8A9-478B-97CD-3B503E3C6FB0}" type="presParOf" srcId="{982DE2C0-386F-4231-BEF0-B3DDE922078A}" destId="{19876D31-AD06-4070-881F-881740938291}" srcOrd="1" destOrd="0" presId="urn:microsoft.com/office/officeart/2005/8/layout/hierarchy1"/>
    <dgm:cxn modelId="{F46FC719-B53C-4E9C-A073-02ED9C03B4F0}" type="presParOf" srcId="{DFD7B710-5A66-43EC-9E1C-06DE1E308E82}" destId="{58A893F2-ACAE-43BD-9170-25760AD448B1}" srcOrd="1" destOrd="0" presId="urn:microsoft.com/office/officeart/2005/8/layout/hierarchy1"/>
    <dgm:cxn modelId="{333DEAA6-1B74-4A27-9570-95DD216D1983}" type="presParOf" srcId="{B7ACF39C-507E-4EB5-AEB9-9A428B473485}" destId="{7EFACE75-6386-4536-86D2-BB60BE14A13F}" srcOrd="4" destOrd="0" presId="urn:microsoft.com/office/officeart/2005/8/layout/hierarchy1"/>
    <dgm:cxn modelId="{D185F149-5B53-4B21-9FEA-62DA5D013A21}" type="presParOf" srcId="{B7ACF39C-507E-4EB5-AEB9-9A428B473485}" destId="{C7256CF3-8478-40F5-B5C4-D3E6452AEE9B}" srcOrd="5" destOrd="0" presId="urn:microsoft.com/office/officeart/2005/8/layout/hierarchy1"/>
    <dgm:cxn modelId="{1B31A5C2-DCDD-4F59-ACF6-8D9D56458E26}" type="presParOf" srcId="{C7256CF3-8478-40F5-B5C4-D3E6452AEE9B}" destId="{CF622AF3-E529-4FE0-9AF1-82704C847818}" srcOrd="0" destOrd="0" presId="urn:microsoft.com/office/officeart/2005/8/layout/hierarchy1"/>
    <dgm:cxn modelId="{2D45DB9C-2AB3-49C8-8C6F-74DF408F7A88}" type="presParOf" srcId="{CF622AF3-E529-4FE0-9AF1-82704C847818}" destId="{ED0576C1-A3AA-4563-85C0-CA2D155A19DB}" srcOrd="0" destOrd="0" presId="urn:microsoft.com/office/officeart/2005/8/layout/hierarchy1"/>
    <dgm:cxn modelId="{2A114CB6-3BFA-410A-AE45-622FA7E8CF45}" type="presParOf" srcId="{CF622AF3-E529-4FE0-9AF1-82704C847818}" destId="{555BCECA-F700-4BC1-AF44-04D80A3CA08B}" srcOrd="1" destOrd="0" presId="urn:microsoft.com/office/officeart/2005/8/layout/hierarchy1"/>
    <dgm:cxn modelId="{1E623665-53EB-42F3-8EF1-DB6CC20922D4}" type="presParOf" srcId="{C7256CF3-8478-40F5-B5C4-D3E6452AEE9B}" destId="{4BEF1445-920A-4129-BBA6-F41A4A694DA3}" srcOrd="1" destOrd="0" presId="urn:microsoft.com/office/officeart/2005/8/layout/hierarchy1"/>
    <dgm:cxn modelId="{453ADB1E-9431-433F-A35E-3363747B332C}" type="presParOf" srcId="{4BEF1445-920A-4129-BBA6-F41A4A694DA3}" destId="{9E3EE9DE-9704-4A73-8099-142432E33026}" srcOrd="0" destOrd="0" presId="urn:microsoft.com/office/officeart/2005/8/layout/hierarchy1"/>
    <dgm:cxn modelId="{C4B68EBB-D667-4370-91DC-E22EA66BFFBB}" type="presParOf" srcId="{4BEF1445-920A-4129-BBA6-F41A4A694DA3}" destId="{6BCC08FE-4CD6-4943-88F5-D1CF8618574C}" srcOrd="1" destOrd="0" presId="urn:microsoft.com/office/officeart/2005/8/layout/hierarchy1"/>
    <dgm:cxn modelId="{36D172E2-A7E9-4071-A01C-8CDF8C41D65A}" type="presParOf" srcId="{6BCC08FE-4CD6-4943-88F5-D1CF8618574C}" destId="{55C7461D-63C0-4235-88AF-CF0F95D5A852}" srcOrd="0" destOrd="0" presId="urn:microsoft.com/office/officeart/2005/8/layout/hierarchy1"/>
    <dgm:cxn modelId="{B45B3F4A-A2B6-4059-A4DC-A1B609576D81}" type="presParOf" srcId="{55C7461D-63C0-4235-88AF-CF0F95D5A852}" destId="{01B80156-7312-41CB-A8C4-2B7A97E00E23}" srcOrd="0" destOrd="0" presId="urn:microsoft.com/office/officeart/2005/8/layout/hierarchy1"/>
    <dgm:cxn modelId="{61EEDF21-C9DB-4C2A-B474-352977265F1A}" type="presParOf" srcId="{55C7461D-63C0-4235-88AF-CF0F95D5A852}" destId="{E6FEA295-EE05-45A1-9D9D-6418DCA5FE3D}" srcOrd="1" destOrd="0" presId="urn:microsoft.com/office/officeart/2005/8/layout/hierarchy1"/>
    <dgm:cxn modelId="{E7BD0866-7733-4191-8329-35F8B47C1506}" type="presParOf" srcId="{6BCC08FE-4CD6-4943-88F5-D1CF8618574C}" destId="{A5960EE7-8B11-4065-8B4A-FBD8A25B0B5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B16C0DC-90CE-48E3-B298-AD53DC40566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6944A4F8-3C2F-4D49-92FA-B0D976A60645}">
      <dgm:prSet phldrT="[Text]"/>
      <dgm:spPr/>
      <dgm:t>
        <a:bodyPr/>
        <a:lstStyle/>
        <a:p>
          <a:r>
            <a:rPr lang="he-IL" dirty="0"/>
            <a:t>קנין סודר</a:t>
          </a:r>
          <a:endParaRPr lang="en-IL" dirty="0"/>
        </a:p>
      </dgm:t>
    </dgm:pt>
    <dgm:pt modelId="{1DDEF880-E7DF-44AB-8811-974D5CDB6127}" type="parTrans" cxnId="{822A91F8-53EC-43A3-BBB8-B80C68402687}">
      <dgm:prSet/>
      <dgm:spPr/>
      <dgm:t>
        <a:bodyPr/>
        <a:lstStyle/>
        <a:p>
          <a:endParaRPr lang="en-IL"/>
        </a:p>
      </dgm:t>
    </dgm:pt>
    <dgm:pt modelId="{3E4C56BD-6ED0-4A5E-A957-3BE1768B860C}" type="sibTrans" cxnId="{822A91F8-53EC-43A3-BBB8-B80C68402687}">
      <dgm:prSet/>
      <dgm:spPr/>
      <dgm:t>
        <a:bodyPr/>
        <a:lstStyle/>
        <a:p>
          <a:endParaRPr lang="en-IL"/>
        </a:p>
      </dgm:t>
    </dgm:pt>
    <dgm:pt modelId="{897A264D-2DBD-4A00-94B2-C4CC71134888}">
      <dgm:prSet phldrT="[Text]"/>
      <dgm:spPr/>
      <dgm:t>
        <a:bodyPr/>
        <a:lstStyle/>
        <a:p>
          <a:r>
            <a:rPr lang="he-IL" dirty="0"/>
            <a:t>חלק </a:t>
          </a:r>
          <a:r>
            <a:rPr lang="he-IL" dirty="0" err="1"/>
            <a:t>מקנין</a:t>
          </a:r>
          <a:r>
            <a:rPr lang="he-IL" dirty="0"/>
            <a:t> כסף</a:t>
          </a:r>
          <a:endParaRPr lang="en-IL" dirty="0"/>
        </a:p>
      </dgm:t>
    </dgm:pt>
    <dgm:pt modelId="{6F6C110E-725B-4FC8-B76E-1183F8C38E24}" type="parTrans" cxnId="{71C37A89-01C8-450C-B31C-0D883C03AFF4}">
      <dgm:prSet/>
      <dgm:spPr/>
      <dgm:t>
        <a:bodyPr/>
        <a:lstStyle/>
        <a:p>
          <a:endParaRPr lang="en-IL"/>
        </a:p>
      </dgm:t>
    </dgm:pt>
    <dgm:pt modelId="{DB209519-980F-4E12-A88A-116D0B1C820A}" type="sibTrans" cxnId="{71C37A89-01C8-450C-B31C-0D883C03AFF4}">
      <dgm:prSet/>
      <dgm:spPr/>
      <dgm:t>
        <a:bodyPr/>
        <a:lstStyle/>
        <a:p>
          <a:endParaRPr lang="en-IL"/>
        </a:p>
      </dgm:t>
    </dgm:pt>
    <dgm:pt modelId="{32372B80-E3C3-4E57-B91A-9FDE713CBE30}">
      <dgm:prSet phldrT="[Text]"/>
      <dgm:spPr/>
      <dgm:t>
        <a:bodyPr/>
        <a:lstStyle/>
        <a:p>
          <a:r>
            <a:rPr lang="he-IL" dirty="0"/>
            <a:t>ר"ת</a:t>
          </a:r>
          <a:endParaRPr lang="en-IL" dirty="0"/>
        </a:p>
      </dgm:t>
    </dgm:pt>
    <dgm:pt modelId="{62D55747-D977-405A-9368-A2654C7D713F}" type="parTrans" cxnId="{88371E56-2B29-4F76-82C9-2BBCDE83D855}">
      <dgm:prSet/>
      <dgm:spPr/>
      <dgm:t>
        <a:bodyPr/>
        <a:lstStyle/>
        <a:p>
          <a:endParaRPr lang="en-IL"/>
        </a:p>
      </dgm:t>
    </dgm:pt>
    <dgm:pt modelId="{778B9025-F6CC-46E6-A8E6-69E4F4013B8A}" type="sibTrans" cxnId="{88371E56-2B29-4F76-82C9-2BBCDE83D855}">
      <dgm:prSet/>
      <dgm:spPr/>
      <dgm:t>
        <a:bodyPr/>
        <a:lstStyle/>
        <a:p>
          <a:endParaRPr lang="en-IL"/>
        </a:p>
      </dgm:t>
    </dgm:pt>
    <dgm:pt modelId="{9402F717-DA11-4A7E-A51F-4A6FC2F3C12D}">
      <dgm:prSet phldrT="[Text]"/>
      <dgm:spPr/>
      <dgm:t>
        <a:bodyPr/>
        <a:lstStyle/>
        <a:p>
          <a:r>
            <a:rPr lang="he-IL" dirty="0"/>
            <a:t>חלק מחליפי שווה בשווה</a:t>
          </a:r>
          <a:endParaRPr lang="en-IL" dirty="0"/>
        </a:p>
      </dgm:t>
    </dgm:pt>
    <dgm:pt modelId="{1340D573-45C4-4CC7-924F-44EAD9714DF5}" type="parTrans" cxnId="{1E6CDB18-A040-4FB6-8C3A-F600861E1083}">
      <dgm:prSet/>
      <dgm:spPr/>
      <dgm:t>
        <a:bodyPr/>
        <a:lstStyle/>
        <a:p>
          <a:endParaRPr lang="en-IL"/>
        </a:p>
      </dgm:t>
    </dgm:pt>
    <dgm:pt modelId="{1ABA47EA-9932-4DFF-A209-D85B43322562}" type="sibTrans" cxnId="{1E6CDB18-A040-4FB6-8C3A-F600861E1083}">
      <dgm:prSet/>
      <dgm:spPr/>
      <dgm:t>
        <a:bodyPr/>
        <a:lstStyle/>
        <a:p>
          <a:endParaRPr lang="en-IL"/>
        </a:p>
      </dgm:t>
    </dgm:pt>
    <dgm:pt modelId="{43776221-B15A-43E6-A64D-BD9DC3CC85A3}">
      <dgm:prSet phldrT="[Text]"/>
      <dgm:spPr/>
      <dgm:t>
        <a:bodyPr/>
        <a:lstStyle/>
        <a:p>
          <a:r>
            <a:rPr lang="en-US" dirty="0"/>
            <a:t>Barter as a potentially distinct demonetized transfer (no </a:t>
          </a:r>
          <a:r>
            <a:rPr lang="he-IL" dirty="0"/>
            <a:t>אונאה</a:t>
          </a:r>
          <a:r>
            <a:rPr lang="en-US" dirty="0"/>
            <a:t>)</a:t>
          </a:r>
          <a:endParaRPr lang="en-IL" dirty="0"/>
        </a:p>
      </dgm:t>
    </dgm:pt>
    <dgm:pt modelId="{F4DF34FB-135F-4D06-9252-A68EE73970B0}" type="parTrans" cxnId="{28D6715E-FBE4-4677-9222-B3CBEB4F0F00}">
      <dgm:prSet/>
      <dgm:spPr/>
      <dgm:t>
        <a:bodyPr/>
        <a:lstStyle/>
        <a:p>
          <a:endParaRPr lang="en-IL"/>
        </a:p>
      </dgm:t>
    </dgm:pt>
    <dgm:pt modelId="{7861AE0A-A47C-4927-874F-DBECA44F0BEA}" type="sibTrans" cxnId="{28D6715E-FBE4-4677-9222-B3CBEB4F0F00}">
      <dgm:prSet/>
      <dgm:spPr/>
      <dgm:t>
        <a:bodyPr/>
        <a:lstStyle/>
        <a:p>
          <a:endParaRPr lang="en-IL"/>
        </a:p>
      </dgm:t>
    </dgm:pt>
    <dgm:pt modelId="{30D13925-8631-4E20-BD36-0DA4C5A77FD6}">
      <dgm:prSet phldrT="[Text]"/>
      <dgm:spPr/>
      <dgm:t>
        <a:bodyPr/>
        <a:lstStyle/>
        <a:p>
          <a:r>
            <a:rPr lang="he-IL" dirty="0"/>
            <a:t>קנין </a:t>
          </a:r>
          <a:r>
            <a:rPr lang="he-IL" dirty="0" err="1"/>
            <a:t>גמירות</a:t>
          </a:r>
          <a:r>
            <a:rPr lang="he-IL" dirty="0"/>
            <a:t> דעת</a:t>
          </a:r>
          <a:endParaRPr lang="en-IL" dirty="0"/>
        </a:p>
      </dgm:t>
    </dgm:pt>
    <dgm:pt modelId="{E5B96F58-1CD9-4EC1-BBCE-9F7ADF1B2B98}" type="parTrans" cxnId="{ECB269B0-A520-4A01-B81C-49D67BAB235D}">
      <dgm:prSet/>
      <dgm:spPr/>
      <dgm:t>
        <a:bodyPr/>
        <a:lstStyle/>
        <a:p>
          <a:endParaRPr lang="en-IL"/>
        </a:p>
      </dgm:t>
    </dgm:pt>
    <dgm:pt modelId="{2E943D5B-09EC-4A27-8E98-AC5433ADB092}" type="sibTrans" cxnId="{ECB269B0-A520-4A01-B81C-49D67BAB235D}">
      <dgm:prSet/>
      <dgm:spPr/>
      <dgm:t>
        <a:bodyPr/>
        <a:lstStyle/>
        <a:p>
          <a:endParaRPr lang="en-IL"/>
        </a:p>
      </dgm:t>
    </dgm:pt>
    <dgm:pt modelId="{F018EC11-6DD8-4760-ABCE-3ABBF68E7112}">
      <dgm:prSet phldrT="[Text]"/>
      <dgm:spPr/>
      <dgm:t>
        <a:bodyPr/>
        <a:lstStyle/>
        <a:p>
          <a:r>
            <a:rPr lang="he-IL" dirty="0"/>
            <a:t>קנין בפני עצמו</a:t>
          </a:r>
          <a:endParaRPr lang="en-IL" dirty="0"/>
        </a:p>
      </dgm:t>
    </dgm:pt>
    <dgm:pt modelId="{8AB2A717-5B7C-4E9D-9C22-27205E492F9F}" type="parTrans" cxnId="{40F9A3C6-887E-4C73-B489-050066BB9C79}">
      <dgm:prSet/>
      <dgm:spPr/>
      <dgm:t>
        <a:bodyPr/>
        <a:lstStyle/>
        <a:p>
          <a:endParaRPr lang="en-IL"/>
        </a:p>
      </dgm:t>
    </dgm:pt>
    <dgm:pt modelId="{CEAAF377-AF07-47E0-AF3C-673C4A107090}" type="sibTrans" cxnId="{40F9A3C6-887E-4C73-B489-050066BB9C79}">
      <dgm:prSet/>
      <dgm:spPr/>
      <dgm:t>
        <a:bodyPr/>
        <a:lstStyle/>
        <a:p>
          <a:endParaRPr lang="en-IL"/>
        </a:p>
      </dgm:t>
    </dgm:pt>
    <dgm:pt modelId="{FCE0ABD2-AE03-48AA-934F-A77098DAEA05}">
      <dgm:prSet phldrT="[Text]"/>
      <dgm:spPr/>
      <dgm:t>
        <a:bodyPr/>
        <a:lstStyle/>
        <a:p>
          <a:r>
            <a:rPr lang="en-US" dirty="0"/>
            <a:t>And therefore Not relevant to </a:t>
          </a:r>
          <a:r>
            <a:rPr lang="he-IL" dirty="0"/>
            <a:t>קידושין</a:t>
          </a:r>
          <a:endParaRPr lang="en-IL" dirty="0"/>
        </a:p>
      </dgm:t>
    </dgm:pt>
    <dgm:pt modelId="{69B6AC87-F45B-4ECE-88FA-BE93A43937BB}" type="parTrans" cxnId="{0DB29874-5F1E-4D51-B1C0-D044838AE17D}">
      <dgm:prSet/>
      <dgm:spPr/>
      <dgm:t>
        <a:bodyPr/>
        <a:lstStyle/>
        <a:p>
          <a:endParaRPr lang="en-IL"/>
        </a:p>
      </dgm:t>
    </dgm:pt>
    <dgm:pt modelId="{FFA8C8D7-6EB9-457E-B485-0CDEE1C83670}" type="sibTrans" cxnId="{0DB29874-5F1E-4D51-B1C0-D044838AE17D}">
      <dgm:prSet/>
      <dgm:spPr/>
      <dgm:t>
        <a:bodyPr/>
        <a:lstStyle/>
        <a:p>
          <a:endParaRPr lang="en-IL"/>
        </a:p>
      </dgm:t>
    </dgm:pt>
    <dgm:pt modelId="{FB91D762-2CC6-4334-B36E-5A05A76F24B0}" type="pres">
      <dgm:prSet presAssocID="{CB16C0DC-90CE-48E3-B298-AD53DC405665}" presName="hierChild1" presStyleCnt="0">
        <dgm:presLayoutVars>
          <dgm:chPref val="1"/>
          <dgm:dir/>
          <dgm:animOne val="branch"/>
          <dgm:animLvl val="lvl"/>
          <dgm:resizeHandles/>
        </dgm:presLayoutVars>
      </dgm:prSet>
      <dgm:spPr/>
    </dgm:pt>
    <dgm:pt modelId="{8F6C3667-E7C5-4E40-A78C-E368DE3F8AEF}" type="pres">
      <dgm:prSet presAssocID="{6944A4F8-3C2F-4D49-92FA-B0D976A60645}" presName="hierRoot1" presStyleCnt="0"/>
      <dgm:spPr/>
    </dgm:pt>
    <dgm:pt modelId="{E2FFECFD-D97B-4CC4-98D8-42A3787E2541}" type="pres">
      <dgm:prSet presAssocID="{6944A4F8-3C2F-4D49-92FA-B0D976A60645}" presName="composite" presStyleCnt="0"/>
      <dgm:spPr/>
    </dgm:pt>
    <dgm:pt modelId="{8EC39893-1234-4986-9AFF-3E6053CB2A78}" type="pres">
      <dgm:prSet presAssocID="{6944A4F8-3C2F-4D49-92FA-B0D976A60645}" presName="background" presStyleLbl="node0" presStyleIdx="0" presStyleCnt="1"/>
      <dgm:spPr/>
    </dgm:pt>
    <dgm:pt modelId="{5C1ADD0C-F2FD-41C8-8B15-1CF8104B3792}" type="pres">
      <dgm:prSet presAssocID="{6944A4F8-3C2F-4D49-92FA-B0D976A60645}" presName="text" presStyleLbl="fgAcc0" presStyleIdx="0" presStyleCnt="1">
        <dgm:presLayoutVars>
          <dgm:chPref val="3"/>
        </dgm:presLayoutVars>
      </dgm:prSet>
      <dgm:spPr/>
    </dgm:pt>
    <dgm:pt modelId="{B7ACF39C-507E-4EB5-AEB9-9A428B473485}" type="pres">
      <dgm:prSet presAssocID="{6944A4F8-3C2F-4D49-92FA-B0D976A60645}" presName="hierChild2" presStyleCnt="0"/>
      <dgm:spPr/>
    </dgm:pt>
    <dgm:pt modelId="{75336AC8-215E-4DEA-B53B-BEEC80399776}" type="pres">
      <dgm:prSet presAssocID="{6F6C110E-725B-4FC8-B76E-1183F8C38E24}" presName="Name10" presStyleLbl="parChTrans1D2" presStyleIdx="0" presStyleCnt="3"/>
      <dgm:spPr/>
    </dgm:pt>
    <dgm:pt modelId="{D64F9F1F-3B3D-4CFA-B395-7353C7C984CE}" type="pres">
      <dgm:prSet presAssocID="{897A264D-2DBD-4A00-94B2-C4CC71134888}" presName="hierRoot2" presStyleCnt="0"/>
      <dgm:spPr/>
    </dgm:pt>
    <dgm:pt modelId="{85D08212-1C42-49AE-8241-0D9D06BCB29E}" type="pres">
      <dgm:prSet presAssocID="{897A264D-2DBD-4A00-94B2-C4CC71134888}" presName="composite2" presStyleCnt="0"/>
      <dgm:spPr/>
    </dgm:pt>
    <dgm:pt modelId="{D8FDD89A-6F02-437F-BC44-BCE022B8E702}" type="pres">
      <dgm:prSet presAssocID="{897A264D-2DBD-4A00-94B2-C4CC71134888}" presName="background2" presStyleLbl="node2" presStyleIdx="0" presStyleCnt="3"/>
      <dgm:spPr/>
    </dgm:pt>
    <dgm:pt modelId="{B2693CFC-721D-417A-80FC-DA0166908ACF}" type="pres">
      <dgm:prSet presAssocID="{897A264D-2DBD-4A00-94B2-C4CC71134888}" presName="text2" presStyleLbl="fgAcc2" presStyleIdx="0" presStyleCnt="3">
        <dgm:presLayoutVars>
          <dgm:chPref val="3"/>
        </dgm:presLayoutVars>
      </dgm:prSet>
      <dgm:spPr/>
    </dgm:pt>
    <dgm:pt modelId="{0B6A9AE5-BAE8-4E5B-AD83-481A06A48053}" type="pres">
      <dgm:prSet presAssocID="{897A264D-2DBD-4A00-94B2-C4CC71134888}" presName="hierChild3" presStyleCnt="0"/>
      <dgm:spPr/>
    </dgm:pt>
    <dgm:pt modelId="{2B75FA0F-6DE6-4D0B-AF07-4AFD3F460996}" type="pres">
      <dgm:prSet presAssocID="{62D55747-D977-405A-9368-A2654C7D713F}" presName="Name17" presStyleLbl="parChTrans1D3" presStyleIdx="0" presStyleCnt="3"/>
      <dgm:spPr/>
    </dgm:pt>
    <dgm:pt modelId="{40CAA2C0-0D37-4D07-897E-B0C0BF3C03CD}" type="pres">
      <dgm:prSet presAssocID="{32372B80-E3C3-4E57-B91A-9FDE713CBE30}" presName="hierRoot3" presStyleCnt="0"/>
      <dgm:spPr/>
    </dgm:pt>
    <dgm:pt modelId="{7893EDA2-55CB-4DB6-8806-4ACE5C420889}" type="pres">
      <dgm:prSet presAssocID="{32372B80-E3C3-4E57-B91A-9FDE713CBE30}" presName="composite3" presStyleCnt="0"/>
      <dgm:spPr/>
    </dgm:pt>
    <dgm:pt modelId="{19F23161-20E7-4F34-A9E8-EB3394A54522}" type="pres">
      <dgm:prSet presAssocID="{32372B80-E3C3-4E57-B91A-9FDE713CBE30}" presName="background3" presStyleLbl="node3" presStyleIdx="0" presStyleCnt="3"/>
      <dgm:spPr/>
    </dgm:pt>
    <dgm:pt modelId="{6E7DF12C-459C-49BB-8A7A-4D2C5E7F4A1B}" type="pres">
      <dgm:prSet presAssocID="{32372B80-E3C3-4E57-B91A-9FDE713CBE30}" presName="text3" presStyleLbl="fgAcc3" presStyleIdx="0" presStyleCnt="3">
        <dgm:presLayoutVars>
          <dgm:chPref val="3"/>
        </dgm:presLayoutVars>
      </dgm:prSet>
      <dgm:spPr/>
    </dgm:pt>
    <dgm:pt modelId="{E2553327-7E53-4DAA-86EF-FACF2C60D972}" type="pres">
      <dgm:prSet presAssocID="{32372B80-E3C3-4E57-B91A-9FDE713CBE30}" presName="hierChild4" presStyleCnt="0"/>
      <dgm:spPr/>
    </dgm:pt>
    <dgm:pt modelId="{33ACD081-87AE-404A-9964-6242675DF2F4}" type="pres">
      <dgm:prSet presAssocID="{1340D573-45C4-4CC7-924F-44EAD9714DF5}" presName="Name10" presStyleLbl="parChTrans1D2" presStyleIdx="1" presStyleCnt="3"/>
      <dgm:spPr/>
    </dgm:pt>
    <dgm:pt modelId="{1E569000-B3B2-4A45-AE49-D1F90B4AABF5}" type="pres">
      <dgm:prSet presAssocID="{9402F717-DA11-4A7E-A51F-4A6FC2F3C12D}" presName="hierRoot2" presStyleCnt="0"/>
      <dgm:spPr/>
    </dgm:pt>
    <dgm:pt modelId="{55A2EB75-E2AA-4E32-B47A-538709EEEAC9}" type="pres">
      <dgm:prSet presAssocID="{9402F717-DA11-4A7E-A51F-4A6FC2F3C12D}" presName="composite2" presStyleCnt="0"/>
      <dgm:spPr/>
    </dgm:pt>
    <dgm:pt modelId="{CED882D2-EFC5-43EF-AB70-F0F6B445C811}" type="pres">
      <dgm:prSet presAssocID="{9402F717-DA11-4A7E-A51F-4A6FC2F3C12D}" presName="background2" presStyleLbl="node2" presStyleIdx="1" presStyleCnt="3"/>
      <dgm:spPr/>
    </dgm:pt>
    <dgm:pt modelId="{94A0F4D0-9DFE-41CC-88A2-0245D51262B4}" type="pres">
      <dgm:prSet presAssocID="{9402F717-DA11-4A7E-A51F-4A6FC2F3C12D}" presName="text2" presStyleLbl="fgAcc2" presStyleIdx="1" presStyleCnt="3">
        <dgm:presLayoutVars>
          <dgm:chPref val="3"/>
        </dgm:presLayoutVars>
      </dgm:prSet>
      <dgm:spPr/>
    </dgm:pt>
    <dgm:pt modelId="{CCB53D50-DDB1-4517-9D1D-39972B78C9BD}" type="pres">
      <dgm:prSet presAssocID="{9402F717-DA11-4A7E-A51F-4A6FC2F3C12D}" presName="hierChild3" presStyleCnt="0"/>
      <dgm:spPr/>
    </dgm:pt>
    <dgm:pt modelId="{43C9B1E1-151C-4FC7-AFA0-D8801DDA8CEA}" type="pres">
      <dgm:prSet presAssocID="{F4DF34FB-135F-4D06-9252-A68EE73970B0}" presName="Name17" presStyleLbl="parChTrans1D3" presStyleIdx="1" presStyleCnt="3"/>
      <dgm:spPr/>
    </dgm:pt>
    <dgm:pt modelId="{DFD7B710-5A66-43EC-9E1C-06DE1E308E82}" type="pres">
      <dgm:prSet presAssocID="{43776221-B15A-43E6-A64D-BD9DC3CC85A3}" presName="hierRoot3" presStyleCnt="0"/>
      <dgm:spPr/>
    </dgm:pt>
    <dgm:pt modelId="{982DE2C0-386F-4231-BEF0-B3DDE922078A}" type="pres">
      <dgm:prSet presAssocID="{43776221-B15A-43E6-A64D-BD9DC3CC85A3}" presName="composite3" presStyleCnt="0"/>
      <dgm:spPr/>
    </dgm:pt>
    <dgm:pt modelId="{D8EC5ADA-81B6-4D46-8FF9-84620F4F9964}" type="pres">
      <dgm:prSet presAssocID="{43776221-B15A-43E6-A64D-BD9DC3CC85A3}" presName="background3" presStyleLbl="node3" presStyleIdx="1" presStyleCnt="3"/>
      <dgm:spPr/>
    </dgm:pt>
    <dgm:pt modelId="{19876D31-AD06-4070-881F-881740938291}" type="pres">
      <dgm:prSet presAssocID="{43776221-B15A-43E6-A64D-BD9DC3CC85A3}" presName="text3" presStyleLbl="fgAcc3" presStyleIdx="1" presStyleCnt="3">
        <dgm:presLayoutVars>
          <dgm:chPref val="3"/>
        </dgm:presLayoutVars>
      </dgm:prSet>
      <dgm:spPr/>
    </dgm:pt>
    <dgm:pt modelId="{58A893F2-ACAE-43BD-9170-25760AD448B1}" type="pres">
      <dgm:prSet presAssocID="{43776221-B15A-43E6-A64D-BD9DC3CC85A3}" presName="hierChild4" presStyleCnt="0"/>
      <dgm:spPr/>
    </dgm:pt>
    <dgm:pt modelId="{1995AA4A-6A5D-4168-BBDF-72D1B1FB00FE}" type="pres">
      <dgm:prSet presAssocID="{69B6AC87-F45B-4ECE-88FA-BE93A43937BB}" presName="Name23" presStyleLbl="parChTrans1D4" presStyleIdx="0" presStyleCnt="1"/>
      <dgm:spPr/>
    </dgm:pt>
    <dgm:pt modelId="{FF746FBC-1AC6-432A-8256-EF465CCF6ED5}" type="pres">
      <dgm:prSet presAssocID="{FCE0ABD2-AE03-48AA-934F-A77098DAEA05}" presName="hierRoot4" presStyleCnt="0"/>
      <dgm:spPr/>
    </dgm:pt>
    <dgm:pt modelId="{52E1B119-E84C-41D5-A572-09A16247B0B3}" type="pres">
      <dgm:prSet presAssocID="{FCE0ABD2-AE03-48AA-934F-A77098DAEA05}" presName="composite4" presStyleCnt="0"/>
      <dgm:spPr/>
    </dgm:pt>
    <dgm:pt modelId="{F8350CDA-DF79-452C-B39D-85D4F7099D7F}" type="pres">
      <dgm:prSet presAssocID="{FCE0ABD2-AE03-48AA-934F-A77098DAEA05}" presName="background4" presStyleLbl="node4" presStyleIdx="0" presStyleCnt="1"/>
      <dgm:spPr>
        <a:solidFill>
          <a:srgbClr val="FF0000"/>
        </a:solidFill>
      </dgm:spPr>
    </dgm:pt>
    <dgm:pt modelId="{9E01476B-BBAD-4AF9-A306-DFA9242AC411}" type="pres">
      <dgm:prSet presAssocID="{FCE0ABD2-AE03-48AA-934F-A77098DAEA05}" presName="text4" presStyleLbl="fgAcc4" presStyleIdx="0" presStyleCnt="1">
        <dgm:presLayoutVars>
          <dgm:chPref val="3"/>
        </dgm:presLayoutVars>
      </dgm:prSet>
      <dgm:spPr/>
    </dgm:pt>
    <dgm:pt modelId="{FC6FFB3B-C74A-4051-97CC-F104BD240CD8}" type="pres">
      <dgm:prSet presAssocID="{FCE0ABD2-AE03-48AA-934F-A77098DAEA05}" presName="hierChild5" presStyleCnt="0"/>
      <dgm:spPr/>
    </dgm:pt>
    <dgm:pt modelId="{7EFACE75-6386-4536-86D2-BB60BE14A13F}" type="pres">
      <dgm:prSet presAssocID="{8AB2A717-5B7C-4E9D-9C22-27205E492F9F}" presName="Name10" presStyleLbl="parChTrans1D2" presStyleIdx="2" presStyleCnt="3"/>
      <dgm:spPr/>
    </dgm:pt>
    <dgm:pt modelId="{C7256CF3-8478-40F5-B5C4-D3E6452AEE9B}" type="pres">
      <dgm:prSet presAssocID="{F018EC11-6DD8-4760-ABCE-3ABBF68E7112}" presName="hierRoot2" presStyleCnt="0"/>
      <dgm:spPr/>
    </dgm:pt>
    <dgm:pt modelId="{CF622AF3-E529-4FE0-9AF1-82704C847818}" type="pres">
      <dgm:prSet presAssocID="{F018EC11-6DD8-4760-ABCE-3ABBF68E7112}" presName="composite2" presStyleCnt="0"/>
      <dgm:spPr/>
    </dgm:pt>
    <dgm:pt modelId="{ED0576C1-A3AA-4563-85C0-CA2D155A19DB}" type="pres">
      <dgm:prSet presAssocID="{F018EC11-6DD8-4760-ABCE-3ABBF68E7112}" presName="background2" presStyleLbl="node2" presStyleIdx="2" presStyleCnt="3"/>
      <dgm:spPr/>
    </dgm:pt>
    <dgm:pt modelId="{555BCECA-F700-4BC1-AF44-04D80A3CA08B}" type="pres">
      <dgm:prSet presAssocID="{F018EC11-6DD8-4760-ABCE-3ABBF68E7112}" presName="text2" presStyleLbl="fgAcc2" presStyleIdx="2" presStyleCnt="3">
        <dgm:presLayoutVars>
          <dgm:chPref val="3"/>
        </dgm:presLayoutVars>
      </dgm:prSet>
      <dgm:spPr/>
    </dgm:pt>
    <dgm:pt modelId="{4BEF1445-920A-4129-BBA6-F41A4A694DA3}" type="pres">
      <dgm:prSet presAssocID="{F018EC11-6DD8-4760-ABCE-3ABBF68E7112}" presName="hierChild3" presStyleCnt="0"/>
      <dgm:spPr/>
    </dgm:pt>
    <dgm:pt modelId="{9E3EE9DE-9704-4A73-8099-142432E33026}" type="pres">
      <dgm:prSet presAssocID="{E5B96F58-1CD9-4EC1-BBCE-9F7ADF1B2B98}" presName="Name17" presStyleLbl="parChTrans1D3" presStyleIdx="2" presStyleCnt="3"/>
      <dgm:spPr/>
    </dgm:pt>
    <dgm:pt modelId="{6BCC08FE-4CD6-4943-88F5-D1CF8618574C}" type="pres">
      <dgm:prSet presAssocID="{30D13925-8631-4E20-BD36-0DA4C5A77FD6}" presName="hierRoot3" presStyleCnt="0"/>
      <dgm:spPr/>
    </dgm:pt>
    <dgm:pt modelId="{55C7461D-63C0-4235-88AF-CF0F95D5A852}" type="pres">
      <dgm:prSet presAssocID="{30D13925-8631-4E20-BD36-0DA4C5A77FD6}" presName="composite3" presStyleCnt="0"/>
      <dgm:spPr/>
    </dgm:pt>
    <dgm:pt modelId="{01B80156-7312-41CB-A8C4-2B7A97E00E23}" type="pres">
      <dgm:prSet presAssocID="{30D13925-8631-4E20-BD36-0DA4C5A77FD6}" presName="background3" presStyleLbl="node3" presStyleIdx="2" presStyleCnt="3"/>
      <dgm:spPr/>
    </dgm:pt>
    <dgm:pt modelId="{E6FEA295-EE05-45A1-9D9D-6418DCA5FE3D}" type="pres">
      <dgm:prSet presAssocID="{30D13925-8631-4E20-BD36-0DA4C5A77FD6}" presName="text3" presStyleLbl="fgAcc3" presStyleIdx="2" presStyleCnt="3">
        <dgm:presLayoutVars>
          <dgm:chPref val="3"/>
        </dgm:presLayoutVars>
      </dgm:prSet>
      <dgm:spPr/>
    </dgm:pt>
    <dgm:pt modelId="{A5960EE7-8B11-4065-8B4A-FBD8A25B0B5C}" type="pres">
      <dgm:prSet presAssocID="{30D13925-8631-4E20-BD36-0DA4C5A77FD6}" presName="hierChild4" presStyleCnt="0"/>
      <dgm:spPr/>
    </dgm:pt>
  </dgm:ptLst>
  <dgm:cxnLst>
    <dgm:cxn modelId="{0AF4A015-E4F7-40DB-AF9D-2DB8AEDFF1E2}" type="presOf" srcId="{9402F717-DA11-4A7E-A51F-4A6FC2F3C12D}" destId="{94A0F4D0-9DFE-41CC-88A2-0245D51262B4}" srcOrd="0" destOrd="0" presId="urn:microsoft.com/office/officeart/2005/8/layout/hierarchy1"/>
    <dgm:cxn modelId="{14E3A117-BE1C-4BE6-B602-3CA35C59ED95}" type="presOf" srcId="{897A264D-2DBD-4A00-94B2-C4CC71134888}" destId="{B2693CFC-721D-417A-80FC-DA0166908ACF}" srcOrd="0" destOrd="0" presId="urn:microsoft.com/office/officeart/2005/8/layout/hierarchy1"/>
    <dgm:cxn modelId="{1E6CDB18-A040-4FB6-8C3A-F600861E1083}" srcId="{6944A4F8-3C2F-4D49-92FA-B0D976A60645}" destId="{9402F717-DA11-4A7E-A51F-4A6FC2F3C12D}" srcOrd="1" destOrd="0" parTransId="{1340D573-45C4-4CC7-924F-44EAD9714DF5}" sibTransId="{1ABA47EA-9932-4DFF-A209-D85B43322562}"/>
    <dgm:cxn modelId="{BAB2AF38-D8A3-42E3-82C0-4AB9614D11C7}" type="presOf" srcId="{F4DF34FB-135F-4D06-9252-A68EE73970B0}" destId="{43C9B1E1-151C-4FC7-AFA0-D8801DDA8CEA}" srcOrd="0" destOrd="0" presId="urn:microsoft.com/office/officeart/2005/8/layout/hierarchy1"/>
    <dgm:cxn modelId="{C949823E-7B6C-49C5-990C-CCF9E752B3BA}" type="presOf" srcId="{E5B96F58-1CD9-4EC1-BBCE-9F7ADF1B2B98}" destId="{9E3EE9DE-9704-4A73-8099-142432E33026}" srcOrd="0" destOrd="0" presId="urn:microsoft.com/office/officeart/2005/8/layout/hierarchy1"/>
    <dgm:cxn modelId="{3AEADE5D-7AC0-4785-BE78-9A6BC42E59FD}" type="presOf" srcId="{F018EC11-6DD8-4760-ABCE-3ABBF68E7112}" destId="{555BCECA-F700-4BC1-AF44-04D80A3CA08B}" srcOrd="0" destOrd="0" presId="urn:microsoft.com/office/officeart/2005/8/layout/hierarchy1"/>
    <dgm:cxn modelId="{28D6715E-FBE4-4677-9222-B3CBEB4F0F00}" srcId="{9402F717-DA11-4A7E-A51F-4A6FC2F3C12D}" destId="{43776221-B15A-43E6-A64D-BD9DC3CC85A3}" srcOrd="0" destOrd="0" parTransId="{F4DF34FB-135F-4D06-9252-A68EE73970B0}" sibTransId="{7861AE0A-A47C-4927-874F-DBECA44F0BEA}"/>
    <dgm:cxn modelId="{CDAC694B-A876-4DA3-BDA7-EF132FC76CA5}" type="presOf" srcId="{30D13925-8631-4E20-BD36-0DA4C5A77FD6}" destId="{E6FEA295-EE05-45A1-9D9D-6418DCA5FE3D}" srcOrd="0" destOrd="0" presId="urn:microsoft.com/office/officeart/2005/8/layout/hierarchy1"/>
    <dgm:cxn modelId="{0DB29874-5F1E-4D51-B1C0-D044838AE17D}" srcId="{43776221-B15A-43E6-A64D-BD9DC3CC85A3}" destId="{FCE0ABD2-AE03-48AA-934F-A77098DAEA05}" srcOrd="0" destOrd="0" parTransId="{69B6AC87-F45B-4ECE-88FA-BE93A43937BB}" sibTransId="{FFA8C8D7-6EB9-457E-B485-0CDEE1C83670}"/>
    <dgm:cxn modelId="{B0EDEA54-6109-443E-8533-A00CADE11796}" type="presOf" srcId="{69B6AC87-F45B-4ECE-88FA-BE93A43937BB}" destId="{1995AA4A-6A5D-4168-BBDF-72D1B1FB00FE}" srcOrd="0" destOrd="0" presId="urn:microsoft.com/office/officeart/2005/8/layout/hierarchy1"/>
    <dgm:cxn modelId="{88371E56-2B29-4F76-82C9-2BBCDE83D855}" srcId="{897A264D-2DBD-4A00-94B2-C4CC71134888}" destId="{32372B80-E3C3-4E57-B91A-9FDE713CBE30}" srcOrd="0" destOrd="0" parTransId="{62D55747-D977-405A-9368-A2654C7D713F}" sibTransId="{778B9025-F6CC-46E6-A8E6-69E4F4013B8A}"/>
    <dgm:cxn modelId="{46C97E76-3F91-4423-A3D7-8DA88FE7CA51}" type="presOf" srcId="{FCE0ABD2-AE03-48AA-934F-A77098DAEA05}" destId="{9E01476B-BBAD-4AF9-A306-DFA9242AC411}" srcOrd="0" destOrd="0" presId="urn:microsoft.com/office/officeart/2005/8/layout/hierarchy1"/>
    <dgm:cxn modelId="{AF576683-EDF4-4EC7-9116-6A2975F732BD}" type="presOf" srcId="{6944A4F8-3C2F-4D49-92FA-B0D976A60645}" destId="{5C1ADD0C-F2FD-41C8-8B15-1CF8104B3792}" srcOrd="0" destOrd="0" presId="urn:microsoft.com/office/officeart/2005/8/layout/hierarchy1"/>
    <dgm:cxn modelId="{71C37A89-01C8-450C-B31C-0D883C03AFF4}" srcId="{6944A4F8-3C2F-4D49-92FA-B0D976A60645}" destId="{897A264D-2DBD-4A00-94B2-C4CC71134888}" srcOrd="0" destOrd="0" parTransId="{6F6C110E-725B-4FC8-B76E-1183F8C38E24}" sibTransId="{DB209519-980F-4E12-A88A-116D0B1C820A}"/>
    <dgm:cxn modelId="{90ED638F-AAF1-4415-8D86-11371EF1E758}" type="presOf" srcId="{32372B80-E3C3-4E57-B91A-9FDE713CBE30}" destId="{6E7DF12C-459C-49BB-8A7A-4D2C5E7F4A1B}" srcOrd="0" destOrd="0" presId="urn:microsoft.com/office/officeart/2005/8/layout/hierarchy1"/>
    <dgm:cxn modelId="{A143769D-D604-4369-86D7-B839FCCD36C5}" type="presOf" srcId="{62D55747-D977-405A-9368-A2654C7D713F}" destId="{2B75FA0F-6DE6-4D0B-AF07-4AFD3F460996}" srcOrd="0" destOrd="0" presId="urn:microsoft.com/office/officeart/2005/8/layout/hierarchy1"/>
    <dgm:cxn modelId="{94754DA4-6CE8-4F62-911F-80C9DD8DEDC0}" type="presOf" srcId="{8AB2A717-5B7C-4E9D-9C22-27205E492F9F}" destId="{7EFACE75-6386-4536-86D2-BB60BE14A13F}" srcOrd="0" destOrd="0" presId="urn:microsoft.com/office/officeart/2005/8/layout/hierarchy1"/>
    <dgm:cxn modelId="{ECB269B0-A520-4A01-B81C-49D67BAB235D}" srcId="{F018EC11-6DD8-4760-ABCE-3ABBF68E7112}" destId="{30D13925-8631-4E20-BD36-0DA4C5A77FD6}" srcOrd="0" destOrd="0" parTransId="{E5B96F58-1CD9-4EC1-BBCE-9F7ADF1B2B98}" sibTransId="{2E943D5B-09EC-4A27-8E98-AC5433ADB092}"/>
    <dgm:cxn modelId="{214F0CB1-6477-4029-B4A1-AF5F49C1C3D8}" type="presOf" srcId="{43776221-B15A-43E6-A64D-BD9DC3CC85A3}" destId="{19876D31-AD06-4070-881F-881740938291}" srcOrd="0" destOrd="0" presId="urn:microsoft.com/office/officeart/2005/8/layout/hierarchy1"/>
    <dgm:cxn modelId="{2C6357B7-E231-4F1D-8550-AB35489E14F0}" type="presOf" srcId="{1340D573-45C4-4CC7-924F-44EAD9714DF5}" destId="{33ACD081-87AE-404A-9964-6242675DF2F4}" srcOrd="0" destOrd="0" presId="urn:microsoft.com/office/officeart/2005/8/layout/hierarchy1"/>
    <dgm:cxn modelId="{A3F7EBB9-0F1D-4DD0-ADED-3AAB2BE86BCF}" type="presOf" srcId="{CB16C0DC-90CE-48E3-B298-AD53DC405665}" destId="{FB91D762-2CC6-4334-B36E-5A05A76F24B0}" srcOrd="0" destOrd="0" presId="urn:microsoft.com/office/officeart/2005/8/layout/hierarchy1"/>
    <dgm:cxn modelId="{0C95BEBA-7B68-4F4C-B16F-9C57521863A6}" type="presOf" srcId="{6F6C110E-725B-4FC8-B76E-1183F8C38E24}" destId="{75336AC8-215E-4DEA-B53B-BEEC80399776}" srcOrd="0" destOrd="0" presId="urn:microsoft.com/office/officeart/2005/8/layout/hierarchy1"/>
    <dgm:cxn modelId="{40F9A3C6-887E-4C73-B489-050066BB9C79}" srcId="{6944A4F8-3C2F-4D49-92FA-B0D976A60645}" destId="{F018EC11-6DD8-4760-ABCE-3ABBF68E7112}" srcOrd="2" destOrd="0" parTransId="{8AB2A717-5B7C-4E9D-9C22-27205E492F9F}" sibTransId="{CEAAF377-AF07-47E0-AF3C-673C4A107090}"/>
    <dgm:cxn modelId="{822A91F8-53EC-43A3-BBB8-B80C68402687}" srcId="{CB16C0DC-90CE-48E3-B298-AD53DC405665}" destId="{6944A4F8-3C2F-4D49-92FA-B0D976A60645}" srcOrd="0" destOrd="0" parTransId="{1DDEF880-E7DF-44AB-8811-974D5CDB6127}" sibTransId="{3E4C56BD-6ED0-4A5E-A957-3BE1768B860C}"/>
    <dgm:cxn modelId="{0CEFFC38-40B8-4822-9A1B-8F5ABF412B2B}" type="presParOf" srcId="{FB91D762-2CC6-4334-B36E-5A05A76F24B0}" destId="{8F6C3667-E7C5-4E40-A78C-E368DE3F8AEF}" srcOrd="0" destOrd="0" presId="urn:microsoft.com/office/officeart/2005/8/layout/hierarchy1"/>
    <dgm:cxn modelId="{96162981-D279-4F7B-BB50-DBFA5406D7D1}" type="presParOf" srcId="{8F6C3667-E7C5-4E40-A78C-E368DE3F8AEF}" destId="{E2FFECFD-D97B-4CC4-98D8-42A3787E2541}" srcOrd="0" destOrd="0" presId="urn:microsoft.com/office/officeart/2005/8/layout/hierarchy1"/>
    <dgm:cxn modelId="{B86C2CC0-3765-43B9-92D2-103B3CF25BD9}" type="presParOf" srcId="{E2FFECFD-D97B-4CC4-98D8-42A3787E2541}" destId="{8EC39893-1234-4986-9AFF-3E6053CB2A78}" srcOrd="0" destOrd="0" presId="urn:microsoft.com/office/officeart/2005/8/layout/hierarchy1"/>
    <dgm:cxn modelId="{54CE63EC-E279-4F19-B9CE-660886BC49B9}" type="presParOf" srcId="{E2FFECFD-D97B-4CC4-98D8-42A3787E2541}" destId="{5C1ADD0C-F2FD-41C8-8B15-1CF8104B3792}" srcOrd="1" destOrd="0" presId="urn:microsoft.com/office/officeart/2005/8/layout/hierarchy1"/>
    <dgm:cxn modelId="{E4D5F0A2-01C0-4816-8E30-85C1A3D59416}" type="presParOf" srcId="{8F6C3667-E7C5-4E40-A78C-E368DE3F8AEF}" destId="{B7ACF39C-507E-4EB5-AEB9-9A428B473485}" srcOrd="1" destOrd="0" presId="urn:microsoft.com/office/officeart/2005/8/layout/hierarchy1"/>
    <dgm:cxn modelId="{C6C815D0-CF4E-4F9D-880B-1882DE8B03A7}" type="presParOf" srcId="{B7ACF39C-507E-4EB5-AEB9-9A428B473485}" destId="{75336AC8-215E-4DEA-B53B-BEEC80399776}" srcOrd="0" destOrd="0" presId="urn:microsoft.com/office/officeart/2005/8/layout/hierarchy1"/>
    <dgm:cxn modelId="{AD18D1C8-25EE-4C04-B5CD-7D216AD8EF1B}" type="presParOf" srcId="{B7ACF39C-507E-4EB5-AEB9-9A428B473485}" destId="{D64F9F1F-3B3D-4CFA-B395-7353C7C984CE}" srcOrd="1" destOrd="0" presId="urn:microsoft.com/office/officeart/2005/8/layout/hierarchy1"/>
    <dgm:cxn modelId="{FBBE68ED-045B-4EEA-BB31-EF79049AACD2}" type="presParOf" srcId="{D64F9F1F-3B3D-4CFA-B395-7353C7C984CE}" destId="{85D08212-1C42-49AE-8241-0D9D06BCB29E}" srcOrd="0" destOrd="0" presId="urn:microsoft.com/office/officeart/2005/8/layout/hierarchy1"/>
    <dgm:cxn modelId="{04899F6D-63C5-4A17-A229-A243B3DD9525}" type="presParOf" srcId="{85D08212-1C42-49AE-8241-0D9D06BCB29E}" destId="{D8FDD89A-6F02-437F-BC44-BCE022B8E702}" srcOrd="0" destOrd="0" presId="urn:microsoft.com/office/officeart/2005/8/layout/hierarchy1"/>
    <dgm:cxn modelId="{850BEE2D-525D-4A1D-ADAE-E674E59DB579}" type="presParOf" srcId="{85D08212-1C42-49AE-8241-0D9D06BCB29E}" destId="{B2693CFC-721D-417A-80FC-DA0166908ACF}" srcOrd="1" destOrd="0" presId="urn:microsoft.com/office/officeart/2005/8/layout/hierarchy1"/>
    <dgm:cxn modelId="{4BA86A82-329C-4D5D-ADE8-00D6F209BD93}" type="presParOf" srcId="{D64F9F1F-3B3D-4CFA-B395-7353C7C984CE}" destId="{0B6A9AE5-BAE8-4E5B-AD83-481A06A48053}" srcOrd="1" destOrd="0" presId="urn:microsoft.com/office/officeart/2005/8/layout/hierarchy1"/>
    <dgm:cxn modelId="{BB9CA112-6330-4E9B-89DB-BC2A5787107C}" type="presParOf" srcId="{0B6A9AE5-BAE8-4E5B-AD83-481A06A48053}" destId="{2B75FA0F-6DE6-4D0B-AF07-4AFD3F460996}" srcOrd="0" destOrd="0" presId="urn:microsoft.com/office/officeart/2005/8/layout/hierarchy1"/>
    <dgm:cxn modelId="{C16233DD-E066-482E-8284-A4603920371A}" type="presParOf" srcId="{0B6A9AE5-BAE8-4E5B-AD83-481A06A48053}" destId="{40CAA2C0-0D37-4D07-897E-B0C0BF3C03CD}" srcOrd="1" destOrd="0" presId="urn:microsoft.com/office/officeart/2005/8/layout/hierarchy1"/>
    <dgm:cxn modelId="{23C8CCF5-7D92-4ED7-B5D7-0ED772AF6350}" type="presParOf" srcId="{40CAA2C0-0D37-4D07-897E-B0C0BF3C03CD}" destId="{7893EDA2-55CB-4DB6-8806-4ACE5C420889}" srcOrd="0" destOrd="0" presId="urn:microsoft.com/office/officeart/2005/8/layout/hierarchy1"/>
    <dgm:cxn modelId="{A6FB8DC1-47DA-429D-B073-A550B0C72C04}" type="presParOf" srcId="{7893EDA2-55CB-4DB6-8806-4ACE5C420889}" destId="{19F23161-20E7-4F34-A9E8-EB3394A54522}" srcOrd="0" destOrd="0" presId="urn:microsoft.com/office/officeart/2005/8/layout/hierarchy1"/>
    <dgm:cxn modelId="{7812D839-B302-4F8A-B816-1820EC241F6E}" type="presParOf" srcId="{7893EDA2-55CB-4DB6-8806-4ACE5C420889}" destId="{6E7DF12C-459C-49BB-8A7A-4D2C5E7F4A1B}" srcOrd="1" destOrd="0" presId="urn:microsoft.com/office/officeart/2005/8/layout/hierarchy1"/>
    <dgm:cxn modelId="{A5E3D570-861A-4379-9286-B468B8D05ACD}" type="presParOf" srcId="{40CAA2C0-0D37-4D07-897E-B0C0BF3C03CD}" destId="{E2553327-7E53-4DAA-86EF-FACF2C60D972}" srcOrd="1" destOrd="0" presId="urn:microsoft.com/office/officeart/2005/8/layout/hierarchy1"/>
    <dgm:cxn modelId="{FE2192D8-3554-49F5-8575-1EB5A1B14B11}" type="presParOf" srcId="{B7ACF39C-507E-4EB5-AEB9-9A428B473485}" destId="{33ACD081-87AE-404A-9964-6242675DF2F4}" srcOrd="2" destOrd="0" presId="urn:microsoft.com/office/officeart/2005/8/layout/hierarchy1"/>
    <dgm:cxn modelId="{AA505D5D-59B6-4883-B1FF-51DD93BCD12C}" type="presParOf" srcId="{B7ACF39C-507E-4EB5-AEB9-9A428B473485}" destId="{1E569000-B3B2-4A45-AE49-D1F90B4AABF5}" srcOrd="3" destOrd="0" presId="urn:microsoft.com/office/officeart/2005/8/layout/hierarchy1"/>
    <dgm:cxn modelId="{A202151A-7FE1-4A5A-9CB6-3E9A8EDAC09B}" type="presParOf" srcId="{1E569000-B3B2-4A45-AE49-D1F90B4AABF5}" destId="{55A2EB75-E2AA-4E32-B47A-538709EEEAC9}" srcOrd="0" destOrd="0" presId="urn:microsoft.com/office/officeart/2005/8/layout/hierarchy1"/>
    <dgm:cxn modelId="{9B3CD157-39CD-4E2A-84E9-108598BFE5BF}" type="presParOf" srcId="{55A2EB75-E2AA-4E32-B47A-538709EEEAC9}" destId="{CED882D2-EFC5-43EF-AB70-F0F6B445C811}" srcOrd="0" destOrd="0" presId="urn:microsoft.com/office/officeart/2005/8/layout/hierarchy1"/>
    <dgm:cxn modelId="{A35C41B0-5B6D-46A1-BAE5-DEE394D2BC73}" type="presParOf" srcId="{55A2EB75-E2AA-4E32-B47A-538709EEEAC9}" destId="{94A0F4D0-9DFE-41CC-88A2-0245D51262B4}" srcOrd="1" destOrd="0" presId="urn:microsoft.com/office/officeart/2005/8/layout/hierarchy1"/>
    <dgm:cxn modelId="{B2063DB6-158B-4D2F-B7DE-57B5F6BF01D1}" type="presParOf" srcId="{1E569000-B3B2-4A45-AE49-D1F90B4AABF5}" destId="{CCB53D50-DDB1-4517-9D1D-39972B78C9BD}" srcOrd="1" destOrd="0" presId="urn:microsoft.com/office/officeart/2005/8/layout/hierarchy1"/>
    <dgm:cxn modelId="{C6B4E826-12F4-411A-8B49-1B4202726B18}" type="presParOf" srcId="{CCB53D50-DDB1-4517-9D1D-39972B78C9BD}" destId="{43C9B1E1-151C-4FC7-AFA0-D8801DDA8CEA}" srcOrd="0" destOrd="0" presId="urn:microsoft.com/office/officeart/2005/8/layout/hierarchy1"/>
    <dgm:cxn modelId="{4A2378C9-DD08-46F4-9DFC-24108C3950BF}" type="presParOf" srcId="{CCB53D50-DDB1-4517-9D1D-39972B78C9BD}" destId="{DFD7B710-5A66-43EC-9E1C-06DE1E308E82}" srcOrd="1" destOrd="0" presId="urn:microsoft.com/office/officeart/2005/8/layout/hierarchy1"/>
    <dgm:cxn modelId="{E29DD024-1C49-4960-8AF5-7249F6CECD39}" type="presParOf" srcId="{DFD7B710-5A66-43EC-9E1C-06DE1E308E82}" destId="{982DE2C0-386F-4231-BEF0-B3DDE922078A}" srcOrd="0" destOrd="0" presId="urn:microsoft.com/office/officeart/2005/8/layout/hierarchy1"/>
    <dgm:cxn modelId="{24B6F63B-B52B-44D2-84CE-7515287AEC1D}" type="presParOf" srcId="{982DE2C0-386F-4231-BEF0-B3DDE922078A}" destId="{D8EC5ADA-81B6-4D46-8FF9-84620F4F9964}" srcOrd="0" destOrd="0" presId="urn:microsoft.com/office/officeart/2005/8/layout/hierarchy1"/>
    <dgm:cxn modelId="{077433FE-B8A9-478B-97CD-3B503E3C6FB0}" type="presParOf" srcId="{982DE2C0-386F-4231-BEF0-B3DDE922078A}" destId="{19876D31-AD06-4070-881F-881740938291}" srcOrd="1" destOrd="0" presId="urn:microsoft.com/office/officeart/2005/8/layout/hierarchy1"/>
    <dgm:cxn modelId="{F46FC719-B53C-4E9C-A073-02ED9C03B4F0}" type="presParOf" srcId="{DFD7B710-5A66-43EC-9E1C-06DE1E308E82}" destId="{58A893F2-ACAE-43BD-9170-25760AD448B1}" srcOrd="1" destOrd="0" presId="urn:microsoft.com/office/officeart/2005/8/layout/hierarchy1"/>
    <dgm:cxn modelId="{5D39043D-2778-40A8-AF48-BF7811AF64D9}" type="presParOf" srcId="{58A893F2-ACAE-43BD-9170-25760AD448B1}" destId="{1995AA4A-6A5D-4168-BBDF-72D1B1FB00FE}" srcOrd="0" destOrd="0" presId="urn:microsoft.com/office/officeart/2005/8/layout/hierarchy1"/>
    <dgm:cxn modelId="{C395C7DA-1738-43E9-8DD9-6DAD621B962C}" type="presParOf" srcId="{58A893F2-ACAE-43BD-9170-25760AD448B1}" destId="{FF746FBC-1AC6-432A-8256-EF465CCF6ED5}" srcOrd="1" destOrd="0" presId="urn:microsoft.com/office/officeart/2005/8/layout/hierarchy1"/>
    <dgm:cxn modelId="{DAECA0B2-C698-46AF-B363-30429DCAFEA8}" type="presParOf" srcId="{FF746FBC-1AC6-432A-8256-EF465CCF6ED5}" destId="{52E1B119-E84C-41D5-A572-09A16247B0B3}" srcOrd="0" destOrd="0" presId="urn:microsoft.com/office/officeart/2005/8/layout/hierarchy1"/>
    <dgm:cxn modelId="{AC205A0C-E03F-4C0F-997A-3C64774D5792}" type="presParOf" srcId="{52E1B119-E84C-41D5-A572-09A16247B0B3}" destId="{F8350CDA-DF79-452C-B39D-85D4F7099D7F}" srcOrd="0" destOrd="0" presId="urn:microsoft.com/office/officeart/2005/8/layout/hierarchy1"/>
    <dgm:cxn modelId="{3CD05A24-FA33-4430-B3FE-2D3DDBAB7FA5}" type="presParOf" srcId="{52E1B119-E84C-41D5-A572-09A16247B0B3}" destId="{9E01476B-BBAD-4AF9-A306-DFA9242AC411}" srcOrd="1" destOrd="0" presId="urn:microsoft.com/office/officeart/2005/8/layout/hierarchy1"/>
    <dgm:cxn modelId="{81A1E6A6-B158-48B4-85B1-DBDD257A0D5D}" type="presParOf" srcId="{FF746FBC-1AC6-432A-8256-EF465CCF6ED5}" destId="{FC6FFB3B-C74A-4051-97CC-F104BD240CD8}" srcOrd="1" destOrd="0" presId="urn:microsoft.com/office/officeart/2005/8/layout/hierarchy1"/>
    <dgm:cxn modelId="{333DEAA6-1B74-4A27-9570-95DD216D1983}" type="presParOf" srcId="{B7ACF39C-507E-4EB5-AEB9-9A428B473485}" destId="{7EFACE75-6386-4536-86D2-BB60BE14A13F}" srcOrd="4" destOrd="0" presId="urn:microsoft.com/office/officeart/2005/8/layout/hierarchy1"/>
    <dgm:cxn modelId="{D185F149-5B53-4B21-9FEA-62DA5D013A21}" type="presParOf" srcId="{B7ACF39C-507E-4EB5-AEB9-9A428B473485}" destId="{C7256CF3-8478-40F5-B5C4-D3E6452AEE9B}" srcOrd="5" destOrd="0" presId="urn:microsoft.com/office/officeart/2005/8/layout/hierarchy1"/>
    <dgm:cxn modelId="{1B31A5C2-DCDD-4F59-ACF6-8D9D56458E26}" type="presParOf" srcId="{C7256CF3-8478-40F5-B5C4-D3E6452AEE9B}" destId="{CF622AF3-E529-4FE0-9AF1-82704C847818}" srcOrd="0" destOrd="0" presId="urn:microsoft.com/office/officeart/2005/8/layout/hierarchy1"/>
    <dgm:cxn modelId="{2D45DB9C-2AB3-49C8-8C6F-74DF408F7A88}" type="presParOf" srcId="{CF622AF3-E529-4FE0-9AF1-82704C847818}" destId="{ED0576C1-A3AA-4563-85C0-CA2D155A19DB}" srcOrd="0" destOrd="0" presId="urn:microsoft.com/office/officeart/2005/8/layout/hierarchy1"/>
    <dgm:cxn modelId="{2A114CB6-3BFA-410A-AE45-622FA7E8CF45}" type="presParOf" srcId="{CF622AF3-E529-4FE0-9AF1-82704C847818}" destId="{555BCECA-F700-4BC1-AF44-04D80A3CA08B}" srcOrd="1" destOrd="0" presId="urn:microsoft.com/office/officeart/2005/8/layout/hierarchy1"/>
    <dgm:cxn modelId="{1E623665-53EB-42F3-8EF1-DB6CC20922D4}" type="presParOf" srcId="{C7256CF3-8478-40F5-B5C4-D3E6452AEE9B}" destId="{4BEF1445-920A-4129-BBA6-F41A4A694DA3}" srcOrd="1" destOrd="0" presId="urn:microsoft.com/office/officeart/2005/8/layout/hierarchy1"/>
    <dgm:cxn modelId="{453ADB1E-9431-433F-A35E-3363747B332C}" type="presParOf" srcId="{4BEF1445-920A-4129-BBA6-F41A4A694DA3}" destId="{9E3EE9DE-9704-4A73-8099-142432E33026}" srcOrd="0" destOrd="0" presId="urn:microsoft.com/office/officeart/2005/8/layout/hierarchy1"/>
    <dgm:cxn modelId="{C4B68EBB-D667-4370-91DC-E22EA66BFFBB}" type="presParOf" srcId="{4BEF1445-920A-4129-BBA6-F41A4A694DA3}" destId="{6BCC08FE-4CD6-4943-88F5-D1CF8618574C}" srcOrd="1" destOrd="0" presId="urn:microsoft.com/office/officeart/2005/8/layout/hierarchy1"/>
    <dgm:cxn modelId="{36D172E2-A7E9-4071-A01C-8CDF8C41D65A}" type="presParOf" srcId="{6BCC08FE-4CD6-4943-88F5-D1CF8618574C}" destId="{55C7461D-63C0-4235-88AF-CF0F95D5A852}" srcOrd="0" destOrd="0" presId="urn:microsoft.com/office/officeart/2005/8/layout/hierarchy1"/>
    <dgm:cxn modelId="{B45B3F4A-A2B6-4059-A4DC-A1B609576D81}" type="presParOf" srcId="{55C7461D-63C0-4235-88AF-CF0F95D5A852}" destId="{01B80156-7312-41CB-A8C4-2B7A97E00E23}" srcOrd="0" destOrd="0" presId="urn:microsoft.com/office/officeart/2005/8/layout/hierarchy1"/>
    <dgm:cxn modelId="{61EEDF21-C9DB-4C2A-B474-352977265F1A}" type="presParOf" srcId="{55C7461D-63C0-4235-88AF-CF0F95D5A852}" destId="{E6FEA295-EE05-45A1-9D9D-6418DCA5FE3D}" srcOrd="1" destOrd="0" presId="urn:microsoft.com/office/officeart/2005/8/layout/hierarchy1"/>
    <dgm:cxn modelId="{E7BD0866-7733-4191-8329-35F8B47C1506}" type="presParOf" srcId="{6BCC08FE-4CD6-4943-88F5-D1CF8618574C}" destId="{A5960EE7-8B11-4065-8B4A-FBD8A25B0B5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D953C84-4347-4458-B1F8-8593BBAE4C7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A60EBBF7-4422-47AA-A58F-14A28CF8FEFE}">
      <dgm:prSet phldrT="[Text]"/>
      <dgm:spPr/>
      <dgm:t>
        <a:bodyPr/>
        <a:lstStyle/>
        <a:p>
          <a:r>
            <a:rPr lang="he-IL" dirty="0"/>
            <a:t>קידושי כסף</a:t>
          </a:r>
        </a:p>
      </dgm:t>
    </dgm:pt>
    <dgm:pt modelId="{439FBB0E-C3E3-4007-9918-5D2D0BBB7BEC}" type="parTrans" cxnId="{53F3BCCF-A31E-4639-8311-DE01837E6D09}">
      <dgm:prSet/>
      <dgm:spPr/>
      <dgm:t>
        <a:bodyPr/>
        <a:lstStyle/>
        <a:p>
          <a:endParaRPr lang="en-IL"/>
        </a:p>
      </dgm:t>
    </dgm:pt>
    <dgm:pt modelId="{3C2A88FF-366E-4685-8828-3BF23210BB1B}" type="sibTrans" cxnId="{53F3BCCF-A31E-4639-8311-DE01837E6D09}">
      <dgm:prSet/>
      <dgm:spPr/>
      <dgm:t>
        <a:bodyPr/>
        <a:lstStyle/>
        <a:p>
          <a:endParaRPr lang="en-IL"/>
        </a:p>
      </dgm:t>
    </dgm:pt>
    <dgm:pt modelId="{E0F016F3-464E-4679-92E1-31A26D81D97A}">
      <dgm:prSet phldrT="[Text]"/>
      <dgm:spPr/>
      <dgm:t>
        <a:bodyPr/>
        <a:lstStyle/>
        <a:p>
          <a:r>
            <a:rPr lang="he-IL" dirty="0"/>
            <a:t>צריך כסף של כבוד </a:t>
          </a:r>
        </a:p>
      </dgm:t>
    </dgm:pt>
    <dgm:pt modelId="{0BC9D969-FA85-42D8-8627-88A2F59BCCA6}" type="parTrans" cxnId="{4C7E57A0-B9EB-44BE-AEBD-95F7FDCADEE2}">
      <dgm:prSet/>
      <dgm:spPr/>
      <dgm:t>
        <a:bodyPr/>
        <a:lstStyle/>
        <a:p>
          <a:endParaRPr lang="en-IL"/>
        </a:p>
      </dgm:t>
    </dgm:pt>
    <dgm:pt modelId="{9A2D5238-BB03-4076-87C1-1EF2552CAED5}" type="sibTrans" cxnId="{4C7E57A0-B9EB-44BE-AEBD-95F7FDCADEE2}">
      <dgm:prSet/>
      <dgm:spPr/>
      <dgm:t>
        <a:bodyPr/>
        <a:lstStyle/>
        <a:p>
          <a:endParaRPr lang="en-IL"/>
        </a:p>
      </dgm:t>
    </dgm:pt>
    <dgm:pt modelId="{6F0BD20D-9030-4BBC-ABEF-04FD555AADE4}">
      <dgm:prSet phldrT="[Text]"/>
      <dgm:spPr/>
      <dgm:t>
        <a:bodyPr/>
        <a:lstStyle/>
        <a:p>
          <a:r>
            <a:rPr lang="he-IL" dirty="0"/>
            <a:t>רש"י</a:t>
          </a:r>
        </a:p>
      </dgm:t>
    </dgm:pt>
    <dgm:pt modelId="{0BB00545-85BC-449F-A5AF-3C62A737B571}" type="parTrans" cxnId="{A593FADC-E90F-4E77-A222-07C1A95E1B46}">
      <dgm:prSet/>
      <dgm:spPr/>
      <dgm:t>
        <a:bodyPr/>
        <a:lstStyle/>
        <a:p>
          <a:endParaRPr lang="en-IL"/>
        </a:p>
      </dgm:t>
    </dgm:pt>
    <dgm:pt modelId="{EBB6DCAF-978B-42AB-93FE-693706C0D91C}" type="sibTrans" cxnId="{A593FADC-E90F-4E77-A222-07C1A95E1B46}">
      <dgm:prSet/>
      <dgm:spPr/>
      <dgm:t>
        <a:bodyPr/>
        <a:lstStyle/>
        <a:p>
          <a:endParaRPr lang="en-IL"/>
        </a:p>
      </dgm:t>
    </dgm:pt>
    <dgm:pt modelId="{01A67259-8EEC-43DC-8DC2-48199C0F2468}">
      <dgm:prSet phldrT="[Text]"/>
      <dgm:spPr/>
      <dgm:t>
        <a:bodyPr/>
        <a:lstStyle/>
        <a:p>
          <a:r>
            <a:rPr lang="he-IL" dirty="0"/>
            <a:t>צריך כסף של הנאה</a:t>
          </a:r>
        </a:p>
      </dgm:t>
    </dgm:pt>
    <dgm:pt modelId="{23562C41-B61F-4BE7-9956-08757F8C4F1A}" type="parTrans" cxnId="{27520988-18E8-46F8-B255-759988F5BE21}">
      <dgm:prSet/>
      <dgm:spPr/>
      <dgm:t>
        <a:bodyPr/>
        <a:lstStyle/>
        <a:p>
          <a:endParaRPr lang="en-IL"/>
        </a:p>
      </dgm:t>
    </dgm:pt>
    <dgm:pt modelId="{DE18F8E6-AEFD-4B5C-9F78-9F5DD3445E5A}" type="sibTrans" cxnId="{27520988-18E8-46F8-B255-759988F5BE21}">
      <dgm:prSet/>
      <dgm:spPr/>
      <dgm:t>
        <a:bodyPr/>
        <a:lstStyle/>
        <a:p>
          <a:endParaRPr lang="en-IL"/>
        </a:p>
      </dgm:t>
    </dgm:pt>
    <dgm:pt modelId="{BA1CD7EB-7CC8-4D5D-BA7C-6C1368F12F7D}">
      <dgm:prSet phldrT="[Text]"/>
      <dgm:spPr/>
      <dgm:t>
        <a:bodyPr/>
        <a:lstStyle/>
        <a:p>
          <a:r>
            <a:rPr lang="he-IL" dirty="0"/>
            <a:t>רמב"ם </a:t>
          </a:r>
        </a:p>
      </dgm:t>
    </dgm:pt>
    <dgm:pt modelId="{5ACB6E14-C31C-481F-B4E7-386442D6CA30}" type="parTrans" cxnId="{3D9BEE0E-640A-4C8F-8C40-D9F7DD62FB01}">
      <dgm:prSet/>
      <dgm:spPr/>
      <dgm:t>
        <a:bodyPr/>
        <a:lstStyle/>
        <a:p>
          <a:endParaRPr lang="en-IL"/>
        </a:p>
      </dgm:t>
    </dgm:pt>
    <dgm:pt modelId="{C778777D-5649-4FBE-89BA-A759F5C85D64}" type="sibTrans" cxnId="{3D9BEE0E-640A-4C8F-8C40-D9F7DD62FB01}">
      <dgm:prSet/>
      <dgm:spPr/>
      <dgm:t>
        <a:bodyPr/>
        <a:lstStyle/>
        <a:p>
          <a:endParaRPr lang="en-IL"/>
        </a:p>
      </dgm:t>
    </dgm:pt>
    <dgm:pt modelId="{5207440C-8D64-42E0-85A2-42A15C40E361}" type="pres">
      <dgm:prSet presAssocID="{8D953C84-4347-4458-B1F8-8593BBAE4C72}" presName="hierChild1" presStyleCnt="0">
        <dgm:presLayoutVars>
          <dgm:chPref val="1"/>
          <dgm:dir/>
          <dgm:animOne val="branch"/>
          <dgm:animLvl val="lvl"/>
          <dgm:resizeHandles/>
        </dgm:presLayoutVars>
      </dgm:prSet>
      <dgm:spPr/>
    </dgm:pt>
    <dgm:pt modelId="{E1F4EC31-8F2A-441C-91E4-4C6F78931143}" type="pres">
      <dgm:prSet presAssocID="{A60EBBF7-4422-47AA-A58F-14A28CF8FEFE}" presName="hierRoot1" presStyleCnt="0"/>
      <dgm:spPr/>
    </dgm:pt>
    <dgm:pt modelId="{5900E096-3FC7-4B12-8EAB-2FE0E4276BE1}" type="pres">
      <dgm:prSet presAssocID="{A60EBBF7-4422-47AA-A58F-14A28CF8FEFE}" presName="composite" presStyleCnt="0"/>
      <dgm:spPr/>
    </dgm:pt>
    <dgm:pt modelId="{E901AB64-84E3-4562-8C19-B54D41FDB5A2}" type="pres">
      <dgm:prSet presAssocID="{A60EBBF7-4422-47AA-A58F-14A28CF8FEFE}" presName="background" presStyleLbl="node0" presStyleIdx="0" presStyleCnt="1"/>
      <dgm:spPr/>
    </dgm:pt>
    <dgm:pt modelId="{8234E4D7-4804-4BF4-9689-8C3A9B3434BF}" type="pres">
      <dgm:prSet presAssocID="{A60EBBF7-4422-47AA-A58F-14A28CF8FEFE}" presName="text" presStyleLbl="fgAcc0" presStyleIdx="0" presStyleCnt="1">
        <dgm:presLayoutVars>
          <dgm:chPref val="3"/>
        </dgm:presLayoutVars>
      </dgm:prSet>
      <dgm:spPr/>
    </dgm:pt>
    <dgm:pt modelId="{ABE5E274-215D-4161-857C-A0AC27DB1AE8}" type="pres">
      <dgm:prSet presAssocID="{A60EBBF7-4422-47AA-A58F-14A28CF8FEFE}" presName="hierChild2" presStyleCnt="0"/>
      <dgm:spPr/>
    </dgm:pt>
    <dgm:pt modelId="{5C11D74F-1F69-463E-BBBE-183EA02B8100}" type="pres">
      <dgm:prSet presAssocID="{0BC9D969-FA85-42D8-8627-88A2F59BCCA6}" presName="Name10" presStyleLbl="parChTrans1D2" presStyleIdx="0" presStyleCnt="2"/>
      <dgm:spPr/>
    </dgm:pt>
    <dgm:pt modelId="{63D71F1F-EFA0-435E-BD5E-34D911FE4755}" type="pres">
      <dgm:prSet presAssocID="{E0F016F3-464E-4679-92E1-31A26D81D97A}" presName="hierRoot2" presStyleCnt="0"/>
      <dgm:spPr/>
    </dgm:pt>
    <dgm:pt modelId="{9ACD777B-A553-42C8-B379-9EF95ACB00EB}" type="pres">
      <dgm:prSet presAssocID="{E0F016F3-464E-4679-92E1-31A26D81D97A}" presName="composite2" presStyleCnt="0"/>
      <dgm:spPr/>
    </dgm:pt>
    <dgm:pt modelId="{4B3C53C8-C60F-4266-B62D-45B1A27B6C26}" type="pres">
      <dgm:prSet presAssocID="{E0F016F3-464E-4679-92E1-31A26D81D97A}" presName="background2" presStyleLbl="node2" presStyleIdx="0" presStyleCnt="2"/>
      <dgm:spPr/>
    </dgm:pt>
    <dgm:pt modelId="{D0E2AF21-26EE-4D38-9AF8-D3EE55EC159D}" type="pres">
      <dgm:prSet presAssocID="{E0F016F3-464E-4679-92E1-31A26D81D97A}" presName="text2" presStyleLbl="fgAcc2" presStyleIdx="0" presStyleCnt="2">
        <dgm:presLayoutVars>
          <dgm:chPref val="3"/>
        </dgm:presLayoutVars>
      </dgm:prSet>
      <dgm:spPr/>
    </dgm:pt>
    <dgm:pt modelId="{6DDF3082-6D0E-4C60-8425-882669A5762E}" type="pres">
      <dgm:prSet presAssocID="{E0F016F3-464E-4679-92E1-31A26D81D97A}" presName="hierChild3" presStyleCnt="0"/>
      <dgm:spPr/>
    </dgm:pt>
    <dgm:pt modelId="{CD11FF9B-A14B-44D1-ADAC-F0AFB89D21A7}" type="pres">
      <dgm:prSet presAssocID="{0BB00545-85BC-449F-A5AF-3C62A737B571}" presName="Name17" presStyleLbl="parChTrans1D3" presStyleIdx="0" presStyleCnt="2"/>
      <dgm:spPr/>
    </dgm:pt>
    <dgm:pt modelId="{31E025A9-D789-4B4D-B024-A5C70A4871FD}" type="pres">
      <dgm:prSet presAssocID="{6F0BD20D-9030-4BBC-ABEF-04FD555AADE4}" presName="hierRoot3" presStyleCnt="0"/>
      <dgm:spPr/>
    </dgm:pt>
    <dgm:pt modelId="{147D912B-36B3-4228-BC91-02624473815B}" type="pres">
      <dgm:prSet presAssocID="{6F0BD20D-9030-4BBC-ABEF-04FD555AADE4}" presName="composite3" presStyleCnt="0"/>
      <dgm:spPr/>
    </dgm:pt>
    <dgm:pt modelId="{B05EA29D-E2F0-497F-AF13-34C6F82EEEB0}" type="pres">
      <dgm:prSet presAssocID="{6F0BD20D-9030-4BBC-ABEF-04FD555AADE4}" presName="background3" presStyleLbl="node3" presStyleIdx="0" presStyleCnt="2"/>
      <dgm:spPr/>
    </dgm:pt>
    <dgm:pt modelId="{A7AECFFB-CF53-424E-B7AF-5166DA15501D}" type="pres">
      <dgm:prSet presAssocID="{6F0BD20D-9030-4BBC-ABEF-04FD555AADE4}" presName="text3" presStyleLbl="fgAcc3" presStyleIdx="0" presStyleCnt="2">
        <dgm:presLayoutVars>
          <dgm:chPref val="3"/>
        </dgm:presLayoutVars>
      </dgm:prSet>
      <dgm:spPr/>
    </dgm:pt>
    <dgm:pt modelId="{CF329387-3EC5-4232-A9CE-B074368504A1}" type="pres">
      <dgm:prSet presAssocID="{6F0BD20D-9030-4BBC-ABEF-04FD555AADE4}" presName="hierChild4" presStyleCnt="0"/>
      <dgm:spPr/>
    </dgm:pt>
    <dgm:pt modelId="{5E1931B2-4256-4D6F-BE90-7A3AAB45A770}" type="pres">
      <dgm:prSet presAssocID="{23562C41-B61F-4BE7-9956-08757F8C4F1A}" presName="Name10" presStyleLbl="parChTrans1D2" presStyleIdx="1" presStyleCnt="2"/>
      <dgm:spPr/>
    </dgm:pt>
    <dgm:pt modelId="{4DEC4A9B-CF6D-425C-8538-ED3508B7CB19}" type="pres">
      <dgm:prSet presAssocID="{01A67259-8EEC-43DC-8DC2-48199C0F2468}" presName="hierRoot2" presStyleCnt="0"/>
      <dgm:spPr/>
    </dgm:pt>
    <dgm:pt modelId="{277D7536-D227-4FA2-958A-AADDCBB80DAC}" type="pres">
      <dgm:prSet presAssocID="{01A67259-8EEC-43DC-8DC2-48199C0F2468}" presName="composite2" presStyleCnt="0"/>
      <dgm:spPr/>
    </dgm:pt>
    <dgm:pt modelId="{5D4E0C3A-4A89-412B-8215-B0C729B26F4B}" type="pres">
      <dgm:prSet presAssocID="{01A67259-8EEC-43DC-8DC2-48199C0F2468}" presName="background2" presStyleLbl="node2" presStyleIdx="1" presStyleCnt="2"/>
      <dgm:spPr/>
    </dgm:pt>
    <dgm:pt modelId="{06CDB88D-9F19-4D25-9647-A00A4A23B7E8}" type="pres">
      <dgm:prSet presAssocID="{01A67259-8EEC-43DC-8DC2-48199C0F2468}" presName="text2" presStyleLbl="fgAcc2" presStyleIdx="1" presStyleCnt="2">
        <dgm:presLayoutVars>
          <dgm:chPref val="3"/>
        </dgm:presLayoutVars>
      </dgm:prSet>
      <dgm:spPr/>
    </dgm:pt>
    <dgm:pt modelId="{AC549787-5EC9-43FB-ACFA-6C889076A6E9}" type="pres">
      <dgm:prSet presAssocID="{01A67259-8EEC-43DC-8DC2-48199C0F2468}" presName="hierChild3" presStyleCnt="0"/>
      <dgm:spPr/>
    </dgm:pt>
    <dgm:pt modelId="{0F16E307-C800-4BF5-8566-EA523EF4061B}" type="pres">
      <dgm:prSet presAssocID="{5ACB6E14-C31C-481F-B4E7-386442D6CA30}" presName="Name17" presStyleLbl="parChTrans1D3" presStyleIdx="1" presStyleCnt="2"/>
      <dgm:spPr/>
    </dgm:pt>
    <dgm:pt modelId="{FC344F77-E4A0-40A0-8E40-A21999BE8F44}" type="pres">
      <dgm:prSet presAssocID="{BA1CD7EB-7CC8-4D5D-BA7C-6C1368F12F7D}" presName="hierRoot3" presStyleCnt="0"/>
      <dgm:spPr/>
    </dgm:pt>
    <dgm:pt modelId="{6E969D63-8AB2-47ED-AEFD-8AAE65BA6CFD}" type="pres">
      <dgm:prSet presAssocID="{BA1CD7EB-7CC8-4D5D-BA7C-6C1368F12F7D}" presName="composite3" presStyleCnt="0"/>
      <dgm:spPr/>
    </dgm:pt>
    <dgm:pt modelId="{23FFC389-A21A-4143-BF92-4E5CAC2B305E}" type="pres">
      <dgm:prSet presAssocID="{BA1CD7EB-7CC8-4D5D-BA7C-6C1368F12F7D}" presName="background3" presStyleLbl="node3" presStyleIdx="1" presStyleCnt="2"/>
      <dgm:spPr/>
    </dgm:pt>
    <dgm:pt modelId="{C2FFF63D-41BC-4D3D-9D50-E4F80EF675FA}" type="pres">
      <dgm:prSet presAssocID="{BA1CD7EB-7CC8-4D5D-BA7C-6C1368F12F7D}" presName="text3" presStyleLbl="fgAcc3" presStyleIdx="1" presStyleCnt="2">
        <dgm:presLayoutVars>
          <dgm:chPref val="3"/>
        </dgm:presLayoutVars>
      </dgm:prSet>
      <dgm:spPr/>
    </dgm:pt>
    <dgm:pt modelId="{A3D782D8-5A60-4FFE-96C2-489514DE0F1D}" type="pres">
      <dgm:prSet presAssocID="{BA1CD7EB-7CC8-4D5D-BA7C-6C1368F12F7D}" presName="hierChild4" presStyleCnt="0"/>
      <dgm:spPr/>
    </dgm:pt>
  </dgm:ptLst>
  <dgm:cxnLst>
    <dgm:cxn modelId="{4C86170E-C285-455D-99A1-C930D39EA42E}" type="presOf" srcId="{23562C41-B61F-4BE7-9956-08757F8C4F1A}" destId="{5E1931B2-4256-4D6F-BE90-7A3AAB45A770}" srcOrd="0" destOrd="0" presId="urn:microsoft.com/office/officeart/2005/8/layout/hierarchy1"/>
    <dgm:cxn modelId="{3D9BEE0E-640A-4C8F-8C40-D9F7DD62FB01}" srcId="{01A67259-8EEC-43DC-8DC2-48199C0F2468}" destId="{BA1CD7EB-7CC8-4D5D-BA7C-6C1368F12F7D}" srcOrd="0" destOrd="0" parTransId="{5ACB6E14-C31C-481F-B4E7-386442D6CA30}" sibTransId="{C778777D-5649-4FBE-89BA-A759F5C85D64}"/>
    <dgm:cxn modelId="{D8496318-F8B5-4D03-B520-BBBAC8F48728}" type="presOf" srcId="{A60EBBF7-4422-47AA-A58F-14A28CF8FEFE}" destId="{8234E4D7-4804-4BF4-9689-8C3A9B3434BF}" srcOrd="0" destOrd="0" presId="urn:microsoft.com/office/officeart/2005/8/layout/hierarchy1"/>
    <dgm:cxn modelId="{66F09023-259A-460D-B44C-48AEC4BE8349}" type="presOf" srcId="{BA1CD7EB-7CC8-4D5D-BA7C-6C1368F12F7D}" destId="{C2FFF63D-41BC-4D3D-9D50-E4F80EF675FA}" srcOrd="0" destOrd="0" presId="urn:microsoft.com/office/officeart/2005/8/layout/hierarchy1"/>
    <dgm:cxn modelId="{12A07834-D9E9-4F1D-A303-5323BF5D0169}" type="presOf" srcId="{01A67259-8EEC-43DC-8DC2-48199C0F2468}" destId="{06CDB88D-9F19-4D25-9647-A00A4A23B7E8}" srcOrd="0" destOrd="0" presId="urn:microsoft.com/office/officeart/2005/8/layout/hierarchy1"/>
    <dgm:cxn modelId="{FFF6BA63-C227-4D17-86CF-CEE6CF1217FC}" type="presOf" srcId="{5ACB6E14-C31C-481F-B4E7-386442D6CA30}" destId="{0F16E307-C800-4BF5-8566-EA523EF4061B}" srcOrd="0" destOrd="0" presId="urn:microsoft.com/office/officeart/2005/8/layout/hierarchy1"/>
    <dgm:cxn modelId="{08412770-383C-489D-BFB1-0116344590E7}" type="presOf" srcId="{0BC9D969-FA85-42D8-8627-88A2F59BCCA6}" destId="{5C11D74F-1F69-463E-BBBE-183EA02B8100}" srcOrd="0" destOrd="0" presId="urn:microsoft.com/office/officeart/2005/8/layout/hierarchy1"/>
    <dgm:cxn modelId="{27520988-18E8-46F8-B255-759988F5BE21}" srcId="{A60EBBF7-4422-47AA-A58F-14A28CF8FEFE}" destId="{01A67259-8EEC-43DC-8DC2-48199C0F2468}" srcOrd="1" destOrd="0" parTransId="{23562C41-B61F-4BE7-9956-08757F8C4F1A}" sibTransId="{DE18F8E6-AEFD-4B5C-9F78-9F5DD3445E5A}"/>
    <dgm:cxn modelId="{4C7E57A0-B9EB-44BE-AEBD-95F7FDCADEE2}" srcId="{A60EBBF7-4422-47AA-A58F-14A28CF8FEFE}" destId="{E0F016F3-464E-4679-92E1-31A26D81D97A}" srcOrd="0" destOrd="0" parTransId="{0BC9D969-FA85-42D8-8627-88A2F59BCCA6}" sibTransId="{9A2D5238-BB03-4076-87C1-1EF2552CAED5}"/>
    <dgm:cxn modelId="{2B41E9A1-FCDA-441C-95E5-B172C4CDBF9A}" type="presOf" srcId="{E0F016F3-464E-4679-92E1-31A26D81D97A}" destId="{D0E2AF21-26EE-4D38-9AF8-D3EE55EC159D}" srcOrd="0" destOrd="0" presId="urn:microsoft.com/office/officeart/2005/8/layout/hierarchy1"/>
    <dgm:cxn modelId="{53F3BCCF-A31E-4639-8311-DE01837E6D09}" srcId="{8D953C84-4347-4458-B1F8-8593BBAE4C72}" destId="{A60EBBF7-4422-47AA-A58F-14A28CF8FEFE}" srcOrd="0" destOrd="0" parTransId="{439FBB0E-C3E3-4007-9918-5D2D0BBB7BEC}" sibTransId="{3C2A88FF-366E-4685-8828-3BF23210BB1B}"/>
    <dgm:cxn modelId="{A593FADC-E90F-4E77-A222-07C1A95E1B46}" srcId="{E0F016F3-464E-4679-92E1-31A26D81D97A}" destId="{6F0BD20D-9030-4BBC-ABEF-04FD555AADE4}" srcOrd="0" destOrd="0" parTransId="{0BB00545-85BC-449F-A5AF-3C62A737B571}" sibTransId="{EBB6DCAF-978B-42AB-93FE-693706C0D91C}"/>
    <dgm:cxn modelId="{4F925AE8-16F4-4D72-A1A2-09CA9D75703E}" type="presOf" srcId="{0BB00545-85BC-449F-A5AF-3C62A737B571}" destId="{CD11FF9B-A14B-44D1-ADAC-F0AFB89D21A7}" srcOrd="0" destOrd="0" presId="urn:microsoft.com/office/officeart/2005/8/layout/hierarchy1"/>
    <dgm:cxn modelId="{1F9018F1-90EE-4145-BCE5-51EE83A4F060}" type="presOf" srcId="{8D953C84-4347-4458-B1F8-8593BBAE4C72}" destId="{5207440C-8D64-42E0-85A2-42A15C40E361}" srcOrd="0" destOrd="0" presId="urn:microsoft.com/office/officeart/2005/8/layout/hierarchy1"/>
    <dgm:cxn modelId="{1F9786FD-C27B-4CF4-B4F7-ABD7B018A9A6}" type="presOf" srcId="{6F0BD20D-9030-4BBC-ABEF-04FD555AADE4}" destId="{A7AECFFB-CF53-424E-B7AF-5166DA15501D}" srcOrd="0" destOrd="0" presId="urn:microsoft.com/office/officeart/2005/8/layout/hierarchy1"/>
    <dgm:cxn modelId="{BD164147-CD6F-4F9C-B74A-DF1155989578}" type="presParOf" srcId="{5207440C-8D64-42E0-85A2-42A15C40E361}" destId="{E1F4EC31-8F2A-441C-91E4-4C6F78931143}" srcOrd="0" destOrd="0" presId="urn:microsoft.com/office/officeart/2005/8/layout/hierarchy1"/>
    <dgm:cxn modelId="{D648661F-B32C-4DC6-A8D2-FC90387EA7ED}" type="presParOf" srcId="{E1F4EC31-8F2A-441C-91E4-4C6F78931143}" destId="{5900E096-3FC7-4B12-8EAB-2FE0E4276BE1}" srcOrd="0" destOrd="0" presId="urn:microsoft.com/office/officeart/2005/8/layout/hierarchy1"/>
    <dgm:cxn modelId="{A656ADD2-1536-41AE-9D3D-EB7B0EA7739E}" type="presParOf" srcId="{5900E096-3FC7-4B12-8EAB-2FE0E4276BE1}" destId="{E901AB64-84E3-4562-8C19-B54D41FDB5A2}" srcOrd="0" destOrd="0" presId="urn:microsoft.com/office/officeart/2005/8/layout/hierarchy1"/>
    <dgm:cxn modelId="{70C9D206-6EF6-40B6-AE5C-412B1CE277CF}" type="presParOf" srcId="{5900E096-3FC7-4B12-8EAB-2FE0E4276BE1}" destId="{8234E4D7-4804-4BF4-9689-8C3A9B3434BF}" srcOrd="1" destOrd="0" presId="urn:microsoft.com/office/officeart/2005/8/layout/hierarchy1"/>
    <dgm:cxn modelId="{C7D32BE0-E84F-46CA-905F-7F972BF2427A}" type="presParOf" srcId="{E1F4EC31-8F2A-441C-91E4-4C6F78931143}" destId="{ABE5E274-215D-4161-857C-A0AC27DB1AE8}" srcOrd="1" destOrd="0" presId="urn:microsoft.com/office/officeart/2005/8/layout/hierarchy1"/>
    <dgm:cxn modelId="{243F9A93-2FB2-4950-B0C7-ED4C93F6EC7D}" type="presParOf" srcId="{ABE5E274-215D-4161-857C-A0AC27DB1AE8}" destId="{5C11D74F-1F69-463E-BBBE-183EA02B8100}" srcOrd="0" destOrd="0" presId="urn:microsoft.com/office/officeart/2005/8/layout/hierarchy1"/>
    <dgm:cxn modelId="{15BBA1F0-DACA-4371-BDFB-52F721E5C9B6}" type="presParOf" srcId="{ABE5E274-215D-4161-857C-A0AC27DB1AE8}" destId="{63D71F1F-EFA0-435E-BD5E-34D911FE4755}" srcOrd="1" destOrd="0" presId="urn:microsoft.com/office/officeart/2005/8/layout/hierarchy1"/>
    <dgm:cxn modelId="{FC6C0652-850E-4CE8-88D2-6371AE611490}" type="presParOf" srcId="{63D71F1F-EFA0-435E-BD5E-34D911FE4755}" destId="{9ACD777B-A553-42C8-B379-9EF95ACB00EB}" srcOrd="0" destOrd="0" presId="urn:microsoft.com/office/officeart/2005/8/layout/hierarchy1"/>
    <dgm:cxn modelId="{EBE580F0-0E39-4535-B0C2-E8AB51DAD1AA}" type="presParOf" srcId="{9ACD777B-A553-42C8-B379-9EF95ACB00EB}" destId="{4B3C53C8-C60F-4266-B62D-45B1A27B6C26}" srcOrd="0" destOrd="0" presId="urn:microsoft.com/office/officeart/2005/8/layout/hierarchy1"/>
    <dgm:cxn modelId="{3D611FD7-8BC3-4AF1-BD94-9D5D5FEE6014}" type="presParOf" srcId="{9ACD777B-A553-42C8-B379-9EF95ACB00EB}" destId="{D0E2AF21-26EE-4D38-9AF8-D3EE55EC159D}" srcOrd="1" destOrd="0" presId="urn:microsoft.com/office/officeart/2005/8/layout/hierarchy1"/>
    <dgm:cxn modelId="{2DA17F3D-B141-4E02-A065-088F7DF8E225}" type="presParOf" srcId="{63D71F1F-EFA0-435E-BD5E-34D911FE4755}" destId="{6DDF3082-6D0E-4C60-8425-882669A5762E}" srcOrd="1" destOrd="0" presId="urn:microsoft.com/office/officeart/2005/8/layout/hierarchy1"/>
    <dgm:cxn modelId="{2C09943E-76E9-4149-A1BB-79CA066DF8D0}" type="presParOf" srcId="{6DDF3082-6D0E-4C60-8425-882669A5762E}" destId="{CD11FF9B-A14B-44D1-ADAC-F0AFB89D21A7}" srcOrd="0" destOrd="0" presId="urn:microsoft.com/office/officeart/2005/8/layout/hierarchy1"/>
    <dgm:cxn modelId="{550287A7-A8E6-43B9-BF59-C2500B4F6FE4}" type="presParOf" srcId="{6DDF3082-6D0E-4C60-8425-882669A5762E}" destId="{31E025A9-D789-4B4D-B024-A5C70A4871FD}" srcOrd="1" destOrd="0" presId="urn:microsoft.com/office/officeart/2005/8/layout/hierarchy1"/>
    <dgm:cxn modelId="{2C250B9A-C313-435D-AA1D-C522625B1EEA}" type="presParOf" srcId="{31E025A9-D789-4B4D-B024-A5C70A4871FD}" destId="{147D912B-36B3-4228-BC91-02624473815B}" srcOrd="0" destOrd="0" presId="urn:microsoft.com/office/officeart/2005/8/layout/hierarchy1"/>
    <dgm:cxn modelId="{25963E54-CA46-4B6F-8111-BE10480CC4CC}" type="presParOf" srcId="{147D912B-36B3-4228-BC91-02624473815B}" destId="{B05EA29D-E2F0-497F-AF13-34C6F82EEEB0}" srcOrd="0" destOrd="0" presId="urn:microsoft.com/office/officeart/2005/8/layout/hierarchy1"/>
    <dgm:cxn modelId="{799B29AB-5986-4A6F-8B35-18A50D7DCA43}" type="presParOf" srcId="{147D912B-36B3-4228-BC91-02624473815B}" destId="{A7AECFFB-CF53-424E-B7AF-5166DA15501D}" srcOrd="1" destOrd="0" presId="urn:microsoft.com/office/officeart/2005/8/layout/hierarchy1"/>
    <dgm:cxn modelId="{637071B2-2AB9-4EAE-80F9-92D7BD84DE8C}" type="presParOf" srcId="{31E025A9-D789-4B4D-B024-A5C70A4871FD}" destId="{CF329387-3EC5-4232-A9CE-B074368504A1}" srcOrd="1" destOrd="0" presId="urn:microsoft.com/office/officeart/2005/8/layout/hierarchy1"/>
    <dgm:cxn modelId="{06A4EAFD-91A3-486A-830A-B629157098FC}" type="presParOf" srcId="{ABE5E274-215D-4161-857C-A0AC27DB1AE8}" destId="{5E1931B2-4256-4D6F-BE90-7A3AAB45A770}" srcOrd="2" destOrd="0" presId="urn:microsoft.com/office/officeart/2005/8/layout/hierarchy1"/>
    <dgm:cxn modelId="{9A02D6B4-199F-452B-992A-26349A461AB9}" type="presParOf" srcId="{ABE5E274-215D-4161-857C-A0AC27DB1AE8}" destId="{4DEC4A9B-CF6D-425C-8538-ED3508B7CB19}" srcOrd="3" destOrd="0" presId="urn:microsoft.com/office/officeart/2005/8/layout/hierarchy1"/>
    <dgm:cxn modelId="{FAE695F9-C370-4363-8AE6-FAE257D269C1}" type="presParOf" srcId="{4DEC4A9B-CF6D-425C-8538-ED3508B7CB19}" destId="{277D7536-D227-4FA2-958A-AADDCBB80DAC}" srcOrd="0" destOrd="0" presId="urn:microsoft.com/office/officeart/2005/8/layout/hierarchy1"/>
    <dgm:cxn modelId="{C1E6C2C5-F8D5-4A45-A3DE-224CE7E3C2B7}" type="presParOf" srcId="{277D7536-D227-4FA2-958A-AADDCBB80DAC}" destId="{5D4E0C3A-4A89-412B-8215-B0C729B26F4B}" srcOrd="0" destOrd="0" presId="urn:microsoft.com/office/officeart/2005/8/layout/hierarchy1"/>
    <dgm:cxn modelId="{4CCF9533-1538-4217-A8CC-6C5C2A205E20}" type="presParOf" srcId="{277D7536-D227-4FA2-958A-AADDCBB80DAC}" destId="{06CDB88D-9F19-4D25-9647-A00A4A23B7E8}" srcOrd="1" destOrd="0" presId="urn:microsoft.com/office/officeart/2005/8/layout/hierarchy1"/>
    <dgm:cxn modelId="{AC769391-8899-41ED-963F-E42F49C8BF1B}" type="presParOf" srcId="{4DEC4A9B-CF6D-425C-8538-ED3508B7CB19}" destId="{AC549787-5EC9-43FB-ACFA-6C889076A6E9}" srcOrd="1" destOrd="0" presId="urn:microsoft.com/office/officeart/2005/8/layout/hierarchy1"/>
    <dgm:cxn modelId="{B94699E2-9B4F-4286-8A6B-166C84DE28F0}" type="presParOf" srcId="{AC549787-5EC9-43FB-ACFA-6C889076A6E9}" destId="{0F16E307-C800-4BF5-8566-EA523EF4061B}" srcOrd="0" destOrd="0" presId="urn:microsoft.com/office/officeart/2005/8/layout/hierarchy1"/>
    <dgm:cxn modelId="{13645128-394A-4A38-B17A-168FB59E4CCE}" type="presParOf" srcId="{AC549787-5EC9-43FB-ACFA-6C889076A6E9}" destId="{FC344F77-E4A0-40A0-8E40-A21999BE8F44}" srcOrd="1" destOrd="0" presId="urn:microsoft.com/office/officeart/2005/8/layout/hierarchy1"/>
    <dgm:cxn modelId="{916FE4A4-26B1-43C4-84F5-05485333517C}" type="presParOf" srcId="{FC344F77-E4A0-40A0-8E40-A21999BE8F44}" destId="{6E969D63-8AB2-47ED-AEFD-8AAE65BA6CFD}" srcOrd="0" destOrd="0" presId="urn:microsoft.com/office/officeart/2005/8/layout/hierarchy1"/>
    <dgm:cxn modelId="{5E1CD368-D826-4EDB-8D33-D1F66A93021B}" type="presParOf" srcId="{6E969D63-8AB2-47ED-AEFD-8AAE65BA6CFD}" destId="{23FFC389-A21A-4143-BF92-4E5CAC2B305E}" srcOrd="0" destOrd="0" presId="urn:microsoft.com/office/officeart/2005/8/layout/hierarchy1"/>
    <dgm:cxn modelId="{0E4D9437-E8DD-4AA0-895D-A6D2A4228D5D}" type="presParOf" srcId="{6E969D63-8AB2-47ED-AEFD-8AAE65BA6CFD}" destId="{C2FFF63D-41BC-4D3D-9D50-E4F80EF675FA}" srcOrd="1" destOrd="0" presId="urn:microsoft.com/office/officeart/2005/8/layout/hierarchy1"/>
    <dgm:cxn modelId="{3FAF8AB7-3EBA-48C3-9267-149DEBB7EFD8}" type="presParOf" srcId="{FC344F77-E4A0-40A0-8E40-A21999BE8F44}" destId="{A3D782D8-5A60-4FFE-96C2-489514DE0F1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AA83ED-466C-48CD-A3C2-E927D1286DBF}">
      <dsp:nvSpPr>
        <dsp:cNvPr id="0" name=""/>
        <dsp:cNvSpPr/>
      </dsp:nvSpPr>
      <dsp:spPr>
        <a:xfrm>
          <a:off x="5164607"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A2CDE1A-343B-4740-9B5C-CEAD10CE24C2}">
      <dsp:nvSpPr>
        <dsp:cNvPr id="0" name=""/>
        <dsp:cNvSpPr/>
      </dsp:nvSpPr>
      <dsp:spPr>
        <a:xfrm>
          <a:off x="4139490"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188AC61-BA82-41F7-BCE2-3F1ED4F9701F}">
      <dsp:nvSpPr>
        <dsp:cNvPr id="0" name=""/>
        <dsp:cNvSpPr/>
      </dsp:nvSpPr>
      <dsp:spPr>
        <a:xfrm>
          <a:off x="5118887" y="1066678"/>
          <a:ext cx="91440" cy="487862"/>
        </a:xfrm>
        <a:custGeom>
          <a:avLst/>
          <a:gdLst/>
          <a:ahLst/>
          <a:cxnLst/>
          <a:rect l="0" t="0" r="0" b="0"/>
          <a:pathLst>
            <a:path>
              <a:moveTo>
                <a:pt x="45720" y="0"/>
              </a:moveTo>
              <a:lnTo>
                <a:pt x="4572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9EDF9F-F820-4B00-80CF-0BBADF29DC3B}">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CF3395-FB2C-4299-9E03-244811799C36}">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he-IL" sz="2300" kern="1200" dirty="0"/>
            <a:t>חליפי שווה בשווה</a:t>
          </a:r>
          <a:endParaRPr lang="en-IL" sz="2300" kern="1200" dirty="0"/>
        </a:p>
      </dsp:txBody>
      <dsp:txXfrm>
        <a:off x="4543458" y="209752"/>
        <a:ext cx="1615068" cy="1002793"/>
      </dsp:txXfrm>
    </dsp:sp>
    <dsp:sp modelId="{A55FB5B9-931A-4386-8CE0-01C53585455E}">
      <dsp:nvSpPr>
        <dsp:cNvPr id="0" name=""/>
        <dsp:cNvSpPr/>
      </dsp:nvSpPr>
      <dsp:spPr>
        <a:xfrm>
          <a:off x="4325875"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FA3948-3054-43CF-8590-56150F64E3F7}">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Barter/Quid Pro Quo</a:t>
          </a:r>
          <a:endParaRPr lang="en-IL" sz="2300" kern="1200" dirty="0"/>
        </a:p>
      </dsp:txBody>
      <dsp:txXfrm>
        <a:off x="4543458" y="1762804"/>
        <a:ext cx="1615068" cy="1002793"/>
      </dsp:txXfrm>
    </dsp:sp>
    <dsp:sp modelId="{0B7622DE-656A-45F3-B872-5FDFF578C607}">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C2EADF-0988-4F28-B668-797C4869D9E2}">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he-IL" sz="2300" kern="1200" dirty="0"/>
            <a:t>אין אונאה</a:t>
          </a:r>
          <a:endParaRPr lang="en-IL" sz="2300" kern="1200" dirty="0"/>
        </a:p>
      </dsp:txBody>
      <dsp:txXfrm>
        <a:off x="3518341" y="3315857"/>
        <a:ext cx="1615068" cy="1002793"/>
      </dsp:txXfrm>
    </dsp:sp>
    <dsp:sp modelId="{846C8147-A857-432C-ACAE-DB628FDE3D41}">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E3561E-C719-4309-A51D-B89E1280BE51}">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Natural </a:t>
          </a:r>
          <a:r>
            <a:rPr lang="he-IL" sz="2300" kern="1200" dirty="0"/>
            <a:t>קנין</a:t>
          </a:r>
          <a:endParaRPr lang="en-IL" sz="2300" kern="1200" dirty="0"/>
        </a:p>
      </dsp:txBody>
      <dsp:txXfrm>
        <a:off x="5568575" y="3315857"/>
        <a:ext cx="1615068" cy="10027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3E0275-67B4-4848-8893-16ECC18906A4}">
      <dsp:nvSpPr>
        <dsp:cNvPr id="0" name=""/>
        <dsp:cNvSpPr/>
      </dsp:nvSpPr>
      <dsp:spPr>
        <a:xfrm>
          <a:off x="5164607" y="1066678"/>
          <a:ext cx="2562792" cy="487862"/>
        </a:xfrm>
        <a:custGeom>
          <a:avLst/>
          <a:gdLst/>
          <a:ahLst/>
          <a:cxnLst/>
          <a:rect l="0" t="0" r="0" b="0"/>
          <a:pathLst>
            <a:path>
              <a:moveTo>
                <a:pt x="0" y="0"/>
              </a:moveTo>
              <a:lnTo>
                <a:pt x="0" y="332464"/>
              </a:lnTo>
              <a:lnTo>
                <a:pt x="2562792" y="332464"/>
              </a:lnTo>
              <a:lnTo>
                <a:pt x="2562792"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7E1ECF-C733-44AC-A760-F20AEF484FCE}">
      <dsp:nvSpPr>
        <dsp:cNvPr id="0" name=""/>
        <dsp:cNvSpPr/>
      </dsp:nvSpPr>
      <dsp:spPr>
        <a:xfrm>
          <a:off x="5677166"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C9B1E1-151C-4FC7-AFA0-D8801DDA8CEA}">
      <dsp:nvSpPr>
        <dsp:cNvPr id="0" name=""/>
        <dsp:cNvSpPr/>
      </dsp:nvSpPr>
      <dsp:spPr>
        <a:xfrm>
          <a:off x="4652049"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ACD081-87AE-404A-9964-6242675DF2F4}">
      <dsp:nvSpPr>
        <dsp:cNvPr id="0" name=""/>
        <dsp:cNvSpPr/>
      </dsp:nvSpPr>
      <dsp:spPr>
        <a:xfrm>
          <a:off x="5164607" y="1066678"/>
          <a:ext cx="512558" cy="487862"/>
        </a:xfrm>
        <a:custGeom>
          <a:avLst/>
          <a:gdLst/>
          <a:ahLst/>
          <a:cxnLst/>
          <a:rect l="0" t="0" r="0" b="0"/>
          <a:pathLst>
            <a:path>
              <a:moveTo>
                <a:pt x="0" y="0"/>
              </a:moveTo>
              <a:lnTo>
                <a:pt x="0" y="332464"/>
              </a:lnTo>
              <a:lnTo>
                <a:pt x="512558" y="332464"/>
              </a:lnTo>
              <a:lnTo>
                <a:pt x="512558"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75FA0F-6DE6-4D0B-AF07-4AFD3F460996}">
      <dsp:nvSpPr>
        <dsp:cNvPr id="0" name=""/>
        <dsp:cNvSpPr/>
      </dsp:nvSpPr>
      <dsp:spPr>
        <a:xfrm>
          <a:off x="2556095"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336AC8-215E-4DEA-B53B-BEEC80399776}">
      <dsp:nvSpPr>
        <dsp:cNvPr id="0" name=""/>
        <dsp:cNvSpPr/>
      </dsp:nvSpPr>
      <dsp:spPr>
        <a:xfrm>
          <a:off x="2601815" y="1066678"/>
          <a:ext cx="2562792" cy="487862"/>
        </a:xfrm>
        <a:custGeom>
          <a:avLst/>
          <a:gdLst/>
          <a:ahLst/>
          <a:cxnLst/>
          <a:rect l="0" t="0" r="0" b="0"/>
          <a:pathLst>
            <a:path>
              <a:moveTo>
                <a:pt x="2562792" y="0"/>
              </a:moveTo>
              <a:lnTo>
                <a:pt x="2562792"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C39893-1234-4986-9AFF-3E6053CB2A78}">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1ADD0C-F2FD-41C8-8B15-1CF8104B3792}">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קנין סודר</a:t>
          </a:r>
          <a:endParaRPr lang="en-IL" sz="1500" kern="1200" dirty="0"/>
        </a:p>
      </dsp:txBody>
      <dsp:txXfrm>
        <a:off x="4543458" y="209752"/>
        <a:ext cx="1615068" cy="1002793"/>
      </dsp:txXfrm>
    </dsp:sp>
    <dsp:sp modelId="{D8FDD89A-6F02-437F-BC44-BCE022B8E702}">
      <dsp:nvSpPr>
        <dsp:cNvPr id="0" name=""/>
        <dsp:cNvSpPr/>
      </dsp:nvSpPr>
      <dsp:spPr>
        <a:xfrm>
          <a:off x="1763083"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693CFC-721D-417A-80FC-DA0166908ACF}">
      <dsp:nvSpPr>
        <dsp:cNvPr id="0" name=""/>
        <dsp:cNvSpPr/>
      </dsp:nvSpPr>
      <dsp:spPr>
        <a:xfrm>
          <a:off x="194946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חלק </a:t>
          </a:r>
          <a:r>
            <a:rPr lang="he-IL" sz="1500" kern="1200" dirty="0" err="1"/>
            <a:t>מקנין</a:t>
          </a:r>
          <a:r>
            <a:rPr lang="he-IL" sz="1500" kern="1200" dirty="0"/>
            <a:t> כסף</a:t>
          </a:r>
          <a:endParaRPr lang="en-IL" sz="1500" kern="1200" dirty="0"/>
        </a:p>
      </dsp:txBody>
      <dsp:txXfrm>
        <a:off x="1980665" y="1762804"/>
        <a:ext cx="1615068" cy="1002793"/>
      </dsp:txXfrm>
    </dsp:sp>
    <dsp:sp modelId="{19F23161-20E7-4F34-A9E8-EB3394A54522}">
      <dsp:nvSpPr>
        <dsp:cNvPr id="0" name=""/>
        <dsp:cNvSpPr/>
      </dsp:nvSpPr>
      <dsp:spPr>
        <a:xfrm>
          <a:off x="1763083"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7DF12C-459C-49BB-8A7A-4D2C5E7F4A1B}">
      <dsp:nvSpPr>
        <dsp:cNvPr id="0" name=""/>
        <dsp:cNvSpPr/>
      </dsp:nvSpPr>
      <dsp:spPr>
        <a:xfrm>
          <a:off x="194946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ר"ת</a:t>
          </a:r>
          <a:endParaRPr lang="en-IL" sz="1500" kern="1200" dirty="0"/>
        </a:p>
      </dsp:txBody>
      <dsp:txXfrm>
        <a:off x="1980665" y="3315857"/>
        <a:ext cx="1615068" cy="1002793"/>
      </dsp:txXfrm>
    </dsp:sp>
    <dsp:sp modelId="{CED882D2-EFC5-43EF-AB70-F0F6B445C811}">
      <dsp:nvSpPr>
        <dsp:cNvPr id="0" name=""/>
        <dsp:cNvSpPr/>
      </dsp:nvSpPr>
      <dsp:spPr>
        <a:xfrm>
          <a:off x="4838433"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A0F4D0-9DFE-41CC-88A2-0245D51262B4}">
      <dsp:nvSpPr>
        <dsp:cNvPr id="0" name=""/>
        <dsp:cNvSpPr/>
      </dsp:nvSpPr>
      <dsp:spPr>
        <a:xfrm>
          <a:off x="5024818"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חלק מחליפי שווה בשווה</a:t>
          </a:r>
          <a:endParaRPr lang="en-IL" sz="1500" kern="1200" dirty="0"/>
        </a:p>
      </dsp:txBody>
      <dsp:txXfrm>
        <a:off x="5056016" y="1762804"/>
        <a:ext cx="1615068" cy="1002793"/>
      </dsp:txXfrm>
    </dsp:sp>
    <dsp:sp modelId="{D8EC5ADA-81B6-4D46-8FF9-84620F4F9964}">
      <dsp:nvSpPr>
        <dsp:cNvPr id="0" name=""/>
        <dsp:cNvSpPr/>
      </dsp:nvSpPr>
      <dsp:spPr>
        <a:xfrm>
          <a:off x="3813317"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876D31-AD06-4070-881F-881740938291}">
      <dsp:nvSpPr>
        <dsp:cNvPr id="0" name=""/>
        <dsp:cNvSpPr/>
      </dsp:nvSpPr>
      <dsp:spPr>
        <a:xfrm>
          <a:off x="399970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Barter as a potentially distinct demonetized transfer (no </a:t>
          </a:r>
          <a:r>
            <a:rPr lang="he-IL" sz="1500" kern="1200" dirty="0"/>
            <a:t>אונאה</a:t>
          </a:r>
          <a:r>
            <a:rPr lang="en-US" sz="1500" kern="1200" dirty="0"/>
            <a:t>)</a:t>
          </a:r>
          <a:endParaRPr lang="en-IL" sz="1500" kern="1200" dirty="0"/>
        </a:p>
      </dsp:txBody>
      <dsp:txXfrm>
        <a:off x="4030899" y="3315857"/>
        <a:ext cx="1615068" cy="1002793"/>
      </dsp:txXfrm>
    </dsp:sp>
    <dsp:sp modelId="{95F1E579-BF3C-4B73-8286-12B983BA4FCE}">
      <dsp:nvSpPr>
        <dsp:cNvPr id="0" name=""/>
        <dsp:cNvSpPr/>
      </dsp:nvSpPr>
      <dsp:spPr>
        <a:xfrm>
          <a:off x="5863550"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073ED8-206A-475C-AFA3-9AEB2FC0DD4F}">
      <dsp:nvSpPr>
        <dsp:cNvPr id="0" name=""/>
        <dsp:cNvSpPr/>
      </dsp:nvSpPr>
      <dsp:spPr>
        <a:xfrm>
          <a:off x="6049935"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ריטב"א- קנין סודר מדין חליפי שווה בשווה </a:t>
          </a:r>
          <a:r>
            <a:rPr lang="en-US" sz="1500" kern="1200" dirty="0"/>
            <a:t> -Barter</a:t>
          </a:r>
          <a:endParaRPr lang="en-IL" sz="1500" kern="1200" dirty="0"/>
        </a:p>
      </dsp:txBody>
      <dsp:txXfrm>
        <a:off x="6081133" y="3315857"/>
        <a:ext cx="1615068" cy="1002793"/>
      </dsp:txXfrm>
    </dsp:sp>
    <dsp:sp modelId="{60F06D9B-0A3C-4C96-B4EF-C257C4F903C8}">
      <dsp:nvSpPr>
        <dsp:cNvPr id="0" name=""/>
        <dsp:cNvSpPr/>
      </dsp:nvSpPr>
      <dsp:spPr>
        <a:xfrm>
          <a:off x="6888667"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FB27F8-2E8A-41EA-8280-5A89E2634144}">
      <dsp:nvSpPr>
        <dsp:cNvPr id="0" name=""/>
        <dsp:cNvSpPr/>
      </dsp:nvSpPr>
      <dsp:spPr>
        <a:xfrm>
          <a:off x="7075052"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קנין בפני עצמו</a:t>
          </a:r>
          <a:endParaRPr lang="en-IL" sz="1500" kern="1200" dirty="0"/>
        </a:p>
      </dsp:txBody>
      <dsp:txXfrm>
        <a:off x="7106250" y="1762804"/>
        <a:ext cx="1615068" cy="10027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3EE9DE-9704-4A73-8099-142432E33026}">
      <dsp:nvSpPr>
        <dsp:cNvPr id="0" name=""/>
        <dsp:cNvSpPr/>
      </dsp:nvSpPr>
      <dsp:spPr>
        <a:xfrm>
          <a:off x="7169121"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FACE75-6386-4536-86D2-BB60BE14A13F}">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C9B1E1-151C-4FC7-AFA0-D8801DDA8CEA}">
      <dsp:nvSpPr>
        <dsp:cNvPr id="0" name=""/>
        <dsp:cNvSpPr/>
      </dsp:nvSpPr>
      <dsp:spPr>
        <a:xfrm>
          <a:off x="5118887"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ACD081-87AE-404A-9964-6242675DF2F4}">
      <dsp:nvSpPr>
        <dsp:cNvPr id="0" name=""/>
        <dsp:cNvSpPr/>
      </dsp:nvSpPr>
      <dsp:spPr>
        <a:xfrm>
          <a:off x="5118887" y="1066678"/>
          <a:ext cx="91440" cy="487862"/>
        </a:xfrm>
        <a:custGeom>
          <a:avLst/>
          <a:gdLst/>
          <a:ahLst/>
          <a:cxnLst/>
          <a:rect l="0" t="0" r="0" b="0"/>
          <a:pathLst>
            <a:path>
              <a:moveTo>
                <a:pt x="45720" y="0"/>
              </a:moveTo>
              <a:lnTo>
                <a:pt x="4572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75FA0F-6DE6-4D0B-AF07-4AFD3F460996}">
      <dsp:nvSpPr>
        <dsp:cNvPr id="0" name=""/>
        <dsp:cNvSpPr/>
      </dsp:nvSpPr>
      <dsp:spPr>
        <a:xfrm>
          <a:off x="3068653"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336AC8-215E-4DEA-B53B-BEEC80399776}">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C39893-1234-4986-9AFF-3E6053CB2A78}">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1ADD0C-F2FD-41C8-8B15-1CF8104B3792}">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קנין סודר</a:t>
          </a:r>
          <a:endParaRPr lang="en-IL" sz="1500" kern="1200" dirty="0"/>
        </a:p>
      </dsp:txBody>
      <dsp:txXfrm>
        <a:off x="4543458" y="209752"/>
        <a:ext cx="1615068" cy="1002793"/>
      </dsp:txXfrm>
    </dsp:sp>
    <dsp:sp modelId="{D8FDD89A-6F02-437F-BC44-BCE022B8E702}">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693CFC-721D-417A-80FC-DA0166908ACF}">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חלק </a:t>
          </a:r>
          <a:r>
            <a:rPr lang="he-IL" sz="1500" kern="1200" dirty="0" err="1"/>
            <a:t>מקנין</a:t>
          </a:r>
          <a:r>
            <a:rPr lang="he-IL" sz="1500" kern="1200" dirty="0"/>
            <a:t> כסף</a:t>
          </a:r>
          <a:endParaRPr lang="en-IL" sz="1500" kern="1200" dirty="0"/>
        </a:p>
      </dsp:txBody>
      <dsp:txXfrm>
        <a:off x="2493224" y="1762804"/>
        <a:ext cx="1615068" cy="1002793"/>
      </dsp:txXfrm>
    </dsp:sp>
    <dsp:sp modelId="{19F23161-20E7-4F34-A9E8-EB3394A54522}">
      <dsp:nvSpPr>
        <dsp:cNvPr id="0" name=""/>
        <dsp:cNvSpPr/>
      </dsp:nvSpPr>
      <dsp:spPr>
        <a:xfrm>
          <a:off x="2275641"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7DF12C-459C-49BB-8A7A-4D2C5E7F4A1B}">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ר"ת</a:t>
          </a:r>
          <a:endParaRPr lang="en-IL" sz="1500" kern="1200" dirty="0"/>
        </a:p>
      </dsp:txBody>
      <dsp:txXfrm>
        <a:off x="2493224" y="3315857"/>
        <a:ext cx="1615068" cy="1002793"/>
      </dsp:txXfrm>
    </dsp:sp>
    <dsp:sp modelId="{CED882D2-EFC5-43EF-AB70-F0F6B445C811}">
      <dsp:nvSpPr>
        <dsp:cNvPr id="0" name=""/>
        <dsp:cNvSpPr/>
      </dsp:nvSpPr>
      <dsp:spPr>
        <a:xfrm>
          <a:off x="4325875"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A0F4D0-9DFE-41CC-88A2-0245D51262B4}">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חלק מחליפי שווה בשווה</a:t>
          </a:r>
          <a:endParaRPr lang="en-IL" sz="1500" kern="1200" dirty="0"/>
        </a:p>
      </dsp:txBody>
      <dsp:txXfrm>
        <a:off x="4543458" y="1762804"/>
        <a:ext cx="1615068" cy="1002793"/>
      </dsp:txXfrm>
    </dsp:sp>
    <dsp:sp modelId="{D8EC5ADA-81B6-4D46-8FF9-84620F4F9964}">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876D31-AD06-4070-881F-881740938291}">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Barter as a potentially distinct demonetized transfer (no </a:t>
          </a:r>
          <a:r>
            <a:rPr lang="he-IL" sz="1500" kern="1200" dirty="0"/>
            <a:t>אונאה</a:t>
          </a:r>
          <a:r>
            <a:rPr lang="en-US" sz="1500" kern="1200" dirty="0"/>
            <a:t>)</a:t>
          </a:r>
          <a:endParaRPr lang="en-IL" sz="1500" kern="1200" dirty="0"/>
        </a:p>
      </dsp:txBody>
      <dsp:txXfrm>
        <a:off x="4543458" y="3315857"/>
        <a:ext cx="1615068" cy="1002793"/>
      </dsp:txXfrm>
    </dsp:sp>
    <dsp:sp modelId="{ED0576C1-A3AA-4563-85C0-CA2D155A19DB}">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5BCECA-F700-4BC1-AF44-04D80A3CA08B}">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קנין בפני עצמו</a:t>
          </a:r>
          <a:endParaRPr lang="en-IL" sz="1500" kern="1200" dirty="0"/>
        </a:p>
      </dsp:txBody>
      <dsp:txXfrm>
        <a:off x="6593692" y="1762804"/>
        <a:ext cx="1615068" cy="1002793"/>
      </dsp:txXfrm>
    </dsp:sp>
    <dsp:sp modelId="{01B80156-7312-41CB-A8C4-2B7A97E00E23}">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FEA295-EE05-45A1-9D9D-6418DCA5FE3D}">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dirty="0"/>
            <a:t>קנין </a:t>
          </a:r>
          <a:r>
            <a:rPr lang="he-IL" sz="1500" kern="1200" dirty="0" err="1"/>
            <a:t>גמירות</a:t>
          </a:r>
          <a:r>
            <a:rPr lang="he-IL" sz="1500" kern="1200" dirty="0"/>
            <a:t> דעת</a:t>
          </a:r>
          <a:endParaRPr lang="en-IL" sz="1500" kern="1200" dirty="0"/>
        </a:p>
      </dsp:txBody>
      <dsp:txXfrm>
        <a:off x="6593692" y="3315857"/>
        <a:ext cx="1615068" cy="10027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3EE9DE-9704-4A73-8099-142432E33026}">
      <dsp:nvSpPr>
        <dsp:cNvPr id="0" name=""/>
        <dsp:cNvSpPr/>
      </dsp:nvSpPr>
      <dsp:spPr>
        <a:xfrm>
          <a:off x="6654252"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FACE75-6386-4536-86D2-BB60BE14A13F}">
      <dsp:nvSpPr>
        <dsp:cNvPr id="0" name=""/>
        <dsp:cNvSpPr/>
      </dsp:nvSpPr>
      <dsp:spPr>
        <a:xfrm>
          <a:off x="5189125" y="786204"/>
          <a:ext cx="1510847" cy="359512"/>
        </a:xfrm>
        <a:custGeom>
          <a:avLst/>
          <a:gdLst/>
          <a:ahLst/>
          <a:cxnLst/>
          <a:rect l="0" t="0" r="0" b="0"/>
          <a:pathLst>
            <a:path>
              <a:moveTo>
                <a:pt x="0" y="0"/>
              </a:moveTo>
              <a:lnTo>
                <a:pt x="0" y="244997"/>
              </a:lnTo>
              <a:lnTo>
                <a:pt x="1510847" y="244997"/>
              </a:lnTo>
              <a:lnTo>
                <a:pt x="1510847"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95AA4A-6A5D-4168-BBDF-72D1B1FB00FE}">
      <dsp:nvSpPr>
        <dsp:cNvPr id="0" name=""/>
        <dsp:cNvSpPr/>
      </dsp:nvSpPr>
      <dsp:spPr>
        <a:xfrm>
          <a:off x="5143405"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C9B1E1-151C-4FC7-AFA0-D8801DDA8CEA}">
      <dsp:nvSpPr>
        <dsp:cNvPr id="0" name=""/>
        <dsp:cNvSpPr/>
      </dsp:nvSpPr>
      <dsp:spPr>
        <a:xfrm>
          <a:off x="5143405"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ACD081-87AE-404A-9964-6242675DF2F4}">
      <dsp:nvSpPr>
        <dsp:cNvPr id="0" name=""/>
        <dsp:cNvSpPr/>
      </dsp:nvSpPr>
      <dsp:spPr>
        <a:xfrm>
          <a:off x="5143405" y="786204"/>
          <a:ext cx="91440" cy="359512"/>
        </a:xfrm>
        <a:custGeom>
          <a:avLst/>
          <a:gdLst/>
          <a:ahLst/>
          <a:cxnLst/>
          <a:rect l="0" t="0" r="0" b="0"/>
          <a:pathLst>
            <a:path>
              <a:moveTo>
                <a:pt x="45720" y="0"/>
              </a:moveTo>
              <a:lnTo>
                <a:pt x="4572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75FA0F-6DE6-4D0B-AF07-4AFD3F460996}">
      <dsp:nvSpPr>
        <dsp:cNvPr id="0" name=""/>
        <dsp:cNvSpPr/>
      </dsp:nvSpPr>
      <dsp:spPr>
        <a:xfrm>
          <a:off x="3632557"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336AC8-215E-4DEA-B53B-BEEC80399776}">
      <dsp:nvSpPr>
        <dsp:cNvPr id="0" name=""/>
        <dsp:cNvSpPr/>
      </dsp:nvSpPr>
      <dsp:spPr>
        <a:xfrm>
          <a:off x="3678277" y="786204"/>
          <a:ext cx="1510847" cy="359512"/>
        </a:xfrm>
        <a:custGeom>
          <a:avLst/>
          <a:gdLst/>
          <a:ahLst/>
          <a:cxnLst/>
          <a:rect l="0" t="0" r="0" b="0"/>
          <a:pathLst>
            <a:path>
              <a:moveTo>
                <a:pt x="1510847" y="0"/>
              </a:moveTo>
              <a:lnTo>
                <a:pt x="1510847" y="244997"/>
              </a:lnTo>
              <a:lnTo>
                <a:pt x="0" y="244997"/>
              </a:lnTo>
              <a:lnTo>
                <a:pt x="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C39893-1234-4986-9AFF-3E6053CB2A78}">
      <dsp:nvSpPr>
        <dsp:cNvPr id="0" name=""/>
        <dsp:cNvSpPr/>
      </dsp:nvSpPr>
      <dsp:spPr>
        <a:xfrm>
          <a:off x="4571051" y="1250"/>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1ADD0C-F2FD-41C8-8B15-1CF8104B3792}">
      <dsp:nvSpPr>
        <dsp:cNvPr id="0" name=""/>
        <dsp:cNvSpPr/>
      </dsp:nvSpPr>
      <dsp:spPr>
        <a:xfrm>
          <a:off x="4708400" y="131732"/>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קנין סודר</a:t>
          </a:r>
          <a:endParaRPr lang="en-IL" sz="1100" kern="1200" dirty="0"/>
        </a:p>
      </dsp:txBody>
      <dsp:txXfrm>
        <a:off x="4731390" y="154722"/>
        <a:ext cx="1190167" cy="738973"/>
      </dsp:txXfrm>
    </dsp:sp>
    <dsp:sp modelId="{D8FDD89A-6F02-437F-BC44-BCE022B8E702}">
      <dsp:nvSpPr>
        <dsp:cNvPr id="0" name=""/>
        <dsp:cNvSpPr/>
      </dsp:nvSpPr>
      <dsp:spPr>
        <a:xfrm>
          <a:off x="3060203"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693CFC-721D-417A-80FC-DA0166908ACF}">
      <dsp:nvSpPr>
        <dsp:cNvPr id="0" name=""/>
        <dsp:cNvSpPr/>
      </dsp:nvSpPr>
      <dsp:spPr>
        <a:xfrm>
          <a:off x="3197553"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חלק </a:t>
          </a:r>
          <a:r>
            <a:rPr lang="he-IL" sz="1100" kern="1200" dirty="0" err="1"/>
            <a:t>מקנין</a:t>
          </a:r>
          <a:r>
            <a:rPr lang="he-IL" sz="1100" kern="1200" dirty="0"/>
            <a:t> כסף</a:t>
          </a:r>
          <a:endParaRPr lang="en-IL" sz="1100" kern="1200" dirty="0"/>
        </a:p>
      </dsp:txBody>
      <dsp:txXfrm>
        <a:off x="3220543" y="1299189"/>
        <a:ext cx="1190167" cy="738973"/>
      </dsp:txXfrm>
    </dsp:sp>
    <dsp:sp modelId="{19F23161-20E7-4F34-A9E8-EB3394A54522}">
      <dsp:nvSpPr>
        <dsp:cNvPr id="0" name=""/>
        <dsp:cNvSpPr/>
      </dsp:nvSpPr>
      <dsp:spPr>
        <a:xfrm>
          <a:off x="3060203"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7DF12C-459C-49BB-8A7A-4D2C5E7F4A1B}">
      <dsp:nvSpPr>
        <dsp:cNvPr id="0" name=""/>
        <dsp:cNvSpPr/>
      </dsp:nvSpPr>
      <dsp:spPr>
        <a:xfrm>
          <a:off x="3197553"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ר"ת</a:t>
          </a:r>
          <a:endParaRPr lang="en-IL" sz="1100" kern="1200" dirty="0"/>
        </a:p>
      </dsp:txBody>
      <dsp:txXfrm>
        <a:off x="3220543" y="2443656"/>
        <a:ext cx="1190167" cy="738973"/>
      </dsp:txXfrm>
    </dsp:sp>
    <dsp:sp modelId="{CED882D2-EFC5-43EF-AB70-F0F6B445C811}">
      <dsp:nvSpPr>
        <dsp:cNvPr id="0" name=""/>
        <dsp:cNvSpPr/>
      </dsp:nvSpPr>
      <dsp:spPr>
        <a:xfrm>
          <a:off x="4571051"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A0F4D0-9DFE-41CC-88A2-0245D51262B4}">
      <dsp:nvSpPr>
        <dsp:cNvPr id="0" name=""/>
        <dsp:cNvSpPr/>
      </dsp:nvSpPr>
      <dsp:spPr>
        <a:xfrm>
          <a:off x="4708400"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חלק מחליפי שווה בשווה</a:t>
          </a:r>
          <a:endParaRPr lang="en-IL" sz="1100" kern="1200" dirty="0"/>
        </a:p>
      </dsp:txBody>
      <dsp:txXfrm>
        <a:off x="4731390" y="1299189"/>
        <a:ext cx="1190167" cy="738973"/>
      </dsp:txXfrm>
    </dsp:sp>
    <dsp:sp modelId="{D8EC5ADA-81B6-4D46-8FF9-84620F4F9964}">
      <dsp:nvSpPr>
        <dsp:cNvPr id="0" name=""/>
        <dsp:cNvSpPr/>
      </dsp:nvSpPr>
      <dsp:spPr>
        <a:xfrm>
          <a:off x="4571051"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876D31-AD06-4070-881F-881740938291}">
      <dsp:nvSpPr>
        <dsp:cNvPr id="0" name=""/>
        <dsp:cNvSpPr/>
      </dsp:nvSpPr>
      <dsp:spPr>
        <a:xfrm>
          <a:off x="4708400"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Barter as a potentially distinct demonetized transfer (no </a:t>
          </a:r>
          <a:r>
            <a:rPr lang="he-IL" sz="1100" kern="1200" dirty="0"/>
            <a:t>אונאה</a:t>
          </a:r>
          <a:r>
            <a:rPr lang="en-US" sz="1100" kern="1200" dirty="0"/>
            <a:t>)</a:t>
          </a:r>
          <a:endParaRPr lang="en-IL" sz="1100" kern="1200" dirty="0"/>
        </a:p>
      </dsp:txBody>
      <dsp:txXfrm>
        <a:off x="4731390" y="2443656"/>
        <a:ext cx="1190167" cy="738973"/>
      </dsp:txXfrm>
    </dsp:sp>
    <dsp:sp modelId="{F8350CDA-DF79-452C-B39D-85D4F7099D7F}">
      <dsp:nvSpPr>
        <dsp:cNvPr id="0" name=""/>
        <dsp:cNvSpPr/>
      </dsp:nvSpPr>
      <dsp:spPr>
        <a:xfrm>
          <a:off x="4571051" y="3434651"/>
          <a:ext cx="1236147" cy="784953"/>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01476B-BBAD-4AF9-A306-DFA9242AC411}">
      <dsp:nvSpPr>
        <dsp:cNvPr id="0" name=""/>
        <dsp:cNvSpPr/>
      </dsp:nvSpPr>
      <dsp:spPr>
        <a:xfrm>
          <a:off x="4708400"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And therefore Not relevant to </a:t>
          </a:r>
          <a:r>
            <a:rPr lang="he-IL" sz="1100" kern="1200" dirty="0"/>
            <a:t>קידושין</a:t>
          </a:r>
          <a:endParaRPr lang="en-IL" sz="1100" kern="1200" dirty="0"/>
        </a:p>
      </dsp:txBody>
      <dsp:txXfrm>
        <a:off x="4731390" y="3588123"/>
        <a:ext cx="1190167" cy="738973"/>
      </dsp:txXfrm>
    </dsp:sp>
    <dsp:sp modelId="{ED0576C1-A3AA-4563-85C0-CA2D155A19DB}">
      <dsp:nvSpPr>
        <dsp:cNvPr id="0" name=""/>
        <dsp:cNvSpPr/>
      </dsp:nvSpPr>
      <dsp:spPr>
        <a:xfrm>
          <a:off x="6081898"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5BCECA-F700-4BC1-AF44-04D80A3CA08B}">
      <dsp:nvSpPr>
        <dsp:cNvPr id="0" name=""/>
        <dsp:cNvSpPr/>
      </dsp:nvSpPr>
      <dsp:spPr>
        <a:xfrm>
          <a:off x="6219248"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קנין בפני עצמו</a:t>
          </a:r>
          <a:endParaRPr lang="en-IL" sz="1100" kern="1200" dirty="0"/>
        </a:p>
      </dsp:txBody>
      <dsp:txXfrm>
        <a:off x="6242238" y="1299189"/>
        <a:ext cx="1190167" cy="738973"/>
      </dsp:txXfrm>
    </dsp:sp>
    <dsp:sp modelId="{01B80156-7312-41CB-A8C4-2B7A97E00E23}">
      <dsp:nvSpPr>
        <dsp:cNvPr id="0" name=""/>
        <dsp:cNvSpPr/>
      </dsp:nvSpPr>
      <dsp:spPr>
        <a:xfrm>
          <a:off x="6081898"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FEA295-EE05-45A1-9D9D-6418DCA5FE3D}">
      <dsp:nvSpPr>
        <dsp:cNvPr id="0" name=""/>
        <dsp:cNvSpPr/>
      </dsp:nvSpPr>
      <dsp:spPr>
        <a:xfrm>
          <a:off x="6219248"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e-IL" sz="1100" kern="1200" dirty="0"/>
            <a:t>קנין </a:t>
          </a:r>
          <a:r>
            <a:rPr lang="he-IL" sz="1100" kern="1200" dirty="0" err="1"/>
            <a:t>גמירות</a:t>
          </a:r>
          <a:r>
            <a:rPr lang="he-IL" sz="1100" kern="1200" dirty="0"/>
            <a:t> דעת</a:t>
          </a:r>
          <a:endParaRPr lang="en-IL" sz="1100" kern="1200" dirty="0"/>
        </a:p>
      </dsp:txBody>
      <dsp:txXfrm>
        <a:off x="6242238" y="2443656"/>
        <a:ext cx="1190167" cy="73897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16E307-C800-4BF5-8566-EA523EF4061B}">
      <dsp:nvSpPr>
        <dsp:cNvPr id="0" name=""/>
        <dsp:cNvSpPr/>
      </dsp:nvSpPr>
      <dsp:spPr>
        <a:xfrm>
          <a:off x="6144004"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1931B2-4256-4D6F-BE90-7A3AAB45A770}">
      <dsp:nvSpPr>
        <dsp:cNvPr id="0" name=""/>
        <dsp:cNvSpPr/>
      </dsp:nvSpPr>
      <dsp:spPr>
        <a:xfrm>
          <a:off x="5164607"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11FF9B-A14B-44D1-ADAC-F0AFB89D21A7}">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C11D74F-1F69-463E-BBBE-183EA02B8100}">
      <dsp:nvSpPr>
        <dsp:cNvPr id="0" name=""/>
        <dsp:cNvSpPr/>
      </dsp:nvSpPr>
      <dsp:spPr>
        <a:xfrm>
          <a:off x="4139490"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901AB64-84E3-4562-8C19-B54D41FDB5A2}">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34E4D7-4804-4BF4-9689-8C3A9B3434BF}">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he-IL" sz="2900" kern="1200" dirty="0"/>
            <a:t>קידושי כסף</a:t>
          </a:r>
        </a:p>
      </dsp:txBody>
      <dsp:txXfrm>
        <a:off x="4543458" y="209752"/>
        <a:ext cx="1615068" cy="1002793"/>
      </dsp:txXfrm>
    </dsp:sp>
    <dsp:sp modelId="{4B3C53C8-C60F-4266-B62D-45B1A27B6C26}">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E2AF21-26EE-4D38-9AF8-D3EE55EC159D}">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he-IL" sz="2900" kern="1200" dirty="0"/>
            <a:t>צריך כסף של כבוד </a:t>
          </a:r>
        </a:p>
      </dsp:txBody>
      <dsp:txXfrm>
        <a:off x="3518341" y="1762804"/>
        <a:ext cx="1615068" cy="1002793"/>
      </dsp:txXfrm>
    </dsp:sp>
    <dsp:sp modelId="{B05EA29D-E2F0-497F-AF13-34C6F82EEEB0}">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AECFFB-CF53-424E-B7AF-5166DA15501D}">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he-IL" sz="2900" kern="1200" dirty="0"/>
            <a:t>רש"י</a:t>
          </a:r>
        </a:p>
      </dsp:txBody>
      <dsp:txXfrm>
        <a:off x="3518341" y="3315857"/>
        <a:ext cx="1615068" cy="1002793"/>
      </dsp:txXfrm>
    </dsp:sp>
    <dsp:sp modelId="{5D4E0C3A-4A89-412B-8215-B0C729B26F4B}">
      <dsp:nvSpPr>
        <dsp:cNvPr id="0" name=""/>
        <dsp:cNvSpPr/>
      </dsp:nvSpPr>
      <dsp:spPr>
        <a:xfrm>
          <a:off x="5350992"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CDB88D-9F19-4D25-9647-A00A4A23B7E8}">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he-IL" sz="2900" kern="1200" dirty="0"/>
            <a:t>צריך כסף של הנאה</a:t>
          </a:r>
        </a:p>
      </dsp:txBody>
      <dsp:txXfrm>
        <a:off x="5568575" y="1762804"/>
        <a:ext cx="1615068" cy="1002793"/>
      </dsp:txXfrm>
    </dsp:sp>
    <dsp:sp modelId="{23FFC389-A21A-4143-BF92-4E5CAC2B305E}">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FFF63D-41BC-4D3D-9D50-E4F80EF675FA}">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he-IL" sz="2900" kern="1200" dirty="0"/>
            <a:t>רמב"ם </a:t>
          </a:r>
        </a:p>
      </dsp:txBody>
      <dsp:txXfrm>
        <a:off x="5568575" y="3315857"/>
        <a:ext cx="1615068" cy="10027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7FFDE-A787-4CAE-A9C7-18D812722B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L"/>
          </a:p>
        </p:txBody>
      </p:sp>
      <p:sp>
        <p:nvSpPr>
          <p:cNvPr id="3" name="Subtitle 2">
            <a:extLst>
              <a:ext uri="{FF2B5EF4-FFF2-40B4-BE49-F238E27FC236}">
                <a16:creationId xmlns:a16="http://schemas.microsoft.com/office/drawing/2014/main" id="{782D2C7C-4624-4F6D-9537-DE7B256779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sp>
        <p:nvSpPr>
          <p:cNvPr id="4" name="Date Placeholder 3">
            <a:extLst>
              <a:ext uri="{FF2B5EF4-FFF2-40B4-BE49-F238E27FC236}">
                <a16:creationId xmlns:a16="http://schemas.microsoft.com/office/drawing/2014/main" id="{B155CB5E-A6D4-4A83-A494-D762242F2583}"/>
              </a:ext>
            </a:extLst>
          </p:cNvPr>
          <p:cNvSpPr>
            <a:spLocks noGrp="1"/>
          </p:cNvSpPr>
          <p:nvPr>
            <p:ph type="dt" sz="half" idx="10"/>
          </p:nvPr>
        </p:nvSpPr>
        <p:spPr/>
        <p:txBody>
          <a:bodyPr/>
          <a:lstStyle/>
          <a:p>
            <a:fld id="{F9533FC1-C2AA-46B6-B24F-0FB6AB8797C8}" type="datetimeFigureOut">
              <a:rPr lang="en-IL" smtClean="0"/>
              <a:t>25/10/2020</a:t>
            </a:fld>
            <a:endParaRPr lang="en-IL"/>
          </a:p>
        </p:txBody>
      </p:sp>
      <p:sp>
        <p:nvSpPr>
          <p:cNvPr id="5" name="Footer Placeholder 4">
            <a:extLst>
              <a:ext uri="{FF2B5EF4-FFF2-40B4-BE49-F238E27FC236}">
                <a16:creationId xmlns:a16="http://schemas.microsoft.com/office/drawing/2014/main" id="{40183ABF-B6C7-417C-B724-00C9E8D5529B}"/>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67964DCE-8C54-48D4-AC35-F89E5D636AD1}"/>
              </a:ext>
            </a:extLst>
          </p:cNvPr>
          <p:cNvSpPr>
            <a:spLocks noGrp="1"/>
          </p:cNvSpPr>
          <p:nvPr>
            <p:ph type="sldNum" sz="quarter" idx="12"/>
          </p:nvPr>
        </p:nvSpPr>
        <p:spPr/>
        <p:txBody>
          <a:bodyPr/>
          <a:lstStyle/>
          <a:p>
            <a:fld id="{7CD239BB-B432-4D81-AB5D-EBE1C77C5A52}" type="slidenum">
              <a:rPr lang="en-IL" smtClean="0"/>
              <a:t>‹#›</a:t>
            </a:fld>
            <a:endParaRPr lang="en-IL"/>
          </a:p>
        </p:txBody>
      </p:sp>
    </p:spTree>
    <p:extLst>
      <p:ext uri="{BB962C8B-B14F-4D97-AF65-F5344CB8AC3E}">
        <p14:creationId xmlns:p14="http://schemas.microsoft.com/office/powerpoint/2010/main" val="1112760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1579C-9143-4DB9-ACE4-37964ED0D1D9}"/>
              </a:ext>
            </a:extLst>
          </p:cNvPr>
          <p:cNvSpPr>
            <a:spLocks noGrp="1"/>
          </p:cNvSpPr>
          <p:nvPr>
            <p:ph type="title"/>
          </p:nvPr>
        </p:nvSpPr>
        <p:spPr/>
        <p:txBody>
          <a:bodyPr/>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BAAF7E27-7434-4BF3-B244-864B1A6B96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480EB8BF-FD16-4408-BBA3-8B1F3FE8A8C2}"/>
              </a:ext>
            </a:extLst>
          </p:cNvPr>
          <p:cNvSpPr>
            <a:spLocks noGrp="1"/>
          </p:cNvSpPr>
          <p:nvPr>
            <p:ph type="dt" sz="half" idx="10"/>
          </p:nvPr>
        </p:nvSpPr>
        <p:spPr/>
        <p:txBody>
          <a:bodyPr/>
          <a:lstStyle/>
          <a:p>
            <a:fld id="{F9533FC1-C2AA-46B6-B24F-0FB6AB8797C8}" type="datetimeFigureOut">
              <a:rPr lang="en-IL" smtClean="0"/>
              <a:t>25/10/2020</a:t>
            </a:fld>
            <a:endParaRPr lang="en-IL"/>
          </a:p>
        </p:txBody>
      </p:sp>
      <p:sp>
        <p:nvSpPr>
          <p:cNvPr id="5" name="Footer Placeholder 4">
            <a:extLst>
              <a:ext uri="{FF2B5EF4-FFF2-40B4-BE49-F238E27FC236}">
                <a16:creationId xmlns:a16="http://schemas.microsoft.com/office/drawing/2014/main" id="{0FC5BE60-F856-4218-B3FB-222F36CD2C6E}"/>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1D8090A5-DD99-473D-9290-A7FB244EB968}"/>
              </a:ext>
            </a:extLst>
          </p:cNvPr>
          <p:cNvSpPr>
            <a:spLocks noGrp="1"/>
          </p:cNvSpPr>
          <p:nvPr>
            <p:ph type="sldNum" sz="quarter" idx="12"/>
          </p:nvPr>
        </p:nvSpPr>
        <p:spPr/>
        <p:txBody>
          <a:bodyPr/>
          <a:lstStyle/>
          <a:p>
            <a:fld id="{7CD239BB-B432-4D81-AB5D-EBE1C77C5A52}" type="slidenum">
              <a:rPr lang="en-IL" smtClean="0"/>
              <a:t>‹#›</a:t>
            </a:fld>
            <a:endParaRPr lang="en-IL"/>
          </a:p>
        </p:txBody>
      </p:sp>
    </p:spTree>
    <p:extLst>
      <p:ext uri="{BB962C8B-B14F-4D97-AF65-F5344CB8AC3E}">
        <p14:creationId xmlns:p14="http://schemas.microsoft.com/office/powerpoint/2010/main" val="4050068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1F726A-8087-49BA-BF96-0103CD07F03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1EC918B1-5F27-4378-9808-8992E73F31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40D02F2D-45EF-41B1-AE77-E774FEB350F7}"/>
              </a:ext>
            </a:extLst>
          </p:cNvPr>
          <p:cNvSpPr>
            <a:spLocks noGrp="1"/>
          </p:cNvSpPr>
          <p:nvPr>
            <p:ph type="dt" sz="half" idx="10"/>
          </p:nvPr>
        </p:nvSpPr>
        <p:spPr/>
        <p:txBody>
          <a:bodyPr/>
          <a:lstStyle/>
          <a:p>
            <a:fld id="{F9533FC1-C2AA-46B6-B24F-0FB6AB8797C8}" type="datetimeFigureOut">
              <a:rPr lang="en-IL" smtClean="0"/>
              <a:t>25/10/2020</a:t>
            </a:fld>
            <a:endParaRPr lang="en-IL"/>
          </a:p>
        </p:txBody>
      </p:sp>
      <p:sp>
        <p:nvSpPr>
          <p:cNvPr id="5" name="Footer Placeholder 4">
            <a:extLst>
              <a:ext uri="{FF2B5EF4-FFF2-40B4-BE49-F238E27FC236}">
                <a16:creationId xmlns:a16="http://schemas.microsoft.com/office/drawing/2014/main" id="{076D5589-3CB5-453D-8BC0-EA3533852F75}"/>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1FA58564-A9DF-48F1-8822-ADA476F97363}"/>
              </a:ext>
            </a:extLst>
          </p:cNvPr>
          <p:cNvSpPr>
            <a:spLocks noGrp="1"/>
          </p:cNvSpPr>
          <p:nvPr>
            <p:ph type="sldNum" sz="quarter" idx="12"/>
          </p:nvPr>
        </p:nvSpPr>
        <p:spPr/>
        <p:txBody>
          <a:bodyPr/>
          <a:lstStyle/>
          <a:p>
            <a:fld id="{7CD239BB-B432-4D81-AB5D-EBE1C77C5A52}" type="slidenum">
              <a:rPr lang="en-IL" smtClean="0"/>
              <a:t>‹#›</a:t>
            </a:fld>
            <a:endParaRPr lang="en-IL"/>
          </a:p>
        </p:txBody>
      </p:sp>
    </p:spTree>
    <p:extLst>
      <p:ext uri="{BB962C8B-B14F-4D97-AF65-F5344CB8AC3E}">
        <p14:creationId xmlns:p14="http://schemas.microsoft.com/office/powerpoint/2010/main" val="370576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E5854-1E9A-4A6A-8108-D7619E071C56}"/>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0A032086-5F10-4D4E-BB39-E6B141EC50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3027DBC6-2A7E-40F7-8F7F-1453D1809142}"/>
              </a:ext>
            </a:extLst>
          </p:cNvPr>
          <p:cNvSpPr>
            <a:spLocks noGrp="1"/>
          </p:cNvSpPr>
          <p:nvPr>
            <p:ph type="dt" sz="half" idx="10"/>
          </p:nvPr>
        </p:nvSpPr>
        <p:spPr/>
        <p:txBody>
          <a:bodyPr/>
          <a:lstStyle/>
          <a:p>
            <a:fld id="{F9533FC1-C2AA-46B6-B24F-0FB6AB8797C8}" type="datetimeFigureOut">
              <a:rPr lang="en-IL" smtClean="0"/>
              <a:t>25/10/2020</a:t>
            </a:fld>
            <a:endParaRPr lang="en-IL"/>
          </a:p>
        </p:txBody>
      </p:sp>
      <p:sp>
        <p:nvSpPr>
          <p:cNvPr id="5" name="Footer Placeholder 4">
            <a:extLst>
              <a:ext uri="{FF2B5EF4-FFF2-40B4-BE49-F238E27FC236}">
                <a16:creationId xmlns:a16="http://schemas.microsoft.com/office/drawing/2014/main" id="{ADAE606F-6F9C-41B6-8085-E023D8B54477}"/>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FDE67FC4-9615-4604-8DFA-23A21F44FE42}"/>
              </a:ext>
            </a:extLst>
          </p:cNvPr>
          <p:cNvSpPr>
            <a:spLocks noGrp="1"/>
          </p:cNvSpPr>
          <p:nvPr>
            <p:ph type="sldNum" sz="quarter" idx="12"/>
          </p:nvPr>
        </p:nvSpPr>
        <p:spPr/>
        <p:txBody>
          <a:bodyPr/>
          <a:lstStyle/>
          <a:p>
            <a:fld id="{7CD239BB-B432-4D81-AB5D-EBE1C77C5A52}" type="slidenum">
              <a:rPr lang="en-IL" smtClean="0"/>
              <a:t>‹#›</a:t>
            </a:fld>
            <a:endParaRPr lang="en-IL"/>
          </a:p>
        </p:txBody>
      </p:sp>
    </p:spTree>
    <p:extLst>
      <p:ext uri="{BB962C8B-B14F-4D97-AF65-F5344CB8AC3E}">
        <p14:creationId xmlns:p14="http://schemas.microsoft.com/office/powerpoint/2010/main" val="62555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45B2F-8BC6-4624-8F7F-15A5A970D4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DDE99764-AA1F-4137-925A-2ACD201BE4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92DC7F-ECE5-4CE3-85C3-EB56E8D457A8}"/>
              </a:ext>
            </a:extLst>
          </p:cNvPr>
          <p:cNvSpPr>
            <a:spLocks noGrp="1"/>
          </p:cNvSpPr>
          <p:nvPr>
            <p:ph type="dt" sz="half" idx="10"/>
          </p:nvPr>
        </p:nvSpPr>
        <p:spPr/>
        <p:txBody>
          <a:bodyPr/>
          <a:lstStyle/>
          <a:p>
            <a:fld id="{F9533FC1-C2AA-46B6-B24F-0FB6AB8797C8}" type="datetimeFigureOut">
              <a:rPr lang="en-IL" smtClean="0"/>
              <a:t>25/10/2020</a:t>
            </a:fld>
            <a:endParaRPr lang="en-IL"/>
          </a:p>
        </p:txBody>
      </p:sp>
      <p:sp>
        <p:nvSpPr>
          <p:cNvPr id="5" name="Footer Placeholder 4">
            <a:extLst>
              <a:ext uri="{FF2B5EF4-FFF2-40B4-BE49-F238E27FC236}">
                <a16:creationId xmlns:a16="http://schemas.microsoft.com/office/drawing/2014/main" id="{952EC876-9BDE-457B-8B31-A7BE7837C826}"/>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8C92D6F5-A088-4F2B-8E23-33A851D3F7E8}"/>
              </a:ext>
            </a:extLst>
          </p:cNvPr>
          <p:cNvSpPr>
            <a:spLocks noGrp="1"/>
          </p:cNvSpPr>
          <p:nvPr>
            <p:ph type="sldNum" sz="quarter" idx="12"/>
          </p:nvPr>
        </p:nvSpPr>
        <p:spPr/>
        <p:txBody>
          <a:bodyPr/>
          <a:lstStyle/>
          <a:p>
            <a:fld id="{7CD239BB-B432-4D81-AB5D-EBE1C77C5A52}" type="slidenum">
              <a:rPr lang="en-IL" smtClean="0"/>
              <a:t>‹#›</a:t>
            </a:fld>
            <a:endParaRPr lang="en-IL"/>
          </a:p>
        </p:txBody>
      </p:sp>
    </p:spTree>
    <p:extLst>
      <p:ext uri="{BB962C8B-B14F-4D97-AF65-F5344CB8AC3E}">
        <p14:creationId xmlns:p14="http://schemas.microsoft.com/office/powerpoint/2010/main" val="2395239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6B999-9294-4EAE-9DFC-A15AF14FA708}"/>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FE009A7E-CE65-46F8-B5A8-D187C0DF91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Content Placeholder 3">
            <a:extLst>
              <a:ext uri="{FF2B5EF4-FFF2-40B4-BE49-F238E27FC236}">
                <a16:creationId xmlns:a16="http://schemas.microsoft.com/office/drawing/2014/main" id="{60A11EA1-B3B0-4216-B75F-F7E75761F0D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Date Placeholder 4">
            <a:extLst>
              <a:ext uri="{FF2B5EF4-FFF2-40B4-BE49-F238E27FC236}">
                <a16:creationId xmlns:a16="http://schemas.microsoft.com/office/drawing/2014/main" id="{9F115D6B-C157-4E4C-B672-C19B4A274265}"/>
              </a:ext>
            </a:extLst>
          </p:cNvPr>
          <p:cNvSpPr>
            <a:spLocks noGrp="1"/>
          </p:cNvSpPr>
          <p:nvPr>
            <p:ph type="dt" sz="half" idx="10"/>
          </p:nvPr>
        </p:nvSpPr>
        <p:spPr/>
        <p:txBody>
          <a:bodyPr/>
          <a:lstStyle/>
          <a:p>
            <a:fld id="{F9533FC1-C2AA-46B6-B24F-0FB6AB8797C8}" type="datetimeFigureOut">
              <a:rPr lang="en-IL" smtClean="0"/>
              <a:t>25/10/2020</a:t>
            </a:fld>
            <a:endParaRPr lang="en-IL"/>
          </a:p>
        </p:txBody>
      </p:sp>
      <p:sp>
        <p:nvSpPr>
          <p:cNvPr id="6" name="Footer Placeholder 5">
            <a:extLst>
              <a:ext uri="{FF2B5EF4-FFF2-40B4-BE49-F238E27FC236}">
                <a16:creationId xmlns:a16="http://schemas.microsoft.com/office/drawing/2014/main" id="{7A1A7E22-F2C0-4C00-AF91-79551AC8A5D4}"/>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6E5945A1-42B2-43C9-8027-4224B7B57D6B}"/>
              </a:ext>
            </a:extLst>
          </p:cNvPr>
          <p:cNvSpPr>
            <a:spLocks noGrp="1"/>
          </p:cNvSpPr>
          <p:nvPr>
            <p:ph type="sldNum" sz="quarter" idx="12"/>
          </p:nvPr>
        </p:nvSpPr>
        <p:spPr/>
        <p:txBody>
          <a:bodyPr/>
          <a:lstStyle/>
          <a:p>
            <a:fld id="{7CD239BB-B432-4D81-AB5D-EBE1C77C5A52}" type="slidenum">
              <a:rPr lang="en-IL" smtClean="0"/>
              <a:t>‹#›</a:t>
            </a:fld>
            <a:endParaRPr lang="en-IL"/>
          </a:p>
        </p:txBody>
      </p:sp>
    </p:spTree>
    <p:extLst>
      <p:ext uri="{BB962C8B-B14F-4D97-AF65-F5344CB8AC3E}">
        <p14:creationId xmlns:p14="http://schemas.microsoft.com/office/powerpoint/2010/main" val="3692591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C7A83-1A1E-4655-8C9D-A047E411C9D5}"/>
              </a:ext>
            </a:extLst>
          </p:cNvPr>
          <p:cNvSpPr>
            <a:spLocks noGrp="1"/>
          </p:cNvSpPr>
          <p:nvPr>
            <p:ph type="title"/>
          </p:nvPr>
        </p:nvSpPr>
        <p:spPr>
          <a:xfrm>
            <a:off x="839788" y="365125"/>
            <a:ext cx="10515600" cy="1325563"/>
          </a:xfrm>
        </p:spPr>
        <p:txBody>
          <a:bodyPr/>
          <a:lstStyle/>
          <a:p>
            <a:r>
              <a:rPr lang="en-US"/>
              <a:t>Click to edit Master title style</a:t>
            </a:r>
            <a:endParaRPr lang="en-IL"/>
          </a:p>
        </p:txBody>
      </p:sp>
      <p:sp>
        <p:nvSpPr>
          <p:cNvPr id="3" name="Text Placeholder 2">
            <a:extLst>
              <a:ext uri="{FF2B5EF4-FFF2-40B4-BE49-F238E27FC236}">
                <a16:creationId xmlns:a16="http://schemas.microsoft.com/office/drawing/2014/main" id="{0495D1D1-7CAA-427D-A467-04C0913A2D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0DC526-DDDB-439E-B91D-56ADAB965E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A68046F5-9416-44A9-A7AD-0F7E576D1C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64D9BD-99EC-4565-9981-6CC7B5E434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7" name="Date Placeholder 6">
            <a:extLst>
              <a:ext uri="{FF2B5EF4-FFF2-40B4-BE49-F238E27FC236}">
                <a16:creationId xmlns:a16="http://schemas.microsoft.com/office/drawing/2014/main" id="{7D2CA4DC-D151-44E0-A4DA-31344D5E5B2E}"/>
              </a:ext>
            </a:extLst>
          </p:cNvPr>
          <p:cNvSpPr>
            <a:spLocks noGrp="1"/>
          </p:cNvSpPr>
          <p:nvPr>
            <p:ph type="dt" sz="half" idx="10"/>
          </p:nvPr>
        </p:nvSpPr>
        <p:spPr/>
        <p:txBody>
          <a:bodyPr/>
          <a:lstStyle/>
          <a:p>
            <a:fld id="{F9533FC1-C2AA-46B6-B24F-0FB6AB8797C8}" type="datetimeFigureOut">
              <a:rPr lang="en-IL" smtClean="0"/>
              <a:t>25/10/2020</a:t>
            </a:fld>
            <a:endParaRPr lang="en-IL"/>
          </a:p>
        </p:txBody>
      </p:sp>
      <p:sp>
        <p:nvSpPr>
          <p:cNvPr id="8" name="Footer Placeholder 7">
            <a:extLst>
              <a:ext uri="{FF2B5EF4-FFF2-40B4-BE49-F238E27FC236}">
                <a16:creationId xmlns:a16="http://schemas.microsoft.com/office/drawing/2014/main" id="{FFE9ABE9-5BD7-4912-9716-E8BBE561E3A1}"/>
              </a:ext>
            </a:extLst>
          </p:cNvPr>
          <p:cNvSpPr>
            <a:spLocks noGrp="1"/>
          </p:cNvSpPr>
          <p:nvPr>
            <p:ph type="ftr" sz="quarter" idx="11"/>
          </p:nvPr>
        </p:nvSpPr>
        <p:spPr/>
        <p:txBody>
          <a:bodyPr/>
          <a:lstStyle/>
          <a:p>
            <a:endParaRPr lang="en-IL"/>
          </a:p>
        </p:txBody>
      </p:sp>
      <p:sp>
        <p:nvSpPr>
          <p:cNvPr id="9" name="Slide Number Placeholder 8">
            <a:extLst>
              <a:ext uri="{FF2B5EF4-FFF2-40B4-BE49-F238E27FC236}">
                <a16:creationId xmlns:a16="http://schemas.microsoft.com/office/drawing/2014/main" id="{2BABCC1A-931A-466D-A0FF-CF15F803D6CD}"/>
              </a:ext>
            </a:extLst>
          </p:cNvPr>
          <p:cNvSpPr>
            <a:spLocks noGrp="1"/>
          </p:cNvSpPr>
          <p:nvPr>
            <p:ph type="sldNum" sz="quarter" idx="12"/>
          </p:nvPr>
        </p:nvSpPr>
        <p:spPr/>
        <p:txBody>
          <a:bodyPr/>
          <a:lstStyle/>
          <a:p>
            <a:fld id="{7CD239BB-B432-4D81-AB5D-EBE1C77C5A52}" type="slidenum">
              <a:rPr lang="en-IL" smtClean="0"/>
              <a:t>‹#›</a:t>
            </a:fld>
            <a:endParaRPr lang="en-IL"/>
          </a:p>
        </p:txBody>
      </p:sp>
    </p:spTree>
    <p:extLst>
      <p:ext uri="{BB962C8B-B14F-4D97-AF65-F5344CB8AC3E}">
        <p14:creationId xmlns:p14="http://schemas.microsoft.com/office/powerpoint/2010/main" val="1292702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7C896-1419-4B82-AA08-8B135F19F1AF}"/>
              </a:ext>
            </a:extLst>
          </p:cNvPr>
          <p:cNvSpPr>
            <a:spLocks noGrp="1"/>
          </p:cNvSpPr>
          <p:nvPr>
            <p:ph type="title"/>
          </p:nvPr>
        </p:nvSpPr>
        <p:spPr/>
        <p:txBody>
          <a:bodyPr/>
          <a:lstStyle/>
          <a:p>
            <a:r>
              <a:rPr lang="en-US"/>
              <a:t>Click to edit Master title style</a:t>
            </a:r>
            <a:endParaRPr lang="en-IL"/>
          </a:p>
        </p:txBody>
      </p:sp>
      <p:sp>
        <p:nvSpPr>
          <p:cNvPr id="3" name="Date Placeholder 2">
            <a:extLst>
              <a:ext uri="{FF2B5EF4-FFF2-40B4-BE49-F238E27FC236}">
                <a16:creationId xmlns:a16="http://schemas.microsoft.com/office/drawing/2014/main" id="{3B5A36F6-8848-4AC0-AB97-61BF8D2982A4}"/>
              </a:ext>
            </a:extLst>
          </p:cNvPr>
          <p:cNvSpPr>
            <a:spLocks noGrp="1"/>
          </p:cNvSpPr>
          <p:nvPr>
            <p:ph type="dt" sz="half" idx="10"/>
          </p:nvPr>
        </p:nvSpPr>
        <p:spPr/>
        <p:txBody>
          <a:bodyPr/>
          <a:lstStyle/>
          <a:p>
            <a:fld id="{F9533FC1-C2AA-46B6-B24F-0FB6AB8797C8}" type="datetimeFigureOut">
              <a:rPr lang="en-IL" smtClean="0"/>
              <a:t>25/10/2020</a:t>
            </a:fld>
            <a:endParaRPr lang="en-IL"/>
          </a:p>
        </p:txBody>
      </p:sp>
      <p:sp>
        <p:nvSpPr>
          <p:cNvPr id="4" name="Footer Placeholder 3">
            <a:extLst>
              <a:ext uri="{FF2B5EF4-FFF2-40B4-BE49-F238E27FC236}">
                <a16:creationId xmlns:a16="http://schemas.microsoft.com/office/drawing/2014/main" id="{240B6FC4-5705-435B-80BB-646CCE978691}"/>
              </a:ext>
            </a:extLst>
          </p:cNvPr>
          <p:cNvSpPr>
            <a:spLocks noGrp="1"/>
          </p:cNvSpPr>
          <p:nvPr>
            <p:ph type="ftr" sz="quarter" idx="11"/>
          </p:nvPr>
        </p:nvSpPr>
        <p:spPr/>
        <p:txBody>
          <a:bodyPr/>
          <a:lstStyle/>
          <a:p>
            <a:endParaRPr lang="en-IL"/>
          </a:p>
        </p:txBody>
      </p:sp>
      <p:sp>
        <p:nvSpPr>
          <p:cNvPr id="5" name="Slide Number Placeholder 4">
            <a:extLst>
              <a:ext uri="{FF2B5EF4-FFF2-40B4-BE49-F238E27FC236}">
                <a16:creationId xmlns:a16="http://schemas.microsoft.com/office/drawing/2014/main" id="{5F05D952-C5DE-4B83-B922-D953B7299835}"/>
              </a:ext>
            </a:extLst>
          </p:cNvPr>
          <p:cNvSpPr>
            <a:spLocks noGrp="1"/>
          </p:cNvSpPr>
          <p:nvPr>
            <p:ph type="sldNum" sz="quarter" idx="12"/>
          </p:nvPr>
        </p:nvSpPr>
        <p:spPr/>
        <p:txBody>
          <a:bodyPr/>
          <a:lstStyle/>
          <a:p>
            <a:fld id="{7CD239BB-B432-4D81-AB5D-EBE1C77C5A52}" type="slidenum">
              <a:rPr lang="en-IL" smtClean="0"/>
              <a:t>‹#›</a:t>
            </a:fld>
            <a:endParaRPr lang="en-IL"/>
          </a:p>
        </p:txBody>
      </p:sp>
    </p:spTree>
    <p:extLst>
      <p:ext uri="{BB962C8B-B14F-4D97-AF65-F5344CB8AC3E}">
        <p14:creationId xmlns:p14="http://schemas.microsoft.com/office/powerpoint/2010/main" val="278347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270A88-A4B2-481F-98E4-E50AF649AC0A}"/>
              </a:ext>
            </a:extLst>
          </p:cNvPr>
          <p:cNvSpPr>
            <a:spLocks noGrp="1"/>
          </p:cNvSpPr>
          <p:nvPr>
            <p:ph type="dt" sz="half" idx="10"/>
          </p:nvPr>
        </p:nvSpPr>
        <p:spPr/>
        <p:txBody>
          <a:bodyPr/>
          <a:lstStyle/>
          <a:p>
            <a:fld id="{F9533FC1-C2AA-46B6-B24F-0FB6AB8797C8}" type="datetimeFigureOut">
              <a:rPr lang="en-IL" smtClean="0"/>
              <a:t>25/10/2020</a:t>
            </a:fld>
            <a:endParaRPr lang="en-IL"/>
          </a:p>
        </p:txBody>
      </p:sp>
      <p:sp>
        <p:nvSpPr>
          <p:cNvPr id="3" name="Footer Placeholder 2">
            <a:extLst>
              <a:ext uri="{FF2B5EF4-FFF2-40B4-BE49-F238E27FC236}">
                <a16:creationId xmlns:a16="http://schemas.microsoft.com/office/drawing/2014/main" id="{10C47BCF-4141-4235-9818-41900F2438DD}"/>
              </a:ext>
            </a:extLst>
          </p:cNvPr>
          <p:cNvSpPr>
            <a:spLocks noGrp="1"/>
          </p:cNvSpPr>
          <p:nvPr>
            <p:ph type="ftr" sz="quarter" idx="11"/>
          </p:nvPr>
        </p:nvSpPr>
        <p:spPr/>
        <p:txBody>
          <a:bodyPr/>
          <a:lstStyle/>
          <a:p>
            <a:endParaRPr lang="en-IL"/>
          </a:p>
        </p:txBody>
      </p:sp>
      <p:sp>
        <p:nvSpPr>
          <p:cNvPr id="4" name="Slide Number Placeholder 3">
            <a:extLst>
              <a:ext uri="{FF2B5EF4-FFF2-40B4-BE49-F238E27FC236}">
                <a16:creationId xmlns:a16="http://schemas.microsoft.com/office/drawing/2014/main" id="{A1F24656-00DB-4F0B-95E6-1CC3A32B54BA}"/>
              </a:ext>
            </a:extLst>
          </p:cNvPr>
          <p:cNvSpPr>
            <a:spLocks noGrp="1"/>
          </p:cNvSpPr>
          <p:nvPr>
            <p:ph type="sldNum" sz="quarter" idx="12"/>
          </p:nvPr>
        </p:nvSpPr>
        <p:spPr/>
        <p:txBody>
          <a:bodyPr/>
          <a:lstStyle/>
          <a:p>
            <a:fld id="{7CD239BB-B432-4D81-AB5D-EBE1C77C5A52}" type="slidenum">
              <a:rPr lang="en-IL" smtClean="0"/>
              <a:t>‹#›</a:t>
            </a:fld>
            <a:endParaRPr lang="en-IL"/>
          </a:p>
        </p:txBody>
      </p:sp>
    </p:spTree>
    <p:extLst>
      <p:ext uri="{BB962C8B-B14F-4D97-AF65-F5344CB8AC3E}">
        <p14:creationId xmlns:p14="http://schemas.microsoft.com/office/powerpoint/2010/main" val="2391926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E4F01-0F98-4898-838D-2845DB845A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683C4034-1F2F-4CB8-900F-736A88E065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Text Placeholder 3">
            <a:extLst>
              <a:ext uri="{FF2B5EF4-FFF2-40B4-BE49-F238E27FC236}">
                <a16:creationId xmlns:a16="http://schemas.microsoft.com/office/drawing/2014/main" id="{90567702-1548-470C-A183-8F4773C7F0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4D7224-E417-41A2-8D2E-5877FC815D95}"/>
              </a:ext>
            </a:extLst>
          </p:cNvPr>
          <p:cNvSpPr>
            <a:spLocks noGrp="1"/>
          </p:cNvSpPr>
          <p:nvPr>
            <p:ph type="dt" sz="half" idx="10"/>
          </p:nvPr>
        </p:nvSpPr>
        <p:spPr/>
        <p:txBody>
          <a:bodyPr/>
          <a:lstStyle/>
          <a:p>
            <a:fld id="{F9533FC1-C2AA-46B6-B24F-0FB6AB8797C8}" type="datetimeFigureOut">
              <a:rPr lang="en-IL" smtClean="0"/>
              <a:t>25/10/2020</a:t>
            </a:fld>
            <a:endParaRPr lang="en-IL"/>
          </a:p>
        </p:txBody>
      </p:sp>
      <p:sp>
        <p:nvSpPr>
          <p:cNvPr id="6" name="Footer Placeholder 5">
            <a:extLst>
              <a:ext uri="{FF2B5EF4-FFF2-40B4-BE49-F238E27FC236}">
                <a16:creationId xmlns:a16="http://schemas.microsoft.com/office/drawing/2014/main" id="{C94944A8-EA01-4A92-848D-05CB342E34EB}"/>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D084C5EF-936B-4747-89F5-840F1C4C2B74}"/>
              </a:ext>
            </a:extLst>
          </p:cNvPr>
          <p:cNvSpPr>
            <a:spLocks noGrp="1"/>
          </p:cNvSpPr>
          <p:nvPr>
            <p:ph type="sldNum" sz="quarter" idx="12"/>
          </p:nvPr>
        </p:nvSpPr>
        <p:spPr/>
        <p:txBody>
          <a:bodyPr/>
          <a:lstStyle/>
          <a:p>
            <a:fld id="{7CD239BB-B432-4D81-AB5D-EBE1C77C5A52}" type="slidenum">
              <a:rPr lang="en-IL" smtClean="0"/>
              <a:t>‹#›</a:t>
            </a:fld>
            <a:endParaRPr lang="en-IL"/>
          </a:p>
        </p:txBody>
      </p:sp>
    </p:spTree>
    <p:extLst>
      <p:ext uri="{BB962C8B-B14F-4D97-AF65-F5344CB8AC3E}">
        <p14:creationId xmlns:p14="http://schemas.microsoft.com/office/powerpoint/2010/main" val="1359516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C0CD2-5D1F-40A6-8654-BAE1173869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Picture Placeholder 2">
            <a:extLst>
              <a:ext uri="{FF2B5EF4-FFF2-40B4-BE49-F238E27FC236}">
                <a16:creationId xmlns:a16="http://schemas.microsoft.com/office/drawing/2014/main" id="{93D1CBDA-F570-4DCA-A05E-A1890E504C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L"/>
          </a:p>
        </p:txBody>
      </p:sp>
      <p:sp>
        <p:nvSpPr>
          <p:cNvPr id="4" name="Text Placeholder 3">
            <a:extLst>
              <a:ext uri="{FF2B5EF4-FFF2-40B4-BE49-F238E27FC236}">
                <a16:creationId xmlns:a16="http://schemas.microsoft.com/office/drawing/2014/main" id="{43D5A258-6DD0-47A3-BFCA-A5879A7643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A39269-40CF-4D5A-AB7E-89E5B1A18229}"/>
              </a:ext>
            </a:extLst>
          </p:cNvPr>
          <p:cNvSpPr>
            <a:spLocks noGrp="1"/>
          </p:cNvSpPr>
          <p:nvPr>
            <p:ph type="dt" sz="half" idx="10"/>
          </p:nvPr>
        </p:nvSpPr>
        <p:spPr/>
        <p:txBody>
          <a:bodyPr/>
          <a:lstStyle/>
          <a:p>
            <a:fld id="{F9533FC1-C2AA-46B6-B24F-0FB6AB8797C8}" type="datetimeFigureOut">
              <a:rPr lang="en-IL" smtClean="0"/>
              <a:t>25/10/2020</a:t>
            </a:fld>
            <a:endParaRPr lang="en-IL"/>
          </a:p>
        </p:txBody>
      </p:sp>
      <p:sp>
        <p:nvSpPr>
          <p:cNvPr id="6" name="Footer Placeholder 5">
            <a:extLst>
              <a:ext uri="{FF2B5EF4-FFF2-40B4-BE49-F238E27FC236}">
                <a16:creationId xmlns:a16="http://schemas.microsoft.com/office/drawing/2014/main" id="{7D9E5120-B7EF-4FFB-9730-A8AF481A94BE}"/>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EEB41FFE-1895-43A4-8BC2-C1F8AD7FA430}"/>
              </a:ext>
            </a:extLst>
          </p:cNvPr>
          <p:cNvSpPr>
            <a:spLocks noGrp="1"/>
          </p:cNvSpPr>
          <p:nvPr>
            <p:ph type="sldNum" sz="quarter" idx="12"/>
          </p:nvPr>
        </p:nvSpPr>
        <p:spPr/>
        <p:txBody>
          <a:bodyPr/>
          <a:lstStyle/>
          <a:p>
            <a:fld id="{7CD239BB-B432-4D81-AB5D-EBE1C77C5A52}" type="slidenum">
              <a:rPr lang="en-IL" smtClean="0"/>
              <a:t>‹#›</a:t>
            </a:fld>
            <a:endParaRPr lang="en-IL"/>
          </a:p>
        </p:txBody>
      </p:sp>
    </p:spTree>
    <p:extLst>
      <p:ext uri="{BB962C8B-B14F-4D97-AF65-F5344CB8AC3E}">
        <p14:creationId xmlns:p14="http://schemas.microsoft.com/office/powerpoint/2010/main" val="3693112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20C8EC-B886-4489-849F-78316BFF6B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L"/>
          </a:p>
        </p:txBody>
      </p:sp>
      <p:sp>
        <p:nvSpPr>
          <p:cNvPr id="3" name="Text Placeholder 2">
            <a:extLst>
              <a:ext uri="{FF2B5EF4-FFF2-40B4-BE49-F238E27FC236}">
                <a16:creationId xmlns:a16="http://schemas.microsoft.com/office/drawing/2014/main" id="{62C1A394-2C59-4DA5-A492-5A7064A80D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B3C055A7-F830-4AAA-B3AD-84072806BC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533FC1-C2AA-46B6-B24F-0FB6AB8797C8}" type="datetimeFigureOut">
              <a:rPr lang="en-IL" smtClean="0"/>
              <a:t>25/10/2020</a:t>
            </a:fld>
            <a:endParaRPr lang="en-IL"/>
          </a:p>
        </p:txBody>
      </p:sp>
      <p:sp>
        <p:nvSpPr>
          <p:cNvPr id="5" name="Footer Placeholder 4">
            <a:extLst>
              <a:ext uri="{FF2B5EF4-FFF2-40B4-BE49-F238E27FC236}">
                <a16:creationId xmlns:a16="http://schemas.microsoft.com/office/drawing/2014/main" id="{28671E4C-A6C2-4E4E-AD09-83905DEFCA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L"/>
          </a:p>
        </p:txBody>
      </p:sp>
      <p:sp>
        <p:nvSpPr>
          <p:cNvPr id="6" name="Slide Number Placeholder 5">
            <a:extLst>
              <a:ext uri="{FF2B5EF4-FFF2-40B4-BE49-F238E27FC236}">
                <a16:creationId xmlns:a16="http://schemas.microsoft.com/office/drawing/2014/main" id="{639D5BEC-8D65-4BB6-BAA4-96C9C7C782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239BB-B432-4D81-AB5D-EBE1C77C5A52}" type="slidenum">
              <a:rPr lang="en-IL" smtClean="0"/>
              <a:t>‹#›</a:t>
            </a:fld>
            <a:endParaRPr lang="en-IL"/>
          </a:p>
        </p:txBody>
      </p:sp>
    </p:spTree>
    <p:extLst>
      <p:ext uri="{BB962C8B-B14F-4D97-AF65-F5344CB8AC3E}">
        <p14:creationId xmlns:p14="http://schemas.microsoft.com/office/powerpoint/2010/main" val="133198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C026E-C55A-4B88-A6B4-FE74F815CBE9}"/>
              </a:ext>
            </a:extLst>
          </p:cNvPr>
          <p:cNvSpPr>
            <a:spLocks noGrp="1"/>
          </p:cNvSpPr>
          <p:nvPr>
            <p:ph type="ctrTitle"/>
          </p:nvPr>
        </p:nvSpPr>
        <p:spPr/>
        <p:txBody>
          <a:bodyPr/>
          <a:lstStyle/>
          <a:p>
            <a:r>
              <a:rPr lang="he-IL"/>
              <a:t>קנין סודר</a:t>
            </a:r>
            <a:endParaRPr lang="en-IL"/>
          </a:p>
        </p:txBody>
      </p:sp>
      <p:sp>
        <p:nvSpPr>
          <p:cNvPr id="3" name="Subtitle 2">
            <a:extLst>
              <a:ext uri="{FF2B5EF4-FFF2-40B4-BE49-F238E27FC236}">
                <a16:creationId xmlns:a16="http://schemas.microsoft.com/office/drawing/2014/main" id="{D6FBC5C9-4027-40DD-8E08-F0CB92F3A125}"/>
              </a:ext>
            </a:extLst>
          </p:cNvPr>
          <p:cNvSpPr>
            <a:spLocks noGrp="1"/>
          </p:cNvSpPr>
          <p:nvPr>
            <p:ph type="subTitle" idx="1"/>
          </p:nvPr>
        </p:nvSpPr>
        <p:spPr/>
        <p:txBody>
          <a:bodyPr/>
          <a:lstStyle/>
          <a:p>
            <a:endParaRPr lang="en-IL"/>
          </a:p>
        </p:txBody>
      </p:sp>
    </p:spTree>
    <p:extLst>
      <p:ext uri="{BB962C8B-B14F-4D97-AF65-F5344CB8AC3E}">
        <p14:creationId xmlns:p14="http://schemas.microsoft.com/office/powerpoint/2010/main" val="917179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7D497-957F-4970-93EB-D9E8CEF31A71}"/>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41D523B8-A6A1-4EC5-BBF5-0650BBFD823F}"/>
              </a:ext>
            </a:extLst>
          </p:cNvPr>
          <p:cNvSpPr>
            <a:spLocks noGrp="1"/>
          </p:cNvSpPr>
          <p:nvPr>
            <p:ph idx="1"/>
          </p:nvPr>
        </p:nvSpPr>
        <p:spPr/>
        <p:txBody>
          <a:bodyPr/>
          <a:lstStyle/>
          <a:p>
            <a:r>
              <a:rPr lang="en-US" dirty="0"/>
              <a:t>What is the relationship between Barter and </a:t>
            </a:r>
            <a:r>
              <a:rPr lang="he-IL" dirty="0"/>
              <a:t>קנין סודר</a:t>
            </a:r>
            <a:r>
              <a:rPr lang="en-US" dirty="0"/>
              <a:t>?</a:t>
            </a:r>
          </a:p>
          <a:p>
            <a:r>
              <a:rPr lang="en-US" dirty="0"/>
              <a:t>What is the relationship between Barter and </a:t>
            </a:r>
            <a:r>
              <a:rPr lang="he-IL" dirty="0"/>
              <a:t>קנין כסף</a:t>
            </a:r>
            <a:r>
              <a:rPr lang="en-US" dirty="0"/>
              <a:t>?  </a:t>
            </a:r>
            <a:endParaRPr lang="en-IL" dirty="0"/>
          </a:p>
        </p:txBody>
      </p:sp>
    </p:spTree>
    <p:extLst>
      <p:ext uri="{BB962C8B-B14F-4D97-AF65-F5344CB8AC3E}">
        <p14:creationId xmlns:p14="http://schemas.microsoft.com/office/powerpoint/2010/main" val="4116247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EFF2D-BABD-4536-BCB1-D82B6DCBB4C3}"/>
              </a:ext>
            </a:extLst>
          </p:cNvPr>
          <p:cNvSpPr>
            <a:spLocks noGrp="1"/>
          </p:cNvSpPr>
          <p:nvPr>
            <p:ph type="title"/>
          </p:nvPr>
        </p:nvSpPr>
        <p:spPr/>
        <p:txBody>
          <a:bodyPr/>
          <a:lstStyle/>
          <a:p>
            <a:endParaRPr lang="en-IL"/>
          </a:p>
        </p:txBody>
      </p:sp>
      <p:graphicFrame>
        <p:nvGraphicFramePr>
          <p:cNvPr id="4" name="Content Placeholder 3">
            <a:extLst>
              <a:ext uri="{FF2B5EF4-FFF2-40B4-BE49-F238E27FC236}">
                <a16:creationId xmlns:a16="http://schemas.microsoft.com/office/drawing/2014/main" id="{CB87A55B-BCD3-4669-B059-023935A8366D}"/>
              </a:ext>
            </a:extLst>
          </p:cNvPr>
          <p:cNvGraphicFramePr>
            <a:graphicFrameLocks noGrp="1"/>
          </p:cNvGraphicFramePr>
          <p:nvPr>
            <p:ph idx="1"/>
            <p:extLst>
              <p:ext uri="{D42A27DB-BD31-4B8C-83A1-F6EECF244321}">
                <p14:modId xmlns:p14="http://schemas.microsoft.com/office/powerpoint/2010/main" val="133452541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8710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C1CD6-3859-4553-9F27-E01F3E71A0D6}"/>
              </a:ext>
            </a:extLst>
          </p:cNvPr>
          <p:cNvSpPr>
            <a:spLocks noGrp="1"/>
          </p:cNvSpPr>
          <p:nvPr>
            <p:ph type="title"/>
          </p:nvPr>
        </p:nvSpPr>
        <p:spPr/>
        <p:txBody>
          <a:bodyPr/>
          <a:lstStyle/>
          <a:p>
            <a:pPr algn="r" rtl="1"/>
            <a:r>
              <a:rPr lang="he-IL" dirty="0"/>
              <a:t>סודר של מי?</a:t>
            </a:r>
            <a:r>
              <a:rPr lang="en-US" dirty="0"/>
              <a:t> </a:t>
            </a:r>
            <a:endParaRPr lang="en-IL" dirty="0"/>
          </a:p>
        </p:txBody>
      </p:sp>
      <p:sp>
        <p:nvSpPr>
          <p:cNvPr id="3" name="Content Placeholder 2">
            <a:extLst>
              <a:ext uri="{FF2B5EF4-FFF2-40B4-BE49-F238E27FC236}">
                <a16:creationId xmlns:a16="http://schemas.microsoft.com/office/drawing/2014/main" id="{837B77C3-41CD-45A2-8443-BF5FAF053156}"/>
              </a:ext>
            </a:extLst>
          </p:cNvPr>
          <p:cNvSpPr>
            <a:spLocks noGrp="1"/>
          </p:cNvSpPr>
          <p:nvPr>
            <p:ph idx="1"/>
          </p:nvPr>
        </p:nvSpPr>
        <p:spPr/>
        <p:txBody>
          <a:bodyPr>
            <a:normAutofit/>
          </a:bodyPr>
          <a:lstStyle/>
          <a:p>
            <a:pPr marL="0" indent="0" algn="r" rtl="1">
              <a:spcBef>
                <a:spcPts val="0"/>
              </a:spcBef>
              <a:spcAft>
                <a:spcPts val="0"/>
              </a:spcAft>
              <a:buNone/>
            </a:pPr>
            <a:r>
              <a:rPr lang="he-IL" sz="2800" b="0" i="0" u="none" strike="noStrike" dirty="0">
                <a:solidFill>
                  <a:srgbClr val="000000"/>
                </a:solidFill>
                <a:effectLst/>
                <a:latin typeface="Arial" panose="020B0604020202020204" pitchFamily="34" charset="0"/>
              </a:rPr>
              <a:t>תלמוד בבלי מסכת בבא מציעא דף </a:t>
            </a:r>
            <a:r>
              <a:rPr lang="he-IL" sz="2800" b="0" i="0" u="none" strike="noStrike" dirty="0" err="1">
                <a:solidFill>
                  <a:srgbClr val="000000"/>
                </a:solidFill>
                <a:effectLst/>
                <a:latin typeface="Arial" panose="020B0604020202020204" pitchFamily="34" charset="0"/>
              </a:rPr>
              <a:t>מז</a:t>
            </a:r>
            <a:r>
              <a:rPr lang="he-IL" sz="2800" b="0" i="0" u="none" strike="noStrike" dirty="0">
                <a:solidFill>
                  <a:srgbClr val="000000"/>
                </a:solidFill>
                <a:effectLst/>
                <a:latin typeface="Arial" panose="020B0604020202020204" pitchFamily="34" charset="0"/>
              </a:rPr>
              <a:t> עמוד א </a:t>
            </a:r>
            <a:endParaRPr lang="he-IL" b="0" dirty="0">
              <a:effectLst/>
            </a:endParaRPr>
          </a:p>
          <a:p>
            <a:pPr marL="0" indent="0" algn="r" rtl="1">
              <a:spcBef>
                <a:spcPts val="0"/>
              </a:spcBef>
              <a:spcAft>
                <a:spcPts val="0"/>
              </a:spcAft>
              <a:buNone/>
            </a:pPr>
            <a:r>
              <a:rPr lang="he-IL" sz="2800" b="0" i="0" u="none" strike="noStrike" dirty="0">
                <a:solidFill>
                  <a:srgbClr val="000000"/>
                </a:solidFill>
                <a:effectLst/>
                <a:latin typeface="Arial" panose="020B0604020202020204" pitchFamily="34" charset="0"/>
              </a:rPr>
              <a:t>במה </a:t>
            </a:r>
            <a:r>
              <a:rPr lang="he-IL" sz="2800" b="0" i="0" u="none" strike="noStrike" dirty="0" err="1">
                <a:solidFill>
                  <a:srgbClr val="000000"/>
                </a:solidFill>
                <a:effectLst/>
                <a:latin typeface="Arial" panose="020B0604020202020204" pitchFamily="34" charset="0"/>
              </a:rPr>
              <a:t>קונין</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בקנין</a:t>
            </a:r>
            <a:r>
              <a:rPr lang="he-IL" sz="2800" b="0" i="0" u="none" strike="noStrike" dirty="0">
                <a:solidFill>
                  <a:srgbClr val="000000"/>
                </a:solidFill>
                <a:effectLst/>
                <a:latin typeface="Arial" panose="020B0604020202020204" pitchFamily="34" charset="0"/>
              </a:rPr>
              <a:t> סודר}? רב אמר: בכליו של קונה, </a:t>
            </a:r>
            <a:r>
              <a:rPr lang="he-IL" sz="2800" b="0" i="0" u="none" strike="noStrike" dirty="0" err="1">
                <a:solidFill>
                  <a:srgbClr val="000000"/>
                </a:solidFill>
                <a:effectLst/>
                <a:latin typeface="Arial" panose="020B0604020202020204" pitchFamily="34" charset="0"/>
              </a:rPr>
              <a:t>דניחא</a:t>
            </a:r>
            <a:r>
              <a:rPr lang="he-IL" sz="2800" b="0" i="0" u="none" strike="noStrike" dirty="0">
                <a:solidFill>
                  <a:srgbClr val="000000"/>
                </a:solidFill>
                <a:effectLst/>
                <a:latin typeface="Arial" panose="020B0604020202020204" pitchFamily="34" charset="0"/>
              </a:rPr>
              <a:t> ליה לקונה </a:t>
            </a:r>
            <a:r>
              <a:rPr lang="he-IL" sz="2800" b="0" i="0" u="none" strike="noStrike" dirty="0" err="1">
                <a:solidFill>
                  <a:srgbClr val="000000"/>
                </a:solidFill>
                <a:effectLst/>
                <a:latin typeface="Arial" panose="020B0604020202020204" pitchFamily="34" charset="0"/>
              </a:rPr>
              <a:t>דלהוי</a:t>
            </a:r>
            <a:r>
              <a:rPr lang="he-IL" sz="2800" b="0" i="0" u="none" strike="noStrike" dirty="0">
                <a:solidFill>
                  <a:srgbClr val="000000"/>
                </a:solidFill>
                <a:effectLst/>
                <a:latin typeface="Arial" panose="020B0604020202020204" pitchFamily="34" charset="0"/>
              </a:rPr>
              <a:t> מקנה קונה, כי היכי </a:t>
            </a:r>
            <a:r>
              <a:rPr lang="he-IL" sz="2800" b="0" i="0" u="none" strike="noStrike" dirty="0" err="1">
                <a:solidFill>
                  <a:srgbClr val="000000"/>
                </a:solidFill>
                <a:effectLst/>
                <a:latin typeface="Arial" panose="020B0604020202020204" pitchFamily="34" charset="0"/>
              </a:rPr>
              <a:t>דלגמר</a:t>
            </a:r>
            <a:r>
              <a:rPr lang="he-IL" sz="2800" b="0" i="0" u="none" strike="noStrike" dirty="0">
                <a:solidFill>
                  <a:srgbClr val="000000"/>
                </a:solidFill>
                <a:effectLst/>
                <a:latin typeface="Arial" panose="020B0604020202020204" pitchFamily="34" charset="0"/>
              </a:rPr>
              <a:t> ולקני ליה. ולוי אמר: בכליו של מקנה.</a:t>
            </a:r>
            <a:endParaRPr lang="en-IL" dirty="0"/>
          </a:p>
        </p:txBody>
      </p:sp>
    </p:spTree>
    <p:extLst>
      <p:ext uri="{BB962C8B-B14F-4D97-AF65-F5344CB8AC3E}">
        <p14:creationId xmlns:p14="http://schemas.microsoft.com/office/powerpoint/2010/main" val="1484829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C1CD6-3859-4553-9F27-E01F3E71A0D6}"/>
              </a:ext>
            </a:extLst>
          </p:cNvPr>
          <p:cNvSpPr>
            <a:spLocks noGrp="1"/>
          </p:cNvSpPr>
          <p:nvPr>
            <p:ph type="title"/>
          </p:nvPr>
        </p:nvSpPr>
        <p:spPr/>
        <p:txBody>
          <a:bodyPr/>
          <a:lstStyle/>
          <a:p>
            <a:pPr algn="r" rtl="1"/>
            <a:r>
              <a:rPr lang="he-IL" dirty="0"/>
              <a:t>חליפין- קנין דעת והתחייבות</a:t>
            </a:r>
            <a:endParaRPr lang="en-IL" dirty="0"/>
          </a:p>
        </p:txBody>
      </p:sp>
      <p:sp>
        <p:nvSpPr>
          <p:cNvPr id="3" name="Content Placeholder 2">
            <a:extLst>
              <a:ext uri="{FF2B5EF4-FFF2-40B4-BE49-F238E27FC236}">
                <a16:creationId xmlns:a16="http://schemas.microsoft.com/office/drawing/2014/main" id="{837B77C3-41CD-45A2-8443-BF5FAF053156}"/>
              </a:ext>
            </a:extLst>
          </p:cNvPr>
          <p:cNvSpPr>
            <a:spLocks noGrp="1"/>
          </p:cNvSpPr>
          <p:nvPr>
            <p:ph idx="1"/>
          </p:nvPr>
        </p:nvSpPr>
        <p:spPr/>
        <p:txBody>
          <a:bodyPr>
            <a:normAutofit/>
          </a:bodyPr>
          <a:lstStyle/>
          <a:p>
            <a:pPr marL="0" indent="0" algn="r" rtl="1">
              <a:spcBef>
                <a:spcPts val="0"/>
              </a:spcBef>
              <a:spcAft>
                <a:spcPts val="0"/>
              </a:spcAft>
              <a:buNone/>
            </a:pPr>
            <a:r>
              <a:rPr lang="he-IL" sz="2800" b="0" i="0" u="none" strike="noStrike" dirty="0">
                <a:solidFill>
                  <a:srgbClr val="000000"/>
                </a:solidFill>
                <a:effectLst/>
                <a:latin typeface="Arial" panose="020B0604020202020204" pitchFamily="34" charset="0"/>
              </a:rPr>
              <a:t>תלמוד בבלי מסכת בבא מציעא דף </a:t>
            </a:r>
            <a:r>
              <a:rPr lang="he-IL" sz="2800" b="0" i="0" u="none" strike="noStrike" dirty="0" err="1">
                <a:solidFill>
                  <a:srgbClr val="000000"/>
                </a:solidFill>
                <a:effectLst/>
                <a:latin typeface="Arial" panose="020B0604020202020204" pitchFamily="34" charset="0"/>
              </a:rPr>
              <a:t>מז</a:t>
            </a:r>
            <a:r>
              <a:rPr lang="he-IL" sz="2800" b="0" i="0" u="none" strike="noStrike" dirty="0">
                <a:solidFill>
                  <a:srgbClr val="000000"/>
                </a:solidFill>
                <a:effectLst/>
                <a:latin typeface="Arial" panose="020B0604020202020204" pitchFamily="34" charset="0"/>
              </a:rPr>
              <a:t> עמוד א </a:t>
            </a:r>
            <a:endParaRPr lang="he-IL" b="0" dirty="0">
              <a:effectLst/>
            </a:endParaRPr>
          </a:p>
          <a:p>
            <a:pPr marL="0" indent="0" algn="r" rtl="1">
              <a:spcBef>
                <a:spcPts val="0"/>
              </a:spcBef>
              <a:spcAft>
                <a:spcPts val="0"/>
              </a:spcAft>
              <a:buNone/>
            </a:pPr>
            <a:r>
              <a:rPr lang="he-IL" sz="2800" b="0" i="0" u="none" strike="noStrike" dirty="0">
                <a:solidFill>
                  <a:srgbClr val="000000"/>
                </a:solidFill>
                <a:effectLst/>
                <a:latin typeface="Arial" panose="020B0604020202020204" pitchFamily="34" charset="0"/>
              </a:rPr>
              <a:t>במה </a:t>
            </a:r>
            <a:r>
              <a:rPr lang="he-IL" sz="2800" b="0" i="0" u="none" strike="noStrike" dirty="0" err="1">
                <a:solidFill>
                  <a:srgbClr val="000000"/>
                </a:solidFill>
                <a:effectLst/>
                <a:latin typeface="Arial" panose="020B0604020202020204" pitchFamily="34" charset="0"/>
              </a:rPr>
              <a:t>קונין</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בקנין</a:t>
            </a:r>
            <a:r>
              <a:rPr lang="he-IL" sz="2800" b="0" i="0" u="none" strike="noStrike" dirty="0">
                <a:solidFill>
                  <a:srgbClr val="000000"/>
                </a:solidFill>
                <a:effectLst/>
                <a:latin typeface="Arial" panose="020B0604020202020204" pitchFamily="34" charset="0"/>
              </a:rPr>
              <a:t> סודר}? </a:t>
            </a:r>
            <a:r>
              <a:rPr lang="he-IL" sz="2800" b="1" i="0" u="none" strike="noStrike" dirty="0">
                <a:solidFill>
                  <a:srgbClr val="000000"/>
                </a:solidFill>
                <a:effectLst/>
                <a:latin typeface="Arial" panose="020B0604020202020204" pitchFamily="34" charset="0"/>
              </a:rPr>
              <a:t>רב אמר: בכליו של קונה, </a:t>
            </a:r>
            <a:r>
              <a:rPr lang="he-IL" sz="2800" b="1" i="0" u="none" strike="noStrike" dirty="0" err="1">
                <a:solidFill>
                  <a:srgbClr val="000000"/>
                </a:solidFill>
                <a:effectLst/>
                <a:latin typeface="Arial" panose="020B0604020202020204" pitchFamily="34" charset="0"/>
              </a:rPr>
              <a:t>דניחא</a:t>
            </a:r>
            <a:r>
              <a:rPr lang="he-IL" sz="2800" b="1" i="0" u="none" strike="noStrike" dirty="0">
                <a:solidFill>
                  <a:srgbClr val="000000"/>
                </a:solidFill>
                <a:effectLst/>
                <a:latin typeface="Arial" panose="020B0604020202020204" pitchFamily="34" charset="0"/>
              </a:rPr>
              <a:t> ליה לקונה </a:t>
            </a:r>
            <a:r>
              <a:rPr lang="he-IL" sz="2800" b="1" i="0" u="none" strike="noStrike" dirty="0" err="1">
                <a:solidFill>
                  <a:srgbClr val="000000"/>
                </a:solidFill>
                <a:effectLst/>
                <a:latin typeface="Arial" panose="020B0604020202020204" pitchFamily="34" charset="0"/>
              </a:rPr>
              <a:t>דלהוי</a:t>
            </a:r>
            <a:r>
              <a:rPr lang="he-IL" sz="2800" b="1" i="0" u="none" strike="noStrike" dirty="0">
                <a:solidFill>
                  <a:srgbClr val="000000"/>
                </a:solidFill>
                <a:effectLst/>
                <a:latin typeface="Arial" panose="020B0604020202020204" pitchFamily="34" charset="0"/>
              </a:rPr>
              <a:t> מקנה קונה, כי היכי </a:t>
            </a:r>
            <a:r>
              <a:rPr lang="he-IL" sz="2800" b="1" i="0" u="sng" strike="noStrike" dirty="0" err="1">
                <a:solidFill>
                  <a:srgbClr val="000000"/>
                </a:solidFill>
                <a:effectLst/>
                <a:latin typeface="Arial" panose="020B0604020202020204" pitchFamily="34" charset="0"/>
              </a:rPr>
              <a:t>דלגמר</a:t>
            </a:r>
            <a:r>
              <a:rPr lang="he-IL" sz="2800" b="1" i="0" u="none" strike="noStrike" dirty="0">
                <a:solidFill>
                  <a:srgbClr val="000000"/>
                </a:solidFill>
                <a:effectLst/>
                <a:latin typeface="Arial" panose="020B0604020202020204" pitchFamily="34" charset="0"/>
              </a:rPr>
              <a:t> ולקני ליה</a:t>
            </a:r>
            <a:r>
              <a:rPr lang="he-IL" sz="2800" b="0" i="0" u="none" strike="noStrike" dirty="0">
                <a:solidFill>
                  <a:srgbClr val="000000"/>
                </a:solidFill>
                <a:effectLst/>
                <a:latin typeface="Arial" panose="020B0604020202020204" pitchFamily="34" charset="0"/>
              </a:rPr>
              <a:t>. </a:t>
            </a:r>
            <a:br>
              <a:rPr lang="en-US" sz="2800" b="0" i="0" u="none" strike="noStrike" dirty="0">
                <a:solidFill>
                  <a:srgbClr val="000000"/>
                </a:solidFill>
                <a:effectLst/>
                <a:latin typeface="Arial" panose="020B0604020202020204" pitchFamily="34" charset="0"/>
              </a:rPr>
            </a:br>
            <a:r>
              <a:rPr lang="he-IL" sz="2800" b="0" i="0" u="none" strike="noStrike" dirty="0">
                <a:solidFill>
                  <a:srgbClr val="000000"/>
                </a:solidFill>
                <a:effectLst/>
                <a:latin typeface="Arial" panose="020B0604020202020204" pitchFamily="34" charset="0"/>
              </a:rPr>
              <a:t>ולוי אמר: בכליו של מקנה..., </a:t>
            </a:r>
            <a:r>
              <a:rPr lang="he-IL" sz="2800" b="1" i="0" u="sng" dirty="0" err="1">
                <a:solidFill>
                  <a:srgbClr val="000000"/>
                </a:solidFill>
                <a:effectLst/>
                <a:latin typeface="Arial" panose="020B0604020202020204" pitchFamily="34" charset="0"/>
              </a:rPr>
              <a:t>בההיא</a:t>
            </a:r>
            <a:r>
              <a:rPr lang="he-IL" sz="2800" b="1" i="0" u="sng" dirty="0">
                <a:solidFill>
                  <a:srgbClr val="000000"/>
                </a:solidFill>
                <a:effectLst/>
                <a:latin typeface="Arial" panose="020B0604020202020204" pitchFamily="34" charset="0"/>
              </a:rPr>
              <a:t> הנאה </a:t>
            </a:r>
            <a:r>
              <a:rPr lang="he-IL" sz="2800" b="1" i="0" u="sng" dirty="0" err="1">
                <a:solidFill>
                  <a:srgbClr val="000000"/>
                </a:solidFill>
                <a:effectLst/>
                <a:latin typeface="Arial" panose="020B0604020202020204" pitchFamily="34" charset="0"/>
              </a:rPr>
              <a:t>דקא</a:t>
            </a:r>
            <a:r>
              <a:rPr lang="he-IL" sz="2800" b="1" i="0" u="sng" dirty="0">
                <a:solidFill>
                  <a:srgbClr val="000000"/>
                </a:solidFill>
                <a:effectLst/>
                <a:latin typeface="Arial" panose="020B0604020202020204" pitchFamily="34" charset="0"/>
              </a:rPr>
              <a:t> מקבל מיניה - גמר </a:t>
            </a:r>
            <a:r>
              <a:rPr lang="he-IL" sz="2800" b="1" i="0" u="sng" dirty="0" err="1">
                <a:solidFill>
                  <a:srgbClr val="000000"/>
                </a:solidFill>
                <a:effectLst/>
                <a:latin typeface="Arial" panose="020B0604020202020204" pitchFamily="34" charset="0"/>
              </a:rPr>
              <a:t>ואקני</a:t>
            </a:r>
            <a:r>
              <a:rPr lang="he-IL" sz="2800" b="1" i="0" u="sng" dirty="0">
                <a:solidFill>
                  <a:srgbClr val="000000"/>
                </a:solidFill>
                <a:effectLst/>
                <a:latin typeface="Arial" panose="020B0604020202020204" pitchFamily="34" charset="0"/>
              </a:rPr>
              <a:t> ליה.</a:t>
            </a:r>
            <a:r>
              <a:rPr lang="he-IL" sz="2800" b="0" i="0" u="none" strike="noStrike" dirty="0">
                <a:solidFill>
                  <a:srgbClr val="000000"/>
                </a:solidFill>
                <a:effectLst/>
                <a:latin typeface="Arial" panose="020B0604020202020204" pitchFamily="34" charset="0"/>
              </a:rPr>
              <a:t> </a:t>
            </a:r>
          </a:p>
        </p:txBody>
      </p:sp>
    </p:spTree>
    <p:extLst>
      <p:ext uri="{BB962C8B-B14F-4D97-AF65-F5344CB8AC3E}">
        <p14:creationId xmlns:p14="http://schemas.microsoft.com/office/powerpoint/2010/main" val="1828978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72E14-38B1-4F8D-B3C8-6EF113DE6C83}"/>
              </a:ext>
            </a:extLst>
          </p:cNvPr>
          <p:cNvSpPr>
            <a:spLocks noGrp="1"/>
          </p:cNvSpPr>
          <p:nvPr>
            <p:ph type="title"/>
          </p:nvPr>
        </p:nvSpPr>
        <p:spPr/>
        <p:txBody>
          <a:bodyPr/>
          <a:lstStyle/>
          <a:p>
            <a:pPr algn="r" rtl="1"/>
            <a:r>
              <a:rPr lang="he-IL" dirty="0"/>
              <a:t>לוי- כלי של מקנה</a:t>
            </a:r>
            <a:endParaRPr lang="en-IL" dirty="0"/>
          </a:p>
        </p:txBody>
      </p:sp>
      <p:sp>
        <p:nvSpPr>
          <p:cNvPr id="3" name="Content Placeholder 2">
            <a:extLst>
              <a:ext uri="{FF2B5EF4-FFF2-40B4-BE49-F238E27FC236}">
                <a16:creationId xmlns:a16="http://schemas.microsoft.com/office/drawing/2014/main" id="{5C90CEE1-6838-4202-8DFA-6917D16D9B88}"/>
              </a:ext>
            </a:extLst>
          </p:cNvPr>
          <p:cNvSpPr>
            <a:spLocks noGrp="1"/>
          </p:cNvSpPr>
          <p:nvPr>
            <p:ph idx="1"/>
          </p:nvPr>
        </p:nvSpPr>
        <p:spPr/>
        <p:txBody>
          <a:bodyPr/>
          <a:lstStyle/>
          <a:p>
            <a:pPr marL="0" indent="0" algn="r" rtl="1">
              <a:spcBef>
                <a:spcPts val="0"/>
              </a:spcBef>
              <a:spcAft>
                <a:spcPts val="0"/>
              </a:spcAft>
              <a:buNone/>
            </a:pPr>
            <a:endParaRPr lang="he-IL" sz="1800" dirty="0">
              <a:solidFill>
                <a:srgbClr val="000000"/>
              </a:solidFill>
              <a:latin typeface="Arial" panose="020B0604020202020204" pitchFamily="34" charset="0"/>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רש"י מסכת בבא מציעא דף </a:t>
            </a:r>
            <a:r>
              <a:rPr lang="he-IL" sz="1800" b="0" i="0" u="none" strike="noStrike" dirty="0" err="1">
                <a:solidFill>
                  <a:srgbClr val="000000"/>
                </a:solidFill>
                <a:effectLst/>
                <a:latin typeface="Arial" panose="020B0604020202020204" pitchFamily="34" charset="0"/>
              </a:rPr>
              <a:t>מז</a:t>
            </a:r>
            <a:r>
              <a:rPr lang="he-IL" sz="1800" b="0" i="0" u="none" strike="noStrike" dirty="0">
                <a:solidFill>
                  <a:srgbClr val="000000"/>
                </a:solidFill>
                <a:effectLst/>
                <a:latin typeface="Arial" panose="020B0604020202020204" pitchFamily="34" charset="0"/>
              </a:rPr>
              <a:t> עמוד א</a:t>
            </a:r>
            <a:endParaRPr lang="he-IL" sz="1800" b="0" dirty="0">
              <a:effectLst/>
            </a:endParaRPr>
          </a:p>
          <a:p>
            <a:pPr marL="0" indent="0" algn="r" rtl="1">
              <a:buNone/>
            </a:pPr>
            <a:r>
              <a:rPr lang="he-IL" sz="1800" b="0" i="0" u="none" strike="noStrike" dirty="0">
                <a:solidFill>
                  <a:srgbClr val="000000"/>
                </a:solidFill>
                <a:effectLst/>
                <a:latin typeface="Arial" panose="020B0604020202020204" pitchFamily="34" charset="0"/>
              </a:rPr>
              <a:t>מי סברת - </a:t>
            </a:r>
            <a:r>
              <a:rPr lang="he-IL" sz="1800" b="0" i="0" u="none" strike="noStrike" dirty="0" err="1">
                <a:solidFill>
                  <a:srgbClr val="000000"/>
                </a:solidFill>
                <a:effectLst/>
                <a:latin typeface="Arial" panose="020B0604020202020204" pitchFamily="34" charset="0"/>
              </a:rPr>
              <a:t>דאמר</a:t>
            </a:r>
            <a:r>
              <a:rPr lang="he-IL" sz="1800" b="0" i="0" u="none" strike="noStrike" dirty="0">
                <a:solidFill>
                  <a:srgbClr val="000000"/>
                </a:solidFill>
                <a:effectLst/>
                <a:latin typeface="Arial" panose="020B0604020202020204" pitchFamily="34" charset="0"/>
              </a:rPr>
              <a:t> ליה אגב שעל ידי משיכת הכלי שנקנה לו במשיכה יקנה לו הקרקע עם הכלי אין אלו אלא כחליפין, כאילו זה מוסר לו חפץ אחר תחת קרקע, ומהו מסירתו - </a:t>
            </a:r>
            <a:r>
              <a:rPr lang="he-IL" sz="1800" b="1" i="0" u="none" strike="noStrike" dirty="0">
                <a:solidFill>
                  <a:srgbClr val="000000"/>
                </a:solidFill>
                <a:effectLst/>
                <a:latin typeface="Arial" panose="020B0604020202020204" pitchFamily="34" charset="0"/>
              </a:rPr>
              <a:t>הנאת קבלתו ממנו מתנת הכלי, שחשבו לקבל ממנו מתנה - נוח לו כאילו נותן לו זה הקונה מתנה רבה, וגמר נותן ומקנה לו הקרקע</a:t>
            </a:r>
            <a:r>
              <a:rPr lang="he-IL" sz="1800" b="0" i="0" u="none" strike="noStrike" dirty="0">
                <a:solidFill>
                  <a:srgbClr val="000000"/>
                </a:solidFill>
                <a:effectLst/>
                <a:latin typeface="Arial" panose="020B0604020202020204" pitchFamily="34" charset="0"/>
              </a:rPr>
              <a:t>.</a:t>
            </a:r>
            <a:endParaRPr lang="en-IL" sz="1800" dirty="0"/>
          </a:p>
          <a:p>
            <a:pPr marL="0" indent="0" algn="r" rtl="1">
              <a:spcBef>
                <a:spcPts val="0"/>
              </a:spcBef>
              <a:spcAft>
                <a:spcPts val="0"/>
              </a:spcAft>
              <a:buNone/>
            </a:pPr>
            <a:endParaRPr lang="he-IL" sz="1800" b="0" i="0" u="none" strike="noStrike" dirty="0">
              <a:solidFill>
                <a:srgbClr val="000000"/>
              </a:solidFill>
              <a:effectLst/>
              <a:latin typeface="Arial" panose="020B0604020202020204" pitchFamily="34" charset="0"/>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תוספות מסכת בבא מציעא דף </a:t>
            </a:r>
            <a:r>
              <a:rPr lang="he-IL" sz="1800" b="0" i="0" u="none" strike="noStrike" dirty="0" err="1">
                <a:solidFill>
                  <a:srgbClr val="000000"/>
                </a:solidFill>
                <a:effectLst/>
                <a:latin typeface="Arial" panose="020B0604020202020204" pitchFamily="34" charset="0"/>
              </a:rPr>
              <a:t>מז</a:t>
            </a:r>
            <a:r>
              <a:rPr lang="he-IL" sz="1800" b="0" i="0" u="none" strike="noStrike" dirty="0">
                <a:solidFill>
                  <a:srgbClr val="000000"/>
                </a:solidFill>
                <a:effectLst/>
                <a:latin typeface="Arial" panose="020B0604020202020204" pitchFamily="34" charset="0"/>
              </a:rPr>
              <a:t> עמוד א </a:t>
            </a:r>
            <a:endParaRPr lang="he-IL" b="0" dirty="0">
              <a:effectLst/>
            </a:endParaRPr>
          </a:p>
          <a:p>
            <a:pPr marL="0" indent="0" algn="r" rtl="1">
              <a:buNone/>
            </a:pPr>
            <a:r>
              <a:rPr lang="he-IL" sz="1800" b="0" i="0" u="none" strike="noStrike" dirty="0">
                <a:solidFill>
                  <a:srgbClr val="000000"/>
                </a:solidFill>
                <a:effectLst/>
                <a:latin typeface="Arial" panose="020B0604020202020204" pitchFamily="34" charset="0"/>
              </a:rPr>
              <a:t>בכליו של מקנה - </a:t>
            </a:r>
            <a:r>
              <a:rPr lang="he-IL" sz="1800" b="1" i="0" u="none" strike="noStrike" dirty="0" err="1">
                <a:solidFill>
                  <a:srgbClr val="000000"/>
                </a:solidFill>
                <a:effectLst/>
                <a:latin typeface="Arial" panose="020B0604020202020204" pitchFamily="34" charset="0"/>
              </a:rPr>
              <a:t>דוקא</a:t>
            </a:r>
            <a:r>
              <a:rPr lang="he-IL" sz="1800" b="1" i="0" u="none" strike="noStrike" dirty="0">
                <a:solidFill>
                  <a:srgbClr val="000000"/>
                </a:solidFill>
                <a:effectLst/>
                <a:latin typeface="Arial" panose="020B0604020202020204" pitchFamily="34" charset="0"/>
              </a:rPr>
              <a:t> בכליו של מקנה ולא בכליו של קונה</a:t>
            </a:r>
            <a:r>
              <a:rPr lang="he-IL" sz="1800" b="0" i="0" u="none" strike="noStrike" dirty="0">
                <a:solidFill>
                  <a:srgbClr val="000000"/>
                </a:solidFill>
                <a:effectLst/>
                <a:latin typeface="Arial" panose="020B0604020202020204" pitchFamily="34" charset="0"/>
              </a:rPr>
              <a:t> דהא מקרא </a:t>
            </a:r>
            <a:r>
              <a:rPr lang="he-IL" sz="1800" b="0" i="0" u="none" strike="noStrike" dirty="0" err="1">
                <a:solidFill>
                  <a:srgbClr val="000000"/>
                </a:solidFill>
                <a:effectLst/>
                <a:latin typeface="Arial" panose="020B0604020202020204" pitchFamily="34" charset="0"/>
              </a:rPr>
              <a:t>יליף</a:t>
            </a:r>
            <a:r>
              <a:rPr lang="he-IL" sz="1800" b="0" i="0" u="none" strike="noStrike" dirty="0">
                <a:solidFill>
                  <a:srgbClr val="000000"/>
                </a:solidFill>
                <a:effectLst/>
                <a:latin typeface="Arial" panose="020B0604020202020204" pitchFamily="34" charset="0"/>
              </a:rPr>
              <a:t> לקמן ואי לוי סבר אין מטבע נעשה חליפין וכן </a:t>
            </a:r>
            <a:r>
              <a:rPr lang="he-IL" sz="1800" b="0" i="0" u="none" strike="noStrike" dirty="0" err="1">
                <a:solidFill>
                  <a:srgbClr val="000000"/>
                </a:solidFill>
                <a:effectLst/>
                <a:latin typeface="Arial" panose="020B0604020202020204" pitchFamily="34" charset="0"/>
              </a:rPr>
              <a:t>פירי</a:t>
            </a:r>
            <a:r>
              <a:rPr lang="he-IL" sz="1800" b="0" i="0" u="none" strike="noStrike" dirty="0">
                <a:solidFill>
                  <a:srgbClr val="000000"/>
                </a:solidFill>
                <a:effectLst/>
                <a:latin typeface="Arial" panose="020B0604020202020204" pitchFamily="34" charset="0"/>
              </a:rPr>
              <a:t> היינו טעמא דבעי הנאת קבלת דבר חשוב </a:t>
            </a:r>
            <a:r>
              <a:rPr lang="he-IL" sz="1800" b="0" i="0" u="none" strike="noStrike" dirty="0" err="1">
                <a:solidFill>
                  <a:srgbClr val="000000"/>
                </a:solidFill>
                <a:effectLst/>
                <a:latin typeface="Arial" panose="020B0604020202020204" pitchFamily="34" charset="0"/>
              </a:rPr>
              <a:t>דומיא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דנעל</a:t>
            </a:r>
            <a:r>
              <a:rPr lang="he-IL" sz="1800" b="0" i="0" u="none" strike="noStrike" dirty="0">
                <a:solidFill>
                  <a:srgbClr val="000000"/>
                </a:solidFill>
                <a:effectLst/>
                <a:latin typeface="Arial" panose="020B0604020202020204" pitchFamily="34" charset="0"/>
              </a:rPr>
              <a:t> ולא מטבע </a:t>
            </a:r>
            <a:r>
              <a:rPr lang="he-IL" sz="1800" b="0" i="0" u="none" strike="noStrike" dirty="0" err="1">
                <a:solidFill>
                  <a:srgbClr val="000000"/>
                </a:solidFill>
                <a:effectLst/>
                <a:latin typeface="Arial" panose="020B0604020202020204" pitchFamily="34" charset="0"/>
              </a:rPr>
              <a:t>ופירי</a:t>
            </a:r>
            <a:r>
              <a:rPr lang="he-IL" sz="1800" b="0" i="0" u="none" strike="noStrike" dirty="0">
                <a:solidFill>
                  <a:srgbClr val="000000"/>
                </a:solidFill>
                <a:effectLst/>
                <a:latin typeface="Arial" panose="020B0604020202020204" pitchFamily="34" charset="0"/>
              </a:rPr>
              <a:t>.</a:t>
            </a:r>
            <a:endParaRPr lang="en-IL" dirty="0"/>
          </a:p>
        </p:txBody>
      </p:sp>
    </p:spTree>
    <p:extLst>
      <p:ext uri="{BB962C8B-B14F-4D97-AF65-F5344CB8AC3E}">
        <p14:creationId xmlns:p14="http://schemas.microsoft.com/office/powerpoint/2010/main" val="1843350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F6D2C-8420-439A-8E29-CE213C84B813}"/>
              </a:ext>
            </a:extLst>
          </p:cNvPr>
          <p:cNvSpPr>
            <a:spLocks noGrp="1"/>
          </p:cNvSpPr>
          <p:nvPr>
            <p:ph type="title"/>
          </p:nvPr>
        </p:nvSpPr>
        <p:spPr/>
        <p:txBody>
          <a:bodyPr/>
          <a:lstStyle/>
          <a:p>
            <a:pPr algn="r" rtl="1"/>
            <a:r>
              <a:rPr lang="he-IL" dirty="0"/>
              <a:t>מאירי- חליפין קנין </a:t>
            </a:r>
            <a:r>
              <a:rPr lang="he-IL" dirty="0" err="1"/>
              <a:t>גמירות</a:t>
            </a:r>
            <a:r>
              <a:rPr lang="he-IL" dirty="0"/>
              <a:t> דעת</a:t>
            </a:r>
            <a:endParaRPr lang="en-IL" dirty="0"/>
          </a:p>
        </p:txBody>
      </p:sp>
      <p:sp>
        <p:nvSpPr>
          <p:cNvPr id="3" name="Content Placeholder 2">
            <a:extLst>
              <a:ext uri="{FF2B5EF4-FFF2-40B4-BE49-F238E27FC236}">
                <a16:creationId xmlns:a16="http://schemas.microsoft.com/office/drawing/2014/main" id="{87215424-933E-499E-930E-627F84CD99E4}"/>
              </a:ext>
            </a:extLst>
          </p:cNvPr>
          <p:cNvSpPr>
            <a:spLocks noGrp="1"/>
          </p:cNvSpPr>
          <p:nvPr>
            <p:ph idx="1"/>
          </p:nvPr>
        </p:nvSpPr>
        <p:spPr/>
        <p:txBody>
          <a:bodyPr/>
          <a:lstStyle/>
          <a:p>
            <a:pPr marL="0" indent="0" algn="r" rtl="1">
              <a:buNone/>
            </a:pPr>
            <a:r>
              <a:rPr lang="he-IL" dirty="0"/>
              <a:t>בית הבחירה למאירי מסכת קידושין דף ו עמוד ב </a:t>
            </a:r>
          </a:p>
          <a:p>
            <a:pPr marL="0" indent="0" algn="r" rtl="1">
              <a:buNone/>
            </a:pPr>
            <a:r>
              <a:rPr lang="he-IL" dirty="0"/>
              <a:t>שסתם חליפין המוכר שהוא הקונה הסודר מחזירו לבעליו שלא </a:t>
            </a:r>
            <a:r>
              <a:rPr lang="he-IL" dirty="0" err="1"/>
              <a:t>היתה</a:t>
            </a:r>
            <a:r>
              <a:rPr lang="he-IL" dirty="0"/>
              <a:t> הכונה אלא שכשם שהלוקח מקנה לו סודר זה בלב שלם ובגמר דעת כך הוא מקנה לו אותו שדה </a:t>
            </a:r>
            <a:endParaRPr lang="en-IL" dirty="0"/>
          </a:p>
        </p:txBody>
      </p:sp>
    </p:spTree>
    <p:extLst>
      <p:ext uri="{BB962C8B-B14F-4D97-AF65-F5344CB8AC3E}">
        <p14:creationId xmlns:p14="http://schemas.microsoft.com/office/powerpoint/2010/main" val="365586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6DD34-A573-44B8-9C14-325D51E46C28}"/>
              </a:ext>
            </a:extLst>
          </p:cNvPr>
          <p:cNvSpPr>
            <a:spLocks noGrp="1"/>
          </p:cNvSpPr>
          <p:nvPr>
            <p:ph type="title"/>
          </p:nvPr>
        </p:nvSpPr>
        <p:spPr/>
        <p:txBody>
          <a:bodyPr/>
          <a:lstStyle/>
          <a:p>
            <a:pPr algn="r" rtl="1"/>
            <a:r>
              <a:rPr lang="he-IL" dirty="0" err="1"/>
              <a:t>ראב"ד</a:t>
            </a:r>
            <a:r>
              <a:rPr lang="he-IL" dirty="0"/>
              <a:t>- קנין סודר צריך עדי קיום</a:t>
            </a:r>
            <a:endParaRPr lang="en-IL" dirty="0"/>
          </a:p>
        </p:txBody>
      </p:sp>
      <p:sp>
        <p:nvSpPr>
          <p:cNvPr id="3" name="Content Placeholder 2">
            <a:extLst>
              <a:ext uri="{FF2B5EF4-FFF2-40B4-BE49-F238E27FC236}">
                <a16:creationId xmlns:a16="http://schemas.microsoft.com/office/drawing/2014/main" id="{D670D1B5-9EEC-4240-9085-C4692163079D}"/>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תלמוד בבלי מסכת בבא </a:t>
            </a:r>
            <a:r>
              <a:rPr lang="he-IL" sz="1800" b="0" i="0" u="none" strike="noStrike" dirty="0" err="1">
                <a:solidFill>
                  <a:srgbClr val="000000"/>
                </a:solidFill>
                <a:effectLst/>
                <a:latin typeface="Arial" panose="020B0604020202020204" pitchFamily="34" charset="0"/>
              </a:rPr>
              <a:t>בתרא</a:t>
            </a:r>
            <a:r>
              <a:rPr lang="he-IL" sz="1800" b="0" i="0" u="none" strike="noStrike" dirty="0">
                <a:solidFill>
                  <a:srgbClr val="000000"/>
                </a:solidFill>
                <a:effectLst/>
                <a:latin typeface="Arial" panose="020B0604020202020204" pitchFamily="34" charset="0"/>
              </a:rPr>
              <a:t> דף מ עמוד א </a:t>
            </a: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 קנין בפני שנים, ואינו צריך לומר כתובו; </a:t>
            </a:r>
          </a:p>
          <a:p>
            <a:pPr marL="0" indent="0" algn="r" rtl="1">
              <a:spcBef>
                <a:spcPts val="0"/>
              </a:spcBef>
              <a:spcAft>
                <a:spcPts val="0"/>
              </a:spcAft>
              <a:buNone/>
            </a:pPr>
            <a:endParaRPr lang="he-IL" sz="1800" dirty="0">
              <a:solidFill>
                <a:srgbClr val="000000"/>
              </a:solidFill>
              <a:latin typeface="Arial" panose="020B0604020202020204" pitchFamily="34" charset="0"/>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שיטה מקובצת מסכת בבא </a:t>
            </a:r>
            <a:r>
              <a:rPr lang="he-IL" sz="1800" b="0" i="0" u="none" strike="noStrike" dirty="0" err="1">
                <a:solidFill>
                  <a:srgbClr val="000000"/>
                </a:solidFill>
                <a:effectLst/>
                <a:latin typeface="Arial" panose="020B0604020202020204" pitchFamily="34" charset="0"/>
              </a:rPr>
              <a:t>בתרא</a:t>
            </a:r>
            <a:r>
              <a:rPr lang="he-IL" sz="1800" b="0" i="0" u="none" strike="noStrike" dirty="0">
                <a:solidFill>
                  <a:srgbClr val="000000"/>
                </a:solidFill>
                <a:effectLst/>
                <a:latin typeface="Arial" panose="020B0604020202020204" pitchFamily="34" charset="0"/>
              </a:rPr>
              <a:t> דף מ עמוד א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וזה לשון </a:t>
            </a:r>
            <a:r>
              <a:rPr lang="he-IL" sz="1800" b="0" i="0" u="none" strike="noStrike" dirty="0" err="1">
                <a:solidFill>
                  <a:srgbClr val="000000"/>
                </a:solidFill>
                <a:effectLst/>
                <a:latin typeface="Arial" panose="020B0604020202020204" pitchFamily="34" charset="0"/>
              </a:rPr>
              <a:t>הראב"ד</a:t>
            </a:r>
            <a:r>
              <a:rPr lang="he-IL" sz="1800" b="0" i="0" u="none" strike="noStrike" dirty="0">
                <a:solidFill>
                  <a:srgbClr val="000000"/>
                </a:solidFill>
                <a:effectLst/>
                <a:latin typeface="Arial" panose="020B0604020202020204" pitchFamily="34" charset="0"/>
              </a:rPr>
              <a:t> ז"ל: אמר אברהם לכאורה הא </a:t>
            </a:r>
            <a:r>
              <a:rPr lang="he-IL" sz="1800" b="0" i="0" u="none" strike="noStrike" dirty="0" err="1">
                <a:solidFill>
                  <a:srgbClr val="000000"/>
                </a:solidFill>
                <a:effectLst/>
                <a:latin typeface="Arial" panose="020B0604020202020204" pitchFamily="34" charset="0"/>
              </a:rPr>
              <a:t>דאמרינן</a:t>
            </a:r>
            <a:r>
              <a:rPr lang="he-IL" sz="1800" b="0" i="0" u="none" strike="noStrike" dirty="0">
                <a:solidFill>
                  <a:srgbClr val="000000"/>
                </a:solidFill>
                <a:effectLst/>
                <a:latin typeface="Arial" panose="020B0604020202020204" pitchFamily="34" charset="0"/>
              </a:rPr>
              <a:t> להו בפני שנים לאו מפחד כפירה הוא אלא שאין מתקיים המעשה אלא בשנים ואפילו הוא מודה לו שאם מפחד כפירה הוא גם כל המעשה שיעשה אדם עם חברו מתנות ומכירות ומחילות וחלופי חפץ בחפץ </a:t>
            </a:r>
            <a:r>
              <a:rPr lang="he-IL" sz="1800" b="0" i="0" u="none" strike="noStrike" dirty="0" err="1">
                <a:solidFill>
                  <a:srgbClr val="000000"/>
                </a:solidFill>
                <a:effectLst/>
                <a:latin typeface="Arial" panose="020B0604020202020204" pitchFamily="34" charset="0"/>
              </a:rPr>
              <a:t>והלואות</a:t>
            </a:r>
            <a:r>
              <a:rPr lang="he-IL" sz="1800" b="0" i="0" u="none" strike="noStrike" dirty="0">
                <a:solidFill>
                  <a:srgbClr val="000000"/>
                </a:solidFill>
                <a:effectLst/>
                <a:latin typeface="Arial" panose="020B0604020202020204" pitchFamily="34" charset="0"/>
              </a:rPr>
              <a:t> כולם צריכות שנים ויש מהם צריכות כתיבה ויש אינם צריכות </a:t>
            </a:r>
            <a:r>
              <a:rPr lang="he-IL" sz="1800" b="0" i="0" u="none" strike="noStrike" dirty="0" err="1">
                <a:solidFill>
                  <a:srgbClr val="000000"/>
                </a:solidFill>
                <a:effectLst/>
                <a:latin typeface="Arial" panose="020B0604020202020204" pitchFamily="34" charset="0"/>
              </a:rPr>
              <a:t>ומהימנו</a:t>
            </a:r>
            <a:r>
              <a:rPr lang="he-IL" sz="1800" b="0" i="0" u="none" strike="noStrike" dirty="0">
                <a:solidFill>
                  <a:srgbClr val="000000"/>
                </a:solidFill>
                <a:effectLst/>
                <a:latin typeface="Arial" panose="020B0604020202020204" pitchFamily="34" charset="0"/>
              </a:rPr>
              <a:t> את אלו אבל נראה כי שאר הדברים מתקיימים בהודאת שניהם ואלו אין מתקיימים אלא בעדים ולפיכך הוצרך לומר קיום שטרות לומר שאין מתקיים אלא בשלשה מעתה קנין {סודר} אין מתקיים אלא בעדים וכן כתב גאון ז"ל. אלא </a:t>
            </a:r>
            <a:r>
              <a:rPr lang="he-IL" sz="1800" b="0" i="0" u="none" strike="noStrike" dirty="0" err="1">
                <a:solidFill>
                  <a:srgbClr val="000000"/>
                </a:solidFill>
                <a:effectLst/>
                <a:latin typeface="Arial" panose="020B0604020202020204" pitchFamily="34" charset="0"/>
              </a:rPr>
              <a:t>שה"ר</a:t>
            </a:r>
            <a:r>
              <a:rPr lang="he-IL" sz="1800" b="0" i="0" u="none" strike="noStrike" dirty="0">
                <a:solidFill>
                  <a:srgbClr val="000000"/>
                </a:solidFill>
                <a:effectLst/>
                <a:latin typeface="Arial" panose="020B0604020202020204" pitchFamily="34" charset="0"/>
              </a:rPr>
              <a:t> יצחק ז"ל חולק בדבר ואני מוסיף על דברי הגאון ז"ל כי על תפיסת הסודר בלבד נאמר מפני שאין בו שום משא ומתן ושלא בעדים מחזי כחוכא ואטלולא אבל </a:t>
            </a:r>
            <a:r>
              <a:rPr lang="he-IL" sz="1800" b="0" i="0" u="none" strike="noStrike" dirty="0" err="1">
                <a:solidFill>
                  <a:srgbClr val="000000"/>
                </a:solidFill>
                <a:effectLst/>
                <a:latin typeface="Arial" panose="020B0604020202020204" pitchFamily="34" charset="0"/>
              </a:rPr>
              <a:t>בקנין</a:t>
            </a:r>
            <a:r>
              <a:rPr lang="he-IL" sz="1800" b="0" i="0" u="none" strike="noStrike" dirty="0">
                <a:solidFill>
                  <a:srgbClr val="000000"/>
                </a:solidFill>
                <a:effectLst/>
                <a:latin typeface="Arial" panose="020B0604020202020204" pitchFamily="34" charset="0"/>
              </a:rPr>
              <a:t> האמור במקרא שלף נעלו ונתן לרעהו אין צריך לעדות אלא מה שיודה לו. כן נראה לי. עכ"ל:</a:t>
            </a:r>
            <a:endParaRPr lang="he-IL" b="0" dirty="0">
              <a:effectLst/>
            </a:endParaRPr>
          </a:p>
        </p:txBody>
      </p:sp>
    </p:spTree>
    <p:extLst>
      <p:ext uri="{BB962C8B-B14F-4D97-AF65-F5344CB8AC3E}">
        <p14:creationId xmlns:p14="http://schemas.microsoft.com/office/powerpoint/2010/main" val="2138719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EFF2D-BABD-4536-BCB1-D82B6DCBB4C3}"/>
              </a:ext>
            </a:extLst>
          </p:cNvPr>
          <p:cNvSpPr>
            <a:spLocks noGrp="1"/>
          </p:cNvSpPr>
          <p:nvPr>
            <p:ph type="title"/>
          </p:nvPr>
        </p:nvSpPr>
        <p:spPr/>
        <p:txBody>
          <a:bodyPr/>
          <a:lstStyle/>
          <a:p>
            <a:endParaRPr lang="en-IL"/>
          </a:p>
        </p:txBody>
      </p:sp>
      <p:graphicFrame>
        <p:nvGraphicFramePr>
          <p:cNvPr id="4" name="Content Placeholder 3">
            <a:extLst>
              <a:ext uri="{FF2B5EF4-FFF2-40B4-BE49-F238E27FC236}">
                <a16:creationId xmlns:a16="http://schemas.microsoft.com/office/drawing/2014/main" id="{CB87A55B-BCD3-4669-B059-023935A8366D}"/>
              </a:ext>
            </a:extLst>
          </p:cNvPr>
          <p:cNvGraphicFramePr>
            <a:graphicFrameLocks noGrp="1"/>
          </p:cNvGraphicFramePr>
          <p:nvPr>
            <p:ph idx="1"/>
            <p:extLst>
              <p:ext uri="{D42A27DB-BD31-4B8C-83A1-F6EECF244321}">
                <p14:modId xmlns:p14="http://schemas.microsoft.com/office/powerpoint/2010/main" val="342613995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6153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EFF2D-BABD-4536-BCB1-D82B6DCBB4C3}"/>
              </a:ext>
            </a:extLst>
          </p:cNvPr>
          <p:cNvSpPr>
            <a:spLocks noGrp="1"/>
          </p:cNvSpPr>
          <p:nvPr>
            <p:ph type="title"/>
          </p:nvPr>
        </p:nvSpPr>
        <p:spPr/>
        <p:txBody>
          <a:bodyPr/>
          <a:lstStyle/>
          <a:p>
            <a:endParaRPr lang="en-IL"/>
          </a:p>
        </p:txBody>
      </p:sp>
      <p:graphicFrame>
        <p:nvGraphicFramePr>
          <p:cNvPr id="4" name="Content Placeholder 3">
            <a:extLst>
              <a:ext uri="{FF2B5EF4-FFF2-40B4-BE49-F238E27FC236}">
                <a16:creationId xmlns:a16="http://schemas.microsoft.com/office/drawing/2014/main" id="{CB87A55B-BCD3-4669-B059-023935A8366D}"/>
              </a:ext>
            </a:extLst>
          </p:cNvPr>
          <p:cNvGraphicFramePr>
            <a:graphicFrameLocks noGrp="1"/>
          </p:cNvGraphicFramePr>
          <p:nvPr>
            <p:ph idx="1"/>
            <p:extLst>
              <p:ext uri="{D42A27DB-BD31-4B8C-83A1-F6EECF244321}">
                <p14:modId xmlns:p14="http://schemas.microsoft.com/office/powerpoint/2010/main" val="292563894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5412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EA6FB-2D5D-4C13-9E88-91CBB6C3FF5B}"/>
              </a:ext>
            </a:extLst>
          </p:cNvPr>
          <p:cNvSpPr>
            <a:spLocks noGrp="1"/>
          </p:cNvSpPr>
          <p:nvPr>
            <p:ph type="title"/>
          </p:nvPr>
        </p:nvSpPr>
        <p:spPr/>
        <p:txBody>
          <a:bodyPr/>
          <a:lstStyle/>
          <a:p>
            <a:pPr algn="r" rtl="1"/>
            <a:r>
              <a:rPr lang="he-IL" dirty="0"/>
              <a:t>שיטת הרמב"ם</a:t>
            </a:r>
            <a:endParaRPr lang="en-IL" dirty="0"/>
          </a:p>
        </p:txBody>
      </p:sp>
      <p:sp>
        <p:nvSpPr>
          <p:cNvPr id="3" name="Content Placeholder 2">
            <a:extLst>
              <a:ext uri="{FF2B5EF4-FFF2-40B4-BE49-F238E27FC236}">
                <a16:creationId xmlns:a16="http://schemas.microsoft.com/office/drawing/2014/main" id="{14396AF4-248C-4AC7-A2E8-630FF568D323}"/>
              </a:ext>
            </a:extLst>
          </p:cNvPr>
          <p:cNvSpPr>
            <a:spLocks noGrp="1"/>
          </p:cNvSpPr>
          <p:nvPr>
            <p:ph idx="1"/>
          </p:nvPr>
        </p:nvSpPr>
        <p:spPr/>
        <p:txBody>
          <a:bodyPr/>
          <a:lstStyle/>
          <a:p>
            <a:pPr algn="r" rtl="1"/>
            <a:r>
              <a:rPr lang="he-IL" dirty="0"/>
              <a:t>חליפין קנין דעת </a:t>
            </a:r>
          </a:p>
          <a:p>
            <a:pPr lvl="1" algn="r" rtl="1"/>
            <a:r>
              <a:rPr lang="he-IL" dirty="0"/>
              <a:t>וברור שאין קנין דעת שייך לקידושין שצריך 'מעשה אחר לפני האישות' </a:t>
            </a:r>
          </a:p>
          <a:p>
            <a:pPr algn="r" rtl="1"/>
            <a:r>
              <a:rPr lang="he-IL" dirty="0"/>
              <a:t>חליפין הוי סתם קנין</a:t>
            </a:r>
          </a:p>
          <a:p>
            <a:pPr lvl="1" algn="r" rtl="1"/>
            <a:r>
              <a:rPr lang="he-IL" dirty="0"/>
              <a:t>ואין אישות קנין</a:t>
            </a:r>
            <a:endParaRPr lang="en-IL" dirty="0"/>
          </a:p>
        </p:txBody>
      </p:sp>
    </p:spTree>
    <p:extLst>
      <p:ext uri="{BB962C8B-B14F-4D97-AF65-F5344CB8AC3E}">
        <p14:creationId xmlns:p14="http://schemas.microsoft.com/office/powerpoint/2010/main" val="513473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8F112-2995-4A64-80A4-3B8C1572F501}"/>
              </a:ext>
            </a:extLst>
          </p:cNvPr>
          <p:cNvSpPr>
            <a:spLocks noGrp="1"/>
          </p:cNvSpPr>
          <p:nvPr>
            <p:ph type="title"/>
          </p:nvPr>
        </p:nvSpPr>
        <p:spPr/>
        <p:txBody>
          <a:bodyPr/>
          <a:lstStyle/>
          <a:p>
            <a:pPr algn="r" rtl="1"/>
            <a:r>
              <a:rPr lang="he-IL" dirty="0"/>
              <a:t>ר"ת – חליפין בכלל כסף</a:t>
            </a:r>
            <a:endParaRPr lang="en-IL" dirty="0"/>
          </a:p>
        </p:txBody>
      </p:sp>
      <p:sp>
        <p:nvSpPr>
          <p:cNvPr id="3" name="Content Placeholder 2">
            <a:extLst>
              <a:ext uri="{FF2B5EF4-FFF2-40B4-BE49-F238E27FC236}">
                <a16:creationId xmlns:a16="http://schemas.microsoft.com/office/drawing/2014/main" id="{8F081189-2BBF-4F57-8800-28FCE85B600C}"/>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ספר הישר </a:t>
            </a:r>
            <a:r>
              <a:rPr lang="he-IL" sz="1800" b="0" i="0" u="none" strike="noStrike" dirty="0" err="1">
                <a:solidFill>
                  <a:srgbClr val="000000"/>
                </a:solidFill>
                <a:effectLst/>
                <a:latin typeface="Arial" panose="020B0604020202020204" pitchFamily="34" charset="0"/>
              </a:rPr>
              <a:t>לר"ת</a:t>
            </a:r>
            <a:r>
              <a:rPr lang="he-IL" sz="1800" b="0" i="0" u="none" strike="noStrike" dirty="0">
                <a:solidFill>
                  <a:srgbClr val="000000"/>
                </a:solidFill>
                <a:effectLst/>
                <a:latin typeface="Arial" panose="020B0604020202020204" pitchFamily="34" charset="0"/>
              </a:rPr>
              <a:t> (חלק החידושים) סימן </a:t>
            </a:r>
            <a:r>
              <a:rPr lang="he-IL" sz="1800" b="0" i="0" u="none" strike="noStrike" dirty="0" err="1">
                <a:solidFill>
                  <a:srgbClr val="000000"/>
                </a:solidFill>
                <a:effectLst/>
                <a:latin typeface="Arial" panose="020B0604020202020204" pitchFamily="34" charset="0"/>
              </a:rPr>
              <a:t>קמב</a:t>
            </a:r>
            <a:r>
              <a:rPr lang="he-IL" sz="1800" b="0" i="0" u="none" strike="noStrike" dirty="0">
                <a:solidFill>
                  <a:srgbClr val="000000"/>
                </a:solidFill>
                <a:effectLst/>
                <a:latin typeface="Arial" panose="020B0604020202020204" pitchFamily="34" charset="0"/>
              </a:rPr>
              <a:t>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+קידושין ה' א' (סי' כ"ה, ז' ג')+</a:t>
            </a:r>
            <a:endParaRPr lang="he-IL" b="0" dirty="0">
              <a:effectLst/>
            </a:endParaRPr>
          </a:p>
          <a:p>
            <a:pPr marL="0" indent="0" algn="r" rtl="1">
              <a:buNone/>
            </a:pPr>
            <a:r>
              <a:rPr lang="he-IL" sz="1800" b="0" i="0" u="none" strike="noStrike" dirty="0">
                <a:solidFill>
                  <a:srgbClr val="000000"/>
                </a:solidFill>
                <a:effectLst/>
                <a:latin typeface="Arial" panose="020B0604020202020204" pitchFamily="34" charset="0"/>
              </a:rPr>
              <a:t>בשטר מנא לן אמר קרא ויצאה </a:t>
            </a:r>
            <a:r>
              <a:rPr lang="he-IL" sz="1800" b="0" i="0" u="none" strike="noStrike" dirty="0" err="1">
                <a:solidFill>
                  <a:srgbClr val="000000"/>
                </a:solidFill>
                <a:effectLst/>
                <a:latin typeface="Arial" panose="020B0604020202020204" pitchFamily="34" charset="0"/>
              </a:rPr>
              <a:t>והיתה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כו</a:t>
            </a:r>
            <a:r>
              <a:rPr lang="he-IL" sz="1800" b="0" i="0" u="none" strike="noStrike" dirty="0">
                <a:solidFill>
                  <a:srgbClr val="000000"/>
                </a:solidFill>
                <a:effectLst/>
                <a:latin typeface="Arial" panose="020B0604020202020204" pitchFamily="34" charset="0"/>
              </a:rPr>
              <a:t>'. אבל משדה עפרון לא שמעינן אלא כסף דווקא </a:t>
            </a:r>
            <a:r>
              <a:rPr lang="he-IL" sz="1800" b="0" i="0" u="none" strike="noStrike" dirty="0" err="1">
                <a:solidFill>
                  <a:srgbClr val="000000"/>
                </a:solidFill>
                <a:effectLst/>
                <a:latin typeface="Arial" panose="020B0604020202020204" pitchFamily="34" charset="0"/>
              </a:rPr>
              <a:t>ושוה</a:t>
            </a:r>
            <a:r>
              <a:rPr lang="he-IL" sz="1800" b="0" i="0" u="none" strike="noStrike" dirty="0">
                <a:solidFill>
                  <a:srgbClr val="000000"/>
                </a:solidFill>
                <a:effectLst/>
                <a:latin typeface="Arial" panose="020B0604020202020204" pitchFamily="34" charset="0"/>
              </a:rPr>
              <a:t> כסף דאי </a:t>
            </a:r>
            <a:r>
              <a:rPr lang="he-IL" sz="1800" b="0" i="0" u="none" strike="noStrike" dirty="0" err="1">
                <a:solidFill>
                  <a:srgbClr val="000000"/>
                </a:solidFill>
                <a:effectLst/>
                <a:latin typeface="Arial" panose="020B0604020202020204" pitchFamily="34" charset="0"/>
              </a:rPr>
              <a:t>מקנין</a:t>
            </a:r>
            <a:r>
              <a:rPr lang="he-IL" sz="1800" b="0" i="0" u="none" strike="noStrike" dirty="0">
                <a:solidFill>
                  <a:srgbClr val="000000"/>
                </a:solidFill>
                <a:effectLst/>
                <a:latin typeface="Arial" panose="020B0604020202020204" pitchFamily="34" charset="0"/>
              </a:rPr>
              <a:t> שדה נפקא אם כן תיקני בחזקה. תדע שהוא כן שהרי קנין שדה בכסף לא נפקא משדה עפרון אלא משדות בכסף יקנו. אבל גזרה </a:t>
            </a:r>
            <a:r>
              <a:rPr lang="he-IL" sz="1800" b="0" i="0" u="none" strike="noStrike" dirty="0" err="1">
                <a:solidFill>
                  <a:srgbClr val="000000"/>
                </a:solidFill>
                <a:effectLst/>
                <a:latin typeface="Arial" panose="020B0604020202020204" pitchFamily="34" charset="0"/>
              </a:rPr>
              <a:t>שוה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דקיחה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קיחה</a:t>
            </a:r>
            <a:r>
              <a:rPr lang="he-IL" sz="1800" b="0" i="0" u="none" strike="noStrike" dirty="0">
                <a:solidFill>
                  <a:srgbClr val="000000"/>
                </a:solidFill>
                <a:effectLst/>
                <a:latin typeface="Arial" panose="020B0604020202020204" pitchFamily="34" charset="0"/>
              </a:rPr>
              <a:t> משדה עפרון </a:t>
            </a:r>
            <a:r>
              <a:rPr lang="he-IL" sz="1800" b="0" i="0" u="none" strike="noStrike" dirty="0" err="1">
                <a:solidFill>
                  <a:srgbClr val="000000"/>
                </a:solidFill>
                <a:effectLst/>
                <a:latin typeface="Arial" panose="020B0604020202020204" pitchFamily="34" charset="0"/>
              </a:rPr>
              <a:t>ילפינן</a:t>
            </a:r>
            <a:r>
              <a:rPr lang="he-IL" sz="1800" b="0" i="0" u="none" strike="noStrike" dirty="0">
                <a:solidFill>
                  <a:srgbClr val="000000"/>
                </a:solidFill>
                <a:effectLst/>
                <a:latin typeface="Arial" panose="020B0604020202020204" pitchFamily="34" charset="0"/>
              </a:rPr>
              <a:t>. והאי </a:t>
            </a:r>
            <a:r>
              <a:rPr lang="he-IL" sz="1800" b="0" i="0" u="none" strike="noStrike" dirty="0" err="1">
                <a:solidFill>
                  <a:srgbClr val="000000"/>
                </a:solidFill>
                <a:effectLst/>
                <a:latin typeface="Arial" panose="020B0604020202020204" pitchFamily="34" charset="0"/>
              </a:rPr>
              <a:t>דקא</a:t>
            </a:r>
            <a:r>
              <a:rPr lang="he-IL" sz="1800" b="0" i="0" u="none" strike="noStrike" dirty="0">
                <a:solidFill>
                  <a:srgbClr val="000000"/>
                </a:solidFill>
                <a:effectLst/>
                <a:latin typeface="Arial" panose="020B0604020202020204" pitchFamily="34" charset="0"/>
              </a:rPr>
              <a:t> פריך </a:t>
            </a:r>
            <a:r>
              <a:rPr lang="he-IL" sz="1800" b="0" i="0" u="none" strike="noStrike" dirty="0" err="1">
                <a:solidFill>
                  <a:srgbClr val="000000"/>
                </a:solidFill>
                <a:effectLst/>
                <a:latin typeface="Arial" panose="020B0604020202020204" pitchFamily="34" charset="0"/>
              </a:rPr>
              <a:t>תלמודא</a:t>
            </a:r>
            <a:r>
              <a:rPr lang="he-IL" sz="1800" b="0" i="0" u="none" strike="noStrike" dirty="0">
                <a:solidFill>
                  <a:srgbClr val="000000"/>
                </a:solidFill>
                <a:effectLst/>
                <a:latin typeface="Arial" panose="020B0604020202020204" pitchFamily="34" charset="0"/>
              </a:rPr>
              <a:t> גבי חליפין ואימא הכי נמי משום חליפין היינו </a:t>
            </a:r>
            <a:r>
              <a:rPr lang="he-IL" sz="1800" b="0" i="0" u="none" strike="noStrike" dirty="0" err="1">
                <a:solidFill>
                  <a:srgbClr val="000000"/>
                </a:solidFill>
                <a:effectLst/>
                <a:latin typeface="Arial" panose="020B0604020202020204" pitchFamily="34" charset="0"/>
              </a:rPr>
              <a:t>שוה</a:t>
            </a:r>
            <a:r>
              <a:rPr lang="he-IL" sz="1800" b="0" i="0" u="none" strike="noStrike" dirty="0">
                <a:solidFill>
                  <a:srgbClr val="000000"/>
                </a:solidFill>
                <a:effectLst/>
                <a:latin typeface="Arial" panose="020B0604020202020204" pitchFamily="34" charset="0"/>
              </a:rPr>
              <a:t> כסף דהא </a:t>
            </a:r>
            <a:r>
              <a:rPr lang="he-IL" sz="1800" b="0" i="0" u="none" strike="noStrike" dirty="0" err="1">
                <a:solidFill>
                  <a:srgbClr val="000000"/>
                </a:solidFill>
                <a:effectLst/>
                <a:latin typeface="Arial" panose="020B0604020202020204" pitchFamily="34" charset="0"/>
              </a:rPr>
              <a:t>אמרינן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בבבא</a:t>
            </a:r>
            <a:r>
              <a:rPr lang="he-IL" sz="1800" b="0" i="0" u="none" strike="noStrike" dirty="0">
                <a:solidFill>
                  <a:srgbClr val="000000"/>
                </a:solidFill>
                <a:effectLst/>
                <a:latin typeface="Arial" panose="020B0604020202020204" pitchFamily="34" charset="0"/>
              </a:rPr>
              <a:t> מציעא כיון </a:t>
            </a:r>
            <a:r>
              <a:rPr lang="he-IL" sz="1800" b="0" i="0" u="none" strike="noStrike" dirty="0" err="1">
                <a:solidFill>
                  <a:srgbClr val="000000"/>
                </a:solidFill>
                <a:effectLst/>
                <a:latin typeface="Arial" panose="020B0604020202020204" pitchFamily="34" charset="0"/>
              </a:rPr>
              <a:t>דתפיס</a:t>
            </a:r>
            <a:r>
              <a:rPr lang="he-IL" sz="1800" b="0" i="0" u="none" strike="noStrike" dirty="0">
                <a:solidFill>
                  <a:srgbClr val="000000"/>
                </a:solidFill>
                <a:effectLst/>
                <a:latin typeface="Arial" panose="020B0604020202020204" pitchFamily="34" charset="0"/>
              </a:rPr>
              <a:t> ביה שלש כמאן </a:t>
            </a:r>
            <a:r>
              <a:rPr lang="he-IL" sz="1800" b="0" i="0" u="none" strike="noStrike" dirty="0" err="1">
                <a:solidFill>
                  <a:srgbClr val="000000"/>
                </a:solidFill>
                <a:effectLst/>
                <a:latin typeface="Arial" panose="020B0604020202020204" pitchFamily="34" charset="0"/>
              </a:rPr>
              <a:t>דפסיק</a:t>
            </a:r>
            <a:r>
              <a:rPr lang="he-IL" sz="1800" b="0" i="0" u="none" strike="noStrike" dirty="0">
                <a:solidFill>
                  <a:srgbClr val="000000"/>
                </a:solidFill>
                <a:effectLst/>
                <a:latin typeface="Arial" panose="020B0604020202020204" pitchFamily="34" charset="0"/>
              </a:rPr>
              <a:t> דמי. ובנדרים אמרי' דאי בעי </a:t>
            </a:r>
            <a:r>
              <a:rPr lang="he-IL" sz="1800" b="0" i="0" u="none" strike="noStrike" dirty="0" err="1">
                <a:solidFill>
                  <a:srgbClr val="000000"/>
                </a:solidFill>
                <a:effectLst/>
                <a:latin typeface="Arial" panose="020B0604020202020204" pitchFamily="34" charset="0"/>
              </a:rPr>
              <a:t>למיפסקיה</a:t>
            </a:r>
            <a:r>
              <a:rPr lang="he-IL" sz="1800" b="0" i="0" u="none" strike="noStrike" dirty="0">
                <a:solidFill>
                  <a:srgbClr val="000000"/>
                </a:solidFill>
                <a:effectLst/>
                <a:latin typeface="Arial" panose="020B0604020202020204" pitchFamily="34" charset="0"/>
              </a:rPr>
              <a:t> פסיק ליה ושקיל ליה הילכך ככסף הוי. ומשום הכי (ד)פריך </a:t>
            </a:r>
            <a:r>
              <a:rPr lang="he-IL" sz="1800" b="0" i="0" u="none" strike="noStrike" dirty="0" err="1">
                <a:solidFill>
                  <a:srgbClr val="000000"/>
                </a:solidFill>
                <a:effectLst/>
                <a:latin typeface="Arial" panose="020B0604020202020204" pitchFamily="34" charset="0"/>
              </a:rPr>
              <a:t>דתיקני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בחליפין שיש בהן </a:t>
            </a:r>
            <a:r>
              <a:rPr lang="he-IL" sz="1800" b="0" i="0" u="none" strike="noStrike" dirty="0" err="1">
                <a:solidFill>
                  <a:srgbClr val="000000"/>
                </a:solidFill>
                <a:effectLst/>
                <a:latin typeface="Arial" panose="020B0604020202020204" pitchFamily="34" charset="0"/>
              </a:rPr>
              <a:t>שוה</a:t>
            </a:r>
            <a:r>
              <a:rPr lang="he-IL" sz="1800" b="0" i="0" u="none" strike="noStrike" dirty="0">
                <a:solidFill>
                  <a:srgbClr val="000000"/>
                </a:solidFill>
                <a:effectLst/>
                <a:latin typeface="Arial" panose="020B0604020202020204" pitchFamily="34" charset="0"/>
              </a:rPr>
              <a:t> פרוטה. ומשני דיש חליפין בפחות משוה פרוטה אפי' הוא </a:t>
            </a:r>
            <a:r>
              <a:rPr lang="he-IL" sz="1800" b="0" i="0" u="none" strike="noStrike" dirty="0" err="1">
                <a:solidFill>
                  <a:srgbClr val="000000"/>
                </a:solidFill>
                <a:effectLst/>
                <a:latin typeface="Arial" panose="020B0604020202020204" pitchFamily="34" charset="0"/>
              </a:rPr>
              <a:t>שוה</a:t>
            </a:r>
            <a:r>
              <a:rPr lang="he-IL" sz="1800" b="0" i="0" u="none" strike="noStrike" dirty="0">
                <a:solidFill>
                  <a:srgbClr val="000000"/>
                </a:solidFill>
                <a:effectLst/>
                <a:latin typeface="Arial" panose="020B0604020202020204" pitchFamily="34" charset="0"/>
              </a:rPr>
              <a:t> פרוטה לא </a:t>
            </a:r>
            <a:r>
              <a:rPr lang="he-IL" sz="1800" b="0" i="0" u="none" strike="noStrike" dirty="0" err="1">
                <a:solidFill>
                  <a:srgbClr val="000000"/>
                </a:solidFill>
                <a:effectLst/>
                <a:latin typeface="Arial" panose="020B0604020202020204" pitchFamily="34" charset="0"/>
              </a:rPr>
              <a:t>מיקניא</a:t>
            </a:r>
            <a:r>
              <a:rPr lang="he-IL" sz="1800" b="0" i="0" u="none" strike="noStrike" dirty="0">
                <a:solidFill>
                  <a:srgbClr val="000000"/>
                </a:solidFill>
                <a:effectLst/>
                <a:latin typeface="Arial" panose="020B0604020202020204" pitchFamily="34" charset="0"/>
              </a:rPr>
              <a:t> דאין לחלק </a:t>
            </a:r>
            <a:r>
              <a:rPr lang="he-IL" sz="1800" b="0" i="0" u="none" strike="noStrike" dirty="0" err="1">
                <a:solidFill>
                  <a:srgbClr val="000000"/>
                </a:solidFill>
                <a:effectLst/>
                <a:latin typeface="Arial" panose="020B0604020202020204" pitchFamily="34" charset="0"/>
              </a:rPr>
              <a:t>בקנין</a:t>
            </a:r>
            <a:r>
              <a:rPr lang="he-IL" sz="1800" b="0" i="0" u="none" strike="noStrike" dirty="0">
                <a:solidFill>
                  <a:srgbClr val="000000"/>
                </a:solidFill>
                <a:effectLst/>
                <a:latin typeface="Arial" panose="020B0604020202020204" pitchFamily="34" charset="0"/>
              </a:rPr>
              <a:t>. </a:t>
            </a:r>
            <a:r>
              <a:rPr lang="he-IL" sz="1800" b="1" i="0" u="sng" dirty="0">
                <a:solidFill>
                  <a:srgbClr val="000000"/>
                </a:solidFill>
                <a:effectLst/>
                <a:latin typeface="Arial" panose="020B0604020202020204" pitchFamily="34" charset="0"/>
              </a:rPr>
              <a:t>ותדע שחליפין בכלל כסף</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דכי</a:t>
            </a:r>
            <a:r>
              <a:rPr lang="he-IL" sz="1800" b="0" i="0" u="none" strike="noStrike" dirty="0">
                <a:solidFill>
                  <a:srgbClr val="000000"/>
                </a:solidFill>
                <a:effectLst/>
                <a:latin typeface="Arial" panose="020B0604020202020204" pitchFamily="34" charset="0"/>
              </a:rPr>
              <a:t> תנן נכסים שיש להן אחריות</a:t>
            </a:r>
            <a:r>
              <a:rPr lang="en-US" sz="1800" b="0" i="0" u="none" strike="noStrike" dirty="0">
                <a:solidFill>
                  <a:srgbClr val="000000"/>
                </a:solidFill>
                <a:effectLst/>
                <a:latin typeface="Arial" panose="020B0604020202020204" pitchFamily="34" charset="0"/>
              </a:rPr>
              <a:t> </a:t>
            </a:r>
            <a:r>
              <a:rPr lang="he-IL" sz="1800" b="0" i="0" u="none" strike="noStrike" dirty="0">
                <a:solidFill>
                  <a:srgbClr val="000000"/>
                </a:solidFill>
                <a:effectLst/>
                <a:latin typeface="Arial" panose="020B0604020202020204" pitchFamily="34" charset="0"/>
              </a:rPr>
              <a:t> {קרקע} </a:t>
            </a:r>
            <a:r>
              <a:rPr lang="he-IL" sz="1800" b="0" i="0" u="none" strike="noStrike" dirty="0" err="1">
                <a:solidFill>
                  <a:srgbClr val="000000"/>
                </a:solidFill>
                <a:effectLst/>
                <a:latin typeface="Arial" panose="020B0604020202020204" pitchFamily="34" charset="0"/>
              </a:rPr>
              <a:t>נקנין</a:t>
            </a:r>
            <a:r>
              <a:rPr lang="he-IL" sz="1800" b="0" i="0" u="none" strike="noStrike" dirty="0">
                <a:solidFill>
                  <a:srgbClr val="000000"/>
                </a:solidFill>
                <a:effectLst/>
                <a:latin typeface="Arial" panose="020B0604020202020204" pitchFamily="34" charset="0"/>
              </a:rPr>
              <a:t> בכסף ובשטר ובחזקה </a:t>
            </a:r>
            <a:r>
              <a:rPr lang="he-IL" sz="1800" b="1" i="0" u="sng" strike="noStrike" dirty="0">
                <a:solidFill>
                  <a:srgbClr val="000000"/>
                </a:solidFill>
                <a:effectLst/>
                <a:latin typeface="Arial" panose="020B0604020202020204" pitchFamily="34" charset="0"/>
              </a:rPr>
              <a:t>לא </a:t>
            </a:r>
            <a:r>
              <a:rPr lang="he-IL" sz="1800" b="1" i="0" u="sng" strike="noStrike" dirty="0" err="1">
                <a:solidFill>
                  <a:srgbClr val="000000"/>
                </a:solidFill>
                <a:effectLst/>
                <a:latin typeface="Arial" panose="020B0604020202020204" pitchFamily="34" charset="0"/>
              </a:rPr>
              <a:t>קתני</a:t>
            </a:r>
            <a:r>
              <a:rPr lang="he-IL" sz="1800" b="1" i="0" u="sng" strike="noStrike" dirty="0">
                <a:solidFill>
                  <a:srgbClr val="000000"/>
                </a:solidFill>
                <a:effectLst/>
                <a:latin typeface="Arial" panose="020B0604020202020204" pitchFamily="34" charset="0"/>
              </a:rPr>
              <a:t> חליפין [ד]בכלל כסף </a:t>
            </a:r>
            <a:r>
              <a:rPr lang="he-IL" sz="1800" b="1" i="0" u="sng" strike="noStrike" dirty="0" err="1">
                <a:solidFill>
                  <a:srgbClr val="000000"/>
                </a:solidFill>
                <a:effectLst/>
                <a:latin typeface="Arial" panose="020B0604020202020204" pitchFamily="34" charset="0"/>
              </a:rPr>
              <a:t>איתנהו</a:t>
            </a:r>
            <a:r>
              <a:rPr lang="he-IL" sz="1800" b="0" i="0" u="none" strike="noStrike" dirty="0">
                <a:solidFill>
                  <a:srgbClr val="000000"/>
                </a:solidFill>
                <a:effectLst/>
                <a:latin typeface="Arial" panose="020B0604020202020204" pitchFamily="34" charset="0"/>
              </a:rPr>
              <a:t>. והאי </a:t>
            </a:r>
            <a:r>
              <a:rPr lang="he-IL" sz="1800" b="0" i="0" u="none" strike="noStrike" dirty="0" err="1">
                <a:solidFill>
                  <a:srgbClr val="000000"/>
                </a:solidFill>
                <a:effectLst/>
                <a:latin typeface="Arial" panose="020B0604020202020204" pitchFamily="34" charset="0"/>
              </a:rPr>
              <a:t>דאמרי</a:t>
            </a:r>
            <a:r>
              <a:rPr lang="he-IL" sz="1800" b="0" i="0" u="none" strike="noStrike" dirty="0">
                <a:solidFill>
                  <a:srgbClr val="000000"/>
                </a:solidFill>
                <a:effectLst/>
                <a:latin typeface="Arial" panose="020B0604020202020204" pitchFamily="34" charset="0"/>
              </a:rPr>
              <a:t>' לגבי עבד כנעני תנא אף בחליפין. </a:t>
            </a:r>
            <a:r>
              <a:rPr lang="he-IL" sz="1800" b="0" i="0" u="none" strike="noStrike" dirty="0" err="1">
                <a:solidFill>
                  <a:srgbClr val="000000"/>
                </a:solidFill>
                <a:effectLst/>
                <a:latin typeface="Arial" panose="020B0604020202020204" pitchFamily="34" charset="0"/>
              </a:rPr>
              <a:t>וקאמרינן</a:t>
            </a:r>
            <a:r>
              <a:rPr lang="he-IL" sz="1800" b="0" i="0" u="none" strike="noStrike" dirty="0">
                <a:solidFill>
                  <a:srgbClr val="000000"/>
                </a:solidFill>
                <a:effectLst/>
                <a:latin typeface="Arial" panose="020B0604020202020204" pitchFamily="34" charset="0"/>
              </a:rPr>
              <a:t> ותנא דידן מאי טעמא לא תני לה. בפחות משוה פרוט' </a:t>
            </a:r>
            <a:r>
              <a:rPr lang="he-IL" sz="1800" b="0" i="0" u="none" strike="noStrike" dirty="0" err="1">
                <a:solidFill>
                  <a:srgbClr val="000000"/>
                </a:solidFill>
                <a:effectLst/>
                <a:latin typeface="Arial" panose="020B0604020202020204" pitchFamily="34" charset="0"/>
              </a:rPr>
              <a:t>קאמר</a:t>
            </a:r>
            <a:r>
              <a:rPr lang="he-IL" sz="1800" b="0" i="0" u="none" strike="noStrike" dirty="0">
                <a:solidFill>
                  <a:srgbClr val="000000"/>
                </a:solidFill>
                <a:effectLst/>
                <a:latin typeface="Arial" panose="020B0604020202020204" pitchFamily="34" charset="0"/>
              </a:rPr>
              <a:t> מלקיים כל דבר ולא מתורת כסף.</a:t>
            </a:r>
          </a:p>
          <a:p>
            <a:pPr marL="0" indent="0" algn="r" rtl="1">
              <a:buNone/>
            </a:pPr>
            <a:endParaRPr lang="he-IL" sz="1800" dirty="0">
              <a:solidFill>
                <a:srgbClr val="000000"/>
              </a:solidFill>
              <a:latin typeface="Arial" panose="020B0604020202020204" pitchFamily="34" charset="0"/>
            </a:endParaRPr>
          </a:p>
          <a:p>
            <a:pPr marL="0" indent="0" algn="l">
              <a:buNone/>
            </a:pPr>
            <a:r>
              <a:rPr lang="en-US" sz="1800" dirty="0">
                <a:solidFill>
                  <a:srgbClr val="000000"/>
                </a:solidFill>
                <a:latin typeface="Arial" panose="020B0604020202020204" pitchFamily="34" charset="0"/>
              </a:rPr>
              <a:t>If </a:t>
            </a:r>
            <a:r>
              <a:rPr lang="he-IL" sz="1800" dirty="0">
                <a:solidFill>
                  <a:srgbClr val="000000"/>
                </a:solidFill>
                <a:latin typeface="Arial" panose="020B0604020202020204" pitchFamily="34" charset="0"/>
              </a:rPr>
              <a:t>חליפין</a:t>
            </a:r>
            <a:r>
              <a:rPr lang="en-US" sz="1800" dirty="0">
                <a:solidFill>
                  <a:srgbClr val="000000"/>
                </a:solidFill>
                <a:latin typeface="Arial" panose="020B0604020202020204" pitchFamily="34" charset="0"/>
              </a:rPr>
              <a:t> is a form of </a:t>
            </a:r>
            <a:r>
              <a:rPr lang="he-IL" sz="1800" dirty="0">
                <a:solidFill>
                  <a:srgbClr val="000000"/>
                </a:solidFill>
                <a:latin typeface="Arial" panose="020B0604020202020204" pitchFamily="34" charset="0"/>
              </a:rPr>
              <a:t>קנין כסף</a:t>
            </a:r>
            <a:r>
              <a:rPr lang="en-US" sz="1800" dirty="0">
                <a:solidFill>
                  <a:srgbClr val="000000"/>
                </a:solidFill>
                <a:latin typeface="Arial" panose="020B0604020202020204" pitchFamily="34" charset="0"/>
              </a:rPr>
              <a:t> why didn’t the Torah include it in </a:t>
            </a:r>
            <a:r>
              <a:rPr lang="he-IL" sz="1800" dirty="0">
                <a:solidFill>
                  <a:srgbClr val="000000"/>
                </a:solidFill>
                <a:latin typeface="Arial" panose="020B0604020202020204" pitchFamily="34" charset="0"/>
              </a:rPr>
              <a:t>קידושין</a:t>
            </a:r>
            <a:r>
              <a:rPr lang="en-US" sz="1800" dirty="0">
                <a:solidFill>
                  <a:srgbClr val="000000"/>
                </a:solidFill>
                <a:latin typeface="Arial" panose="020B0604020202020204" pitchFamily="34" charset="0"/>
              </a:rPr>
              <a:t>? </a:t>
            </a:r>
            <a:endParaRPr lang="en-IL" dirty="0"/>
          </a:p>
        </p:txBody>
      </p:sp>
    </p:spTree>
    <p:extLst>
      <p:ext uri="{BB962C8B-B14F-4D97-AF65-F5344CB8AC3E}">
        <p14:creationId xmlns:p14="http://schemas.microsoft.com/office/powerpoint/2010/main" val="21216920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7AEFE-2386-455A-89DC-54ADC6EEBD6D}"/>
              </a:ext>
            </a:extLst>
          </p:cNvPr>
          <p:cNvSpPr>
            <a:spLocks noGrp="1"/>
          </p:cNvSpPr>
          <p:nvPr>
            <p:ph type="title"/>
          </p:nvPr>
        </p:nvSpPr>
        <p:spPr/>
        <p:txBody>
          <a:bodyPr/>
          <a:lstStyle/>
          <a:p>
            <a:pPr algn="r" rtl="1"/>
            <a:r>
              <a:rPr lang="he-IL" dirty="0"/>
              <a:t>הבדל בין כסף קידושין, לכסף של קנין כסף</a:t>
            </a:r>
            <a:endParaRPr lang="en-IL" dirty="0"/>
          </a:p>
        </p:txBody>
      </p:sp>
      <p:graphicFrame>
        <p:nvGraphicFramePr>
          <p:cNvPr id="4" name="Content Placeholder 3">
            <a:extLst>
              <a:ext uri="{FF2B5EF4-FFF2-40B4-BE49-F238E27FC236}">
                <a16:creationId xmlns:a16="http://schemas.microsoft.com/office/drawing/2014/main" id="{7FD3AE02-B287-4E7C-AF22-F52A6F1E4206}"/>
              </a:ext>
            </a:extLst>
          </p:cNvPr>
          <p:cNvGraphicFramePr>
            <a:graphicFrameLocks noGrp="1"/>
          </p:cNvGraphicFramePr>
          <p:nvPr>
            <p:ph idx="1"/>
            <p:extLst>
              <p:ext uri="{D42A27DB-BD31-4B8C-83A1-F6EECF244321}">
                <p14:modId xmlns:p14="http://schemas.microsoft.com/office/powerpoint/2010/main" val="245489896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3052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6A307-0838-4E21-B9D0-84751B90DF3E}"/>
              </a:ext>
            </a:extLst>
          </p:cNvPr>
          <p:cNvSpPr>
            <a:spLocks noGrp="1"/>
          </p:cNvSpPr>
          <p:nvPr>
            <p:ph type="title"/>
          </p:nvPr>
        </p:nvSpPr>
        <p:spPr/>
        <p:txBody>
          <a:bodyPr/>
          <a:lstStyle/>
          <a:p>
            <a:pPr algn="r" rtl="1"/>
            <a:r>
              <a:rPr lang="he-IL" dirty="0" err="1"/>
              <a:t>ר"ן</a:t>
            </a:r>
            <a:r>
              <a:rPr lang="he-IL"/>
              <a:t>- חליפין מתורת כסף היא</a:t>
            </a:r>
            <a:endParaRPr lang="en-IL"/>
          </a:p>
        </p:txBody>
      </p:sp>
      <p:sp>
        <p:nvSpPr>
          <p:cNvPr id="3" name="Content Placeholder 2">
            <a:extLst>
              <a:ext uri="{FF2B5EF4-FFF2-40B4-BE49-F238E27FC236}">
                <a16:creationId xmlns:a16="http://schemas.microsoft.com/office/drawing/2014/main" id="{89D3C2FA-07D4-4188-A153-1094E9EF12C4}"/>
              </a:ext>
            </a:extLst>
          </p:cNvPr>
          <p:cNvSpPr>
            <a:spLocks noGrp="1"/>
          </p:cNvSpPr>
          <p:nvPr>
            <p:ph idx="1"/>
          </p:nvPr>
        </p:nvSpPr>
        <p:spPr/>
        <p:txBody>
          <a:bodyPr>
            <a:normAutofit fontScale="92500" lnSpcReduction="20000"/>
          </a:bodyPr>
          <a:lstStyle/>
          <a:p>
            <a:pPr marL="0" indent="0" algn="r" rtl="1">
              <a:lnSpc>
                <a:spcPct val="115000"/>
              </a:lnSpc>
              <a:buNone/>
            </a:pPr>
            <a:r>
              <a:rPr lang="he-IL" sz="1800" dirty="0" err="1">
                <a:effectLst/>
                <a:latin typeface="Arial" panose="020B0604020202020204" pitchFamily="34" charset="0"/>
                <a:ea typeface="Arial" panose="020B0604020202020204" pitchFamily="34" charset="0"/>
              </a:rPr>
              <a:t>הר"ן</a:t>
            </a:r>
            <a:r>
              <a:rPr lang="he-IL" sz="1800" dirty="0">
                <a:effectLst/>
                <a:latin typeface="Arial" panose="020B0604020202020204" pitchFamily="34" charset="0"/>
                <a:ea typeface="Arial" panose="020B0604020202020204" pitchFamily="34" charset="0"/>
              </a:rPr>
              <a:t> על </a:t>
            </a:r>
            <a:r>
              <a:rPr lang="he-IL" sz="1800" dirty="0" err="1">
                <a:effectLst/>
                <a:latin typeface="Arial" panose="020B0604020202020204" pitchFamily="34" charset="0"/>
                <a:ea typeface="Arial" panose="020B0604020202020204" pitchFamily="34" charset="0"/>
              </a:rPr>
              <a:t>הרי"ף</a:t>
            </a:r>
            <a:r>
              <a:rPr lang="he-IL" sz="1800" dirty="0">
                <a:effectLst/>
                <a:latin typeface="Arial" panose="020B0604020202020204" pitchFamily="34" charset="0"/>
                <a:ea typeface="Arial" panose="020B0604020202020204" pitchFamily="34" charset="0"/>
              </a:rPr>
              <a:t> מסכת קידושין דף א עמוד א </a:t>
            </a:r>
            <a:endParaRPr lang="en-IL" sz="1800" dirty="0">
              <a:effectLst/>
              <a:latin typeface="Arial" panose="020B0604020202020204" pitchFamily="34" charset="0"/>
              <a:ea typeface="Arial" panose="020B0604020202020204" pitchFamily="34" charset="0"/>
            </a:endParaRPr>
          </a:p>
          <a:p>
            <a:pPr marL="0" indent="0" algn="r" rtl="1">
              <a:lnSpc>
                <a:spcPct val="115000"/>
              </a:lnSpc>
              <a:buNone/>
            </a:pPr>
            <a:r>
              <a:rPr lang="he-IL" sz="1800" dirty="0">
                <a:effectLst/>
                <a:latin typeface="Arial" panose="020B0604020202020204" pitchFamily="34" charset="0"/>
                <a:ea typeface="Arial" panose="020B0604020202020204" pitchFamily="34" charset="0"/>
              </a:rPr>
              <a:t>לא </a:t>
            </a:r>
            <a:r>
              <a:rPr lang="he-IL" sz="1800" dirty="0" err="1">
                <a:effectLst/>
                <a:latin typeface="Arial" panose="020B0604020202020204" pitchFamily="34" charset="0"/>
                <a:ea typeface="Arial" panose="020B0604020202020204" pitchFamily="34" charset="0"/>
              </a:rPr>
              <a:t>מיקניא</a:t>
            </a:r>
            <a:r>
              <a:rPr lang="he-IL" sz="1800" dirty="0">
                <a:effectLst/>
                <a:latin typeface="Arial" panose="020B0604020202020204" pitchFamily="34" charset="0"/>
                <a:ea typeface="Arial" panose="020B0604020202020204" pitchFamily="34" charset="0"/>
              </a:rPr>
              <a:t>. נפשה </a:t>
            </a:r>
            <a:r>
              <a:rPr lang="he-IL" sz="1800" dirty="0" err="1">
                <a:effectLst/>
                <a:latin typeface="Arial" panose="020B0604020202020204" pitchFamily="34" charset="0"/>
                <a:ea typeface="Arial" panose="020B0604020202020204" pitchFamily="34" charset="0"/>
              </a:rPr>
              <a:t>דגנאי</a:t>
            </a:r>
            <a:r>
              <a:rPr lang="he-IL" sz="1800" dirty="0">
                <a:effectLst/>
                <a:latin typeface="Arial" panose="020B0604020202020204" pitchFamily="34" charset="0"/>
                <a:ea typeface="Arial" panose="020B0604020202020204" pitchFamily="34" charset="0"/>
              </a:rPr>
              <a:t> הוא לה הלכך בטל הוא תורת חליפין מקידושין ואף על פי שקדשה בכלי שיש בו </a:t>
            </a:r>
            <a:r>
              <a:rPr lang="he-IL" sz="1800" dirty="0" err="1">
                <a:effectLst/>
                <a:latin typeface="Arial" panose="020B0604020202020204" pitchFamily="34" charset="0"/>
                <a:ea typeface="Arial" panose="020B0604020202020204" pitchFamily="34" charset="0"/>
              </a:rPr>
              <a:t>שוה</a:t>
            </a:r>
            <a:r>
              <a:rPr lang="he-IL" sz="1800" dirty="0">
                <a:effectLst/>
                <a:latin typeface="Arial" panose="020B0604020202020204" pitchFamily="34" charset="0"/>
                <a:ea typeface="Arial" panose="020B0604020202020204" pitchFamily="34" charset="0"/>
              </a:rPr>
              <a:t> פרוטה אי </a:t>
            </a:r>
            <a:r>
              <a:rPr lang="he-IL" sz="1800" dirty="0" err="1">
                <a:effectLst/>
                <a:latin typeface="Arial" panose="020B0604020202020204" pitchFamily="34" charset="0"/>
                <a:ea typeface="Arial" panose="020B0604020202020204" pitchFamily="34" charset="0"/>
              </a:rPr>
              <a:t>יהיב</a:t>
            </a:r>
            <a:r>
              <a:rPr lang="he-IL" sz="1800" dirty="0">
                <a:effectLst/>
                <a:latin typeface="Arial" panose="020B0604020202020204" pitchFamily="34" charset="0"/>
                <a:ea typeface="Arial" panose="020B0604020202020204" pitchFamily="34" charset="0"/>
              </a:rPr>
              <a:t> לה בתורת חליפין לא </a:t>
            </a:r>
            <a:r>
              <a:rPr lang="he-IL" sz="1800" dirty="0" err="1">
                <a:effectLst/>
                <a:latin typeface="Arial" panose="020B0604020202020204" pitchFamily="34" charset="0"/>
                <a:ea typeface="Arial" panose="020B0604020202020204" pitchFamily="34" charset="0"/>
              </a:rPr>
              <a:t>מיקניא</a:t>
            </a:r>
            <a:r>
              <a:rPr lang="he-IL" sz="1800" dirty="0">
                <a:effectLst/>
                <a:latin typeface="Arial" panose="020B0604020202020204" pitchFamily="34" charset="0"/>
                <a:ea typeface="Arial" panose="020B0604020202020204" pitchFamily="34" charset="0"/>
              </a:rPr>
              <a:t> עד </a:t>
            </a:r>
            <a:r>
              <a:rPr lang="he-IL" sz="1800" dirty="0" err="1">
                <a:effectLst/>
                <a:latin typeface="Arial" panose="020B0604020202020204" pitchFamily="34" charset="0"/>
                <a:ea typeface="Arial" panose="020B0604020202020204" pitchFamily="34" charset="0"/>
              </a:rPr>
              <a:t>דיהיב</a:t>
            </a:r>
            <a:r>
              <a:rPr lang="he-IL" sz="1800" dirty="0">
                <a:effectLst/>
                <a:latin typeface="Arial" panose="020B0604020202020204" pitchFamily="34" charset="0"/>
                <a:ea typeface="Arial" panose="020B0604020202020204" pitchFamily="34" charset="0"/>
              </a:rPr>
              <a:t> לה הכלי לשום כסף: ואיכא </a:t>
            </a:r>
            <a:r>
              <a:rPr lang="he-IL" sz="1800" dirty="0" err="1">
                <a:effectLst/>
                <a:latin typeface="Arial" panose="020B0604020202020204" pitchFamily="34" charset="0"/>
                <a:ea typeface="Arial" panose="020B0604020202020204" pitchFamily="34" charset="0"/>
              </a:rPr>
              <a:t>למידק</a:t>
            </a:r>
            <a:r>
              <a:rPr lang="he-IL" sz="1800" dirty="0">
                <a:effectLst/>
                <a:latin typeface="Arial" panose="020B0604020202020204" pitchFamily="34" charset="0"/>
                <a:ea typeface="Arial" panose="020B0604020202020204" pitchFamily="34" charset="0"/>
              </a:rPr>
              <a:t> הכא היכי </a:t>
            </a:r>
            <a:r>
              <a:rPr lang="he-IL" sz="1800" dirty="0" err="1">
                <a:effectLst/>
                <a:latin typeface="Arial" panose="020B0604020202020204" pitchFamily="34" charset="0"/>
                <a:ea typeface="Arial" panose="020B0604020202020204" pitchFamily="34" charset="0"/>
              </a:rPr>
              <a:t>אמרינן</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סלקא</a:t>
            </a:r>
            <a:r>
              <a:rPr lang="he-IL" sz="1800" dirty="0">
                <a:effectLst/>
                <a:latin typeface="Arial" panose="020B0604020202020204" pitchFamily="34" charset="0"/>
                <a:ea typeface="Arial" panose="020B0604020202020204" pitchFamily="34" charset="0"/>
              </a:rPr>
              <a:t> דעתך </a:t>
            </a:r>
            <a:r>
              <a:rPr lang="he-IL" sz="1800" dirty="0" err="1">
                <a:effectLst/>
                <a:latin typeface="Arial" panose="020B0604020202020204" pitchFamily="34" charset="0"/>
                <a:ea typeface="Arial" panose="020B0604020202020204" pitchFamily="34" charset="0"/>
              </a:rPr>
              <a:t>אמינא</a:t>
            </a:r>
            <a:r>
              <a:rPr lang="he-IL" sz="1800" dirty="0">
                <a:effectLst/>
                <a:latin typeface="Arial" panose="020B0604020202020204" pitchFamily="34" charset="0"/>
                <a:ea typeface="Arial" panose="020B0604020202020204" pitchFamily="34" charset="0"/>
              </a:rPr>
              <a:t> מה שדה </a:t>
            </a:r>
            <a:r>
              <a:rPr lang="he-IL" sz="1800" dirty="0" err="1">
                <a:effectLst/>
                <a:latin typeface="Arial" panose="020B0604020202020204" pitchFamily="34" charset="0"/>
                <a:ea typeface="Arial" panose="020B0604020202020204" pitchFamily="34" charset="0"/>
              </a:rPr>
              <a:t>מיקניא</a:t>
            </a:r>
            <a:r>
              <a:rPr lang="he-IL" sz="1800" dirty="0">
                <a:effectLst/>
                <a:latin typeface="Arial" panose="020B0604020202020204" pitchFamily="34" charset="0"/>
                <a:ea typeface="Arial" panose="020B0604020202020204" pitchFamily="34" charset="0"/>
              </a:rPr>
              <a:t> בחליפין אף </a:t>
            </a:r>
            <a:r>
              <a:rPr lang="he-IL" sz="1800" dirty="0" err="1">
                <a:effectLst/>
                <a:latin typeface="Arial" panose="020B0604020202020204" pitchFamily="34" charset="0"/>
                <a:ea typeface="Arial" panose="020B0604020202020204" pitchFamily="34" charset="0"/>
              </a:rPr>
              <a:t>אשה</a:t>
            </a:r>
            <a:r>
              <a:rPr lang="he-IL" sz="1800" dirty="0">
                <a:effectLst/>
                <a:latin typeface="Arial" panose="020B0604020202020204" pitchFamily="34" charset="0"/>
                <a:ea typeface="Arial" panose="020B0604020202020204" pitchFamily="34" charset="0"/>
              </a:rPr>
              <a:t> נמי </a:t>
            </a:r>
            <a:r>
              <a:rPr lang="he-IL" sz="1800" dirty="0" err="1">
                <a:effectLst/>
                <a:latin typeface="Arial" panose="020B0604020202020204" pitchFamily="34" charset="0"/>
                <a:ea typeface="Arial" panose="020B0604020202020204" pitchFamily="34" charset="0"/>
              </a:rPr>
              <a:t>מיקניא</a:t>
            </a:r>
            <a:r>
              <a:rPr lang="he-IL" sz="1800" dirty="0">
                <a:effectLst/>
                <a:latin typeface="Arial" panose="020B0604020202020204" pitchFamily="34" charset="0"/>
                <a:ea typeface="Arial" panose="020B0604020202020204" pitchFamily="34" charset="0"/>
              </a:rPr>
              <a:t> בחליפין דהא אנן לא </a:t>
            </a:r>
            <a:r>
              <a:rPr lang="he-IL" sz="1800" dirty="0" err="1">
                <a:effectLst/>
                <a:latin typeface="Arial" panose="020B0604020202020204" pitchFamily="34" charset="0"/>
                <a:ea typeface="Arial" panose="020B0604020202020204" pitchFamily="34" charset="0"/>
              </a:rPr>
              <a:t>גמרינן</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אשה</a:t>
            </a:r>
            <a:r>
              <a:rPr lang="he-IL" sz="1800" dirty="0">
                <a:effectLst/>
                <a:latin typeface="Arial" panose="020B0604020202020204" pitchFamily="34" charset="0"/>
                <a:ea typeface="Arial" panose="020B0604020202020204" pitchFamily="34" charset="0"/>
              </a:rPr>
              <a:t> משדה </a:t>
            </a:r>
            <a:r>
              <a:rPr lang="he-IL" sz="1800" dirty="0" err="1">
                <a:effectLst/>
                <a:latin typeface="Arial" panose="020B0604020202020204" pitchFamily="34" charset="0"/>
                <a:ea typeface="Arial" panose="020B0604020202020204" pitchFamily="34" charset="0"/>
              </a:rPr>
              <a:t>דנימא</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דבכל</a:t>
            </a:r>
            <a:r>
              <a:rPr lang="he-IL" sz="1800" dirty="0">
                <a:effectLst/>
                <a:latin typeface="Arial" panose="020B0604020202020204" pitchFamily="34" charset="0"/>
                <a:ea typeface="Arial" panose="020B0604020202020204" pitchFamily="34" charset="0"/>
              </a:rPr>
              <a:t> מידי </a:t>
            </a:r>
            <a:r>
              <a:rPr lang="he-IL" sz="1800" dirty="0" err="1">
                <a:effectLst/>
                <a:latin typeface="Arial" panose="020B0604020202020204" pitchFamily="34" charset="0"/>
                <a:ea typeface="Arial" panose="020B0604020202020204" pitchFamily="34" charset="0"/>
              </a:rPr>
              <a:t>דמיקניא</a:t>
            </a:r>
            <a:r>
              <a:rPr lang="he-IL" sz="1800" dirty="0">
                <a:effectLst/>
                <a:latin typeface="Arial" panose="020B0604020202020204" pitchFamily="34" charset="0"/>
                <a:ea typeface="Arial" panose="020B0604020202020204" pitchFamily="34" charset="0"/>
              </a:rPr>
              <a:t> קרקע </a:t>
            </a:r>
            <a:r>
              <a:rPr lang="he-IL" sz="1800" dirty="0" err="1">
                <a:effectLst/>
                <a:latin typeface="Arial" panose="020B0604020202020204" pitchFamily="34" charset="0"/>
                <a:ea typeface="Arial" panose="020B0604020202020204" pitchFamily="34" charset="0"/>
              </a:rPr>
              <a:t>מיקניא</a:t>
            </a:r>
            <a:r>
              <a:rPr lang="he-IL" sz="1800" dirty="0">
                <a:effectLst/>
                <a:latin typeface="Arial" panose="020B0604020202020204" pitchFamily="34" charset="0"/>
                <a:ea typeface="Arial" panose="020B0604020202020204" pitchFamily="34" charset="0"/>
              </a:rPr>
              <a:t> ביה </a:t>
            </a:r>
            <a:r>
              <a:rPr lang="he-IL" sz="1800" dirty="0" err="1">
                <a:effectLst/>
                <a:latin typeface="Arial" panose="020B0604020202020204" pitchFamily="34" charset="0"/>
                <a:ea typeface="Arial" panose="020B0604020202020204" pitchFamily="34" charset="0"/>
              </a:rPr>
              <a:t>אשה</a:t>
            </a:r>
            <a:r>
              <a:rPr lang="he-IL" sz="1800" dirty="0">
                <a:effectLst/>
                <a:latin typeface="Arial" panose="020B0604020202020204" pitchFamily="34" charset="0"/>
                <a:ea typeface="Arial" panose="020B0604020202020204" pitchFamily="34" charset="0"/>
              </a:rPr>
              <a:t> והכי מוכח בגמרא </a:t>
            </a:r>
            <a:r>
              <a:rPr lang="he-IL" sz="1800" dirty="0" err="1">
                <a:effectLst/>
                <a:latin typeface="Arial" panose="020B0604020202020204" pitchFamily="34" charset="0"/>
                <a:ea typeface="Arial" panose="020B0604020202020204" pitchFamily="34" charset="0"/>
              </a:rPr>
              <a:t>דבתר</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דגמרינן</a:t>
            </a:r>
            <a:r>
              <a:rPr lang="he-IL" sz="1800" dirty="0">
                <a:effectLst/>
                <a:latin typeface="Arial" panose="020B0604020202020204" pitchFamily="34" charset="0"/>
                <a:ea typeface="Arial" panose="020B0604020202020204" pitchFamily="34" charset="0"/>
              </a:rPr>
              <a:t> קידושי כסף </a:t>
            </a:r>
            <a:r>
              <a:rPr lang="he-IL" sz="1800" dirty="0" err="1">
                <a:effectLst/>
                <a:latin typeface="Arial" panose="020B0604020202020204" pitchFamily="34" charset="0"/>
                <a:ea typeface="Arial" panose="020B0604020202020204" pitchFamily="34" charset="0"/>
              </a:rPr>
              <a:t>מקיחה</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קיחה</a:t>
            </a:r>
            <a:r>
              <a:rPr lang="he-IL" sz="1800" dirty="0">
                <a:effectLst/>
                <a:latin typeface="Arial" panose="020B0604020202020204" pitchFamily="34" charset="0"/>
                <a:ea typeface="Arial" panose="020B0604020202020204" pitchFamily="34" charset="0"/>
              </a:rPr>
              <a:t> אמרי' נמי [דף ה א] מנין שאף בשטר ואם איתא </a:t>
            </a:r>
            <a:r>
              <a:rPr lang="he-IL" sz="1800" dirty="0" err="1">
                <a:effectLst/>
                <a:latin typeface="Arial" panose="020B0604020202020204" pitchFamily="34" charset="0"/>
                <a:ea typeface="Arial" panose="020B0604020202020204" pitchFamily="34" charset="0"/>
              </a:rPr>
              <a:t>דמקשי</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אשה</a:t>
            </a:r>
            <a:r>
              <a:rPr lang="he-IL" sz="1800" dirty="0">
                <a:effectLst/>
                <a:latin typeface="Arial" panose="020B0604020202020204" pitchFamily="34" charset="0"/>
                <a:ea typeface="Arial" panose="020B0604020202020204" pitchFamily="34" charset="0"/>
              </a:rPr>
              <a:t> לשדה שטר נמי </a:t>
            </a:r>
            <a:r>
              <a:rPr lang="he-IL" sz="1800" dirty="0" err="1">
                <a:effectLst/>
                <a:latin typeface="Arial" panose="020B0604020202020204" pitchFamily="34" charset="0"/>
                <a:ea typeface="Arial" panose="020B0604020202020204" pitchFamily="34" charset="0"/>
              </a:rPr>
              <a:t>תיפוק</a:t>
            </a:r>
            <a:r>
              <a:rPr lang="he-IL" sz="1800" dirty="0">
                <a:effectLst/>
                <a:latin typeface="Arial" panose="020B0604020202020204" pitchFamily="34" charset="0"/>
                <a:ea typeface="Arial" panose="020B0604020202020204" pitchFamily="34" charset="0"/>
              </a:rPr>
              <a:t> לן מיניה אלא ודאי לשון </a:t>
            </a:r>
            <a:r>
              <a:rPr lang="he-IL" sz="1800" dirty="0" err="1">
                <a:effectLst/>
                <a:latin typeface="Arial" panose="020B0604020202020204" pitchFamily="34" charset="0"/>
                <a:ea typeface="Arial" panose="020B0604020202020204" pitchFamily="34" charset="0"/>
              </a:rPr>
              <a:t>קיחה</a:t>
            </a:r>
            <a:r>
              <a:rPr lang="he-IL" sz="1800" dirty="0">
                <a:effectLst/>
                <a:latin typeface="Arial" panose="020B0604020202020204" pitchFamily="34" charset="0"/>
                <a:ea typeface="Arial" panose="020B0604020202020204" pitchFamily="34" charset="0"/>
              </a:rPr>
              <a:t> הוא </a:t>
            </a:r>
            <a:r>
              <a:rPr lang="he-IL" sz="1800" dirty="0" err="1">
                <a:effectLst/>
                <a:latin typeface="Arial" panose="020B0604020202020204" pitchFamily="34" charset="0"/>
                <a:ea typeface="Arial" panose="020B0604020202020204" pitchFamily="34" charset="0"/>
              </a:rPr>
              <a:t>דגמרי</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דבכסף</a:t>
            </a:r>
            <a:r>
              <a:rPr lang="he-IL" sz="1800" dirty="0">
                <a:effectLst/>
                <a:latin typeface="Arial" panose="020B0604020202020204" pitchFamily="34" charset="0"/>
                <a:ea typeface="Arial" panose="020B0604020202020204" pitchFamily="34" charset="0"/>
              </a:rPr>
              <a:t> הוא וכיון שכן חליפין מנא תיתי: עוד הקשו נהי </a:t>
            </a:r>
            <a:r>
              <a:rPr lang="he-IL" sz="1800" dirty="0" err="1">
                <a:effectLst/>
                <a:latin typeface="Arial" panose="020B0604020202020204" pitchFamily="34" charset="0"/>
                <a:ea typeface="Arial" panose="020B0604020202020204" pitchFamily="34" charset="0"/>
              </a:rPr>
              <a:t>דאשה</a:t>
            </a:r>
            <a:r>
              <a:rPr lang="he-IL" sz="1800" dirty="0">
                <a:effectLst/>
                <a:latin typeface="Arial" panose="020B0604020202020204" pitchFamily="34" charset="0"/>
                <a:ea typeface="Arial" panose="020B0604020202020204" pitchFamily="34" charset="0"/>
              </a:rPr>
              <a:t> בפחות משוה פרוטה לא </a:t>
            </a:r>
            <a:r>
              <a:rPr lang="he-IL" sz="1800" dirty="0" err="1">
                <a:effectLst/>
                <a:latin typeface="Arial" panose="020B0604020202020204" pitchFamily="34" charset="0"/>
                <a:ea typeface="Arial" panose="020B0604020202020204" pitchFamily="34" charset="0"/>
              </a:rPr>
              <a:t>מיקניא</a:t>
            </a:r>
            <a:r>
              <a:rPr lang="he-IL" sz="1800" dirty="0">
                <a:effectLst/>
                <a:latin typeface="Arial" panose="020B0604020202020204" pitchFamily="34" charset="0"/>
                <a:ea typeface="Arial" panose="020B0604020202020204" pitchFamily="34" charset="0"/>
              </a:rPr>
              <a:t> נפשה </a:t>
            </a:r>
            <a:r>
              <a:rPr lang="he-IL" sz="1800" b="1" dirty="0" err="1">
                <a:effectLst/>
                <a:latin typeface="Arial" panose="020B0604020202020204" pitchFamily="34" charset="0"/>
                <a:ea typeface="Arial" panose="020B0604020202020204" pitchFamily="34" charset="0"/>
              </a:rPr>
              <a:t>אפ"ה</a:t>
            </a:r>
            <a:r>
              <a:rPr lang="he-IL" sz="1800" b="1" dirty="0">
                <a:effectLst/>
                <a:latin typeface="Arial" panose="020B0604020202020204" pitchFamily="34" charset="0"/>
                <a:ea typeface="Arial" panose="020B0604020202020204" pitchFamily="34" charset="0"/>
              </a:rPr>
              <a:t> למה יהא בטל תורת חליפין </a:t>
            </a:r>
            <a:r>
              <a:rPr lang="he-IL" sz="1800" b="1" dirty="0" err="1">
                <a:effectLst/>
                <a:latin typeface="Arial" panose="020B0604020202020204" pitchFamily="34" charset="0"/>
                <a:ea typeface="Arial" panose="020B0604020202020204" pitchFamily="34" charset="0"/>
              </a:rPr>
              <a:t>השוין</a:t>
            </a:r>
            <a:r>
              <a:rPr lang="he-IL" sz="1800" b="1" dirty="0">
                <a:effectLst/>
                <a:latin typeface="Arial" panose="020B0604020202020204" pitchFamily="34" charset="0"/>
                <a:ea typeface="Arial" panose="020B0604020202020204" pitchFamily="34" charset="0"/>
              </a:rPr>
              <a:t> פרוטה בקידושין כיון שבפחות משוה פרוטה לא </a:t>
            </a:r>
            <a:r>
              <a:rPr lang="he-IL" sz="1800" b="1" dirty="0" err="1">
                <a:effectLst/>
                <a:latin typeface="Arial" panose="020B0604020202020204" pitchFamily="34" charset="0"/>
                <a:ea typeface="Arial" panose="020B0604020202020204" pitchFamily="34" charset="0"/>
              </a:rPr>
              <a:t>נתבטלו</a:t>
            </a:r>
            <a:r>
              <a:rPr lang="he-IL" sz="1800" b="1" dirty="0">
                <a:effectLst/>
                <a:latin typeface="Arial" panose="020B0604020202020204" pitchFamily="34" charset="0"/>
                <a:ea typeface="Arial" panose="020B0604020202020204" pitchFamily="34" charset="0"/>
              </a:rPr>
              <a:t> מחמת פיסול קנייתן אלא מחמת קפידתה של </a:t>
            </a:r>
            <a:r>
              <a:rPr lang="he-IL" sz="1800" b="1" dirty="0" err="1">
                <a:effectLst/>
                <a:latin typeface="Arial" panose="020B0604020202020204" pitchFamily="34" charset="0"/>
                <a:ea typeface="Arial" panose="020B0604020202020204" pitchFamily="34" charset="0"/>
              </a:rPr>
              <a:t>אשה</a:t>
            </a:r>
            <a:r>
              <a:rPr lang="he-IL" sz="1800" b="1" dirty="0">
                <a:effectLst/>
                <a:latin typeface="Arial" panose="020B0604020202020204" pitchFamily="34" charset="0"/>
                <a:ea typeface="Arial" panose="020B0604020202020204" pitchFamily="34" charset="0"/>
              </a:rPr>
              <a:t>.</a:t>
            </a:r>
            <a:r>
              <a:rPr lang="he-IL" sz="1800" dirty="0">
                <a:effectLst/>
                <a:latin typeface="Arial" panose="020B0604020202020204" pitchFamily="34" charset="0"/>
                <a:ea typeface="Arial" panose="020B0604020202020204" pitchFamily="34" charset="0"/>
              </a:rPr>
              <a:t> ונדחק הרמב"ן ז"ל לתרץ קושיות הללו ולפי מה שכתב נראה שעיקר </a:t>
            </a:r>
            <a:r>
              <a:rPr lang="he-IL" sz="1800" dirty="0" err="1">
                <a:effectLst/>
                <a:latin typeface="Arial" panose="020B0604020202020204" pitchFamily="34" charset="0"/>
                <a:ea typeface="Arial" panose="020B0604020202020204" pitchFamily="34" charset="0"/>
              </a:rPr>
              <a:t>הגירסא</a:t>
            </a:r>
            <a:r>
              <a:rPr lang="he-IL" sz="1800" dirty="0">
                <a:effectLst/>
                <a:latin typeface="Arial" panose="020B0604020202020204" pitchFamily="34" charset="0"/>
                <a:ea typeface="Arial" panose="020B0604020202020204" pitchFamily="34" charset="0"/>
              </a:rPr>
              <a:t> היא ואשה בפחות משוה פרוטה לא </a:t>
            </a:r>
            <a:r>
              <a:rPr lang="he-IL" sz="1800" dirty="0" err="1">
                <a:effectLst/>
                <a:latin typeface="Arial" panose="020B0604020202020204" pitchFamily="34" charset="0"/>
                <a:ea typeface="Arial" panose="020B0604020202020204" pitchFamily="34" charset="0"/>
              </a:rPr>
              <a:t>מיקניא</a:t>
            </a:r>
            <a:r>
              <a:rPr lang="he-IL" sz="1800" dirty="0">
                <a:effectLst/>
                <a:latin typeface="Arial" panose="020B0604020202020204" pitchFamily="34" charset="0"/>
                <a:ea typeface="Arial" panose="020B0604020202020204" pitchFamily="34" charset="0"/>
              </a:rPr>
              <a:t> ולא </a:t>
            </a:r>
            <a:r>
              <a:rPr lang="he-IL" sz="1800" dirty="0" err="1">
                <a:effectLst/>
                <a:latin typeface="Arial" panose="020B0604020202020204" pitchFamily="34" charset="0"/>
                <a:ea typeface="Arial" panose="020B0604020202020204" pitchFamily="34" charset="0"/>
              </a:rPr>
              <a:t>גרסינן</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מקניא</a:t>
            </a:r>
            <a:r>
              <a:rPr lang="he-IL" sz="1800" dirty="0">
                <a:effectLst/>
                <a:latin typeface="Arial" panose="020B0604020202020204" pitchFamily="34" charset="0"/>
                <a:ea typeface="Arial" panose="020B0604020202020204" pitchFamily="34" charset="0"/>
              </a:rPr>
              <a:t> נפשה [כמו שכתוב] בהלכות </a:t>
            </a:r>
            <a:r>
              <a:rPr lang="he-IL" sz="1800" b="1" dirty="0">
                <a:effectLst/>
                <a:latin typeface="Arial" panose="020B0604020202020204" pitchFamily="34" charset="0"/>
                <a:ea typeface="Arial" panose="020B0604020202020204" pitchFamily="34" charset="0"/>
              </a:rPr>
              <a:t>ולפי דעתי שתי קושיות הללו האחת מתורצת בחברתה</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דמעיקרא</a:t>
            </a:r>
            <a:r>
              <a:rPr lang="he-IL" sz="1800" dirty="0">
                <a:effectLst/>
                <a:latin typeface="Arial" panose="020B0604020202020204" pitchFamily="34" charset="0"/>
                <a:ea typeface="Arial" panose="020B0604020202020204" pitchFamily="34" charset="0"/>
              </a:rPr>
              <a:t> הכי </a:t>
            </a:r>
            <a:r>
              <a:rPr lang="he-IL" sz="1800" dirty="0" err="1">
                <a:effectLst/>
                <a:latin typeface="Arial" panose="020B0604020202020204" pitchFamily="34" charset="0"/>
                <a:ea typeface="Arial" panose="020B0604020202020204" pitchFamily="34" charset="0"/>
              </a:rPr>
              <a:t>מקשינן</a:t>
            </a:r>
            <a:r>
              <a:rPr lang="he-IL" sz="1800" dirty="0">
                <a:effectLst/>
                <a:latin typeface="Arial" panose="020B0604020202020204" pitchFamily="34" charset="0"/>
                <a:ea typeface="Arial" panose="020B0604020202020204" pitchFamily="34" charset="0"/>
              </a:rPr>
              <a:t> </a:t>
            </a:r>
            <a:r>
              <a:rPr lang="he-IL" sz="1800" b="1" dirty="0">
                <a:effectLst/>
                <a:latin typeface="Arial" panose="020B0604020202020204" pitchFamily="34" charset="0"/>
                <a:ea typeface="Arial" panose="020B0604020202020204" pitchFamily="34" charset="0"/>
              </a:rPr>
              <a:t>ס"ד </a:t>
            </a:r>
            <a:r>
              <a:rPr lang="he-IL" sz="1800" b="1" dirty="0" err="1">
                <a:effectLst/>
                <a:latin typeface="Arial" panose="020B0604020202020204" pitchFamily="34" charset="0"/>
                <a:ea typeface="Arial" panose="020B0604020202020204" pitchFamily="34" charset="0"/>
              </a:rPr>
              <a:t>אמינא</a:t>
            </a:r>
            <a:r>
              <a:rPr lang="he-IL" sz="1800" b="1" dirty="0">
                <a:effectLst/>
                <a:latin typeface="Arial" panose="020B0604020202020204" pitchFamily="34" charset="0"/>
                <a:ea typeface="Arial" panose="020B0604020202020204" pitchFamily="34" charset="0"/>
              </a:rPr>
              <a:t> </a:t>
            </a:r>
            <a:r>
              <a:rPr lang="he-IL" sz="1800" b="1" dirty="0" err="1">
                <a:effectLst/>
                <a:latin typeface="Arial" panose="020B0604020202020204" pitchFamily="34" charset="0"/>
                <a:ea typeface="Arial" panose="020B0604020202020204" pitchFamily="34" charset="0"/>
              </a:rPr>
              <a:t>שקנין</a:t>
            </a:r>
            <a:r>
              <a:rPr lang="he-IL" sz="1800" b="1" dirty="0">
                <a:effectLst/>
                <a:latin typeface="Arial" panose="020B0604020202020204" pitchFamily="34" charset="0"/>
                <a:ea typeface="Arial" panose="020B0604020202020204" pitchFamily="34" charset="0"/>
              </a:rPr>
              <a:t> חליפין הוא בכלל </a:t>
            </a:r>
            <a:r>
              <a:rPr lang="he-IL" sz="1800" b="1" dirty="0" err="1">
                <a:effectLst/>
                <a:latin typeface="Arial" panose="020B0604020202020204" pitchFamily="34" charset="0"/>
                <a:ea typeface="Arial" panose="020B0604020202020204" pitchFamily="34" charset="0"/>
              </a:rPr>
              <a:t>קיחה</a:t>
            </a:r>
            <a:r>
              <a:rPr lang="he-IL" sz="1800" b="1" dirty="0">
                <a:effectLst/>
                <a:latin typeface="Arial" panose="020B0604020202020204" pitchFamily="34" charset="0"/>
                <a:ea typeface="Arial" panose="020B0604020202020204" pitchFamily="34" charset="0"/>
              </a:rPr>
              <a:t> הכתובה בקידושין </a:t>
            </a:r>
            <a:r>
              <a:rPr lang="he-IL" sz="1800" b="1" dirty="0" err="1">
                <a:effectLst/>
                <a:latin typeface="Arial" panose="020B0604020202020204" pitchFamily="34" charset="0"/>
                <a:ea typeface="Arial" panose="020B0604020202020204" pitchFamily="34" charset="0"/>
              </a:rPr>
              <a:t>דחליפין</a:t>
            </a:r>
            <a:r>
              <a:rPr lang="he-IL" sz="1800" b="1" dirty="0">
                <a:effectLst/>
                <a:latin typeface="Arial" panose="020B0604020202020204" pitchFamily="34" charset="0"/>
                <a:ea typeface="Arial" panose="020B0604020202020204" pitchFamily="34" charset="0"/>
              </a:rPr>
              <a:t> מתורת כסף מהני</a:t>
            </a:r>
            <a:r>
              <a:rPr lang="he-IL" sz="1800" dirty="0">
                <a:effectLst/>
                <a:latin typeface="Arial" panose="020B0604020202020204" pitchFamily="34" charset="0"/>
                <a:ea typeface="Arial" panose="020B0604020202020204" pitchFamily="34" charset="0"/>
              </a:rPr>
              <a:t> ואף על גב </a:t>
            </a:r>
            <a:r>
              <a:rPr lang="he-IL" sz="1800" dirty="0" err="1">
                <a:effectLst/>
                <a:latin typeface="Arial" panose="020B0604020202020204" pitchFamily="34" charset="0"/>
                <a:ea typeface="Arial" panose="020B0604020202020204" pitchFamily="34" charset="0"/>
              </a:rPr>
              <a:t>דהשתא</a:t>
            </a:r>
            <a:r>
              <a:rPr lang="he-IL" sz="1800" dirty="0">
                <a:effectLst/>
                <a:latin typeface="Arial" panose="020B0604020202020204" pitchFamily="34" charset="0"/>
                <a:ea typeface="Arial" panose="020B0604020202020204" pitchFamily="34" charset="0"/>
              </a:rPr>
              <a:t> נמי </a:t>
            </a:r>
            <a:r>
              <a:rPr lang="he-IL" sz="1800" dirty="0" err="1">
                <a:effectLst/>
                <a:latin typeface="Arial" panose="020B0604020202020204" pitchFamily="34" charset="0"/>
                <a:ea typeface="Arial" panose="020B0604020202020204" pitchFamily="34" charset="0"/>
              </a:rPr>
              <a:t>ס"ל</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דחליפין</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איתנהו</a:t>
            </a:r>
            <a:r>
              <a:rPr lang="he-IL" sz="1800" dirty="0">
                <a:effectLst/>
                <a:latin typeface="Arial" panose="020B0604020202020204" pitchFamily="34" charset="0"/>
                <a:ea typeface="Arial" panose="020B0604020202020204" pitchFamily="34" charset="0"/>
              </a:rPr>
              <a:t> בפחות משוה פרוטה </a:t>
            </a:r>
            <a:r>
              <a:rPr lang="he-IL" sz="1800" dirty="0" err="1">
                <a:effectLst/>
                <a:latin typeface="Arial" panose="020B0604020202020204" pitchFamily="34" charset="0"/>
                <a:ea typeface="Arial" panose="020B0604020202020204" pitchFamily="34" charset="0"/>
              </a:rPr>
              <a:t>אפ"ה</a:t>
            </a:r>
            <a:r>
              <a:rPr lang="he-IL" sz="1800" dirty="0">
                <a:effectLst/>
                <a:latin typeface="Arial" panose="020B0604020202020204" pitchFamily="34" charset="0"/>
                <a:ea typeface="Arial" panose="020B0604020202020204" pitchFamily="34" charset="0"/>
              </a:rPr>
              <a:t> אפשר דכיון </a:t>
            </a:r>
            <a:r>
              <a:rPr lang="he-IL" sz="1800" dirty="0" err="1">
                <a:effectLst/>
                <a:latin typeface="Arial" panose="020B0604020202020204" pitchFamily="34" charset="0"/>
                <a:ea typeface="Arial" panose="020B0604020202020204" pitchFamily="34" charset="0"/>
              </a:rPr>
              <a:t>דבעינן</a:t>
            </a:r>
            <a:r>
              <a:rPr lang="he-IL" sz="1800" dirty="0">
                <a:effectLst/>
                <a:latin typeface="Arial" panose="020B0604020202020204" pitchFamily="34" charset="0"/>
                <a:ea typeface="Arial" panose="020B0604020202020204" pitchFamily="34" charset="0"/>
              </a:rPr>
              <a:t> בהו כלי ודבר </a:t>
            </a:r>
            <a:r>
              <a:rPr lang="he-IL" sz="1800" dirty="0" err="1">
                <a:effectLst/>
                <a:latin typeface="Arial" panose="020B0604020202020204" pitchFamily="34" charset="0"/>
                <a:ea typeface="Arial" panose="020B0604020202020204" pitchFamily="34" charset="0"/>
              </a:rPr>
              <a:t>המסויים</a:t>
            </a:r>
            <a:r>
              <a:rPr lang="he-IL" sz="1800" dirty="0">
                <a:effectLst/>
                <a:latin typeface="Arial" panose="020B0604020202020204" pitchFamily="34" charset="0"/>
                <a:ea typeface="Arial" panose="020B0604020202020204" pitchFamily="34" charset="0"/>
              </a:rPr>
              <a:t> כדאיתא בפרק הזהב (שם) דבר חשוב הוא אף על פי שאינו </a:t>
            </a:r>
            <a:r>
              <a:rPr lang="he-IL" sz="1800" dirty="0" err="1">
                <a:effectLst/>
                <a:latin typeface="Arial" panose="020B0604020202020204" pitchFamily="34" charset="0"/>
                <a:ea typeface="Arial" panose="020B0604020202020204" pitchFamily="34" charset="0"/>
              </a:rPr>
              <a:t>שוה</a:t>
            </a:r>
            <a:r>
              <a:rPr lang="he-IL" sz="1800" dirty="0">
                <a:effectLst/>
                <a:latin typeface="Arial" panose="020B0604020202020204" pitchFamily="34" charset="0"/>
                <a:ea typeface="Arial" panose="020B0604020202020204" pitchFamily="34" charset="0"/>
              </a:rPr>
              <a:t> פרוטה </a:t>
            </a:r>
            <a:r>
              <a:rPr lang="he-IL" sz="1800" dirty="0" err="1">
                <a:effectLst/>
                <a:latin typeface="Arial" panose="020B0604020202020204" pitchFamily="34" charset="0"/>
                <a:ea typeface="Arial" panose="020B0604020202020204" pitchFamily="34" charset="0"/>
              </a:rPr>
              <a:t>כדאמרינן</a:t>
            </a:r>
            <a:r>
              <a:rPr lang="he-IL" sz="1800" dirty="0">
                <a:effectLst/>
                <a:latin typeface="Arial" panose="020B0604020202020204" pitchFamily="34" charset="0"/>
                <a:ea typeface="Arial" panose="020B0604020202020204" pitchFamily="34" charset="0"/>
              </a:rPr>
              <a:t> מה כלי דבר חשוב </a:t>
            </a:r>
            <a:r>
              <a:rPr lang="he-IL" sz="1800" dirty="0" err="1">
                <a:effectLst/>
                <a:latin typeface="Arial" panose="020B0604020202020204" pitchFamily="34" charset="0"/>
                <a:ea typeface="Arial" panose="020B0604020202020204" pitchFamily="34" charset="0"/>
              </a:rPr>
              <a:t>דמשום</a:t>
            </a:r>
            <a:r>
              <a:rPr lang="he-IL" sz="1800" dirty="0">
                <a:effectLst/>
                <a:latin typeface="Arial" panose="020B0604020202020204" pitchFamily="34" charset="0"/>
                <a:ea typeface="Arial" panose="020B0604020202020204" pitchFamily="34" charset="0"/>
              </a:rPr>
              <a:t> הכי </a:t>
            </a:r>
            <a:r>
              <a:rPr lang="he-IL" sz="1800" dirty="0" err="1">
                <a:effectLst/>
                <a:latin typeface="Arial" panose="020B0604020202020204" pitchFamily="34" charset="0"/>
                <a:ea typeface="Arial" panose="020B0604020202020204" pitchFamily="34" charset="0"/>
              </a:rPr>
              <a:t>אמרינן</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דטענו</a:t>
            </a:r>
            <a:r>
              <a:rPr lang="he-IL" sz="1800" dirty="0">
                <a:effectLst/>
                <a:latin typeface="Arial" panose="020B0604020202020204" pitchFamily="34" charset="0"/>
                <a:ea typeface="Arial" panose="020B0604020202020204" pitchFamily="34" charset="0"/>
              </a:rPr>
              <a:t> ב' מחטין והודה לו באחד מהם חייב </a:t>
            </a:r>
            <a:r>
              <a:rPr lang="he-IL" sz="1800" dirty="0" err="1">
                <a:effectLst/>
                <a:latin typeface="Arial" panose="020B0604020202020204" pitchFamily="34" charset="0"/>
                <a:ea typeface="Arial" panose="020B0604020202020204" pitchFamily="34" charset="0"/>
              </a:rPr>
              <a:t>דיצאו</a:t>
            </a:r>
            <a:r>
              <a:rPr lang="he-IL" sz="1800" dirty="0">
                <a:effectLst/>
                <a:latin typeface="Arial" panose="020B0604020202020204" pitchFamily="34" charset="0"/>
                <a:ea typeface="Arial" panose="020B0604020202020204" pitchFamily="34" charset="0"/>
              </a:rPr>
              <a:t> כלים למה שהן כדאיתא בפרק שבועת </a:t>
            </a:r>
            <a:r>
              <a:rPr lang="he-IL" sz="1800" dirty="0" err="1">
                <a:effectLst/>
                <a:latin typeface="Arial" panose="020B0604020202020204" pitchFamily="34" charset="0"/>
                <a:ea typeface="Arial" panose="020B0604020202020204" pitchFamily="34" charset="0"/>
              </a:rPr>
              <a:t>הדיינין</a:t>
            </a:r>
            <a:r>
              <a:rPr lang="he-IL" sz="1800" dirty="0">
                <a:effectLst/>
                <a:latin typeface="Arial" panose="020B0604020202020204" pitchFamily="34" charset="0"/>
                <a:ea typeface="Arial" panose="020B0604020202020204" pitchFamily="34" charset="0"/>
              </a:rPr>
              <a:t> (דף מ ב) וכיון שכן איכא </a:t>
            </a:r>
            <a:r>
              <a:rPr lang="he-IL" sz="1800" dirty="0" err="1">
                <a:effectLst/>
                <a:latin typeface="Arial" panose="020B0604020202020204" pitchFamily="34" charset="0"/>
                <a:ea typeface="Arial" panose="020B0604020202020204" pitchFamily="34" charset="0"/>
              </a:rPr>
              <a:t>למימר</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דמתורת</a:t>
            </a:r>
            <a:r>
              <a:rPr lang="he-IL" sz="1800" dirty="0">
                <a:effectLst/>
                <a:latin typeface="Arial" panose="020B0604020202020204" pitchFamily="34" charset="0"/>
                <a:ea typeface="Arial" panose="020B0604020202020204" pitchFamily="34" charset="0"/>
              </a:rPr>
              <a:t> כסף </a:t>
            </a:r>
            <a:r>
              <a:rPr lang="he-IL" sz="1800" dirty="0" err="1">
                <a:effectLst/>
                <a:latin typeface="Arial" panose="020B0604020202020204" pitchFamily="34" charset="0"/>
                <a:ea typeface="Arial" panose="020B0604020202020204" pitchFamily="34" charset="0"/>
              </a:rPr>
              <a:t>קונין</a:t>
            </a:r>
            <a:r>
              <a:rPr lang="he-IL" sz="1800" dirty="0">
                <a:effectLst/>
                <a:latin typeface="Arial" panose="020B0604020202020204" pitchFamily="34" charset="0"/>
                <a:ea typeface="Arial" panose="020B0604020202020204" pitchFamily="34" charset="0"/>
              </a:rPr>
              <a:t> ובכלל כי </a:t>
            </a:r>
            <a:r>
              <a:rPr lang="he-IL" sz="1800" dirty="0" err="1">
                <a:effectLst/>
                <a:latin typeface="Arial" panose="020B0604020202020204" pitchFamily="34" charset="0"/>
                <a:ea typeface="Arial" panose="020B0604020202020204" pitchFamily="34" charset="0"/>
              </a:rPr>
              <a:t>יקח</a:t>
            </a:r>
            <a:r>
              <a:rPr lang="he-IL" sz="1800" dirty="0">
                <a:effectLst/>
                <a:latin typeface="Arial" panose="020B0604020202020204" pitchFamily="34" charset="0"/>
                <a:ea typeface="Arial" panose="020B0604020202020204" pitchFamily="34" charset="0"/>
              </a:rPr>
              <a:t> </a:t>
            </a:r>
            <a:r>
              <a:rPr lang="he-IL" sz="1800" dirty="0" err="1">
                <a:effectLst/>
                <a:latin typeface="Arial" panose="020B0604020202020204" pitchFamily="34" charset="0"/>
                <a:ea typeface="Arial" panose="020B0604020202020204" pitchFamily="34" charset="0"/>
              </a:rPr>
              <a:t>נינהו</a:t>
            </a:r>
            <a:r>
              <a:rPr lang="he-IL" sz="1800" dirty="0">
                <a:effectLst/>
                <a:latin typeface="Arial" panose="020B0604020202020204" pitchFamily="34" charset="0"/>
                <a:ea typeface="Arial" panose="020B0604020202020204" pitchFamily="34" charset="0"/>
              </a:rPr>
              <a:t> </a:t>
            </a:r>
            <a:r>
              <a:rPr lang="he-IL" sz="1800" b="1" dirty="0" err="1">
                <a:effectLst/>
                <a:latin typeface="Arial" panose="020B0604020202020204" pitchFamily="34" charset="0"/>
                <a:ea typeface="Arial" panose="020B0604020202020204" pitchFamily="34" charset="0"/>
              </a:rPr>
              <a:t>ומהדרינן</a:t>
            </a:r>
            <a:r>
              <a:rPr lang="he-IL" sz="1800" b="1" dirty="0">
                <a:effectLst/>
                <a:latin typeface="Arial" panose="020B0604020202020204" pitchFamily="34" charset="0"/>
                <a:ea typeface="Arial" panose="020B0604020202020204" pitchFamily="34" charset="0"/>
              </a:rPr>
              <a:t> דאי אפשר </a:t>
            </a:r>
            <a:r>
              <a:rPr lang="he-IL" sz="1800" b="1" dirty="0" err="1">
                <a:effectLst/>
                <a:latin typeface="Arial" panose="020B0604020202020204" pitchFamily="34" charset="0"/>
                <a:ea typeface="Arial" panose="020B0604020202020204" pitchFamily="34" charset="0"/>
              </a:rPr>
              <a:t>דקנין</a:t>
            </a:r>
            <a:r>
              <a:rPr lang="he-IL" sz="1800" b="1" dirty="0">
                <a:effectLst/>
                <a:latin typeface="Arial" panose="020B0604020202020204" pitchFamily="34" charset="0"/>
                <a:ea typeface="Arial" panose="020B0604020202020204" pitchFamily="34" charset="0"/>
              </a:rPr>
              <a:t> חליפין איתיה בכלל כי </a:t>
            </a:r>
            <a:r>
              <a:rPr lang="he-IL" sz="1800" b="1" dirty="0" err="1">
                <a:effectLst/>
                <a:latin typeface="Arial" panose="020B0604020202020204" pitchFamily="34" charset="0"/>
                <a:ea typeface="Arial" panose="020B0604020202020204" pitchFamily="34" charset="0"/>
              </a:rPr>
              <a:t>יקח</a:t>
            </a:r>
            <a:r>
              <a:rPr lang="he-IL" sz="1800" b="1" dirty="0">
                <a:effectLst/>
                <a:latin typeface="Arial" panose="020B0604020202020204" pitchFamily="34" charset="0"/>
                <a:ea typeface="Arial" panose="020B0604020202020204" pitchFamily="34" charset="0"/>
              </a:rPr>
              <a:t> </a:t>
            </a:r>
            <a:r>
              <a:rPr lang="he-IL" sz="1800" b="1" dirty="0" err="1">
                <a:effectLst/>
                <a:latin typeface="Arial" panose="020B0604020202020204" pitchFamily="34" charset="0"/>
                <a:ea typeface="Arial" panose="020B0604020202020204" pitchFamily="34" charset="0"/>
              </a:rPr>
              <a:t>דאנן</a:t>
            </a:r>
            <a:r>
              <a:rPr lang="he-IL" sz="1800" b="1" dirty="0">
                <a:effectLst/>
                <a:latin typeface="Arial" panose="020B0604020202020204" pitchFamily="34" charset="0"/>
                <a:ea typeface="Arial" panose="020B0604020202020204" pitchFamily="34" charset="0"/>
              </a:rPr>
              <a:t> סהדי </a:t>
            </a:r>
            <a:r>
              <a:rPr lang="he-IL" sz="1800" b="1" dirty="0" err="1">
                <a:effectLst/>
                <a:latin typeface="Arial" panose="020B0604020202020204" pitchFamily="34" charset="0"/>
                <a:ea typeface="Arial" panose="020B0604020202020204" pitchFamily="34" charset="0"/>
              </a:rPr>
              <a:t>דאשה</a:t>
            </a:r>
            <a:r>
              <a:rPr lang="he-IL" sz="1800" b="1" dirty="0">
                <a:effectLst/>
                <a:latin typeface="Arial" panose="020B0604020202020204" pitchFamily="34" charset="0"/>
                <a:ea typeface="Arial" panose="020B0604020202020204" pitchFamily="34" charset="0"/>
              </a:rPr>
              <a:t> בפחות משוה פרוטה אפילו בכלי שלם לא </a:t>
            </a:r>
            <a:r>
              <a:rPr lang="he-IL" sz="1800" b="1" dirty="0" err="1">
                <a:effectLst/>
                <a:latin typeface="Arial" panose="020B0604020202020204" pitchFamily="34" charset="0"/>
                <a:ea typeface="Arial" panose="020B0604020202020204" pitchFamily="34" charset="0"/>
              </a:rPr>
              <a:t>מיקניא</a:t>
            </a:r>
            <a:r>
              <a:rPr lang="he-IL" sz="1800" b="1" dirty="0">
                <a:effectLst/>
                <a:latin typeface="Arial" panose="020B0604020202020204" pitchFamily="34" charset="0"/>
                <a:ea typeface="Arial" panose="020B0604020202020204" pitchFamily="34" charset="0"/>
              </a:rPr>
              <a:t> נפשה הלכך ודאי כשאמר הכתוב כי </a:t>
            </a:r>
            <a:r>
              <a:rPr lang="he-IL" sz="1800" b="1" dirty="0" err="1">
                <a:effectLst/>
                <a:latin typeface="Arial" panose="020B0604020202020204" pitchFamily="34" charset="0"/>
                <a:ea typeface="Arial" panose="020B0604020202020204" pitchFamily="34" charset="0"/>
              </a:rPr>
              <a:t>יקח</a:t>
            </a:r>
            <a:r>
              <a:rPr lang="he-IL" sz="1800" b="1" dirty="0">
                <a:effectLst/>
                <a:latin typeface="Arial" panose="020B0604020202020204" pitchFamily="34" charset="0"/>
                <a:ea typeface="Arial" panose="020B0604020202020204" pitchFamily="34" charset="0"/>
              </a:rPr>
              <a:t> אין קנין חליפין בכללו שאילו כן היה אף פחות משוה פרוטה בכלל ואי אפשר ומעתה בדמים דבר הכתוב ולא בחליפין</a:t>
            </a:r>
            <a:r>
              <a:rPr lang="he-IL" sz="1800" dirty="0">
                <a:effectLst/>
                <a:latin typeface="Arial" panose="020B0604020202020204" pitchFamily="34" charset="0"/>
                <a:ea typeface="Arial" panose="020B0604020202020204" pitchFamily="34" charset="0"/>
              </a:rPr>
              <a:t>:</a:t>
            </a:r>
            <a:endParaRPr lang="en-IL" sz="18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13039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7423E-ECD5-4FF8-A980-522EB0B56106}"/>
              </a:ext>
            </a:extLst>
          </p:cNvPr>
          <p:cNvSpPr>
            <a:spLocks noGrp="1"/>
          </p:cNvSpPr>
          <p:nvPr>
            <p:ph type="title"/>
          </p:nvPr>
        </p:nvSpPr>
        <p:spPr/>
        <p:txBody>
          <a:bodyPr/>
          <a:lstStyle/>
          <a:p>
            <a:pPr algn="r" rtl="1"/>
            <a:r>
              <a:rPr lang="he-IL" dirty="0"/>
              <a:t>ריטב"א- מזה לומדים שחליפין אב בפני עצמו </a:t>
            </a:r>
            <a:endParaRPr lang="en-IL" dirty="0"/>
          </a:p>
        </p:txBody>
      </p:sp>
      <p:sp>
        <p:nvSpPr>
          <p:cNvPr id="3" name="Content Placeholder 2">
            <a:extLst>
              <a:ext uri="{FF2B5EF4-FFF2-40B4-BE49-F238E27FC236}">
                <a16:creationId xmlns:a16="http://schemas.microsoft.com/office/drawing/2014/main" id="{0C712962-12F8-478C-861F-004A9D5C9493}"/>
              </a:ext>
            </a:extLst>
          </p:cNvPr>
          <p:cNvSpPr>
            <a:spLocks noGrp="1"/>
          </p:cNvSpPr>
          <p:nvPr>
            <p:ph idx="1"/>
          </p:nvPr>
        </p:nvSpPr>
        <p:spPr/>
        <p:txBody>
          <a:bodyPr>
            <a:normAutofit lnSpcReduction="10000"/>
          </a:bodyPr>
          <a:lstStyle/>
          <a:p>
            <a:pPr marL="0" indent="0" algn="r" rtl="1">
              <a:buNone/>
            </a:pPr>
            <a:r>
              <a:rPr lang="he-IL" dirty="0"/>
              <a:t>חידושי הריטב"א מסכת קידושין דף ג עמוד א </a:t>
            </a:r>
          </a:p>
          <a:p>
            <a:pPr marL="0" indent="0" algn="r" rtl="1">
              <a:buNone/>
            </a:pPr>
            <a:r>
              <a:rPr lang="he-IL" dirty="0"/>
              <a:t>...</a:t>
            </a:r>
            <a:r>
              <a:rPr lang="he-IL" dirty="0" err="1"/>
              <a:t>דקא</a:t>
            </a:r>
            <a:r>
              <a:rPr lang="he-IL" dirty="0"/>
              <a:t> </a:t>
            </a:r>
            <a:r>
              <a:rPr lang="he-IL" dirty="0" err="1"/>
              <a:t>סלקא</a:t>
            </a:r>
            <a:r>
              <a:rPr lang="he-IL" dirty="0"/>
              <a:t> דעתך </a:t>
            </a:r>
            <a:r>
              <a:rPr lang="he-IL" dirty="0" err="1"/>
              <a:t>דחליפי</a:t>
            </a:r>
            <a:r>
              <a:rPr lang="he-IL" dirty="0"/>
              <a:t> סודר בכלל כסף הם ומדין כסף הם קונים וכל </a:t>
            </a:r>
            <a:r>
              <a:rPr lang="he-IL" dirty="0" err="1"/>
              <a:t>דמהני</a:t>
            </a:r>
            <a:r>
              <a:rPr lang="he-IL" dirty="0"/>
              <a:t> ביה כסף מהני ביה חליפין, </a:t>
            </a:r>
            <a:r>
              <a:rPr lang="he-IL" dirty="0" err="1"/>
              <a:t>קמ"ל</a:t>
            </a:r>
            <a:r>
              <a:rPr lang="he-IL" dirty="0"/>
              <a:t> תנא </a:t>
            </a:r>
            <a:r>
              <a:rPr lang="he-IL" dirty="0" err="1"/>
              <a:t>דמתניתין</a:t>
            </a:r>
            <a:r>
              <a:rPr lang="he-IL" dirty="0"/>
              <a:t> דהא </a:t>
            </a:r>
            <a:r>
              <a:rPr lang="he-IL" dirty="0" err="1"/>
              <a:t>ליתא</a:t>
            </a:r>
            <a:r>
              <a:rPr lang="he-IL" dirty="0"/>
              <a:t>, מאי טעמא חליפין </a:t>
            </a:r>
            <a:r>
              <a:rPr lang="he-IL" dirty="0" err="1"/>
              <a:t>איתנהו</a:t>
            </a:r>
            <a:r>
              <a:rPr lang="he-IL" dirty="0"/>
              <a:t> בפחות משוה פרוטה </a:t>
            </a:r>
            <a:r>
              <a:rPr lang="he-IL" dirty="0" err="1"/>
              <a:t>ואתתא</a:t>
            </a:r>
            <a:r>
              <a:rPr lang="he-IL" dirty="0"/>
              <a:t> בפחות משוה פרוטה לא </a:t>
            </a:r>
            <a:r>
              <a:rPr lang="he-IL" dirty="0" err="1"/>
              <a:t>מקניא</a:t>
            </a:r>
            <a:r>
              <a:rPr lang="he-IL" dirty="0"/>
              <a:t>, פירוש דמאי </a:t>
            </a:r>
            <a:r>
              <a:rPr lang="he-IL" dirty="0" err="1"/>
              <a:t>דקא</a:t>
            </a:r>
            <a:r>
              <a:rPr lang="he-IL" dirty="0"/>
              <a:t> </a:t>
            </a:r>
            <a:r>
              <a:rPr lang="he-IL" dirty="0" err="1"/>
              <a:t>סלקא</a:t>
            </a:r>
            <a:r>
              <a:rPr lang="he-IL" dirty="0"/>
              <a:t> דעתך </a:t>
            </a:r>
            <a:r>
              <a:rPr lang="he-IL" dirty="0" err="1"/>
              <a:t>דחליפין</a:t>
            </a:r>
            <a:r>
              <a:rPr lang="he-IL" dirty="0"/>
              <a:t> מדין כסף </a:t>
            </a:r>
            <a:r>
              <a:rPr lang="he-IL" dirty="0" err="1"/>
              <a:t>קונין</a:t>
            </a:r>
            <a:r>
              <a:rPr lang="he-IL" dirty="0"/>
              <a:t> </a:t>
            </a:r>
            <a:r>
              <a:rPr lang="he-IL" dirty="0" err="1"/>
              <a:t>ליתא</a:t>
            </a:r>
            <a:r>
              <a:rPr lang="he-IL" dirty="0"/>
              <a:t> </a:t>
            </a:r>
            <a:r>
              <a:rPr lang="he-IL" dirty="0" err="1"/>
              <a:t>דכסף</a:t>
            </a:r>
            <a:r>
              <a:rPr lang="he-IL" dirty="0"/>
              <a:t> אינו קונה בפחות משוה פרוטה לפי שאינו חשוב כסף ואילו חליפין </a:t>
            </a:r>
            <a:r>
              <a:rPr lang="he-IL" dirty="0" err="1"/>
              <a:t>קונין</a:t>
            </a:r>
            <a:r>
              <a:rPr lang="he-IL" dirty="0"/>
              <a:t> אפילו בפחות משוה פרוטה, </a:t>
            </a:r>
            <a:r>
              <a:rPr lang="he-IL" b="1" u="sng" dirty="0"/>
              <a:t>וזו ראיה </a:t>
            </a:r>
            <a:r>
              <a:rPr lang="he-IL" b="1" u="sng" dirty="0" err="1"/>
              <a:t>דחליפין</a:t>
            </a:r>
            <a:r>
              <a:rPr lang="he-IL" b="1" u="sng" dirty="0"/>
              <a:t> אב בפני עצמו הם ולאו תולדה </a:t>
            </a:r>
            <a:r>
              <a:rPr lang="he-IL" b="1" u="sng" dirty="0" err="1"/>
              <a:t>דכסף</a:t>
            </a:r>
            <a:r>
              <a:rPr lang="he-IL" b="1" u="sng" dirty="0"/>
              <a:t> הם</a:t>
            </a:r>
            <a:r>
              <a:rPr lang="he-IL" dirty="0"/>
              <a:t> ואפילו כשיש בהם </a:t>
            </a:r>
            <a:r>
              <a:rPr lang="he-IL" dirty="0" err="1"/>
              <a:t>שוה</a:t>
            </a:r>
            <a:r>
              <a:rPr lang="he-IL" dirty="0"/>
              <a:t> פרוטה, וכיון שכן אין לנו </a:t>
            </a:r>
            <a:r>
              <a:rPr lang="he-IL" dirty="0" err="1"/>
              <a:t>לרבותם</a:t>
            </a:r>
            <a:r>
              <a:rPr lang="he-IL" dirty="0"/>
              <a:t> באשה מדין כסף </a:t>
            </a:r>
            <a:r>
              <a:rPr lang="he-IL" dirty="0" err="1"/>
              <a:t>דאתתא</a:t>
            </a:r>
            <a:r>
              <a:rPr lang="he-IL" dirty="0"/>
              <a:t> לא </a:t>
            </a:r>
            <a:r>
              <a:rPr lang="he-IL" dirty="0" err="1"/>
              <a:t>מקניא</a:t>
            </a:r>
            <a:r>
              <a:rPr lang="he-IL" dirty="0"/>
              <a:t> בכסף בפחות משוה פרוטה, </a:t>
            </a:r>
            <a:r>
              <a:rPr lang="he-IL" dirty="0" err="1"/>
              <a:t>ולהאי</a:t>
            </a:r>
            <a:r>
              <a:rPr lang="he-IL" dirty="0"/>
              <a:t> </a:t>
            </a:r>
            <a:r>
              <a:rPr lang="he-IL" dirty="0" err="1"/>
              <a:t>פירושא</a:t>
            </a:r>
            <a:r>
              <a:rPr lang="he-IL" dirty="0"/>
              <a:t> היינו דלא </a:t>
            </a:r>
            <a:r>
              <a:rPr lang="he-IL" dirty="0" err="1"/>
              <a:t>סלקא</a:t>
            </a:r>
            <a:r>
              <a:rPr lang="he-IL" dirty="0"/>
              <a:t> </a:t>
            </a:r>
            <a:r>
              <a:rPr lang="he-IL" dirty="0" err="1"/>
              <a:t>דעתין</a:t>
            </a:r>
            <a:r>
              <a:rPr lang="he-IL" dirty="0"/>
              <a:t> כלל </a:t>
            </a:r>
            <a:r>
              <a:rPr lang="he-IL" dirty="0" err="1"/>
              <a:t>למימר</a:t>
            </a:r>
            <a:r>
              <a:rPr lang="he-IL" dirty="0"/>
              <a:t> שתהא חזקה קונה באשה כשדה שהדבר פשוט שאין חזקה קונה מדין כסף.</a:t>
            </a:r>
            <a:endParaRPr lang="en-IL" dirty="0"/>
          </a:p>
        </p:txBody>
      </p:sp>
    </p:spTree>
    <p:extLst>
      <p:ext uri="{BB962C8B-B14F-4D97-AF65-F5344CB8AC3E}">
        <p14:creationId xmlns:p14="http://schemas.microsoft.com/office/powerpoint/2010/main" val="1550822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8FE95-106B-437A-8DB1-046EAB0F482F}"/>
              </a:ext>
            </a:extLst>
          </p:cNvPr>
          <p:cNvSpPr>
            <a:spLocks noGrp="1"/>
          </p:cNvSpPr>
          <p:nvPr>
            <p:ph type="title"/>
          </p:nvPr>
        </p:nvSpPr>
        <p:spPr/>
        <p:txBody>
          <a:bodyPr/>
          <a:lstStyle/>
          <a:p>
            <a:pPr algn="r" rtl="1"/>
            <a:r>
              <a:rPr lang="he-IL" dirty="0"/>
              <a:t>אין אונאה בחליפי שווה בשווה- </a:t>
            </a:r>
            <a:r>
              <a:rPr lang="en-US" dirty="0"/>
              <a:t>Barter</a:t>
            </a:r>
            <a:endParaRPr lang="en-IL" dirty="0"/>
          </a:p>
        </p:txBody>
      </p:sp>
      <p:sp>
        <p:nvSpPr>
          <p:cNvPr id="3" name="Content Placeholder 2">
            <a:extLst>
              <a:ext uri="{FF2B5EF4-FFF2-40B4-BE49-F238E27FC236}">
                <a16:creationId xmlns:a16="http://schemas.microsoft.com/office/drawing/2014/main" id="{D5796FF9-0323-45AE-BC52-A2AB2CD7C70B}"/>
              </a:ext>
            </a:extLst>
          </p:cNvPr>
          <p:cNvSpPr>
            <a:spLocks noGrp="1"/>
          </p:cNvSpPr>
          <p:nvPr>
            <p:ph idx="1"/>
          </p:nvPr>
        </p:nvSpPr>
        <p:spPr/>
        <p:txBody>
          <a:bodyPr/>
          <a:lstStyle/>
          <a:p>
            <a:pPr marL="0" indent="0" algn="r" rtl="1">
              <a:buNone/>
            </a:pPr>
            <a:r>
              <a:rPr lang="he-IL" dirty="0"/>
              <a:t>תלמוד בבלי מסכת בבא מציעא דף </a:t>
            </a:r>
            <a:r>
              <a:rPr lang="he-IL" dirty="0" err="1"/>
              <a:t>מז</a:t>
            </a:r>
            <a:r>
              <a:rPr lang="he-IL" dirty="0"/>
              <a:t> עמוד א </a:t>
            </a:r>
          </a:p>
          <a:p>
            <a:pPr marL="0" indent="0" algn="r" rtl="1">
              <a:buNone/>
            </a:pPr>
            <a:r>
              <a:rPr lang="he-IL" dirty="0"/>
              <a:t>רב אבא אמר רב </a:t>
            </a:r>
            <a:r>
              <a:rPr lang="he-IL" dirty="0" err="1"/>
              <a:t>הונא</a:t>
            </a:r>
            <a:r>
              <a:rPr lang="he-IL" dirty="0"/>
              <a:t>: מכור לי באלו - קנה, ואין לו עליו אונאה. - פשיטא, דמים ואין מקפיד עליהן, הא </a:t>
            </a:r>
            <a:r>
              <a:rPr lang="he-IL" dirty="0" err="1"/>
              <a:t>קאמרינן</a:t>
            </a:r>
            <a:r>
              <a:rPr lang="he-IL" dirty="0"/>
              <a:t> דקני, </a:t>
            </a:r>
            <a:r>
              <a:rPr lang="he-IL" dirty="0" err="1"/>
              <a:t>דכחליפין</a:t>
            </a:r>
            <a:r>
              <a:rPr lang="he-IL" dirty="0"/>
              <a:t> דמו. חליפין ומקפיד עליהן מאי? - אמר רב </a:t>
            </a:r>
            <a:r>
              <a:rPr lang="he-IL" dirty="0" err="1"/>
              <a:t>אדא</a:t>
            </a:r>
            <a:r>
              <a:rPr lang="he-IL" dirty="0"/>
              <a:t> בר אהבה, תא שמע: הרי שהיה תופש פרתו ועומד, ובא </a:t>
            </a:r>
            <a:r>
              <a:rPr lang="he-IL" dirty="0" err="1"/>
              <a:t>חבירו</a:t>
            </a:r>
            <a:r>
              <a:rPr lang="he-IL" dirty="0"/>
              <a:t> ואמר לו: פרתך למה? - לחמור אני צריך. - יש לי חמור שאני נותן לך. פרתך בכמה? - בכך וכך. - חמורך בכמה? - בכך וכך. משך בעל החמור את הפרה, ולא הספיק בעל הפרה למשוך את החמור עד שמת החמור - לא קנה בעל החמור את הפרה. שמע מינה: חליפין ומקפיד עליהן - לא קנה. - אמר רבא: אטו חליפין בשופטני עסקינן, דלא קפדי? אלא: כל חליפין </a:t>
            </a:r>
            <a:r>
              <a:rPr lang="he-IL" dirty="0" err="1"/>
              <a:t>מיקפד</a:t>
            </a:r>
            <a:r>
              <a:rPr lang="he-IL" dirty="0"/>
              <a:t> קפדי, וקנה. </a:t>
            </a:r>
            <a:endParaRPr lang="en-IL" dirty="0"/>
          </a:p>
        </p:txBody>
      </p:sp>
    </p:spTree>
    <p:extLst>
      <p:ext uri="{BB962C8B-B14F-4D97-AF65-F5344CB8AC3E}">
        <p14:creationId xmlns:p14="http://schemas.microsoft.com/office/powerpoint/2010/main" val="1785209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EFC38-0DE6-407F-9EEC-6C1C648B9EA3}"/>
              </a:ext>
            </a:extLst>
          </p:cNvPr>
          <p:cNvSpPr>
            <a:spLocks noGrp="1"/>
          </p:cNvSpPr>
          <p:nvPr>
            <p:ph type="title"/>
          </p:nvPr>
        </p:nvSpPr>
        <p:spPr/>
        <p:txBody>
          <a:bodyPr/>
          <a:lstStyle/>
          <a:p>
            <a:r>
              <a:rPr lang="en-US" dirty="0"/>
              <a:t>Barter -</a:t>
            </a:r>
            <a:r>
              <a:rPr lang="he-IL" dirty="0"/>
              <a:t> חליפי שווה בשווה </a:t>
            </a:r>
            <a:endParaRPr lang="en-IL" dirty="0"/>
          </a:p>
        </p:txBody>
      </p:sp>
      <p:sp>
        <p:nvSpPr>
          <p:cNvPr id="3" name="Content Placeholder 2">
            <a:extLst>
              <a:ext uri="{FF2B5EF4-FFF2-40B4-BE49-F238E27FC236}">
                <a16:creationId xmlns:a16="http://schemas.microsoft.com/office/drawing/2014/main" id="{5611C7C8-325B-48C5-B636-7346E3BB22A3}"/>
              </a:ext>
            </a:extLst>
          </p:cNvPr>
          <p:cNvSpPr>
            <a:spLocks noGrp="1"/>
          </p:cNvSpPr>
          <p:nvPr>
            <p:ph idx="1"/>
          </p:nvPr>
        </p:nvSpPr>
        <p:spPr/>
        <p:txBody>
          <a:bodyPr/>
          <a:lstStyle/>
          <a:p>
            <a:pPr marL="0" indent="0" algn="r" rtl="1">
              <a:buNone/>
            </a:pPr>
            <a:r>
              <a:rPr lang="he-IL" dirty="0"/>
              <a:t>רמב"ם הלכות מכירה פרק ה הלכה א</a:t>
            </a:r>
          </a:p>
          <a:p>
            <a:pPr marL="0" indent="0" algn="r" rtl="1">
              <a:buNone/>
            </a:pPr>
            <a:r>
              <a:rPr lang="he-IL" dirty="0"/>
              <a:t>כל </a:t>
            </a:r>
            <a:r>
              <a:rPr lang="he-IL" dirty="0" err="1"/>
              <a:t>המטלטלין</a:t>
            </a:r>
            <a:r>
              <a:rPr lang="he-IL" dirty="0"/>
              <a:t> </a:t>
            </a:r>
            <a:r>
              <a:rPr lang="he-IL" dirty="0" err="1"/>
              <a:t>קונין</a:t>
            </a:r>
            <a:r>
              <a:rPr lang="he-IL" dirty="0"/>
              <a:t> זה את זה, כיצד החליף פרה בחמור או יין בשמן אף על פי </a:t>
            </a:r>
            <a:r>
              <a:rPr lang="he-IL" dirty="0" err="1"/>
              <a:t>שמקפידין</a:t>
            </a:r>
            <a:r>
              <a:rPr lang="he-IL" dirty="0"/>
              <a:t> על הדמים ושיערו כמה </a:t>
            </a:r>
            <a:r>
              <a:rPr lang="he-IL" dirty="0" err="1"/>
              <a:t>שוה</a:t>
            </a:r>
            <a:r>
              <a:rPr lang="he-IL" dirty="0"/>
              <a:t> זה וכמה </a:t>
            </a:r>
            <a:r>
              <a:rPr lang="he-IL" dirty="0" err="1"/>
              <a:t>שוה</a:t>
            </a:r>
            <a:r>
              <a:rPr lang="he-IL" dirty="0"/>
              <a:t> זה ואחר כך החליפו, כיון שמשך האחד או הגביהו, קנה השני </a:t>
            </a:r>
            <a:r>
              <a:rPr lang="he-IL" dirty="0" err="1"/>
              <a:t>המטלטלין</a:t>
            </a:r>
            <a:r>
              <a:rPr lang="he-IL" dirty="0"/>
              <a:t> האחרים בכל מקום שהם ונעשה ברשותו, ואף על פי שעדיין לא משכן. </a:t>
            </a:r>
            <a:endParaRPr lang="en-IL" dirty="0"/>
          </a:p>
        </p:txBody>
      </p:sp>
    </p:spTree>
    <p:extLst>
      <p:ext uri="{BB962C8B-B14F-4D97-AF65-F5344CB8AC3E}">
        <p14:creationId xmlns:p14="http://schemas.microsoft.com/office/powerpoint/2010/main" val="1082261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04922-9E77-4D36-9FCA-476BCEA45F0F}"/>
              </a:ext>
            </a:extLst>
          </p:cNvPr>
          <p:cNvSpPr>
            <a:spLocks noGrp="1"/>
          </p:cNvSpPr>
          <p:nvPr>
            <p:ph type="title"/>
          </p:nvPr>
        </p:nvSpPr>
        <p:spPr/>
        <p:txBody>
          <a:bodyPr/>
          <a:lstStyle/>
          <a:p>
            <a:pPr algn="r" rtl="1"/>
            <a:endParaRPr lang="en-IL" dirty="0"/>
          </a:p>
        </p:txBody>
      </p:sp>
      <p:sp>
        <p:nvSpPr>
          <p:cNvPr id="3" name="Content Placeholder 2">
            <a:extLst>
              <a:ext uri="{FF2B5EF4-FFF2-40B4-BE49-F238E27FC236}">
                <a16:creationId xmlns:a16="http://schemas.microsoft.com/office/drawing/2014/main" id="{659DEDE4-59E0-432E-9E2A-93AC98087B7C}"/>
              </a:ext>
            </a:extLst>
          </p:cNvPr>
          <p:cNvSpPr>
            <a:spLocks noGrp="1"/>
          </p:cNvSpPr>
          <p:nvPr>
            <p:ph idx="1"/>
          </p:nvPr>
        </p:nvSpPr>
        <p:spPr/>
        <p:txBody>
          <a:bodyPr/>
          <a:lstStyle/>
          <a:p>
            <a:pPr marL="0" indent="0" algn="r" rtl="1">
              <a:buNone/>
            </a:pPr>
            <a:r>
              <a:rPr lang="he-IL" dirty="0"/>
              <a:t>פרישה חושן משפט סימן </a:t>
            </a:r>
            <a:r>
              <a:rPr lang="he-IL" dirty="0" err="1"/>
              <a:t>קצ</a:t>
            </a:r>
            <a:r>
              <a:rPr lang="he-IL" dirty="0"/>
              <a:t> </a:t>
            </a:r>
          </a:p>
          <a:p>
            <a:pPr marL="0" indent="0" algn="r" rtl="1">
              <a:buNone/>
            </a:pPr>
            <a:r>
              <a:rPr lang="he-IL" dirty="0"/>
              <a:t>(א) קרקע נקנה בכסף </a:t>
            </a:r>
            <a:r>
              <a:rPr lang="he-IL" dirty="0" err="1"/>
              <a:t>כו</a:t>
            </a:r>
            <a:r>
              <a:rPr lang="he-IL" dirty="0"/>
              <a:t>'. מה שכתב בכסף ובשטר ובחזקה. משנה הוא בפרק קמא </a:t>
            </a:r>
            <a:r>
              <a:rPr lang="he-IL" dirty="0" err="1"/>
              <a:t>דקידושין</a:t>
            </a:r>
            <a:r>
              <a:rPr lang="he-IL" dirty="0"/>
              <a:t>: ומה שכתב </a:t>
            </a:r>
            <a:r>
              <a:rPr lang="he-IL" dirty="0" err="1"/>
              <a:t>ובקנין</a:t>
            </a:r>
            <a:r>
              <a:rPr lang="he-IL" dirty="0"/>
              <a:t>. ר"ל </a:t>
            </a:r>
            <a:r>
              <a:rPr lang="he-IL" dirty="0" err="1"/>
              <a:t>בקנין</a:t>
            </a:r>
            <a:r>
              <a:rPr lang="he-IL" dirty="0"/>
              <a:t> סודר דהיינו חליפין ואינו שם במשנה אבל מבואר הוא בכמה מקומות בתלמוד והא </a:t>
            </a:r>
            <a:r>
              <a:rPr lang="he-IL" dirty="0" err="1"/>
              <a:t>דקראו</a:t>
            </a:r>
            <a:r>
              <a:rPr lang="he-IL" dirty="0"/>
              <a:t> סתם קנין נראה מפני שזה היה עיקר קניינם </a:t>
            </a:r>
            <a:r>
              <a:rPr lang="he-IL" dirty="0" err="1"/>
              <a:t>דכתיב</a:t>
            </a:r>
            <a:r>
              <a:rPr lang="he-IL" dirty="0"/>
              <a:t> (רות ד ח) וזאת לפנים בישראל לקיים כל דבר שלף איש נעלו וגו' והתם שדה </a:t>
            </a:r>
            <a:r>
              <a:rPr lang="he-IL" dirty="0" err="1"/>
              <a:t>הוה</a:t>
            </a:r>
            <a:r>
              <a:rPr lang="he-IL" dirty="0"/>
              <a:t> אי נמי להכי נקרא קנין סודר סתם קנין לפי שכל אחד מקנה </a:t>
            </a:r>
            <a:r>
              <a:rPr lang="he-IL" dirty="0" err="1"/>
              <a:t>לחבירו</a:t>
            </a:r>
            <a:r>
              <a:rPr lang="he-IL" dirty="0"/>
              <a:t> דבר מה שהרי אין חליפין בלא כלי </a:t>
            </a:r>
            <a:r>
              <a:rPr lang="he-IL" dirty="0" err="1"/>
              <a:t>משא"כ</a:t>
            </a:r>
            <a:r>
              <a:rPr lang="he-IL" dirty="0"/>
              <a:t> בשאר קניינים שאחד קונה לבדו. וכדין במכר כן הדין בשכירות כמו שכתב רבינו בסוף סימן קצ"ב (</a:t>
            </a:r>
            <a:r>
              <a:rPr lang="he-IL" dirty="0" err="1"/>
              <a:t>סט"ו</a:t>
            </a:r>
            <a:r>
              <a:rPr lang="he-IL" dirty="0"/>
              <a:t>) </a:t>
            </a:r>
            <a:r>
              <a:rPr lang="he-IL" dirty="0" err="1"/>
              <a:t>וקצ"ה</a:t>
            </a:r>
            <a:r>
              <a:rPr lang="he-IL" dirty="0"/>
              <a:t> (</a:t>
            </a:r>
            <a:r>
              <a:rPr lang="he-IL" dirty="0" err="1"/>
              <a:t>סי"ג</a:t>
            </a:r>
            <a:r>
              <a:rPr lang="he-IL" dirty="0"/>
              <a:t>): </a:t>
            </a:r>
          </a:p>
        </p:txBody>
      </p:sp>
    </p:spTree>
    <p:extLst>
      <p:ext uri="{BB962C8B-B14F-4D97-AF65-F5344CB8AC3E}">
        <p14:creationId xmlns:p14="http://schemas.microsoft.com/office/powerpoint/2010/main" val="541065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17C77-ACE5-4760-A7DC-1A308BB313CE}"/>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A7875B46-3899-49B9-8A87-0368D1370796}"/>
              </a:ext>
            </a:extLst>
          </p:cNvPr>
          <p:cNvSpPr>
            <a:spLocks noGrp="1"/>
          </p:cNvSpPr>
          <p:nvPr>
            <p:ph idx="1"/>
          </p:nvPr>
        </p:nvSpPr>
        <p:spPr/>
        <p:txBody>
          <a:bodyPr/>
          <a:lstStyle/>
          <a:p>
            <a:pPr marL="0" indent="0" algn="r" rtl="1">
              <a:buNone/>
            </a:pPr>
            <a:r>
              <a:rPr lang="he-IL" dirty="0"/>
              <a:t>חידושי הריטב"א מסכת בבא מציעא דף </a:t>
            </a:r>
            <a:r>
              <a:rPr lang="he-IL" dirty="0" err="1"/>
              <a:t>מז</a:t>
            </a:r>
            <a:r>
              <a:rPr lang="he-IL" dirty="0"/>
              <a:t> עמוד א </a:t>
            </a:r>
          </a:p>
          <a:p>
            <a:pPr marL="0" indent="0" algn="r" rtl="1">
              <a:buNone/>
            </a:pPr>
            <a:r>
              <a:rPr lang="he-IL" dirty="0"/>
              <a:t>תמורה זו חליפין. פי' חליפין ממש, </a:t>
            </a:r>
            <a:r>
              <a:rPr lang="he-IL" dirty="0" err="1"/>
              <a:t>ואשמועינן</a:t>
            </a:r>
            <a:r>
              <a:rPr lang="he-IL" dirty="0"/>
              <a:t> קרא שאף במכירות היו </a:t>
            </a:r>
            <a:r>
              <a:rPr lang="he-IL" dirty="0" err="1"/>
              <a:t>עושין</a:t>
            </a:r>
            <a:r>
              <a:rPr lang="he-IL" dirty="0"/>
              <a:t> חליפי סודר שהם כמו חליפין ממש.</a:t>
            </a:r>
          </a:p>
        </p:txBody>
      </p:sp>
    </p:spTree>
    <p:extLst>
      <p:ext uri="{BB962C8B-B14F-4D97-AF65-F5344CB8AC3E}">
        <p14:creationId xmlns:p14="http://schemas.microsoft.com/office/powerpoint/2010/main" val="3063957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1D6CF-A25E-4797-AB77-9FBAEB54B4DA}"/>
              </a:ext>
            </a:extLst>
          </p:cNvPr>
          <p:cNvSpPr>
            <a:spLocks noGrp="1"/>
          </p:cNvSpPr>
          <p:nvPr>
            <p:ph type="title"/>
          </p:nvPr>
        </p:nvSpPr>
        <p:spPr/>
        <p:txBody>
          <a:bodyPr/>
          <a:lstStyle/>
          <a:p>
            <a:endParaRPr lang="en-IL"/>
          </a:p>
        </p:txBody>
      </p:sp>
      <p:graphicFrame>
        <p:nvGraphicFramePr>
          <p:cNvPr id="4" name="Content Placeholder 3">
            <a:extLst>
              <a:ext uri="{FF2B5EF4-FFF2-40B4-BE49-F238E27FC236}">
                <a16:creationId xmlns:a16="http://schemas.microsoft.com/office/drawing/2014/main" id="{99280A12-7FF5-4F87-B9D7-7EB89C27864B}"/>
              </a:ext>
            </a:extLst>
          </p:cNvPr>
          <p:cNvGraphicFramePr>
            <a:graphicFrameLocks noGrp="1"/>
          </p:cNvGraphicFramePr>
          <p:nvPr>
            <p:ph idx="1"/>
            <p:extLst>
              <p:ext uri="{D42A27DB-BD31-4B8C-83A1-F6EECF244321}">
                <p14:modId xmlns:p14="http://schemas.microsoft.com/office/powerpoint/2010/main" val="423181403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10629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1693</Words>
  <Application>Microsoft Office PowerPoint</Application>
  <PresentationFormat>Widescreen</PresentationFormat>
  <Paragraphs>84</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קנין סודר</vt:lpstr>
      <vt:lpstr>ר"ת – חליפין בכלל כסף</vt:lpstr>
      <vt:lpstr>ר"ן- חליפין מתורת כסף היא</vt:lpstr>
      <vt:lpstr>ריטב"א- מזה לומדים שחליפין אב בפני עצמו </vt:lpstr>
      <vt:lpstr>אין אונאה בחליפי שווה בשווה- Barter</vt:lpstr>
      <vt:lpstr>Barter - חליפי שווה בשווה </vt:lpstr>
      <vt:lpstr>PowerPoint Presentation</vt:lpstr>
      <vt:lpstr>PowerPoint Presentation</vt:lpstr>
      <vt:lpstr>PowerPoint Presentation</vt:lpstr>
      <vt:lpstr>PowerPoint Presentation</vt:lpstr>
      <vt:lpstr>PowerPoint Presentation</vt:lpstr>
      <vt:lpstr>סודר של מי? </vt:lpstr>
      <vt:lpstr>חליפין- קנין דעת והתחייבות</vt:lpstr>
      <vt:lpstr>לוי- כלי של מקנה</vt:lpstr>
      <vt:lpstr>מאירי- חליפין קנין גמירות דעת</vt:lpstr>
      <vt:lpstr>ראב"ד- קנין סודר צריך עדי קיום</vt:lpstr>
      <vt:lpstr>PowerPoint Presentation</vt:lpstr>
      <vt:lpstr>PowerPoint Presentation</vt:lpstr>
      <vt:lpstr>שיטת הרמב"ם</vt:lpstr>
      <vt:lpstr>הבדל בין כסף קידושין, לכסף של קנין כסף</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קנין סודר</dc:title>
  <dc:creator>Avigdor Rosensweig</dc:creator>
  <cp:lastModifiedBy>Avigdor Rosensweig</cp:lastModifiedBy>
  <cp:revision>1</cp:revision>
  <dcterms:created xsi:type="dcterms:W3CDTF">2020-10-21T12:13:43Z</dcterms:created>
  <dcterms:modified xsi:type="dcterms:W3CDTF">2020-10-25T20:19:57Z</dcterms:modified>
</cp:coreProperties>
</file>