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7" r:id="rId3"/>
    <p:sldId id="326" r:id="rId4"/>
    <p:sldId id="268" r:id="rId5"/>
    <p:sldId id="324" r:id="rId6"/>
    <p:sldId id="327" r:id="rId7"/>
    <p:sldId id="331" r:id="rId8"/>
    <p:sldId id="332" r:id="rId9"/>
    <p:sldId id="333" r:id="rId10"/>
    <p:sldId id="334" r:id="rId11"/>
    <p:sldId id="335" r:id="rId12"/>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0" autoAdjust="0"/>
    <p:restoredTop sz="94660"/>
  </p:normalViewPr>
  <p:slideViewPr>
    <p:cSldViewPr snapToGrid="0">
      <p:cViewPr varScale="1">
        <p:scale>
          <a:sx n="84" d="100"/>
          <a:sy n="84" d="100"/>
        </p:scale>
        <p:origin x="72" y="1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9CB43998-FB88-4E35-B0D4-27CD8BC7DAA3}"/>
    <pc:docChg chg="delSld">
      <pc:chgData name="Avigdor Rosensweig" userId="2c23bf757acee734" providerId="LiveId" clId="{9CB43998-FB88-4E35-B0D4-27CD8BC7DAA3}" dt="2020-10-25T18:07:25.817" v="0" actId="47"/>
      <pc:docMkLst>
        <pc:docMk/>
      </pc:docMkLst>
      <pc:sldChg chg="del">
        <pc:chgData name="Avigdor Rosensweig" userId="2c23bf757acee734" providerId="LiveId" clId="{9CB43998-FB88-4E35-B0D4-27CD8BC7DAA3}" dt="2020-10-25T18:07:25.817" v="0" actId="47"/>
        <pc:sldMkLst>
          <pc:docMk/>
          <pc:sldMk cId="3378889492" sldId="33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E20A3A-EFAE-47CA-9723-0BDEC88728F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E6105969-3512-40F1-9AC3-DE18D62B4BEA}">
      <dgm:prSet phldrT="[Text]"/>
      <dgm:spPr/>
      <dgm:t>
        <a:bodyPr/>
        <a:lstStyle/>
        <a:p>
          <a:r>
            <a:rPr lang="he-IL" dirty="0"/>
            <a:t>לא מקניה נפשה</a:t>
          </a:r>
          <a:endParaRPr lang="en-IL" dirty="0"/>
        </a:p>
      </dgm:t>
    </dgm:pt>
    <dgm:pt modelId="{C592CFB8-9C3B-4591-827D-319F8054B577}" type="parTrans" cxnId="{DD9E0443-99DA-4F57-BA5B-01DCE01CF403}">
      <dgm:prSet/>
      <dgm:spPr/>
      <dgm:t>
        <a:bodyPr/>
        <a:lstStyle/>
        <a:p>
          <a:endParaRPr lang="en-IL"/>
        </a:p>
      </dgm:t>
    </dgm:pt>
    <dgm:pt modelId="{FE57E6AD-3582-4EEF-BD19-4FC381C2550F}" type="sibTrans" cxnId="{DD9E0443-99DA-4F57-BA5B-01DCE01CF403}">
      <dgm:prSet/>
      <dgm:spPr/>
      <dgm:t>
        <a:bodyPr/>
        <a:lstStyle/>
        <a:p>
          <a:endParaRPr lang="en-IL"/>
        </a:p>
      </dgm:t>
    </dgm:pt>
    <dgm:pt modelId="{320281AD-15BD-40A8-A890-102410AB812E}">
      <dgm:prSet phldrT="[Text]"/>
      <dgm:spPr/>
      <dgm:t>
        <a:bodyPr/>
        <a:lstStyle/>
        <a:p>
          <a:r>
            <a:rPr lang="en-US" dirty="0"/>
            <a:t>Objectively not Relevant</a:t>
          </a:r>
          <a:endParaRPr lang="en-IL" dirty="0"/>
        </a:p>
      </dgm:t>
    </dgm:pt>
    <dgm:pt modelId="{B22BE121-6B17-408B-AF6E-FE27E8EB17D3}" type="parTrans" cxnId="{FD82340C-584C-4BB3-9430-CEF333AE9F2D}">
      <dgm:prSet/>
      <dgm:spPr/>
      <dgm:t>
        <a:bodyPr/>
        <a:lstStyle/>
        <a:p>
          <a:endParaRPr lang="en-IL"/>
        </a:p>
      </dgm:t>
    </dgm:pt>
    <dgm:pt modelId="{A82B94C0-EAF3-4467-AA8C-04F7793F7FCD}" type="sibTrans" cxnId="{FD82340C-584C-4BB3-9430-CEF333AE9F2D}">
      <dgm:prSet/>
      <dgm:spPr/>
      <dgm:t>
        <a:bodyPr/>
        <a:lstStyle/>
        <a:p>
          <a:endParaRPr lang="en-IL"/>
        </a:p>
      </dgm:t>
    </dgm:pt>
    <dgm:pt modelId="{459C0455-6133-460F-99BB-4CB02B7D405F}">
      <dgm:prSet phldrT="[Text]"/>
      <dgm:spPr/>
      <dgm:t>
        <a:bodyPr/>
        <a:lstStyle/>
        <a:p>
          <a:r>
            <a:rPr lang="en-US" dirty="0"/>
            <a:t>Ran- can’t be what the Torah meant. </a:t>
          </a:r>
          <a:endParaRPr lang="en-IL" dirty="0"/>
        </a:p>
      </dgm:t>
    </dgm:pt>
    <dgm:pt modelId="{6AB4B83D-68E0-458A-A295-0B1951028528}" type="parTrans" cxnId="{21D527F3-A8C0-4F20-82B3-4BD4A2B91A58}">
      <dgm:prSet/>
      <dgm:spPr/>
      <dgm:t>
        <a:bodyPr/>
        <a:lstStyle/>
        <a:p>
          <a:endParaRPr lang="en-IL"/>
        </a:p>
      </dgm:t>
    </dgm:pt>
    <dgm:pt modelId="{F7D9F102-5A7B-4952-BAEF-0F2998D365C5}" type="sibTrans" cxnId="{21D527F3-A8C0-4F20-82B3-4BD4A2B91A58}">
      <dgm:prSet/>
      <dgm:spPr/>
      <dgm:t>
        <a:bodyPr/>
        <a:lstStyle/>
        <a:p>
          <a:endParaRPr lang="en-IL"/>
        </a:p>
      </dgm:t>
    </dgm:pt>
    <dgm:pt modelId="{5BB0C989-AB8C-4F89-A5A2-67F76A7C4047}">
      <dgm:prSet phldrT="[Text]"/>
      <dgm:spPr/>
      <dgm:t>
        <a:bodyPr/>
        <a:lstStyle/>
        <a:p>
          <a:r>
            <a:rPr lang="en-US" dirty="0"/>
            <a:t>Doesn’t create the appropriate reaction</a:t>
          </a:r>
          <a:endParaRPr lang="en-IL" dirty="0"/>
        </a:p>
      </dgm:t>
    </dgm:pt>
    <dgm:pt modelId="{EEC6C4E2-4A87-4140-8E8E-816D9AC922DD}" type="parTrans" cxnId="{C2F215EC-B304-4E8D-8245-3E5471656A8E}">
      <dgm:prSet/>
      <dgm:spPr/>
      <dgm:t>
        <a:bodyPr/>
        <a:lstStyle/>
        <a:p>
          <a:endParaRPr lang="en-IL"/>
        </a:p>
      </dgm:t>
    </dgm:pt>
    <dgm:pt modelId="{735960DD-349D-4B2C-B2B6-24E1CE6D1585}" type="sibTrans" cxnId="{C2F215EC-B304-4E8D-8245-3E5471656A8E}">
      <dgm:prSet/>
      <dgm:spPr/>
      <dgm:t>
        <a:bodyPr/>
        <a:lstStyle/>
        <a:p>
          <a:endParaRPr lang="en-IL"/>
        </a:p>
      </dgm:t>
    </dgm:pt>
    <dgm:pt modelId="{DBA93671-0929-4C11-B329-1DEF108A7391}">
      <dgm:prSet phldrT="[Text]"/>
      <dgm:spPr/>
      <dgm:t>
        <a:bodyPr/>
        <a:lstStyle/>
        <a:p>
          <a:r>
            <a:rPr lang="en-US" dirty="0" err="1"/>
            <a:t>Rashi</a:t>
          </a:r>
          <a:r>
            <a:rPr lang="en-US" dirty="0"/>
            <a:t>- It’s an insulting </a:t>
          </a:r>
          <a:r>
            <a:rPr lang="en-US" dirty="0" err="1"/>
            <a:t>kinyan</a:t>
          </a:r>
          <a:r>
            <a:rPr lang="en-US" dirty="0"/>
            <a:t>, and not relevant to </a:t>
          </a:r>
          <a:r>
            <a:rPr lang="he-IL" dirty="0"/>
            <a:t>קידושין</a:t>
          </a:r>
          <a:endParaRPr lang="en-IL" dirty="0"/>
        </a:p>
      </dgm:t>
    </dgm:pt>
    <dgm:pt modelId="{84900600-0A54-42E6-B68B-D746B024B423}" type="parTrans" cxnId="{2F04A260-EB84-498F-9522-F352AA76E530}">
      <dgm:prSet/>
      <dgm:spPr/>
      <dgm:t>
        <a:bodyPr/>
        <a:lstStyle/>
        <a:p>
          <a:endParaRPr lang="en-IL"/>
        </a:p>
      </dgm:t>
    </dgm:pt>
    <dgm:pt modelId="{F6AB3F11-2EEF-4A78-B7FD-0AAFD10C3BEE}" type="sibTrans" cxnId="{2F04A260-EB84-498F-9522-F352AA76E530}">
      <dgm:prSet/>
      <dgm:spPr/>
      <dgm:t>
        <a:bodyPr/>
        <a:lstStyle/>
        <a:p>
          <a:endParaRPr lang="en-IL"/>
        </a:p>
      </dgm:t>
    </dgm:pt>
    <dgm:pt modelId="{721DAD0D-DFEA-4F15-9C2D-2A5854586FD7}">
      <dgm:prSet phldrT="[Text]"/>
      <dgm:spPr/>
      <dgm:t>
        <a:bodyPr/>
        <a:lstStyle/>
        <a:p>
          <a:r>
            <a:rPr lang="en-US" dirty="0"/>
            <a:t>Historically not appropriate</a:t>
          </a:r>
        </a:p>
      </dgm:t>
    </dgm:pt>
    <dgm:pt modelId="{3B1E6D48-2713-465F-B408-2E711E40B669}" type="parTrans" cxnId="{A256BE5A-1FC1-4594-911F-2C3B0D3DA924}">
      <dgm:prSet/>
      <dgm:spPr/>
      <dgm:t>
        <a:bodyPr/>
        <a:lstStyle/>
        <a:p>
          <a:endParaRPr lang="en-IL"/>
        </a:p>
      </dgm:t>
    </dgm:pt>
    <dgm:pt modelId="{4A4DFF4E-1901-4ADC-8494-5D3569BCBC12}" type="sibTrans" cxnId="{A256BE5A-1FC1-4594-911F-2C3B0D3DA924}">
      <dgm:prSet/>
      <dgm:spPr/>
      <dgm:t>
        <a:bodyPr/>
        <a:lstStyle/>
        <a:p>
          <a:endParaRPr lang="en-IL"/>
        </a:p>
      </dgm:t>
    </dgm:pt>
    <dgm:pt modelId="{BABDCF72-AEEA-435B-945E-C0C5C5D96A2C}">
      <dgm:prSet phldrT="[Text]"/>
      <dgm:spPr/>
      <dgm:t>
        <a:bodyPr/>
        <a:lstStyle/>
        <a:p>
          <a:r>
            <a:rPr lang="he-IL" dirty="0"/>
            <a:t>מעשה קידושין</a:t>
          </a:r>
          <a:r>
            <a:rPr lang="en-US" dirty="0"/>
            <a:t> requires </a:t>
          </a:r>
          <a:r>
            <a:rPr lang="he-IL" dirty="0"/>
            <a:t>קנין כבוד</a:t>
          </a:r>
          <a:endParaRPr lang="en-IL" dirty="0"/>
        </a:p>
      </dgm:t>
    </dgm:pt>
    <dgm:pt modelId="{1CC3BB55-F93E-4545-9C0B-D716300CDFB6}" type="parTrans" cxnId="{A96B1D0B-A434-41FC-B88E-CC133552E021}">
      <dgm:prSet/>
      <dgm:spPr/>
      <dgm:t>
        <a:bodyPr/>
        <a:lstStyle/>
        <a:p>
          <a:endParaRPr lang="en-IL"/>
        </a:p>
      </dgm:t>
    </dgm:pt>
    <dgm:pt modelId="{AC669235-1DF7-4DF1-A137-466A6ACFDC02}" type="sibTrans" cxnId="{A96B1D0B-A434-41FC-B88E-CC133552E021}">
      <dgm:prSet/>
      <dgm:spPr/>
      <dgm:t>
        <a:bodyPr/>
        <a:lstStyle/>
        <a:p>
          <a:endParaRPr lang="en-IL"/>
        </a:p>
      </dgm:t>
    </dgm:pt>
    <dgm:pt modelId="{E23A5C37-99C5-4A7D-9059-34A08A480F36}">
      <dgm:prSet phldrT="[Text]"/>
      <dgm:spPr/>
      <dgm:t>
        <a:bodyPr/>
        <a:lstStyle/>
        <a:p>
          <a:r>
            <a:rPr lang="en-US" dirty="0"/>
            <a:t>Perhaps- Torah took things that are natural beginnings to Marriage (gift giving) and Formalized them as kiddushin. </a:t>
          </a:r>
          <a:endParaRPr lang="en-IL" dirty="0"/>
        </a:p>
      </dgm:t>
    </dgm:pt>
    <dgm:pt modelId="{5DDAD41D-3A08-49C0-BC11-372DD6B192BA}" type="parTrans" cxnId="{AC7F20D0-FC95-440D-A23E-95E53D7EAF22}">
      <dgm:prSet/>
      <dgm:spPr/>
    </dgm:pt>
    <dgm:pt modelId="{DC06E621-660C-4F75-B8D2-077FBF8463AE}" type="sibTrans" cxnId="{AC7F20D0-FC95-440D-A23E-95E53D7EAF22}">
      <dgm:prSet/>
      <dgm:spPr/>
    </dgm:pt>
    <dgm:pt modelId="{400B4815-0B88-4579-BCCB-2EE4D50EA596}">
      <dgm:prSet phldrT="[Text]"/>
      <dgm:spPr/>
      <dgm:t>
        <a:bodyPr/>
        <a:lstStyle/>
        <a:p>
          <a:r>
            <a:rPr lang="en-US" dirty="0" err="1"/>
            <a:t>Rashba</a:t>
          </a:r>
          <a:r>
            <a:rPr lang="en-US" dirty="0"/>
            <a:t>- </a:t>
          </a:r>
          <a:r>
            <a:rPr lang="he-IL" dirty="0"/>
            <a:t>לא חשובה לה, גנאי הוא לה</a:t>
          </a:r>
          <a:endParaRPr lang="en-IL" dirty="0"/>
        </a:p>
      </dgm:t>
    </dgm:pt>
    <dgm:pt modelId="{B7FA2335-E7C1-408B-AC90-28BAE5333A0D}" type="parTrans" cxnId="{5EAB7D54-EAB4-43CA-9E04-CEB7C5DBEF01}">
      <dgm:prSet/>
      <dgm:spPr/>
    </dgm:pt>
    <dgm:pt modelId="{2469EEA3-7AEC-4C5D-87EE-2F34C05636D3}" type="sibTrans" cxnId="{5EAB7D54-EAB4-43CA-9E04-CEB7C5DBEF01}">
      <dgm:prSet/>
      <dgm:spPr/>
    </dgm:pt>
    <dgm:pt modelId="{04A0B936-3257-4E9B-8FCF-8120FE9A82FC}">
      <dgm:prSet phldrT="[Text]"/>
      <dgm:spPr/>
      <dgm:t>
        <a:bodyPr/>
        <a:lstStyle/>
        <a:p>
          <a:r>
            <a:rPr lang="en-US" dirty="0"/>
            <a:t>Kiddushin needs to create a feeling of being valued and cherished. </a:t>
          </a:r>
          <a:endParaRPr lang="en-IL" dirty="0"/>
        </a:p>
      </dgm:t>
    </dgm:pt>
    <dgm:pt modelId="{68108171-4804-4A7E-A822-E208EBACEC1A}" type="parTrans" cxnId="{F6A44327-A08F-4BAF-8F89-F293577E7C38}">
      <dgm:prSet/>
      <dgm:spPr/>
    </dgm:pt>
    <dgm:pt modelId="{EDD20D92-73C5-49E7-AFC2-384F21F40632}" type="sibTrans" cxnId="{F6A44327-A08F-4BAF-8F89-F293577E7C38}">
      <dgm:prSet/>
      <dgm:spPr/>
    </dgm:pt>
    <dgm:pt modelId="{E69F49F0-1D9A-4B12-B033-5CB87CB2AE94}">
      <dgm:prSet phldrT="[Text]"/>
      <dgm:spPr/>
      <dgm:t>
        <a:bodyPr/>
        <a:lstStyle/>
        <a:p>
          <a:r>
            <a:rPr lang="en-US" dirty="0"/>
            <a:t>The fact that an appropriate </a:t>
          </a:r>
          <a:r>
            <a:rPr lang="he-IL" dirty="0"/>
            <a:t>מעשה קנין</a:t>
          </a:r>
          <a:r>
            <a:rPr lang="en-US" dirty="0"/>
            <a:t> was done and agreed to is insufficient. </a:t>
          </a:r>
          <a:endParaRPr lang="en-IL" dirty="0"/>
        </a:p>
      </dgm:t>
    </dgm:pt>
    <dgm:pt modelId="{BA308A80-AB61-4AC5-9E79-834E5CADBFA6}" type="parTrans" cxnId="{0FB10406-C511-4E38-B445-F7142A5FE6D0}">
      <dgm:prSet/>
      <dgm:spPr/>
    </dgm:pt>
    <dgm:pt modelId="{384EF20E-DBA7-4259-8648-8645B1581C68}" type="sibTrans" cxnId="{0FB10406-C511-4E38-B445-F7142A5FE6D0}">
      <dgm:prSet/>
      <dgm:spPr/>
    </dgm:pt>
    <dgm:pt modelId="{C008B57F-6044-4FDE-AB7E-549A809FF07E}" type="pres">
      <dgm:prSet presAssocID="{47E20A3A-EFAE-47CA-9723-0BDEC88728FD}" presName="hierChild1" presStyleCnt="0">
        <dgm:presLayoutVars>
          <dgm:chPref val="1"/>
          <dgm:dir/>
          <dgm:animOne val="branch"/>
          <dgm:animLvl val="lvl"/>
          <dgm:resizeHandles/>
        </dgm:presLayoutVars>
      </dgm:prSet>
      <dgm:spPr/>
    </dgm:pt>
    <dgm:pt modelId="{982075BD-4499-4249-A4E8-400F5BBD2049}" type="pres">
      <dgm:prSet presAssocID="{E6105969-3512-40F1-9AC3-DE18D62B4BEA}" presName="hierRoot1" presStyleCnt="0"/>
      <dgm:spPr/>
    </dgm:pt>
    <dgm:pt modelId="{FBC73FEF-9835-4714-BB7F-182242F9FF98}" type="pres">
      <dgm:prSet presAssocID="{E6105969-3512-40F1-9AC3-DE18D62B4BEA}" presName="composite" presStyleCnt="0"/>
      <dgm:spPr/>
    </dgm:pt>
    <dgm:pt modelId="{3C95ACD2-AA94-41F8-9FFE-9D3486E02D5E}" type="pres">
      <dgm:prSet presAssocID="{E6105969-3512-40F1-9AC3-DE18D62B4BEA}" presName="background" presStyleLbl="node0" presStyleIdx="0" presStyleCnt="1"/>
      <dgm:spPr/>
    </dgm:pt>
    <dgm:pt modelId="{B983776F-7640-4006-A0A7-819E6A60E34F}" type="pres">
      <dgm:prSet presAssocID="{E6105969-3512-40F1-9AC3-DE18D62B4BEA}" presName="text" presStyleLbl="fgAcc0" presStyleIdx="0" presStyleCnt="1">
        <dgm:presLayoutVars>
          <dgm:chPref val="3"/>
        </dgm:presLayoutVars>
      </dgm:prSet>
      <dgm:spPr/>
    </dgm:pt>
    <dgm:pt modelId="{6B9820AD-1651-457B-A3DE-7DFA904F8E82}" type="pres">
      <dgm:prSet presAssocID="{E6105969-3512-40F1-9AC3-DE18D62B4BEA}" presName="hierChild2" presStyleCnt="0"/>
      <dgm:spPr/>
    </dgm:pt>
    <dgm:pt modelId="{90CADA0B-FFD8-4C05-A184-CBA50E375E3A}" type="pres">
      <dgm:prSet presAssocID="{B22BE121-6B17-408B-AF6E-FE27E8EB17D3}" presName="Name10" presStyleLbl="parChTrans1D2" presStyleIdx="0" presStyleCnt="3"/>
      <dgm:spPr/>
    </dgm:pt>
    <dgm:pt modelId="{E2E030D1-878F-41D2-B046-6709A1A778C5}" type="pres">
      <dgm:prSet presAssocID="{320281AD-15BD-40A8-A890-102410AB812E}" presName="hierRoot2" presStyleCnt="0"/>
      <dgm:spPr/>
    </dgm:pt>
    <dgm:pt modelId="{BE622EC2-832E-42D4-BD2C-55E672C518C2}" type="pres">
      <dgm:prSet presAssocID="{320281AD-15BD-40A8-A890-102410AB812E}" presName="composite2" presStyleCnt="0"/>
      <dgm:spPr/>
    </dgm:pt>
    <dgm:pt modelId="{AF67C15D-11D9-4E89-8931-D0BEB0C3C954}" type="pres">
      <dgm:prSet presAssocID="{320281AD-15BD-40A8-A890-102410AB812E}" presName="background2" presStyleLbl="node2" presStyleIdx="0" presStyleCnt="3"/>
      <dgm:spPr/>
    </dgm:pt>
    <dgm:pt modelId="{7A629C1E-DD55-4F25-8083-73C43DFB6D42}" type="pres">
      <dgm:prSet presAssocID="{320281AD-15BD-40A8-A890-102410AB812E}" presName="text2" presStyleLbl="fgAcc2" presStyleIdx="0" presStyleCnt="3">
        <dgm:presLayoutVars>
          <dgm:chPref val="3"/>
        </dgm:presLayoutVars>
      </dgm:prSet>
      <dgm:spPr/>
    </dgm:pt>
    <dgm:pt modelId="{FC43E4AA-AC00-4EA1-BECC-D255288A7A78}" type="pres">
      <dgm:prSet presAssocID="{320281AD-15BD-40A8-A890-102410AB812E}" presName="hierChild3" presStyleCnt="0"/>
      <dgm:spPr/>
    </dgm:pt>
    <dgm:pt modelId="{8205D49D-AE05-4739-9CF9-551095641576}" type="pres">
      <dgm:prSet presAssocID="{84900600-0A54-42E6-B68B-D746B024B423}" presName="Name17" presStyleLbl="parChTrans1D3" presStyleIdx="0" presStyleCnt="3"/>
      <dgm:spPr/>
    </dgm:pt>
    <dgm:pt modelId="{C5418048-0FCA-4A3B-940E-0194C2EDD36D}" type="pres">
      <dgm:prSet presAssocID="{DBA93671-0929-4C11-B329-1DEF108A7391}" presName="hierRoot3" presStyleCnt="0"/>
      <dgm:spPr/>
    </dgm:pt>
    <dgm:pt modelId="{6A99276B-8EA5-4B89-BED3-510B8EAA7C68}" type="pres">
      <dgm:prSet presAssocID="{DBA93671-0929-4C11-B329-1DEF108A7391}" presName="composite3" presStyleCnt="0"/>
      <dgm:spPr/>
    </dgm:pt>
    <dgm:pt modelId="{B4F75B87-DC12-4148-81E2-222F47837436}" type="pres">
      <dgm:prSet presAssocID="{DBA93671-0929-4C11-B329-1DEF108A7391}" presName="background3" presStyleLbl="node3" presStyleIdx="0" presStyleCnt="3"/>
      <dgm:spPr/>
    </dgm:pt>
    <dgm:pt modelId="{EA7C9A4C-F1E7-4A54-88B5-C3591CF826FD}" type="pres">
      <dgm:prSet presAssocID="{DBA93671-0929-4C11-B329-1DEF108A7391}" presName="text3" presStyleLbl="fgAcc3" presStyleIdx="0" presStyleCnt="3">
        <dgm:presLayoutVars>
          <dgm:chPref val="3"/>
        </dgm:presLayoutVars>
      </dgm:prSet>
      <dgm:spPr/>
    </dgm:pt>
    <dgm:pt modelId="{49A11EA0-5DAE-401F-8082-F63F5A560A10}" type="pres">
      <dgm:prSet presAssocID="{DBA93671-0929-4C11-B329-1DEF108A7391}" presName="hierChild4" presStyleCnt="0"/>
      <dgm:spPr/>
    </dgm:pt>
    <dgm:pt modelId="{AC1ABD96-9B85-4D67-BB9E-3847C0EDF8E7}" type="pres">
      <dgm:prSet presAssocID="{1CC3BB55-F93E-4545-9C0B-D716300CDFB6}" presName="Name23" presStyleLbl="parChTrans1D4" presStyleIdx="0" presStyleCnt="4"/>
      <dgm:spPr/>
    </dgm:pt>
    <dgm:pt modelId="{6AFB2928-5EE4-4554-8715-86F00788282B}" type="pres">
      <dgm:prSet presAssocID="{BABDCF72-AEEA-435B-945E-C0C5C5D96A2C}" presName="hierRoot4" presStyleCnt="0"/>
      <dgm:spPr/>
    </dgm:pt>
    <dgm:pt modelId="{4F1EA2EB-C681-4B87-84C3-EED70515B0D4}" type="pres">
      <dgm:prSet presAssocID="{BABDCF72-AEEA-435B-945E-C0C5C5D96A2C}" presName="composite4" presStyleCnt="0"/>
      <dgm:spPr/>
    </dgm:pt>
    <dgm:pt modelId="{AD9CCECF-8C37-484E-A2F4-20EDA1263BF4}" type="pres">
      <dgm:prSet presAssocID="{BABDCF72-AEEA-435B-945E-C0C5C5D96A2C}" presName="background4" presStyleLbl="node4" presStyleIdx="0" presStyleCnt="4"/>
      <dgm:spPr/>
    </dgm:pt>
    <dgm:pt modelId="{29562DB9-5622-4C14-9720-F683F12D14C9}" type="pres">
      <dgm:prSet presAssocID="{BABDCF72-AEEA-435B-945E-C0C5C5D96A2C}" presName="text4" presStyleLbl="fgAcc4" presStyleIdx="0" presStyleCnt="4">
        <dgm:presLayoutVars>
          <dgm:chPref val="3"/>
        </dgm:presLayoutVars>
      </dgm:prSet>
      <dgm:spPr/>
    </dgm:pt>
    <dgm:pt modelId="{473DC27D-74BF-4F69-95EA-8F11ED3BAE52}" type="pres">
      <dgm:prSet presAssocID="{BABDCF72-AEEA-435B-945E-C0C5C5D96A2C}" presName="hierChild5" presStyleCnt="0"/>
      <dgm:spPr/>
    </dgm:pt>
    <dgm:pt modelId="{42F465D1-A7E0-4EFC-84C3-050659D89607}" type="pres">
      <dgm:prSet presAssocID="{3B1E6D48-2713-465F-B408-2E711E40B669}" presName="Name10" presStyleLbl="parChTrans1D2" presStyleIdx="1" presStyleCnt="3"/>
      <dgm:spPr/>
    </dgm:pt>
    <dgm:pt modelId="{E6E5675F-3DB7-42CD-A04B-AD2869788B39}" type="pres">
      <dgm:prSet presAssocID="{721DAD0D-DFEA-4F15-9C2D-2A5854586FD7}" presName="hierRoot2" presStyleCnt="0"/>
      <dgm:spPr/>
    </dgm:pt>
    <dgm:pt modelId="{B4C49386-7A58-4813-B1D4-73751CB39312}" type="pres">
      <dgm:prSet presAssocID="{721DAD0D-DFEA-4F15-9C2D-2A5854586FD7}" presName="composite2" presStyleCnt="0"/>
      <dgm:spPr/>
    </dgm:pt>
    <dgm:pt modelId="{D5088131-2528-490F-AA1F-4D9DF0C7ECAD}" type="pres">
      <dgm:prSet presAssocID="{721DAD0D-DFEA-4F15-9C2D-2A5854586FD7}" presName="background2" presStyleLbl="node2" presStyleIdx="1" presStyleCnt="3"/>
      <dgm:spPr/>
    </dgm:pt>
    <dgm:pt modelId="{F4E0A864-2AAA-4E9B-A8D8-84ECEF7A1356}" type="pres">
      <dgm:prSet presAssocID="{721DAD0D-DFEA-4F15-9C2D-2A5854586FD7}" presName="text2" presStyleLbl="fgAcc2" presStyleIdx="1" presStyleCnt="3">
        <dgm:presLayoutVars>
          <dgm:chPref val="3"/>
        </dgm:presLayoutVars>
      </dgm:prSet>
      <dgm:spPr/>
    </dgm:pt>
    <dgm:pt modelId="{473B315E-B469-42F3-BB79-DD675300E723}" type="pres">
      <dgm:prSet presAssocID="{721DAD0D-DFEA-4F15-9C2D-2A5854586FD7}" presName="hierChild3" presStyleCnt="0"/>
      <dgm:spPr/>
    </dgm:pt>
    <dgm:pt modelId="{2754F1B3-A005-4E12-B4C6-C55B672CA38C}" type="pres">
      <dgm:prSet presAssocID="{6AB4B83D-68E0-458A-A295-0B1951028528}" presName="Name17" presStyleLbl="parChTrans1D3" presStyleIdx="1" presStyleCnt="3"/>
      <dgm:spPr/>
    </dgm:pt>
    <dgm:pt modelId="{A5FEA6B9-0CE8-493E-A170-7985E2F520B6}" type="pres">
      <dgm:prSet presAssocID="{459C0455-6133-460F-99BB-4CB02B7D405F}" presName="hierRoot3" presStyleCnt="0"/>
      <dgm:spPr/>
    </dgm:pt>
    <dgm:pt modelId="{07538B20-F9FC-4B4F-ABCC-47D57E2EC263}" type="pres">
      <dgm:prSet presAssocID="{459C0455-6133-460F-99BB-4CB02B7D405F}" presName="composite3" presStyleCnt="0"/>
      <dgm:spPr/>
    </dgm:pt>
    <dgm:pt modelId="{DE3CA95B-9D43-4FD9-861B-DDB55760C1F5}" type="pres">
      <dgm:prSet presAssocID="{459C0455-6133-460F-99BB-4CB02B7D405F}" presName="background3" presStyleLbl="node3" presStyleIdx="1" presStyleCnt="3"/>
      <dgm:spPr/>
    </dgm:pt>
    <dgm:pt modelId="{B0B3BAC8-35C0-42D8-8FA1-86678FFF3665}" type="pres">
      <dgm:prSet presAssocID="{459C0455-6133-460F-99BB-4CB02B7D405F}" presName="text3" presStyleLbl="fgAcc3" presStyleIdx="1" presStyleCnt="3">
        <dgm:presLayoutVars>
          <dgm:chPref val="3"/>
        </dgm:presLayoutVars>
      </dgm:prSet>
      <dgm:spPr/>
    </dgm:pt>
    <dgm:pt modelId="{EFDE3504-7291-48D6-9F2D-4FA39F381A1C}" type="pres">
      <dgm:prSet presAssocID="{459C0455-6133-460F-99BB-4CB02B7D405F}" presName="hierChild4" presStyleCnt="0"/>
      <dgm:spPr/>
    </dgm:pt>
    <dgm:pt modelId="{4BC700CD-BE97-437F-B2A7-84E23804A921}" type="pres">
      <dgm:prSet presAssocID="{5DDAD41D-3A08-49C0-BC11-372DD6B192BA}" presName="Name23" presStyleLbl="parChTrans1D4" presStyleIdx="1" presStyleCnt="4"/>
      <dgm:spPr/>
    </dgm:pt>
    <dgm:pt modelId="{8E685719-4CD0-46A4-9021-C1264839D799}" type="pres">
      <dgm:prSet presAssocID="{E23A5C37-99C5-4A7D-9059-34A08A480F36}" presName="hierRoot4" presStyleCnt="0"/>
      <dgm:spPr/>
    </dgm:pt>
    <dgm:pt modelId="{E83D22CE-83CA-4A86-9F64-2F101F2F887E}" type="pres">
      <dgm:prSet presAssocID="{E23A5C37-99C5-4A7D-9059-34A08A480F36}" presName="composite4" presStyleCnt="0"/>
      <dgm:spPr/>
    </dgm:pt>
    <dgm:pt modelId="{85A66CC5-CBC3-4CCD-9C8B-0CEF63949EF8}" type="pres">
      <dgm:prSet presAssocID="{E23A5C37-99C5-4A7D-9059-34A08A480F36}" presName="background4" presStyleLbl="node4" presStyleIdx="1" presStyleCnt="4"/>
      <dgm:spPr/>
    </dgm:pt>
    <dgm:pt modelId="{F1285DEC-9BE6-474E-89BD-5C33190655E5}" type="pres">
      <dgm:prSet presAssocID="{E23A5C37-99C5-4A7D-9059-34A08A480F36}" presName="text4" presStyleLbl="fgAcc4" presStyleIdx="1" presStyleCnt="4">
        <dgm:presLayoutVars>
          <dgm:chPref val="3"/>
        </dgm:presLayoutVars>
      </dgm:prSet>
      <dgm:spPr/>
    </dgm:pt>
    <dgm:pt modelId="{9F0D04C5-5EC0-47DC-BE4C-486F59336F4B}" type="pres">
      <dgm:prSet presAssocID="{E23A5C37-99C5-4A7D-9059-34A08A480F36}" presName="hierChild5" presStyleCnt="0"/>
      <dgm:spPr/>
    </dgm:pt>
    <dgm:pt modelId="{23110D1C-0157-435D-80BF-85CBE2364A14}" type="pres">
      <dgm:prSet presAssocID="{EEC6C4E2-4A87-4140-8E8E-816D9AC922DD}" presName="Name10" presStyleLbl="parChTrans1D2" presStyleIdx="2" presStyleCnt="3"/>
      <dgm:spPr/>
    </dgm:pt>
    <dgm:pt modelId="{3DB8C89A-2524-498A-94B9-7AB2D205D999}" type="pres">
      <dgm:prSet presAssocID="{5BB0C989-AB8C-4F89-A5A2-67F76A7C4047}" presName="hierRoot2" presStyleCnt="0"/>
      <dgm:spPr/>
    </dgm:pt>
    <dgm:pt modelId="{49CB9F44-6870-49B8-8D2A-5287261A19C0}" type="pres">
      <dgm:prSet presAssocID="{5BB0C989-AB8C-4F89-A5A2-67F76A7C4047}" presName="composite2" presStyleCnt="0"/>
      <dgm:spPr/>
    </dgm:pt>
    <dgm:pt modelId="{7F474B52-0A6C-4129-95F4-E2381AFFAD70}" type="pres">
      <dgm:prSet presAssocID="{5BB0C989-AB8C-4F89-A5A2-67F76A7C4047}" presName="background2" presStyleLbl="node2" presStyleIdx="2" presStyleCnt="3"/>
      <dgm:spPr/>
    </dgm:pt>
    <dgm:pt modelId="{D170DF74-9F24-464D-8287-8605043D89AF}" type="pres">
      <dgm:prSet presAssocID="{5BB0C989-AB8C-4F89-A5A2-67F76A7C4047}" presName="text2" presStyleLbl="fgAcc2" presStyleIdx="2" presStyleCnt="3">
        <dgm:presLayoutVars>
          <dgm:chPref val="3"/>
        </dgm:presLayoutVars>
      </dgm:prSet>
      <dgm:spPr/>
    </dgm:pt>
    <dgm:pt modelId="{E98BACDA-F471-45E8-8674-059931B7A540}" type="pres">
      <dgm:prSet presAssocID="{5BB0C989-AB8C-4F89-A5A2-67F76A7C4047}" presName="hierChild3" presStyleCnt="0"/>
      <dgm:spPr/>
    </dgm:pt>
    <dgm:pt modelId="{FAD2FC4B-1F90-4713-91EE-9A69DF423AE3}" type="pres">
      <dgm:prSet presAssocID="{B7FA2335-E7C1-408B-AC90-28BAE5333A0D}" presName="Name17" presStyleLbl="parChTrans1D3" presStyleIdx="2" presStyleCnt="3"/>
      <dgm:spPr/>
    </dgm:pt>
    <dgm:pt modelId="{D9D560CD-D38B-4534-8D64-7EE995C018AA}" type="pres">
      <dgm:prSet presAssocID="{400B4815-0B88-4579-BCCB-2EE4D50EA596}" presName="hierRoot3" presStyleCnt="0"/>
      <dgm:spPr/>
    </dgm:pt>
    <dgm:pt modelId="{D4E3B871-E1CC-47C4-8AC5-40D4F1FC7B63}" type="pres">
      <dgm:prSet presAssocID="{400B4815-0B88-4579-BCCB-2EE4D50EA596}" presName="composite3" presStyleCnt="0"/>
      <dgm:spPr/>
    </dgm:pt>
    <dgm:pt modelId="{F9BF5696-0DFD-4B08-91D8-F3EC9D393593}" type="pres">
      <dgm:prSet presAssocID="{400B4815-0B88-4579-BCCB-2EE4D50EA596}" presName="background3" presStyleLbl="node3" presStyleIdx="2" presStyleCnt="3"/>
      <dgm:spPr/>
    </dgm:pt>
    <dgm:pt modelId="{0E26B725-135A-40CF-A5E0-0C4B89CE25B6}" type="pres">
      <dgm:prSet presAssocID="{400B4815-0B88-4579-BCCB-2EE4D50EA596}" presName="text3" presStyleLbl="fgAcc3" presStyleIdx="2" presStyleCnt="3">
        <dgm:presLayoutVars>
          <dgm:chPref val="3"/>
        </dgm:presLayoutVars>
      </dgm:prSet>
      <dgm:spPr/>
    </dgm:pt>
    <dgm:pt modelId="{158F4108-25BC-468E-8E91-A313A120EBE0}" type="pres">
      <dgm:prSet presAssocID="{400B4815-0B88-4579-BCCB-2EE4D50EA596}" presName="hierChild4" presStyleCnt="0"/>
      <dgm:spPr/>
    </dgm:pt>
    <dgm:pt modelId="{082F633B-DE3F-42DD-B246-C94B8CEAC281}" type="pres">
      <dgm:prSet presAssocID="{68108171-4804-4A7E-A822-E208EBACEC1A}" presName="Name23" presStyleLbl="parChTrans1D4" presStyleIdx="2" presStyleCnt="4"/>
      <dgm:spPr/>
    </dgm:pt>
    <dgm:pt modelId="{4E46FA93-E685-4089-8691-F8630DD81892}" type="pres">
      <dgm:prSet presAssocID="{04A0B936-3257-4E9B-8FCF-8120FE9A82FC}" presName="hierRoot4" presStyleCnt="0"/>
      <dgm:spPr/>
    </dgm:pt>
    <dgm:pt modelId="{7D9DE2EC-EB61-417C-A00D-E6542205E28B}" type="pres">
      <dgm:prSet presAssocID="{04A0B936-3257-4E9B-8FCF-8120FE9A82FC}" presName="composite4" presStyleCnt="0"/>
      <dgm:spPr/>
    </dgm:pt>
    <dgm:pt modelId="{FFBE1497-1287-4D8A-AC83-B39399CE1D9B}" type="pres">
      <dgm:prSet presAssocID="{04A0B936-3257-4E9B-8FCF-8120FE9A82FC}" presName="background4" presStyleLbl="node4" presStyleIdx="2" presStyleCnt="4"/>
      <dgm:spPr/>
    </dgm:pt>
    <dgm:pt modelId="{18294600-14F1-4AAF-8F75-9886883EB72E}" type="pres">
      <dgm:prSet presAssocID="{04A0B936-3257-4E9B-8FCF-8120FE9A82FC}" presName="text4" presStyleLbl="fgAcc4" presStyleIdx="2" presStyleCnt="4">
        <dgm:presLayoutVars>
          <dgm:chPref val="3"/>
        </dgm:presLayoutVars>
      </dgm:prSet>
      <dgm:spPr/>
    </dgm:pt>
    <dgm:pt modelId="{B0503FCB-2630-4757-BD1E-38F267E9E5B0}" type="pres">
      <dgm:prSet presAssocID="{04A0B936-3257-4E9B-8FCF-8120FE9A82FC}" presName="hierChild5" presStyleCnt="0"/>
      <dgm:spPr/>
    </dgm:pt>
    <dgm:pt modelId="{B58DF049-6206-4200-BA2C-F149E1E626A2}" type="pres">
      <dgm:prSet presAssocID="{BA308A80-AB61-4AC5-9E79-834E5CADBFA6}" presName="Name23" presStyleLbl="parChTrans1D4" presStyleIdx="3" presStyleCnt="4"/>
      <dgm:spPr/>
    </dgm:pt>
    <dgm:pt modelId="{97B68812-B3A5-491A-B5E6-C500B826D313}" type="pres">
      <dgm:prSet presAssocID="{E69F49F0-1D9A-4B12-B033-5CB87CB2AE94}" presName="hierRoot4" presStyleCnt="0"/>
      <dgm:spPr/>
    </dgm:pt>
    <dgm:pt modelId="{D86BD428-4C72-44C9-B02B-2F114E7D7FBF}" type="pres">
      <dgm:prSet presAssocID="{E69F49F0-1D9A-4B12-B033-5CB87CB2AE94}" presName="composite4" presStyleCnt="0"/>
      <dgm:spPr/>
    </dgm:pt>
    <dgm:pt modelId="{A4265E6D-E086-4483-B31F-FD4FC0372924}" type="pres">
      <dgm:prSet presAssocID="{E69F49F0-1D9A-4B12-B033-5CB87CB2AE94}" presName="background4" presStyleLbl="node4" presStyleIdx="3" presStyleCnt="4"/>
      <dgm:spPr/>
    </dgm:pt>
    <dgm:pt modelId="{717D6091-DF07-4CC7-8EAF-D530AD48EC26}" type="pres">
      <dgm:prSet presAssocID="{E69F49F0-1D9A-4B12-B033-5CB87CB2AE94}" presName="text4" presStyleLbl="fgAcc4" presStyleIdx="3" presStyleCnt="4">
        <dgm:presLayoutVars>
          <dgm:chPref val="3"/>
        </dgm:presLayoutVars>
      </dgm:prSet>
      <dgm:spPr/>
    </dgm:pt>
    <dgm:pt modelId="{A2CD103E-00A6-440F-851B-4507692A910F}" type="pres">
      <dgm:prSet presAssocID="{E69F49F0-1D9A-4B12-B033-5CB87CB2AE94}" presName="hierChild5" presStyleCnt="0"/>
      <dgm:spPr/>
    </dgm:pt>
  </dgm:ptLst>
  <dgm:cxnLst>
    <dgm:cxn modelId="{0FB10406-C511-4E38-B445-F7142A5FE6D0}" srcId="{400B4815-0B88-4579-BCCB-2EE4D50EA596}" destId="{E69F49F0-1D9A-4B12-B033-5CB87CB2AE94}" srcOrd="1" destOrd="0" parTransId="{BA308A80-AB61-4AC5-9E79-834E5CADBFA6}" sibTransId="{384EF20E-DBA7-4259-8648-8645B1581C68}"/>
    <dgm:cxn modelId="{129E2C07-0CD0-4D3D-BDC8-6E75CCE444A0}" type="presOf" srcId="{47E20A3A-EFAE-47CA-9723-0BDEC88728FD}" destId="{C008B57F-6044-4FDE-AB7E-549A809FF07E}" srcOrd="0" destOrd="0" presId="urn:microsoft.com/office/officeart/2005/8/layout/hierarchy1"/>
    <dgm:cxn modelId="{A96B1D0B-A434-41FC-B88E-CC133552E021}" srcId="{DBA93671-0929-4C11-B329-1DEF108A7391}" destId="{BABDCF72-AEEA-435B-945E-C0C5C5D96A2C}" srcOrd="0" destOrd="0" parTransId="{1CC3BB55-F93E-4545-9C0B-D716300CDFB6}" sibTransId="{AC669235-1DF7-4DF1-A137-466A6ACFDC02}"/>
    <dgm:cxn modelId="{FD82340C-584C-4BB3-9430-CEF333AE9F2D}" srcId="{E6105969-3512-40F1-9AC3-DE18D62B4BEA}" destId="{320281AD-15BD-40A8-A890-102410AB812E}" srcOrd="0" destOrd="0" parTransId="{B22BE121-6B17-408B-AF6E-FE27E8EB17D3}" sibTransId="{A82B94C0-EAF3-4467-AA8C-04F7793F7FCD}"/>
    <dgm:cxn modelId="{E8A8B519-A3D4-4BDC-82ED-EF7000C0A7FA}" type="presOf" srcId="{B22BE121-6B17-408B-AF6E-FE27E8EB17D3}" destId="{90CADA0B-FFD8-4C05-A184-CBA50E375E3A}" srcOrd="0" destOrd="0" presId="urn:microsoft.com/office/officeart/2005/8/layout/hierarchy1"/>
    <dgm:cxn modelId="{CE810A1F-F379-4BAB-8415-814FAA662A2C}" type="presOf" srcId="{3B1E6D48-2713-465F-B408-2E711E40B669}" destId="{42F465D1-A7E0-4EFC-84C3-050659D89607}" srcOrd="0" destOrd="0" presId="urn:microsoft.com/office/officeart/2005/8/layout/hierarchy1"/>
    <dgm:cxn modelId="{EC9F4520-A72B-45F5-B25B-1F999F8ECA3E}" type="presOf" srcId="{B7FA2335-E7C1-408B-AC90-28BAE5333A0D}" destId="{FAD2FC4B-1F90-4713-91EE-9A69DF423AE3}" srcOrd="0" destOrd="0" presId="urn:microsoft.com/office/officeart/2005/8/layout/hierarchy1"/>
    <dgm:cxn modelId="{F6A44327-A08F-4BAF-8F89-F293577E7C38}" srcId="{400B4815-0B88-4579-BCCB-2EE4D50EA596}" destId="{04A0B936-3257-4E9B-8FCF-8120FE9A82FC}" srcOrd="0" destOrd="0" parTransId="{68108171-4804-4A7E-A822-E208EBACEC1A}" sibTransId="{EDD20D92-73C5-49E7-AFC2-384F21F40632}"/>
    <dgm:cxn modelId="{A3344727-419A-49B2-B574-CF388441AC10}" type="presOf" srcId="{5DDAD41D-3A08-49C0-BC11-372DD6B192BA}" destId="{4BC700CD-BE97-437F-B2A7-84E23804A921}" srcOrd="0" destOrd="0" presId="urn:microsoft.com/office/officeart/2005/8/layout/hierarchy1"/>
    <dgm:cxn modelId="{8ABD3D35-3829-4CA2-8E15-6E97D9BCE3B2}" type="presOf" srcId="{84900600-0A54-42E6-B68B-D746B024B423}" destId="{8205D49D-AE05-4739-9CF9-551095641576}" srcOrd="0" destOrd="0" presId="urn:microsoft.com/office/officeart/2005/8/layout/hierarchy1"/>
    <dgm:cxn modelId="{4D6C8E5D-6C85-4F28-A9E6-7FAE917FC2BC}" type="presOf" srcId="{E69F49F0-1D9A-4B12-B033-5CB87CB2AE94}" destId="{717D6091-DF07-4CC7-8EAF-D530AD48EC26}" srcOrd="0" destOrd="0" presId="urn:microsoft.com/office/officeart/2005/8/layout/hierarchy1"/>
    <dgm:cxn modelId="{2F04A260-EB84-498F-9522-F352AA76E530}" srcId="{320281AD-15BD-40A8-A890-102410AB812E}" destId="{DBA93671-0929-4C11-B329-1DEF108A7391}" srcOrd="0" destOrd="0" parTransId="{84900600-0A54-42E6-B68B-D746B024B423}" sibTransId="{F6AB3F11-2EEF-4A78-B7FD-0AAFD10C3BEE}"/>
    <dgm:cxn modelId="{90941F62-C001-4D93-864F-96DBF25377D6}" type="presOf" srcId="{BA308A80-AB61-4AC5-9E79-834E5CADBFA6}" destId="{B58DF049-6206-4200-BA2C-F149E1E626A2}" srcOrd="0" destOrd="0" presId="urn:microsoft.com/office/officeart/2005/8/layout/hierarchy1"/>
    <dgm:cxn modelId="{DD9E0443-99DA-4F57-BA5B-01DCE01CF403}" srcId="{47E20A3A-EFAE-47CA-9723-0BDEC88728FD}" destId="{E6105969-3512-40F1-9AC3-DE18D62B4BEA}" srcOrd="0" destOrd="0" parTransId="{C592CFB8-9C3B-4591-827D-319F8054B577}" sibTransId="{FE57E6AD-3582-4EEF-BD19-4FC381C2550F}"/>
    <dgm:cxn modelId="{1F133846-E823-4221-B297-791862364D3C}" type="presOf" srcId="{459C0455-6133-460F-99BB-4CB02B7D405F}" destId="{B0B3BAC8-35C0-42D8-8FA1-86678FFF3665}" srcOrd="0" destOrd="0" presId="urn:microsoft.com/office/officeart/2005/8/layout/hierarchy1"/>
    <dgm:cxn modelId="{5B00DF6D-6901-4E29-B3D8-91471134265F}" type="presOf" srcId="{68108171-4804-4A7E-A822-E208EBACEC1A}" destId="{082F633B-DE3F-42DD-B246-C94B8CEAC281}" srcOrd="0" destOrd="0" presId="urn:microsoft.com/office/officeart/2005/8/layout/hierarchy1"/>
    <dgm:cxn modelId="{8226E872-35D1-4090-99A0-2B383F1782E8}" type="presOf" srcId="{320281AD-15BD-40A8-A890-102410AB812E}" destId="{7A629C1E-DD55-4F25-8083-73C43DFB6D42}" srcOrd="0" destOrd="0" presId="urn:microsoft.com/office/officeart/2005/8/layout/hierarchy1"/>
    <dgm:cxn modelId="{5EAB7D54-EAB4-43CA-9E04-CEB7C5DBEF01}" srcId="{5BB0C989-AB8C-4F89-A5A2-67F76A7C4047}" destId="{400B4815-0B88-4579-BCCB-2EE4D50EA596}" srcOrd="0" destOrd="0" parTransId="{B7FA2335-E7C1-408B-AC90-28BAE5333A0D}" sibTransId="{2469EEA3-7AEC-4C5D-87EE-2F34C05636D3}"/>
    <dgm:cxn modelId="{57079C75-66CC-4E20-9DDB-0F40348D2AFC}" type="presOf" srcId="{04A0B936-3257-4E9B-8FCF-8120FE9A82FC}" destId="{18294600-14F1-4AAF-8F75-9886883EB72E}" srcOrd="0" destOrd="0" presId="urn:microsoft.com/office/officeart/2005/8/layout/hierarchy1"/>
    <dgm:cxn modelId="{A256BE5A-1FC1-4594-911F-2C3B0D3DA924}" srcId="{E6105969-3512-40F1-9AC3-DE18D62B4BEA}" destId="{721DAD0D-DFEA-4F15-9C2D-2A5854586FD7}" srcOrd="1" destOrd="0" parTransId="{3B1E6D48-2713-465F-B408-2E711E40B669}" sibTransId="{4A4DFF4E-1901-4ADC-8494-5D3569BCBC12}"/>
    <dgm:cxn modelId="{C2F34F83-8E75-45DC-943B-EACA012459AF}" type="presOf" srcId="{6AB4B83D-68E0-458A-A295-0B1951028528}" destId="{2754F1B3-A005-4E12-B4C6-C55B672CA38C}" srcOrd="0" destOrd="0" presId="urn:microsoft.com/office/officeart/2005/8/layout/hierarchy1"/>
    <dgm:cxn modelId="{203DD59F-7793-416C-B617-3CD437CEA3BA}" type="presOf" srcId="{E6105969-3512-40F1-9AC3-DE18D62B4BEA}" destId="{B983776F-7640-4006-A0A7-819E6A60E34F}" srcOrd="0" destOrd="0" presId="urn:microsoft.com/office/officeart/2005/8/layout/hierarchy1"/>
    <dgm:cxn modelId="{64EEC5A2-1D94-47BE-B768-094C097BB6AB}" type="presOf" srcId="{BABDCF72-AEEA-435B-945E-C0C5C5D96A2C}" destId="{29562DB9-5622-4C14-9720-F683F12D14C9}" srcOrd="0" destOrd="0" presId="urn:microsoft.com/office/officeart/2005/8/layout/hierarchy1"/>
    <dgm:cxn modelId="{870B9FAF-1C04-47E3-9216-DF59FA732030}" type="presOf" srcId="{400B4815-0B88-4579-BCCB-2EE4D50EA596}" destId="{0E26B725-135A-40CF-A5E0-0C4B89CE25B6}" srcOrd="0" destOrd="0" presId="urn:microsoft.com/office/officeart/2005/8/layout/hierarchy1"/>
    <dgm:cxn modelId="{A1AB3DC7-7FEE-4306-98CF-869CE761E63B}" type="presOf" srcId="{1CC3BB55-F93E-4545-9C0B-D716300CDFB6}" destId="{AC1ABD96-9B85-4D67-BB9E-3847C0EDF8E7}" srcOrd="0" destOrd="0" presId="urn:microsoft.com/office/officeart/2005/8/layout/hierarchy1"/>
    <dgm:cxn modelId="{C8FA74CE-F886-4CBF-B756-443752E604FA}" type="presOf" srcId="{E23A5C37-99C5-4A7D-9059-34A08A480F36}" destId="{F1285DEC-9BE6-474E-89BD-5C33190655E5}" srcOrd="0" destOrd="0" presId="urn:microsoft.com/office/officeart/2005/8/layout/hierarchy1"/>
    <dgm:cxn modelId="{AC7F20D0-FC95-440D-A23E-95E53D7EAF22}" srcId="{459C0455-6133-460F-99BB-4CB02B7D405F}" destId="{E23A5C37-99C5-4A7D-9059-34A08A480F36}" srcOrd="0" destOrd="0" parTransId="{5DDAD41D-3A08-49C0-BC11-372DD6B192BA}" sibTransId="{DC06E621-660C-4F75-B8D2-077FBF8463AE}"/>
    <dgm:cxn modelId="{168D3AE2-B99F-45EB-97A8-A22997D04978}" type="presOf" srcId="{DBA93671-0929-4C11-B329-1DEF108A7391}" destId="{EA7C9A4C-F1E7-4A54-88B5-C3591CF826FD}" srcOrd="0" destOrd="0" presId="urn:microsoft.com/office/officeart/2005/8/layout/hierarchy1"/>
    <dgm:cxn modelId="{3FBE43E8-F0C4-482E-AD17-4A0951183E8E}" type="presOf" srcId="{5BB0C989-AB8C-4F89-A5A2-67F76A7C4047}" destId="{D170DF74-9F24-464D-8287-8605043D89AF}" srcOrd="0" destOrd="0" presId="urn:microsoft.com/office/officeart/2005/8/layout/hierarchy1"/>
    <dgm:cxn modelId="{C2F215EC-B304-4E8D-8245-3E5471656A8E}" srcId="{E6105969-3512-40F1-9AC3-DE18D62B4BEA}" destId="{5BB0C989-AB8C-4F89-A5A2-67F76A7C4047}" srcOrd="2" destOrd="0" parTransId="{EEC6C4E2-4A87-4140-8E8E-816D9AC922DD}" sibTransId="{735960DD-349D-4B2C-B2B6-24E1CE6D1585}"/>
    <dgm:cxn modelId="{CE27CBF0-17A6-4CD3-82FA-B34706AA16FE}" type="presOf" srcId="{721DAD0D-DFEA-4F15-9C2D-2A5854586FD7}" destId="{F4E0A864-2AAA-4E9B-A8D8-84ECEF7A1356}" srcOrd="0" destOrd="0" presId="urn:microsoft.com/office/officeart/2005/8/layout/hierarchy1"/>
    <dgm:cxn modelId="{21D527F3-A8C0-4F20-82B3-4BD4A2B91A58}" srcId="{721DAD0D-DFEA-4F15-9C2D-2A5854586FD7}" destId="{459C0455-6133-460F-99BB-4CB02B7D405F}" srcOrd="0" destOrd="0" parTransId="{6AB4B83D-68E0-458A-A295-0B1951028528}" sibTransId="{F7D9F102-5A7B-4952-BAEF-0F2998D365C5}"/>
    <dgm:cxn modelId="{2F34F5F9-AEC9-472E-96DF-05EF46A488F4}" type="presOf" srcId="{EEC6C4E2-4A87-4140-8E8E-816D9AC922DD}" destId="{23110D1C-0157-435D-80BF-85CBE2364A14}" srcOrd="0" destOrd="0" presId="urn:microsoft.com/office/officeart/2005/8/layout/hierarchy1"/>
    <dgm:cxn modelId="{73ABFF8D-604C-4710-A426-3C935342FF4A}" type="presParOf" srcId="{C008B57F-6044-4FDE-AB7E-549A809FF07E}" destId="{982075BD-4499-4249-A4E8-400F5BBD2049}" srcOrd="0" destOrd="0" presId="urn:microsoft.com/office/officeart/2005/8/layout/hierarchy1"/>
    <dgm:cxn modelId="{746F8AF2-7770-44DB-9F1E-B4E99A33A23B}" type="presParOf" srcId="{982075BD-4499-4249-A4E8-400F5BBD2049}" destId="{FBC73FEF-9835-4714-BB7F-182242F9FF98}" srcOrd="0" destOrd="0" presId="urn:microsoft.com/office/officeart/2005/8/layout/hierarchy1"/>
    <dgm:cxn modelId="{B00F30DC-07D4-4D88-B5FD-60E7472E19F3}" type="presParOf" srcId="{FBC73FEF-9835-4714-BB7F-182242F9FF98}" destId="{3C95ACD2-AA94-41F8-9FFE-9D3486E02D5E}" srcOrd="0" destOrd="0" presId="urn:microsoft.com/office/officeart/2005/8/layout/hierarchy1"/>
    <dgm:cxn modelId="{2974FB1E-9C32-4635-A147-4C1C1D652026}" type="presParOf" srcId="{FBC73FEF-9835-4714-BB7F-182242F9FF98}" destId="{B983776F-7640-4006-A0A7-819E6A60E34F}" srcOrd="1" destOrd="0" presId="urn:microsoft.com/office/officeart/2005/8/layout/hierarchy1"/>
    <dgm:cxn modelId="{483E9FE3-F057-400F-BCAA-74EBE3B54F2C}" type="presParOf" srcId="{982075BD-4499-4249-A4E8-400F5BBD2049}" destId="{6B9820AD-1651-457B-A3DE-7DFA904F8E82}" srcOrd="1" destOrd="0" presId="urn:microsoft.com/office/officeart/2005/8/layout/hierarchy1"/>
    <dgm:cxn modelId="{050E2821-8FE6-4540-94D7-BBAF47B01773}" type="presParOf" srcId="{6B9820AD-1651-457B-A3DE-7DFA904F8E82}" destId="{90CADA0B-FFD8-4C05-A184-CBA50E375E3A}" srcOrd="0" destOrd="0" presId="urn:microsoft.com/office/officeart/2005/8/layout/hierarchy1"/>
    <dgm:cxn modelId="{C12B7090-C7FA-4297-9E7F-085C93DA7F4B}" type="presParOf" srcId="{6B9820AD-1651-457B-A3DE-7DFA904F8E82}" destId="{E2E030D1-878F-41D2-B046-6709A1A778C5}" srcOrd="1" destOrd="0" presId="urn:microsoft.com/office/officeart/2005/8/layout/hierarchy1"/>
    <dgm:cxn modelId="{D48FB3BC-86F1-48B9-B252-D638F1420070}" type="presParOf" srcId="{E2E030D1-878F-41D2-B046-6709A1A778C5}" destId="{BE622EC2-832E-42D4-BD2C-55E672C518C2}" srcOrd="0" destOrd="0" presId="urn:microsoft.com/office/officeart/2005/8/layout/hierarchy1"/>
    <dgm:cxn modelId="{7CAB932D-55B8-40E8-9CF9-81C91646E2C2}" type="presParOf" srcId="{BE622EC2-832E-42D4-BD2C-55E672C518C2}" destId="{AF67C15D-11D9-4E89-8931-D0BEB0C3C954}" srcOrd="0" destOrd="0" presId="urn:microsoft.com/office/officeart/2005/8/layout/hierarchy1"/>
    <dgm:cxn modelId="{140866D7-8CCC-4337-B8E1-DE527F787515}" type="presParOf" srcId="{BE622EC2-832E-42D4-BD2C-55E672C518C2}" destId="{7A629C1E-DD55-4F25-8083-73C43DFB6D42}" srcOrd="1" destOrd="0" presId="urn:microsoft.com/office/officeart/2005/8/layout/hierarchy1"/>
    <dgm:cxn modelId="{B637A2C5-5791-4081-963E-C1013C0EB69F}" type="presParOf" srcId="{E2E030D1-878F-41D2-B046-6709A1A778C5}" destId="{FC43E4AA-AC00-4EA1-BECC-D255288A7A78}" srcOrd="1" destOrd="0" presId="urn:microsoft.com/office/officeart/2005/8/layout/hierarchy1"/>
    <dgm:cxn modelId="{B2716069-27E6-47D1-AC91-D4D9F10EED80}" type="presParOf" srcId="{FC43E4AA-AC00-4EA1-BECC-D255288A7A78}" destId="{8205D49D-AE05-4739-9CF9-551095641576}" srcOrd="0" destOrd="0" presId="urn:microsoft.com/office/officeart/2005/8/layout/hierarchy1"/>
    <dgm:cxn modelId="{3D1D15AE-1685-4EFA-A430-2323145D4047}" type="presParOf" srcId="{FC43E4AA-AC00-4EA1-BECC-D255288A7A78}" destId="{C5418048-0FCA-4A3B-940E-0194C2EDD36D}" srcOrd="1" destOrd="0" presId="urn:microsoft.com/office/officeart/2005/8/layout/hierarchy1"/>
    <dgm:cxn modelId="{99CD2099-7AC7-443D-8930-8566EA087CAF}" type="presParOf" srcId="{C5418048-0FCA-4A3B-940E-0194C2EDD36D}" destId="{6A99276B-8EA5-4B89-BED3-510B8EAA7C68}" srcOrd="0" destOrd="0" presId="urn:microsoft.com/office/officeart/2005/8/layout/hierarchy1"/>
    <dgm:cxn modelId="{E48B27AD-C9EA-41E4-817E-C327673D56C8}" type="presParOf" srcId="{6A99276B-8EA5-4B89-BED3-510B8EAA7C68}" destId="{B4F75B87-DC12-4148-81E2-222F47837436}" srcOrd="0" destOrd="0" presId="urn:microsoft.com/office/officeart/2005/8/layout/hierarchy1"/>
    <dgm:cxn modelId="{754FF3C9-8E00-4D5C-BB5A-6DCDB57B6EC1}" type="presParOf" srcId="{6A99276B-8EA5-4B89-BED3-510B8EAA7C68}" destId="{EA7C9A4C-F1E7-4A54-88B5-C3591CF826FD}" srcOrd="1" destOrd="0" presId="urn:microsoft.com/office/officeart/2005/8/layout/hierarchy1"/>
    <dgm:cxn modelId="{AFB640E9-47CC-48B0-8371-3D53E81DE217}" type="presParOf" srcId="{C5418048-0FCA-4A3B-940E-0194C2EDD36D}" destId="{49A11EA0-5DAE-401F-8082-F63F5A560A10}" srcOrd="1" destOrd="0" presId="urn:microsoft.com/office/officeart/2005/8/layout/hierarchy1"/>
    <dgm:cxn modelId="{DB5D0790-1BA5-4C8E-892E-DEF3DFE78C5A}" type="presParOf" srcId="{49A11EA0-5DAE-401F-8082-F63F5A560A10}" destId="{AC1ABD96-9B85-4D67-BB9E-3847C0EDF8E7}" srcOrd="0" destOrd="0" presId="urn:microsoft.com/office/officeart/2005/8/layout/hierarchy1"/>
    <dgm:cxn modelId="{FBE0717E-E57C-43E2-BD9A-3E62368DA47D}" type="presParOf" srcId="{49A11EA0-5DAE-401F-8082-F63F5A560A10}" destId="{6AFB2928-5EE4-4554-8715-86F00788282B}" srcOrd="1" destOrd="0" presId="urn:microsoft.com/office/officeart/2005/8/layout/hierarchy1"/>
    <dgm:cxn modelId="{D95C54F8-05E7-4C91-86CE-6FAC90246837}" type="presParOf" srcId="{6AFB2928-5EE4-4554-8715-86F00788282B}" destId="{4F1EA2EB-C681-4B87-84C3-EED70515B0D4}" srcOrd="0" destOrd="0" presId="urn:microsoft.com/office/officeart/2005/8/layout/hierarchy1"/>
    <dgm:cxn modelId="{6E17D097-F7BC-4424-95A8-6E2BF1A728EF}" type="presParOf" srcId="{4F1EA2EB-C681-4B87-84C3-EED70515B0D4}" destId="{AD9CCECF-8C37-484E-A2F4-20EDA1263BF4}" srcOrd="0" destOrd="0" presId="urn:microsoft.com/office/officeart/2005/8/layout/hierarchy1"/>
    <dgm:cxn modelId="{0EDF9879-4BAA-472B-9658-73163AF7101D}" type="presParOf" srcId="{4F1EA2EB-C681-4B87-84C3-EED70515B0D4}" destId="{29562DB9-5622-4C14-9720-F683F12D14C9}" srcOrd="1" destOrd="0" presId="urn:microsoft.com/office/officeart/2005/8/layout/hierarchy1"/>
    <dgm:cxn modelId="{707326D2-9491-431B-9744-57F2AAA0DD28}" type="presParOf" srcId="{6AFB2928-5EE4-4554-8715-86F00788282B}" destId="{473DC27D-74BF-4F69-95EA-8F11ED3BAE52}" srcOrd="1" destOrd="0" presId="urn:microsoft.com/office/officeart/2005/8/layout/hierarchy1"/>
    <dgm:cxn modelId="{7A633DD3-734C-4C0A-9CFC-67E3ED6B8056}" type="presParOf" srcId="{6B9820AD-1651-457B-A3DE-7DFA904F8E82}" destId="{42F465D1-A7E0-4EFC-84C3-050659D89607}" srcOrd="2" destOrd="0" presId="urn:microsoft.com/office/officeart/2005/8/layout/hierarchy1"/>
    <dgm:cxn modelId="{6BA9B720-32E0-468D-9B47-CB857744A3FA}" type="presParOf" srcId="{6B9820AD-1651-457B-A3DE-7DFA904F8E82}" destId="{E6E5675F-3DB7-42CD-A04B-AD2869788B39}" srcOrd="3" destOrd="0" presId="urn:microsoft.com/office/officeart/2005/8/layout/hierarchy1"/>
    <dgm:cxn modelId="{8FC6007D-570D-406C-B408-A16CA2355D99}" type="presParOf" srcId="{E6E5675F-3DB7-42CD-A04B-AD2869788B39}" destId="{B4C49386-7A58-4813-B1D4-73751CB39312}" srcOrd="0" destOrd="0" presId="urn:microsoft.com/office/officeart/2005/8/layout/hierarchy1"/>
    <dgm:cxn modelId="{CDD03EAB-AD05-4B91-843C-0D90833E5C04}" type="presParOf" srcId="{B4C49386-7A58-4813-B1D4-73751CB39312}" destId="{D5088131-2528-490F-AA1F-4D9DF0C7ECAD}" srcOrd="0" destOrd="0" presId="urn:microsoft.com/office/officeart/2005/8/layout/hierarchy1"/>
    <dgm:cxn modelId="{AA122A7F-F3BD-4CF6-9D8C-10808AD7652F}" type="presParOf" srcId="{B4C49386-7A58-4813-B1D4-73751CB39312}" destId="{F4E0A864-2AAA-4E9B-A8D8-84ECEF7A1356}" srcOrd="1" destOrd="0" presId="urn:microsoft.com/office/officeart/2005/8/layout/hierarchy1"/>
    <dgm:cxn modelId="{BA50B7CF-4290-4ECC-84ED-3B9BD41BEB1F}" type="presParOf" srcId="{E6E5675F-3DB7-42CD-A04B-AD2869788B39}" destId="{473B315E-B469-42F3-BB79-DD675300E723}" srcOrd="1" destOrd="0" presId="urn:microsoft.com/office/officeart/2005/8/layout/hierarchy1"/>
    <dgm:cxn modelId="{D7517C73-57C2-4C8D-AEEC-F08414DB2197}" type="presParOf" srcId="{473B315E-B469-42F3-BB79-DD675300E723}" destId="{2754F1B3-A005-4E12-B4C6-C55B672CA38C}" srcOrd="0" destOrd="0" presId="urn:microsoft.com/office/officeart/2005/8/layout/hierarchy1"/>
    <dgm:cxn modelId="{9FD1E49A-A1E4-47FB-89A1-08F0F1B17AB6}" type="presParOf" srcId="{473B315E-B469-42F3-BB79-DD675300E723}" destId="{A5FEA6B9-0CE8-493E-A170-7985E2F520B6}" srcOrd="1" destOrd="0" presId="urn:microsoft.com/office/officeart/2005/8/layout/hierarchy1"/>
    <dgm:cxn modelId="{0A51F58B-4812-4995-9DC8-B56401E6BD30}" type="presParOf" srcId="{A5FEA6B9-0CE8-493E-A170-7985E2F520B6}" destId="{07538B20-F9FC-4B4F-ABCC-47D57E2EC263}" srcOrd="0" destOrd="0" presId="urn:microsoft.com/office/officeart/2005/8/layout/hierarchy1"/>
    <dgm:cxn modelId="{53A0EFB9-4BF8-403A-950A-8E6B5530365A}" type="presParOf" srcId="{07538B20-F9FC-4B4F-ABCC-47D57E2EC263}" destId="{DE3CA95B-9D43-4FD9-861B-DDB55760C1F5}" srcOrd="0" destOrd="0" presId="urn:microsoft.com/office/officeart/2005/8/layout/hierarchy1"/>
    <dgm:cxn modelId="{73AE909F-4486-4F87-8CB4-780B400ACBBB}" type="presParOf" srcId="{07538B20-F9FC-4B4F-ABCC-47D57E2EC263}" destId="{B0B3BAC8-35C0-42D8-8FA1-86678FFF3665}" srcOrd="1" destOrd="0" presId="urn:microsoft.com/office/officeart/2005/8/layout/hierarchy1"/>
    <dgm:cxn modelId="{12794212-351B-4D7B-9B73-63A82079D3AC}" type="presParOf" srcId="{A5FEA6B9-0CE8-493E-A170-7985E2F520B6}" destId="{EFDE3504-7291-48D6-9F2D-4FA39F381A1C}" srcOrd="1" destOrd="0" presId="urn:microsoft.com/office/officeart/2005/8/layout/hierarchy1"/>
    <dgm:cxn modelId="{8258CE72-93F9-4D9E-8B74-C5607FFDA231}" type="presParOf" srcId="{EFDE3504-7291-48D6-9F2D-4FA39F381A1C}" destId="{4BC700CD-BE97-437F-B2A7-84E23804A921}" srcOrd="0" destOrd="0" presId="urn:microsoft.com/office/officeart/2005/8/layout/hierarchy1"/>
    <dgm:cxn modelId="{C175EC69-5F4F-4DFC-ACF3-BA762026B33E}" type="presParOf" srcId="{EFDE3504-7291-48D6-9F2D-4FA39F381A1C}" destId="{8E685719-4CD0-46A4-9021-C1264839D799}" srcOrd="1" destOrd="0" presId="urn:microsoft.com/office/officeart/2005/8/layout/hierarchy1"/>
    <dgm:cxn modelId="{1AE4711A-AE64-4007-9B34-577C3AB01648}" type="presParOf" srcId="{8E685719-4CD0-46A4-9021-C1264839D799}" destId="{E83D22CE-83CA-4A86-9F64-2F101F2F887E}" srcOrd="0" destOrd="0" presId="urn:microsoft.com/office/officeart/2005/8/layout/hierarchy1"/>
    <dgm:cxn modelId="{CE35B26D-0B31-4C7F-A8E5-E1EAD78884FD}" type="presParOf" srcId="{E83D22CE-83CA-4A86-9F64-2F101F2F887E}" destId="{85A66CC5-CBC3-4CCD-9C8B-0CEF63949EF8}" srcOrd="0" destOrd="0" presId="urn:microsoft.com/office/officeart/2005/8/layout/hierarchy1"/>
    <dgm:cxn modelId="{0716FD20-AD72-47EC-A8EB-D6351360C921}" type="presParOf" srcId="{E83D22CE-83CA-4A86-9F64-2F101F2F887E}" destId="{F1285DEC-9BE6-474E-89BD-5C33190655E5}" srcOrd="1" destOrd="0" presId="urn:microsoft.com/office/officeart/2005/8/layout/hierarchy1"/>
    <dgm:cxn modelId="{38B96E68-5D92-417C-8F70-DFE2661C7941}" type="presParOf" srcId="{8E685719-4CD0-46A4-9021-C1264839D799}" destId="{9F0D04C5-5EC0-47DC-BE4C-486F59336F4B}" srcOrd="1" destOrd="0" presId="urn:microsoft.com/office/officeart/2005/8/layout/hierarchy1"/>
    <dgm:cxn modelId="{AF0703CD-6C68-4C65-81AF-6C674E47E00C}" type="presParOf" srcId="{6B9820AD-1651-457B-A3DE-7DFA904F8E82}" destId="{23110D1C-0157-435D-80BF-85CBE2364A14}" srcOrd="4" destOrd="0" presId="urn:microsoft.com/office/officeart/2005/8/layout/hierarchy1"/>
    <dgm:cxn modelId="{EDE1AB25-0FE8-4218-8864-249644DE8344}" type="presParOf" srcId="{6B9820AD-1651-457B-A3DE-7DFA904F8E82}" destId="{3DB8C89A-2524-498A-94B9-7AB2D205D999}" srcOrd="5" destOrd="0" presId="urn:microsoft.com/office/officeart/2005/8/layout/hierarchy1"/>
    <dgm:cxn modelId="{20D00982-5065-4E6F-A9E3-ED0BE8FE33D4}" type="presParOf" srcId="{3DB8C89A-2524-498A-94B9-7AB2D205D999}" destId="{49CB9F44-6870-49B8-8D2A-5287261A19C0}" srcOrd="0" destOrd="0" presId="urn:microsoft.com/office/officeart/2005/8/layout/hierarchy1"/>
    <dgm:cxn modelId="{A8F1E322-EA56-48E5-8135-E3D29C7CCB1C}" type="presParOf" srcId="{49CB9F44-6870-49B8-8D2A-5287261A19C0}" destId="{7F474B52-0A6C-4129-95F4-E2381AFFAD70}" srcOrd="0" destOrd="0" presId="urn:microsoft.com/office/officeart/2005/8/layout/hierarchy1"/>
    <dgm:cxn modelId="{DCC58F0F-4BDE-495C-ABFD-6FB2C45429E8}" type="presParOf" srcId="{49CB9F44-6870-49B8-8D2A-5287261A19C0}" destId="{D170DF74-9F24-464D-8287-8605043D89AF}" srcOrd="1" destOrd="0" presId="urn:microsoft.com/office/officeart/2005/8/layout/hierarchy1"/>
    <dgm:cxn modelId="{B7CFD847-4310-4639-8B94-FDD60CA95CE2}" type="presParOf" srcId="{3DB8C89A-2524-498A-94B9-7AB2D205D999}" destId="{E98BACDA-F471-45E8-8674-059931B7A540}" srcOrd="1" destOrd="0" presId="urn:microsoft.com/office/officeart/2005/8/layout/hierarchy1"/>
    <dgm:cxn modelId="{4D60142B-629C-475D-968F-8F0BC4D3465D}" type="presParOf" srcId="{E98BACDA-F471-45E8-8674-059931B7A540}" destId="{FAD2FC4B-1F90-4713-91EE-9A69DF423AE3}" srcOrd="0" destOrd="0" presId="urn:microsoft.com/office/officeart/2005/8/layout/hierarchy1"/>
    <dgm:cxn modelId="{B6EB9D6F-1D89-4115-8D4A-C014DB9CB9BE}" type="presParOf" srcId="{E98BACDA-F471-45E8-8674-059931B7A540}" destId="{D9D560CD-D38B-4534-8D64-7EE995C018AA}" srcOrd="1" destOrd="0" presId="urn:microsoft.com/office/officeart/2005/8/layout/hierarchy1"/>
    <dgm:cxn modelId="{8EFFFA63-9E84-4AC1-A2C5-C68BEF3C3342}" type="presParOf" srcId="{D9D560CD-D38B-4534-8D64-7EE995C018AA}" destId="{D4E3B871-E1CC-47C4-8AC5-40D4F1FC7B63}" srcOrd="0" destOrd="0" presId="urn:microsoft.com/office/officeart/2005/8/layout/hierarchy1"/>
    <dgm:cxn modelId="{699F1FA5-20AA-4AD1-9153-BAB909092CAF}" type="presParOf" srcId="{D4E3B871-E1CC-47C4-8AC5-40D4F1FC7B63}" destId="{F9BF5696-0DFD-4B08-91D8-F3EC9D393593}" srcOrd="0" destOrd="0" presId="urn:microsoft.com/office/officeart/2005/8/layout/hierarchy1"/>
    <dgm:cxn modelId="{ABD375C8-DFCF-4660-8F31-CBA2899F0BA6}" type="presParOf" srcId="{D4E3B871-E1CC-47C4-8AC5-40D4F1FC7B63}" destId="{0E26B725-135A-40CF-A5E0-0C4B89CE25B6}" srcOrd="1" destOrd="0" presId="urn:microsoft.com/office/officeart/2005/8/layout/hierarchy1"/>
    <dgm:cxn modelId="{9B577D67-F9E7-4687-8282-0C7597B31779}" type="presParOf" srcId="{D9D560CD-D38B-4534-8D64-7EE995C018AA}" destId="{158F4108-25BC-468E-8E91-A313A120EBE0}" srcOrd="1" destOrd="0" presId="urn:microsoft.com/office/officeart/2005/8/layout/hierarchy1"/>
    <dgm:cxn modelId="{F30D4DE1-96CD-4071-A661-F62BFC85CF6B}" type="presParOf" srcId="{158F4108-25BC-468E-8E91-A313A120EBE0}" destId="{082F633B-DE3F-42DD-B246-C94B8CEAC281}" srcOrd="0" destOrd="0" presId="urn:microsoft.com/office/officeart/2005/8/layout/hierarchy1"/>
    <dgm:cxn modelId="{12234E56-ABAB-4CC9-9803-B60CE1284DAC}" type="presParOf" srcId="{158F4108-25BC-468E-8E91-A313A120EBE0}" destId="{4E46FA93-E685-4089-8691-F8630DD81892}" srcOrd="1" destOrd="0" presId="urn:microsoft.com/office/officeart/2005/8/layout/hierarchy1"/>
    <dgm:cxn modelId="{DF2FD92F-684F-4145-8A89-C9BAC8DF34F8}" type="presParOf" srcId="{4E46FA93-E685-4089-8691-F8630DD81892}" destId="{7D9DE2EC-EB61-417C-A00D-E6542205E28B}" srcOrd="0" destOrd="0" presId="urn:microsoft.com/office/officeart/2005/8/layout/hierarchy1"/>
    <dgm:cxn modelId="{2336A8A5-DEA8-4498-B2EB-9103B787E224}" type="presParOf" srcId="{7D9DE2EC-EB61-417C-A00D-E6542205E28B}" destId="{FFBE1497-1287-4D8A-AC83-B39399CE1D9B}" srcOrd="0" destOrd="0" presId="urn:microsoft.com/office/officeart/2005/8/layout/hierarchy1"/>
    <dgm:cxn modelId="{F69D1CFE-7B9F-4F8A-B61B-5128CB38E94F}" type="presParOf" srcId="{7D9DE2EC-EB61-417C-A00D-E6542205E28B}" destId="{18294600-14F1-4AAF-8F75-9886883EB72E}" srcOrd="1" destOrd="0" presId="urn:microsoft.com/office/officeart/2005/8/layout/hierarchy1"/>
    <dgm:cxn modelId="{E794C20F-0C95-4320-8840-C939B29D092D}" type="presParOf" srcId="{4E46FA93-E685-4089-8691-F8630DD81892}" destId="{B0503FCB-2630-4757-BD1E-38F267E9E5B0}" srcOrd="1" destOrd="0" presId="urn:microsoft.com/office/officeart/2005/8/layout/hierarchy1"/>
    <dgm:cxn modelId="{3A3EFF7C-1D8A-450D-934E-A153C48D3DF9}" type="presParOf" srcId="{158F4108-25BC-468E-8E91-A313A120EBE0}" destId="{B58DF049-6206-4200-BA2C-F149E1E626A2}" srcOrd="2" destOrd="0" presId="urn:microsoft.com/office/officeart/2005/8/layout/hierarchy1"/>
    <dgm:cxn modelId="{7FF3D202-0593-4928-805E-0D8731879146}" type="presParOf" srcId="{158F4108-25BC-468E-8E91-A313A120EBE0}" destId="{97B68812-B3A5-491A-B5E6-C500B826D313}" srcOrd="3" destOrd="0" presId="urn:microsoft.com/office/officeart/2005/8/layout/hierarchy1"/>
    <dgm:cxn modelId="{7418CC48-16FB-44A8-9506-72A5445D1857}" type="presParOf" srcId="{97B68812-B3A5-491A-B5E6-C500B826D313}" destId="{D86BD428-4C72-44C9-B02B-2F114E7D7FBF}" srcOrd="0" destOrd="0" presId="urn:microsoft.com/office/officeart/2005/8/layout/hierarchy1"/>
    <dgm:cxn modelId="{CAEE0DD8-F8F9-4427-9174-2F4CB93CE48A}" type="presParOf" srcId="{D86BD428-4C72-44C9-B02B-2F114E7D7FBF}" destId="{A4265E6D-E086-4483-B31F-FD4FC0372924}" srcOrd="0" destOrd="0" presId="urn:microsoft.com/office/officeart/2005/8/layout/hierarchy1"/>
    <dgm:cxn modelId="{8CA37ED8-2A60-419D-9A49-E890B227B0D4}" type="presParOf" srcId="{D86BD428-4C72-44C9-B02B-2F114E7D7FBF}" destId="{717D6091-DF07-4CC7-8EAF-D530AD48EC26}" srcOrd="1" destOrd="0" presId="urn:microsoft.com/office/officeart/2005/8/layout/hierarchy1"/>
    <dgm:cxn modelId="{3FB728CF-80CB-40E2-8CDC-2C9AB337D075}" type="presParOf" srcId="{97B68812-B3A5-491A-B5E6-C500B826D313}" destId="{A2CD103E-00A6-440F-851B-4507692A910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AA0F51-C365-4DC1-A3BD-EBF8EA68C5F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25196593-66E3-475E-BB00-8593E9BAE4C5}">
      <dgm:prSet phldrT="[Text]"/>
      <dgm:spPr/>
      <dgm:t>
        <a:bodyPr/>
        <a:lstStyle/>
        <a:p>
          <a:r>
            <a:rPr lang="he-IL" dirty="0"/>
            <a:t>יש פגם בחליפין</a:t>
          </a:r>
          <a:endParaRPr lang="en-IL" dirty="0"/>
        </a:p>
      </dgm:t>
    </dgm:pt>
    <dgm:pt modelId="{6F4DA78B-376C-4A94-8AFE-3ADFFE436BF5}" type="parTrans" cxnId="{5F556759-6AEB-4F5D-9A26-C504A0DF647C}">
      <dgm:prSet/>
      <dgm:spPr/>
      <dgm:t>
        <a:bodyPr/>
        <a:lstStyle/>
        <a:p>
          <a:endParaRPr lang="en-IL"/>
        </a:p>
      </dgm:t>
    </dgm:pt>
    <dgm:pt modelId="{98731B50-E06F-4658-883C-303F3CBB1F38}" type="sibTrans" cxnId="{5F556759-6AEB-4F5D-9A26-C504A0DF647C}">
      <dgm:prSet/>
      <dgm:spPr/>
      <dgm:t>
        <a:bodyPr/>
        <a:lstStyle/>
        <a:p>
          <a:endParaRPr lang="en-IL"/>
        </a:p>
      </dgm:t>
    </dgm:pt>
    <dgm:pt modelId="{FDC54D64-7B53-451E-B998-5DDB7B1F63F6}">
      <dgm:prSet phldrT="[Text]"/>
      <dgm:spPr/>
      <dgm:t>
        <a:bodyPr/>
        <a:lstStyle/>
        <a:p>
          <a:r>
            <a:rPr lang="he-IL" dirty="0"/>
            <a:t>כל דין קידושין היא שמקודשת (ואין צד קנין- רש"י לשיטתו)</a:t>
          </a:r>
          <a:endParaRPr lang="en-IL" dirty="0"/>
        </a:p>
      </dgm:t>
    </dgm:pt>
    <dgm:pt modelId="{135ADE1C-5F77-48B4-BB0D-B985E57ACEDA}" type="parTrans" cxnId="{170DC71E-CEE7-467F-A839-45B89A942CA1}">
      <dgm:prSet/>
      <dgm:spPr/>
      <dgm:t>
        <a:bodyPr/>
        <a:lstStyle/>
        <a:p>
          <a:endParaRPr lang="en-IL"/>
        </a:p>
      </dgm:t>
    </dgm:pt>
    <dgm:pt modelId="{6179BDBD-75D7-41AF-AB77-D2692690AC58}" type="sibTrans" cxnId="{170DC71E-CEE7-467F-A839-45B89A942CA1}">
      <dgm:prSet/>
      <dgm:spPr/>
      <dgm:t>
        <a:bodyPr/>
        <a:lstStyle/>
        <a:p>
          <a:endParaRPr lang="en-IL"/>
        </a:p>
      </dgm:t>
    </dgm:pt>
    <dgm:pt modelId="{091DD226-18F0-489B-A8A0-B12C3B6AC179}">
      <dgm:prSet phldrT="[Text]"/>
      <dgm:spPr/>
      <dgm:t>
        <a:bodyPr/>
        <a:lstStyle/>
        <a:p>
          <a:r>
            <a:rPr lang="he-IL" dirty="0"/>
            <a:t>פגם בשייכות לאישות</a:t>
          </a:r>
          <a:endParaRPr lang="en-IL" dirty="0"/>
        </a:p>
      </dgm:t>
    </dgm:pt>
    <dgm:pt modelId="{D1565B39-ED04-4370-964A-1B43E96F29C0}" type="parTrans" cxnId="{95049D2F-2426-44F4-B10F-977522512989}">
      <dgm:prSet/>
      <dgm:spPr/>
      <dgm:t>
        <a:bodyPr/>
        <a:lstStyle/>
        <a:p>
          <a:endParaRPr lang="en-IL"/>
        </a:p>
      </dgm:t>
    </dgm:pt>
    <dgm:pt modelId="{759B60EB-DA88-4ED0-A895-23BB31950C57}" type="sibTrans" cxnId="{95049D2F-2426-44F4-B10F-977522512989}">
      <dgm:prSet/>
      <dgm:spPr/>
      <dgm:t>
        <a:bodyPr/>
        <a:lstStyle/>
        <a:p>
          <a:endParaRPr lang="en-IL"/>
        </a:p>
      </dgm:t>
    </dgm:pt>
    <dgm:pt modelId="{3E27C808-AAA2-4069-81C5-3E99DE50ED82}">
      <dgm:prSet phldrT="[Text]"/>
      <dgm:spPr/>
      <dgm:t>
        <a:bodyPr/>
        <a:lstStyle/>
        <a:p>
          <a:r>
            <a:rPr lang="he-IL" dirty="0"/>
            <a:t>רשב"א- קנין פחותה ויש בזה גנאי, ולא חשובה.</a:t>
          </a:r>
          <a:endParaRPr lang="en-IL" dirty="0"/>
        </a:p>
      </dgm:t>
    </dgm:pt>
    <dgm:pt modelId="{0C6CD57D-A797-41C3-A0AF-4376C1F865BE}" type="parTrans" cxnId="{D699F116-D9FD-4ED2-9C19-49263B18DE03}">
      <dgm:prSet/>
      <dgm:spPr/>
      <dgm:t>
        <a:bodyPr/>
        <a:lstStyle/>
        <a:p>
          <a:endParaRPr lang="en-IL"/>
        </a:p>
      </dgm:t>
    </dgm:pt>
    <dgm:pt modelId="{4CD3161A-A63D-4DB5-88B6-93E8988E7922}" type="sibTrans" cxnId="{D699F116-D9FD-4ED2-9C19-49263B18DE03}">
      <dgm:prSet/>
      <dgm:spPr/>
      <dgm:t>
        <a:bodyPr/>
        <a:lstStyle/>
        <a:p>
          <a:endParaRPr lang="en-IL"/>
        </a:p>
      </dgm:t>
    </dgm:pt>
    <dgm:pt modelId="{6FF1FCB3-7212-4F64-A691-490FCFAC66E3}">
      <dgm:prSet phldrT="[Text]"/>
      <dgm:spPr/>
      <dgm:t>
        <a:bodyPr/>
        <a:lstStyle/>
        <a:p>
          <a:r>
            <a:rPr lang="he-IL" dirty="0"/>
            <a:t>פגם בתוצאה</a:t>
          </a:r>
          <a:endParaRPr lang="en-IL" dirty="0"/>
        </a:p>
      </dgm:t>
    </dgm:pt>
    <dgm:pt modelId="{40A4C6E2-EF9B-481D-82F6-0F9DA4F093FA}" type="parTrans" cxnId="{0524970B-E2DF-4620-90A4-81B26375E2C4}">
      <dgm:prSet/>
      <dgm:spPr/>
      <dgm:t>
        <a:bodyPr/>
        <a:lstStyle/>
        <a:p>
          <a:endParaRPr lang="en-IL"/>
        </a:p>
      </dgm:t>
    </dgm:pt>
    <dgm:pt modelId="{F4A00956-6892-4833-9BF9-9FDF14B57A8F}" type="sibTrans" cxnId="{0524970B-E2DF-4620-90A4-81B26375E2C4}">
      <dgm:prSet/>
      <dgm:spPr/>
      <dgm:t>
        <a:bodyPr/>
        <a:lstStyle/>
        <a:p>
          <a:endParaRPr lang="en-IL"/>
        </a:p>
      </dgm:t>
    </dgm:pt>
    <dgm:pt modelId="{E82DCEC4-7EA5-40C5-870A-88CA343ABC68}">
      <dgm:prSet phldrT="[Text]"/>
      <dgm:spPr/>
      <dgm:t>
        <a:bodyPr/>
        <a:lstStyle/>
        <a:p>
          <a:r>
            <a:rPr lang="he-IL" dirty="0"/>
            <a:t>צריך שהיא תרגיש חשובה ומכובדת?</a:t>
          </a:r>
          <a:endParaRPr lang="en-IL" dirty="0"/>
        </a:p>
      </dgm:t>
    </dgm:pt>
    <dgm:pt modelId="{43D8A34A-0835-41FE-83E2-BCB02139B574}" type="parTrans" cxnId="{54E843D0-A10E-4C03-A3FE-296F90DFDD9C}">
      <dgm:prSet/>
      <dgm:spPr/>
      <dgm:t>
        <a:bodyPr/>
        <a:lstStyle/>
        <a:p>
          <a:endParaRPr lang="en-IL"/>
        </a:p>
      </dgm:t>
    </dgm:pt>
    <dgm:pt modelId="{E78C3AD0-10E7-47A0-B6C3-400B105C8748}" type="sibTrans" cxnId="{54E843D0-A10E-4C03-A3FE-296F90DFDD9C}">
      <dgm:prSet/>
      <dgm:spPr/>
      <dgm:t>
        <a:bodyPr/>
        <a:lstStyle/>
        <a:p>
          <a:endParaRPr lang="en-IL"/>
        </a:p>
      </dgm:t>
    </dgm:pt>
    <dgm:pt modelId="{5EFAE3EA-6FED-4C80-8D6F-B2CB7A323E41}">
      <dgm:prSet phldrT="[Text]"/>
      <dgm:spPr/>
      <dgm:t>
        <a:bodyPr/>
        <a:lstStyle/>
        <a:p>
          <a:r>
            <a:rPr lang="he-IL" dirty="0"/>
            <a:t>פגם במעשה קידושין</a:t>
          </a:r>
          <a:endParaRPr lang="en-IL" dirty="0"/>
        </a:p>
      </dgm:t>
    </dgm:pt>
    <dgm:pt modelId="{9BAF56FB-49E0-4D5F-8E4C-CD2BCBBAB790}" type="parTrans" cxnId="{C63C91F6-0D48-43B6-AE5D-EFFB3DFCD65F}">
      <dgm:prSet/>
      <dgm:spPr/>
      <dgm:t>
        <a:bodyPr/>
        <a:lstStyle/>
        <a:p>
          <a:endParaRPr lang="en-IL"/>
        </a:p>
      </dgm:t>
    </dgm:pt>
    <dgm:pt modelId="{3FB3B36C-5663-4132-958D-19B6B5492DF0}" type="sibTrans" cxnId="{C63C91F6-0D48-43B6-AE5D-EFFB3DFCD65F}">
      <dgm:prSet/>
      <dgm:spPr/>
      <dgm:t>
        <a:bodyPr/>
        <a:lstStyle/>
        <a:p>
          <a:endParaRPr lang="en-IL"/>
        </a:p>
      </dgm:t>
    </dgm:pt>
    <dgm:pt modelId="{8EE845C0-C87D-49C8-9FB4-E564287DEBCC}">
      <dgm:prSet phldrT="[Text]"/>
      <dgm:spPr/>
      <dgm:t>
        <a:bodyPr/>
        <a:lstStyle/>
        <a:p>
          <a:r>
            <a:rPr lang="he-IL" dirty="0"/>
            <a:t>הקנין עצמו בסדר</a:t>
          </a:r>
          <a:endParaRPr lang="en-IL" dirty="0"/>
        </a:p>
      </dgm:t>
    </dgm:pt>
    <dgm:pt modelId="{3A3669F1-89E9-4A22-AFC0-DC6FBB9BAC60}" type="parTrans" cxnId="{581A1E20-2955-4710-856D-5ADD5E0FE87A}">
      <dgm:prSet/>
      <dgm:spPr/>
      <dgm:t>
        <a:bodyPr/>
        <a:lstStyle/>
        <a:p>
          <a:endParaRPr lang="en-IL"/>
        </a:p>
      </dgm:t>
    </dgm:pt>
    <dgm:pt modelId="{49214D88-525E-4875-9B3D-C8B7B02CF263}" type="sibTrans" cxnId="{581A1E20-2955-4710-856D-5ADD5E0FE87A}">
      <dgm:prSet/>
      <dgm:spPr/>
      <dgm:t>
        <a:bodyPr/>
        <a:lstStyle/>
        <a:p>
          <a:endParaRPr lang="en-IL"/>
        </a:p>
      </dgm:t>
    </dgm:pt>
    <dgm:pt modelId="{7D8105DE-AFC9-4B79-BCB8-FE41DE880FDF}">
      <dgm:prSet phldrT="[Text]"/>
      <dgm:spPr/>
      <dgm:t>
        <a:bodyPr/>
        <a:lstStyle/>
        <a:p>
          <a:r>
            <a:rPr lang="he-IL" dirty="0"/>
            <a:t>רש"י- גנאי הוא לה, ולכן לאו מעשה קידושין </a:t>
          </a:r>
          <a:endParaRPr lang="en-IL" dirty="0"/>
        </a:p>
      </dgm:t>
    </dgm:pt>
    <dgm:pt modelId="{225411E3-4E0E-45AB-8D94-E4D5EB818298}" type="parTrans" cxnId="{6D035536-43C0-4C4D-A0DC-8BBA527418DE}">
      <dgm:prSet/>
      <dgm:spPr/>
      <dgm:t>
        <a:bodyPr/>
        <a:lstStyle/>
        <a:p>
          <a:endParaRPr lang="en-IL"/>
        </a:p>
      </dgm:t>
    </dgm:pt>
    <dgm:pt modelId="{00C847A5-207B-4F54-B1C9-D721FD89B765}" type="sibTrans" cxnId="{6D035536-43C0-4C4D-A0DC-8BBA527418DE}">
      <dgm:prSet/>
      <dgm:spPr/>
      <dgm:t>
        <a:bodyPr/>
        <a:lstStyle/>
        <a:p>
          <a:endParaRPr lang="en-IL"/>
        </a:p>
      </dgm:t>
    </dgm:pt>
    <dgm:pt modelId="{B95EC023-A4DA-4194-8BAD-A34871D89EB8}">
      <dgm:prSet phldrT="[Text]"/>
      <dgm:spPr/>
      <dgm:t>
        <a:bodyPr/>
        <a:lstStyle/>
        <a:p>
          <a:r>
            <a:rPr lang="he-IL" dirty="0" err="1"/>
            <a:t>ר"ן</a:t>
          </a:r>
          <a:r>
            <a:rPr lang="he-IL" dirty="0"/>
            <a:t>- אנן סהדי שלא מקניה, ולכן לא שייך שכך כיוון התורה </a:t>
          </a:r>
          <a:r>
            <a:rPr lang="he-IL" dirty="0" err="1"/>
            <a:t>בקיחה</a:t>
          </a:r>
          <a:endParaRPr lang="en-IL" dirty="0"/>
        </a:p>
      </dgm:t>
    </dgm:pt>
    <dgm:pt modelId="{27E70924-AA33-4C93-96A3-F0D032EBD53D}" type="parTrans" cxnId="{326CE444-47BC-42CA-A827-4FEB4BA95618}">
      <dgm:prSet/>
      <dgm:spPr/>
      <dgm:t>
        <a:bodyPr/>
        <a:lstStyle/>
        <a:p>
          <a:endParaRPr lang="en-IL"/>
        </a:p>
      </dgm:t>
    </dgm:pt>
    <dgm:pt modelId="{994209DF-96DA-43ED-B85C-78FFDF38A668}" type="sibTrans" cxnId="{326CE444-47BC-42CA-A827-4FEB4BA95618}">
      <dgm:prSet/>
      <dgm:spPr/>
      <dgm:t>
        <a:bodyPr/>
        <a:lstStyle/>
        <a:p>
          <a:endParaRPr lang="en-IL"/>
        </a:p>
      </dgm:t>
    </dgm:pt>
    <dgm:pt modelId="{C9D85AD1-8E51-40B6-ABE3-414EC5C5136D}">
      <dgm:prSet phldrT="[Text]"/>
      <dgm:spPr/>
      <dgm:t>
        <a:bodyPr/>
        <a:lstStyle/>
        <a:p>
          <a:r>
            <a:rPr lang="he-IL" dirty="0"/>
            <a:t>צריך שיהא שייך </a:t>
          </a:r>
          <a:r>
            <a:rPr lang="he-IL" b="1" u="sng" dirty="0"/>
            <a:t>טבעי</a:t>
          </a:r>
          <a:r>
            <a:rPr lang="he-IL" dirty="0"/>
            <a:t> לאישות כדי שהתורה יכללה בדרכי קידושין</a:t>
          </a:r>
          <a:endParaRPr lang="en-IL" dirty="0"/>
        </a:p>
      </dgm:t>
    </dgm:pt>
    <dgm:pt modelId="{04F370B3-BF86-4E41-8F12-68FFD23B2F64}" type="parTrans" cxnId="{BE873136-3541-423B-AD26-1C8AE7AC69C6}">
      <dgm:prSet/>
      <dgm:spPr/>
      <dgm:t>
        <a:bodyPr/>
        <a:lstStyle/>
        <a:p>
          <a:endParaRPr lang="en-IL"/>
        </a:p>
      </dgm:t>
    </dgm:pt>
    <dgm:pt modelId="{EE4AA31C-CE6C-4D24-9E62-D33FD113FBCB}" type="sibTrans" cxnId="{BE873136-3541-423B-AD26-1C8AE7AC69C6}">
      <dgm:prSet/>
      <dgm:spPr/>
      <dgm:t>
        <a:bodyPr/>
        <a:lstStyle/>
        <a:p>
          <a:endParaRPr lang="en-IL"/>
        </a:p>
      </dgm:t>
    </dgm:pt>
    <dgm:pt modelId="{59CC5D55-B4CB-44CD-8CE9-E4858677477F}" type="pres">
      <dgm:prSet presAssocID="{09AA0F51-C365-4DC1-A3BD-EBF8EA68C5FE}" presName="hierChild1" presStyleCnt="0">
        <dgm:presLayoutVars>
          <dgm:chPref val="1"/>
          <dgm:dir/>
          <dgm:animOne val="branch"/>
          <dgm:animLvl val="lvl"/>
          <dgm:resizeHandles/>
        </dgm:presLayoutVars>
      </dgm:prSet>
      <dgm:spPr/>
    </dgm:pt>
    <dgm:pt modelId="{FF8ACE7E-AC4F-486A-B8D1-CC181DD400A1}" type="pres">
      <dgm:prSet presAssocID="{25196593-66E3-475E-BB00-8593E9BAE4C5}" presName="hierRoot1" presStyleCnt="0"/>
      <dgm:spPr/>
    </dgm:pt>
    <dgm:pt modelId="{F13FE25B-6D79-4433-AADB-580FC58B0F59}" type="pres">
      <dgm:prSet presAssocID="{25196593-66E3-475E-BB00-8593E9BAE4C5}" presName="composite" presStyleCnt="0"/>
      <dgm:spPr/>
    </dgm:pt>
    <dgm:pt modelId="{A3326071-0C61-4B06-BAB6-080ADB5214F3}" type="pres">
      <dgm:prSet presAssocID="{25196593-66E3-475E-BB00-8593E9BAE4C5}" presName="background" presStyleLbl="node0" presStyleIdx="0" presStyleCnt="1"/>
      <dgm:spPr/>
    </dgm:pt>
    <dgm:pt modelId="{1B9B57CC-1628-4CD2-898B-E4B933C76135}" type="pres">
      <dgm:prSet presAssocID="{25196593-66E3-475E-BB00-8593E9BAE4C5}" presName="text" presStyleLbl="fgAcc0" presStyleIdx="0" presStyleCnt="1">
        <dgm:presLayoutVars>
          <dgm:chPref val="3"/>
        </dgm:presLayoutVars>
      </dgm:prSet>
      <dgm:spPr/>
    </dgm:pt>
    <dgm:pt modelId="{C3859B10-13BF-4DAB-96C7-FC0CE34DF002}" type="pres">
      <dgm:prSet presAssocID="{25196593-66E3-475E-BB00-8593E9BAE4C5}" presName="hierChild2" presStyleCnt="0"/>
      <dgm:spPr/>
    </dgm:pt>
    <dgm:pt modelId="{876DBF36-A427-48AF-95E5-2A64EDC667AE}" type="pres">
      <dgm:prSet presAssocID="{40A4C6E2-EF9B-481D-82F6-0F9DA4F093FA}" presName="Name10" presStyleLbl="parChTrans1D2" presStyleIdx="0" presStyleCnt="3"/>
      <dgm:spPr/>
    </dgm:pt>
    <dgm:pt modelId="{A20EA5E2-1515-4B25-B58C-B3DAEFEB4D5B}" type="pres">
      <dgm:prSet presAssocID="{6FF1FCB3-7212-4F64-A691-490FCFAC66E3}" presName="hierRoot2" presStyleCnt="0"/>
      <dgm:spPr/>
    </dgm:pt>
    <dgm:pt modelId="{A085035C-ADA9-47E1-9366-A73635AAA7B3}" type="pres">
      <dgm:prSet presAssocID="{6FF1FCB3-7212-4F64-A691-490FCFAC66E3}" presName="composite2" presStyleCnt="0"/>
      <dgm:spPr/>
    </dgm:pt>
    <dgm:pt modelId="{EFC2D6DD-190B-4406-AD28-0EACA83B038E}" type="pres">
      <dgm:prSet presAssocID="{6FF1FCB3-7212-4F64-A691-490FCFAC66E3}" presName="background2" presStyleLbl="node2" presStyleIdx="0" presStyleCnt="3"/>
      <dgm:spPr/>
    </dgm:pt>
    <dgm:pt modelId="{ABA10DF8-4091-4C00-8FD0-45751F178B42}" type="pres">
      <dgm:prSet presAssocID="{6FF1FCB3-7212-4F64-A691-490FCFAC66E3}" presName="text2" presStyleLbl="fgAcc2" presStyleIdx="0" presStyleCnt="3">
        <dgm:presLayoutVars>
          <dgm:chPref val="3"/>
        </dgm:presLayoutVars>
      </dgm:prSet>
      <dgm:spPr/>
    </dgm:pt>
    <dgm:pt modelId="{8E5190DE-6695-41E4-B493-74A0D6E9E712}" type="pres">
      <dgm:prSet presAssocID="{6FF1FCB3-7212-4F64-A691-490FCFAC66E3}" presName="hierChild3" presStyleCnt="0"/>
      <dgm:spPr/>
    </dgm:pt>
    <dgm:pt modelId="{91361FD6-5871-4BCF-96D3-4FF3D2995C54}" type="pres">
      <dgm:prSet presAssocID="{0C6CD57D-A797-41C3-A0AF-4376C1F865BE}" presName="Name17" presStyleLbl="parChTrans1D3" presStyleIdx="0" presStyleCnt="3"/>
      <dgm:spPr/>
    </dgm:pt>
    <dgm:pt modelId="{E2EB6319-C8D9-4908-B366-997021131D71}" type="pres">
      <dgm:prSet presAssocID="{3E27C808-AAA2-4069-81C5-3E99DE50ED82}" presName="hierRoot3" presStyleCnt="0"/>
      <dgm:spPr/>
    </dgm:pt>
    <dgm:pt modelId="{512ADC15-481C-4AAE-9793-7B18C4A91D6D}" type="pres">
      <dgm:prSet presAssocID="{3E27C808-AAA2-4069-81C5-3E99DE50ED82}" presName="composite3" presStyleCnt="0"/>
      <dgm:spPr/>
    </dgm:pt>
    <dgm:pt modelId="{FF399083-71D3-438D-8B81-B3C0DFC799A9}" type="pres">
      <dgm:prSet presAssocID="{3E27C808-AAA2-4069-81C5-3E99DE50ED82}" presName="background3" presStyleLbl="node3" presStyleIdx="0" presStyleCnt="3"/>
      <dgm:spPr/>
    </dgm:pt>
    <dgm:pt modelId="{8F3E1595-FBA3-4960-AC97-046635407F40}" type="pres">
      <dgm:prSet presAssocID="{3E27C808-AAA2-4069-81C5-3E99DE50ED82}" presName="text3" presStyleLbl="fgAcc3" presStyleIdx="0" presStyleCnt="3">
        <dgm:presLayoutVars>
          <dgm:chPref val="3"/>
        </dgm:presLayoutVars>
      </dgm:prSet>
      <dgm:spPr/>
    </dgm:pt>
    <dgm:pt modelId="{F8877F01-86AD-442C-9386-0ACEE4D055DB}" type="pres">
      <dgm:prSet presAssocID="{3E27C808-AAA2-4069-81C5-3E99DE50ED82}" presName="hierChild4" presStyleCnt="0"/>
      <dgm:spPr/>
    </dgm:pt>
    <dgm:pt modelId="{9A986409-C539-44DA-991D-1110E0235661}" type="pres">
      <dgm:prSet presAssocID="{43D8A34A-0835-41FE-83E2-BCB02139B574}" presName="Name23" presStyleLbl="parChTrans1D4" presStyleIdx="0" presStyleCnt="4"/>
      <dgm:spPr/>
    </dgm:pt>
    <dgm:pt modelId="{C62941E1-F687-435F-AED5-06B541B72B77}" type="pres">
      <dgm:prSet presAssocID="{E82DCEC4-7EA5-40C5-870A-88CA343ABC68}" presName="hierRoot4" presStyleCnt="0"/>
      <dgm:spPr/>
    </dgm:pt>
    <dgm:pt modelId="{90B5DD2D-EF77-4F4C-95C5-D6B708AE5B73}" type="pres">
      <dgm:prSet presAssocID="{E82DCEC4-7EA5-40C5-870A-88CA343ABC68}" presName="composite4" presStyleCnt="0"/>
      <dgm:spPr/>
    </dgm:pt>
    <dgm:pt modelId="{807036FD-1EB3-4F8B-A758-A2D9C349183E}" type="pres">
      <dgm:prSet presAssocID="{E82DCEC4-7EA5-40C5-870A-88CA343ABC68}" presName="background4" presStyleLbl="node4" presStyleIdx="0" presStyleCnt="4"/>
      <dgm:spPr/>
    </dgm:pt>
    <dgm:pt modelId="{8F31B5EE-A01B-47F5-8B53-B691674C359A}" type="pres">
      <dgm:prSet presAssocID="{E82DCEC4-7EA5-40C5-870A-88CA343ABC68}" presName="text4" presStyleLbl="fgAcc4" presStyleIdx="0" presStyleCnt="4">
        <dgm:presLayoutVars>
          <dgm:chPref val="3"/>
        </dgm:presLayoutVars>
      </dgm:prSet>
      <dgm:spPr/>
    </dgm:pt>
    <dgm:pt modelId="{26A2EBE0-F899-48F6-88F7-A83D98CAC666}" type="pres">
      <dgm:prSet presAssocID="{E82DCEC4-7EA5-40C5-870A-88CA343ABC68}" presName="hierChild5" presStyleCnt="0"/>
      <dgm:spPr/>
    </dgm:pt>
    <dgm:pt modelId="{5F4FF7C6-338E-4F92-B2D7-595FB9B678B1}" type="pres">
      <dgm:prSet presAssocID="{3A3669F1-89E9-4A22-AFC0-DC6FBB9BAC60}" presName="Name23" presStyleLbl="parChTrans1D4" presStyleIdx="1" presStyleCnt="4"/>
      <dgm:spPr/>
    </dgm:pt>
    <dgm:pt modelId="{DF262790-CC8A-4BA1-B683-0F7D06E03792}" type="pres">
      <dgm:prSet presAssocID="{8EE845C0-C87D-49C8-9FB4-E564287DEBCC}" presName="hierRoot4" presStyleCnt="0"/>
      <dgm:spPr/>
    </dgm:pt>
    <dgm:pt modelId="{21B917B5-58C1-4A53-A693-0337F90C2908}" type="pres">
      <dgm:prSet presAssocID="{8EE845C0-C87D-49C8-9FB4-E564287DEBCC}" presName="composite4" presStyleCnt="0"/>
      <dgm:spPr/>
    </dgm:pt>
    <dgm:pt modelId="{10E1B429-D306-408E-BC7E-3E6965256278}" type="pres">
      <dgm:prSet presAssocID="{8EE845C0-C87D-49C8-9FB4-E564287DEBCC}" presName="background4" presStyleLbl="node4" presStyleIdx="1" presStyleCnt="4"/>
      <dgm:spPr/>
    </dgm:pt>
    <dgm:pt modelId="{53B1AAE7-D9EE-489B-9AA5-7771C5F9355F}" type="pres">
      <dgm:prSet presAssocID="{8EE845C0-C87D-49C8-9FB4-E564287DEBCC}" presName="text4" presStyleLbl="fgAcc4" presStyleIdx="1" presStyleCnt="4">
        <dgm:presLayoutVars>
          <dgm:chPref val="3"/>
        </dgm:presLayoutVars>
      </dgm:prSet>
      <dgm:spPr/>
    </dgm:pt>
    <dgm:pt modelId="{BC7C1C60-5278-4358-9060-D805AAFD2558}" type="pres">
      <dgm:prSet presAssocID="{8EE845C0-C87D-49C8-9FB4-E564287DEBCC}" presName="hierChild5" presStyleCnt="0"/>
      <dgm:spPr/>
    </dgm:pt>
    <dgm:pt modelId="{B5A9C1FB-D3B5-435C-A415-B55B634C760B}" type="pres">
      <dgm:prSet presAssocID="{9BAF56FB-49E0-4D5F-8E4C-CD2BCBBAB790}" presName="Name10" presStyleLbl="parChTrans1D2" presStyleIdx="1" presStyleCnt="3"/>
      <dgm:spPr/>
    </dgm:pt>
    <dgm:pt modelId="{6B85F822-E0AD-47F0-97FD-68877B086D0D}" type="pres">
      <dgm:prSet presAssocID="{5EFAE3EA-6FED-4C80-8D6F-B2CB7A323E41}" presName="hierRoot2" presStyleCnt="0"/>
      <dgm:spPr/>
    </dgm:pt>
    <dgm:pt modelId="{26CD8D06-E309-451D-A09C-F4DE4725E10B}" type="pres">
      <dgm:prSet presAssocID="{5EFAE3EA-6FED-4C80-8D6F-B2CB7A323E41}" presName="composite2" presStyleCnt="0"/>
      <dgm:spPr/>
    </dgm:pt>
    <dgm:pt modelId="{EF144B4E-A169-4BFD-905B-0C6338BA5621}" type="pres">
      <dgm:prSet presAssocID="{5EFAE3EA-6FED-4C80-8D6F-B2CB7A323E41}" presName="background2" presStyleLbl="node2" presStyleIdx="1" presStyleCnt="3"/>
      <dgm:spPr/>
    </dgm:pt>
    <dgm:pt modelId="{F05503F8-177A-435E-AFA1-9F2E85D72983}" type="pres">
      <dgm:prSet presAssocID="{5EFAE3EA-6FED-4C80-8D6F-B2CB7A323E41}" presName="text2" presStyleLbl="fgAcc2" presStyleIdx="1" presStyleCnt="3">
        <dgm:presLayoutVars>
          <dgm:chPref val="3"/>
        </dgm:presLayoutVars>
      </dgm:prSet>
      <dgm:spPr/>
    </dgm:pt>
    <dgm:pt modelId="{B39D988A-05DD-4517-9B3A-199AB83FDE2E}" type="pres">
      <dgm:prSet presAssocID="{5EFAE3EA-6FED-4C80-8D6F-B2CB7A323E41}" presName="hierChild3" presStyleCnt="0"/>
      <dgm:spPr/>
    </dgm:pt>
    <dgm:pt modelId="{75F8B0F4-ABAF-4223-98AB-D048BBCA8EA2}" type="pres">
      <dgm:prSet presAssocID="{225411E3-4E0E-45AB-8D94-E4D5EB818298}" presName="Name17" presStyleLbl="parChTrans1D3" presStyleIdx="1" presStyleCnt="3"/>
      <dgm:spPr/>
    </dgm:pt>
    <dgm:pt modelId="{DB5B972C-F63D-42B6-AB34-30297ABE2581}" type="pres">
      <dgm:prSet presAssocID="{7D8105DE-AFC9-4B79-BCB8-FE41DE880FDF}" presName="hierRoot3" presStyleCnt="0"/>
      <dgm:spPr/>
    </dgm:pt>
    <dgm:pt modelId="{13C15EB0-2016-4A11-A8B3-DAB3BB1B564F}" type="pres">
      <dgm:prSet presAssocID="{7D8105DE-AFC9-4B79-BCB8-FE41DE880FDF}" presName="composite3" presStyleCnt="0"/>
      <dgm:spPr/>
    </dgm:pt>
    <dgm:pt modelId="{8461EE79-911E-4169-81C9-FA35B29A5E3B}" type="pres">
      <dgm:prSet presAssocID="{7D8105DE-AFC9-4B79-BCB8-FE41DE880FDF}" presName="background3" presStyleLbl="node3" presStyleIdx="1" presStyleCnt="3"/>
      <dgm:spPr/>
    </dgm:pt>
    <dgm:pt modelId="{B4CBD631-9287-4937-A52B-62CC57CE96C7}" type="pres">
      <dgm:prSet presAssocID="{7D8105DE-AFC9-4B79-BCB8-FE41DE880FDF}" presName="text3" presStyleLbl="fgAcc3" presStyleIdx="1" presStyleCnt="3">
        <dgm:presLayoutVars>
          <dgm:chPref val="3"/>
        </dgm:presLayoutVars>
      </dgm:prSet>
      <dgm:spPr/>
    </dgm:pt>
    <dgm:pt modelId="{333EEB34-FA27-417F-8723-8C229639C583}" type="pres">
      <dgm:prSet presAssocID="{7D8105DE-AFC9-4B79-BCB8-FE41DE880FDF}" presName="hierChild4" presStyleCnt="0"/>
      <dgm:spPr/>
    </dgm:pt>
    <dgm:pt modelId="{424D8325-25E1-4763-A75C-A49D9084B184}" type="pres">
      <dgm:prSet presAssocID="{135ADE1C-5F77-48B4-BB0D-B985E57ACEDA}" presName="Name23" presStyleLbl="parChTrans1D4" presStyleIdx="2" presStyleCnt="4"/>
      <dgm:spPr/>
    </dgm:pt>
    <dgm:pt modelId="{D4996EC4-C213-4974-9D53-09091C3679A4}" type="pres">
      <dgm:prSet presAssocID="{FDC54D64-7B53-451E-B998-5DDB7B1F63F6}" presName="hierRoot4" presStyleCnt="0"/>
      <dgm:spPr/>
    </dgm:pt>
    <dgm:pt modelId="{D1E2ECB0-2EF1-4435-9E0E-B9940EDBC8C4}" type="pres">
      <dgm:prSet presAssocID="{FDC54D64-7B53-451E-B998-5DDB7B1F63F6}" presName="composite4" presStyleCnt="0"/>
      <dgm:spPr/>
    </dgm:pt>
    <dgm:pt modelId="{9027E932-D487-44D6-91A9-7EB6924B9128}" type="pres">
      <dgm:prSet presAssocID="{FDC54D64-7B53-451E-B998-5DDB7B1F63F6}" presName="background4" presStyleLbl="node4" presStyleIdx="2" presStyleCnt="4"/>
      <dgm:spPr/>
    </dgm:pt>
    <dgm:pt modelId="{ECBB676E-F526-4B53-82C8-822E132B3DAA}" type="pres">
      <dgm:prSet presAssocID="{FDC54D64-7B53-451E-B998-5DDB7B1F63F6}" presName="text4" presStyleLbl="fgAcc4" presStyleIdx="2" presStyleCnt="4">
        <dgm:presLayoutVars>
          <dgm:chPref val="3"/>
        </dgm:presLayoutVars>
      </dgm:prSet>
      <dgm:spPr/>
    </dgm:pt>
    <dgm:pt modelId="{2B39DEC3-023A-4A30-9E18-A75B0AB02D4C}" type="pres">
      <dgm:prSet presAssocID="{FDC54D64-7B53-451E-B998-5DDB7B1F63F6}" presName="hierChild5" presStyleCnt="0"/>
      <dgm:spPr/>
    </dgm:pt>
    <dgm:pt modelId="{C202D44F-570C-4ACA-BD71-943299982104}" type="pres">
      <dgm:prSet presAssocID="{D1565B39-ED04-4370-964A-1B43E96F29C0}" presName="Name10" presStyleLbl="parChTrans1D2" presStyleIdx="2" presStyleCnt="3"/>
      <dgm:spPr/>
    </dgm:pt>
    <dgm:pt modelId="{3BE1DBEF-A85C-4DB1-B05C-CE70845CCE68}" type="pres">
      <dgm:prSet presAssocID="{091DD226-18F0-489B-A8A0-B12C3B6AC179}" presName="hierRoot2" presStyleCnt="0"/>
      <dgm:spPr/>
    </dgm:pt>
    <dgm:pt modelId="{FEEE290C-4025-468A-B691-447C8F863388}" type="pres">
      <dgm:prSet presAssocID="{091DD226-18F0-489B-A8A0-B12C3B6AC179}" presName="composite2" presStyleCnt="0"/>
      <dgm:spPr/>
    </dgm:pt>
    <dgm:pt modelId="{EB6908C4-05AD-4D1B-B101-043213B3E01C}" type="pres">
      <dgm:prSet presAssocID="{091DD226-18F0-489B-A8A0-B12C3B6AC179}" presName="background2" presStyleLbl="node2" presStyleIdx="2" presStyleCnt="3"/>
      <dgm:spPr/>
    </dgm:pt>
    <dgm:pt modelId="{08E72F08-82EA-46EB-8D3C-65E0610877E7}" type="pres">
      <dgm:prSet presAssocID="{091DD226-18F0-489B-A8A0-B12C3B6AC179}" presName="text2" presStyleLbl="fgAcc2" presStyleIdx="2" presStyleCnt="3">
        <dgm:presLayoutVars>
          <dgm:chPref val="3"/>
        </dgm:presLayoutVars>
      </dgm:prSet>
      <dgm:spPr/>
    </dgm:pt>
    <dgm:pt modelId="{7FA3DA30-66E4-4EBE-9624-3A1F3F2D107C}" type="pres">
      <dgm:prSet presAssocID="{091DD226-18F0-489B-A8A0-B12C3B6AC179}" presName="hierChild3" presStyleCnt="0"/>
      <dgm:spPr/>
    </dgm:pt>
    <dgm:pt modelId="{84B0F277-4A99-4F9F-9056-EE27744290DB}" type="pres">
      <dgm:prSet presAssocID="{27E70924-AA33-4C93-96A3-F0D032EBD53D}" presName="Name17" presStyleLbl="parChTrans1D3" presStyleIdx="2" presStyleCnt="3"/>
      <dgm:spPr/>
    </dgm:pt>
    <dgm:pt modelId="{7ABB5BAA-F86D-4BB4-BABF-74A257E8E75C}" type="pres">
      <dgm:prSet presAssocID="{B95EC023-A4DA-4194-8BAD-A34871D89EB8}" presName="hierRoot3" presStyleCnt="0"/>
      <dgm:spPr/>
    </dgm:pt>
    <dgm:pt modelId="{2786D4A0-E290-43E0-83E8-0B93A77BBE2D}" type="pres">
      <dgm:prSet presAssocID="{B95EC023-A4DA-4194-8BAD-A34871D89EB8}" presName="composite3" presStyleCnt="0"/>
      <dgm:spPr/>
    </dgm:pt>
    <dgm:pt modelId="{EDEEB899-6B68-438B-957C-833F6C2893D1}" type="pres">
      <dgm:prSet presAssocID="{B95EC023-A4DA-4194-8BAD-A34871D89EB8}" presName="background3" presStyleLbl="node3" presStyleIdx="2" presStyleCnt="3"/>
      <dgm:spPr/>
    </dgm:pt>
    <dgm:pt modelId="{922CAA62-33E6-4F45-B32B-53D10CD272A8}" type="pres">
      <dgm:prSet presAssocID="{B95EC023-A4DA-4194-8BAD-A34871D89EB8}" presName="text3" presStyleLbl="fgAcc3" presStyleIdx="2" presStyleCnt="3">
        <dgm:presLayoutVars>
          <dgm:chPref val="3"/>
        </dgm:presLayoutVars>
      </dgm:prSet>
      <dgm:spPr/>
    </dgm:pt>
    <dgm:pt modelId="{13EA719B-1673-4C5B-903F-9F025F5BCEA4}" type="pres">
      <dgm:prSet presAssocID="{B95EC023-A4DA-4194-8BAD-A34871D89EB8}" presName="hierChild4" presStyleCnt="0"/>
      <dgm:spPr/>
    </dgm:pt>
    <dgm:pt modelId="{4CC0CFF1-E82D-45EC-8C2B-E096852CE2FA}" type="pres">
      <dgm:prSet presAssocID="{04F370B3-BF86-4E41-8F12-68FFD23B2F64}" presName="Name23" presStyleLbl="parChTrans1D4" presStyleIdx="3" presStyleCnt="4"/>
      <dgm:spPr/>
    </dgm:pt>
    <dgm:pt modelId="{D66BC645-8EF0-437E-91FF-A08D364D3FB1}" type="pres">
      <dgm:prSet presAssocID="{C9D85AD1-8E51-40B6-ABE3-414EC5C5136D}" presName="hierRoot4" presStyleCnt="0"/>
      <dgm:spPr/>
    </dgm:pt>
    <dgm:pt modelId="{09F88A60-E3B2-4C5E-A4C2-D43FC75B267F}" type="pres">
      <dgm:prSet presAssocID="{C9D85AD1-8E51-40B6-ABE3-414EC5C5136D}" presName="composite4" presStyleCnt="0"/>
      <dgm:spPr/>
    </dgm:pt>
    <dgm:pt modelId="{44E1DD6F-EBCB-44DC-AF95-A67563C110C6}" type="pres">
      <dgm:prSet presAssocID="{C9D85AD1-8E51-40B6-ABE3-414EC5C5136D}" presName="background4" presStyleLbl="node4" presStyleIdx="3" presStyleCnt="4"/>
      <dgm:spPr/>
    </dgm:pt>
    <dgm:pt modelId="{E15572F0-F4F5-4A2F-B055-212F9D5EE926}" type="pres">
      <dgm:prSet presAssocID="{C9D85AD1-8E51-40B6-ABE3-414EC5C5136D}" presName="text4" presStyleLbl="fgAcc4" presStyleIdx="3" presStyleCnt="4">
        <dgm:presLayoutVars>
          <dgm:chPref val="3"/>
        </dgm:presLayoutVars>
      </dgm:prSet>
      <dgm:spPr/>
    </dgm:pt>
    <dgm:pt modelId="{F0F96BEE-12A9-4DE6-8291-DAD5F19DB7C2}" type="pres">
      <dgm:prSet presAssocID="{C9D85AD1-8E51-40B6-ABE3-414EC5C5136D}" presName="hierChild5" presStyleCnt="0"/>
      <dgm:spPr/>
    </dgm:pt>
  </dgm:ptLst>
  <dgm:cxnLst>
    <dgm:cxn modelId="{0524970B-E2DF-4620-90A4-81B26375E2C4}" srcId="{25196593-66E3-475E-BB00-8593E9BAE4C5}" destId="{6FF1FCB3-7212-4F64-A691-490FCFAC66E3}" srcOrd="0" destOrd="0" parTransId="{40A4C6E2-EF9B-481D-82F6-0F9DA4F093FA}" sibTransId="{F4A00956-6892-4833-9BF9-9FDF14B57A8F}"/>
    <dgm:cxn modelId="{E304940C-98B8-4989-82EC-CD00C608EF79}" type="presOf" srcId="{5EFAE3EA-6FED-4C80-8D6F-B2CB7A323E41}" destId="{F05503F8-177A-435E-AFA1-9F2E85D72983}" srcOrd="0" destOrd="0" presId="urn:microsoft.com/office/officeart/2005/8/layout/hierarchy1"/>
    <dgm:cxn modelId="{7C03AF11-21B3-4B4A-9B7C-1FC94D3692EF}" type="presOf" srcId="{FDC54D64-7B53-451E-B998-5DDB7B1F63F6}" destId="{ECBB676E-F526-4B53-82C8-822E132B3DAA}" srcOrd="0" destOrd="0" presId="urn:microsoft.com/office/officeart/2005/8/layout/hierarchy1"/>
    <dgm:cxn modelId="{AEB9CE15-2465-4B6A-A3CF-855048A1E46C}" type="presOf" srcId="{7D8105DE-AFC9-4B79-BCB8-FE41DE880FDF}" destId="{B4CBD631-9287-4937-A52B-62CC57CE96C7}" srcOrd="0" destOrd="0" presId="urn:microsoft.com/office/officeart/2005/8/layout/hierarchy1"/>
    <dgm:cxn modelId="{D699F116-D9FD-4ED2-9C19-49263B18DE03}" srcId="{6FF1FCB3-7212-4F64-A691-490FCFAC66E3}" destId="{3E27C808-AAA2-4069-81C5-3E99DE50ED82}" srcOrd="0" destOrd="0" parTransId="{0C6CD57D-A797-41C3-A0AF-4376C1F865BE}" sibTransId="{4CD3161A-A63D-4DB5-88B6-93E8988E7922}"/>
    <dgm:cxn modelId="{DEA9151B-6AE1-4E38-886C-F1FB6FC921D1}" type="presOf" srcId="{27E70924-AA33-4C93-96A3-F0D032EBD53D}" destId="{84B0F277-4A99-4F9F-9056-EE27744290DB}" srcOrd="0" destOrd="0" presId="urn:microsoft.com/office/officeart/2005/8/layout/hierarchy1"/>
    <dgm:cxn modelId="{170DC71E-CEE7-467F-A839-45B89A942CA1}" srcId="{7D8105DE-AFC9-4B79-BCB8-FE41DE880FDF}" destId="{FDC54D64-7B53-451E-B998-5DDB7B1F63F6}" srcOrd="0" destOrd="0" parTransId="{135ADE1C-5F77-48B4-BB0D-B985E57ACEDA}" sibTransId="{6179BDBD-75D7-41AF-AB77-D2692690AC58}"/>
    <dgm:cxn modelId="{581A1E20-2955-4710-856D-5ADD5E0FE87A}" srcId="{3E27C808-AAA2-4069-81C5-3E99DE50ED82}" destId="{8EE845C0-C87D-49C8-9FB4-E564287DEBCC}" srcOrd="1" destOrd="0" parTransId="{3A3669F1-89E9-4A22-AFC0-DC6FBB9BAC60}" sibTransId="{49214D88-525E-4875-9B3D-C8B7B02CF263}"/>
    <dgm:cxn modelId="{95049D2F-2426-44F4-B10F-977522512989}" srcId="{25196593-66E3-475E-BB00-8593E9BAE4C5}" destId="{091DD226-18F0-489B-A8A0-B12C3B6AC179}" srcOrd="2" destOrd="0" parTransId="{D1565B39-ED04-4370-964A-1B43E96F29C0}" sibTransId="{759B60EB-DA88-4ED0-A895-23BB31950C57}"/>
    <dgm:cxn modelId="{BE873136-3541-423B-AD26-1C8AE7AC69C6}" srcId="{B95EC023-A4DA-4194-8BAD-A34871D89EB8}" destId="{C9D85AD1-8E51-40B6-ABE3-414EC5C5136D}" srcOrd="0" destOrd="0" parTransId="{04F370B3-BF86-4E41-8F12-68FFD23B2F64}" sibTransId="{EE4AA31C-CE6C-4D24-9E62-D33FD113FBCB}"/>
    <dgm:cxn modelId="{6D035536-43C0-4C4D-A0DC-8BBA527418DE}" srcId="{5EFAE3EA-6FED-4C80-8D6F-B2CB7A323E41}" destId="{7D8105DE-AFC9-4B79-BCB8-FE41DE880FDF}" srcOrd="0" destOrd="0" parTransId="{225411E3-4E0E-45AB-8D94-E4D5EB818298}" sibTransId="{00C847A5-207B-4F54-B1C9-D721FD89B765}"/>
    <dgm:cxn modelId="{B712D038-9C9F-41E6-8B0D-95FAC741D6FB}" type="presOf" srcId="{3A3669F1-89E9-4A22-AFC0-DC6FBB9BAC60}" destId="{5F4FF7C6-338E-4F92-B2D7-595FB9B678B1}" srcOrd="0" destOrd="0" presId="urn:microsoft.com/office/officeart/2005/8/layout/hierarchy1"/>
    <dgm:cxn modelId="{B1D57C42-CC25-4B7B-8F71-391D07562903}" type="presOf" srcId="{D1565B39-ED04-4370-964A-1B43E96F29C0}" destId="{C202D44F-570C-4ACA-BD71-943299982104}" srcOrd="0" destOrd="0" presId="urn:microsoft.com/office/officeart/2005/8/layout/hierarchy1"/>
    <dgm:cxn modelId="{326CE444-47BC-42CA-A827-4FEB4BA95618}" srcId="{091DD226-18F0-489B-A8A0-B12C3B6AC179}" destId="{B95EC023-A4DA-4194-8BAD-A34871D89EB8}" srcOrd="0" destOrd="0" parTransId="{27E70924-AA33-4C93-96A3-F0D032EBD53D}" sibTransId="{994209DF-96DA-43ED-B85C-78FFDF38A668}"/>
    <dgm:cxn modelId="{CC30814D-0745-4F1F-958D-ADA451AEB24F}" type="presOf" srcId="{8EE845C0-C87D-49C8-9FB4-E564287DEBCC}" destId="{53B1AAE7-D9EE-489B-9AA5-7771C5F9355F}" srcOrd="0" destOrd="0" presId="urn:microsoft.com/office/officeart/2005/8/layout/hierarchy1"/>
    <dgm:cxn modelId="{EE5ACE4E-4C97-4B5D-8590-674B2BF95CC6}" type="presOf" srcId="{25196593-66E3-475E-BB00-8593E9BAE4C5}" destId="{1B9B57CC-1628-4CD2-898B-E4B933C76135}" srcOrd="0" destOrd="0" presId="urn:microsoft.com/office/officeart/2005/8/layout/hierarchy1"/>
    <dgm:cxn modelId="{8E0F1A6F-FBA3-41A9-8FA7-19A5A2DF39E4}" type="presOf" srcId="{40A4C6E2-EF9B-481D-82F6-0F9DA4F093FA}" destId="{876DBF36-A427-48AF-95E5-2A64EDC667AE}" srcOrd="0" destOrd="0" presId="urn:microsoft.com/office/officeart/2005/8/layout/hierarchy1"/>
    <dgm:cxn modelId="{4DDA5970-F94D-4FC8-950A-EFAF1D48EF95}" type="presOf" srcId="{225411E3-4E0E-45AB-8D94-E4D5EB818298}" destId="{75F8B0F4-ABAF-4223-98AB-D048BBCA8EA2}" srcOrd="0" destOrd="0" presId="urn:microsoft.com/office/officeart/2005/8/layout/hierarchy1"/>
    <dgm:cxn modelId="{5F556759-6AEB-4F5D-9A26-C504A0DF647C}" srcId="{09AA0F51-C365-4DC1-A3BD-EBF8EA68C5FE}" destId="{25196593-66E3-475E-BB00-8593E9BAE4C5}" srcOrd="0" destOrd="0" parTransId="{6F4DA78B-376C-4A94-8AFE-3ADFFE436BF5}" sibTransId="{98731B50-E06F-4658-883C-303F3CBB1F38}"/>
    <dgm:cxn modelId="{FE548A7B-240E-4CDC-A5C9-5B5F1C01604E}" type="presOf" srcId="{6FF1FCB3-7212-4F64-A691-490FCFAC66E3}" destId="{ABA10DF8-4091-4C00-8FD0-45751F178B42}" srcOrd="0" destOrd="0" presId="urn:microsoft.com/office/officeart/2005/8/layout/hierarchy1"/>
    <dgm:cxn modelId="{F4398D7D-DEB5-46D9-AC06-9529243DE630}" type="presOf" srcId="{C9D85AD1-8E51-40B6-ABE3-414EC5C5136D}" destId="{E15572F0-F4F5-4A2F-B055-212F9D5EE926}" srcOrd="0" destOrd="0" presId="urn:microsoft.com/office/officeart/2005/8/layout/hierarchy1"/>
    <dgm:cxn modelId="{9417C783-99A5-4215-B626-7E459BD30FA2}" type="presOf" srcId="{09AA0F51-C365-4DC1-A3BD-EBF8EA68C5FE}" destId="{59CC5D55-B4CB-44CD-8CE9-E4858677477F}" srcOrd="0" destOrd="0" presId="urn:microsoft.com/office/officeart/2005/8/layout/hierarchy1"/>
    <dgm:cxn modelId="{397C3F98-B5F6-44AE-913A-6DE721A6EBE5}" type="presOf" srcId="{04F370B3-BF86-4E41-8F12-68FFD23B2F64}" destId="{4CC0CFF1-E82D-45EC-8C2B-E096852CE2FA}" srcOrd="0" destOrd="0" presId="urn:microsoft.com/office/officeart/2005/8/layout/hierarchy1"/>
    <dgm:cxn modelId="{9F619798-7F75-43C1-B9ED-C3AA76A37B86}" type="presOf" srcId="{E82DCEC4-7EA5-40C5-870A-88CA343ABC68}" destId="{8F31B5EE-A01B-47F5-8B53-B691674C359A}" srcOrd="0" destOrd="0" presId="urn:microsoft.com/office/officeart/2005/8/layout/hierarchy1"/>
    <dgm:cxn modelId="{A65710A2-6E3B-4C14-833A-95F1207E1458}" type="presOf" srcId="{0C6CD57D-A797-41C3-A0AF-4376C1F865BE}" destId="{91361FD6-5871-4BCF-96D3-4FF3D2995C54}" srcOrd="0" destOrd="0" presId="urn:microsoft.com/office/officeart/2005/8/layout/hierarchy1"/>
    <dgm:cxn modelId="{902FB1AD-95DE-48D4-A239-DABDE1E6A3C5}" type="presOf" srcId="{43D8A34A-0835-41FE-83E2-BCB02139B574}" destId="{9A986409-C539-44DA-991D-1110E0235661}" srcOrd="0" destOrd="0" presId="urn:microsoft.com/office/officeart/2005/8/layout/hierarchy1"/>
    <dgm:cxn modelId="{0B3688BB-EF37-4254-B3FB-BC96D780A7C7}" type="presOf" srcId="{B95EC023-A4DA-4194-8BAD-A34871D89EB8}" destId="{922CAA62-33E6-4F45-B32B-53D10CD272A8}" srcOrd="0" destOrd="0" presId="urn:microsoft.com/office/officeart/2005/8/layout/hierarchy1"/>
    <dgm:cxn modelId="{7E20CBCD-F5E9-49A1-9B84-E7FD3462ACDB}" type="presOf" srcId="{091DD226-18F0-489B-A8A0-B12C3B6AC179}" destId="{08E72F08-82EA-46EB-8D3C-65E0610877E7}" srcOrd="0" destOrd="0" presId="urn:microsoft.com/office/officeart/2005/8/layout/hierarchy1"/>
    <dgm:cxn modelId="{54E843D0-A10E-4C03-A3FE-296F90DFDD9C}" srcId="{3E27C808-AAA2-4069-81C5-3E99DE50ED82}" destId="{E82DCEC4-7EA5-40C5-870A-88CA343ABC68}" srcOrd="0" destOrd="0" parTransId="{43D8A34A-0835-41FE-83E2-BCB02139B574}" sibTransId="{E78C3AD0-10E7-47A0-B6C3-400B105C8748}"/>
    <dgm:cxn modelId="{0A0160DF-7B2E-472D-8205-7C95B1611E94}" type="presOf" srcId="{3E27C808-AAA2-4069-81C5-3E99DE50ED82}" destId="{8F3E1595-FBA3-4960-AC97-046635407F40}" srcOrd="0" destOrd="0" presId="urn:microsoft.com/office/officeart/2005/8/layout/hierarchy1"/>
    <dgm:cxn modelId="{2BD9C6EF-3285-4A1C-9D02-78A0D534FBC5}" type="presOf" srcId="{135ADE1C-5F77-48B4-BB0D-B985E57ACEDA}" destId="{424D8325-25E1-4763-A75C-A49D9084B184}" srcOrd="0" destOrd="0" presId="urn:microsoft.com/office/officeart/2005/8/layout/hierarchy1"/>
    <dgm:cxn modelId="{C63C91F6-0D48-43B6-AE5D-EFFB3DFCD65F}" srcId="{25196593-66E3-475E-BB00-8593E9BAE4C5}" destId="{5EFAE3EA-6FED-4C80-8D6F-B2CB7A323E41}" srcOrd="1" destOrd="0" parTransId="{9BAF56FB-49E0-4D5F-8E4C-CD2BCBBAB790}" sibTransId="{3FB3B36C-5663-4132-958D-19B6B5492DF0}"/>
    <dgm:cxn modelId="{1DD72CFD-F699-48ED-9F14-319FE3ADDCBB}" type="presOf" srcId="{9BAF56FB-49E0-4D5F-8E4C-CD2BCBBAB790}" destId="{B5A9C1FB-D3B5-435C-A415-B55B634C760B}" srcOrd="0" destOrd="0" presId="urn:microsoft.com/office/officeart/2005/8/layout/hierarchy1"/>
    <dgm:cxn modelId="{A48F9F0F-CAC0-430B-99B3-E568512FA5A2}" type="presParOf" srcId="{59CC5D55-B4CB-44CD-8CE9-E4858677477F}" destId="{FF8ACE7E-AC4F-486A-B8D1-CC181DD400A1}" srcOrd="0" destOrd="0" presId="urn:microsoft.com/office/officeart/2005/8/layout/hierarchy1"/>
    <dgm:cxn modelId="{6A77563D-A846-4615-823C-F6D815D90CE3}" type="presParOf" srcId="{FF8ACE7E-AC4F-486A-B8D1-CC181DD400A1}" destId="{F13FE25B-6D79-4433-AADB-580FC58B0F59}" srcOrd="0" destOrd="0" presId="urn:microsoft.com/office/officeart/2005/8/layout/hierarchy1"/>
    <dgm:cxn modelId="{905D5EE5-E9F1-4E76-9A63-095FA89F67D3}" type="presParOf" srcId="{F13FE25B-6D79-4433-AADB-580FC58B0F59}" destId="{A3326071-0C61-4B06-BAB6-080ADB5214F3}" srcOrd="0" destOrd="0" presId="urn:microsoft.com/office/officeart/2005/8/layout/hierarchy1"/>
    <dgm:cxn modelId="{23806087-9A61-4758-9F6A-40B3DCFC2EEF}" type="presParOf" srcId="{F13FE25B-6D79-4433-AADB-580FC58B0F59}" destId="{1B9B57CC-1628-4CD2-898B-E4B933C76135}" srcOrd="1" destOrd="0" presId="urn:microsoft.com/office/officeart/2005/8/layout/hierarchy1"/>
    <dgm:cxn modelId="{C36E3AAC-327E-4ADD-8594-44A87ABD47A5}" type="presParOf" srcId="{FF8ACE7E-AC4F-486A-B8D1-CC181DD400A1}" destId="{C3859B10-13BF-4DAB-96C7-FC0CE34DF002}" srcOrd="1" destOrd="0" presId="urn:microsoft.com/office/officeart/2005/8/layout/hierarchy1"/>
    <dgm:cxn modelId="{8B7643B5-1171-4E90-9CD8-82D33B24092C}" type="presParOf" srcId="{C3859B10-13BF-4DAB-96C7-FC0CE34DF002}" destId="{876DBF36-A427-48AF-95E5-2A64EDC667AE}" srcOrd="0" destOrd="0" presId="urn:microsoft.com/office/officeart/2005/8/layout/hierarchy1"/>
    <dgm:cxn modelId="{5B1B52F4-5795-4394-A617-DCF7CAAA2FE9}" type="presParOf" srcId="{C3859B10-13BF-4DAB-96C7-FC0CE34DF002}" destId="{A20EA5E2-1515-4B25-B58C-B3DAEFEB4D5B}" srcOrd="1" destOrd="0" presId="urn:microsoft.com/office/officeart/2005/8/layout/hierarchy1"/>
    <dgm:cxn modelId="{09930636-E2B6-4E74-8F8E-203BAB3E96CB}" type="presParOf" srcId="{A20EA5E2-1515-4B25-B58C-B3DAEFEB4D5B}" destId="{A085035C-ADA9-47E1-9366-A73635AAA7B3}" srcOrd="0" destOrd="0" presId="urn:microsoft.com/office/officeart/2005/8/layout/hierarchy1"/>
    <dgm:cxn modelId="{69A2F20A-24C5-4E7F-BE0C-AE35D95119A2}" type="presParOf" srcId="{A085035C-ADA9-47E1-9366-A73635AAA7B3}" destId="{EFC2D6DD-190B-4406-AD28-0EACA83B038E}" srcOrd="0" destOrd="0" presId="urn:microsoft.com/office/officeart/2005/8/layout/hierarchy1"/>
    <dgm:cxn modelId="{B5C536B1-BAA3-41B3-B3F4-AE337756536E}" type="presParOf" srcId="{A085035C-ADA9-47E1-9366-A73635AAA7B3}" destId="{ABA10DF8-4091-4C00-8FD0-45751F178B42}" srcOrd="1" destOrd="0" presId="urn:microsoft.com/office/officeart/2005/8/layout/hierarchy1"/>
    <dgm:cxn modelId="{6FF73197-6E32-43E7-B12D-A48009532F48}" type="presParOf" srcId="{A20EA5E2-1515-4B25-B58C-B3DAEFEB4D5B}" destId="{8E5190DE-6695-41E4-B493-74A0D6E9E712}" srcOrd="1" destOrd="0" presId="urn:microsoft.com/office/officeart/2005/8/layout/hierarchy1"/>
    <dgm:cxn modelId="{A14C0EEC-6707-42C5-9561-D1D1D8A6F9A1}" type="presParOf" srcId="{8E5190DE-6695-41E4-B493-74A0D6E9E712}" destId="{91361FD6-5871-4BCF-96D3-4FF3D2995C54}" srcOrd="0" destOrd="0" presId="urn:microsoft.com/office/officeart/2005/8/layout/hierarchy1"/>
    <dgm:cxn modelId="{683800DD-D873-4933-A1B0-6E22B9CB56FA}" type="presParOf" srcId="{8E5190DE-6695-41E4-B493-74A0D6E9E712}" destId="{E2EB6319-C8D9-4908-B366-997021131D71}" srcOrd="1" destOrd="0" presId="urn:microsoft.com/office/officeart/2005/8/layout/hierarchy1"/>
    <dgm:cxn modelId="{EE7767C0-3369-45B9-9C61-B453CA68C9FB}" type="presParOf" srcId="{E2EB6319-C8D9-4908-B366-997021131D71}" destId="{512ADC15-481C-4AAE-9793-7B18C4A91D6D}" srcOrd="0" destOrd="0" presId="urn:microsoft.com/office/officeart/2005/8/layout/hierarchy1"/>
    <dgm:cxn modelId="{53BEA6AD-79B2-447F-906E-5C5A34C6E35A}" type="presParOf" srcId="{512ADC15-481C-4AAE-9793-7B18C4A91D6D}" destId="{FF399083-71D3-438D-8B81-B3C0DFC799A9}" srcOrd="0" destOrd="0" presId="urn:microsoft.com/office/officeart/2005/8/layout/hierarchy1"/>
    <dgm:cxn modelId="{819CF934-69B0-4891-AD1D-E907771608C8}" type="presParOf" srcId="{512ADC15-481C-4AAE-9793-7B18C4A91D6D}" destId="{8F3E1595-FBA3-4960-AC97-046635407F40}" srcOrd="1" destOrd="0" presId="urn:microsoft.com/office/officeart/2005/8/layout/hierarchy1"/>
    <dgm:cxn modelId="{B3D773BB-C524-46B4-80D5-09B93D4514DA}" type="presParOf" srcId="{E2EB6319-C8D9-4908-B366-997021131D71}" destId="{F8877F01-86AD-442C-9386-0ACEE4D055DB}" srcOrd="1" destOrd="0" presId="urn:microsoft.com/office/officeart/2005/8/layout/hierarchy1"/>
    <dgm:cxn modelId="{0A01BC75-7A3D-46DA-91F2-C86D7D991981}" type="presParOf" srcId="{F8877F01-86AD-442C-9386-0ACEE4D055DB}" destId="{9A986409-C539-44DA-991D-1110E0235661}" srcOrd="0" destOrd="0" presId="urn:microsoft.com/office/officeart/2005/8/layout/hierarchy1"/>
    <dgm:cxn modelId="{5B704670-4DF0-4ECE-AA57-897D87BDD996}" type="presParOf" srcId="{F8877F01-86AD-442C-9386-0ACEE4D055DB}" destId="{C62941E1-F687-435F-AED5-06B541B72B77}" srcOrd="1" destOrd="0" presId="urn:microsoft.com/office/officeart/2005/8/layout/hierarchy1"/>
    <dgm:cxn modelId="{160B0A30-B5A9-406B-B68C-1CC7F7C4E563}" type="presParOf" srcId="{C62941E1-F687-435F-AED5-06B541B72B77}" destId="{90B5DD2D-EF77-4F4C-95C5-D6B708AE5B73}" srcOrd="0" destOrd="0" presId="urn:microsoft.com/office/officeart/2005/8/layout/hierarchy1"/>
    <dgm:cxn modelId="{9EC7ACDC-5264-4B7D-9C5D-171DCE40B907}" type="presParOf" srcId="{90B5DD2D-EF77-4F4C-95C5-D6B708AE5B73}" destId="{807036FD-1EB3-4F8B-A758-A2D9C349183E}" srcOrd="0" destOrd="0" presId="urn:microsoft.com/office/officeart/2005/8/layout/hierarchy1"/>
    <dgm:cxn modelId="{58AA38BE-786C-4005-85CB-05722C670C12}" type="presParOf" srcId="{90B5DD2D-EF77-4F4C-95C5-D6B708AE5B73}" destId="{8F31B5EE-A01B-47F5-8B53-B691674C359A}" srcOrd="1" destOrd="0" presId="urn:microsoft.com/office/officeart/2005/8/layout/hierarchy1"/>
    <dgm:cxn modelId="{9F0B89C4-1DA8-44D3-A25C-DEF791B3C8A6}" type="presParOf" srcId="{C62941E1-F687-435F-AED5-06B541B72B77}" destId="{26A2EBE0-F899-48F6-88F7-A83D98CAC666}" srcOrd="1" destOrd="0" presId="urn:microsoft.com/office/officeart/2005/8/layout/hierarchy1"/>
    <dgm:cxn modelId="{E2CDCDCF-3573-4A8F-A6F2-AAC0A233FAD4}" type="presParOf" srcId="{F8877F01-86AD-442C-9386-0ACEE4D055DB}" destId="{5F4FF7C6-338E-4F92-B2D7-595FB9B678B1}" srcOrd="2" destOrd="0" presId="urn:microsoft.com/office/officeart/2005/8/layout/hierarchy1"/>
    <dgm:cxn modelId="{741F1FD7-C867-4C5E-B470-262F139B6C5B}" type="presParOf" srcId="{F8877F01-86AD-442C-9386-0ACEE4D055DB}" destId="{DF262790-CC8A-4BA1-B683-0F7D06E03792}" srcOrd="3" destOrd="0" presId="urn:microsoft.com/office/officeart/2005/8/layout/hierarchy1"/>
    <dgm:cxn modelId="{D7CED4F6-B5FE-4AF0-9811-DC7B15D166CB}" type="presParOf" srcId="{DF262790-CC8A-4BA1-B683-0F7D06E03792}" destId="{21B917B5-58C1-4A53-A693-0337F90C2908}" srcOrd="0" destOrd="0" presId="urn:microsoft.com/office/officeart/2005/8/layout/hierarchy1"/>
    <dgm:cxn modelId="{98102F55-BAC0-4E12-A9A8-2864B0C33153}" type="presParOf" srcId="{21B917B5-58C1-4A53-A693-0337F90C2908}" destId="{10E1B429-D306-408E-BC7E-3E6965256278}" srcOrd="0" destOrd="0" presId="urn:microsoft.com/office/officeart/2005/8/layout/hierarchy1"/>
    <dgm:cxn modelId="{1186E027-F581-42F8-BEA2-146E85316578}" type="presParOf" srcId="{21B917B5-58C1-4A53-A693-0337F90C2908}" destId="{53B1AAE7-D9EE-489B-9AA5-7771C5F9355F}" srcOrd="1" destOrd="0" presId="urn:microsoft.com/office/officeart/2005/8/layout/hierarchy1"/>
    <dgm:cxn modelId="{BA11E0E6-F47B-4E07-9D7B-2AFE87997ACB}" type="presParOf" srcId="{DF262790-CC8A-4BA1-B683-0F7D06E03792}" destId="{BC7C1C60-5278-4358-9060-D805AAFD2558}" srcOrd="1" destOrd="0" presId="urn:microsoft.com/office/officeart/2005/8/layout/hierarchy1"/>
    <dgm:cxn modelId="{974F6951-F066-4B74-9AE6-59F27E787610}" type="presParOf" srcId="{C3859B10-13BF-4DAB-96C7-FC0CE34DF002}" destId="{B5A9C1FB-D3B5-435C-A415-B55B634C760B}" srcOrd="2" destOrd="0" presId="urn:microsoft.com/office/officeart/2005/8/layout/hierarchy1"/>
    <dgm:cxn modelId="{12E127EB-9276-4118-9AD6-96323E676979}" type="presParOf" srcId="{C3859B10-13BF-4DAB-96C7-FC0CE34DF002}" destId="{6B85F822-E0AD-47F0-97FD-68877B086D0D}" srcOrd="3" destOrd="0" presId="urn:microsoft.com/office/officeart/2005/8/layout/hierarchy1"/>
    <dgm:cxn modelId="{6EF8823D-F770-494E-B7B0-7D7A1CF2B26E}" type="presParOf" srcId="{6B85F822-E0AD-47F0-97FD-68877B086D0D}" destId="{26CD8D06-E309-451D-A09C-F4DE4725E10B}" srcOrd="0" destOrd="0" presId="urn:microsoft.com/office/officeart/2005/8/layout/hierarchy1"/>
    <dgm:cxn modelId="{311FADE7-DA00-4FA2-9CEA-EA53D0FB916F}" type="presParOf" srcId="{26CD8D06-E309-451D-A09C-F4DE4725E10B}" destId="{EF144B4E-A169-4BFD-905B-0C6338BA5621}" srcOrd="0" destOrd="0" presId="urn:microsoft.com/office/officeart/2005/8/layout/hierarchy1"/>
    <dgm:cxn modelId="{AFE916C4-1856-4C43-AD03-A271E801014E}" type="presParOf" srcId="{26CD8D06-E309-451D-A09C-F4DE4725E10B}" destId="{F05503F8-177A-435E-AFA1-9F2E85D72983}" srcOrd="1" destOrd="0" presId="urn:microsoft.com/office/officeart/2005/8/layout/hierarchy1"/>
    <dgm:cxn modelId="{ABD995C6-5609-4980-8DAE-14527A7C77FC}" type="presParOf" srcId="{6B85F822-E0AD-47F0-97FD-68877B086D0D}" destId="{B39D988A-05DD-4517-9B3A-199AB83FDE2E}" srcOrd="1" destOrd="0" presId="urn:microsoft.com/office/officeart/2005/8/layout/hierarchy1"/>
    <dgm:cxn modelId="{7C01EF5E-7119-421E-8436-8317B2726085}" type="presParOf" srcId="{B39D988A-05DD-4517-9B3A-199AB83FDE2E}" destId="{75F8B0F4-ABAF-4223-98AB-D048BBCA8EA2}" srcOrd="0" destOrd="0" presId="urn:microsoft.com/office/officeart/2005/8/layout/hierarchy1"/>
    <dgm:cxn modelId="{D6F37A4C-00AF-45BA-935A-7C6C6FD758D2}" type="presParOf" srcId="{B39D988A-05DD-4517-9B3A-199AB83FDE2E}" destId="{DB5B972C-F63D-42B6-AB34-30297ABE2581}" srcOrd="1" destOrd="0" presId="urn:microsoft.com/office/officeart/2005/8/layout/hierarchy1"/>
    <dgm:cxn modelId="{C55C26F2-7340-46DF-BE16-F5C59EF87528}" type="presParOf" srcId="{DB5B972C-F63D-42B6-AB34-30297ABE2581}" destId="{13C15EB0-2016-4A11-A8B3-DAB3BB1B564F}" srcOrd="0" destOrd="0" presId="urn:microsoft.com/office/officeart/2005/8/layout/hierarchy1"/>
    <dgm:cxn modelId="{CBC773AC-097A-4990-8189-6291BD35D693}" type="presParOf" srcId="{13C15EB0-2016-4A11-A8B3-DAB3BB1B564F}" destId="{8461EE79-911E-4169-81C9-FA35B29A5E3B}" srcOrd="0" destOrd="0" presId="urn:microsoft.com/office/officeart/2005/8/layout/hierarchy1"/>
    <dgm:cxn modelId="{432964EE-020C-4D4F-835F-197587E43807}" type="presParOf" srcId="{13C15EB0-2016-4A11-A8B3-DAB3BB1B564F}" destId="{B4CBD631-9287-4937-A52B-62CC57CE96C7}" srcOrd="1" destOrd="0" presId="urn:microsoft.com/office/officeart/2005/8/layout/hierarchy1"/>
    <dgm:cxn modelId="{2A7C1B26-F37C-4C1E-B46B-E21A3C8F1F9B}" type="presParOf" srcId="{DB5B972C-F63D-42B6-AB34-30297ABE2581}" destId="{333EEB34-FA27-417F-8723-8C229639C583}" srcOrd="1" destOrd="0" presId="urn:microsoft.com/office/officeart/2005/8/layout/hierarchy1"/>
    <dgm:cxn modelId="{1B6D3788-267F-419F-A1CE-36F4C75A4946}" type="presParOf" srcId="{333EEB34-FA27-417F-8723-8C229639C583}" destId="{424D8325-25E1-4763-A75C-A49D9084B184}" srcOrd="0" destOrd="0" presId="urn:microsoft.com/office/officeart/2005/8/layout/hierarchy1"/>
    <dgm:cxn modelId="{218EAAC8-A294-4DE3-BA77-9E5AB0E1ADC1}" type="presParOf" srcId="{333EEB34-FA27-417F-8723-8C229639C583}" destId="{D4996EC4-C213-4974-9D53-09091C3679A4}" srcOrd="1" destOrd="0" presId="urn:microsoft.com/office/officeart/2005/8/layout/hierarchy1"/>
    <dgm:cxn modelId="{06467ED3-9582-4192-AA86-5E55E0489590}" type="presParOf" srcId="{D4996EC4-C213-4974-9D53-09091C3679A4}" destId="{D1E2ECB0-2EF1-4435-9E0E-B9940EDBC8C4}" srcOrd="0" destOrd="0" presId="urn:microsoft.com/office/officeart/2005/8/layout/hierarchy1"/>
    <dgm:cxn modelId="{6B5F75AD-9F6E-4E77-98C3-8FD4692AE8E2}" type="presParOf" srcId="{D1E2ECB0-2EF1-4435-9E0E-B9940EDBC8C4}" destId="{9027E932-D487-44D6-91A9-7EB6924B9128}" srcOrd="0" destOrd="0" presId="urn:microsoft.com/office/officeart/2005/8/layout/hierarchy1"/>
    <dgm:cxn modelId="{22B08506-2F56-41CA-9FBC-AA99CF8232CA}" type="presParOf" srcId="{D1E2ECB0-2EF1-4435-9E0E-B9940EDBC8C4}" destId="{ECBB676E-F526-4B53-82C8-822E132B3DAA}" srcOrd="1" destOrd="0" presId="urn:microsoft.com/office/officeart/2005/8/layout/hierarchy1"/>
    <dgm:cxn modelId="{C84DE3E2-8884-401B-8FF9-0CC8CD4E455C}" type="presParOf" srcId="{D4996EC4-C213-4974-9D53-09091C3679A4}" destId="{2B39DEC3-023A-4A30-9E18-A75B0AB02D4C}" srcOrd="1" destOrd="0" presId="urn:microsoft.com/office/officeart/2005/8/layout/hierarchy1"/>
    <dgm:cxn modelId="{C8A696EB-4854-4CC2-92E5-08FFE3E185F3}" type="presParOf" srcId="{C3859B10-13BF-4DAB-96C7-FC0CE34DF002}" destId="{C202D44F-570C-4ACA-BD71-943299982104}" srcOrd="4" destOrd="0" presId="urn:microsoft.com/office/officeart/2005/8/layout/hierarchy1"/>
    <dgm:cxn modelId="{AB136003-17FC-4D17-A299-B7DEF9FC3F24}" type="presParOf" srcId="{C3859B10-13BF-4DAB-96C7-FC0CE34DF002}" destId="{3BE1DBEF-A85C-4DB1-B05C-CE70845CCE68}" srcOrd="5" destOrd="0" presId="urn:microsoft.com/office/officeart/2005/8/layout/hierarchy1"/>
    <dgm:cxn modelId="{29D0FE57-B993-4A58-808D-F8BB416B725F}" type="presParOf" srcId="{3BE1DBEF-A85C-4DB1-B05C-CE70845CCE68}" destId="{FEEE290C-4025-468A-B691-447C8F863388}" srcOrd="0" destOrd="0" presId="urn:microsoft.com/office/officeart/2005/8/layout/hierarchy1"/>
    <dgm:cxn modelId="{8623AE2D-E0C6-49D2-8219-83E22AF33BB9}" type="presParOf" srcId="{FEEE290C-4025-468A-B691-447C8F863388}" destId="{EB6908C4-05AD-4D1B-B101-043213B3E01C}" srcOrd="0" destOrd="0" presId="urn:microsoft.com/office/officeart/2005/8/layout/hierarchy1"/>
    <dgm:cxn modelId="{E430E39F-8EA8-461B-A137-A6AC38F5E918}" type="presParOf" srcId="{FEEE290C-4025-468A-B691-447C8F863388}" destId="{08E72F08-82EA-46EB-8D3C-65E0610877E7}" srcOrd="1" destOrd="0" presId="urn:microsoft.com/office/officeart/2005/8/layout/hierarchy1"/>
    <dgm:cxn modelId="{129AF8FF-E055-4DAB-8A76-13699E8E2749}" type="presParOf" srcId="{3BE1DBEF-A85C-4DB1-B05C-CE70845CCE68}" destId="{7FA3DA30-66E4-4EBE-9624-3A1F3F2D107C}" srcOrd="1" destOrd="0" presId="urn:microsoft.com/office/officeart/2005/8/layout/hierarchy1"/>
    <dgm:cxn modelId="{7CB7D712-6257-480E-9F7B-B234E8545513}" type="presParOf" srcId="{7FA3DA30-66E4-4EBE-9624-3A1F3F2D107C}" destId="{84B0F277-4A99-4F9F-9056-EE27744290DB}" srcOrd="0" destOrd="0" presId="urn:microsoft.com/office/officeart/2005/8/layout/hierarchy1"/>
    <dgm:cxn modelId="{90811F98-2BB4-4B28-A969-6390CCF41F0C}" type="presParOf" srcId="{7FA3DA30-66E4-4EBE-9624-3A1F3F2D107C}" destId="{7ABB5BAA-F86D-4BB4-BABF-74A257E8E75C}" srcOrd="1" destOrd="0" presId="urn:microsoft.com/office/officeart/2005/8/layout/hierarchy1"/>
    <dgm:cxn modelId="{8F179447-D0EF-43EE-9A44-0A3189217560}" type="presParOf" srcId="{7ABB5BAA-F86D-4BB4-BABF-74A257E8E75C}" destId="{2786D4A0-E290-43E0-83E8-0B93A77BBE2D}" srcOrd="0" destOrd="0" presId="urn:microsoft.com/office/officeart/2005/8/layout/hierarchy1"/>
    <dgm:cxn modelId="{AA599C81-7CCB-4A73-B60E-94C131662671}" type="presParOf" srcId="{2786D4A0-E290-43E0-83E8-0B93A77BBE2D}" destId="{EDEEB899-6B68-438B-957C-833F6C2893D1}" srcOrd="0" destOrd="0" presId="urn:microsoft.com/office/officeart/2005/8/layout/hierarchy1"/>
    <dgm:cxn modelId="{4E911040-9801-4129-889B-3D2A42DCD506}" type="presParOf" srcId="{2786D4A0-E290-43E0-83E8-0B93A77BBE2D}" destId="{922CAA62-33E6-4F45-B32B-53D10CD272A8}" srcOrd="1" destOrd="0" presId="urn:microsoft.com/office/officeart/2005/8/layout/hierarchy1"/>
    <dgm:cxn modelId="{2E93DC06-896E-4162-8919-7B6386CD4BFD}" type="presParOf" srcId="{7ABB5BAA-F86D-4BB4-BABF-74A257E8E75C}" destId="{13EA719B-1673-4C5B-903F-9F025F5BCEA4}" srcOrd="1" destOrd="0" presId="urn:microsoft.com/office/officeart/2005/8/layout/hierarchy1"/>
    <dgm:cxn modelId="{600F8CB9-4018-412B-9765-0E76A3C25A0B}" type="presParOf" srcId="{13EA719B-1673-4C5B-903F-9F025F5BCEA4}" destId="{4CC0CFF1-E82D-45EC-8C2B-E096852CE2FA}" srcOrd="0" destOrd="0" presId="urn:microsoft.com/office/officeart/2005/8/layout/hierarchy1"/>
    <dgm:cxn modelId="{9D532FBA-9632-494A-896A-8D9BD894F75B}" type="presParOf" srcId="{13EA719B-1673-4C5B-903F-9F025F5BCEA4}" destId="{D66BC645-8EF0-437E-91FF-A08D364D3FB1}" srcOrd="1" destOrd="0" presId="urn:microsoft.com/office/officeart/2005/8/layout/hierarchy1"/>
    <dgm:cxn modelId="{EA00B974-AB75-4D30-8455-2E3A321C5F9B}" type="presParOf" srcId="{D66BC645-8EF0-437E-91FF-A08D364D3FB1}" destId="{09F88A60-E3B2-4C5E-A4C2-D43FC75B267F}" srcOrd="0" destOrd="0" presId="urn:microsoft.com/office/officeart/2005/8/layout/hierarchy1"/>
    <dgm:cxn modelId="{1C724E4E-1234-45DB-8110-6C58523012A8}" type="presParOf" srcId="{09F88A60-E3B2-4C5E-A4C2-D43FC75B267F}" destId="{44E1DD6F-EBCB-44DC-AF95-A67563C110C6}" srcOrd="0" destOrd="0" presId="urn:microsoft.com/office/officeart/2005/8/layout/hierarchy1"/>
    <dgm:cxn modelId="{0705D7E5-C7F6-48ED-96B9-67AA37122C7E}" type="presParOf" srcId="{09F88A60-E3B2-4C5E-A4C2-D43FC75B267F}" destId="{E15572F0-F4F5-4A2F-B055-212F9D5EE926}" srcOrd="1" destOrd="0" presId="urn:microsoft.com/office/officeart/2005/8/layout/hierarchy1"/>
    <dgm:cxn modelId="{9D77A85F-3C3C-4E35-9C36-B40F03265DDA}" type="presParOf" srcId="{D66BC645-8EF0-437E-91FF-A08D364D3FB1}" destId="{F0F96BEE-12A9-4DE6-8291-DAD5F19DB7C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BA9547-4667-47AE-85F1-F1FC888928E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25B2D15E-6873-4BF2-A4C4-9B732689322A}">
      <dgm:prSet phldrT="[Text]"/>
      <dgm:spPr/>
      <dgm:t>
        <a:bodyPr/>
        <a:lstStyle/>
        <a:p>
          <a:r>
            <a:rPr lang="he-IL" dirty="0"/>
            <a:t>למעוטי חליפין</a:t>
          </a:r>
          <a:endParaRPr lang="en-IL" dirty="0"/>
        </a:p>
      </dgm:t>
    </dgm:pt>
    <dgm:pt modelId="{7E341F44-C844-40C6-97E6-99F06A1D0980}" type="parTrans" cxnId="{F8F39C52-4FA4-462B-B5D2-F6582F0685B6}">
      <dgm:prSet/>
      <dgm:spPr/>
      <dgm:t>
        <a:bodyPr/>
        <a:lstStyle/>
        <a:p>
          <a:endParaRPr lang="en-IL"/>
        </a:p>
      </dgm:t>
    </dgm:pt>
    <dgm:pt modelId="{9DB31B28-5848-4E21-AF5D-4950F72497DD}" type="sibTrans" cxnId="{F8F39C52-4FA4-462B-B5D2-F6582F0685B6}">
      <dgm:prSet/>
      <dgm:spPr/>
      <dgm:t>
        <a:bodyPr/>
        <a:lstStyle/>
        <a:p>
          <a:endParaRPr lang="en-IL"/>
        </a:p>
      </dgm:t>
    </dgm:pt>
    <dgm:pt modelId="{67B995AD-AF8A-4BE4-9148-BFBE04D6A29F}">
      <dgm:prSet phldrT="[Text]"/>
      <dgm:spPr/>
      <dgm:t>
        <a:bodyPr/>
        <a:lstStyle/>
        <a:p>
          <a:r>
            <a:rPr lang="he-IL" dirty="0"/>
            <a:t>אינו בכלל כסף</a:t>
          </a:r>
          <a:endParaRPr lang="en-IL" dirty="0"/>
        </a:p>
      </dgm:t>
    </dgm:pt>
    <dgm:pt modelId="{D34A1419-E50A-4F34-87BE-704F8B7DD0FD}" type="parTrans" cxnId="{CF7E751A-1326-48B2-A46D-4D0548B4070E}">
      <dgm:prSet/>
      <dgm:spPr/>
      <dgm:t>
        <a:bodyPr/>
        <a:lstStyle/>
        <a:p>
          <a:endParaRPr lang="en-IL"/>
        </a:p>
      </dgm:t>
    </dgm:pt>
    <dgm:pt modelId="{2B1A535F-956F-4CDB-B858-79B13F4F5652}" type="sibTrans" cxnId="{CF7E751A-1326-48B2-A46D-4D0548B4070E}">
      <dgm:prSet/>
      <dgm:spPr/>
      <dgm:t>
        <a:bodyPr/>
        <a:lstStyle/>
        <a:p>
          <a:endParaRPr lang="en-IL"/>
        </a:p>
      </dgm:t>
    </dgm:pt>
    <dgm:pt modelId="{3CD7DB25-700C-4840-BF23-D42AB6440327}">
      <dgm:prSet phldrT="[Text]"/>
      <dgm:spPr/>
      <dgm:t>
        <a:bodyPr/>
        <a:lstStyle/>
        <a:p>
          <a:r>
            <a:rPr lang="he-IL" dirty="0"/>
            <a:t>רמב"ן- וקידושי כסף הם רק בכסף</a:t>
          </a:r>
          <a:endParaRPr lang="en-IL" dirty="0"/>
        </a:p>
      </dgm:t>
    </dgm:pt>
    <dgm:pt modelId="{4C832209-C9D0-4130-8344-4C8081F1B414}" type="parTrans" cxnId="{361CC3C3-09AB-4BEC-84AD-094F58A42DFF}">
      <dgm:prSet/>
      <dgm:spPr/>
      <dgm:t>
        <a:bodyPr/>
        <a:lstStyle/>
        <a:p>
          <a:endParaRPr lang="en-IL"/>
        </a:p>
      </dgm:t>
    </dgm:pt>
    <dgm:pt modelId="{B90EE86D-EE89-4D71-8C28-635DCCEB314C}" type="sibTrans" cxnId="{361CC3C3-09AB-4BEC-84AD-094F58A42DFF}">
      <dgm:prSet/>
      <dgm:spPr/>
      <dgm:t>
        <a:bodyPr/>
        <a:lstStyle/>
        <a:p>
          <a:endParaRPr lang="en-IL"/>
        </a:p>
      </dgm:t>
    </dgm:pt>
    <dgm:pt modelId="{4E712875-7244-4BC5-9B85-7E4B8DDCFDC6}">
      <dgm:prSet phldrT="[Text]"/>
      <dgm:spPr/>
      <dgm:t>
        <a:bodyPr/>
        <a:lstStyle/>
        <a:p>
          <a:r>
            <a:rPr lang="he-IL" dirty="0"/>
            <a:t>תוס- ואינו מספיק כמו כסף להוסיפו</a:t>
          </a:r>
          <a:endParaRPr lang="en-IL" dirty="0"/>
        </a:p>
      </dgm:t>
    </dgm:pt>
    <dgm:pt modelId="{5C322501-6E94-4DEB-8207-49B932543DDD}" type="parTrans" cxnId="{14482EF7-860B-49FF-A018-3BF62B329080}">
      <dgm:prSet/>
      <dgm:spPr/>
      <dgm:t>
        <a:bodyPr/>
        <a:lstStyle/>
        <a:p>
          <a:endParaRPr lang="en-IL"/>
        </a:p>
      </dgm:t>
    </dgm:pt>
    <dgm:pt modelId="{B041D03A-7B41-446C-9C82-A566D22178D3}" type="sibTrans" cxnId="{14482EF7-860B-49FF-A018-3BF62B329080}">
      <dgm:prSet/>
      <dgm:spPr/>
      <dgm:t>
        <a:bodyPr/>
        <a:lstStyle/>
        <a:p>
          <a:endParaRPr lang="en-IL"/>
        </a:p>
      </dgm:t>
    </dgm:pt>
    <dgm:pt modelId="{B151F6AA-F5EC-45C0-98A1-78286C3AAD56}">
      <dgm:prSet phldrT="[Text]"/>
      <dgm:spPr/>
      <dgm:t>
        <a:bodyPr/>
        <a:lstStyle/>
        <a:p>
          <a:r>
            <a:rPr lang="he-IL" dirty="0"/>
            <a:t>יש פגם בחליפין</a:t>
          </a:r>
          <a:endParaRPr lang="en-IL" dirty="0"/>
        </a:p>
      </dgm:t>
    </dgm:pt>
    <dgm:pt modelId="{3A9D01F1-10F2-44E0-8D8D-4F0B6BA9AFFF}" type="parTrans" cxnId="{74417206-F23F-45A6-805E-FFE63C694DC3}">
      <dgm:prSet/>
      <dgm:spPr/>
      <dgm:t>
        <a:bodyPr/>
        <a:lstStyle/>
        <a:p>
          <a:endParaRPr lang="en-IL"/>
        </a:p>
      </dgm:t>
    </dgm:pt>
    <dgm:pt modelId="{54FCD099-E1CA-44AF-9708-169BD9DB2171}" type="sibTrans" cxnId="{74417206-F23F-45A6-805E-FFE63C694DC3}">
      <dgm:prSet/>
      <dgm:spPr/>
      <dgm:t>
        <a:bodyPr/>
        <a:lstStyle/>
        <a:p>
          <a:endParaRPr lang="en-IL"/>
        </a:p>
      </dgm:t>
    </dgm:pt>
    <dgm:pt modelId="{AB725AA8-F9A8-4CF8-ADD5-38837DAB6360}">
      <dgm:prSet phldrT="[Text]"/>
      <dgm:spPr/>
      <dgm:t>
        <a:bodyPr/>
        <a:lstStyle/>
        <a:p>
          <a:r>
            <a:rPr lang="he-IL" dirty="0"/>
            <a:t>רשב"א- קנין פחותה ויש בזה גנאי, ולכן לא שייך </a:t>
          </a:r>
          <a:r>
            <a:rPr lang="he-IL" dirty="0" err="1"/>
            <a:t>לקנין</a:t>
          </a:r>
          <a:r>
            <a:rPr lang="he-IL" dirty="0"/>
            <a:t> קידושין</a:t>
          </a:r>
          <a:endParaRPr lang="en-IL" dirty="0"/>
        </a:p>
      </dgm:t>
    </dgm:pt>
    <dgm:pt modelId="{13081638-B596-4F4D-AD07-798B5747EECC}" type="parTrans" cxnId="{0A7A893B-3A29-4C2A-A59B-3B64FF869D3A}">
      <dgm:prSet/>
      <dgm:spPr/>
      <dgm:t>
        <a:bodyPr/>
        <a:lstStyle/>
        <a:p>
          <a:endParaRPr lang="en-IL"/>
        </a:p>
      </dgm:t>
    </dgm:pt>
    <dgm:pt modelId="{64FF219C-5913-4634-8494-43186E7EE528}" type="sibTrans" cxnId="{0A7A893B-3A29-4C2A-A59B-3B64FF869D3A}">
      <dgm:prSet/>
      <dgm:spPr/>
      <dgm:t>
        <a:bodyPr/>
        <a:lstStyle/>
        <a:p>
          <a:endParaRPr lang="en-IL"/>
        </a:p>
      </dgm:t>
    </dgm:pt>
    <dgm:pt modelId="{239130AF-C233-4223-AD91-802EB398C738}">
      <dgm:prSet phldrT="[Text]"/>
      <dgm:spPr/>
      <dgm:t>
        <a:bodyPr/>
        <a:lstStyle/>
        <a:p>
          <a:r>
            <a:rPr lang="he-IL" dirty="0"/>
            <a:t>לא מקניה נפשה – והיא לא מסכימה לקדש</a:t>
          </a:r>
          <a:endParaRPr lang="en-IL" dirty="0"/>
        </a:p>
      </dgm:t>
    </dgm:pt>
    <dgm:pt modelId="{81AE3CE5-8E99-4BB8-B939-CDA1C7F3EFED}" type="parTrans" cxnId="{94B70EDC-2340-452C-A553-7A8AE343C476}">
      <dgm:prSet/>
      <dgm:spPr/>
      <dgm:t>
        <a:bodyPr/>
        <a:lstStyle/>
        <a:p>
          <a:endParaRPr lang="en-IL"/>
        </a:p>
      </dgm:t>
    </dgm:pt>
    <dgm:pt modelId="{410B6638-51EF-4AC9-A6F5-203F1B7D475C}" type="sibTrans" cxnId="{94B70EDC-2340-452C-A553-7A8AE343C476}">
      <dgm:prSet/>
      <dgm:spPr/>
      <dgm:t>
        <a:bodyPr/>
        <a:lstStyle/>
        <a:p>
          <a:endParaRPr lang="en-IL"/>
        </a:p>
      </dgm:t>
    </dgm:pt>
    <dgm:pt modelId="{FA8A2569-B3FE-4751-9361-BA44DE78C949}">
      <dgm:prSet phldrT="[Text]"/>
      <dgm:spPr/>
      <dgm:t>
        <a:bodyPr/>
        <a:lstStyle/>
        <a:p>
          <a:r>
            <a:rPr lang="he-IL" dirty="0"/>
            <a:t>תוס </a:t>
          </a:r>
          <a:r>
            <a:rPr lang="he-IL" dirty="0" err="1"/>
            <a:t>רא"ש</a:t>
          </a:r>
          <a:r>
            <a:rPr lang="he-IL" dirty="0"/>
            <a:t>- ואפילו קבלה והסכימה, בטלה דעתה אצל כל אדם</a:t>
          </a:r>
          <a:endParaRPr lang="en-IL" dirty="0"/>
        </a:p>
      </dgm:t>
    </dgm:pt>
    <dgm:pt modelId="{F4A9E305-4444-4E0C-9C47-1983E917BC4A}" type="parTrans" cxnId="{E2B64F35-3497-42B5-897B-D66389EAD3F9}">
      <dgm:prSet/>
      <dgm:spPr/>
      <dgm:t>
        <a:bodyPr/>
        <a:lstStyle/>
        <a:p>
          <a:endParaRPr lang="en-IL"/>
        </a:p>
      </dgm:t>
    </dgm:pt>
    <dgm:pt modelId="{60D7A6C0-7A18-42F2-8431-EE7DB2F035EB}" type="sibTrans" cxnId="{E2B64F35-3497-42B5-897B-D66389EAD3F9}">
      <dgm:prSet/>
      <dgm:spPr/>
      <dgm:t>
        <a:bodyPr/>
        <a:lstStyle/>
        <a:p>
          <a:endParaRPr lang="en-IL"/>
        </a:p>
      </dgm:t>
    </dgm:pt>
    <dgm:pt modelId="{7513ACFB-9EC7-41F7-964C-A4018DFFF7E3}">
      <dgm:prSet phldrT="[Text]"/>
      <dgm:spPr/>
      <dgm:t>
        <a:bodyPr/>
        <a:lstStyle/>
        <a:p>
          <a:r>
            <a:rPr lang="he-IL" dirty="0"/>
            <a:t>פסול מהותי</a:t>
          </a:r>
          <a:endParaRPr lang="en-IL" dirty="0"/>
        </a:p>
      </dgm:t>
    </dgm:pt>
    <dgm:pt modelId="{F3CBBEC1-4762-463D-A363-919262B4FD61}" type="parTrans" cxnId="{F754D569-C468-4B40-B31D-671F3302E58A}">
      <dgm:prSet/>
      <dgm:spPr/>
      <dgm:t>
        <a:bodyPr/>
        <a:lstStyle/>
        <a:p>
          <a:endParaRPr lang="en-IL"/>
        </a:p>
      </dgm:t>
    </dgm:pt>
    <dgm:pt modelId="{8C7E2215-A27C-4742-9D3D-557C1884C476}" type="sibTrans" cxnId="{F754D569-C468-4B40-B31D-671F3302E58A}">
      <dgm:prSet/>
      <dgm:spPr/>
      <dgm:t>
        <a:bodyPr/>
        <a:lstStyle/>
        <a:p>
          <a:endParaRPr lang="en-IL"/>
        </a:p>
      </dgm:t>
    </dgm:pt>
    <dgm:pt modelId="{AC28FF59-E5D8-450C-8C1F-BCA2F830E4CB}">
      <dgm:prSet phldrT="[Text]"/>
      <dgm:spPr/>
      <dgm:t>
        <a:bodyPr/>
        <a:lstStyle/>
        <a:p>
          <a:r>
            <a:rPr lang="he-IL" dirty="0"/>
            <a:t>פסול מציאותי</a:t>
          </a:r>
          <a:endParaRPr lang="en-IL" dirty="0"/>
        </a:p>
      </dgm:t>
    </dgm:pt>
    <dgm:pt modelId="{36DCBAB9-C9E0-4BE6-A0F6-B0699B625C40}" type="parTrans" cxnId="{8B151CBF-1B1C-4DB9-9C08-3F9683C3DAD3}">
      <dgm:prSet/>
      <dgm:spPr/>
      <dgm:t>
        <a:bodyPr/>
        <a:lstStyle/>
        <a:p>
          <a:endParaRPr lang="en-IL"/>
        </a:p>
      </dgm:t>
    </dgm:pt>
    <dgm:pt modelId="{B4ACE7E9-F7F6-4AB6-BB6C-903634707FF3}" type="sibTrans" cxnId="{8B151CBF-1B1C-4DB9-9C08-3F9683C3DAD3}">
      <dgm:prSet/>
      <dgm:spPr/>
      <dgm:t>
        <a:bodyPr/>
        <a:lstStyle/>
        <a:p>
          <a:endParaRPr lang="en-IL"/>
        </a:p>
      </dgm:t>
    </dgm:pt>
    <dgm:pt modelId="{BDA1A61D-9877-4BE0-A043-DA81E13F98BA}">
      <dgm:prSet phldrT="[Text]"/>
      <dgm:spPr/>
      <dgm:t>
        <a:bodyPr/>
        <a:lstStyle/>
        <a:p>
          <a:r>
            <a:rPr lang="he-IL" dirty="0"/>
            <a:t>לא יתכן</a:t>
          </a:r>
          <a:endParaRPr lang="en-IL" dirty="0"/>
        </a:p>
      </dgm:t>
    </dgm:pt>
    <dgm:pt modelId="{0A48316F-E334-4B72-B9D7-C7F9E48A0A19}" type="parTrans" cxnId="{281759CF-0ADB-477F-8E7A-62E2252280A6}">
      <dgm:prSet/>
      <dgm:spPr/>
      <dgm:t>
        <a:bodyPr/>
        <a:lstStyle/>
        <a:p>
          <a:endParaRPr lang="en-IL"/>
        </a:p>
      </dgm:t>
    </dgm:pt>
    <dgm:pt modelId="{17687414-D02D-4723-A95B-D37B30C48C6E}" type="sibTrans" cxnId="{281759CF-0ADB-477F-8E7A-62E2252280A6}">
      <dgm:prSet/>
      <dgm:spPr/>
      <dgm:t>
        <a:bodyPr/>
        <a:lstStyle/>
        <a:p>
          <a:endParaRPr lang="en-IL"/>
        </a:p>
      </dgm:t>
    </dgm:pt>
    <dgm:pt modelId="{5CC9140C-37A8-4B16-8FF5-363B663DAEE6}">
      <dgm:prSet phldrT="[Text]"/>
      <dgm:spPr/>
      <dgm:t>
        <a:bodyPr/>
        <a:lstStyle/>
        <a:p>
          <a:r>
            <a:rPr lang="he-IL" dirty="0" err="1"/>
            <a:t>ר"ן</a:t>
          </a:r>
          <a:r>
            <a:rPr lang="he-IL" dirty="0"/>
            <a:t>- לא יתכן שיהא קידושין בפחות מפרוטה, ולכן לא בכלל הלימוד</a:t>
          </a:r>
          <a:endParaRPr lang="en-IL" dirty="0"/>
        </a:p>
      </dgm:t>
    </dgm:pt>
    <dgm:pt modelId="{FA14D1F5-1AEE-4083-BED6-BF52B3096BAB}" type="parTrans" cxnId="{1C9AED93-3F84-4EC6-9B81-6172DA44684D}">
      <dgm:prSet/>
      <dgm:spPr/>
      <dgm:t>
        <a:bodyPr/>
        <a:lstStyle/>
        <a:p>
          <a:endParaRPr lang="en-IL"/>
        </a:p>
      </dgm:t>
    </dgm:pt>
    <dgm:pt modelId="{42B80CD9-BC8C-4C6F-AA5D-5E8CDDCEB813}" type="sibTrans" cxnId="{1C9AED93-3F84-4EC6-9B81-6172DA44684D}">
      <dgm:prSet/>
      <dgm:spPr/>
      <dgm:t>
        <a:bodyPr/>
        <a:lstStyle/>
        <a:p>
          <a:endParaRPr lang="en-IL"/>
        </a:p>
      </dgm:t>
    </dgm:pt>
    <dgm:pt modelId="{662F7000-7E5B-40F0-B18B-287464FE9928}">
      <dgm:prSet phldrT="[Text]"/>
      <dgm:spPr/>
      <dgm:t>
        <a:bodyPr/>
        <a:lstStyle/>
        <a:p>
          <a:r>
            <a:rPr lang="he-IL" dirty="0"/>
            <a:t>יש קידושי חליפין, רק אין קידושי התחייבות </a:t>
          </a:r>
          <a:endParaRPr lang="en-IL" dirty="0"/>
        </a:p>
      </dgm:t>
    </dgm:pt>
    <dgm:pt modelId="{F32A2CA2-03BB-4F9A-A9DC-42A33A07F72B}" type="parTrans" cxnId="{0C9B3C3F-3B70-4A06-BD22-A27ECDCE1D3E}">
      <dgm:prSet/>
      <dgm:spPr/>
      <dgm:t>
        <a:bodyPr/>
        <a:lstStyle/>
        <a:p>
          <a:endParaRPr lang="en-IL"/>
        </a:p>
      </dgm:t>
    </dgm:pt>
    <dgm:pt modelId="{79974E06-0E3F-4A34-881F-77142FC4FE42}" type="sibTrans" cxnId="{0C9B3C3F-3B70-4A06-BD22-A27ECDCE1D3E}">
      <dgm:prSet/>
      <dgm:spPr/>
      <dgm:t>
        <a:bodyPr/>
        <a:lstStyle/>
        <a:p>
          <a:endParaRPr lang="en-IL"/>
        </a:p>
      </dgm:t>
    </dgm:pt>
    <dgm:pt modelId="{E634FDD2-B2DF-4A72-990A-B7DE8F5E627A}">
      <dgm:prSet phldrT="[Text]"/>
      <dgm:spPr/>
      <dgm:t>
        <a:bodyPr/>
        <a:lstStyle/>
        <a:p>
          <a:r>
            <a:rPr lang="he-IL" dirty="0"/>
            <a:t>תוס רי"ד</a:t>
          </a:r>
          <a:endParaRPr lang="en-IL" dirty="0"/>
        </a:p>
      </dgm:t>
    </dgm:pt>
    <dgm:pt modelId="{2E9D630A-2694-4D86-B96B-5986F07BCA66}" type="parTrans" cxnId="{A79E928C-8BC7-41F8-B810-520ACE4AB544}">
      <dgm:prSet/>
      <dgm:spPr/>
      <dgm:t>
        <a:bodyPr/>
        <a:lstStyle/>
        <a:p>
          <a:endParaRPr lang="en-IL"/>
        </a:p>
      </dgm:t>
    </dgm:pt>
    <dgm:pt modelId="{B1795243-8DFA-4F74-BA2D-1A4CFCD80206}" type="sibTrans" cxnId="{A79E928C-8BC7-41F8-B810-520ACE4AB544}">
      <dgm:prSet/>
      <dgm:spPr/>
      <dgm:t>
        <a:bodyPr/>
        <a:lstStyle/>
        <a:p>
          <a:endParaRPr lang="en-IL"/>
        </a:p>
      </dgm:t>
    </dgm:pt>
    <dgm:pt modelId="{F3974290-CB5B-408C-A7DC-DE07C6F02F0D}" type="pres">
      <dgm:prSet presAssocID="{98BA9547-4667-47AE-85F1-F1FC888928ED}" presName="hierChild1" presStyleCnt="0">
        <dgm:presLayoutVars>
          <dgm:chPref val="1"/>
          <dgm:dir val="rev"/>
          <dgm:animOne val="branch"/>
          <dgm:animLvl val="lvl"/>
          <dgm:resizeHandles/>
        </dgm:presLayoutVars>
      </dgm:prSet>
      <dgm:spPr/>
    </dgm:pt>
    <dgm:pt modelId="{86F4C9BA-8C28-41BC-8FFB-326F4D6D268C}" type="pres">
      <dgm:prSet presAssocID="{25B2D15E-6873-4BF2-A4C4-9B732689322A}" presName="hierRoot1" presStyleCnt="0"/>
      <dgm:spPr/>
    </dgm:pt>
    <dgm:pt modelId="{3F3B54CC-784D-462A-A08A-3EC9B0503FE2}" type="pres">
      <dgm:prSet presAssocID="{25B2D15E-6873-4BF2-A4C4-9B732689322A}" presName="composite" presStyleCnt="0"/>
      <dgm:spPr/>
    </dgm:pt>
    <dgm:pt modelId="{9235FF0F-AE0C-44C9-8F53-57D099B2D543}" type="pres">
      <dgm:prSet presAssocID="{25B2D15E-6873-4BF2-A4C4-9B732689322A}" presName="background" presStyleLbl="node0" presStyleIdx="0" presStyleCnt="1"/>
      <dgm:spPr/>
    </dgm:pt>
    <dgm:pt modelId="{C14DDFD4-BB5C-4821-8720-2833CD49E99B}" type="pres">
      <dgm:prSet presAssocID="{25B2D15E-6873-4BF2-A4C4-9B732689322A}" presName="text" presStyleLbl="fgAcc0" presStyleIdx="0" presStyleCnt="1">
        <dgm:presLayoutVars>
          <dgm:chPref val="3"/>
        </dgm:presLayoutVars>
      </dgm:prSet>
      <dgm:spPr/>
    </dgm:pt>
    <dgm:pt modelId="{AF867C18-0317-46CD-944D-CDA955AF8828}" type="pres">
      <dgm:prSet presAssocID="{25B2D15E-6873-4BF2-A4C4-9B732689322A}" presName="hierChild2" presStyleCnt="0"/>
      <dgm:spPr/>
    </dgm:pt>
    <dgm:pt modelId="{260981C8-53AD-4840-B522-34475BCF3ED7}" type="pres">
      <dgm:prSet presAssocID="{F3CBBEC1-4762-463D-A363-919262B4FD61}" presName="Name10" presStyleLbl="parChTrans1D2" presStyleIdx="0" presStyleCnt="3"/>
      <dgm:spPr/>
    </dgm:pt>
    <dgm:pt modelId="{E7831BF2-644E-43FF-B0C7-BFB578B5C244}" type="pres">
      <dgm:prSet presAssocID="{7513ACFB-9EC7-41F7-964C-A4018DFFF7E3}" presName="hierRoot2" presStyleCnt="0"/>
      <dgm:spPr/>
    </dgm:pt>
    <dgm:pt modelId="{8233B6CA-ECDC-4AA1-BABF-67CF799A2F30}" type="pres">
      <dgm:prSet presAssocID="{7513ACFB-9EC7-41F7-964C-A4018DFFF7E3}" presName="composite2" presStyleCnt="0"/>
      <dgm:spPr/>
    </dgm:pt>
    <dgm:pt modelId="{44306ECD-C251-49D6-922A-958B7D0179B0}" type="pres">
      <dgm:prSet presAssocID="{7513ACFB-9EC7-41F7-964C-A4018DFFF7E3}" presName="background2" presStyleLbl="node2" presStyleIdx="0" presStyleCnt="3"/>
      <dgm:spPr/>
    </dgm:pt>
    <dgm:pt modelId="{C68E590E-88DC-44C6-AD88-A17ED8ED6FF0}" type="pres">
      <dgm:prSet presAssocID="{7513ACFB-9EC7-41F7-964C-A4018DFFF7E3}" presName="text2" presStyleLbl="fgAcc2" presStyleIdx="0" presStyleCnt="3">
        <dgm:presLayoutVars>
          <dgm:chPref val="3"/>
        </dgm:presLayoutVars>
      </dgm:prSet>
      <dgm:spPr/>
    </dgm:pt>
    <dgm:pt modelId="{3DD83B1E-8412-45EF-9D0D-753A0ABE77A8}" type="pres">
      <dgm:prSet presAssocID="{7513ACFB-9EC7-41F7-964C-A4018DFFF7E3}" presName="hierChild3" presStyleCnt="0"/>
      <dgm:spPr/>
    </dgm:pt>
    <dgm:pt modelId="{D5C0F7CC-E08A-4FF2-94A5-DE41486B2A14}" type="pres">
      <dgm:prSet presAssocID="{D34A1419-E50A-4F34-87BE-704F8B7DD0FD}" presName="Name17" presStyleLbl="parChTrans1D3" presStyleIdx="0" presStyleCnt="5"/>
      <dgm:spPr/>
    </dgm:pt>
    <dgm:pt modelId="{78CA6DF9-6EE7-4982-82C4-367C3B814714}" type="pres">
      <dgm:prSet presAssocID="{67B995AD-AF8A-4BE4-9148-BFBE04D6A29F}" presName="hierRoot3" presStyleCnt="0"/>
      <dgm:spPr/>
    </dgm:pt>
    <dgm:pt modelId="{965450DD-DE9B-4F30-AA6A-9F2EF0E1AA2B}" type="pres">
      <dgm:prSet presAssocID="{67B995AD-AF8A-4BE4-9148-BFBE04D6A29F}" presName="composite3" presStyleCnt="0"/>
      <dgm:spPr/>
    </dgm:pt>
    <dgm:pt modelId="{8E440ACB-7D23-4787-AAE1-797A776B9082}" type="pres">
      <dgm:prSet presAssocID="{67B995AD-AF8A-4BE4-9148-BFBE04D6A29F}" presName="background3" presStyleLbl="node3" presStyleIdx="0" presStyleCnt="5"/>
      <dgm:spPr/>
    </dgm:pt>
    <dgm:pt modelId="{693DD5D2-91E5-4140-A279-B32C9ABA7B5F}" type="pres">
      <dgm:prSet presAssocID="{67B995AD-AF8A-4BE4-9148-BFBE04D6A29F}" presName="text3" presStyleLbl="fgAcc3" presStyleIdx="0" presStyleCnt="5">
        <dgm:presLayoutVars>
          <dgm:chPref val="3"/>
        </dgm:presLayoutVars>
      </dgm:prSet>
      <dgm:spPr/>
    </dgm:pt>
    <dgm:pt modelId="{57D53442-37FB-4FFB-B24B-E846AB287398}" type="pres">
      <dgm:prSet presAssocID="{67B995AD-AF8A-4BE4-9148-BFBE04D6A29F}" presName="hierChild4" presStyleCnt="0"/>
      <dgm:spPr/>
    </dgm:pt>
    <dgm:pt modelId="{47DAB8B6-41F2-46F9-9B1D-9E87BADA6DC4}" type="pres">
      <dgm:prSet presAssocID="{4C832209-C9D0-4130-8344-4C8081F1B414}" presName="Name23" presStyleLbl="parChTrans1D4" presStyleIdx="0" presStyleCnt="5"/>
      <dgm:spPr/>
    </dgm:pt>
    <dgm:pt modelId="{02700B54-C01E-4545-AA38-BBDC1B85E1F0}" type="pres">
      <dgm:prSet presAssocID="{3CD7DB25-700C-4840-BF23-D42AB6440327}" presName="hierRoot4" presStyleCnt="0"/>
      <dgm:spPr/>
    </dgm:pt>
    <dgm:pt modelId="{B249AB69-7190-4B2B-AFFC-95D67F69E292}" type="pres">
      <dgm:prSet presAssocID="{3CD7DB25-700C-4840-BF23-D42AB6440327}" presName="composite4" presStyleCnt="0"/>
      <dgm:spPr/>
    </dgm:pt>
    <dgm:pt modelId="{ABA7C9D0-6318-473A-B6CC-3F638A6D9E6D}" type="pres">
      <dgm:prSet presAssocID="{3CD7DB25-700C-4840-BF23-D42AB6440327}" presName="background4" presStyleLbl="node4" presStyleIdx="0" presStyleCnt="5"/>
      <dgm:spPr/>
    </dgm:pt>
    <dgm:pt modelId="{5DA8A95C-987C-487A-BDF8-349FCF7BF226}" type="pres">
      <dgm:prSet presAssocID="{3CD7DB25-700C-4840-BF23-D42AB6440327}" presName="text4" presStyleLbl="fgAcc4" presStyleIdx="0" presStyleCnt="5">
        <dgm:presLayoutVars>
          <dgm:chPref val="3"/>
        </dgm:presLayoutVars>
      </dgm:prSet>
      <dgm:spPr/>
    </dgm:pt>
    <dgm:pt modelId="{DE956556-E1E1-40E1-ADF9-97795DF3A3D7}" type="pres">
      <dgm:prSet presAssocID="{3CD7DB25-700C-4840-BF23-D42AB6440327}" presName="hierChild5" presStyleCnt="0"/>
      <dgm:spPr/>
    </dgm:pt>
    <dgm:pt modelId="{7D599CD0-7E19-4FA8-A3D2-40CBD8823A5A}" type="pres">
      <dgm:prSet presAssocID="{5C322501-6E94-4DEB-8207-49B932543DDD}" presName="Name23" presStyleLbl="parChTrans1D4" presStyleIdx="1" presStyleCnt="5"/>
      <dgm:spPr/>
    </dgm:pt>
    <dgm:pt modelId="{C3B64E9C-F108-4E67-889C-49B46522D05C}" type="pres">
      <dgm:prSet presAssocID="{4E712875-7244-4BC5-9B85-7E4B8DDCFDC6}" presName="hierRoot4" presStyleCnt="0"/>
      <dgm:spPr/>
    </dgm:pt>
    <dgm:pt modelId="{6C82A632-2957-464D-AB93-C00906729803}" type="pres">
      <dgm:prSet presAssocID="{4E712875-7244-4BC5-9B85-7E4B8DDCFDC6}" presName="composite4" presStyleCnt="0"/>
      <dgm:spPr/>
    </dgm:pt>
    <dgm:pt modelId="{E2B0BF69-AFED-4A96-A01B-B784E9469C95}" type="pres">
      <dgm:prSet presAssocID="{4E712875-7244-4BC5-9B85-7E4B8DDCFDC6}" presName="background4" presStyleLbl="node4" presStyleIdx="1" presStyleCnt="5"/>
      <dgm:spPr/>
    </dgm:pt>
    <dgm:pt modelId="{29FAD9C5-CA32-4B1A-8069-FB4B5BC6F82D}" type="pres">
      <dgm:prSet presAssocID="{4E712875-7244-4BC5-9B85-7E4B8DDCFDC6}" presName="text4" presStyleLbl="fgAcc4" presStyleIdx="1" presStyleCnt="5">
        <dgm:presLayoutVars>
          <dgm:chPref val="3"/>
        </dgm:presLayoutVars>
      </dgm:prSet>
      <dgm:spPr/>
    </dgm:pt>
    <dgm:pt modelId="{34147DF2-0F3F-4D79-860D-117DE31F4EA9}" type="pres">
      <dgm:prSet presAssocID="{4E712875-7244-4BC5-9B85-7E4B8DDCFDC6}" presName="hierChild5" presStyleCnt="0"/>
      <dgm:spPr/>
    </dgm:pt>
    <dgm:pt modelId="{6F7FC9FC-F2EE-450A-9273-933F31334292}" type="pres">
      <dgm:prSet presAssocID="{3A9D01F1-10F2-44E0-8D8D-4F0B6BA9AFFF}" presName="Name17" presStyleLbl="parChTrans1D3" presStyleIdx="1" presStyleCnt="5"/>
      <dgm:spPr/>
    </dgm:pt>
    <dgm:pt modelId="{7E2B2CA4-BF8A-4DFE-94DD-771E2306CF81}" type="pres">
      <dgm:prSet presAssocID="{B151F6AA-F5EC-45C0-98A1-78286C3AAD56}" presName="hierRoot3" presStyleCnt="0"/>
      <dgm:spPr/>
    </dgm:pt>
    <dgm:pt modelId="{2C83BCC2-627B-475E-9AD9-22BA8A43237B}" type="pres">
      <dgm:prSet presAssocID="{B151F6AA-F5EC-45C0-98A1-78286C3AAD56}" presName="composite3" presStyleCnt="0"/>
      <dgm:spPr/>
    </dgm:pt>
    <dgm:pt modelId="{33A1F5F3-7678-4D70-B319-2A0AE8A8EFBB}" type="pres">
      <dgm:prSet presAssocID="{B151F6AA-F5EC-45C0-98A1-78286C3AAD56}" presName="background3" presStyleLbl="node3" presStyleIdx="1" presStyleCnt="5"/>
      <dgm:spPr/>
    </dgm:pt>
    <dgm:pt modelId="{1F416BBC-2A5F-4FBC-84BA-234FDE1FCAA3}" type="pres">
      <dgm:prSet presAssocID="{B151F6AA-F5EC-45C0-98A1-78286C3AAD56}" presName="text3" presStyleLbl="fgAcc3" presStyleIdx="1" presStyleCnt="5">
        <dgm:presLayoutVars>
          <dgm:chPref val="3"/>
        </dgm:presLayoutVars>
      </dgm:prSet>
      <dgm:spPr/>
    </dgm:pt>
    <dgm:pt modelId="{168281F6-8E43-41D0-8B7E-F8FB69082938}" type="pres">
      <dgm:prSet presAssocID="{B151F6AA-F5EC-45C0-98A1-78286C3AAD56}" presName="hierChild4" presStyleCnt="0"/>
      <dgm:spPr/>
    </dgm:pt>
    <dgm:pt modelId="{3EA22D02-4054-4F82-A0EF-274D07EBDCA2}" type="pres">
      <dgm:prSet presAssocID="{13081638-B596-4F4D-AD07-798B5747EECC}" presName="Name23" presStyleLbl="parChTrans1D4" presStyleIdx="2" presStyleCnt="5"/>
      <dgm:spPr/>
    </dgm:pt>
    <dgm:pt modelId="{4CF4E1B7-EF17-4356-A97F-ADDA6EED50B6}" type="pres">
      <dgm:prSet presAssocID="{AB725AA8-F9A8-4CF8-ADD5-38837DAB6360}" presName="hierRoot4" presStyleCnt="0"/>
      <dgm:spPr/>
    </dgm:pt>
    <dgm:pt modelId="{E5CF83D7-8FF2-4698-9195-04F2EA1CED15}" type="pres">
      <dgm:prSet presAssocID="{AB725AA8-F9A8-4CF8-ADD5-38837DAB6360}" presName="composite4" presStyleCnt="0"/>
      <dgm:spPr/>
    </dgm:pt>
    <dgm:pt modelId="{DC2F9202-CB62-42D7-9A9F-25959D1F3466}" type="pres">
      <dgm:prSet presAssocID="{AB725AA8-F9A8-4CF8-ADD5-38837DAB6360}" presName="background4" presStyleLbl="node4" presStyleIdx="2" presStyleCnt="5"/>
      <dgm:spPr>
        <a:solidFill>
          <a:srgbClr val="00B050"/>
        </a:solidFill>
      </dgm:spPr>
    </dgm:pt>
    <dgm:pt modelId="{6CD55BB5-3DF9-4241-B3EC-C040A7BF0F70}" type="pres">
      <dgm:prSet presAssocID="{AB725AA8-F9A8-4CF8-ADD5-38837DAB6360}" presName="text4" presStyleLbl="fgAcc4" presStyleIdx="2" presStyleCnt="5">
        <dgm:presLayoutVars>
          <dgm:chPref val="3"/>
        </dgm:presLayoutVars>
      </dgm:prSet>
      <dgm:spPr/>
    </dgm:pt>
    <dgm:pt modelId="{697D348B-D55F-439B-83B5-54A72E3E54BE}" type="pres">
      <dgm:prSet presAssocID="{AB725AA8-F9A8-4CF8-ADD5-38837DAB6360}" presName="hierChild5" presStyleCnt="0"/>
      <dgm:spPr/>
    </dgm:pt>
    <dgm:pt modelId="{522A00A8-86E7-4308-8650-56A098345D43}" type="pres">
      <dgm:prSet presAssocID="{0A48316F-E334-4B72-B9D7-C7F9E48A0A19}" presName="Name17" presStyleLbl="parChTrans1D3" presStyleIdx="2" presStyleCnt="5"/>
      <dgm:spPr/>
    </dgm:pt>
    <dgm:pt modelId="{78FCAB09-B6CD-4828-937A-98B0CC767950}" type="pres">
      <dgm:prSet presAssocID="{BDA1A61D-9877-4BE0-A043-DA81E13F98BA}" presName="hierRoot3" presStyleCnt="0"/>
      <dgm:spPr/>
    </dgm:pt>
    <dgm:pt modelId="{DA026F90-2C4B-4E00-B892-082567D6B858}" type="pres">
      <dgm:prSet presAssocID="{BDA1A61D-9877-4BE0-A043-DA81E13F98BA}" presName="composite3" presStyleCnt="0"/>
      <dgm:spPr/>
    </dgm:pt>
    <dgm:pt modelId="{2945F402-F428-403F-BC26-479CF0794967}" type="pres">
      <dgm:prSet presAssocID="{BDA1A61D-9877-4BE0-A043-DA81E13F98BA}" presName="background3" presStyleLbl="node3" presStyleIdx="2" presStyleCnt="5"/>
      <dgm:spPr/>
    </dgm:pt>
    <dgm:pt modelId="{10FEB838-9455-4E93-BDAB-CC6856CC42DD}" type="pres">
      <dgm:prSet presAssocID="{BDA1A61D-9877-4BE0-A043-DA81E13F98BA}" presName="text3" presStyleLbl="fgAcc3" presStyleIdx="2" presStyleCnt="5">
        <dgm:presLayoutVars>
          <dgm:chPref val="3"/>
        </dgm:presLayoutVars>
      </dgm:prSet>
      <dgm:spPr/>
    </dgm:pt>
    <dgm:pt modelId="{A7A490E0-4CF2-4E86-9BD5-04F58FD8E70B}" type="pres">
      <dgm:prSet presAssocID="{BDA1A61D-9877-4BE0-A043-DA81E13F98BA}" presName="hierChild4" presStyleCnt="0"/>
      <dgm:spPr/>
    </dgm:pt>
    <dgm:pt modelId="{AFB85359-AD27-4C2F-AD49-FAE6A89F629B}" type="pres">
      <dgm:prSet presAssocID="{FA14D1F5-1AEE-4083-BED6-BF52B3096BAB}" presName="Name23" presStyleLbl="parChTrans1D4" presStyleIdx="3" presStyleCnt="5"/>
      <dgm:spPr/>
    </dgm:pt>
    <dgm:pt modelId="{FF24599A-511E-4C08-A3FF-8DCFBB92A82F}" type="pres">
      <dgm:prSet presAssocID="{5CC9140C-37A8-4B16-8FF5-363B663DAEE6}" presName="hierRoot4" presStyleCnt="0"/>
      <dgm:spPr/>
    </dgm:pt>
    <dgm:pt modelId="{952B662A-AC3E-4E65-A02C-F7AF1F416474}" type="pres">
      <dgm:prSet presAssocID="{5CC9140C-37A8-4B16-8FF5-363B663DAEE6}" presName="composite4" presStyleCnt="0"/>
      <dgm:spPr/>
    </dgm:pt>
    <dgm:pt modelId="{E426F463-67C9-4FF1-83C6-D4A16D1DE123}" type="pres">
      <dgm:prSet presAssocID="{5CC9140C-37A8-4B16-8FF5-363B663DAEE6}" presName="background4" presStyleLbl="node4" presStyleIdx="3" presStyleCnt="5"/>
      <dgm:spPr/>
    </dgm:pt>
    <dgm:pt modelId="{25788E45-A40B-42EC-8485-99800C592C35}" type="pres">
      <dgm:prSet presAssocID="{5CC9140C-37A8-4B16-8FF5-363B663DAEE6}" presName="text4" presStyleLbl="fgAcc4" presStyleIdx="3" presStyleCnt="5">
        <dgm:presLayoutVars>
          <dgm:chPref val="3"/>
        </dgm:presLayoutVars>
      </dgm:prSet>
      <dgm:spPr/>
    </dgm:pt>
    <dgm:pt modelId="{AA9AFE38-8422-4929-A98E-35ADDF2335D9}" type="pres">
      <dgm:prSet presAssocID="{5CC9140C-37A8-4B16-8FF5-363B663DAEE6}" presName="hierChild5" presStyleCnt="0"/>
      <dgm:spPr/>
    </dgm:pt>
    <dgm:pt modelId="{B339C971-FEE2-48C5-BDBA-732FB9EA5CC9}" type="pres">
      <dgm:prSet presAssocID="{36DCBAB9-C9E0-4BE6-A0F6-B0699B625C40}" presName="Name10" presStyleLbl="parChTrans1D2" presStyleIdx="1" presStyleCnt="3"/>
      <dgm:spPr/>
    </dgm:pt>
    <dgm:pt modelId="{74A9362B-830F-4843-BF81-4A66C0B84D90}" type="pres">
      <dgm:prSet presAssocID="{AC28FF59-E5D8-450C-8C1F-BCA2F830E4CB}" presName="hierRoot2" presStyleCnt="0"/>
      <dgm:spPr/>
    </dgm:pt>
    <dgm:pt modelId="{60297908-673A-4609-AA3D-2C6A79809159}" type="pres">
      <dgm:prSet presAssocID="{AC28FF59-E5D8-450C-8C1F-BCA2F830E4CB}" presName="composite2" presStyleCnt="0"/>
      <dgm:spPr/>
    </dgm:pt>
    <dgm:pt modelId="{DE7DCBF4-476C-4A44-A07D-A71F5DC1521F}" type="pres">
      <dgm:prSet presAssocID="{AC28FF59-E5D8-450C-8C1F-BCA2F830E4CB}" presName="background2" presStyleLbl="node2" presStyleIdx="1" presStyleCnt="3"/>
      <dgm:spPr/>
    </dgm:pt>
    <dgm:pt modelId="{0FD5B99B-2EF5-426E-87B2-9F39BF26BB13}" type="pres">
      <dgm:prSet presAssocID="{AC28FF59-E5D8-450C-8C1F-BCA2F830E4CB}" presName="text2" presStyleLbl="fgAcc2" presStyleIdx="1" presStyleCnt="3">
        <dgm:presLayoutVars>
          <dgm:chPref val="3"/>
        </dgm:presLayoutVars>
      </dgm:prSet>
      <dgm:spPr/>
    </dgm:pt>
    <dgm:pt modelId="{2732D759-7C34-46DA-88DF-64EB982CE7D0}" type="pres">
      <dgm:prSet presAssocID="{AC28FF59-E5D8-450C-8C1F-BCA2F830E4CB}" presName="hierChild3" presStyleCnt="0"/>
      <dgm:spPr/>
    </dgm:pt>
    <dgm:pt modelId="{92566A92-20E4-4052-A36F-EF2F19742D2E}" type="pres">
      <dgm:prSet presAssocID="{81AE3CE5-8E99-4BB8-B939-CDA1C7F3EFED}" presName="Name17" presStyleLbl="parChTrans1D3" presStyleIdx="3" presStyleCnt="5"/>
      <dgm:spPr/>
    </dgm:pt>
    <dgm:pt modelId="{CA0A0435-692F-445A-BE8F-5E3770897860}" type="pres">
      <dgm:prSet presAssocID="{239130AF-C233-4223-AD91-802EB398C738}" presName="hierRoot3" presStyleCnt="0"/>
      <dgm:spPr/>
    </dgm:pt>
    <dgm:pt modelId="{55CCDCF8-B5AD-42AC-9584-C0D5FF89451C}" type="pres">
      <dgm:prSet presAssocID="{239130AF-C233-4223-AD91-802EB398C738}" presName="composite3" presStyleCnt="0"/>
      <dgm:spPr/>
    </dgm:pt>
    <dgm:pt modelId="{34205F4F-CF8D-4BC1-BB33-C4D83C3D7A1B}" type="pres">
      <dgm:prSet presAssocID="{239130AF-C233-4223-AD91-802EB398C738}" presName="background3" presStyleLbl="node3" presStyleIdx="3" presStyleCnt="5"/>
      <dgm:spPr/>
    </dgm:pt>
    <dgm:pt modelId="{BA0F676F-3D83-4A98-A88E-5B39CB260C10}" type="pres">
      <dgm:prSet presAssocID="{239130AF-C233-4223-AD91-802EB398C738}" presName="text3" presStyleLbl="fgAcc3" presStyleIdx="3" presStyleCnt="5">
        <dgm:presLayoutVars>
          <dgm:chPref val="3"/>
        </dgm:presLayoutVars>
      </dgm:prSet>
      <dgm:spPr/>
    </dgm:pt>
    <dgm:pt modelId="{9DFC5F95-B59D-4839-8F44-D79B7A774C96}" type="pres">
      <dgm:prSet presAssocID="{239130AF-C233-4223-AD91-802EB398C738}" presName="hierChild4" presStyleCnt="0"/>
      <dgm:spPr/>
    </dgm:pt>
    <dgm:pt modelId="{40DBC4A6-90EA-473A-A8B3-22A7DB2F6A4B}" type="pres">
      <dgm:prSet presAssocID="{F4A9E305-4444-4E0C-9C47-1983E917BC4A}" presName="Name23" presStyleLbl="parChTrans1D4" presStyleIdx="4" presStyleCnt="5"/>
      <dgm:spPr/>
    </dgm:pt>
    <dgm:pt modelId="{787411F3-FF3D-49CA-84D1-F14C3355AACA}" type="pres">
      <dgm:prSet presAssocID="{FA8A2569-B3FE-4751-9361-BA44DE78C949}" presName="hierRoot4" presStyleCnt="0"/>
      <dgm:spPr/>
    </dgm:pt>
    <dgm:pt modelId="{CA03F950-D090-4A61-9D5F-5DA300D500A5}" type="pres">
      <dgm:prSet presAssocID="{FA8A2569-B3FE-4751-9361-BA44DE78C949}" presName="composite4" presStyleCnt="0"/>
      <dgm:spPr/>
    </dgm:pt>
    <dgm:pt modelId="{5F8336B4-C21E-495E-9A2D-342103FB554C}" type="pres">
      <dgm:prSet presAssocID="{FA8A2569-B3FE-4751-9361-BA44DE78C949}" presName="background4" presStyleLbl="node4" presStyleIdx="4" presStyleCnt="5"/>
      <dgm:spPr/>
    </dgm:pt>
    <dgm:pt modelId="{F05EA039-03C8-4EB9-95B1-556C020745E7}" type="pres">
      <dgm:prSet presAssocID="{FA8A2569-B3FE-4751-9361-BA44DE78C949}" presName="text4" presStyleLbl="fgAcc4" presStyleIdx="4" presStyleCnt="5">
        <dgm:presLayoutVars>
          <dgm:chPref val="3"/>
        </dgm:presLayoutVars>
      </dgm:prSet>
      <dgm:spPr/>
    </dgm:pt>
    <dgm:pt modelId="{658F5842-B1F7-4645-B440-4F1627FD6EB9}" type="pres">
      <dgm:prSet presAssocID="{FA8A2569-B3FE-4751-9361-BA44DE78C949}" presName="hierChild5" presStyleCnt="0"/>
      <dgm:spPr/>
    </dgm:pt>
    <dgm:pt modelId="{D7B688F5-3311-4C78-82E2-37BEAAE5B616}" type="pres">
      <dgm:prSet presAssocID="{F32A2CA2-03BB-4F9A-A9DC-42A33A07F72B}" presName="Name10" presStyleLbl="parChTrans1D2" presStyleIdx="2" presStyleCnt="3"/>
      <dgm:spPr/>
    </dgm:pt>
    <dgm:pt modelId="{FBEF1CB1-8955-4E30-9630-6C6639B4C38C}" type="pres">
      <dgm:prSet presAssocID="{662F7000-7E5B-40F0-B18B-287464FE9928}" presName="hierRoot2" presStyleCnt="0"/>
      <dgm:spPr/>
    </dgm:pt>
    <dgm:pt modelId="{96063279-E0BD-42A0-BEF8-08D4C578453F}" type="pres">
      <dgm:prSet presAssocID="{662F7000-7E5B-40F0-B18B-287464FE9928}" presName="composite2" presStyleCnt="0"/>
      <dgm:spPr/>
    </dgm:pt>
    <dgm:pt modelId="{A12A3942-2258-4F67-9239-099C72386062}" type="pres">
      <dgm:prSet presAssocID="{662F7000-7E5B-40F0-B18B-287464FE9928}" presName="background2" presStyleLbl="node2" presStyleIdx="2" presStyleCnt="3"/>
      <dgm:spPr>
        <a:solidFill>
          <a:schemeClr val="accent2">
            <a:lumMod val="75000"/>
          </a:schemeClr>
        </a:solidFill>
      </dgm:spPr>
    </dgm:pt>
    <dgm:pt modelId="{16F4C17B-84CE-4EF9-9CE4-6CB7C0F4B824}" type="pres">
      <dgm:prSet presAssocID="{662F7000-7E5B-40F0-B18B-287464FE9928}" presName="text2" presStyleLbl="fgAcc2" presStyleIdx="2" presStyleCnt="3">
        <dgm:presLayoutVars>
          <dgm:chPref val="3"/>
        </dgm:presLayoutVars>
      </dgm:prSet>
      <dgm:spPr/>
    </dgm:pt>
    <dgm:pt modelId="{A4C2B094-5007-4805-9036-61146EC75B3D}" type="pres">
      <dgm:prSet presAssocID="{662F7000-7E5B-40F0-B18B-287464FE9928}" presName="hierChild3" presStyleCnt="0"/>
      <dgm:spPr/>
    </dgm:pt>
    <dgm:pt modelId="{B8189155-444B-45C9-AB50-8018BEF4FEE8}" type="pres">
      <dgm:prSet presAssocID="{2E9D630A-2694-4D86-B96B-5986F07BCA66}" presName="Name17" presStyleLbl="parChTrans1D3" presStyleIdx="4" presStyleCnt="5"/>
      <dgm:spPr/>
    </dgm:pt>
    <dgm:pt modelId="{FF7A76A6-C5A6-4F82-B0A4-C28A0CE02E29}" type="pres">
      <dgm:prSet presAssocID="{E634FDD2-B2DF-4A72-990A-B7DE8F5E627A}" presName="hierRoot3" presStyleCnt="0"/>
      <dgm:spPr/>
    </dgm:pt>
    <dgm:pt modelId="{2E4205F5-0C0F-4DC3-B64C-A585442E27A7}" type="pres">
      <dgm:prSet presAssocID="{E634FDD2-B2DF-4A72-990A-B7DE8F5E627A}" presName="composite3" presStyleCnt="0"/>
      <dgm:spPr/>
    </dgm:pt>
    <dgm:pt modelId="{FB24300C-79BF-4613-B587-9EDE80C8AE33}" type="pres">
      <dgm:prSet presAssocID="{E634FDD2-B2DF-4A72-990A-B7DE8F5E627A}" presName="background3" presStyleLbl="node3" presStyleIdx="4" presStyleCnt="5"/>
      <dgm:spPr>
        <a:solidFill>
          <a:schemeClr val="accent2">
            <a:lumMod val="75000"/>
          </a:schemeClr>
        </a:solidFill>
      </dgm:spPr>
    </dgm:pt>
    <dgm:pt modelId="{250857AB-15B3-4436-9033-F92625AA3913}" type="pres">
      <dgm:prSet presAssocID="{E634FDD2-B2DF-4A72-990A-B7DE8F5E627A}" presName="text3" presStyleLbl="fgAcc3" presStyleIdx="4" presStyleCnt="5">
        <dgm:presLayoutVars>
          <dgm:chPref val="3"/>
        </dgm:presLayoutVars>
      </dgm:prSet>
      <dgm:spPr/>
    </dgm:pt>
    <dgm:pt modelId="{AA713DC0-867B-42BD-999C-105E797BADD4}" type="pres">
      <dgm:prSet presAssocID="{E634FDD2-B2DF-4A72-990A-B7DE8F5E627A}" presName="hierChild4" presStyleCnt="0"/>
      <dgm:spPr/>
    </dgm:pt>
  </dgm:ptLst>
  <dgm:cxnLst>
    <dgm:cxn modelId="{2F4EFB00-D86D-4A2F-8532-B033DD6FB972}" type="presOf" srcId="{0A48316F-E334-4B72-B9D7-C7F9E48A0A19}" destId="{522A00A8-86E7-4308-8650-56A098345D43}" srcOrd="0" destOrd="0" presId="urn:microsoft.com/office/officeart/2005/8/layout/hierarchy1"/>
    <dgm:cxn modelId="{74417206-F23F-45A6-805E-FFE63C694DC3}" srcId="{7513ACFB-9EC7-41F7-964C-A4018DFFF7E3}" destId="{B151F6AA-F5EC-45C0-98A1-78286C3AAD56}" srcOrd="1" destOrd="0" parTransId="{3A9D01F1-10F2-44E0-8D8D-4F0B6BA9AFFF}" sibTransId="{54FCD099-E1CA-44AF-9708-169BD9DB2171}"/>
    <dgm:cxn modelId="{F5CCA90E-D3AE-46F5-8303-6D406831AC96}" type="presOf" srcId="{AB725AA8-F9A8-4CF8-ADD5-38837DAB6360}" destId="{6CD55BB5-3DF9-4241-B3EC-C040A7BF0F70}" srcOrd="0" destOrd="0" presId="urn:microsoft.com/office/officeart/2005/8/layout/hierarchy1"/>
    <dgm:cxn modelId="{CF7E751A-1326-48B2-A46D-4D0548B4070E}" srcId="{7513ACFB-9EC7-41F7-964C-A4018DFFF7E3}" destId="{67B995AD-AF8A-4BE4-9148-BFBE04D6A29F}" srcOrd="0" destOrd="0" parTransId="{D34A1419-E50A-4F34-87BE-704F8B7DD0FD}" sibTransId="{2B1A535F-956F-4CDB-B858-79B13F4F5652}"/>
    <dgm:cxn modelId="{BE36D129-9F40-4250-9669-BB5C64F48699}" type="presOf" srcId="{FA8A2569-B3FE-4751-9361-BA44DE78C949}" destId="{F05EA039-03C8-4EB9-95B1-556C020745E7}" srcOrd="0" destOrd="0" presId="urn:microsoft.com/office/officeart/2005/8/layout/hierarchy1"/>
    <dgm:cxn modelId="{2EDC4032-139A-44F8-A7B4-869FCFA674FD}" type="presOf" srcId="{AC28FF59-E5D8-450C-8C1F-BCA2F830E4CB}" destId="{0FD5B99B-2EF5-426E-87B2-9F39BF26BB13}" srcOrd="0" destOrd="0" presId="urn:microsoft.com/office/officeart/2005/8/layout/hierarchy1"/>
    <dgm:cxn modelId="{E2B64F35-3497-42B5-897B-D66389EAD3F9}" srcId="{239130AF-C233-4223-AD91-802EB398C738}" destId="{FA8A2569-B3FE-4751-9361-BA44DE78C949}" srcOrd="0" destOrd="0" parTransId="{F4A9E305-4444-4E0C-9C47-1983E917BC4A}" sibTransId="{60D7A6C0-7A18-42F2-8431-EE7DB2F035EB}"/>
    <dgm:cxn modelId="{5907D335-46BA-43F8-8E0C-37214B6DE637}" type="presOf" srcId="{239130AF-C233-4223-AD91-802EB398C738}" destId="{BA0F676F-3D83-4A98-A88E-5B39CB260C10}" srcOrd="0" destOrd="0" presId="urn:microsoft.com/office/officeart/2005/8/layout/hierarchy1"/>
    <dgm:cxn modelId="{B1DB1336-F958-4C2E-A5AB-06EE034C186A}" type="presOf" srcId="{4E712875-7244-4BC5-9B85-7E4B8DDCFDC6}" destId="{29FAD9C5-CA32-4B1A-8069-FB4B5BC6F82D}" srcOrd="0" destOrd="0" presId="urn:microsoft.com/office/officeart/2005/8/layout/hierarchy1"/>
    <dgm:cxn modelId="{0A7A893B-3A29-4C2A-A59B-3B64FF869D3A}" srcId="{B151F6AA-F5EC-45C0-98A1-78286C3AAD56}" destId="{AB725AA8-F9A8-4CF8-ADD5-38837DAB6360}" srcOrd="0" destOrd="0" parTransId="{13081638-B596-4F4D-AD07-798B5747EECC}" sibTransId="{64FF219C-5913-4634-8494-43186E7EE528}"/>
    <dgm:cxn modelId="{0C9B3C3F-3B70-4A06-BD22-A27ECDCE1D3E}" srcId="{25B2D15E-6873-4BF2-A4C4-9B732689322A}" destId="{662F7000-7E5B-40F0-B18B-287464FE9928}" srcOrd="2" destOrd="0" parTransId="{F32A2CA2-03BB-4F9A-A9DC-42A33A07F72B}" sibTransId="{79974E06-0E3F-4A34-881F-77142FC4FE42}"/>
    <dgm:cxn modelId="{BB401961-8252-4C33-A9AC-707954CC9C8E}" type="presOf" srcId="{FA14D1F5-1AEE-4083-BED6-BF52B3096BAB}" destId="{AFB85359-AD27-4C2F-AD49-FAE6A89F629B}" srcOrd="0" destOrd="0" presId="urn:microsoft.com/office/officeart/2005/8/layout/hierarchy1"/>
    <dgm:cxn modelId="{83157468-0571-4364-AEAF-99A91D2EB078}" type="presOf" srcId="{25B2D15E-6873-4BF2-A4C4-9B732689322A}" destId="{C14DDFD4-BB5C-4821-8720-2833CD49E99B}" srcOrd="0" destOrd="0" presId="urn:microsoft.com/office/officeart/2005/8/layout/hierarchy1"/>
    <dgm:cxn modelId="{F754D569-C468-4B40-B31D-671F3302E58A}" srcId="{25B2D15E-6873-4BF2-A4C4-9B732689322A}" destId="{7513ACFB-9EC7-41F7-964C-A4018DFFF7E3}" srcOrd="0" destOrd="0" parTransId="{F3CBBEC1-4762-463D-A363-919262B4FD61}" sibTransId="{8C7E2215-A27C-4742-9D3D-557C1884C476}"/>
    <dgm:cxn modelId="{D8A05C70-DE1C-40C3-9622-60B6C896C6FE}" type="presOf" srcId="{3CD7DB25-700C-4840-BF23-D42AB6440327}" destId="{5DA8A95C-987C-487A-BDF8-349FCF7BF226}" srcOrd="0" destOrd="0" presId="urn:microsoft.com/office/officeart/2005/8/layout/hierarchy1"/>
    <dgm:cxn modelId="{F8F39C52-4FA4-462B-B5D2-F6582F0685B6}" srcId="{98BA9547-4667-47AE-85F1-F1FC888928ED}" destId="{25B2D15E-6873-4BF2-A4C4-9B732689322A}" srcOrd="0" destOrd="0" parTransId="{7E341F44-C844-40C6-97E6-99F06A1D0980}" sibTransId="{9DB31B28-5848-4E21-AF5D-4950F72497DD}"/>
    <dgm:cxn modelId="{6CA4DF75-930C-40AD-A2AC-9A286988A45E}" type="presOf" srcId="{2E9D630A-2694-4D86-B96B-5986F07BCA66}" destId="{B8189155-444B-45C9-AB50-8018BEF4FEE8}" srcOrd="0" destOrd="0" presId="urn:microsoft.com/office/officeart/2005/8/layout/hierarchy1"/>
    <dgm:cxn modelId="{735AD159-F948-4D2F-AC00-A575B55A1A0B}" type="presOf" srcId="{E634FDD2-B2DF-4A72-990A-B7DE8F5E627A}" destId="{250857AB-15B3-4436-9033-F92625AA3913}" srcOrd="0" destOrd="0" presId="urn:microsoft.com/office/officeart/2005/8/layout/hierarchy1"/>
    <dgm:cxn modelId="{FFEFF980-69DD-4918-81C1-C2EB577445EC}" type="presOf" srcId="{5C322501-6E94-4DEB-8207-49B932543DDD}" destId="{7D599CD0-7E19-4FA8-A3D2-40CBD8823A5A}" srcOrd="0" destOrd="0" presId="urn:microsoft.com/office/officeart/2005/8/layout/hierarchy1"/>
    <dgm:cxn modelId="{BB627C86-735C-4AF3-B31D-772133694F99}" type="presOf" srcId="{F3CBBEC1-4762-463D-A363-919262B4FD61}" destId="{260981C8-53AD-4840-B522-34475BCF3ED7}" srcOrd="0" destOrd="0" presId="urn:microsoft.com/office/officeart/2005/8/layout/hierarchy1"/>
    <dgm:cxn modelId="{20D63D89-8D50-4337-857F-75801537E220}" type="presOf" srcId="{4C832209-C9D0-4130-8344-4C8081F1B414}" destId="{47DAB8B6-41F2-46F9-9B1D-9E87BADA6DC4}" srcOrd="0" destOrd="0" presId="urn:microsoft.com/office/officeart/2005/8/layout/hierarchy1"/>
    <dgm:cxn modelId="{A79E928C-8BC7-41F8-B810-520ACE4AB544}" srcId="{662F7000-7E5B-40F0-B18B-287464FE9928}" destId="{E634FDD2-B2DF-4A72-990A-B7DE8F5E627A}" srcOrd="0" destOrd="0" parTransId="{2E9D630A-2694-4D86-B96B-5986F07BCA66}" sibTransId="{B1795243-8DFA-4F74-BA2D-1A4CFCD80206}"/>
    <dgm:cxn modelId="{1C9AED93-3F84-4EC6-9B81-6172DA44684D}" srcId="{BDA1A61D-9877-4BE0-A043-DA81E13F98BA}" destId="{5CC9140C-37A8-4B16-8FF5-363B663DAEE6}" srcOrd="0" destOrd="0" parTransId="{FA14D1F5-1AEE-4083-BED6-BF52B3096BAB}" sibTransId="{42B80CD9-BC8C-4C6F-AA5D-5E8CDDCEB813}"/>
    <dgm:cxn modelId="{57810C9C-8BAE-4C08-87A4-8FC373A414FC}" type="presOf" srcId="{5CC9140C-37A8-4B16-8FF5-363B663DAEE6}" destId="{25788E45-A40B-42EC-8485-99800C592C35}" srcOrd="0" destOrd="0" presId="urn:microsoft.com/office/officeart/2005/8/layout/hierarchy1"/>
    <dgm:cxn modelId="{EF84BFA9-A451-422A-AEA5-8C40160B6274}" type="presOf" srcId="{3A9D01F1-10F2-44E0-8D8D-4F0B6BA9AFFF}" destId="{6F7FC9FC-F2EE-450A-9273-933F31334292}" srcOrd="0" destOrd="0" presId="urn:microsoft.com/office/officeart/2005/8/layout/hierarchy1"/>
    <dgm:cxn modelId="{147A10AB-584D-46AA-8BB8-7AE8E1A0A6DB}" type="presOf" srcId="{67B995AD-AF8A-4BE4-9148-BFBE04D6A29F}" destId="{693DD5D2-91E5-4140-A279-B32C9ABA7B5F}" srcOrd="0" destOrd="0" presId="urn:microsoft.com/office/officeart/2005/8/layout/hierarchy1"/>
    <dgm:cxn modelId="{1B19BBAF-059C-4FBB-89A6-51FB0BCC2413}" type="presOf" srcId="{98BA9547-4667-47AE-85F1-F1FC888928ED}" destId="{F3974290-CB5B-408C-A7DC-DE07C6F02F0D}" srcOrd="0" destOrd="0" presId="urn:microsoft.com/office/officeart/2005/8/layout/hierarchy1"/>
    <dgm:cxn modelId="{EF6353B4-5162-4AD1-B8D7-A95A79969943}" type="presOf" srcId="{D34A1419-E50A-4F34-87BE-704F8B7DD0FD}" destId="{D5C0F7CC-E08A-4FF2-94A5-DE41486B2A14}" srcOrd="0" destOrd="0" presId="urn:microsoft.com/office/officeart/2005/8/layout/hierarchy1"/>
    <dgm:cxn modelId="{6DA883B8-1491-4EC1-94F5-8CA2745C60CE}" type="presOf" srcId="{7513ACFB-9EC7-41F7-964C-A4018DFFF7E3}" destId="{C68E590E-88DC-44C6-AD88-A17ED8ED6FF0}" srcOrd="0" destOrd="0" presId="urn:microsoft.com/office/officeart/2005/8/layout/hierarchy1"/>
    <dgm:cxn modelId="{8B151CBF-1B1C-4DB9-9C08-3F9683C3DAD3}" srcId="{25B2D15E-6873-4BF2-A4C4-9B732689322A}" destId="{AC28FF59-E5D8-450C-8C1F-BCA2F830E4CB}" srcOrd="1" destOrd="0" parTransId="{36DCBAB9-C9E0-4BE6-A0F6-B0699B625C40}" sibTransId="{B4ACE7E9-F7F6-4AB6-BB6C-903634707FF3}"/>
    <dgm:cxn modelId="{116180C3-4227-4C44-930E-88E03CCBBC7F}" type="presOf" srcId="{B151F6AA-F5EC-45C0-98A1-78286C3AAD56}" destId="{1F416BBC-2A5F-4FBC-84BA-234FDE1FCAA3}" srcOrd="0" destOrd="0" presId="urn:microsoft.com/office/officeart/2005/8/layout/hierarchy1"/>
    <dgm:cxn modelId="{361CC3C3-09AB-4BEC-84AD-094F58A42DFF}" srcId="{67B995AD-AF8A-4BE4-9148-BFBE04D6A29F}" destId="{3CD7DB25-700C-4840-BF23-D42AB6440327}" srcOrd="0" destOrd="0" parTransId="{4C832209-C9D0-4130-8344-4C8081F1B414}" sibTransId="{B90EE86D-EE89-4D71-8C28-635DCCEB314C}"/>
    <dgm:cxn modelId="{51725AC5-BD2A-4DC8-BE72-5B61A77B1902}" type="presOf" srcId="{662F7000-7E5B-40F0-B18B-287464FE9928}" destId="{16F4C17B-84CE-4EF9-9CE4-6CB7C0F4B824}" srcOrd="0" destOrd="0" presId="urn:microsoft.com/office/officeart/2005/8/layout/hierarchy1"/>
    <dgm:cxn modelId="{281759CF-0ADB-477F-8E7A-62E2252280A6}" srcId="{7513ACFB-9EC7-41F7-964C-A4018DFFF7E3}" destId="{BDA1A61D-9877-4BE0-A043-DA81E13F98BA}" srcOrd="2" destOrd="0" parTransId="{0A48316F-E334-4B72-B9D7-C7F9E48A0A19}" sibTransId="{17687414-D02D-4723-A95B-D37B30C48C6E}"/>
    <dgm:cxn modelId="{82E87ADB-D55D-4918-9A71-2971190626E3}" type="presOf" srcId="{F4A9E305-4444-4E0C-9C47-1983E917BC4A}" destId="{40DBC4A6-90EA-473A-A8B3-22A7DB2F6A4B}" srcOrd="0" destOrd="0" presId="urn:microsoft.com/office/officeart/2005/8/layout/hierarchy1"/>
    <dgm:cxn modelId="{94B70EDC-2340-452C-A553-7A8AE343C476}" srcId="{AC28FF59-E5D8-450C-8C1F-BCA2F830E4CB}" destId="{239130AF-C233-4223-AD91-802EB398C738}" srcOrd="0" destOrd="0" parTransId="{81AE3CE5-8E99-4BB8-B939-CDA1C7F3EFED}" sibTransId="{410B6638-51EF-4AC9-A6F5-203F1B7D475C}"/>
    <dgm:cxn modelId="{A86CDFDE-41E4-4737-890A-E82589B18835}" type="presOf" srcId="{13081638-B596-4F4D-AD07-798B5747EECC}" destId="{3EA22D02-4054-4F82-A0EF-274D07EBDCA2}" srcOrd="0" destOrd="0" presId="urn:microsoft.com/office/officeart/2005/8/layout/hierarchy1"/>
    <dgm:cxn modelId="{10EDE8F2-3211-4AE5-A0A5-F04232E3AD44}" type="presOf" srcId="{81AE3CE5-8E99-4BB8-B939-CDA1C7F3EFED}" destId="{92566A92-20E4-4052-A36F-EF2F19742D2E}" srcOrd="0" destOrd="0" presId="urn:microsoft.com/office/officeart/2005/8/layout/hierarchy1"/>
    <dgm:cxn modelId="{67C55BF4-9454-47E2-A712-38B31DA0084E}" type="presOf" srcId="{36DCBAB9-C9E0-4BE6-A0F6-B0699B625C40}" destId="{B339C971-FEE2-48C5-BDBA-732FB9EA5CC9}" srcOrd="0" destOrd="0" presId="urn:microsoft.com/office/officeart/2005/8/layout/hierarchy1"/>
    <dgm:cxn modelId="{14482EF7-860B-49FF-A018-3BF62B329080}" srcId="{67B995AD-AF8A-4BE4-9148-BFBE04D6A29F}" destId="{4E712875-7244-4BC5-9B85-7E4B8DDCFDC6}" srcOrd="1" destOrd="0" parTransId="{5C322501-6E94-4DEB-8207-49B932543DDD}" sibTransId="{B041D03A-7B41-446C-9C82-A566D22178D3}"/>
    <dgm:cxn modelId="{6A4DE9F7-B209-41DF-9D8B-0C280E5466FC}" type="presOf" srcId="{BDA1A61D-9877-4BE0-A043-DA81E13F98BA}" destId="{10FEB838-9455-4E93-BDAB-CC6856CC42DD}" srcOrd="0" destOrd="0" presId="urn:microsoft.com/office/officeart/2005/8/layout/hierarchy1"/>
    <dgm:cxn modelId="{A856C3FB-9C74-46CD-B69E-17EB2F78E00A}" type="presOf" srcId="{F32A2CA2-03BB-4F9A-A9DC-42A33A07F72B}" destId="{D7B688F5-3311-4C78-82E2-37BEAAE5B616}" srcOrd="0" destOrd="0" presId="urn:microsoft.com/office/officeart/2005/8/layout/hierarchy1"/>
    <dgm:cxn modelId="{639A1CA1-AD69-47E7-AF5A-2843B498A3BE}" type="presParOf" srcId="{F3974290-CB5B-408C-A7DC-DE07C6F02F0D}" destId="{86F4C9BA-8C28-41BC-8FFB-326F4D6D268C}" srcOrd="0" destOrd="0" presId="urn:microsoft.com/office/officeart/2005/8/layout/hierarchy1"/>
    <dgm:cxn modelId="{6BFE914E-A19F-4577-89B6-17E4B0BF6BCC}" type="presParOf" srcId="{86F4C9BA-8C28-41BC-8FFB-326F4D6D268C}" destId="{3F3B54CC-784D-462A-A08A-3EC9B0503FE2}" srcOrd="0" destOrd="0" presId="urn:microsoft.com/office/officeart/2005/8/layout/hierarchy1"/>
    <dgm:cxn modelId="{90A2242B-51BE-4EE4-A276-DB15187B841A}" type="presParOf" srcId="{3F3B54CC-784D-462A-A08A-3EC9B0503FE2}" destId="{9235FF0F-AE0C-44C9-8F53-57D099B2D543}" srcOrd="0" destOrd="0" presId="urn:microsoft.com/office/officeart/2005/8/layout/hierarchy1"/>
    <dgm:cxn modelId="{455E4738-DFC4-4B6C-8C92-74963370855B}" type="presParOf" srcId="{3F3B54CC-784D-462A-A08A-3EC9B0503FE2}" destId="{C14DDFD4-BB5C-4821-8720-2833CD49E99B}" srcOrd="1" destOrd="0" presId="urn:microsoft.com/office/officeart/2005/8/layout/hierarchy1"/>
    <dgm:cxn modelId="{40B83E90-41BA-4AA0-88BD-834D940D3683}" type="presParOf" srcId="{86F4C9BA-8C28-41BC-8FFB-326F4D6D268C}" destId="{AF867C18-0317-46CD-944D-CDA955AF8828}" srcOrd="1" destOrd="0" presId="urn:microsoft.com/office/officeart/2005/8/layout/hierarchy1"/>
    <dgm:cxn modelId="{1E0A8024-B179-494F-9599-769847AE2B64}" type="presParOf" srcId="{AF867C18-0317-46CD-944D-CDA955AF8828}" destId="{260981C8-53AD-4840-B522-34475BCF3ED7}" srcOrd="0" destOrd="0" presId="urn:microsoft.com/office/officeart/2005/8/layout/hierarchy1"/>
    <dgm:cxn modelId="{8DA821FA-1ACD-46E8-9CFC-9F9E7D75C810}" type="presParOf" srcId="{AF867C18-0317-46CD-944D-CDA955AF8828}" destId="{E7831BF2-644E-43FF-B0C7-BFB578B5C244}" srcOrd="1" destOrd="0" presId="urn:microsoft.com/office/officeart/2005/8/layout/hierarchy1"/>
    <dgm:cxn modelId="{D624C6A9-B25F-422D-B5FE-993E7C042333}" type="presParOf" srcId="{E7831BF2-644E-43FF-B0C7-BFB578B5C244}" destId="{8233B6CA-ECDC-4AA1-BABF-67CF799A2F30}" srcOrd="0" destOrd="0" presId="urn:microsoft.com/office/officeart/2005/8/layout/hierarchy1"/>
    <dgm:cxn modelId="{40BDD406-11A9-42B4-AF03-590CB6FC2AEB}" type="presParOf" srcId="{8233B6CA-ECDC-4AA1-BABF-67CF799A2F30}" destId="{44306ECD-C251-49D6-922A-958B7D0179B0}" srcOrd="0" destOrd="0" presId="urn:microsoft.com/office/officeart/2005/8/layout/hierarchy1"/>
    <dgm:cxn modelId="{25E05580-9099-47A5-90F8-72617EB227D0}" type="presParOf" srcId="{8233B6CA-ECDC-4AA1-BABF-67CF799A2F30}" destId="{C68E590E-88DC-44C6-AD88-A17ED8ED6FF0}" srcOrd="1" destOrd="0" presId="urn:microsoft.com/office/officeart/2005/8/layout/hierarchy1"/>
    <dgm:cxn modelId="{12A6B896-995C-4674-A79D-E0AE64095459}" type="presParOf" srcId="{E7831BF2-644E-43FF-B0C7-BFB578B5C244}" destId="{3DD83B1E-8412-45EF-9D0D-753A0ABE77A8}" srcOrd="1" destOrd="0" presId="urn:microsoft.com/office/officeart/2005/8/layout/hierarchy1"/>
    <dgm:cxn modelId="{6D1F964A-3F91-4F7C-B56E-738508DA8DEA}" type="presParOf" srcId="{3DD83B1E-8412-45EF-9D0D-753A0ABE77A8}" destId="{D5C0F7CC-E08A-4FF2-94A5-DE41486B2A14}" srcOrd="0" destOrd="0" presId="urn:microsoft.com/office/officeart/2005/8/layout/hierarchy1"/>
    <dgm:cxn modelId="{1A2F2421-399B-44B6-9E4F-488E72389FDA}" type="presParOf" srcId="{3DD83B1E-8412-45EF-9D0D-753A0ABE77A8}" destId="{78CA6DF9-6EE7-4982-82C4-367C3B814714}" srcOrd="1" destOrd="0" presId="urn:microsoft.com/office/officeart/2005/8/layout/hierarchy1"/>
    <dgm:cxn modelId="{3684C265-351D-4F3C-BD5D-BC0128EE5527}" type="presParOf" srcId="{78CA6DF9-6EE7-4982-82C4-367C3B814714}" destId="{965450DD-DE9B-4F30-AA6A-9F2EF0E1AA2B}" srcOrd="0" destOrd="0" presId="urn:microsoft.com/office/officeart/2005/8/layout/hierarchy1"/>
    <dgm:cxn modelId="{BF10A76A-C89F-4ABC-9C00-9BDB291A14C5}" type="presParOf" srcId="{965450DD-DE9B-4F30-AA6A-9F2EF0E1AA2B}" destId="{8E440ACB-7D23-4787-AAE1-797A776B9082}" srcOrd="0" destOrd="0" presId="urn:microsoft.com/office/officeart/2005/8/layout/hierarchy1"/>
    <dgm:cxn modelId="{21E86767-6C09-405D-B6A4-0F5173831C09}" type="presParOf" srcId="{965450DD-DE9B-4F30-AA6A-9F2EF0E1AA2B}" destId="{693DD5D2-91E5-4140-A279-B32C9ABA7B5F}" srcOrd="1" destOrd="0" presId="urn:microsoft.com/office/officeart/2005/8/layout/hierarchy1"/>
    <dgm:cxn modelId="{F8B6BECE-B32D-4E03-92FA-473F4481D945}" type="presParOf" srcId="{78CA6DF9-6EE7-4982-82C4-367C3B814714}" destId="{57D53442-37FB-4FFB-B24B-E846AB287398}" srcOrd="1" destOrd="0" presId="urn:microsoft.com/office/officeart/2005/8/layout/hierarchy1"/>
    <dgm:cxn modelId="{086BE84E-5D4C-488F-B29E-B4694CFC1944}" type="presParOf" srcId="{57D53442-37FB-4FFB-B24B-E846AB287398}" destId="{47DAB8B6-41F2-46F9-9B1D-9E87BADA6DC4}" srcOrd="0" destOrd="0" presId="urn:microsoft.com/office/officeart/2005/8/layout/hierarchy1"/>
    <dgm:cxn modelId="{ECA1C5AB-845E-4C96-B236-3C8E27796319}" type="presParOf" srcId="{57D53442-37FB-4FFB-B24B-E846AB287398}" destId="{02700B54-C01E-4545-AA38-BBDC1B85E1F0}" srcOrd="1" destOrd="0" presId="urn:microsoft.com/office/officeart/2005/8/layout/hierarchy1"/>
    <dgm:cxn modelId="{772F5681-49EA-4B61-96D5-EDA3BDB64B08}" type="presParOf" srcId="{02700B54-C01E-4545-AA38-BBDC1B85E1F0}" destId="{B249AB69-7190-4B2B-AFFC-95D67F69E292}" srcOrd="0" destOrd="0" presId="urn:microsoft.com/office/officeart/2005/8/layout/hierarchy1"/>
    <dgm:cxn modelId="{0E43080F-2342-45AA-8D16-12346E3F97D5}" type="presParOf" srcId="{B249AB69-7190-4B2B-AFFC-95D67F69E292}" destId="{ABA7C9D0-6318-473A-B6CC-3F638A6D9E6D}" srcOrd="0" destOrd="0" presId="urn:microsoft.com/office/officeart/2005/8/layout/hierarchy1"/>
    <dgm:cxn modelId="{4E7AC837-C37F-4D61-A1D9-8FEACDB7EC94}" type="presParOf" srcId="{B249AB69-7190-4B2B-AFFC-95D67F69E292}" destId="{5DA8A95C-987C-487A-BDF8-349FCF7BF226}" srcOrd="1" destOrd="0" presId="urn:microsoft.com/office/officeart/2005/8/layout/hierarchy1"/>
    <dgm:cxn modelId="{CE1340C9-1B51-4816-B63B-ED474579A3A2}" type="presParOf" srcId="{02700B54-C01E-4545-AA38-BBDC1B85E1F0}" destId="{DE956556-E1E1-40E1-ADF9-97795DF3A3D7}" srcOrd="1" destOrd="0" presId="urn:microsoft.com/office/officeart/2005/8/layout/hierarchy1"/>
    <dgm:cxn modelId="{B8CD4B39-073B-42D1-A313-5DB4D4CDEC7D}" type="presParOf" srcId="{57D53442-37FB-4FFB-B24B-E846AB287398}" destId="{7D599CD0-7E19-4FA8-A3D2-40CBD8823A5A}" srcOrd="2" destOrd="0" presId="urn:microsoft.com/office/officeart/2005/8/layout/hierarchy1"/>
    <dgm:cxn modelId="{1A7EB911-007A-406C-A7A0-790B86B03655}" type="presParOf" srcId="{57D53442-37FB-4FFB-B24B-E846AB287398}" destId="{C3B64E9C-F108-4E67-889C-49B46522D05C}" srcOrd="3" destOrd="0" presId="urn:microsoft.com/office/officeart/2005/8/layout/hierarchy1"/>
    <dgm:cxn modelId="{9BE93E7E-B2BB-494C-ADAA-3F1F9B51452E}" type="presParOf" srcId="{C3B64E9C-F108-4E67-889C-49B46522D05C}" destId="{6C82A632-2957-464D-AB93-C00906729803}" srcOrd="0" destOrd="0" presId="urn:microsoft.com/office/officeart/2005/8/layout/hierarchy1"/>
    <dgm:cxn modelId="{B3944C51-B86C-4F50-A9B7-E8D77E935488}" type="presParOf" srcId="{6C82A632-2957-464D-AB93-C00906729803}" destId="{E2B0BF69-AFED-4A96-A01B-B784E9469C95}" srcOrd="0" destOrd="0" presId="urn:microsoft.com/office/officeart/2005/8/layout/hierarchy1"/>
    <dgm:cxn modelId="{7BE013A2-03FA-4F61-B87B-973A7990171B}" type="presParOf" srcId="{6C82A632-2957-464D-AB93-C00906729803}" destId="{29FAD9C5-CA32-4B1A-8069-FB4B5BC6F82D}" srcOrd="1" destOrd="0" presId="urn:microsoft.com/office/officeart/2005/8/layout/hierarchy1"/>
    <dgm:cxn modelId="{2A67C3D4-B21D-4D40-B696-346C49BD4E8B}" type="presParOf" srcId="{C3B64E9C-F108-4E67-889C-49B46522D05C}" destId="{34147DF2-0F3F-4D79-860D-117DE31F4EA9}" srcOrd="1" destOrd="0" presId="urn:microsoft.com/office/officeart/2005/8/layout/hierarchy1"/>
    <dgm:cxn modelId="{4D9ACAD1-E76B-4082-B71B-35531772E8F9}" type="presParOf" srcId="{3DD83B1E-8412-45EF-9D0D-753A0ABE77A8}" destId="{6F7FC9FC-F2EE-450A-9273-933F31334292}" srcOrd="2" destOrd="0" presId="urn:microsoft.com/office/officeart/2005/8/layout/hierarchy1"/>
    <dgm:cxn modelId="{8571A298-2361-428A-87B1-9B622D9E3A59}" type="presParOf" srcId="{3DD83B1E-8412-45EF-9D0D-753A0ABE77A8}" destId="{7E2B2CA4-BF8A-4DFE-94DD-771E2306CF81}" srcOrd="3" destOrd="0" presId="urn:microsoft.com/office/officeart/2005/8/layout/hierarchy1"/>
    <dgm:cxn modelId="{2259FF41-1FD2-4D6D-8F7D-8ED856876F24}" type="presParOf" srcId="{7E2B2CA4-BF8A-4DFE-94DD-771E2306CF81}" destId="{2C83BCC2-627B-475E-9AD9-22BA8A43237B}" srcOrd="0" destOrd="0" presId="urn:microsoft.com/office/officeart/2005/8/layout/hierarchy1"/>
    <dgm:cxn modelId="{584AE10A-A550-44F3-88BF-C3864B0151C8}" type="presParOf" srcId="{2C83BCC2-627B-475E-9AD9-22BA8A43237B}" destId="{33A1F5F3-7678-4D70-B319-2A0AE8A8EFBB}" srcOrd="0" destOrd="0" presId="urn:microsoft.com/office/officeart/2005/8/layout/hierarchy1"/>
    <dgm:cxn modelId="{EFE952C0-0504-4612-A01A-A7A5AA441271}" type="presParOf" srcId="{2C83BCC2-627B-475E-9AD9-22BA8A43237B}" destId="{1F416BBC-2A5F-4FBC-84BA-234FDE1FCAA3}" srcOrd="1" destOrd="0" presId="urn:microsoft.com/office/officeart/2005/8/layout/hierarchy1"/>
    <dgm:cxn modelId="{AE18D33A-EF36-4896-992B-3066B20818D3}" type="presParOf" srcId="{7E2B2CA4-BF8A-4DFE-94DD-771E2306CF81}" destId="{168281F6-8E43-41D0-8B7E-F8FB69082938}" srcOrd="1" destOrd="0" presId="urn:microsoft.com/office/officeart/2005/8/layout/hierarchy1"/>
    <dgm:cxn modelId="{B110F98E-B96C-401F-9A8D-38D5CB2B4EB6}" type="presParOf" srcId="{168281F6-8E43-41D0-8B7E-F8FB69082938}" destId="{3EA22D02-4054-4F82-A0EF-274D07EBDCA2}" srcOrd="0" destOrd="0" presId="urn:microsoft.com/office/officeart/2005/8/layout/hierarchy1"/>
    <dgm:cxn modelId="{823E6D44-3161-41DA-AF6F-EF556E346EBD}" type="presParOf" srcId="{168281F6-8E43-41D0-8B7E-F8FB69082938}" destId="{4CF4E1B7-EF17-4356-A97F-ADDA6EED50B6}" srcOrd="1" destOrd="0" presId="urn:microsoft.com/office/officeart/2005/8/layout/hierarchy1"/>
    <dgm:cxn modelId="{70C8D2AF-8C7A-456A-BF36-EBDA8C3E3326}" type="presParOf" srcId="{4CF4E1B7-EF17-4356-A97F-ADDA6EED50B6}" destId="{E5CF83D7-8FF2-4698-9195-04F2EA1CED15}" srcOrd="0" destOrd="0" presId="urn:microsoft.com/office/officeart/2005/8/layout/hierarchy1"/>
    <dgm:cxn modelId="{17372098-236A-477D-94E6-D29CE0EF726A}" type="presParOf" srcId="{E5CF83D7-8FF2-4698-9195-04F2EA1CED15}" destId="{DC2F9202-CB62-42D7-9A9F-25959D1F3466}" srcOrd="0" destOrd="0" presId="urn:microsoft.com/office/officeart/2005/8/layout/hierarchy1"/>
    <dgm:cxn modelId="{42E6ACD4-8FBF-4117-9D32-8DF187E167FE}" type="presParOf" srcId="{E5CF83D7-8FF2-4698-9195-04F2EA1CED15}" destId="{6CD55BB5-3DF9-4241-B3EC-C040A7BF0F70}" srcOrd="1" destOrd="0" presId="urn:microsoft.com/office/officeart/2005/8/layout/hierarchy1"/>
    <dgm:cxn modelId="{6083787A-F18B-481B-8219-062183770C15}" type="presParOf" srcId="{4CF4E1B7-EF17-4356-A97F-ADDA6EED50B6}" destId="{697D348B-D55F-439B-83B5-54A72E3E54BE}" srcOrd="1" destOrd="0" presId="urn:microsoft.com/office/officeart/2005/8/layout/hierarchy1"/>
    <dgm:cxn modelId="{50D18079-1063-4312-87ED-316DC3284F1D}" type="presParOf" srcId="{3DD83B1E-8412-45EF-9D0D-753A0ABE77A8}" destId="{522A00A8-86E7-4308-8650-56A098345D43}" srcOrd="4" destOrd="0" presId="urn:microsoft.com/office/officeart/2005/8/layout/hierarchy1"/>
    <dgm:cxn modelId="{5DA595E7-01F8-4B03-BA67-898E4C8A28BD}" type="presParOf" srcId="{3DD83B1E-8412-45EF-9D0D-753A0ABE77A8}" destId="{78FCAB09-B6CD-4828-937A-98B0CC767950}" srcOrd="5" destOrd="0" presId="urn:microsoft.com/office/officeart/2005/8/layout/hierarchy1"/>
    <dgm:cxn modelId="{6971B4DA-D1F9-425C-9E7A-8FB4D4DAD429}" type="presParOf" srcId="{78FCAB09-B6CD-4828-937A-98B0CC767950}" destId="{DA026F90-2C4B-4E00-B892-082567D6B858}" srcOrd="0" destOrd="0" presId="urn:microsoft.com/office/officeart/2005/8/layout/hierarchy1"/>
    <dgm:cxn modelId="{3DD3E809-A643-4220-85D9-9CCD0D2843C4}" type="presParOf" srcId="{DA026F90-2C4B-4E00-B892-082567D6B858}" destId="{2945F402-F428-403F-BC26-479CF0794967}" srcOrd="0" destOrd="0" presId="urn:microsoft.com/office/officeart/2005/8/layout/hierarchy1"/>
    <dgm:cxn modelId="{27E0AA2F-C456-44FF-8238-6D0DDF311108}" type="presParOf" srcId="{DA026F90-2C4B-4E00-B892-082567D6B858}" destId="{10FEB838-9455-4E93-BDAB-CC6856CC42DD}" srcOrd="1" destOrd="0" presId="urn:microsoft.com/office/officeart/2005/8/layout/hierarchy1"/>
    <dgm:cxn modelId="{28DB4F20-5F60-4EC4-A58D-1976F5E619CE}" type="presParOf" srcId="{78FCAB09-B6CD-4828-937A-98B0CC767950}" destId="{A7A490E0-4CF2-4E86-9BD5-04F58FD8E70B}" srcOrd="1" destOrd="0" presId="urn:microsoft.com/office/officeart/2005/8/layout/hierarchy1"/>
    <dgm:cxn modelId="{2828F4AF-4EA2-4B48-A1CF-BD64472E8F40}" type="presParOf" srcId="{A7A490E0-4CF2-4E86-9BD5-04F58FD8E70B}" destId="{AFB85359-AD27-4C2F-AD49-FAE6A89F629B}" srcOrd="0" destOrd="0" presId="urn:microsoft.com/office/officeart/2005/8/layout/hierarchy1"/>
    <dgm:cxn modelId="{9EB083F7-D1A8-483D-81FF-6E0C882D45D7}" type="presParOf" srcId="{A7A490E0-4CF2-4E86-9BD5-04F58FD8E70B}" destId="{FF24599A-511E-4C08-A3FF-8DCFBB92A82F}" srcOrd="1" destOrd="0" presId="urn:microsoft.com/office/officeart/2005/8/layout/hierarchy1"/>
    <dgm:cxn modelId="{BCBA0215-5848-48EF-87FE-D9CAB6F68519}" type="presParOf" srcId="{FF24599A-511E-4C08-A3FF-8DCFBB92A82F}" destId="{952B662A-AC3E-4E65-A02C-F7AF1F416474}" srcOrd="0" destOrd="0" presId="urn:microsoft.com/office/officeart/2005/8/layout/hierarchy1"/>
    <dgm:cxn modelId="{B1AAF2C9-E480-461F-8F5A-67ABE457F9C5}" type="presParOf" srcId="{952B662A-AC3E-4E65-A02C-F7AF1F416474}" destId="{E426F463-67C9-4FF1-83C6-D4A16D1DE123}" srcOrd="0" destOrd="0" presId="urn:microsoft.com/office/officeart/2005/8/layout/hierarchy1"/>
    <dgm:cxn modelId="{2CE719F3-0D1F-49BE-9E39-CD4E03319455}" type="presParOf" srcId="{952B662A-AC3E-4E65-A02C-F7AF1F416474}" destId="{25788E45-A40B-42EC-8485-99800C592C35}" srcOrd="1" destOrd="0" presId="urn:microsoft.com/office/officeart/2005/8/layout/hierarchy1"/>
    <dgm:cxn modelId="{2AE4F8EA-2895-4749-B290-3DD2AE33C679}" type="presParOf" srcId="{FF24599A-511E-4C08-A3FF-8DCFBB92A82F}" destId="{AA9AFE38-8422-4929-A98E-35ADDF2335D9}" srcOrd="1" destOrd="0" presId="urn:microsoft.com/office/officeart/2005/8/layout/hierarchy1"/>
    <dgm:cxn modelId="{AC78A911-360E-4C9E-A8D3-C3122C12E550}" type="presParOf" srcId="{AF867C18-0317-46CD-944D-CDA955AF8828}" destId="{B339C971-FEE2-48C5-BDBA-732FB9EA5CC9}" srcOrd="2" destOrd="0" presId="urn:microsoft.com/office/officeart/2005/8/layout/hierarchy1"/>
    <dgm:cxn modelId="{DA1E0633-4C5F-473B-B5B2-88E7983CDE06}" type="presParOf" srcId="{AF867C18-0317-46CD-944D-CDA955AF8828}" destId="{74A9362B-830F-4843-BF81-4A66C0B84D90}" srcOrd="3" destOrd="0" presId="urn:microsoft.com/office/officeart/2005/8/layout/hierarchy1"/>
    <dgm:cxn modelId="{5D2769DE-D197-4CCE-A207-1A3958C2DEE4}" type="presParOf" srcId="{74A9362B-830F-4843-BF81-4A66C0B84D90}" destId="{60297908-673A-4609-AA3D-2C6A79809159}" srcOrd="0" destOrd="0" presId="urn:microsoft.com/office/officeart/2005/8/layout/hierarchy1"/>
    <dgm:cxn modelId="{70A2ABC1-C75C-4047-B518-073D91AB7D90}" type="presParOf" srcId="{60297908-673A-4609-AA3D-2C6A79809159}" destId="{DE7DCBF4-476C-4A44-A07D-A71F5DC1521F}" srcOrd="0" destOrd="0" presId="urn:microsoft.com/office/officeart/2005/8/layout/hierarchy1"/>
    <dgm:cxn modelId="{2F469F7D-E569-4FE9-BF63-9B6277889638}" type="presParOf" srcId="{60297908-673A-4609-AA3D-2C6A79809159}" destId="{0FD5B99B-2EF5-426E-87B2-9F39BF26BB13}" srcOrd="1" destOrd="0" presId="urn:microsoft.com/office/officeart/2005/8/layout/hierarchy1"/>
    <dgm:cxn modelId="{6F9C85B4-0E20-4DE6-954C-E6BB457E3B3B}" type="presParOf" srcId="{74A9362B-830F-4843-BF81-4A66C0B84D90}" destId="{2732D759-7C34-46DA-88DF-64EB982CE7D0}" srcOrd="1" destOrd="0" presId="urn:microsoft.com/office/officeart/2005/8/layout/hierarchy1"/>
    <dgm:cxn modelId="{67193AD1-AAC2-4A3B-B93B-749102AD82A1}" type="presParOf" srcId="{2732D759-7C34-46DA-88DF-64EB982CE7D0}" destId="{92566A92-20E4-4052-A36F-EF2F19742D2E}" srcOrd="0" destOrd="0" presId="urn:microsoft.com/office/officeart/2005/8/layout/hierarchy1"/>
    <dgm:cxn modelId="{49D40634-A71C-4286-B93D-206CF007A334}" type="presParOf" srcId="{2732D759-7C34-46DA-88DF-64EB982CE7D0}" destId="{CA0A0435-692F-445A-BE8F-5E3770897860}" srcOrd="1" destOrd="0" presId="urn:microsoft.com/office/officeart/2005/8/layout/hierarchy1"/>
    <dgm:cxn modelId="{7DCDDC7B-39A0-4A9B-B471-42A3C3DC1EA8}" type="presParOf" srcId="{CA0A0435-692F-445A-BE8F-5E3770897860}" destId="{55CCDCF8-B5AD-42AC-9584-C0D5FF89451C}" srcOrd="0" destOrd="0" presId="urn:microsoft.com/office/officeart/2005/8/layout/hierarchy1"/>
    <dgm:cxn modelId="{B7594657-CB03-4DA0-85C2-549846BF3DFB}" type="presParOf" srcId="{55CCDCF8-B5AD-42AC-9584-C0D5FF89451C}" destId="{34205F4F-CF8D-4BC1-BB33-C4D83C3D7A1B}" srcOrd="0" destOrd="0" presId="urn:microsoft.com/office/officeart/2005/8/layout/hierarchy1"/>
    <dgm:cxn modelId="{6AC5766E-0AEC-44B4-989F-2AB7D1744ADC}" type="presParOf" srcId="{55CCDCF8-B5AD-42AC-9584-C0D5FF89451C}" destId="{BA0F676F-3D83-4A98-A88E-5B39CB260C10}" srcOrd="1" destOrd="0" presId="urn:microsoft.com/office/officeart/2005/8/layout/hierarchy1"/>
    <dgm:cxn modelId="{CC1B602F-CAD3-4517-8923-B3FF87B30A6F}" type="presParOf" srcId="{CA0A0435-692F-445A-BE8F-5E3770897860}" destId="{9DFC5F95-B59D-4839-8F44-D79B7A774C96}" srcOrd="1" destOrd="0" presId="urn:microsoft.com/office/officeart/2005/8/layout/hierarchy1"/>
    <dgm:cxn modelId="{3537F4D9-6251-4A13-964A-6461B82FB28F}" type="presParOf" srcId="{9DFC5F95-B59D-4839-8F44-D79B7A774C96}" destId="{40DBC4A6-90EA-473A-A8B3-22A7DB2F6A4B}" srcOrd="0" destOrd="0" presId="urn:microsoft.com/office/officeart/2005/8/layout/hierarchy1"/>
    <dgm:cxn modelId="{41C33061-0AE0-418A-BBC0-8A750A7DAE9B}" type="presParOf" srcId="{9DFC5F95-B59D-4839-8F44-D79B7A774C96}" destId="{787411F3-FF3D-49CA-84D1-F14C3355AACA}" srcOrd="1" destOrd="0" presId="urn:microsoft.com/office/officeart/2005/8/layout/hierarchy1"/>
    <dgm:cxn modelId="{0EF6B4DC-3807-4F27-8EC2-3B9FA2AC01F0}" type="presParOf" srcId="{787411F3-FF3D-49CA-84D1-F14C3355AACA}" destId="{CA03F950-D090-4A61-9D5F-5DA300D500A5}" srcOrd="0" destOrd="0" presId="urn:microsoft.com/office/officeart/2005/8/layout/hierarchy1"/>
    <dgm:cxn modelId="{48D9C5F7-4A8B-44B1-9264-151201D18BD1}" type="presParOf" srcId="{CA03F950-D090-4A61-9D5F-5DA300D500A5}" destId="{5F8336B4-C21E-495E-9A2D-342103FB554C}" srcOrd="0" destOrd="0" presId="urn:microsoft.com/office/officeart/2005/8/layout/hierarchy1"/>
    <dgm:cxn modelId="{CB2C0E2D-6337-43B2-A25E-7C9484E0E1FB}" type="presParOf" srcId="{CA03F950-D090-4A61-9D5F-5DA300D500A5}" destId="{F05EA039-03C8-4EB9-95B1-556C020745E7}" srcOrd="1" destOrd="0" presId="urn:microsoft.com/office/officeart/2005/8/layout/hierarchy1"/>
    <dgm:cxn modelId="{1F4C7C53-526F-467C-A2D9-FA0D749F70A3}" type="presParOf" srcId="{787411F3-FF3D-49CA-84D1-F14C3355AACA}" destId="{658F5842-B1F7-4645-B440-4F1627FD6EB9}" srcOrd="1" destOrd="0" presId="urn:microsoft.com/office/officeart/2005/8/layout/hierarchy1"/>
    <dgm:cxn modelId="{040E3F3F-4B3B-4784-85A4-0482F6E0B3E4}" type="presParOf" srcId="{AF867C18-0317-46CD-944D-CDA955AF8828}" destId="{D7B688F5-3311-4C78-82E2-37BEAAE5B616}" srcOrd="4" destOrd="0" presId="urn:microsoft.com/office/officeart/2005/8/layout/hierarchy1"/>
    <dgm:cxn modelId="{45E80DE6-B8A8-4852-A301-1AF7CFA6E2A8}" type="presParOf" srcId="{AF867C18-0317-46CD-944D-CDA955AF8828}" destId="{FBEF1CB1-8955-4E30-9630-6C6639B4C38C}" srcOrd="5" destOrd="0" presId="urn:microsoft.com/office/officeart/2005/8/layout/hierarchy1"/>
    <dgm:cxn modelId="{2D59AF01-51B0-4B11-8283-37FB1C051849}" type="presParOf" srcId="{FBEF1CB1-8955-4E30-9630-6C6639B4C38C}" destId="{96063279-E0BD-42A0-BEF8-08D4C578453F}" srcOrd="0" destOrd="0" presId="urn:microsoft.com/office/officeart/2005/8/layout/hierarchy1"/>
    <dgm:cxn modelId="{9ADE60AA-B07D-4515-89DC-ABE7A37C554A}" type="presParOf" srcId="{96063279-E0BD-42A0-BEF8-08D4C578453F}" destId="{A12A3942-2258-4F67-9239-099C72386062}" srcOrd="0" destOrd="0" presId="urn:microsoft.com/office/officeart/2005/8/layout/hierarchy1"/>
    <dgm:cxn modelId="{6CE4F22B-A665-4343-BC50-E3FD87913A43}" type="presParOf" srcId="{96063279-E0BD-42A0-BEF8-08D4C578453F}" destId="{16F4C17B-84CE-4EF9-9CE4-6CB7C0F4B824}" srcOrd="1" destOrd="0" presId="urn:microsoft.com/office/officeart/2005/8/layout/hierarchy1"/>
    <dgm:cxn modelId="{50DC7405-6840-40B6-9C75-0889215BD0CE}" type="presParOf" srcId="{FBEF1CB1-8955-4E30-9630-6C6639B4C38C}" destId="{A4C2B094-5007-4805-9036-61146EC75B3D}" srcOrd="1" destOrd="0" presId="urn:microsoft.com/office/officeart/2005/8/layout/hierarchy1"/>
    <dgm:cxn modelId="{2028B38E-D792-4719-BA31-B253830D2016}" type="presParOf" srcId="{A4C2B094-5007-4805-9036-61146EC75B3D}" destId="{B8189155-444B-45C9-AB50-8018BEF4FEE8}" srcOrd="0" destOrd="0" presId="urn:microsoft.com/office/officeart/2005/8/layout/hierarchy1"/>
    <dgm:cxn modelId="{B4A989A1-4191-42C7-9C82-72041A5313EB}" type="presParOf" srcId="{A4C2B094-5007-4805-9036-61146EC75B3D}" destId="{FF7A76A6-C5A6-4F82-B0A4-C28A0CE02E29}" srcOrd="1" destOrd="0" presId="urn:microsoft.com/office/officeart/2005/8/layout/hierarchy1"/>
    <dgm:cxn modelId="{0201D2F5-99F9-40B5-A877-1218D4C3ACD7}" type="presParOf" srcId="{FF7A76A6-C5A6-4F82-B0A4-C28A0CE02E29}" destId="{2E4205F5-0C0F-4DC3-B64C-A585442E27A7}" srcOrd="0" destOrd="0" presId="urn:microsoft.com/office/officeart/2005/8/layout/hierarchy1"/>
    <dgm:cxn modelId="{CBCD4CF3-9E82-47AC-8529-D36D12CA5B31}" type="presParOf" srcId="{2E4205F5-0C0F-4DC3-B64C-A585442E27A7}" destId="{FB24300C-79BF-4613-B587-9EDE80C8AE33}" srcOrd="0" destOrd="0" presId="urn:microsoft.com/office/officeart/2005/8/layout/hierarchy1"/>
    <dgm:cxn modelId="{0B09E51A-9F67-4072-A522-2425ADE185F2}" type="presParOf" srcId="{2E4205F5-0C0F-4DC3-B64C-A585442E27A7}" destId="{250857AB-15B3-4436-9033-F92625AA3913}" srcOrd="1" destOrd="0" presId="urn:microsoft.com/office/officeart/2005/8/layout/hierarchy1"/>
    <dgm:cxn modelId="{1CF1DAA3-942F-48D5-8F96-E1396AF11539}" type="presParOf" srcId="{FF7A76A6-C5A6-4F82-B0A4-C28A0CE02E29}" destId="{AA713DC0-867B-42BD-999C-105E797BADD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BA9547-4667-47AE-85F1-F1FC888928E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25B2D15E-6873-4BF2-A4C4-9B732689322A}">
      <dgm:prSet phldrT="[Text]"/>
      <dgm:spPr/>
      <dgm:t>
        <a:bodyPr/>
        <a:lstStyle/>
        <a:p>
          <a:r>
            <a:rPr lang="he-IL" dirty="0"/>
            <a:t>למעוטי חליפין</a:t>
          </a:r>
          <a:endParaRPr lang="en-IL" dirty="0"/>
        </a:p>
      </dgm:t>
    </dgm:pt>
    <dgm:pt modelId="{7E341F44-C844-40C6-97E6-99F06A1D0980}" type="parTrans" cxnId="{F8F39C52-4FA4-462B-B5D2-F6582F0685B6}">
      <dgm:prSet/>
      <dgm:spPr/>
      <dgm:t>
        <a:bodyPr/>
        <a:lstStyle/>
        <a:p>
          <a:endParaRPr lang="en-IL"/>
        </a:p>
      </dgm:t>
    </dgm:pt>
    <dgm:pt modelId="{9DB31B28-5848-4E21-AF5D-4950F72497DD}" type="sibTrans" cxnId="{F8F39C52-4FA4-462B-B5D2-F6582F0685B6}">
      <dgm:prSet/>
      <dgm:spPr/>
      <dgm:t>
        <a:bodyPr/>
        <a:lstStyle/>
        <a:p>
          <a:endParaRPr lang="en-IL"/>
        </a:p>
      </dgm:t>
    </dgm:pt>
    <dgm:pt modelId="{67B995AD-AF8A-4BE4-9148-BFBE04D6A29F}">
      <dgm:prSet phldrT="[Text]"/>
      <dgm:spPr/>
      <dgm:t>
        <a:bodyPr/>
        <a:lstStyle/>
        <a:p>
          <a:r>
            <a:rPr lang="he-IL" dirty="0"/>
            <a:t>אינו בכלל כסף</a:t>
          </a:r>
          <a:endParaRPr lang="en-IL" dirty="0"/>
        </a:p>
      </dgm:t>
    </dgm:pt>
    <dgm:pt modelId="{D34A1419-E50A-4F34-87BE-704F8B7DD0FD}" type="parTrans" cxnId="{CF7E751A-1326-48B2-A46D-4D0548B4070E}">
      <dgm:prSet/>
      <dgm:spPr/>
      <dgm:t>
        <a:bodyPr/>
        <a:lstStyle/>
        <a:p>
          <a:endParaRPr lang="en-IL"/>
        </a:p>
      </dgm:t>
    </dgm:pt>
    <dgm:pt modelId="{2B1A535F-956F-4CDB-B858-79B13F4F5652}" type="sibTrans" cxnId="{CF7E751A-1326-48B2-A46D-4D0548B4070E}">
      <dgm:prSet/>
      <dgm:spPr/>
      <dgm:t>
        <a:bodyPr/>
        <a:lstStyle/>
        <a:p>
          <a:endParaRPr lang="en-IL"/>
        </a:p>
      </dgm:t>
    </dgm:pt>
    <dgm:pt modelId="{3CD7DB25-700C-4840-BF23-D42AB6440327}">
      <dgm:prSet phldrT="[Text]"/>
      <dgm:spPr/>
      <dgm:t>
        <a:bodyPr/>
        <a:lstStyle/>
        <a:p>
          <a:r>
            <a:rPr lang="he-IL" dirty="0"/>
            <a:t>רמב"ן- וקידושי כסף הם רק בכסף</a:t>
          </a:r>
          <a:endParaRPr lang="en-IL" dirty="0"/>
        </a:p>
      </dgm:t>
    </dgm:pt>
    <dgm:pt modelId="{4C832209-C9D0-4130-8344-4C8081F1B414}" type="parTrans" cxnId="{361CC3C3-09AB-4BEC-84AD-094F58A42DFF}">
      <dgm:prSet/>
      <dgm:spPr/>
      <dgm:t>
        <a:bodyPr/>
        <a:lstStyle/>
        <a:p>
          <a:endParaRPr lang="en-IL"/>
        </a:p>
      </dgm:t>
    </dgm:pt>
    <dgm:pt modelId="{B90EE86D-EE89-4D71-8C28-635DCCEB314C}" type="sibTrans" cxnId="{361CC3C3-09AB-4BEC-84AD-094F58A42DFF}">
      <dgm:prSet/>
      <dgm:spPr/>
      <dgm:t>
        <a:bodyPr/>
        <a:lstStyle/>
        <a:p>
          <a:endParaRPr lang="en-IL"/>
        </a:p>
      </dgm:t>
    </dgm:pt>
    <dgm:pt modelId="{4E712875-7244-4BC5-9B85-7E4B8DDCFDC6}">
      <dgm:prSet phldrT="[Text]"/>
      <dgm:spPr/>
      <dgm:t>
        <a:bodyPr/>
        <a:lstStyle/>
        <a:p>
          <a:r>
            <a:rPr lang="he-IL" dirty="0"/>
            <a:t>תוס- ואינו מספיק כמו כסף להוסיפו</a:t>
          </a:r>
          <a:endParaRPr lang="en-IL" dirty="0"/>
        </a:p>
      </dgm:t>
    </dgm:pt>
    <dgm:pt modelId="{5C322501-6E94-4DEB-8207-49B932543DDD}" type="parTrans" cxnId="{14482EF7-860B-49FF-A018-3BF62B329080}">
      <dgm:prSet/>
      <dgm:spPr/>
      <dgm:t>
        <a:bodyPr/>
        <a:lstStyle/>
        <a:p>
          <a:endParaRPr lang="en-IL"/>
        </a:p>
      </dgm:t>
    </dgm:pt>
    <dgm:pt modelId="{B041D03A-7B41-446C-9C82-A566D22178D3}" type="sibTrans" cxnId="{14482EF7-860B-49FF-A018-3BF62B329080}">
      <dgm:prSet/>
      <dgm:spPr/>
      <dgm:t>
        <a:bodyPr/>
        <a:lstStyle/>
        <a:p>
          <a:endParaRPr lang="en-IL"/>
        </a:p>
      </dgm:t>
    </dgm:pt>
    <dgm:pt modelId="{AB725AA8-F9A8-4CF8-ADD5-38837DAB6360}">
      <dgm:prSet phldrT="[Text]"/>
      <dgm:spPr/>
      <dgm:t>
        <a:bodyPr/>
        <a:lstStyle/>
        <a:p>
          <a:r>
            <a:rPr lang="he-IL" dirty="0"/>
            <a:t>יש פגם בחליפין</a:t>
          </a:r>
          <a:endParaRPr lang="en-IL" dirty="0"/>
        </a:p>
      </dgm:t>
    </dgm:pt>
    <dgm:pt modelId="{13081638-B596-4F4D-AD07-798B5747EECC}" type="parTrans" cxnId="{0A7A893B-3A29-4C2A-A59B-3B64FF869D3A}">
      <dgm:prSet/>
      <dgm:spPr/>
      <dgm:t>
        <a:bodyPr/>
        <a:lstStyle/>
        <a:p>
          <a:endParaRPr lang="en-IL"/>
        </a:p>
      </dgm:t>
    </dgm:pt>
    <dgm:pt modelId="{64FF219C-5913-4634-8494-43186E7EE528}" type="sibTrans" cxnId="{0A7A893B-3A29-4C2A-A59B-3B64FF869D3A}">
      <dgm:prSet/>
      <dgm:spPr/>
      <dgm:t>
        <a:bodyPr/>
        <a:lstStyle/>
        <a:p>
          <a:endParaRPr lang="en-IL"/>
        </a:p>
      </dgm:t>
    </dgm:pt>
    <dgm:pt modelId="{239130AF-C233-4223-AD91-802EB398C738}">
      <dgm:prSet phldrT="[Text]"/>
      <dgm:spPr/>
      <dgm:t>
        <a:bodyPr/>
        <a:lstStyle/>
        <a:p>
          <a:r>
            <a:rPr lang="he-IL" dirty="0"/>
            <a:t>לא מקניה נפשה – והיא לא מסכימה לקדש</a:t>
          </a:r>
          <a:endParaRPr lang="en-IL" dirty="0"/>
        </a:p>
      </dgm:t>
    </dgm:pt>
    <dgm:pt modelId="{81AE3CE5-8E99-4BB8-B939-CDA1C7F3EFED}" type="parTrans" cxnId="{94B70EDC-2340-452C-A553-7A8AE343C476}">
      <dgm:prSet/>
      <dgm:spPr/>
      <dgm:t>
        <a:bodyPr/>
        <a:lstStyle/>
        <a:p>
          <a:endParaRPr lang="en-IL"/>
        </a:p>
      </dgm:t>
    </dgm:pt>
    <dgm:pt modelId="{410B6638-51EF-4AC9-A6F5-203F1B7D475C}" type="sibTrans" cxnId="{94B70EDC-2340-452C-A553-7A8AE343C476}">
      <dgm:prSet/>
      <dgm:spPr/>
      <dgm:t>
        <a:bodyPr/>
        <a:lstStyle/>
        <a:p>
          <a:endParaRPr lang="en-IL"/>
        </a:p>
      </dgm:t>
    </dgm:pt>
    <dgm:pt modelId="{FA8A2569-B3FE-4751-9361-BA44DE78C949}">
      <dgm:prSet phldrT="[Text]"/>
      <dgm:spPr/>
      <dgm:t>
        <a:bodyPr/>
        <a:lstStyle/>
        <a:p>
          <a:r>
            <a:rPr lang="he-IL" dirty="0"/>
            <a:t>תוס </a:t>
          </a:r>
          <a:r>
            <a:rPr lang="he-IL" dirty="0" err="1"/>
            <a:t>רא"ש</a:t>
          </a:r>
          <a:r>
            <a:rPr lang="he-IL" dirty="0"/>
            <a:t>- ואפילו קבלה והסכימה, בטלה דעתה אצל כל אדם</a:t>
          </a:r>
          <a:endParaRPr lang="en-IL" dirty="0"/>
        </a:p>
      </dgm:t>
    </dgm:pt>
    <dgm:pt modelId="{F4A9E305-4444-4E0C-9C47-1983E917BC4A}" type="parTrans" cxnId="{E2B64F35-3497-42B5-897B-D66389EAD3F9}">
      <dgm:prSet/>
      <dgm:spPr/>
      <dgm:t>
        <a:bodyPr/>
        <a:lstStyle/>
        <a:p>
          <a:endParaRPr lang="en-IL"/>
        </a:p>
      </dgm:t>
    </dgm:pt>
    <dgm:pt modelId="{60D7A6C0-7A18-42F2-8431-EE7DB2F035EB}" type="sibTrans" cxnId="{E2B64F35-3497-42B5-897B-D66389EAD3F9}">
      <dgm:prSet/>
      <dgm:spPr/>
      <dgm:t>
        <a:bodyPr/>
        <a:lstStyle/>
        <a:p>
          <a:endParaRPr lang="en-IL"/>
        </a:p>
      </dgm:t>
    </dgm:pt>
    <dgm:pt modelId="{7513ACFB-9EC7-41F7-964C-A4018DFFF7E3}">
      <dgm:prSet phldrT="[Text]"/>
      <dgm:spPr/>
      <dgm:t>
        <a:bodyPr/>
        <a:lstStyle/>
        <a:p>
          <a:r>
            <a:rPr lang="he-IL" dirty="0"/>
            <a:t>פסול מהותי</a:t>
          </a:r>
          <a:endParaRPr lang="en-IL" dirty="0"/>
        </a:p>
      </dgm:t>
    </dgm:pt>
    <dgm:pt modelId="{F3CBBEC1-4762-463D-A363-919262B4FD61}" type="parTrans" cxnId="{F754D569-C468-4B40-B31D-671F3302E58A}">
      <dgm:prSet/>
      <dgm:spPr/>
      <dgm:t>
        <a:bodyPr/>
        <a:lstStyle/>
        <a:p>
          <a:endParaRPr lang="en-IL"/>
        </a:p>
      </dgm:t>
    </dgm:pt>
    <dgm:pt modelId="{8C7E2215-A27C-4742-9D3D-557C1884C476}" type="sibTrans" cxnId="{F754D569-C468-4B40-B31D-671F3302E58A}">
      <dgm:prSet/>
      <dgm:spPr/>
      <dgm:t>
        <a:bodyPr/>
        <a:lstStyle/>
        <a:p>
          <a:endParaRPr lang="en-IL"/>
        </a:p>
      </dgm:t>
    </dgm:pt>
    <dgm:pt modelId="{AC28FF59-E5D8-450C-8C1F-BCA2F830E4CB}">
      <dgm:prSet phldrT="[Text]"/>
      <dgm:spPr/>
      <dgm:t>
        <a:bodyPr/>
        <a:lstStyle/>
        <a:p>
          <a:r>
            <a:rPr lang="he-IL" dirty="0"/>
            <a:t>פסול מציאותי</a:t>
          </a:r>
          <a:endParaRPr lang="en-IL" dirty="0"/>
        </a:p>
      </dgm:t>
    </dgm:pt>
    <dgm:pt modelId="{36DCBAB9-C9E0-4BE6-A0F6-B0699B625C40}" type="parTrans" cxnId="{8B151CBF-1B1C-4DB9-9C08-3F9683C3DAD3}">
      <dgm:prSet/>
      <dgm:spPr/>
      <dgm:t>
        <a:bodyPr/>
        <a:lstStyle/>
        <a:p>
          <a:endParaRPr lang="en-IL"/>
        </a:p>
      </dgm:t>
    </dgm:pt>
    <dgm:pt modelId="{B4ACE7E9-F7F6-4AB6-BB6C-903634707FF3}" type="sibTrans" cxnId="{8B151CBF-1B1C-4DB9-9C08-3F9683C3DAD3}">
      <dgm:prSet/>
      <dgm:spPr/>
      <dgm:t>
        <a:bodyPr/>
        <a:lstStyle/>
        <a:p>
          <a:endParaRPr lang="en-IL"/>
        </a:p>
      </dgm:t>
    </dgm:pt>
    <dgm:pt modelId="{662F7000-7E5B-40F0-B18B-287464FE9928}">
      <dgm:prSet phldrT="[Text]"/>
      <dgm:spPr/>
      <dgm:t>
        <a:bodyPr/>
        <a:lstStyle/>
        <a:p>
          <a:r>
            <a:rPr lang="he-IL" dirty="0"/>
            <a:t>יש קידושי חליפין, רק אין קידושי התחייבות </a:t>
          </a:r>
          <a:endParaRPr lang="en-IL" dirty="0"/>
        </a:p>
      </dgm:t>
    </dgm:pt>
    <dgm:pt modelId="{F32A2CA2-03BB-4F9A-A9DC-42A33A07F72B}" type="parTrans" cxnId="{0C9B3C3F-3B70-4A06-BD22-A27ECDCE1D3E}">
      <dgm:prSet/>
      <dgm:spPr/>
      <dgm:t>
        <a:bodyPr/>
        <a:lstStyle/>
        <a:p>
          <a:endParaRPr lang="en-IL"/>
        </a:p>
      </dgm:t>
    </dgm:pt>
    <dgm:pt modelId="{79974E06-0E3F-4A34-881F-77142FC4FE42}" type="sibTrans" cxnId="{0C9B3C3F-3B70-4A06-BD22-A27ECDCE1D3E}">
      <dgm:prSet/>
      <dgm:spPr/>
      <dgm:t>
        <a:bodyPr/>
        <a:lstStyle/>
        <a:p>
          <a:endParaRPr lang="en-IL"/>
        </a:p>
      </dgm:t>
    </dgm:pt>
    <dgm:pt modelId="{E634FDD2-B2DF-4A72-990A-B7DE8F5E627A}">
      <dgm:prSet phldrT="[Text]"/>
      <dgm:spPr/>
      <dgm:t>
        <a:bodyPr/>
        <a:lstStyle/>
        <a:p>
          <a:r>
            <a:rPr lang="he-IL" dirty="0"/>
            <a:t>תוס רי"ד</a:t>
          </a:r>
          <a:endParaRPr lang="en-IL" dirty="0"/>
        </a:p>
      </dgm:t>
    </dgm:pt>
    <dgm:pt modelId="{2E9D630A-2694-4D86-B96B-5986F07BCA66}" type="parTrans" cxnId="{A79E928C-8BC7-41F8-B810-520ACE4AB544}">
      <dgm:prSet/>
      <dgm:spPr/>
      <dgm:t>
        <a:bodyPr/>
        <a:lstStyle/>
        <a:p>
          <a:endParaRPr lang="en-IL"/>
        </a:p>
      </dgm:t>
    </dgm:pt>
    <dgm:pt modelId="{B1795243-8DFA-4F74-BA2D-1A4CFCD80206}" type="sibTrans" cxnId="{A79E928C-8BC7-41F8-B810-520ACE4AB544}">
      <dgm:prSet/>
      <dgm:spPr/>
      <dgm:t>
        <a:bodyPr/>
        <a:lstStyle/>
        <a:p>
          <a:endParaRPr lang="en-IL"/>
        </a:p>
      </dgm:t>
    </dgm:pt>
    <dgm:pt modelId="{57F65230-A444-464F-BAE3-7C7E6B1528CD}">
      <dgm:prSet phldrT="[Text]"/>
      <dgm:spPr/>
      <dgm:t>
        <a:bodyPr/>
        <a:lstStyle/>
        <a:p>
          <a:r>
            <a:rPr lang="he-IL" dirty="0"/>
            <a:t>פגם בתוצאה</a:t>
          </a:r>
          <a:endParaRPr lang="en-IL" dirty="0"/>
        </a:p>
      </dgm:t>
    </dgm:pt>
    <dgm:pt modelId="{4E263E7B-43B4-40F4-A3DC-0BD82BAE447B}" type="parTrans" cxnId="{E3F5942C-C8B7-4662-B4AE-76DEAE36B7FB}">
      <dgm:prSet/>
      <dgm:spPr/>
      <dgm:t>
        <a:bodyPr/>
        <a:lstStyle/>
        <a:p>
          <a:endParaRPr lang="en-IL"/>
        </a:p>
      </dgm:t>
    </dgm:pt>
    <dgm:pt modelId="{BA67EF63-146A-4A29-ACA7-BE775D8F06C7}" type="sibTrans" cxnId="{E3F5942C-C8B7-4662-B4AE-76DEAE36B7FB}">
      <dgm:prSet/>
      <dgm:spPr/>
      <dgm:t>
        <a:bodyPr/>
        <a:lstStyle/>
        <a:p>
          <a:endParaRPr lang="en-IL"/>
        </a:p>
      </dgm:t>
    </dgm:pt>
    <dgm:pt modelId="{65C9AD72-5505-4C63-8BFB-4E0BB1FC5DFD}">
      <dgm:prSet phldrT="[Text]"/>
      <dgm:spPr/>
      <dgm:t>
        <a:bodyPr/>
        <a:lstStyle/>
        <a:p>
          <a:r>
            <a:rPr lang="he-IL" dirty="0"/>
            <a:t>רשב"א- קנין פחותה ויש בזה גנאי, ולא חשובה.</a:t>
          </a:r>
          <a:endParaRPr lang="en-IL" dirty="0"/>
        </a:p>
      </dgm:t>
    </dgm:pt>
    <dgm:pt modelId="{86AE10E8-A41F-41D3-8F52-666795B26E79}" type="parTrans" cxnId="{6E95DDE6-40C2-48A7-B3C9-2FFCD3BA0C1B}">
      <dgm:prSet/>
      <dgm:spPr/>
      <dgm:t>
        <a:bodyPr/>
        <a:lstStyle/>
        <a:p>
          <a:endParaRPr lang="en-IL"/>
        </a:p>
      </dgm:t>
    </dgm:pt>
    <dgm:pt modelId="{C6B317BC-10CD-4C2B-82FB-7FC0F8BEA327}" type="sibTrans" cxnId="{6E95DDE6-40C2-48A7-B3C9-2FFCD3BA0C1B}">
      <dgm:prSet/>
      <dgm:spPr/>
      <dgm:t>
        <a:bodyPr/>
        <a:lstStyle/>
        <a:p>
          <a:endParaRPr lang="en-IL"/>
        </a:p>
      </dgm:t>
    </dgm:pt>
    <dgm:pt modelId="{3F1E9BF0-FF54-4E88-9925-35C8D2C04735}">
      <dgm:prSet phldrT="[Text]"/>
      <dgm:spPr/>
      <dgm:t>
        <a:bodyPr/>
        <a:lstStyle/>
        <a:p>
          <a:r>
            <a:rPr lang="he-IL" dirty="0"/>
            <a:t>חסרון בתוצאה- צריך שהיא תרגיש חשובה ומכובדת?</a:t>
          </a:r>
          <a:endParaRPr lang="en-IL" dirty="0"/>
        </a:p>
      </dgm:t>
    </dgm:pt>
    <dgm:pt modelId="{45AAC719-5BB8-4329-A62D-813361E47BA1}" type="parTrans" cxnId="{FD041637-9EFC-4224-A9DA-4CD221B4428A}">
      <dgm:prSet/>
      <dgm:spPr/>
      <dgm:t>
        <a:bodyPr/>
        <a:lstStyle/>
        <a:p>
          <a:endParaRPr lang="en-IL"/>
        </a:p>
      </dgm:t>
    </dgm:pt>
    <dgm:pt modelId="{EA798B60-043D-4C21-AB3D-B925ADDC03AA}" type="sibTrans" cxnId="{FD041637-9EFC-4224-A9DA-4CD221B4428A}">
      <dgm:prSet/>
      <dgm:spPr/>
      <dgm:t>
        <a:bodyPr/>
        <a:lstStyle/>
        <a:p>
          <a:endParaRPr lang="en-IL"/>
        </a:p>
      </dgm:t>
    </dgm:pt>
    <dgm:pt modelId="{5CCA5C3D-9B62-4A3B-BDEE-B80E1D1F9E06}">
      <dgm:prSet phldrT="[Text]"/>
      <dgm:spPr/>
      <dgm:t>
        <a:bodyPr/>
        <a:lstStyle/>
        <a:p>
          <a:r>
            <a:rPr lang="he-IL" dirty="0"/>
            <a:t>הקנין עצמו בסדר</a:t>
          </a:r>
          <a:endParaRPr lang="en-IL" dirty="0"/>
        </a:p>
      </dgm:t>
    </dgm:pt>
    <dgm:pt modelId="{FBB1416A-5392-40A4-B787-675606F17FAB}" type="parTrans" cxnId="{A49B69E8-DEBB-4708-BE5F-1774A63E45B3}">
      <dgm:prSet/>
      <dgm:spPr/>
      <dgm:t>
        <a:bodyPr/>
        <a:lstStyle/>
        <a:p>
          <a:endParaRPr lang="en-IL"/>
        </a:p>
      </dgm:t>
    </dgm:pt>
    <dgm:pt modelId="{1E3683DA-0489-4B22-A426-FF08CD5B96E7}" type="sibTrans" cxnId="{A49B69E8-DEBB-4708-BE5F-1774A63E45B3}">
      <dgm:prSet/>
      <dgm:spPr/>
      <dgm:t>
        <a:bodyPr/>
        <a:lstStyle/>
        <a:p>
          <a:endParaRPr lang="en-IL"/>
        </a:p>
      </dgm:t>
    </dgm:pt>
    <dgm:pt modelId="{5BCF1896-E02A-4C5E-9EA0-AB6ED015F299}">
      <dgm:prSet phldrT="[Text]"/>
      <dgm:spPr/>
      <dgm:t>
        <a:bodyPr/>
        <a:lstStyle/>
        <a:p>
          <a:r>
            <a:rPr lang="he-IL" dirty="0"/>
            <a:t>פגם במעשה קידושין</a:t>
          </a:r>
          <a:endParaRPr lang="en-IL" dirty="0"/>
        </a:p>
      </dgm:t>
    </dgm:pt>
    <dgm:pt modelId="{55D3E559-FCA8-4D00-9D8C-F3D6445C5E4D}" type="parTrans" cxnId="{2C6969CD-7061-4595-811A-41BE6D836B4B}">
      <dgm:prSet/>
      <dgm:spPr/>
      <dgm:t>
        <a:bodyPr/>
        <a:lstStyle/>
        <a:p>
          <a:endParaRPr lang="en-IL"/>
        </a:p>
      </dgm:t>
    </dgm:pt>
    <dgm:pt modelId="{CB4CCA6E-B2BA-4DE7-B600-69BF99BD648B}" type="sibTrans" cxnId="{2C6969CD-7061-4595-811A-41BE6D836B4B}">
      <dgm:prSet/>
      <dgm:spPr/>
      <dgm:t>
        <a:bodyPr/>
        <a:lstStyle/>
        <a:p>
          <a:endParaRPr lang="en-IL"/>
        </a:p>
      </dgm:t>
    </dgm:pt>
    <dgm:pt modelId="{7F687044-F485-4BE3-A9BB-C21C4A4D3443}">
      <dgm:prSet phldrT="[Text]"/>
      <dgm:spPr/>
      <dgm:t>
        <a:bodyPr/>
        <a:lstStyle/>
        <a:p>
          <a:r>
            <a:rPr lang="he-IL" dirty="0"/>
            <a:t>רש"י- גנאי הוא לה, ולכן לאו מעשה קידושין </a:t>
          </a:r>
          <a:endParaRPr lang="en-IL" dirty="0"/>
        </a:p>
      </dgm:t>
    </dgm:pt>
    <dgm:pt modelId="{ACF35DAC-20F1-4F87-A278-A039E1B75AED}" type="parTrans" cxnId="{CE717400-E7C5-4C27-BC07-CB5CFB13B1A2}">
      <dgm:prSet/>
      <dgm:spPr/>
      <dgm:t>
        <a:bodyPr/>
        <a:lstStyle/>
        <a:p>
          <a:endParaRPr lang="en-IL"/>
        </a:p>
      </dgm:t>
    </dgm:pt>
    <dgm:pt modelId="{3E909EFA-E052-43AE-B7FA-615F865EE813}" type="sibTrans" cxnId="{CE717400-E7C5-4C27-BC07-CB5CFB13B1A2}">
      <dgm:prSet/>
      <dgm:spPr/>
      <dgm:t>
        <a:bodyPr/>
        <a:lstStyle/>
        <a:p>
          <a:endParaRPr lang="en-IL"/>
        </a:p>
      </dgm:t>
    </dgm:pt>
    <dgm:pt modelId="{9264831A-6024-40F0-BC67-2012EFEE70F3}">
      <dgm:prSet phldrT="[Text]"/>
      <dgm:spPr/>
      <dgm:t>
        <a:bodyPr/>
        <a:lstStyle/>
        <a:p>
          <a:r>
            <a:rPr lang="he-IL" dirty="0"/>
            <a:t>כל דין קידושין היא שמקודשת (ואין צד קנין- רש"י לשיטתו)</a:t>
          </a:r>
          <a:endParaRPr lang="en-IL" dirty="0"/>
        </a:p>
      </dgm:t>
    </dgm:pt>
    <dgm:pt modelId="{22C0BE6A-A369-4452-9FB9-587D1B97B98F}" type="parTrans" cxnId="{0440D06C-325B-40AA-9E9C-17AE1F03DD27}">
      <dgm:prSet/>
      <dgm:spPr/>
      <dgm:t>
        <a:bodyPr/>
        <a:lstStyle/>
        <a:p>
          <a:endParaRPr lang="en-IL"/>
        </a:p>
      </dgm:t>
    </dgm:pt>
    <dgm:pt modelId="{90B06995-3450-4D16-B7EB-313815992B8E}" type="sibTrans" cxnId="{0440D06C-325B-40AA-9E9C-17AE1F03DD27}">
      <dgm:prSet/>
      <dgm:spPr/>
      <dgm:t>
        <a:bodyPr/>
        <a:lstStyle/>
        <a:p>
          <a:endParaRPr lang="en-IL"/>
        </a:p>
      </dgm:t>
    </dgm:pt>
    <dgm:pt modelId="{FBBC1B92-E87E-4EB0-83A0-EFF5BFD49C6B}">
      <dgm:prSet phldrT="[Text]"/>
      <dgm:spPr/>
      <dgm:t>
        <a:bodyPr/>
        <a:lstStyle/>
        <a:p>
          <a:r>
            <a:rPr lang="he-IL" dirty="0"/>
            <a:t>פגם בשייכות לאישות</a:t>
          </a:r>
          <a:endParaRPr lang="en-IL" dirty="0"/>
        </a:p>
      </dgm:t>
    </dgm:pt>
    <dgm:pt modelId="{79B8084C-8EC4-4111-A91E-DEA7D059FEDD}" type="parTrans" cxnId="{7DC0C6FB-0B35-421A-9FD7-B804249CC41B}">
      <dgm:prSet/>
      <dgm:spPr/>
      <dgm:t>
        <a:bodyPr/>
        <a:lstStyle/>
        <a:p>
          <a:endParaRPr lang="en-IL"/>
        </a:p>
      </dgm:t>
    </dgm:pt>
    <dgm:pt modelId="{11A491BC-63F4-403C-BA6C-8DBD518FE9D7}" type="sibTrans" cxnId="{7DC0C6FB-0B35-421A-9FD7-B804249CC41B}">
      <dgm:prSet/>
      <dgm:spPr/>
      <dgm:t>
        <a:bodyPr/>
        <a:lstStyle/>
        <a:p>
          <a:endParaRPr lang="en-IL"/>
        </a:p>
      </dgm:t>
    </dgm:pt>
    <dgm:pt modelId="{5A9E8EC6-BF10-4FD7-9663-C9EFD0F7AA41}">
      <dgm:prSet phldrT="[Text]"/>
      <dgm:spPr/>
      <dgm:t>
        <a:bodyPr/>
        <a:lstStyle/>
        <a:p>
          <a:r>
            <a:rPr lang="he-IL" dirty="0" err="1"/>
            <a:t>ר"ן</a:t>
          </a:r>
          <a:r>
            <a:rPr lang="he-IL" dirty="0"/>
            <a:t>- אנן סהדי שלא מקניה, ולכן לא שייך שכך כיוון התורה </a:t>
          </a:r>
          <a:r>
            <a:rPr lang="he-IL" dirty="0" err="1"/>
            <a:t>בקיחה</a:t>
          </a:r>
          <a:endParaRPr lang="en-IL" dirty="0"/>
        </a:p>
      </dgm:t>
    </dgm:pt>
    <dgm:pt modelId="{D87AB862-CADF-4A87-828E-F7352323F191}" type="parTrans" cxnId="{7455A39C-10B6-4290-B26A-08926D8F5510}">
      <dgm:prSet/>
      <dgm:spPr/>
      <dgm:t>
        <a:bodyPr/>
        <a:lstStyle/>
        <a:p>
          <a:endParaRPr lang="en-IL"/>
        </a:p>
      </dgm:t>
    </dgm:pt>
    <dgm:pt modelId="{0587BAB2-0C06-4A1E-8E16-C03CFFBBBD28}" type="sibTrans" cxnId="{7455A39C-10B6-4290-B26A-08926D8F5510}">
      <dgm:prSet/>
      <dgm:spPr/>
      <dgm:t>
        <a:bodyPr/>
        <a:lstStyle/>
        <a:p>
          <a:endParaRPr lang="en-IL"/>
        </a:p>
      </dgm:t>
    </dgm:pt>
    <dgm:pt modelId="{EEA93604-AF0B-42D6-854C-9615A75E0145}">
      <dgm:prSet phldrT="[Text]"/>
      <dgm:spPr/>
      <dgm:t>
        <a:bodyPr/>
        <a:lstStyle/>
        <a:p>
          <a:r>
            <a:rPr lang="he-IL" dirty="0"/>
            <a:t>צריך שיהא שייך </a:t>
          </a:r>
          <a:r>
            <a:rPr lang="he-IL" b="1" u="sng" dirty="0"/>
            <a:t>טבעי</a:t>
          </a:r>
          <a:r>
            <a:rPr lang="he-IL" dirty="0"/>
            <a:t> לאישות כדי שהתורה יכללה בדרכי קידושין</a:t>
          </a:r>
          <a:endParaRPr lang="en-IL" dirty="0"/>
        </a:p>
      </dgm:t>
    </dgm:pt>
    <dgm:pt modelId="{6A7994E5-3BF6-4E71-991F-ABD94F55AB00}" type="parTrans" cxnId="{5764BE38-3D0F-4C5F-A9D2-C4E74DED899C}">
      <dgm:prSet/>
      <dgm:spPr/>
      <dgm:t>
        <a:bodyPr/>
        <a:lstStyle/>
        <a:p>
          <a:endParaRPr lang="en-IL"/>
        </a:p>
      </dgm:t>
    </dgm:pt>
    <dgm:pt modelId="{3AB942E9-7D99-4C84-9744-6E575568266B}" type="sibTrans" cxnId="{5764BE38-3D0F-4C5F-A9D2-C4E74DED899C}">
      <dgm:prSet/>
      <dgm:spPr/>
      <dgm:t>
        <a:bodyPr/>
        <a:lstStyle/>
        <a:p>
          <a:endParaRPr lang="en-IL"/>
        </a:p>
      </dgm:t>
    </dgm:pt>
    <dgm:pt modelId="{F3974290-CB5B-408C-A7DC-DE07C6F02F0D}" type="pres">
      <dgm:prSet presAssocID="{98BA9547-4667-47AE-85F1-F1FC888928ED}" presName="hierChild1" presStyleCnt="0">
        <dgm:presLayoutVars>
          <dgm:chPref val="1"/>
          <dgm:dir val="rev"/>
          <dgm:animOne val="branch"/>
          <dgm:animLvl val="lvl"/>
          <dgm:resizeHandles/>
        </dgm:presLayoutVars>
      </dgm:prSet>
      <dgm:spPr/>
    </dgm:pt>
    <dgm:pt modelId="{86F4C9BA-8C28-41BC-8FFB-326F4D6D268C}" type="pres">
      <dgm:prSet presAssocID="{25B2D15E-6873-4BF2-A4C4-9B732689322A}" presName="hierRoot1" presStyleCnt="0"/>
      <dgm:spPr/>
    </dgm:pt>
    <dgm:pt modelId="{3F3B54CC-784D-462A-A08A-3EC9B0503FE2}" type="pres">
      <dgm:prSet presAssocID="{25B2D15E-6873-4BF2-A4C4-9B732689322A}" presName="composite" presStyleCnt="0"/>
      <dgm:spPr/>
    </dgm:pt>
    <dgm:pt modelId="{9235FF0F-AE0C-44C9-8F53-57D099B2D543}" type="pres">
      <dgm:prSet presAssocID="{25B2D15E-6873-4BF2-A4C4-9B732689322A}" presName="background" presStyleLbl="node0" presStyleIdx="0" presStyleCnt="1"/>
      <dgm:spPr/>
    </dgm:pt>
    <dgm:pt modelId="{C14DDFD4-BB5C-4821-8720-2833CD49E99B}" type="pres">
      <dgm:prSet presAssocID="{25B2D15E-6873-4BF2-A4C4-9B732689322A}" presName="text" presStyleLbl="fgAcc0" presStyleIdx="0" presStyleCnt="1">
        <dgm:presLayoutVars>
          <dgm:chPref val="3"/>
        </dgm:presLayoutVars>
      </dgm:prSet>
      <dgm:spPr/>
    </dgm:pt>
    <dgm:pt modelId="{AF867C18-0317-46CD-944D-CDA955AF8828}" type="pres">
      <dgm:prSet presAssocID="{25B2D15E-6873-4BF2-A4C4-9B732689322A}" presName="hierChild2" presStyleCnt="0"/>
      <dgm:spPr/>
    </dgm:pt>
    <dgm:pt modelId="{260981C8-53AD-4840-B522-34475BCF3ED7}" type="pres">
      <dgm:prSet presAssocID="{F3CBBEC1-4762-463D-A363-919262B4FD61}" presName="Name10" presStyleLbl="parChTrans1D2" presStyleIdx="0" presStyleCnt="3"/>
      <dgm:spPr/>
    </dgm:pt>
    <dgm:pt modelId="{E7831BF2-644E-43FF-B0C7-BFB578B5C244}" type="pres">
      <dgm:prSet presAssocID="{7513ACFB-9EC7-41F7-964C-A4018DFFF7E3}" presName="hierRoot2" presStyleCnt="0"/>
      <dgm:spPr/>
    </dgm:pt>
    <dgm:pt modelId="{8233B6CA-ECDC-4AA1-BABF-67CF799A2F30}" type="pres">
      <dgm:prSet presAssocID="{7513ACFB-9EC7-41F7-964C-A4018DFFF7E3}" presName="composite2" presStyleCnt="0"/>
      <dgm:spPr/>
    </dgm:pt>
    <dgm:pt modelId="{44306ECD-C251-49D6-922A-958B7D0179B0}" type="pres">
      <dgm:prSet presAssocID="{7513ACFB-9EC7-41F7-964C-A4018DFFF7E3}" presName="background2" presStyleLbl="node2" presStyleIdx="0" presStyleCnt="3"/>
      <dgm:spPr/>
    </dgm:pt>
    <dgm:pt modelId="{C68E590E-88DC-44C6-AD88-A17ED8ED6FF0}" type="pres">
      <dgm:prSet presAssocID="{7513ACFB-9EC7-41F7-964C-A4018DFFF7E3}" presName="text2" presStyleLbl="fgAcc2" presStyleIdx="0" presStyleCnt="3">
        <dgm:presLayoutVars>
          <dgm:chPref val="3"/>
        </dgm:presLayoutVars>
      </dgm:prSet>
      <dgm:spPr/>
    </dgm:pt>
    <dgm:pt modelId="{3DD83B1E-8412-45EF-9D0D-753A0ABE77A8}" type="pres">
      <dgm:prSet presAssocID="{7513ACFB-9EC7-41F7-964C-A4018DFFF7E3}" presName="hierChild3" presStyleCnt="0"/>
      <dgm:spPr/>
    </dgm:pt>
    <dgm:pt modelId="{D5C0F7CC-E08A-4FF2-94A5-DE41486B2A14}" type="pres">
      <dgm:prSet presAssocID="{D34A1419-E50A-4F34-87BE-704F8B7DD0FD}" presName="Name17" presStyleLbl="parChTrans1D3" presStyleIdx="0" presStyleCnt="4"/>
      <dgm:spPr/>
    </dgm:pt>
    <dgm:pt modelId="{78CA6DF9-6EE7-4982-82C4-367C3B814714}" type="pres">
      <dgm:prSet presAssocID="{67B995AD-AF8A-4BE4-9148-BFBE04D6A29F}" presName="hierRoot3" presStyleCnt="0"/>
      <dgm:spPr/>
    </dgm:pt>
    <dgm:pt modelId="{965450DD-DE9B-4F30-AA6A-9F2EF0E1AA2B}" type="pres">
      <dgm:prSet presAssocID="{67B995AD-AF8A-4BE4-9148-BFBE04D6A29F}" presName="composite3" presStyleCnt="0"/>
      <dgm:spPr/>
    </dgm:pt>
    <dgm:pt modelId="{8E440ACB-7D23-4787-AAE1-797A776B9082}" type="pres">
      <dgm:prSet presAssocID="{67B995AD-AF8A-4BE4-9148-BFBE04D6A29F}" presName="background3" presStyleLbl="node3" presStyleIdx="0" presStyleCnt="4"/>
      <dgm:spPr/>
    </dgm:pt>
    <dgm:pt modelId="{693DD5D2-91E5-4140-A279-B32C9ABA7B5F}" type="pres">
      <dgm:prSet presAssocID="{67B995AD-AF8A-4BE4-9148-BFBE04D6A29F}" presName="text3" presStyleLbl="fgAcc3" presStyleIdx="0" presStyleCnt="4">
        <dgm:presLayoutVars>
          <dgm:chPref val="3"/>
        </dgm:presLayoutVars>
      </dgm:prSet>
      <dgm:spPr/>
    </dgm:pt>
    <dgm:pt modelId="{57D53442-37FB-4FFB-B24B-E846AB287398}" type="pres">
      <dgm:prSet presAssocID="{67B995AD-AF8A-4BE4-9148-BFBE04D6A29F}" presName="hierChild4" presStyleCnt="0"/>
      <dgm:spPr/>
    </dgm:pt>
    <dgm:pt modelId="{47DAB8B6-41F2-46F9-9B1D-9E87BADA6DC4}" type="pres">
      <dgm:prSet presAssocID="{4C832209-C9D0-4130-8344-4C8081F1B414}" presName="Name23" presStyleLbl="parChTrans1D4" presStyleIdx="0" presStyleCnt="13"/>
      <dgm:spPr/>
    </dgm:pt>
    <dgm:pt modelId="{02700B54-C01E-4545-AA38-BBDC1B85E1F0}" type="pres">
      <dgm:prSet presAssocID="{3CD7DB25-700C-4840-BF23-D42AB6440327}" presName="hierRoot4" presStyleCnt="0"/>
      <dgm:spPr/>
    </dgm:pt>
    <dgm:pt modelId="{B249AB69-7190-4B2B-AFFC-95D67F69E292}" type="pres">
      <dgm:prSet presAssocID="{3CD7DB25-700C-4840-BF23-D42AB6440327}" presName="composite4" presStyleCnt="0"/>
      <dgm:spPr/>
    </dgm:pt>
    <dgm:pt modelId="{ABA7C9D0-6318-473A-B6CC-3F638A6D9E6D}" type="pres">
      <dgm:prSet presAssocID="{3CD7DB25-700C-4840-BF23-D42AB6440327}" presName="background4" presStyleLbl="node4" presStyleIdx="0" presStyleCnt="13"/>
      <dgm:spPr/>
    </dgm:pt>
    <dgm:pt modelId="{5DA8A95C-987C-487A-BDF8-349FCF7BF226}" type="pres">
      <dgm:prSet presAssocID="{3CD7DB25-700C-4840-BF23-D42AB6440327}" presName="text4" presStyleLbl="fgAcc4" presStyleIdx="0" presStyleCnt="13">
        <dgm:presLayoutVars>
          <dgm:chPref val="3"/>
        </dgm:presLayoutVars>
      </dgm:prSet>
      <dgm:spPr/>
    </dgm:pt>
    <dgm:pt modelId="{DE956556-E1E1-40E1-ADF9-97795DF3A3D7}" type="pres">
      <dgm:prSet presAssocID="{3CD7DB25-700C-4840-BF23-D42AB6440327}" presName="hierChild5" presStyleCnt="0"/>
      <dgm:spPr/>
    </dgm:pt>
    <dgm:pt modelId="{7D599CD0-7E19-4FA8-A3D2-40CBD8823A5A}" type="pres">
      <dgm:prSet presAssocID="{5C322501-6E94-4DEB-8207-49B932543DDD}" presName="Name23" presStyleLbl="parChTrans1D4" presStyleIdx="1" presStyleCnt="13"/>
      <dgm:spPr/>
    </dgm:pt>
    <dgm:pt modelId="{C3B64E9C-F108-4E67-889C-49B46522D05C}" type="pres">
      <dgm:prSet presAssocID="{4E712875-7244-4BC5-9B85-7E4B8DDCFDC6}" presName="hierRoot4" presStyleCnt="0"/>
      <dgm:spPr/>
    </dgm:pt>
    <dgm:pt modelId="{6C82A632-2957-464D-AB93-C00906729803}" type="pres">
      <dgm:prSet presAssocID="{4E712875-7244-4BC5-9B85-7E4B8DDCFDC6}" presName="composite4" presStyleCnt="0"/>
      <dgm:spPr/>
    </dgm:pt>
    <dgm:pt modelId="{E2B0BF69-AFED-4A96-A01B-B784E9469C95}" type="pres">
      <dgm:prSet presAssocID="{4E712875-7244-4BC5-9B85-7E4B8DDCFDC6}" presName="background4" presStyleLbl="node4" presStyleIdx="1" presStyleCnt="13"/>
      <dgm:spPr/>
    </dgm:pt>
    <dgm:pt modelId="{29FAD9C5-CA32-4B1A-8069-FB4B5BC6F82D}" type="pres">
      <dgm:prSet presAssocID="{4E712875-7244-4BC5-9B85-7E4B8DDCFDC6}" presName="text4" presStyleLbl="fgAcc4" presStyleIdx="1" presStyleCnt="13">
        <dgm:presLayoutVars>
          <dgm:chPref val="3"/>
        </dgm:presLayoutVars>
      </dgm:prSet>
      <dgm:spPr/>
    </dgm:pt>
    <dgm:pt modelId="{34147DF2-0F3F-4D79-860D-117DE31F4EA9}" type="pres">
      <dgm:prSet presAssocID="{4E712875-7244-4BC5-9B85-7E4B8DDCFDC6}" presName="hierChild5" presStyleCnt="0"/>
      <dgm:spPr/>
    </dgm:pt>
    <dgm:pt modelId="{DD206B28-04A0-4A39-876A-36E7543A9CB1}" type="pres">
      <dgm:prSet presAssocID="{13081638-B596-4F4D-AD07-798B5747EECC}" presName="Name17" presStyleLbl="parChTrans1D3" presStyleIdx="1" presStyleCnt="4"/>
      <dgm:spPr/>
    </dgm:pt>
    <dgm:pt modelId="{DB5D174B-DB40-4846-BBF3-FF1289C266C9}" type="pres">
      <dgm:prSet presAssocID="{AB725AA8-F9A8-4CF8-ADD5-38837DAB6360}" presName="hierRoot3" presStyleCnt="0"/>
      <dgm:spPr/>
    </dgm:pt>
    <dgm:pt modelId="{1C84CEA3-C9F8-49BD-B50F-FCA60FD0B0F0}" type="pres">
      <dgm:prSet presAssocID="{AB725AA8-F9A8-4CF8-ADD5-38837DAB6360}" presName="composite3" presStyleCnt="0"/>
      <dgm:spPr/>
    </dgm:pt>
    <dgm:pt modelId="{EB653002-5D09-4E03-AE5E-AD11ED7A94BB}" type="pres">
      <dgm:prSet presAssocID="{AB725AA8-F9A8-4CF8-ADD5-38837DAB6360}" presName="background3" presStyleLbl="node3" presStyleIdx="1" presStyleCnt="4"/>
      <dgm:spPr>
        <a:solidFill>
          <a:schemeClr val="accent6">
            <a:lumMod val="60000"/>
            <a:lumOff val="40000"/>
          </a:schemeClr>
        </a:solidFill>
      </dgm:spPr>
    </dgm:pt>
    <dgm:pt modelId="{E1EB502B-FEAC-4831-B785-7C79E9B6D210}" type="pres">
      <dgm:prSet presAssocID="{AB725AA8-F9A8-4CF8-ADD5-38837DAB6360}" presName="text3" presStyleLbl="fgAcc3" presStyleIdx="1" presStyleCnt="4">
        <dgm:presLayoutVars>
          <dgm:chPref val="3"/>
        </dgm:presLayoutVars>
      </dgm:prSet>
      <dgm:spPr/>
    </dgm:pt>
    <dgm:pt modelId="{D5190A60-AEF5-45B8-9020-89FB511E1015}" type="pres">
      <dgm:prSet presAssocID="{AB725AA8-F9A8-4CF8-ADD5-38837DAB6360}" presName="hierChild4" presStyleCnt="0"/>
      <dgm:spPr/>
    </dgm:pt>
    <dgm:pt modelId="{13252262-56DC-43FA-95B7-36DDC321A740}" type="pres">
      <dgm:prSet presAssocID="{4E263E7B-43B4-40F4-A3DC-0BD82BAE447B}" presName="Name23" presStyleLbl="parChTrans1D4" presStyleIdx="2" presStyleCnt="13"/>
      <dgm:spPr/>
    </dgm:pt>
    <dgm:pt modelId="{055E8CB3-A6DF-4D6A-8ECE-D9702454387B}" type="pres">
      <dgm:prSet presAssocID="{57F65230-A444-464F-BAE3-7C7E6B1528CD}" presName="hierRoot4" presStyleCnt="0"/>
      <dgm:spPr/>
    </dgm:pt>
    <dgm:pt modelId="{9A8870DB-4736-49ED-BE0C-10C388AFD64D}" type="pres">
      <dgm:prSet presAssocID="{57F65230-A444-464F-BAE3-7C7E6B1528CD}" presName="composite4" presStyleCnt="0"/>
      <dgm:spPr/>
    </dgm:pt>
    <dgm:pt modelId="{F2DC6244-50AD-4138-B57C-347E884BB157}" type="pres">
      <dgm:prSet presAssocID="{57F65230-A444-464F-BAE3-7C7E6B1528CD}" presName="background4" presStyleLbl="node4" presStyleIdx="2" presStyleCnt="13"/>
      <dgm:spPr/>
    </dgm:pt>
    <dgm:pt modelId="{542C7DEB-844E-4F0F-B044-B695AAD0F6D9}" type="pres">
      <dgm:prSet presAssocID="{57F65230-A444-464F-BAE3-7C7E6B1528CD}" presName="text4" presStyleLbl="fgAcc4" presStyleIdx="2" presStyleCnt="13">
        <dgm:presLayoutVars>
          <dgm:chPref val="3"/>
        </dgm:presLayoutVars>
      </dgm:prSet>
      <dgm:spPr/>
    </dgm:pt>
    <dgm:pt modelId="{954C992A-EA7B-4B26-9577-E7044EFCB3B3}" type="pres">
      <dgm:prSet presAssocID="{57F65230-A444-464F-BAE3-7C7E6B1528CD}" presName="hierChild5" presStyleCnt="0"/>
      <dgm:spPr/>
    </dgm:pt>
    <dgm:pt modelId="{DFD4927F-8587-41CD-9FB9-C69CDD5AF522}" type="pres">
      <dgm:prSet presAssocID="{86AE10E8-A41F-41D3-8F52-666795B26E79}" presName="Name23" presStyleLbl="parChTrans1D4" presStyleIdx="3" presStyleCnt="13"/>
      <dgm:spPr/>
    </dgm:pt>
    <dgm:pt modelId="{554CEE4F-8192-4FE8-AC94-542FFAF3B292}" type="pres">
      <dgm:prSet presAssocID="{65C9AD72-5505-4C63-8BFB-4E0BB1FC5DFD}" presName="hierRoot4" presStyleCnt="0"/>
      <dgm:spPr/>
    </dgm:pt>
    <dgm:pt modelId="{C2C58F54-6B46-4FF8-B69E-570D34743D2B}" type="pres">
      <dgm:prSet presAssocID="{65C9AD72-5505-4C63-8BFB-4E0BB1FC5DFD}" presName="composite4" presStyleCnt="0"/>
      <dgm:spPr/>
    </dgm:pt>
    <dgm:pt modelId="{8EC001B9-C42E-4875-8F3E-90BFFF02DC1D}" type="pres">
      <dgm:prSet presAssocID="{65C9AD72-5505-4C63-8BFB-4E0BB1FC5DFD}" presName="background4" presStyleLbl="node4" presStyleIdx="3" presStyleCnt="13"/>
      <dgm:spPr/>
    </dgm:pt>
    <dgm:pt modelId="{9B8B1531-5672-4B6C-BB5F-E89E24816441}" type="pres">
      <dgm:prSet presAssocID="{65C9AD72-5505-4C63-8BFB-4E0BB1FC5DFD}" presName="text4" presStyleLbl="fgAcc4" presStyleIdx="3" presStyleCnt="13">
        <dgm:presLayoutVars>
          <dgm:chPref val="3"/>
        </dgm:presLayoutVars>
      </dgm:prSet>
      <dgm:spPr/>
    </dgm:pt>
    <dgm:pt modelId="{0580B4F4-43C4-4053-8940-0D2D4B08E715}" type="pres">
      <dgm:prSet presAssocID="{65C9AD72-5505-4C63-8BFB-4E0BB1FC5DFD}" presName="hierChild5" presStyleCnt="0"/>
      <dgm:spPr/>
    </dgm:pt>
    <dgm:pt modelId="{C455B805-1853-4E6C-B016-600635C927D8}" type="pres">
      <dgm:prSet presAssocID="{45AAC719-5BB8-4329-A62D-813361E47BA1}" presName="Name23" presStyleLbl="parChTrans1D4" presStyleIdx="4" presStyleCnt="13"/>
      <dgm:spPr/>
    </dgm:pt>
    <dgm:pt modelId="{4B2739CC-61CD-46F9-AE6F-BD049F0FCDA9}" type="pres">
      <dgm:prSet presAssocID="{3F1E9BF0-FF54-4E88-9925-35C8D2C04735}" presName="hierRoot4" presStyleCnt="0"/>
      <dgm:spPr/>
    </dgm:pt>
    <dgm:pt modelId="{CF9805E7-85A2-436D-991C-7F9DC6D7BAE6}" type="pres">
      <dgm:prSet presAssocID="{3F1E9BF0-FF54-4E88-9925-35C8D2C04735}" presName="composite4" presStyleCnt="0"/>
      <dgm:spPr/>
    </dgm:pt>
    <dgm:pt modelId="{B5CFF163-58C9-494D-8ED3-D8A7E7387A0E}" type="pres">
      <dgm:prSet presAssocID="{3F1E9BF0-FF54-4E88-9925-35C8D2C04735}" presName="background4" presStyleLbl="node4" presStyleIdx="4" presStyleCnt="13"/>
      <dgm:spPr/>
    </dgm:pt>
    <dgm:pt modelId="{C836FF0A-C482-42DF-B67E-D4E0C8AFD124}" type="pres">
      <dgm:prSet presAssocID="{3F1E9BF0-FF54-4E88-9925-35C8D2C04735}" presName="text4" presStyleLbl="fgAcc4" presStyleIdx="4" presStyleCnt="13">
        <dgm:presLayoutVars>
          <dgm:chPref val="3"/>
        </dgm:presLayoutVars>
      </dgm:prSet>
      <dgm:spPr/>
    </dgm:pt>
    <dgm:pt modelId="{D964646F-4C09-4E1E-85CF-2B923181FAD8}" type="pres">
      <dgm:prSet presAssocID="{3F1E9BF0-FF54-4E88-9925-35C8D2C04735}" presName="hierChild5" presStyleCnt="0"/>
      <dgm:spPr/>
    </dgm:pt>
    <dgm:pt modelId="{2382BD18-A243-4AC7-823B-32E939E67584}" type="pres">
      <dgm:prSet presAssocID="{FBB1416A-5392-40A4-B787-675606F17FAB}" presName="Name23" presStyleLbl="parChTrans1D4" presStyleIdx="5" presStyleCnt="13"/>
      <dgm:spPr/>
    </dgm:pt>
    <dgm:pt modelId="{BC30D7EB-AD9B-4868-8A16-43476F22C953}" type="pres">
      <dgm:prSet presAssocID="{5CCA5C3D-9B62-4A3B-BDEE-B80E1D1F9E06}" presName="hierRoot4" presStyleCnt="0"/>
      <dgm:spPr/>
    </dgm:pt>
    <dgm:pt modelId="{21DCDDE9-0FA2-4626-99A9-32CCF33510E3}" type="pres">
      <dgm:prSet presAssocID="{5CCA5C3D-9B62-4A3B-BDEE-B80E1D1F9E06}" presName="composite4" presStyleCnt="0"/>
      <dgm:spPr/>
    </dgm:pt>
    <dgm:pt modelId="{3E6490B2-6E8C-43F7-AFF7-4CB44063DB67}" type="pres">
      <dgm:prSet presAssocID="{5CCA5C3D-9B62-4A3B-BDEE-B80E1D1F9E06}" presName="background4" presStyleLbl="node4" presStyleIdx="5" presStyleCnt="13"/>
      <dgm:spPr/>
    </dgm:pt>
    <dgm:pt modelId="{C8825371-6207-4936-A152-1B4E71C8FF58}" type="pres">
      <dgm:prSet presAssocID="{5CCA5C3D-9B62-4A3B-BDEE-B80E1D1F9E06}" presName="text4" presStyleLbl="fgAcc4" presStyleIdx="5" presStyleCnt="13">
        <dgm:presLayoutVars>
          <dgm:chPref val="3"/>
        </dgm:presLayoutVars>
      </dgm:prSet>
      <dgm:spPr/>
    </dgm:pt>
    <dgm:pt modelId="{C9B7EC57-8916-42CD-A009-35BC814A1407}" type="pres">
      <dgm:prSet presAssocID="{5CCA5C3D-9B62-4A3B-BDEE-B80E1D1F9E06}" presName="hierChild5" presStyleCnt="0"/>
      <dgm:spPr/>
    </dgm:pt>
    <dgm:pt modelId="{7DA750D4-2149-4492-BB66-3438D8C9AB65}" type="pres">
      <dgm:prSet presAssocID="{55D3E559-FCA8-4D00-9D8C-F3D6445C5E4D}" presName="Name23" presStyleLbl="parChTrans1D4" presStyleIdx="6" presStyleCnt="13"/>
      <dgm:spPr/>
    </dgm:pt>
    <dgm:pt modelId="{86E57005-7991-42D1-9127-E99004134389}" type="pres">
      <dgm:prSet presAssocID="{5BCF1896-E02A-4C5E-9EA0-AB6ED015F299}" presName="hierRoot4" presStyleCnt="0"/>
      <dgm:spPr/>
    </dgm:pt>
    <dgm:pt modelId="{0A176066-722E-4423-B203-9F7CE5A46991}" type="pres">
      <dgm:prSet presAssocID="{5BCF1896-E02A-4C5E-9EA0-AB6ED015F299}" presName="composite4" presStyleCnt="0"/>
      <dgm:spPr/>
    </dgm:pt>
    <dgm:pt modelId="{759D817E-F2FA-4629-AEF6-8B911215031A}" type="pres">
      <dgm:prSet presAssocID="{5BCF1896-E02A-4C5E-9EA0-AB6ED015F299}" presName="background4" presStyleLbl="node4" presStyleIdx="6" presStyleCnt="13"/>
      <dgm:spPr/>
    </dgm:pt>
    <dgm:pt modelId="{4E55FD20-8A1D-4ADE-BDD4-3D0EE5B3105C}" type="pres">
      <dgm:prSet presAssocID="{5BCF1896-E02A-4C5E-9EA0-AB6ED015F299}" presName="text4" presStyleLbl="fgAcc4" presStyleIdx="6" presStyleCnt="13">
        <dgm:presLayoutVars>
          <dgm:chPref val="3"/>
        </dgm:presLayoutVars>
      </dgm:prSet>
      <dgm:spPr/>
    </dgm:pt>
    <dgm:pt modelId="{5264149A-3CCE-4059-B5F3-FA3E9F55A9C4}" type="pres">
      <dgm:prSet presAssocID="{5BCF1896-E02A-4C5E-9EA0-AB6ED015F299}" presName="hierChild5" presStyleCnt="0"/>
      <dgm:spPr/>
    </dgm:pt>
    <dgm:pt modelId="{709313CA-F57F-4B55-B636-B1AB513EDC3D}" type="pres">
      <dgm:prSet presAssocID="{ACF35DAC-20F1-4F87-A278-A039E1B75AED}" presName="Name23" presStyleLbl="parChTrans1D4" presStyleIdx="7" presStyleCnt="13"/>
      <dgm:spPr/>
    </dgm:pt>
    <dgm:pt modelId="{9908A44B-8962-457B-95A7-D6423B4E6527}" type="pres">
      <dgm:prSet presAssocID="{7F687044-F485-4BE3-A9BB-C21C4A4D3443}" presName="hierRoot4" presStyleCnt="0"/>
      <dgm:spPr/>
    </dgm:pt>
    <dgm:pt modelId="{6AAA66C4-8655-4A3B-996F-33073F052410}" type="pres">
      <dgm:prSet presAssocID="{7F687044-F485-4BE3-A9BB-C21C4A4D3443}" presName="composite4" presStyleCnt="0"/>
      <dgm:spPr/>
    </dgm:pt>
    <dgm:pt modelId="{E349BE6F-0139-4F1D-AFED-71A4E71B38AE}" type="pres">
      <dgm:prSet presAssocID="{7F687044-F485-4BE3-A9BB-C21C4A4D3443}" presName="background4" presStyleLbl="node4" presStyleIdx="7" presStyleCnt="13"/>
      <dgm:spPr/>
    </dgm:pt>
    <dgm:pt modelId="{B0F5C4B5-3A05-4214-8807-F277A41A4CF3}" type="pres">
      <dgm:prSet presAssocID="{7F687044-F485-4BE3-A9BB-C21C4A4D3443}" presName="text4" presStyleLbl="fgAcc4" presStyleIdx="7" presStyleCnt="13">
        <dgm:presLayoutVars>
          <dgm:chPref val="3"/>
        </dgm:presLayoutVars>
      </dgm:prSet>
      <dgm:spPr/>
    </dgm:pt>
    <dgm:pt modelId="{8C8CE507-C27D-4C31-A24F-868893D17168}" type="pres">
      <dgm:prSet presAssocID="{7F687044-F485-4BE3-A9BB-C21C4A4D3443}" presName="hierChild5" presStyleCnt="0"/>
      <dgm:spPr/>
    </dgm:pt>
    <dgm:pt modelId="{3E9B32B2-81A7-426E-BE41-A29BE6957527}" type="pres">
      <dgm:prSet presAssocID="{22C0BE6A-A369-4452-9FB9-587D1B97B98F}" presName="Name23" presStyleLbl="parChTrans1D4" presStyleIdx="8" presStyleCnt="13"/>
      <dgm:spPr/>
    </dgm:pt>
    <dgm:pt modelId="{F05C9D4E-BD2A-4138-8A58-5D47670D123C}" type="pres">
      <dgm:prSet presAssocID="{9264831A-6024-40F0-BC67-2012EFEE70F3}" presName="hierRoot4" presStyleCnt="0"/>
      <dgm:spPr/>
    </dgm:pt>
    <dgm:pt modelId="{3DB11EE3-7D4D-45BB-A6FD-7C8F360F80DF}" type="pres">
      <dgm:prSet presAssocID="{9264831A-6024-40F0-BC67-2012EFEE70F3}" presName="composite4" presStyleCnt="0"/>
      <dgm:spPr/>
    </dgm:pt>
    <dgm:pt modelId="{3994EF4A-F2AC-4FC6-972B-ED0F75D348F2}" type="pres">
      <dgm:prSet presAssocID="{9264831A-6024-40F0-BC67-2012EFEE70F3}" presName="background4" presStyleLbl="node4" presStyleIdx="8" presStyleCnt="13"/>
      <dgm:spPr/>
    </dgm:pt>
    <dgm:pt modelId="{829B8C18-FDD1-4287-A290-EEDB769CD998}" type="pres">
      <dgm:prSet presAssocID="{9264831A-6024-40F0-BC67-2012EFEE70F3}" presName="text4" presStyleLbl="fgAcc4" presStyleIdx="8" presStyleCnt="13">
        <dgm:presLayoutVars>
          <dgm:chPref val="3"/>
        </dgm:presLayoutVars>
      </dgm:prSet>
      <dgm:spPr/>
    </dgm:pt>
    <dgm:pt modelId="{DCB39386-38C0-4C76-9417-48EE87D7423A}" type="pres">
      <dgm:prSet presAssocID="{9264831A-6024-40F0-BC67-2012EFEE70F3}" presName="hierChild5" presStyleCnt="0"/>
      <dgm:spPr/>
    </dgm:pt>
    <dgm:pt modelId="{D6EB1DB7-ECF9-41B5-9966-078FA258F6B8}" type="pres">
      <dgm:prSet presAssocID="{79B8084C-8EC4-4111-A91E-DEA7D059FEDD}" presName="Name23" presStyleLbl="parChTrans1D4" presStyleIdx="9" presStyleCnt="13"/>
      <dgm:spPr/>
    </dgm:pt>
    <dgm:pt modelId="{09FA9A55-F02F-42EA-B7C6-B8D129A2502E}" type="pres">
      <dgm:prSet presAssocID="{FBBC1B92-E87E-4EB0-83A0-EFF5BFD49C6B}" presName="hierRoot4" presStyleCnt="0"/>
      <dgm:spPr/>
    </dgm:pt>
    <dgm:pt modelId="{AC696854-2AFF-44DD-80B4-D07A7C70D74E}" type="pres">
      <dgm:prSet presAssocID="{FBBC1B92-E87E-4EB0-83A0-EFF5BFD49C6B}" presName="composite4" presStyleCnt="0"/>
      <dgm:spPr/>
    </dgm:pt>
    <dgm:pt modelId="{2E77E01E-C43C-48B6-98CC-D1521FA87164}" type="pres">
      <dgm:prSet presAssocID="{FBBC1B92-E87E-4EB0-83A0-EFF5BFD49C6B}" presName="background4" presStyleLbl="node4" presStyleIdx="9" presStyleCnt="13"/>
      <dgm:spPr/>
    </dgm:pt>
    <dgm:pt modelId="{B154C29C-6759-4A45-9CC5-420387DCF79E}" type="pres">
      <dgm:prSet presAssocID="{FBBC1B92-E87E-4EB0-83A0-EFF5BFD49C6B}" presName="text4" presStyleLbl="fgAcc4" presStyleIdx="9" presStyleCnt="13">
        <dgm:presLayoutVars>
          <dgm:chPref val="3"/>
        </dgm:presLayoutVars>
      </dgm:prSet>
      <dgm:spPr/>
    </dgm:pt>
    <dgm:pt modelId="{B53D2FB6-533C-4B99-BD64-B4840F0CF14C}" type="pres">
      <dgm:prSet presAssocID="{FBBC1B92-E87E-4EB0-83A0-EFF5BFD49C6B}" presName="hierChild5" presStyleCnt="0"/>
      <dgm:spPr/>
    </dgm:pt>
    <dgm:pt modelId="{09C1D9A3-C1D9-4297-9A11-62043A2F14E9}" type="pres">
      <dgm:prSet presAssocID="{D87AB862-CADF-4A87-828E-F7352323F191}" presName="Name23" presStyleLbl="parChTrans1D4" presStyleIdx="10" presStyleCnt="13"/>
      <dgm:spPr/>
    </dgm:pt>
    <dgm:pt modelId="{D19A8A23-6799-4B80-82F3-4A578AD928A9}" type="pres">
      <dgm:prSet presAssocID="{5A9E8EC6-BF10-4FD7-9663-C9EFD0F7AA41}" presName="hierRoot4" presStyleCnt="0"/>
      <dgm:spPr/>
    </dgm:pt>
    <dgm:pt modelId="{0D5EE716-D992-4EE0-A985-A6005BC9BEB1}" type="pres">
      <dgm:prSet presAssocID="{5A9E8EC6-BF10-4FD7-9663-C9EFD0F7AA41}" presName="composite4" presStyleCnt="0"/>
      <dgm:spPr/>
    </dgm:pt>
    <dgm:pt modelId="{626FFCE3-A541-40F2-A1BE-1764900D4F5B}" type="pres">
      <dgm:prSet presAssocID="{5A9E8EC6-BF10-4FD7-9663-C9EFD0F7AA41}" presName="background4" presStyleLbl="node4" presStyleIdx="10" presStyleCnt="13"/>
      <dgm:spPr/>
    </dgm:pt>
    <dgm:pt modelId="{884BA4B6-3A8D-4D9B-9081-89C58807F833}" type="pres">
      <dgm:prSet presAssocID="{5A9E8EC6-BF10-4FD7-9663-C9EFD0F7AA41}" presName="text4" presStyleLbl="fgAcc4" presStyleIdx="10" presStyleCnt="13">
        <dgm:presLayoutVars>
          <dgm:chPref val="3"/>
        </dgm:presLayoutVars>
      </dgm:prSet>
      <dgm:spPr/>
    </dgm:pt>
    <dgm:pt modelId="{BC85DAD5-E922-4699-8588-0F1272006B2D}" type="pres">
      <dgm:prSet presAssocID="{5A9E8EC6-BF10-4FD7-9663-C9EFD0F7AA41}" presName="hierChild5" presStyleCnt="0"/>
      <dgm:spPr/>
    </dgm:pt>
    <dgm:pt modelId="{64EE8779-9BAB-48E7-9576-51330D6B9998}" type="pres">
      <dgm:prSet presAssocID="{6A7994E5-3BF6-4E71-991F-ABD94F55AB00}" presName="Name23" presStyleLbl="parChTrans1D4" presStyleIdx="11" presStyleCnt="13"/>
      <dgm:spPr/>
    </dgm:pt>
    <dgm:pt modelId="{98079578-AB0A-47C8-B437-75A30DB99562}" type="pres">
      <dgm:prSet presAssocID="{EEA93604-AF0B-42D6-854C-9615A75E0145}" presName="hierRoot4" presStyleCnt="0"/>
      <dgm:spPr/>
    </dgm:pt>
    <dgm:pt modelId="{C0B55064-8C53-4865-99AF-32BE89CC2137}" type="pres">
      <dgm:prSet presAssocID="{EEA93604-AF0B-42D6-854C-9615A75E0145}" presName="composite4" presStyleCnt="0"/>
      <dgm:spPr/>
    </dgm:pt>
    <dgm:pt modelId="{B05D5044-29DA-4513-99F5-B839C7CE5373}" type="pres">
      <dgm:prSet presAssocID="{EEA93604-AF0B-42D6-854C-9615A75E0145}" presName="background4" presStyleLbl="node4" presStyleIdx="11" presStyleCnt="13"/>
      <dgm:spPr/>
    </dgm:pt>
    <dgm:pt modelId="{B09F6307-2B93-4C5F-9834-A852BA2C8887}" type="pres">
      <dgm:prSet presAssocID="{EEA93604-AF0B-42D6-854C-9615A75E0145}" presName="text4" presStyleLbl="fgAcc4" presStyleIdx="11" presStyleCnt="13">
        <dgm:presLayoutVars>
          <dgm:chPref val="3"/>
        </dgm:presLayoutVars>
      </dgm:prSet>
      <dgm:spPr/>
    </dgm:pt>
    <dgm:pt modelId="{00DD6918-38C3-4AA0-AE66-B81EDAEB236D}" type="pres">
      <dgm:prSet presAssocID="{EEA93604-AF0B-42D6-854C-9615A75E0145}" presName="hierChild5" presStyleCnt="0"/>
      <dgm:spPr/>
    </dgm:pt>
    <dgm:pt modelId="{B339C971-FEE2-48C5-BDBA-732FB9EA5CC9}" type="pres">
      <dgm:prSet presAssocID="{36DCBAB9-C9E0-4BE6-A0F6-B0699B625C40}" presName="Name10" presStyleLbl="parChTrans1D2" presStyleIdx="1" presStyleCnt="3"/>
      <dgm:spPr/>
    </dgm:pt>
    <dgm:pt modelId="{74A9362B-830F-4843-BF81-4A66C0B84D90}" type="pres">
      <dgm:prSet presAssocID="{AC28FF59-E5D8-450C-8C1F-BCA2F830E4CB}" presName="hierRoot2" presStyleCnt="0"/>
      <dgm:spPr/>
    </dgm:pt>
    <dgm:pt modelId="{60297908-673A-4609-AA3D-2C6A79809159}" type="pres">
      <dgm:prSet presAssocID="{AC28FF59-E5D8-450C-8C1F-BCA2F830E4CB}" presName="composite2" presStyleCnt="0"/>
      <dgm:spPr/>
    </dgm:pt>
    <dgm:pt modelId="{DE7DCBF4-476C-4A44-A07D-A71F5DC1521F}" type="pres">
      <dgm:prSet presAssocID="{AC28FF59-E5D8-450C-8C1F-BCA2F830E4CB}" presName="background2" presStyleLbl="node2" presStyleIdx="1" presStyleCnt="3"/>
      <dgm:spPr/>
    </dgm:pt>
    <dgm:pt modelId="{0FD5B99B-2EF5-426E-87B2-9F39BF26BB13}" type="pres">
      <dgm:prSet presAssocID="{AC28FF59-E5D8-450C-8C1F-BCA2F830E4CB}" presName="text2" presStyleLbl="fgAcc2" presStyleIdx="1" presStyleCnt="3">
        <dgm:presLayoutVars>
          <dgm:chPref val="3"/>
        </dgm:presLayoutVars>
      </dgm:prSet>
      <dgm:spPr/>
    </dgm:pt>
    <dgm:pt modelId="{2732D759-7C34-46DA-88DF-64EB982CE7D0}" type="pres">
      <dgm:prSet presAssocID="{AC28FF59-E5D8-450C-8C1F-BCA2F830E4CB}" presName="hierChild3" presStyleCnt="0"/>
      <dgm:spPr/>
    </dgm:pt>
    <dgm:pt modelId="{92566A92-20E4-4052-A36F-EF2F19742D2E}" type="pres">
      <dgm:prSet presAssocID="{81AE3CE5-8E99-4BB8-B939-CDA1C7F3EFED}" presName="Name17" presStyleLbl="parChTrans1D3" presStyleIdx="2" presStyleCnt="4"/>
      <dgm:spPr/>
    </dgm:pt>
    <dgm:pt modelId="{CA0A0435-692F-445A-BE8F-5E3770897860}" type="pres">
      <dgm:prSet presAssocID="{239130AF-C233-4223-AD91-802EB398C738}" presName="hierRoot3" presStyleCnt="0"/>
      <dgm:spPr/>
    </dgm:pt>
    <dgm:pt modelId="{55CCDCF8-B5AD-42AC-9584-C0D5FF89451C}" type="pres">
      <dgm:prSet presAssocID="{239130AF-C233-4223-AD91-802EB398C738}" presName="composite3" presStyleCnt="0"/>
      <dgm:spPr/>
    </dgm:pt>
    <dgm:pt modelId="{34205F4F-CF8D-4BC1-BB33-C4D83C3D7A1B}" type="pres">
      <dgm:prSet presAssocID="{239130AF-C233-4223-AD91-802EB398C738}" presName="background3" presStyleLbl="node3" presStyleIdx="2" presStyleCnt="4"/>
      <dgm:spPr/>
    </dgm:pt>
    <dgm:pt modelId="{BA0F676F-3D83-4A98-A88E-5B39CB260C10}" type="pres">
      <dgm:prSet presAssocID="{239130AF-C233-4223-AD91-802EB398C738}" presName="text3" presStyleLbl="fgAcc3" presStyleIdx="2" presStyleCnt="4">
        <dgm:presLayoutVars>
          <dgm:chPref val="3"/>
        </dgm:presLayoutVars>
      </dgm:prSet>
      <dgm:spPr/>
    </dgm:pt>
    <dgm:pt modelId="{9DFC5F95-B59D-4839-8F44-D79B7A774C96}" type="pres">
      <dgm:prSet presAssocID="{239130AF-C233-4223-AD91-802EB398C738}" presName="hierChild4" presStyleCnt="0"/>
      <dgm:spPr/>
    </dgm:pt>
    <dgm:pt modelId="{40DBC4A6-90EA-473A-A8B3-22A7DB2F6A4B}" type="pres">
      <dgm:prSet presAssocID="{F4A9E305-4444-4E0C-9C47-1983E917BC4A}" presName="Name23" presStyleLbl="parChTrans1D4" presStyleIdx="12" presStyleCnt="13"/>
      <dgm:spPr/>
    </dgm:pt>
    <dgm:pt modelId="{787411F3-FF3D-49CA-84D1-F14C3355AACA}" type="pres">
      <dgm:prSet presAssocID="{FA8A2569-B3FE-4751-9361-BA44DE78C949}" presName="hierRoot4" presStyleCnt="0"/>
      <dgm:spPr/>
    </dgm:pt>
    <dgm:pt modelId="{CA03F950-D090-4A61-9D5F-5DA300D500A5}" type="pres">
      <dgm:prSet presAssocID="{FA8A2569-B3FE-4751-9361-BA44DE78C949}" presName="composite4" presStyleCnt="0"/>
      <dgm:spPr/>
    </dgm:pt>
    <dgm:pt modelId="{5F8336B4-C21E-495E-9A2D-342103FB554C}" type="pres">
      <dgm:prSet presAssocID="{FA8A2569-B3FE-4751-9361-BA44DE78C949}" presName="background4" presStyleLbl="node4" presStyleIdx="12" presStyleCnt="13"/>
      <dgm:spPr/>
    </dgm:pt>
    <dgm:pt modelId="{F05EA039-03C8-4EB9-95B1-556C020745E7}" type="pres">
      <dgm:prSet presAssocID="{FA8A2569-B3FE-4751-9361-BA44DE78C949}" presName="text4" presStyleLbl="fgAcc4" presStyleIdx="12" presStyleCnt="13">
        <dgm:presLayoutVars>
          <dgm:chPref val="3"/>
        </dgm:presLayoutVars>
      </dgm:prSet>
      <dgm:spPr/>
    </dgm:pt>
    <dgm:pt modelId="{658F5842-B1F7-4645-B440-4F1627FD6EB9}" type="pres">
      <dgm:prSet presAssocID="{FA8A2569-B3FE-4751-9361-BA44DE78C949}" presName="hierChild5" presStyleCnt="0"/>
      <dgm:spPr/>
    </dgm:pt>
    <dgm:pt modelId="{D7B688F5-3311-4C78-82E2-37BEAAE5B616}" type="pres">
      <dgm:prSet presAssocID="{F32A2CA2-03BB-4F9A-A9DC-42A33A07F72B}" presName="Name10" presStyleLbl="parChTrans1D2" presStyleIdx="2" presStyleCnt="3"/>
      <dgm:spPr/>
    </dgm:pt>
    <dgm:pt modelId="{FBEF1CB1-8955-4E30-9630-6C6639B4C38C}" type="pres">
      <dgm:prSet presAssocID="{662F7000-7E5B-40F0-B18B-287464FE9928}" presName="hierRoot2" presStyleCnt="0"/>
      <dgm:spPr/>
    </dgm:pt>
    <dgm:pt modelId="{96063279-E0BD-42A0-BEF8-08D4C578453F}" type="pres">
      <dgm:prSet presAssocID="{662F7000-7E5B-40F0-B18B-287464FE9928}" presName="composite2" presStyleCnt="0"/>
      <dgm:spPr/>
    </dgm:pt>
    <dgm:pt modelId="{A12A3942-2258-4F67-9239-099C72386062}" type="pres">
      <dgm:prSet presAssocID="{662F7000-7E5B-40F0-B18B-287464FE9928}" presName="background2" presStyleLbl="node2" presStyleIdx="2" presStyleCnt="3"/>
      <dgm:spPr>
        <a:solidFill>
          <a:schemeClr val="accent2">
            <a:lumMod val="75000"/>
          </a:schemeClr>
        </a:solidFill>
      </dgm:spPr>
    </dgm:pt>
    <dgm:pt modelId="{16F4C17B-84CE-4EF9-9CE4-6CB7C0F4B824}" type="pres">
      <dgm:prSet presAssocID="{662F7000-7E5B-40F0-B18B-287464FE9928}" presName="text2" presStyleLbl="fgAcc2" presStyleIdx="2" presStyleCnt="3">
        <dgm:presLayoutVars>
          <dgm:chPref val="3"/>
        </dgm:presLayoutVars>
      </dgm:prSet>
      <dgm:spPr/>
    </dgm:pt>
    <dgm:pt modelId="{A4C2B094-5007-4805-9036-61146EC75B3D}" type="pres">
      <dgm:prSet presAssocID="{662F7000-7E5B-40F0-B18B-287464FE9928}" presName="hierChild3" presStyleCnt="0"/>
      <dgm:spPr/>
    </dgm:pt>
    <dgm:pt modelId="{B8189155-444B-45C9-AB50-8018BEF4FEE8}" type="pres">
      <dgm:prSet presAssocID="{2E9D630A-2694-4D86-B96B-5986F07BCA66}" presName="Name17" presStyleLbl="parChTrans1D3" presStyleIdx="3" presStyleCnt="4"/>
      <dgm:spPr/>
    </dgm:pt>
    <dgm:pt modelId="{FF7A76A6-C5A6-4F82-B0A4-C28A0CE02E29}" type="pres">
      <dgm:prSet presAssocID="{E634FDD2-B2DF-4A72-990A-B7DE8F5E627A}" presName="hierRoot3" presStyleCnt="0"/>
      <dgm:spPr/>
    </dgm:pt>
    <dgm:pt modelId="{2E4205F5-0C0F-4DC3-B64C-A585442E27A7}" type="pres">
      <dgm:prSet presAssocID="{E634FDD2-B2DF-4A72-990A-B7DE8F5E627A}" presName="composite3" presStyleCnt="0"/>
      <dgm:spPr/>
    </dgm:pt>
    <dgm:pt modelId="{FB24300C-79BF-4613-B587-9EDE80C8AE33}" type="pres">
      <dgm:prSet presAssocID="{E634FDD2-B2DF-4A72-990A-B7DE8F5E627A}" presName="background3" presStyleLbl="node3" presStyleIdx="3" presStyleCnt="4"/>
      <dgm:spPr>
        <a:solidFill>
          <a:schemeClr val="accent2">
            <a:lumMod val="75000"/>
          </a:schemeClr>
        </a:solidFill>
      </dgm:spPr>
    </dgm:pt>
    <dgm:pt modelId="{250857AB-15B3-4436-9033-F92625AA3913}" type="pres">
      <dgm:prSet presAssocID="{E634FDD2-B2DF-4A72-990A-B7DE8F5E627A}" presName="text3" presStyleLbl="fgAcc3" presStyleIdx="3" presStyleCnt="4">
        <dgm:presLayoutVars>
          <dgm:chPref val="3"/>
        </dgm:presLayoutVars>
      </dgm:prSet>
      <dgm:spPr/>
    </dgm:pt>
    <dgm:pt modelId="{AA713DC0-867B-42BD-999C-105E797BADD4}" type="pres">
      <dgm:prSet presAssocID="{E634FDD2-B2DF-4A72-990A-B7DE8F5E627A}" presName="hierChild4" presStyleCnt="0"/>
      <dgm:spPr/>
    </dgm:pt>
  </dgm:ptLst>
  <dgm:cxnLst>
    <dgm:cxn modelId="{CE717400-E7C5-4C27-BC07-CB5CFB13B1A2}" srcId="{5BCF1896-E02A-4C5E-9EA0-AB6ED015F299}" destId="{7F687044-F485-4BE3-A9BB-C21C4A4D3443}" srcOrd="0" destOrd="0" parTransId="{ACF35DAC-20F1-4F87-A278-A039E1B75AED}" sibTransId="{3E909EFA-E052-43AE-B7FA-615F865EE813}"/>
    <dgm:cxn modelId="{24BDC703-4015-4C5E-99E9-8D3C355763AE}" type="presOf" srcId="{6A7994E5-3BF6-4E71-991F-ABD94F55AB00}" destId="{64EE8779-9BAB-48E7-9576-51330D6B9998}" srcOrd="0" destOrd="0" presId="urn:microsoft.com/office/officeart/2005/8/layout/hierarchy1"/>
    <dgm:cxn modelId="{5B6A4407-2B0F-4599-9B86-4AD2CB08578A}" type="presOf" srcId="{79B8084C-8EC4-4111-A91E-DEA7D059FEDD}" destId="{D6EB1DB7-ECF9-41B5-9966-078FA258F6B8}" srcOrd="0" destOrd="0" presId="urn:microsoft.com/office/officeart/2005/8/layout/hierarchy1"/>
    <dgm:cxn modelId="{4F68E80A-1DAD-43B0-8A3D-93A235F75A2C}" type="presOf" srcId="{45AAC719-5BB8-4329-A62D-813361E47BA1}" destId="{C455B805-1853-4E6C-B016-600635C927D8}" srcOrd="0" destOrd="0" presId="urn:microsoft.com/office/officeart/2005/8/layout/hierarchy1"/>
    <dgm:cxn modelId="{CF7E751A-1326-48B2-A46D-4D0548B4070E}" srcId="{7513ACFB-9EC7-41F7-964C-A4018DFFF7E3}" destId="{67B995AD-AF8A-4BE4-9148-BFBE04D6A29F}" srcOrd="0" destOrd="0" parTransId="{D34A1419-E50A-4F34-87BE-704F8B7DD0FD}" sibTransId="{2B1A535F-956F-4CDB-B858-79B13F4F5652}"/>
    <dgm:cxn modelId="{BE36D129-9F40-4250-9669-BB5C64F48699}" type="presOf" srcId="{FA8A2569-B3FE-4751-9361-BA44DE78C949}" destId="{F05EA039-03C8-4EB9-95B1-556C020745E7}" srcOrd="0" destOrd="0" presId="urn:microsoft.com/office/officeart/2005/8/layout/hierarchy1"/>
    <dgm:cxn modelId="{E3F5942C-C8B7-4662-B4AE-76DEAE36B7FB}" srcId="{AB725AA8-F9A8-4CF8-ADD5-38837DAB6360}" destId="{57F65230-A444-464F-BAE3-7C7E6B1528CD}" srcOrd="0" destOrd="0" parTransId="{4E263E7B-43B4-40F4-A3DC-0BD82BAE447B}" sibTransId="{BA67EF63-146A-4A29-ACA7-BE775D8F06C7}"/>
    <dgm:cxn modelId="{2EDC4032-139A-44F8-A7B4-869FCFA674FD}" type="presOf" srcId="{AC28FF59-E5D8-450C-8C1F-BCA2F830E4CB}" destId="{0FD5B99B-2EF5-426E-87B2-9F39BF26BB13}" srcOrd="0" destOrd="0" presId="urn:microsoft.com/office/officeart/2005/8/layout/hierarchy1"/>
    <dgm:cxn modelId="{E2B64F35-3497-42B5-897B-D66389EAD3F9}" srcId="{239130AF-C233-4223-AD91-802EB398C738}" destId="{FA8A2569-B3FE-4751-9361-BA44DE78C949}" srcOrd="0" destOrd="0" parTransId="{F4A9E305-4444-4E0C-9C47-1983E917BC4A}" sibTransId="{60D7A6C0-7A18-42F2-8431-EE7DB2F035EB}"/>
    <dgm:cxn modelId="{5907D335-46BA-43F8-8E0C-37214B6DE637}" type="presOf" srcId="{239130AF-C233-4223-AD91-802EB398C738}" destId="{BA0F676F-3D83-4A98-A88E-5B39CB260C10}" srcOrd="0" destOrd="0" presId="urn:microsoft.com/office/officeart/2005/8/layout/hierarchy1"/>
    <dgm:cxn modelId="{B1DB1336-F958-4C2E-A5AB-06EE034C186A}" type="presOf" srcId="{4E712875-7244-4BC5-9B85-7E4B8DDCFDC6}" destId="{29FAD9C5-CA32-4B1A-8069-FB4B5BC6F82D}" srcOrd="0" destOrd="0" presId="urn:microsoft.com/office/officeart/2005/8/layout/hierarchy1"/>
    <dgm:cxn modelId="{FD041637-9EFC-4224-A9DA-4CD221B4428A}" srcId="{65C9AD72-5505-4C63-8BFB-4E0BB1FC5DFD}" destId="{3F1E9BF0-FF54-4E88-9925-35C8D2C04735}" srcOrd="0" destOrd="0" parTransId="{45AAC719-5BB8-4329-A62D-813361E47BA1}" sibTransId="{EA798B60-043D-4C21-AB3D-B925ADDC03AA}"/>
    <dgm:cxn modelId="{5764BE38-3D0F-4C5F-A9D2-C4E74DED899C}" srcId="{5A9E8EC6-BF10-4FD7-9663-C9EFD0F7AA41}" destId="{EEA93604-AF0B-42D6-854C-9615A75E0145}" srcOrd="0" destOrd="0" parTransId="{6A7994E5-3BF6-4E71-991F-ABD94F55AB00}" sibTransId="{3AB942E9-7D99-4C84-9744-6E575568266B}"/>
    <dgm:cxn modelId="{0A7A893B-3A29-4C2A-A59B-3B64FF869D3A}" srcId="{7513ACFB-9EC7-41F7-964C-A4018DFFF7E3}" destId="{AB725AA8-F9A8-4CF8-ADD5-38837DAB6360}" srcOrd="1" destOrd="0" parTransId="{13081638-B596-4F4D-AD07-798B5747EECC}" sibTransId="{64FF219C-5913-4634-8494-43186E7EE528}"/>
    <dgm:cxn modelId="{C74A253E-3B51-40BE-897B-77AD19122682}" type="presOf" srcId="{EEA93604-AF0B-42D6-854C-9615A75E0145}" destId="{B09F6307-2B93-4C5F-9834-A852BA2C8887}" srcOrd="0" destOrd="0" presId="urn:microsoft.com/office/officeart/2005/8/layout/hierarchy1"/>
    <dgm:cxn modelId="{E7C0F03E-B8E8-4C01-AED1-4F7D2EBD85F1}" type="presOf" srcId="{FBBC1B92-E87E-4EB0-83A0-EFF5BFD49C6B}" destId="{B154C29C-6759-4A45-9CC5-420387DCF79E}" srcOrd="0" destOrd="0" presId="urn:microsoft.com/office/officeart/2005/8/layout/hierarchy1"/>
    <dgm:cxn modelId="{0C9B3C3F-3B70-4A06-BD22-A27ECDCE1D3E}" srcId="{25B2D15E-6873-4BF2-A4C4-9B732689322A}" destId="{662F7000-7E5B-40F0-B18B-287464FE9928}" srcOrd="2" destOrd="0" parTransId="{F32A2CA2-03BB-4F9A-A9DC-42A33A07F72B}" sibTransId="{79974E06-0E3F-4A34-881F-77142FC4FE42}"/>
    <dgm:cxn modelId="{9D24A95B-2A9A-4322-B545-5D76FBD77773}" type="presOf" srcId="{57F65230-A444-464F-BAE3-7C7E6B1528CD}" destId="{542C7DEB-844E-4F0F-B044-B695AAD0F6D9}" srcOrd="0" destOrd="0" presId="urn:microsoft.com/office/officeart/2005/8/layout/hierarchy1"/>
    <dgm:cxn modelId="{83157468-0571-4364-AEAF-99A91D2EB078}" type="presOf" srcId="{25B2D15E-6873-4BF2-A4C4-9B732689322A}" destId="{C14DDFD4-BB5C-4821-8720-2833CD49E99B}" srcOrd="0" destOrd="0" presId="urn:microsoft.com/office/officeart/2005/8/layout/hierarchy1"/>
    <dgm:cxn modelId="{F754D569-C468-4B40-B31D-671F3302E58A}" srcId="{25B2D15E-6873-4BF2-A4C4-9B732689322A}" destId="{7513ACFB-9EC7-41F7-964C-A4018DFFF7E3}" srcOrd="0" destOrd="0" parTransId="{F3CBBEC1-4762-463D-A363-919262B4FD61}" sibTransId="{8C7E2215-A27C-4742-9D3D-557C1884C476}"/>
    <dgm:cxn modelId="{0440D06C-325B-40AA-9E9C-17AE1F03DD27}" srcId="{7F687044-F485-4BE3-A9BB-C21C4A4D3443}" destId="{9264831A-6024-40F0-BC67-2012EFEE70F3}" srcOrd="0" destOrd="0" parTransId="{22C0BE6A-A369-4452-9FB9-587D1B97B98F}" sibTransId="{90B06995-3450-4D16-B7EB-313815992B8E}"/>
    <dgm:cxn modelId="{D8A05C70-DE1C-40C3-9622-60B6C896C6FE}" type="presOf" srcId="{3CD7DB25-700C-4840-BF23-D42AB6440327}" destId="{5DA8A95C-987C-487A-BDF8-349FCF7BF226}" srcOrd="0" destOrd="0" presId="urn:microsoft.com/office/officeart/2005/8/layout/hierarchy1"/>
    <dgm:cxn modelId="{F8F39C52-4FA4-462B-B5D2-F6582F0685B6}" srcId="{98BA9547-4667-47AE-85F1-F1FC888928ED}" destId="{25B2D15E-6873-4BF2-A4C4-9B732689322A}" srcOrd="0" destOrd="0" parTransId="{7E341F44-C844-40C6-97E6-99F06A1D0980}" sibTransId="{9DB31B28-5848-4E21-AF5D-4950F72497DD}"/>
    <dgm:cxn modelId="{D616E972-72AA-4570-9912-51805E56C7BC}" type="presOf" srcId="{3F1E9BF0-FF54-4E88-9925-35C8D2C04735}" destId="{C836FF0A-C482-42DF-B67E-D4E0C8AFD124}" srcOrd="0" destOrd="0" presId="urn:microsoft.com/office/officeart/2005/8/layout/hierarchy1"/>
    <dgm:cxn modelId="{B1519F75-8E96-4B91-AB6B-5E98F9D2B8EB}" type="presOf" srcId="{FBB1416A-5392-40A4-B787-675606F17FAB}" destId="{2382BD18-A243-4AC7-823B-32E939E67584}" srcOrd="0" destOrd="0" presId="urn:microsoft.com/office/officeart/2005/8/layout/hierarchy1"/>
    <dgm:cxn modelId="{6CA4DF75-930C-40AD-A2AC-9A286988A45E}" type="presOf" srcId="{2E9D630A-2694-4D86-B96B-5986F07BCA66}" destId="{B8189155-444B-45C9-AB50-8018BEF4FEE8}" srcOrd="0" destOrd="0" presId="urn:microsoft.com/office/officeart/2005/8/layout/hierarchy1"/>
    <dgm:cxn modelId="{FB146756-B1AF-4635-B34C-8F62C803EB04}" type="presOf" srcId="{D87AB862-CADF-4A87-828E-F7352323F191}" destId="{09C1D9A3-C1D9-4297-9A11-62043A2F14E9}" srcOrd="0" destOrd="0" presId="urn:microsoft.com/office/officeart/2005/8/layout/hierarchy1"/>
    <dgm:cxn modelId="{47DEA278-08CB-453C-9DBA-43792B3C18CE}" type="presOf" srcId="{ACF35DAC-20F1-4F87-A278-A039E1B75AED}" destId="{709313CA-F57F-4B55-B636-B1AB513EDC3D}" srcOrd="0" destOrd="0" presId="urn:microsoft.com/office/officeart/2005/8/layout/hierarchy1"/>
    <dgm:cxn modelId="{735AD159-F948-4D2F-AC00-A575B55A1A0B}" type="presOf" srcId="{E634FDD2-B2DF-4A72-990A-B7DE8F5E627A}" destId="{250857AB-15B3-4436-9033-F92625AA3913}" srcOrd="0" destOrd="0" presId="urn:microsoft.com/office/officeart/2005/8/layout/hierarchy1"/>
    <dgm:cxn modelId="{FFEFF980-69DD-4918-81C1-C2EB577445EC}" type="presOf" srcId="{5C322501-6E94-4DEB-8207-49B932543DDD}" destId="{7D599CD0-7E19-4FA8-A3D2-40CBD8823A5A}" srcOrd="0" destOrd="0" presId="urn:microsoft.com/office/officeart/2005/8/layout/hierarchy1"/>
    <dgm:cxn modelId="{BB627C86-735C-4AF3-B31D-772133694F99}" type="presOf" srcId="{F3CBBEC1-4762-463D-A363-919262B4FD61}" destId="{260981C8-53AD-4840-B522-34475BCF3ED7}" srcOrd="0" destOrd="0" presId="urn:microsoft.com/office/officeart/2005/8/layout/hierarchy1"/>
    <dgm:cxn modelId="{20D63D89-8D50-4337-857F-75801537E220}" type="presOf" srcId="{4C832209-C9D0-4130-8344-4C8081F1B414}" destId="{47DAB8B6-41F2-46F9-9B1D-9E87BADA6DC4}" srcOrd="0" destOrd="0" presId="urn:microsoft.com/office/officeart/2005/8/layout/hierarchy1"/>
    <dgm:cxn modelId="{A79E928C-8BC7-41F8-B810-520ACE4AB544}" srcId="{662F7000-7E5B-40F0-B18B-287464FE9928}" destId="{E634FDD2-B2DF-4A72-990A-B7DE8F5E627A}" srcOrd="0" destOrd="0" parTransId="{2E9D630A-2694-4D86-B96B-5986F07BCA66}" sibTransId="{B1795243-8DFA-4F74-BA2D-1A4CFCD80206}"/>
    <dgm:cxn modelId="{7455A39C-10B6-4290-B26A-08926D8F5510}" srcId="{FBBC1B92-E87E-4EB0-83A0-EFF5BFD49C6B}" destId="{5A9E8EC6-BF10-4FD7-9663-C9EFD0F7AA41}" srcOrd="0" destOrd="0" parTransId="{D87AB862-CADF-4A87-828E-F7352323F191}" sibTransId="{0587BAB2-0C06-4A1E-8E16-C03CFFBBBD28}"/>
    <dgm:cxn modelId="{BE4D1BA4-C9EB-469D-A959-B73AE053543B}" type="presOf" srcId="{7F687044-F485-4BE3-A9BB-C21C4A4D3443}" destId="{B0F5C4B5-3A05-4214-8807-F277A41A4CF3}" srcOrd="0" destOrd="0" presId="urn:microsoft.com/office/officeart/2005/8/layout/hierarchy1"/>
    <dgm:cxn modelId="{65CC82A5-0DDF-4E6F-B271-932FA34C814D}" type="presOf" srcId="{5CCA5C3D-9B62-4A3B-BDEE-B80E1D1F9E06}" destId="{C8825371-6207-4936-A152-1B4E71C8FF58}" srcOrd="0" destOrd="0" presId="urn:microsoft.com/office/officeart/2005/8/layout/hierarchy1"/>
    <dgm:cxn modelId="{147A10AB-584D-46AA-8BB8-7AE8E1A0A6DB}" type="presOf" srcId="{67B995AD-AF8A-4BE4-9148-BFBE04D6A29F}" destId="{693DD5D2-91E5-4140-A279-B32C9ABA7B5F}" srcOrd="0" destOrd="0" presId="urn:microsoft.com/office/officeart/2005/8/layout/hierarchy1"/>
    <dgm:cxn modelId="{B8B298AB-C70D-4F97-A554-7DC3AF9465F0}" type="presOf" srcId="{55D3E559-FCA8-4D00-9D8C-F3D6445C5E4D}" destId="{7DA750D4-2149-4492-BB66-3438D8C9AB65}" srcOrd="0" destOrd="0" presId="urn:microsoft.com/office/officeart/2005/8/layout/hierarchy1"/>
    <dgm:cxn modelId="{1B19BBAF-059C-4FBB-89A6-51FB0BCC2413}" type="presOf" srcId="{98BA9547-4667-47AE-85F1-F1FC888928ED}" destId="{F3974290-CB5B-408C-A7DC-DE07C6F02F0D}" srcOrd="0" destOrd="0" presId="urn:microsoft.com/office/officeart/2005/8/layout/hierarchy1"/>
    <dgm:cxn modelId="{4C56A3B0-90F1-4E69-A97F-A4EABEF357B5}" type="presOf" srcId="{9264831A-6024-40F0-BC67-2012EFEE70F3}" destId="{829B8C18-FDD1-4287-A290-EEDB769CD998}" srcOrd="0" destOrd="0" presId="urn:microsoft.com/office/officeart/2005/8/layout/hierarchy1"/>
    <dgm:cxn modelId="{E47F38B2-7D60-4DAA-A6B1-95323956B15F}" type="presOf" srcId="{AB725AA8-F9A8-4CF8-ADD5-38837DAB6360}" destId="{E1EB502B-FEAC-4831-B785-7C79E9B6D210}" srcOrd="0" destOrd="0" presId="urn:microsoft.com/office/officeart/2005/8/layout/hierarchy1"/>
    <dgm:cxn modelId="{EF6353B4-5162-4AD1-B8D7-A95A79969943}" type="presOf" srcId="{D34A1419-E50A-4F34-87BE-704F8B7DD0FD}" destId="{D5C0F7CC-E08A-4FF2-94A5-DE41486B2A14}" srcOrd="0" destOrd="0" presId="urn:microsoft.com/office/officeart/2005/8/layout/hierarchy1"/>
    <dgm:cxn modelId="{E4F683B7-23D6-4C5B-A835-1A614FBA1F3A}" type="presOf" srcId="{5BCF1896-E02A-4C5E-9EA0-AB6ED015F299}" destId="{4E55FD20-8A1D-4ADE-BDD4-3D0EE5B3105C}" srcOrd="0" destOrd="0" presId="urn:microsoft.com/office/officeart/2005/8/layout/hierarchy1"/>
    <dgm:cxn modelId="{6DA883B8-1491-4EC1-94F5-8CA2745C60CE}" type="presOf" srcId="{7513ACFB-9EC7-41F7-964C-A4018DFFF7E3}" destId="{C68E590E-88DC-44C6-AD88-A17ED8ED6FF0}" srcOrd="0" destOrd="0" presId="urn:microsoft.com/office/officeart/2005/8/layout/hierarchy1"/>
    <dgm:cxn modelId="{EECA9DB8-8EE1-45AB-A8CC-E3822AECE3F9}" type="presOf" srcId="{5A9E8EC6-BF10-4FD7-9663-C9EFD0F7AA41}" destId="{884BA4B6-3A8D-4D9B-9081-89C58807F833}" srcOrd="0" destOrd="0" presId="urn:microsoft.com/office/officeart/2005/8/layout/hierarchy1"/>
    <dgm:cxn modelId="{8B151CBF-1B1C-4DB9-9C08-3F9683C3DAD3}" srcId="{25B2D15E-6873-4BF2-A4C4-9B732689322A}" destId="{AC28FF59-E5D8-450C-8C1F-BCA2F830E4CB}" srcOrd="1" destOrd="0" parTransId="{36DCBAB9-C9E0-4BE6-A0F6-B0699B625C40}" sibTransId="{B4ACE7E9-F7F6-4AB6-BB6C-903634707FF3}"/>
    <dgm:cxn modelId="{361CC3C3-09AB-4BEC-84AD-094F58A42DFF}" srcId="{67B995AD-AF8A-4BE4-9148-BFBE04D6A29F}" destId="{3CD7DB25-700C-4840-BF23-D42AB6440327}" srcOrd="0" destOrd="0" parTransId="{4C832209-C9D0-4130-8344-4C8081F1B414}" sibTransId="{B90EE86D-EE89-4D71-8C28-635DCCEB314C}"/>
    <dgm:cxn modelId="{51725AC5-BD2A-4DC8-BE72-5B61A77B1902}" type="presOf" srcId="{662F7000-7E5B-40F0-B18B-287464FE9928}" destId="{16F4C17B-84CE-4EF9-9CE4-6CB7C0F4B824}" srcOrd="0" destOrd="0" presId="urn:microsoft.com/office/officeart/2005/8/layout/hierarchy1"/>
    <dgm:cxn modelId="{2C6969CD-7061-4595-811A-41BE6D836B4B}" srcId="{AB725AA8-F9A8-4CF8-ADD5-38837DAB6360}" destId="{5BCF1896-E02A-4C5E-9EA0-AB6ED015F299}" srcOrd="1" destOrd="0" parTransId="{55D3E559-FCA8-4D00-9D8C-F3D6445C5E4D}" sibTransId="{CB4CCA6E-B2BA-4DE7-B600-69BF99BD648B}"/>
    <dgm:cxn modelId="{A3C08FD1-C7E0-47F9-9DB4-6C2019AB4433}" type="presOf" srcId="{22C0BE6A-A369-4452-9FB9-587D1B97B98F}" destId="{3E9B32B2-81A7-426E-BE41-A29BE6957527}" srcOrd="0" destOrd="0" presId="urn:microsoft.com/office/officeart/2005/8/layout/hierarchy1"/>
    <dgm:cxn modelId="{FA7C56D4-752F-45F9-B4CF-BEB4404FFF21}" type="presOf" srcId="{13081638-B596-4F4D-AD07-798B5747EECC}" destId="{DD206B28-04A0-4A39-876A-36E7543A9CB1}" srcOrd="0" destOrd="0" presId="urn:microsoft.com/office/officeart/2005/8/layout/hierarchy1"/>
    <dgm:cxn modelId="{796ECCD7-1356-44E0-9DA6-CDD1C750CD80}" type="presOf" srcId="{86AE10E8-A41F-41D3-8F52-666795B26E79}" destId="{DFD4927F-8587-41CD-9FB9-C69CDD5AF522}" srcOrd="0" destOrd="0" presId="urn:microsoft.com/office/officeart/2005/8/layout/hierarchy1"/>
    <dgm:cxn modelId="{E378D8D9-0E87-49D0-9ED5-1D617E77C106}" type="presOf" srcId="{65C9AD72-5505-4C63-8BFB-4E0BB1FC5DFD}" destId="{9B8B1531-5672-4B6C-BB5F-E89E24816441}" srcOrd="0" destOrd="0" presId="urn:microsoft.com/office/officeart/2005/8/layout/hierarchy1"/>
    <dgm:cxn modelId="{82E87ADB-D55D-4918-9A71-2971190626E3}" type="presOf" srcId="{F4A9E305-4444-4E0C-9C47-1983E917BC4A}" destId="{40DBC4A6-90EA-473A-A8B3-22A7DB2F6A4B}" srcOrd="0" destOrd="0" presId="urn:microsoft.com/office/officeart/2005/8/layout/hierarchy1"/>
    <dgm:cxn modelId="{94B70EDC-2340-452C-A553-7A8AE343C476}" srcId="{AC28FF59-E5D8-450C-8C1F-BCA2F830E4CB}" destId="{239130AF-C233-4223-AD91-802EB398C738}" srcOrd="0" destOrd="0" parTransId="{81AE3CE5-8E99-4BB8-B939-CDA1C7F3EFED}" sibTransId="{410B6638-51EF-4AC9-A6F5-203F1B7D475C}"/>
    <dgm:cxn modelId="{7C9DD3DD-8D1E-460D-9049-ADFCAE2C052C}" type="presOf" srcId="{4E263E7B-43B4-40F4-A3DC-0BD82BAE447B}" destId="{13252262-56DC-43FA-95B7-36DDC321A740}" srcOrd="0" destOrd="0" presId="urn:microsoft.com/office/officeart/2005/8/layout/hierarchy1"/>
    <dgm:cxn modelId="{6E95DDE6-40C2-48A7-B3C9-2FFCD3BA0C1B}" srcId="{57F65230-A444-464F-BAE3-7C7E6B1528CD}" destId="{65C9AD72-5505-4C63-8BFB-4E0BB1FC5DFD}" srcOrd="0" destOrd="0" parTransId="{86AE10E8-A41F-41D3-8F52-666795B26E79}" sibTransId="{C6B317BC-10CD-4C2B-82FB-7FC0F8BEA327}"/>
    <dgm:cxn modelId="{A49B69E8-DEBB-4708-BE5F-1774A63E45B3}" srcId="{65C9AD72-5505-4C63-8BFB-4E0BB1FC5DFD}" destId="{5CCA5C3D-9B62-4A3B-BDEE-B80E1D1F9E06}" srcOrd="1" destOrd="0" parTransId="{FBB1416A-5392-40A4-B787-675606F17FAB}" sibTransId="{1E3683DA-0489-4B22-A426-FF08CD5B96E7}"/>
    <dgm:cxn modelId="{10EDE8F2-3211-4AE5-A0A5-F04232E3AD44}" type="presOf" srcId="{81AE3CE5-8E99-4BB8-B939-CDA1C7F3EFED}" destId="{92566A92-20E4-4052-A36F-EF2F19742D2E}" srcOrd="0" destOrd="0" presId="urn:microsoft.com/office/officeart/2005/8/layout/hierarchy1"/>
    <dgm:cxn modelId="{67C55BF4-9454-47E2-A712-38B31DA0084E}" type="presOf" srcId="{36DCBAB9-C9E0-4BE6-A0F6-B0699B625C40}" destId="{B339C971-FEE2-48C5-BDBA-732FB9EA5CC9}" srcOrd="0" destOrd="0" presId="urn:microsoft.com/office/officeart/2005/8/layout/hierarchy1"/>
    <dgm:cxn modelId="{14482EF7-860B-49FF-A018-3BF62B329080}" srcId="{67B995AD-AF8A-4BE4-9148-BFBE04D6A29F}" destId="{4E712875-7244-4BC5-9B85-7E4B8DDCFDC6}" srcOrd="1" destOrd="0" parTransId="{5C322501-6E94-4DEB-8207-49B932543DDD}" sibTransId="{B041D03A-7B41-446C-9C82-A566D22178D3}"/>
    <dgm:cxn modelId="{A856C3FB-9C74-46CD-B69E-17EB2F78E00A}" type="presOf" srcId="{F32A2CA2-03BB-4F9A-A9DC-42A33A07F72B}" destId="{D7B688F5-3311-4C78-82E2-37BEAAE5B616}" srcOrd="0" destOrd="0" presId="urn:microsoft.com/office/officeart/2005/8/layout/hierarchy1"/>
    <dgm:cxn modelId="{7DC0C6FB-0B35-421A-9FD7-B804249CC41B}" srcId="{AB725AA8-F9A8-4CF8-ADD5-38837DAB6360}" destId="{FBBC1B92-E87E-4EB0-83A0-EFF5BFD49C6B}" srcOrd="2" destOrd="0" parTransId="{79B8084C-8EC4-4111-A91E-DEA7D059FEDD}" sibTransId="{11A491BC-63F4-403C-BA6C-8DBD518FE9D7}"/>
    <dgm:cxn modelId="{639A1CA1-AD69-47E7-AF5A-2843B498A3BE}" type="presParOf" srcId="{F3974290-CB5B-408C-A7DC-DE07C6F02F0D}" destId="{86F4C9BA-8C28-41BC-8FFB-326F4D6D268C}" srcOrd="0" destOrd="0" presId="urn:microsoft.com/office/officeart/2005/8/layout/hierarchy1"/>
    <dgm:cxn modelId="{6BFE914E-A19F-4577-89B6-17E4B0BF6BCC}" type="presParOf" srcId="{86F4C9BA-8C28-41BC-8FFB-326F4D6D268C}" destId="{3F3B54CC-784D-462A-A08A-3EC9B0503FE2}" srcOrd="0" destOrd="0" presId="urn:microsoft.com/office/officeart/2005/8/layout/hierarchy1"/>
    <dgm:cxn modelId="{90A2242B-51BE-4EE4-A276-DB15187B841A}" type="presParOf" srcId="{3F3B54CC-784D-462A-A08A-3EC9B0503FE2}" destId="{9235FF0F-AE0C-44C9-8F53-57D099B2D543}" srcOrd="0" destOrd="0" presId="urn:microsoft.com/office/officeart/2005/8/layout/hierarchy1"/>
    <dgm:cxn modelId="{455E4738-DFC4-4B6C-8C92-74963370855B}" type="presParOf" srcId="{3F3B54CC-784D-462A-A08A-3EC9B0503FE2}" destId="{C14DDFD4-BB5C-4821-8720-2833CD49E99B}" srcOrd="1" destOrd="0" presId="urn:microsoft.com/office/officeart/2005/8/layout/hierarchy1"/>
    <dgm:cxn modelId="{40B83E90-41BA-4AA0-88BD-834D940D3683}" type="presParOf" srcId="{86F4C9BA-8C28-41BC-8FFB-326F4D6D268C}" destId="{AF867C18-0317-46CD-944D-CDA955AF8828}" srcOrd="1" destOrd="0" presId="urn:microsoft.com/office/officeart/2005/8/layout/hierarchy1"/>
    <dgm:cxn modelId="{1E0A8024-B179-494F-9599-769847AE2B64}" type="presParOf" srcId="{AF867C18-0317-46CD-944D-CDA955AF8828}" destId="{260981C8-53AD-4840-B522-34475BCF3ED7}" srcOrd="0" destOrd="0" presId="urn:microsoft.com/office/officeart/2005/8/layout/hierarchy1"/>
    <dgm:cxn modelId="{8DA821FA-1ACD-46E8-9CFC-9F9E7D75C810}" type="presParOf" srcId="{AF867C18-0317-46CD-944D-CDA955AF8828}" destId="{E7831BF2-644E-43FF-B0C7-BFB578B5C244}" srcOrd="1" destOrd="0" presId="urn:microsoft.com/office/officeart/2005/8/layout/hierarchy1"/>
    <dgm:cxn modelId="{D624C6A9-B25F-422D-B5FE-993E7C042333}" type="presParOf" srcId="{E7831BF2-644E-43FF-B0C7-BFB578B5C244}" destId="{8233B6CA-ECDC-4AA1-BABF-67CF799A2F30}" srcOrd="0" destOrd="0" presId="urn:microsoft.com/office/officeart/2005/8/layout/hierarchy1"/>
    <dgm:cxn modelId="{40BDD406-11A9-42B4-AF03-590CB6FC2AEB}" type="presParOf" srcId="{8233B6CA-ECDC-4AA1-BABF-67CF799A2F30}" destId="{44306ECD-C251-49D6-922A-958B7D0179B0}" srcOrd="0" destOrd="0" presId="urn:microsoft.com/office/officeart/2005/8/layout/hierarchy1"/>
    <dgm:cxn modelId="{25E05580-9099-47A5-90F8-72617EB227D0}" type="presParOf" srcId="{8233B6CA-ECDC-4AA1-BABF-67CF799A2F30}" destId="{C68E590E-88DC-44C6-AD88-A17ED8ED6FF0}" srcOrd="1" destOrd="0" presId="urn:microsoft.com/office/officeart/2005/8/layout/hierarchy1"/>
    <dgm:cxn modelId="{12A6B896-995C-4674-A79D-E0AE64095459}" type="presParOf" srcId="{E7831BF2-644E-43FF-B0C7-BFB578B5C244}" destId="{3DD83B1E-8412-45EF-9D0D-753A0ABE77A8}" srcOrd="1" destOrd="0" presId="urn:microsoft.com/office/officeart/2005/8/layout/hierarchy1"/>
    <dgm:cxn modelId="{6D1F964A-3F91-4F7C-B56E-738508DA8DEA}" type="presParOf" srcId="{3DD83B1E-8412-45EF-9D0D-753A0ABE77A8}" destId="{D5C0F7CC-E08A-4FF2-94A5-DE41486B2A14}" srcOrd="0" destOrd="0" presId="urn:microsoft.com/office/officeart/2005/8/layout/hierarchy1"/>
    <dgm:cxn modelId="{1A2F2421-399B-44B6-9E4F-488E72389FDA}" type="presParOf" srcId="{3DD83B1E-8412-45EF-9D0D-753A0ABE77A8}" destId="{78CA6DF9-6EE7-4982-82C4-367C3B814714}" srcOrd="1" destOrd="0" presId="urn:microsoft.com/office/officeart/2005/8/layout/hierarchy1"/>
    <dgm:cxn modelId="{3684C265-351D-4F3C-BD5D-BC0128EE5527}" type="presParOf" srcId="{78CA6DF9-6EE7-4982-82C4-367C3B814714}" destId="{965450DD-DE9B-4F30-AA6A-9F2EF0E1AA2B}" srcOrd="0" destOrd="0" presId="urn:microsoft.com/office/officeart/2005/8/layout/hierarchy1"/>
    <dgm:cxn modelId="{BF10A76A-C89F-4ABC-9C00-9BDB291A14C5}" type="presParOf" srcId="{965450DD-DE9B-4F30-AA6A-9F2EF0E1AA2B}" destId="{8E440ACB-7D23-4787-AAE1-797A776B9082}" srcOrd="0" destOrd="0" presId="urn:microsoft.com/office/officeart/2005/8/layout/hierarchy1"/>
    <dgm:cxn modelId="{21E86767-6C09-405D-B6A4-0F5173831C09}" type="presParOf" srcId="{965450DD-DE9B-4F30-AA6A-9F2EF0E1AA2B}" destId="{693DD5D2-91E5-4140-A279-B32C9ABA7B5F}" srcOrd="1" destOrd="0" presId="urn:microsoft.com/office/officeart/2005/8/layout/hierarchy1"/>
    <dgm:cxn modelId="{F8B6BECE-B32D-4E03-92FA-473F4481D945}" type="presParOf" srcId="{78CA6DF9-6EE7-4982-82C4-367C3B814714}" destId="{57D53442-37FB-4FFB-B24B-E846AB287398}" srcOrd="1" destOrd="0" presId="urn:microsoft.com/office/officeart/2005/8/layout/hierarchy1"/>
    <dgm:cxn modelId="{086BE84E-5D4C-488F-B29E-B4694CFC1944}" type="presParOf" srcId="{57D53442-37FB-4FFB-B24B-E846AB287398}" destId="{47DAB8B6-41F2-46F9-9B1D-9E87BADA6DC4}" srcOrd="0" destOrd="0" presId="urn:microsoft.com/office/officeart/2005/8/layout/hierarchy1"/>
    <dgm:cxn modelId="{ECA1C5AB-845E-4C96-B236-3C8E27796319}" type="presParOf" srcId="{57D53442-37FB-4FFB-B24B-E846AB287398}" destId="{02700B54-C01E-4545-AA38-BBDC1B85E1F0}" srcOrd="1" destOrd="0" presId="urn:microsoft.com/office/officeart/2005/8/layout/hierarchy1"/>
    <dgm:cxn modelId="{772F5681-49EA-4B61-96D5-EDA3BDB64B08}" type="presParOf" srcId="{02700B54-C01E-4545-AA38-BBDC1B85E1F0}" destId="{B249AB69-7190-4B2B-AFFC-95D67F69E292}" srcOrd="0" destOrd="0" presId="urn:microsoft.com/office/officeart/2005/8/layout/hierarchy1"/>
    <dgm:cxn modelId="{0E43080F-2342-45AA-8D16-12346E3F97D5}" type="presParOf" srcId="{B249AB69-7190-4B2B-AFFC-95D67F69E292}" destId="{ABA7C9D0-6318-473A-B6CC-3F638A6D9E6D}" srcOrd="0" destOrd="0" presId="urn:microsoft.com/office/officeart/2005/8/layout/hierarchy1"/>
    <dgm:cxn modelId="{4E7AC837-C37F-4D61-A1D9-8FEACDB7EC94}" type="presParOf" srcId="{B249AB69-7190-4B2B-AFFC-95D67F69E292}" destId="{5DA8A95C-987C-487A-BDF8-349FCF7BF226}" srcOrd="1" destOrd="0" presId="urn:microsoft.com/office/officeart/2005/8/layout/hierarchy1"/>
    <dgm:cxn modelId="{CE1340C9-1B51-4816-B63B-ED474579A3A2}" type="presParOf" srcId="{02700B54-C01E-4545-AA38-BBDC1B85E1F0}" destId="{DE956556-E1E1-40E1-ADF9-97795DF3A3D7}" srcOrd="1" destOrd="0" presId="urn:microsoft.com/office/officeart/2005/8/layout/hierarchy1"/>
    <dgm:cxn modelId="{B8CD4B39-073B-42D1-A313-5DB4D4CDEC7D}" type="presParOf" srcId="{57D53442-37FB-4FFB-B24B-E846AB287398}" destId="{7D599CD0-7E19-4FA8-A3D2-40CBD8823A5A}" srcOrd="2" destOrd="0" presId="urn:microsoft.com/office/officeart/2005/8/layout/hierarchy1"/>
    <dgm:cxn modelId="{1A7EB911-007A-406C-A7A0-790B86B03655}" type="presParOf" srcId="{57D53442-37FB-4FFB-B24B-E846AB287398}" destId="{C3B64E9C-F108-4E67-889C-49B46522D05C}" srcOrd="3" destOrd="0" presId="urn:microsoft.com/office/officeart/2005/8/layout/hierarchy1"/>
    <dgm:cxn modelId="{9BE93E7E-B2BB-494C-ADAA-3F1F9B51452E}" type="presParOf" srcId="{C3B64E9C-F108-4E67-889C-49B46522D05C}" destId="{6C82A632-2957-464D-AB93-C00906729803}" srcOrd="0" destOrd="0" presId="urn:microsoft.com/office/officeart/2005/8/layout/hierarchy1"/>
    <dgm:cxn modelId="{B3944C51-B86C-4F50-A9B7-E8D77E935488}" type="presParOf" srcId="{6C82A632-2957-464D-AB93-C00906729803}" destId="{E2B0BF69-AFED-4A96-A01B-B784E9469C95}" srcOrd="0" destOrd="0" presId="urn:microsoft.com/office/officeart/2005/8/layout/hierarchy1"/>
    <dgm:cxn modelId="{7BE013A2-03FA-4F61-B87B-973A7990171B}" type="presParOf" srcId="{6C82A632-2957-464D-AB93-C00906729803}" destId="{29FAD9C5-CA32-4B1A-8069-FB4B5BC6F82D}" srcOrd="1" destOrd="0" presId="urn:microsoft.com/office/officeart/2005/8/layout/hierarchy1"/>
    <dgm:cxn modelId="{2A67C3D4-B21D-4D40-B696-346C49BD4E8B}" type="presParOf" srcId="{C3B64E9C-F108-4E67-889C-49B46522D05C}" destId="{34147DF2-0F3F-4D79-860D-117DE31F4EA9}" srcOrd="1" destOrd="0" presId="urn:microsoft.com/office/officeart/2005/8/layout/hierarchy1"/>
    <dgm:cxn modelId="{E2DBDEB7-7A4A-421E-A52F-78A0CA94DEBF}" type="presParOf" srcId="{3DD83B1E-8412-45EF-9D0D-753A0ABE77A8}" destId="{DD206B28-04A0-4A39-876A-36E7543A9CB1}" srcOrd="2" destOrd="0" presId="urn:microsoft.com/office/officeart/2005/8/layout/hierarchy1"/>
    <dgm:cxn modelId="{5B681CC5-4EA9-4FD4-A5F7-BA2EB4DA56EC}" type="presParOf" srcId="{3DD83B1E-8412-45EF-9D0D-753A0ABE77A8}" destId="{DB5D174B-DB40-4846-BBF3-FF1289C266C9}" srcOrd="3" destOrd="0" presId="urn:microsoft.com/office/officeart/2005/8/layout/hierarchy1"/>
    <dgm:cxn modelId="{C8663E97-891A-41CB-BE49-801114A60701}" type="presParOf" srcId="{DB5D174B-DB40-4846-BBF3-FF1289C266C9}" destId="{1C84CEA3-C9F8-49BD-B50F-FCA60FD0B0F0}" srcOrd="0" destOrd="0" presId="urn:microsoft.com/office/officeart/2005/8/layout/hierarchy1"/>
    <dgm:cxn modelId="{4A5171E2-DAC4-41F6-946F-106F0FE96185}" type="presParOf" srcId="{1C84CEA3-C9F8-49BD-B50F-FCA60FD0B0F0}" destId="{EB653002-5D09-4E03-AE5E-AD11ED7A94BB}" srcOrd="0" destOrd="0" presId="urn:microsoft.com/office/officeart/2005/8/layout/hierarchy1"/>
    <dgm:cxn modelId="{9044A450-C496-4096-9CF7-57E47E2D9FF9}" type="presParOf" srcId="{1C84CEA3-C9F8-49BD-B50F-FCA60FD0B0F0}" destId="{E1EB502B-FEAC-4831-B785-7C79E9B6D210}" srcOrd="1" destOrd="0" presId="urn:microsoft.com/office/officeart/2005/8/layout/hierarchy1"/>
    <dgm:cxn modelId="{122B23BA-C9EB-48DF-8B56-F03D367EBC3A}" type="presParOf" srcId="{DB5D174B-DB40-4846-BBF3-FF1289C266C9}" destId="{D5190A60-AEF5-45B8-9020-89FB511E1015}" srcOrd="1" destOrd="0" presId="urn:microsoft.com/office/officeart/2005/8/layout/hierarchy1"/>
    <dgm:cxn modelId="{A2A3E96F-9193-4B85-9FB9-BE2D161F706C}" type="presParOf" srcId="{D5190A60-AEF5-45B8-9020-89FB511E1015}" destId="{13252262-56DC-43FA-95B7-36DDC321A740}" srcOrd="0" destOrd="0" presId="urn:microsoft.com/office/officeart/2005/8/layout/hierarchy1"/>
    <dgm:cxn modelId="{C8CAD464-22AB-4A14-B4B1-68EF43860F7D}" type="presParOf" srcId="{D5190A60-AEF5-45B8-9020-89FB511E1015}" destId="{055E8CB3-A6DF-4D6A-8ECE-D9702454387B}" srcOrd="1" destOrd="0" presId="urn:microsoft.com/office/officeart/2005/8/layout/hierarchy1"/>
    <dgm:cxn modelId="{15736C9E-909A-4613-BEFE-7043CD3F713D}" type="presParOf" srcId="{055E8CB3-A6DF-4D6A-8ECE-D9702454387B}" destId="{9A8870DB-4736-49ED-BE0C-10C388AFD64D}" srcOrd="0" destOrd="0" presId="urn:microsoft.com/office/officeart/2005/8/layout/hierarchy1"/>
    <dgm:cxn modelId="{F972D2B9-DBB1-49CA-846B-55EC4994F487}" type="presParOf" srcId="{9A8870DB-4736-49ED-BE0C-10C388AFD64D}" destId="{F2DC6244-50AD-4138-B57C-347E884BB157}" srcOrd="0" destOrd="0" presId="urn:microsoft.com/office/officeart/2005/8/layout/hierarchy1"/>
    <dgm:cxn modelId="{CDA2F3D1-31E0-4A85-A2D5-BE8C0DE9301C}" type="presParOf" srcId="{9A8870DB-4736-49ED-BE0C-10C388AFD64D}" destId="{542C7DEB-844E-4F0F-B044-B695AAD0F6D9}" srcOrd="1" destOrd="0" presId="urn:microsoft.com/office/officeart/2005/8/layout/hierarchy1"/>
    <dgm:cxn modelId="{759FA3DB-47D7-4968-A14C-A40CE92C1555}" type="presParOf" srcId="{055E8CB3-A6DF-4D6A-8ECE-D9702454387B}" destId="{954C992A-EA7B-4B26-9577-E7044EFCB3B3}" srcOrd="1" destOrd="0" presId="urn:microsoft.com/office/officeart/2005/8/layout/hierarchy1"/>
    <dgm:cxn modelId="{E3D7A19B-F57C-49C0-8D32-7A09670FC253}" type="presParOf" srcId="{954C992A-EA7B-4B26-9577-E7044EFCB3B3}" destId="{DFD4927F-8587-41CD-9FB9-C69CDD5AF522}" srcOrd="0" destOrd="0" presId="urn:microsoft.com/office/officeart/2005/8/layout/hierarchy1"/>
    <dgm:cxn modelId="{B845FE5B-AE8B-4544-96FD-6472B30C82D5}" type="presParOf" srcId="{954C992A-EA7B-4B26-9577-E7044EFCB3B3}" destId="{554CEE4F-8192-4FE8-AC94-542FFAF3B292}" srcOrd="1" destOrd="0" presId="urn:microsoft.com/office/officeart/2005/8/layout/hierarchy1"/>
    <dgm:cxn modelId="{D19B3000-3F7A-4F2F-8AD9-9B44D818219E}" type="presParOf" srcId="{554CEE4F-8192-4FE8-AC94-542FFAF3B292}" destId="{C2C58F54-6B46-4FF8-B69E-570D34743D2B}" srcOrd="0" destOrd="0" presId="urn:microsoft.com/office/officeart/2005/8/layout/hierarchy1"/>
    <dgm:cxn modelId="{C9B21556-D53D-4D3F-92D6-D3A96DAFCC22}" type="presParOf" srcId="{C2C58F54-6B46-4FF8-B69E-570D34743D2B}" destId="{8EC001B9-C42E-4875-8F3E-90BFFF02DC1D}" srcOrd="0" destOrd="0" presId="urn:microsoft.com/office/officeart/2005/8/layout/hierarchy1"/>
    <dgm:cxn modelId="{51103A31-F952-4E2A-A332-1A72BEA7FAA5}" type="presParOf" srcId="{C2C58F54-6B46-4FF8-B69E-570D34743D2B}" destId="{9B8B1531-5672-4B6C-BB5F-E89E24816441}" srcOrd="1" destOrd="0" presId="urn:microsoft.com/office/officeart/2005/8/layout/hierarchy1"/>
    <dgm:cxn modelId="{AA318CC2-9432-4A10-88C0-82567B21DD83}" type="presParOf" srcId="{554CEE4F-8192-4FE8-AC94-542FFAF3B292}" destId="{0580B4F4-43C4-4053-8940-0D2D4B08E715}" srcOrd="1" destOrd="0" presId="urn:microsoft.com/office/officeart/2005/8/layout/hierarchy1"/>
    <dgm:cxn modelId="{9EC3F913-1BA6-4C29-B3DB-386DC2D8623C}" type="presParOf" srcId="{0580B4F4-43C4-4053-8940-0D2D4B08E715}" destId="{C455B805-1853-4E6C-B016-600635C927D8}" srcOrd="0" destOrd="0" presId="urn:microsoft.com/office/officeart/2005/8/layout/hierarchy1"/>
    <dgm:cxn modelId="{8A986F42-047E-4504-814C-0C49D415E521}" type="presParOf" srcId="{0580B4F4-43C4-4053-8940-0D2D4B08E715}" destId="{4B2739CC-61CD-46F9-AE6F-BD049F0FCDA9}" srcOrd="1" destOrd="0" presId="urn:microsoft.com/office/officeart/2005/8/layout/hierarchy1"/>
    <dgm:cxn modelId="{0AF73B0A-59B0-43A0-865C-A12F90A90815}" type="presParOf" srcId="{4B2739CC-61CD-46F9-AE6F-BD049F0FCDA9}" destId="{CF9805E7-85A2-436D-991C-7F9DC6D7BAE6}" srcOrd="0" destOrd="0" presId="urn:microsoft.com/office/officeart/2005/8/layout/hierarchy1"/>
    <dgm:cxn modelId="{78D7DB54-2A65-4924-ADF6-2A2F923CD4E2}" type="presParOf" srcId="{CF9805E7-85A2-436D-991C-7F9DC6D7BAE6}" destId="{B5CFF163-58C9-494D-8ED3-D8A7E7387A0E}" srcOrd="0" destOrd="0" presId="urn:microsoft.com/office/officeart/2005/8/layout/hierarchy1"/>
    <dgm:cxn modelId="{6368DC6F-CD45-4E75-81D1-D410A7F0D835}" type="presParOf" srcId="{CF9805E7-85A2-436D-991C-7F9DC6D7BAE6}" destId="{C836FF0A-C482-42DF-B67E-D4E0C8AFD124}" srcOrd="1" destOrd="0" presId="urn:microsoft.com/office/officeart/2005/8/layout/hierarchy1"/>
    <dgm:cxn modelId="{09BC65AA-19FE-4EC2-9AE1-D4683982055E}" type="presParOf" srcId="{4B2739CC-61CD-46F9-AE6F-BD049F0FCDA9}" destId="{D964646F-4C09-4E1E-85CF-2B923181FAD8}" srcOrd="1" destOrd="0" presId="urn:microsoft.com/office/officeart/2005/8/layout/hierarchy1"/>
    <dgm:cxn modelId="{619C456F-77E0-4C03-B02C-303A6E734E2A}" type="presParOf" srcId="{0580B4F4-43C4-4053-8940-0D2D4B08E715}" destId="{2382BD18-A243-4AC7-823B-32E939E67584}" srcOrd="2" destOrd="0" presId="urn:microsoft.com/office/officeart/2005/8/layout/hierarchy1"/>
    <dgm:cxn modelId="{CBECD3E0-CD9A-4415-BBBC-57E4C0BA20C6}" type="presParOf" srcId="{0580B4F4-43C4-4053-8940-0D2D4B08E715}" destId="{BC30D7EB-AD9B-4868-8A16-43476F22C953}" srcOrd="3" destOrd="0" presId="urn:microsoft.com/office/officeart/2005/8/layout/hierarchy1"/>
    <dgm:cxn modelId="{AAB43EBF-1F59-4EF5-B7A9-8DABE673A1C9}" type="presParOf" srcId="{BC30D7EB-AD9B-4868-8A16-43476F22C953}" destId="{21DCDDE9-0FA2-4626-99A9-32CCF33510E3}" srcOrd="0" destOrd="0" presId="urn:microsoft.com/office/officeart/2005/8/layout/hierarchy1"/>
    <dgm:cxn modelId="{51E11594-7DEE-444B-A7ED-049EE76CFCCC}" type="presParOf" srcId="{21DCDDE9-0FA2-4626-99A9-32CCF33510E3}" destId="{3E6490B2-6E8C-43F7-AFF7-4CB44063DB67}" srcOrd="0" destOrd="0" presId="urn:microsoft.com/office/officeart/2005/8/layout/hierarchy1"/>
    <dgm:cxn modelId="{CC18D3FF-0294-4448-8CC1-0D5FF938498A}" type="presParOf" srcId="{21DCDDE9-0FA2-4626-99A9-32CCF33510E3}" destId="{C8825371-6207-4936-A152-1B4E71C8FF58}" srcOrd="1" destOrd="0" presId="urn:microsoft.com/office/officeart/2005/8/layout/hierarchy1"/>
    <dgm:cxn modelId="{79AAF4C0-35FB-479E-8927-3C51C4EA97E5}" type="presParOf" srcId="{BC30D7EB-AD9B-4868-8A16-43476F22C953}" destId="{C9B7EC57-8916-42CD-A009-35BC814A1407}" srcOrd="1" destOrd="0" presId="urn:microsoft.com/office/officeart/2005/8/layout/hierarchy1"/>
    <dgm:cxn modelId="{3923EF30-7C99-45E3-B825-36FF9DA3F1CA}" type="presParOf" srcId="{D5190A60-AEF5-45B8-9020-89FB511E1015}" destId="{7DA750D4-2149-4492-BB66-3438D8C9AB65}" srcOrd="2" destOrd="0" presId="urn:microsoft.com/office/officeart/2005/8/layout/hierarchy1"/>
    <dgm:cxn modelId="{63A57241-2C1E-4B05-814A-02383CA116C8}" type="presParOf" srcId="{D5190A60-AEF5-45B8-9020-89FB511E1015}" destId="{86E57005-7991-42D1-9127-E99004134389}" srcOrd="3" destOrd="0" presId="urn:microsoft.com/office/officeart/2005/8/layout/hierarchy1"/>
    <dgm:cxn modelId="{F0054BAF-E051-4A04-AD82-2657D1DA6DFF}" type="presParOf" srcId="{86E57005-7991-42D1-9127-E99004134389}" destId="{0A176066-722E-4423-B203-9F7CE5A46991}" srcOrd="0" destOrd="0" presId="urn:microsoft.com/office/officeart/2005/8/layout/hierarchy1"/>
    <dgm:cxn modelId="{B4D0828B-C006-4952-8628-37B884E74644}" type="presParOf" srcId="{0A176066-722E-4423-B203-9F7CE5A46991}" destId="{759D817E-F2FA-4629-AEF6-8B911215031A}" srcOrd="0" destOrd="0" presId="urn:microsoft.com/office/officeart/2005/8/layout/hierarchy1"/>
    <dgm:cxn modelId="{4819710D-256C-4988-A8CF-34B42BA69F64}" type="presParOf" srcId="{0A176066-722E-4423-B203-9F7CE5A46991}" destId="{4E55FD20-8A1D-4ADE-BDD4-3D0EE5B3105C}" srcOrd="1" destOrd="0" presId="urn:microsoft.com/office/officeart/2005/8/layout/hierarchy1"/>
    <dgm:cxn modelId="{DD97B973-0A40-4198-8030-47923AC6EE6F}" type="presParOf" srcId="{86E57005-7991-42D1-9127-E99004134389}" destId="{5264149A-3CCE-4059-B5F3-FA3E9F55A9C4}" srcOrd="1" destOrd="0" presId="urn:microsoft.com/office/officeart/2005/8/layout/hierarchy1"/>
    <dgm:cxn modelId="{C73BA514-9D39-4482-A0B3-1C2E6532A382}" type="presParOf" srcId="{5264149A-3CCE-4059-B5F3-FA3E9F55A9C4}" destId="{709313CA-F57F-4B55-B636-B1AB513EDC3D}" srcOrd="0" destOrd="0" presId="urn:microsoft.com/office/officeart/2005/8/layout/hierarchy1"/>
    <dgm:cxn modelId="{AC85E31B-2A71-44C7-B97C-45EB33466324}" type="presParOf" srcId="{5264149A-3CCE-4059-B5F3-FA3E9F55A9C4}" destId="{9908A44B-8962-457B-95A7-D6423B4E6527}" srcOrd="1" destOrd="0" presId="urn:microsoft.com/office/officeart/2005/8/layout/hierarchy1"/>
    <dgm:cxn modelId="{A4323987-D132-46A2-BB68-728CD72A3589}" type="presParOf" srcId="{9908A44B-8962-457B-95A7-D6423B4E6527}" destId="{6AAA66C4-8655-4A3B-996F-33073F052410}" srcOrd="0" destOrd="0" presId="urn:microsoft.com/office/officeart/2005/8/layout/hierarchy1"/>
    <dgm:cxn modelId="{3AEE113D-0F68-4FBC-BAB4-15D09AEA267F}" type="presParOf" srcId="{6AAA66C4-8655-4A3B-996F-33073F052410}" destId="{E349BE6F-0139-4F1D-AFED-71A4E71B38AE}" srcOrd="0" destOrd="0" presId="urn:microsoft.com/office/officeart/2005/8/layout/hierarchy1"/>
    <dgm:cxn modelId="{09E97776-8C50-4733-A5AD-95DC14274466}" type="presParOf" srcId="{6AAA66C4-8655-4A3B-996F-33073F052410}" destId="{B0F5C4B5-3A05-4214-8807-F277A41A4CF3}" srcOrd="1" destOrd="0" presId="urn:microsoft.com/office/officeart/2005/8/layout/hierarchy1"/>
    <dgm:cxn modelId="{E47B5A25-35C8-47DA-9FD9-B7EC6BA325BA}" type="presParOf" srcId="{9908A44B-8962-457B-95A7-D6423B4E6527}" destId="{8C8CE507-C27D-4C31-A24F-868893D17168}" srcOrd="1" destOrd="0" presId="urn:microsoft.com/office/officeart/2005/8/layout/hierarchy1"/>
    <dgm:cxn modelId="{7C2C9F93-327F-4EAA-AD50-88DF1856CB04}" type="presParOf" srcId="{8C8CE507-C27D-4C31-A24F-868893D17168}" destId="{3E9B32B2-81A7-426E-BE41-A29BE6957527}" srcOrd="0" destOrd="0" presId="urn:microsoft.com/office/officeart/2005/8/layout/hierarchy1"/>
    <dgm:cxn modelId="{4597DD43-37C2-4613-A941-A03EF4524FAF}" type="presParOf" srcId="{8C8CE507-C27D-4C31-A24F-868893D17168}" destId="{F05C9D4E-BD2A-4138-8A58-5D47670D123C}" srcOrd="1" destOrd="0" presId="urn:microsoft.com/office/officeart/2005/8/layout/hierarchy1"/>
    <dgm:cxn modelId="{57E6199F-6AD0-4B5B-869C-A3C4E2F488A3}" type="presParOf" srcId="{F05C9D4E-BD2A-4138-8A58-5D47670D123C}" destId="{3DB11EE3-7D4D-45BB-A6FD-7C8F360F80DF}" srcOrd="0" destOrd="0" presId="urn:microsoft.com/office/officeart/2005/8/layout/hierarchy1"/>
    <dgm:cxn modelId="{CD425D90-AB19-4057-8468-569EE1F6729E}" type="presParOf" srcId="{3DB11EE3-7D4D-45BB-A6FD-7C8F360F80DF}" destId="{3994EF4A-F2AC-4FC6-972B-ED0F75D348F2}" srcOrd="0" destOrd="0" presId="urn:microsoft.com/office/officeart/2005/8/layout/hierarchy1"/>
    <dgm:cxn modelId="{13368A78-0E4D-47E9-9E09-F634F54B493A}" type="presParOf" srcId="{3DB11EE3-7D4D-45BB-A6FD-7C8F360F80DF}" destId="{829B8C18-FDD1-4287-A290-EEDB769CD998}" srcOrd="1" destOrd="0" presId="urn:microsoft.com/office/officeart/2005/8/layout/hierarchy1"/>
    <dgm:cxn modelId="{C7744692-9DA2-4BD9-9EBF-4766ACF37BAF}" type="presParOf" srcId="{F05C9D4E-BD2A-4138-8A58-5D47670D123C}" destId="{DCB39386-38C0-4C76-9417-48EE87D7423A}" srcOrd="1" destOrd="0" presId="urn:microsoft.com/office/officeart/2005/8/layout/hierarchy1"/>
    <dgm:cxn modelId="{2E453C59-0D92-4F05-B609-D6A0C92636DF}" type="presParOf" srcId="{D5190A60-AEF5-45B8-9020-89FB511E1015}" destId="{D6EB1DB7-ECF9-41B5-9966-078FA258F6B8}" srcOrd="4" destOrd="0" presId="urn:microsoft.com/office/officeart/2005/8/layout/hierarchy1"/>
    <dgm:cxn modelId="{859F7E01-0B79-4261-88EB-000EC50548FE}" type="presParOf" srcId="{D5190A60-AEF5-45B8-9020-89FB511E1015}" destId="{09FA9A55-F02F-42EA-B7C6-B8D129A2502E}" srcOrd="5" destOrd="0" presId="urn:microsoft.com/office/officeart/2005/8/layout/hierarchy1"/>
    <dgm:cxn modelId="{5813CA52-0733-4ABB-A0CC-C4CEE7A8744C}" type="presParOf" srcId="{09FA9A55-F02F-42EA-B7C6-B8D129A2502E}" destId="{AC696854-2AFF-44DD-80B4-D07A7C70D74E}" srcOrd="0" destOrd="0" presId="urn:microsoft.com/office/officeart/2005/8/layout/hierarchy1"/>
    <dgm:cxn modelId="{E6732DDA-39E7-42B9-BADE-72695F68FEBE}" type="presParOf" srcId="{AC696854-2AFF-44DD-80B4-D07A7C70D74E}" destId="{2E77E01E-C43C-48B6-98CC-D1521FA87164}" srcOrd="0" destOrd="0" presId="urn:microsoft.com/office/officeart/2005/8/layout/hierarchy1"/>
    <dgm:cxn modelId="{ECE2BCA8-A416-4AC2-BBEE-11A30EB8D33B}" type="presParOf" srcId="{AC696854-2AFF-44DD-80B4-D07A7C70D74E}" destId="{B154C29C-6759-4A45-9CC5-420387DCF79E}" srcOrd="1" destOrd="0" presId="urn:microsoft.com/office/officeart/2005/8/layout/hierarchy1"/>
    <dgm:cxn modelId="{566F3FF0-A9E6-4E5E-8670-24CCDADDCB5F}" type="presParOf" srcId="{09FA9A55-F02F-42EA-B7C6-B8D129A2502E}" destId="{B53D2FB6-533C-4B99-BD64-B4840F0CF14C}" srcOrd="1" destOrd="0" presId="urn:microsoft.com/office/officeart/2005/8/layout/hierarchy1"/>
    <dgm:cxn modelId="{F46F66E8-4B3C-44E9-AA1D-547089785AA4}" type="presParOf" srcId="{B53D2FB6-533C-4B99-BD64-B4840F0CF14C}" destId="{09C1D9A3-C1D9-4297-9A11-62043A2F14E9}" srcOrd="0" destOrd="0" presId="urn:microsoft.com/office/officeart/2005/8/layout/hierarchy1"/>
    <dgm:cxn modelId="{76D03334-D96E-43BD-97E2-0CAB457403D9}" type="presParOf" srcId="{B53D2FB6-533C-4B99-BD64-B4840F0CF14C}" destId="{D19A8A23-6799-4B80-82F3-4A578AD928A9}" srcOrd="1" destOrd="0" presId="urn:microsoft.com/office/officeart/2005/8/layout/hierarchy1"/>
    <dgm:cxn modelId="{F691690E-7D6A-4008-8651-958810777576}" type="presParOf" srcId="{D19A8A23-6799-4B80-82F3-4A578AD928A9}" destId="{0D5EE716-D992-4EE0-A985-A6005BC9BEB1}" srcOrd="0" destOrd="0" presId="urn:microsoft.com/office/officeart/2005/8/layout/hierarchy1"/>
    <dgm:cxn modelId="{C8ED7FC9-77BB-40E5-8141-CF26A9336494}" type="presParOf" srcId="{0D5EE716-D992-4EE0-A985-A6005BC9BEB1}" destId="{626FFCE3-A541-40F2-A1BE-1764900D4F5B}" srcOrd="0" destOrd="0" presId="urn:microsoft.com/office/officeart/2005/8/layout/hierarchy1"/>
    <dgm:cxn modelId="{F36115F8-0757-46F5-BE40-F3DBFECA47CD}" type="presParOf" srcId="{0D5EE716-D992-4EE0-A985-A6005BC9BEB1}" destId="{884BA4B6-3A8D-4D9B-9081-89C58807F833}" srcOrd="1" destOrd="0" presId="urn:microsoft.com/office/officeart/2005/8/layout/hierarchy1"/>
    <dgm:cxn modelId="{A7EE6751-3880-44C5-AEB5-289A93A52C14}" type="presParOf" srcId="{D19A8A23-6799-4B80-82F3-4A578AD928A9}" destId="{BC85DAD5-E922-4699-8588-0F1272006B2D}" srcOrd="1" destOrd="0" presId="urn:microsoft.com/office/officeart/2005/8/layout/hierarchy1"/>
    <dgm:cxn modelId="{6E476E0E-111A-4540-A865-BA7D59F7EC43}" type="presParOf" srcId="{BC85DAD5-E922-4699-8588-0F1272006B2D}" destId="{64EE8779-9BAB-48E7-9576-51330D6B9998}" srcOrd="0" destOrd="0" presId="urn:microsoft.com/office/officeart/2005/8/layout/hierarchy1"/>
    <dgm:cxn modelId="{121412DB-0299-4113-BD69-1852F61A7AEC}" type="presParOf" srcId="{BC85DAD5-E922-4699-8588-0F1272006B2D}" destId="{98079578-AB0A-47C8-B437-75A30DB99562}" srcOrd="1" destOrd="0" presId="urn:microsoft.com/office/officeart/2005/8/layout/hierarchy1"/>
    <dgm:cxn modelId="{0A4A9FAD-340A-491A-B58E-8C69C1481E68}" type="presParOf" srcId="{98079578-AB0A-47C8-B437-75A30DB99562}" destId="{C0B55064-8C53-4865-99AF-32BE89CC2137}" srcOrd="0" destOrd="0" presId="urn:microsoft.com/office/officeart/2005/8/layout/hierarchy1"/>
    <dgm:cxn modelId="{C5FBDF62-E8A0-4055-956C-EAADD877FAE5}" type="presParOf" srcId="{C0B55064-8C53-4865-99AF-32BE89CC2137}" destId="{B05D5044-29DA-4513-99F5-B839C7CE5373}" srcOrd="0" destOrd="0" presId="urn:microsoft.com/office/officeart/2005/8/layout/hierarchy1"/>
    <dgm:cxn modelId="{A0D2EF15-87CF-413C-85B0-33B24C0AE55C}" type="presParOf" srcId="{C0B55064-8C53-4865-99AF-32BE89CC2137}" destId="{B09F6307-2B93-4C5F-9834-A852BA2C8887}" srcOrd="1" destOrd="0" presId="urn:microsoft.com/office/officeart/2005/8/layout/hierarchy1"/>
    <dgm:cxn modelId="{C58A38F2-CD47-4B7E-9A07-8FDB93542A81}" type="presParOf" srcId="{98079578-AB0A-47C8-B437-75A30DB99562}" destId="{00DD6918-38C3-4AA0-AE66-B81EDAEB236D}" srcOrd="1" destOrd="0" presId="urn:microsoft.com/office/officeart/2005/8/layout/hierarchy1"/>
    <dgm:cxn modelId="{AC78A911-360E-4C9E-A8D3-C3122C12E550}" type="presParOf" srcId="{AF867C18-0317-46CD-944D-CDA955AF8828}" destId="{B339C971-FEE2-48C5-BDBA-732FB9EA5CC9}" srcOrd="2" destOrd="0" presId="urn:microsoft.com/office/officeart/2005/8/layout/hierarchy1"/>
    <dgm:cxn modelId="{DA1E0633-4C5F-473B-B5B2-88E7983CDE06}" type="presParOf" srcId="{AF867C18-0317-46CD-944D-CDA955AF8828}" destId="{74A9362B-830F-4843-BF81-4A66C0B84D90}" srcOrd="3" destOrd="0" presId="urn:microsoft.com/office/officeart/2005/8/layout/hierarchy1"/>
    <dgm:cxn modelId="{5D2769DE-D197-4CCE-A207-1A3958C2DEE4}" type="presParOf" srcId="{74A9362B-830F-4843-BF81-4A66C0B84D90}" destId="{60297908-673A-4609-AA3D-2C6A79809159}" srcOrd="0" destOrd="0" presId="urn:microsoft.com/office/officeart/2005/8/layout/hierarchy1"/>
    <dgm:cxn modelId="{70A2ABC1-C75C-4047-B518-073D91AB7D90}" type="presParOf" srcId="{60297908-673A-4609-AA3D-2C6A79809159}" destId="{DE7DCBF4-476C-4A44-A07D-A71F5DC1521F}" srcOrd="0" destOrd="0" presId="urn:microsoft.com/office/officeart/2005/8/layout/hierarchy1"/>
    <dgm:cxn modelId="{2F469F7D-E569-4FE9-BF63-9B6277889638}" type="presParOf" srcId="{60297908-673A-4609-AA3D-2C6A79809159}" destId="{0FD5B99B-2EF5-426E-87B2-9F39BF26BB13}" srcOrd="1" destOrd="0" presId="urn:microsoft.com/office/officeart/2005/8/layout/hierarchy1"/>
    <dgm:cxn modelId="{6F9C85B4-0E20-4DE6-954C-E6BB457E3B3B}" type="presParOf" srcId="{74A9362B-830F-4843-BF81-4A66C0B84D90}" destId="{2732D759-7C34-46DA-88DF-64EB982CE7D0}" srcOrd="1" destOrd="0" presId="urn:microsoft.com/office/officeart/2005/8/layout/hierarchy1"/>
    <dgm:cxn modelId="{67193AD1-AAC2-4A3B-B93B-749102AD82A1}" type="presParOf" srcId="{2732D759-7C34-46DA-88DF-64EB982CE7D0}" destId="{92566A92-20E4-4052-A36F-EF2F19742D2E}" srcOrd="0" destOrd="0" presId="urn:microsoft.com/office/officeart/2005/8/layout/hierarchy1"/>
    <dgm:cxn modelId="{49D40634-A71C-4286-B93D-206CF007A334}" type="presParOf" srcId="{2732D759-7C34-46DA-88DF-64EB982CE7D0}" destId="{CA0A0435-692F-445A-BE8F-5E3770897860}" srcOrd="1" destOrd="0" presId="urn:microsoft.com/office/officeart/2005/8/layout/hierarchy1"/>
    <dgm:cxn modelId="{7DCDDC7B-39A0-4A9B-B471-42A3C3DC1EA8}" type="presParOf" srcId="{CA0A0435-692F-445A-BE8F-5E3770897860}" destId="{55CCDCF8-B5AD-42AC-9584-C0D5FF89451C}" srcOrd="0" destOrd="0" presId="urn:microsoft.com/office/officeart/2005/8/layout/hierarchy1"/>
    <dgm:cxn modelId="{B7594657-CB03-4DA0-85C2-549846BF3DFB}" type="presParOf" srcId="{55CCDCF8-B5AD-42AC-9584-C0D5FF89451C}" destId="{34205F4F-CF8D-4BC1-BB33-C4D83C3D7A1B}" srcOrd="0" destOrd="0" presId="urn:microsoft.com/office/officeart/2005/8/layout/hierarchy1"/>
    <dgm:cxn modelId="{6AC5766E-0AEC-44B4-989F-2AB7D1744ADC}" type="presParOf" srcId="{55CCDCF8-B5AD-42AC-9584-C0D5FF89451C}" destId="{BA0F676F-3D83-4A98-A88E-5B39CB260C10}" srcOrd="1" destOrd="0" presId="urn:microsoft.com/office/officeart/2005/8/layout/hierarchy1"/>
    <dgm:cxn modelId="{CC1B602F-CAD3-4517-8923-B3FF87B30A6F}" type="presParOf" srcId="{CA0A0435-692F-445A-BE8F-5E3770897860}" destId="{9DFC5F95-B59D-4839-8F44-D79B7A774C96}" srcOrd="1" destOrd="0" presId="urn:microsoft.com/office/officeart/2005/8/layout/hierarchy1"/>
    <dgm:cxn modelId="{3537F4D9-6251-4A13-964A-6461B82FB28F}" type="presParOf" srcId="{9DFC5F95-B59D-4839-8F44-D79B7A774C96}" destId="{40DBC4A6-90EA-473A-A8B3-22A7DB2F6A4B}" srcOrd="0" destOrd="0" presId="urn:microsoft.com/office/officeart/2005/8/layout/hierarchy1"/>
    <dgm:cxn modelId="{41C33061-0AE0-418A-BBC0-8A750A7DAE9B}" type="presParOf" srcId="{9DFC5F95-B59D-4839-8F44-D79B7A774C96}" destId="{787411F3-FF3D-49CA-84D1-F14C3355AACA}" srcOrd="1" destOrd="0" presId="urn:microsoft.com/office/officeart/2005/8/layout/hierarchy1"/>
    <dgm:cxn modelId="{0EF6B4DC-3807-4F27-8EC2-3B9FA2AC01F0}" type="presParOf" srcId="{787411F3-FF3D-49CA-84D1-F14C3355AACA}" destId="{CA03F950-D090-4A61-9D5F-5DA300D500A5}" srcOrd="0" destOrd="0" presId="urn:microsoft.com/office/officeart/2005/8/layout/hierarchy1"/>
    <dgm:cxn modelId="{48D9C5F7-4A8B-44B1-9264-151201D18BD1}" type="presParOf" srcId="{CA03F950-D090-4A61-9D5F-5DA300D500A5}" destId="{5F8336B4-C21E-495E-9A2D-342103FB554C}" srcOrd="0" destOrd="0" presId="urn:microsoft.com/office/officeart/2005/8/layout/hierarchy1"/>
    <dgm:cxn modelId="{CB2C0E2D-6337-43B2-A25E-7C9484E0E1FB}" type="presParOf" srcId="{CA03F950-D090-4A61-9D5F-5DA300D500A5}" destId="{F05EA039-03C8-4EB9-95B1-556C020745E7}" srcOrd="1" destOrd="0" presId="urn:microsoft.com/office/officeart/2005/8/layout/hierarchy1"/>
    <dgm:cxn modelId="{1F4C7C53-526F-467C-A2D9-FA0D749F70A3}" type="presParOf" srcId="{787411F3-FF3D-49CA-84D1-F14C3355AACA}" destId="{658F5842-B1F7-4645-B440-4F1627FD6EB9}" srcOrd="1" destOrd="0" presId="urn:microsoft.com/office/officeart/2005/8/layout/hierarchy1"/>
    <dgm:cxn modelId="{040E3F3F-4B3B-4784-85A4-0482F6E0B3E4}" type="presParOf" srcId="{AF867C18-0317-46CD-944D-CDA955AF8828}" destId="{D7B688F5-3311-4C78-82E2-37BEAAE5B616}" srcOrd="4" destOrd="0" presId="urn:microsoft.com/office/officeart/2005/8/layout/hierarchy1"/>
    <dgm:cxn modelId="{45E80DE6-B8A8-4852-A301-1AF7CFA6E2A8}" type="presParOf" srcId="{AF867C18-0317-46CD-944D-CDA955AF8828}" destId="{FBEF1CB1-8955-4E30-9630-6C6639B4C38C}" srcOrd="5" destOrd="0" presId="urn:microsoft.com/office/officeart/2005/8/layout/hierarchy1"/>
    <dgm:cxn modelId="{2D59AF01-51B0-4B11-8283-37FB1C051849}" type="presParOf" srcId="{FBEF1CB1-8955-4E30-9630-6C6639B4C38C}" destId="{96063279-E0BD-42A0-BEF8-08D4C578453F}" srcOrd="0" destOrd="0" presId="urn:microsoft.com/office/officeart/2005/8/layout/hierarchy1"/>
    <dgm:cxn modelId="{9ADE60AA-B07D-4515-89DC-ABE7A37C554A}" type="presParOf" srcId="{96063279-E0BD-42A0-BEF8-08D4C578453F}" destId="{A12A3942-2258-4F67-9239-099C72386062}" srcOrd="0" destOrd="0" presId="urn:microsoft.com/office/officeart/2005/8/layout/hierarchy1"/>
    <dgm:cxn modelId="{6CE4F22B-A665-4343-BC50-E3FD87913A43}" type="presParOf" srcId="{96063279-E0BD-42A0-BEF8-08D4C578453F}" destId="{16F4C17B-84CE-4EF9-9CE4-6CB7C0F4B824}" srcOrd="1" destOrd="0" presId="urn:microsoft.com/office/officeart/2005/8/layout/hierarchy1"/>
    <dgm:cxn modelId="{50DC7405-6840-40B6-9C75-0889215BD0CE}" type="presParOf" srcId="{FBEF1CB1-8955-4E30-9630-6C6639B4C38C}" destId="{A4C2B094-5007-4805-9036-61146EC75B3D}" srcOrd="1" destOrd="0" presId="urn:microsoft.com/office/officeart/2005/8/layout/hierarchy1"/>
    <dgm:cxn modelId="{2028B38E-D792-4719-BA31-B253830D2016}" type="presParOf" srcId="{A4C2B094-5007-4805-9036-61146EC75B3D}" destId="{B8189155-444B-45C9-AB50-8018BEF4FEE8}" srcOrd="0" destOrd="0" presId="urn:microsoft.com/office/officeart/2005/8/layout/hierarchy1"/>
    <dgm:cxn modelId="{B4A989A1-4191-42C7-9C82-72041A5313EB}" type="presParOf" srcId="{A4C2B094-5007-4805-9036-61146EC75B3D}" destId="{FF7A76A6-C5A6-4F82-B0A4-C28A0CE02E29}" srcOrd="1" destOrd="0" presId="urn:microsoft.com/office/officeart/2005/8/layout/hierarchy1"/>
    <dgm:cxn modelId="{0201D2F5-99F9-40B5-A877-1218D4C3ACD7}" type="presParOf" srcId="{FF7A76A6-C5A6-4F82-B0A4-C28A0CE02E29}" destId="{2E4205F5-0C0F-4DC3-B64C-A585442E27A7}" srcOrd="0" destOrd="0" presId="urn:microsoft.com/office/officeart/2005/8/layout/hierarchy1"/>
    <dgm:cxn modelId="{CBCD4CF3-9E82-47AC-8529-D36D12CA5B31}" type="presParOf" srcId="{2E4205F5-0C0F-4DC3-B64C-A585442E27A7}" destId="{FB24300C-79BF-4613-B587-9EDE80C8AE33}" srcOrd="0" destOrd="0" presId="urn:microsoft.com/office/officeart/2005/8/layout/hierarchy1"/>
    <dgm:cxn modelId="{0B09E51A-9F67-4072-A522-2425ADE185F2}" type="presParOf" srcId="{2E4205F5-0C0F-4DC3-B64C-A585442E27A7}" destId="{250857AB-15B3-4436-9033-F92625AA3913}" srcOrd="1" destOrd="0" presId="urn:microsoft.com/office/officeart/2005/8/layout/hierarchy1"/>
    <dgm:cxn modelId="{1CF1DAA3-942F-48D5-8F96-E1396AF11539}" type="presParOf" srcId="{FF7A76A6-C5A6-4F82-B0A4-C28A0CE02E29}" destId="{AA713DC0-867B-42BD-999C-105E797BADD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C67218-D0DB-464A-A4EB-6F046C57B5D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4BB24B17-CAD1-46C1-B730-00A89FE54553}">
      <dgm:prSet phldrT="[Text]"/>
      <dgm:spPr/>
      <dgm:t>
        <a:bodyPr/>
        <a:lstStyle/>
        <a:p>
          <a:r>
            <a:rPr lang="he-IL" dirty="0"/>
            <a:t>חליפין לא נכלל בלימוד של כסף </a:t>
          </a:r>
          <a:endParaRPr lang="en-IL" dirty="0"/>
        </a:p>
      </dgm:t>
    </dgm:pt>
    <dgm:pt modelId="{1692A7E4-16E4-4A5B-957C-F53C3DBC2952}" type="parTrans" cxnId="{8AAF92F5-500D-4586-8A50-304D35515A1E}">
      <dgm:prSet/>
      <dgm:spPr/>
      <dgm:t>
        <a:bodyPr/>
        <a:lstStyle/>
        <a:p>
          <a:endParaRPr lang="en-IL"/>
        </a:p>
      </dgm:t>
    </dgm:pt>
    <dgm:pt modelId="{07B006CD-AAD8-43EE-8B78-27B0F38B7E24}" type="sibTrans" cxnId="{8AAF92F5-500D-4586-8A50-304D35515A1E}">
      <dgm:prSet/>
      <dgm:spPr/>
      <dgm:t>
        <a:bodyPr/>
        <a:lstStyle/>
        <a:p>
          <a:endParaRPr lang="en-IL"/>
        </a:p>
      </dgm:t>
    </dgm:pt>
    <dgm:pt modelId="{3AE13634-6CAA-4D11-B488-180D541C6E64}">
      <dgm:prSet/>
      <dgm:spPr/>
      <dgm:t>
        <a:bodyPr/>
        <a:lstStyle/>
        <a:p>
          <a:r>
            <a:rPr lang="en-US" dirty="0"/>
            <a:t>For the Rambam, isn’t </a:t>
          </a:r>
          <a:r>
            <a:rPr lang="he-IL" dirty="0"/>
            <a:t>חליפין</a:t>
          </a:r>
          <a:r>
            <a:rPr lang="en-US" dirty="0"/>
            <a:t> a case of </a:t>
          </a:r>
          <a:r>
            <a:rPr lang="he-IL" dirty="0"/>
            <a:t>הגיע לידה הנאה</a:t>
          </a:r>
          <a:r>
            <a:rPr lang="en-US" dirty="0"/>
            <a:t>? So why shouldn’t it be included? </a:t>
          </a:r>
          <a:r>
            <a:rPr lang="he-IL" dirty="0"/>
            <a:t> </a:t>
          </a:r>
          <a:endParaRPr lang="en-US" dirty="0"/>
        </a:p>
      </dgm:t>
    </dgm:pt>
    <dgm:pt modelId="{B81C635C-CD59-405F-9A25-266F492369B1}" type="parTrans" cxnId="{AC895017-02A7-4226-B7FB-ABF7625F97C0}">
      <dgm:prSet/>
      <dgm:spPr/>
      <dgm:t>
        <a:bodyPr/>
        <a:lstStyle/>
        <a:p>
          <a:endParaRPr lang="en-IL"/>
        </a:p>
      </dgm:t>
    </dgm:pt>
    <dgm:pt modelId="{D102EE44-4113-4A0C-B398-728CCFB5CA5F}" type="sibTrans" cxnId="{AC895017-02A7-4226-B7FB-ABF7625F97C0}">
      <dgm:prSet/>
      <dgm:spPr/>
      <dgm:t>
        <a:bodyPr/>
        <a:lstStyle/>
        <a:p>
          <a:endParaRPr lang="en-IL"/>
        </a:p>
      </dgm:t>
    </dgm:pt>
    <dgm:pt modelId="{FB962121-97A8-4033-8092-1772C3633930}">
      <dgm:prSet phldrT="[Text]"/>
      <dgm:spPr/>
      <dgm:t>
        <a:bodyPr/>
        <a:lstStyle/>
        <a:p>
          <a:r>
            <a:rPr lang="en-US" dirty="0"/>
            <a:t>For </a:t>
          </a:r>
          <a:r>
            <a:rPr lang="en-US" dirty="0" err="1"/>
            <a:t>Tosfot</a:t>
          </a:r>
          <a:r>
            <a:rPr lang="en-US" dirty="0"/>
            <a:t> why didn’t the Torah include </a:t>
          </a:r>
          <a:r>
            <a:rPr lang="he-IL" dirty="0"/>
            <a:t>חליפין</a:t>
          </a:r>
          <a:r>
            <a:rPr lang="en-US" dirty="0"/>
            <a:t>?</a:t>
          </a:r>
          <a:endParaRPr lang="en-IL" dirty="0"/>
        </a:p>
      </dgm:t>
    </dgm:pt>
    <dgm:pt modelId="{C906A671-1A84-4AE1-9BDC-1180C835D07B}" type="parTrans" cxnId="{52BAF6D5-18FA-45DB-993E-6CA16749A0FE}">
      <dgm:prSet/>
      <dgm:spPr/>
      <dgm:t>
        <a:bodyPr/>
        <a:lstStyle/>
        <a:p>
          <a:endParaRPr lang="en-IL"/>
        </a:p>
      </dgm:t>
    </dgm:pt>
    <dgm:pt modelId="{001472F2-88AD-4291-9765-617A30C4C53E}" type="sibTrans" cxnId="{52BAF6D5-18FA-45DB-993E-6CA16749A0FE}">
      <dgm:prSet/>
      <dgm:spPr/>
      <dgm:t>
        <a:bodyPr/>
        <a:lstStyle/>
        <a:p>
          <a:endParaRPr lang="en-IL"/>
        </a:p>
      </dgm:t>
    </dgm:pt>
    <dgm:pt modelId="{648C75CF-0E8F-4482-A09C-46ABE95CF534}">
      <dgm:prSet/>
      <dgm:spPr/>
      <dgm:t>
        <a:bodyPr/>
        <a:lstStyle/>
        <a:p>
          <a:r>
            <a:rPr lang="he-IL" dirty="0"/>
            <a:t>קידושין אמור להיות נכלל </a:t>
          </a:r>
          <a:r>
            <a:rPr lang="he-IL" dirty="0" err="1"/>
            <a:t>בקיחה</a:t>
          </a:r>
          <a:r>
            <a:rPr lang="he-IL" dirty="0"/>
            <a:t> </a:t>
          </a:r>
          <a:r>
            <a:rPr lang="he-IL" dirty="0" err="1"/>
            <a:t>קיחה</a:t>
          </a:r>
          <a:endParaRPr lang="en-US" dirty="0"/>
        </a:p>
      </dgm:t>
    </dgm:pt>
    <dgm:pt modelId="{37E09D19-7793-4F8A-95D0-C0571BEEC200}" type="parTrans" cxnId="{62611228-1F37-4EFC-BA19-AAACE27C016C}">
      <dgm:prSet/>
      <dgm:spPr/>
      <dgm:t>
        <a:bodyPr/>
        <a:lstStyle/>
        <a:p>
          <a:endParaRPr lang="en-IL"/>
        </a:p>
      </dgm:t>
    </dgm:pt>
    <dgm:pt modelId="{74C67A46-E58F-4ACA-BA31-E9810DD83F76}" type="sibTrans" cxnId="{62611228-1F37-4EFC-BA19-AAACE27C016C}">
      <dgm:prSet/>
      <dgm:spPr/>
      <dgm:t>
        <a:bodyPr/>
        <a:lstStyle/>
        <a:p>
          <a:endParaRPr lang="en-IL"/>
        </a:p>
      </dgm:t>
    </dgm:pt>
    <dgm:pt modelId="{B94CC1E3-1657-402B-8439-FA84F789830E}">
      <dgm:prSet/>
      <dgm:spPr/>
      <dgm:t>
        <a:bodyPr/>
        <a:lstStyle/>
        <a:p>
          <a:r>
            <a:rPr lang="he-IL" dirty="0"/>
            <a:t>רשב"א- יש פגם בכבוד וחשיבות חליפין כלפי האישה</a:t>
          </a:r>
          <a:r>
            <a:rPr lang="en-US" dirty="0"/>
            <a:t> </a:t>
          </a:r>
        </a:p>
      </dgm:t>
    </dgm:pt>
    <dgm:pt modelId="{ED6886E2-4722-4987-8A45-6FA961F6E8D8}" type="parTrans" cxnId="{89EA29F8-47F7-4DE3-B47A-F068CC496689}">
      <dgm:prSet/>
      <dgm:spPr/>
      <dgm:t>
        <a:bodyPr/>
        <a:lstStyle/>
        <a:p>
          <a:endParaRPr lang="en-IL"/>
        </a:p>
      </dgm:t>
    </dgm:pt>
    <dgm:pt modelId="{093BA5C8-9EBE-4FDF-8684-24945A12E9F5}" type="sibTrans" cxnId="{89EA29F8-47F7-4DE3-B47A-F068CC496689}">
      <dgm:prSet/>
      <dgm:spPr/>
      <dgm:t>
        <a:bodyPr/>
        <a:lstStyle/>
        <a:p>
          <a:endParaRPr lang="en-IL"/>
        </a:p>
      </dgm:t>
    </dgm:pt>
    <dgm:pt modelId="{A10FBFBF-499D-4EDA-9F61-C73FE55B15F6}">
      <dgm:prSet/>
      <dgm:spPr/>
      <dgm:t>
        <a:bodyPr/>
        <a:lstStyle/>
        <a:p>
          <a:r>
            <a:rPr lang="en-US" dirty="0"/>
            <a:t>It fails to evoke the necessary feelings of being Respected and Valued?</a:t>
          </a:r>
        </a:p>
      </dgm:t>
    </dgm:pt>
    <dgm:pt modelId="{5C2B0BEA-9D17-4FFB-8CB0-29BE95A3ECEE}" type="parTrans" cxnId="{CA77D85C-D57C-47EB-938B-CB23B1EBB8D3}">
      <dgm:prSet/>
      <dgm:spPr/>
      <dgm:t>
        <a:bodyPr/>
        <a:lstStyle/>
        <a:p>
          <a:endParaRPr lang="en-IL"/>
        </a:p>
      </dgm:t>
    </dgm:pt>
    <dgm:pt modelId="{71D4CD9F-9943-447F-A6F5-2343CA00DF63}" type="sibTrans" cxnId="{CA77D85C-D57C-47EB-938B-CB23B1EBB8D3}">
      <dgm:prSet/>
      <dgm:spPr/>
      <dgm:t>
        <a:bodyPr/>
        <a:lstStyle/>
        <a:p>
          <a:endParaRPr lang="en-IL"/>
        </a:p>
      </dgm:t>
    </dgm:pt>
    <dgm:pt modelId="{B3A4C52F-F272-47C2-93F5-EBD024931DDD}">
      <dgm:prSet/>
      <dgm:spPr/>
      <dgm:t>
        <a:bodyPr/>
        <a:lstStyle/>
        <a:p>
          <a:r>
            <a:rPr lang="he-IL" dirty="0"/>
            <a:t>תוס </a:t>
          </a:r>
          <a:r>
            <a:rPr lang="he-IL" dirty="0" err="1"/>
            <a:t>רא"ש</a:t>
          </a:r>
          <a:r>
            <a:rPr lang="en-US" dirty="0"/>
            <a:t> -In reality she won’t accept it</a:t>
          </a:r>
        </a:p>
      </dgm:t>
    </dgm:pt>
    <dgm:pt modelId="{D0EB75F2-FC65-4670-8022-233EE6923277}" type="parTrans" cxnId="{875848A4-BBDB-4EEC-BA34-442EAB035042}">
      <dgm:prSet/>
      <dgm:spPr/>
      <dgm:t>
        <a:bodyPr/>
        <a:lstStyle/>
        <a:p>
          <a:endParaRPr lang="en-IL"/>
        </a:p>
      </dgm:t>
    </dgm:pt>
    <dgm:pt modelId="{D66AAF01-875B-465D-8E8F-31998C91E815}" type="sibTrans" cxnId="{875848A4-BBDB-4EEC-BA34-442EAB035042}">
      <dgm:prSet/>
      <dgm:spPr/>
      <dgm:t>
        <a:bodyPr/>
        <a:lstStyle/>
        <a:p>
          <a:endParaRPr lang="en-IL"/>
        </a:p>
      </dgm:t>
    </dgm:pt>
    <dgm:pt modelId="{A2E37DE7-C7D2-421E-A4EC-8EBDD3234A39}">
      <dgm:prSet/>
      <dgm:spPr/>
      <dgm:t>
        <a:bodyPr/>
        <a:lstStyle/>
        <a:p>
          <a:r>
            <a:rPr lang="en-US" dirty="0"/>
            <a:t>(and </a:t>
          </a:r>
          <a:r>
            <a:rPr lang="he-IL" dirty="0"/>
            <a:t>בטלה דעתה</a:t>
          </a:r>
          <a:r>
            <a:rPr lang="en-US" dirty="0"/>
            <a:t> if she does) </a:t>
          </a:r>
        </a:p>
      </dgm:t>
    </dgm:pt>
    <dgm:pt modelId="{B3028C06-E4DC-4A9E-98F1-B916D21F92AA}" type="parTrans" cxnId="{09B63C17-041D-4CEC-9DB2-49BC2362880D}">
      <dgm:prSet/>
      <dgm:spPr/>
      <dgm:t>
        <a:bodyPr/>
        <a:lstStyle/>
        <a:p>
          <a:endParaRPr lang="en-IL"/>
        </a:p>
      </dgm:t>
    </dgm:pt>
    <dgm:pt modelId="{BFDF2376-1EC1-4585-9F30-49F2468BCBE5}" type="sibTrans" cxnId="{09B63C17-041D-4CEC-9DB2-49BC2362880D}">
      <dgm:prSet/>
      <dgm:spPr/>
      <dgm:t>
        <a:bodyPr/>
        <a:lstStyle/>
        <a:p>
          <a:endParaRPr lang="en-IL"/>
        </a:p>
      </dgm:t>
    </dgm:pt>
    <dgm:pt modelId="{A10046E8-C880-44CC-A826-8BB3503D5992}">
      <dgm:prSet phldrT="[Text]"/>
      <dgm:spPr/>
      <dgm:t>
        <a:bodyPr/>
        <a:lstStyle/>
        <a:p>
          <a:r>
            <a:rPr lang="he-IL" dirty="0"/>
            <a:t>תוס- לאו בכלל כסף</a:t>
          </a:r>
          <a:endParaRPr lang="en-IL" dirty="0"/>
        </a:p>
      </dgm:t>
    </dgm:pt>
    <dgm:pt modelId="{10365703-2DA5-44F7-A96F-CEFC8F73F882}" type="parTrans" cxnId="{BCF1C643-5676-4241-9C39-BC717BB13A01}">
      <dgm:prSet/>
      <dgm:spPr/>
      <dgm:t>
        <a:bodyPr/>
        <a:lstStyle/>
        <a:p>
          <a:endParaRPr lang="en-IL"/>
        </a:p>
      </dgm:t>
    </dgm:pt>
    <dgm:pt modelId="{85E373B6-9334-4591-A4E2-2AFDF345F42E}" type="sibTrans" cxnId="{BCF1C643-5676-4241-9C39-BC717BB13A01}">
      <dgm:prSet/>
      <dgm:spPr/>
      <dgm:t>
        <a:bodyPr/>
        <a:lstStyle/>
        <a:p>
          <a:endParaRPr lang="en-IL"/>
        </a:p>
      </dgm:t>
    </dgm:pt>
    <dgm:pt modelId="{A966E8A6-4329-4B23-8EDB-7744247B2656}">
      <dgm:prSet phldrT="[Text]"/>
      <dgm:spPr/>
      <dgm:t>
        <a:bodyPr/>
        <a:lstStyle/>
        <a:p>
          <a:r>
            <a:rPr lang="he-IL" dirty="0" err="1"/>
            <a:t>ר"ן</a:t>
          </a:r>
          <a:r>
            <a:rPr lang="he-IL" dirty="0"/>
            <a:t> - לא יכול להיות בכלל הדרשה כיון דלא מקניה נפשה</a:t>
          </a:r>
          <a:endParaRPr lang="en-US" dirty="0"/>
        </a:p>
      </dgm:t>
    </dgm:pt>
    <dgm:pt modelId="{205045E0-9837-49E1-982D-E1B6767051E6}" type="parTrans" cxnId="{FD270916-B2A0-40B0-A8C8-86C8BCEAA8AB}">
      <dgm:prSet/>
      <dgm:spPr/>
      <dgm:t>
        <a:bodyPr/>
        <a:lstStyle/>
        <a:p>
          <a:endParaRPr lang="en-IL"/>
        </a:p>
      </dgm:t>
    </dgm:pt>
    <dgm:pt modelId="{10DD834F-F2DD-4464-A243-BCC9F4E19A23}" type="sibTrans" cxnId="{FD270916-B2A0-40B0-A8C8-86C8BCEAA8AB}">
      <dgm:prSet/>
      <dgm:spPr/>
      <dgm:t>
        <a:bodyPr/>
        <a:lstStyle/>
        <a:p>
          <a:endParaRPr lang="en-IL"/>
        </a:p>
      </dgm:t>
    </dgm:pt>
    <dgm:pt modelId="{C77D4D63-AE2A-4FB1-AD1D-791C53989A4A}">
      <dgm:prSet phldrT="[Text]"/>
      <dgm:spPr/>
      <dgm:t>
        <a:bodyPr/>
        <a:lstStyle/>
        <a:p>
          <a:r>
            <a:rPr lang="en-US" dirty="0"/>
            <a:t>The valid </a:t>
          </a:r>
          <a:r>
            <a:rPr lang="he-IL" dirty="0" err="1"/>
            <a:t>קנינים</a:t>
          </a:r>
          <a:r>
            <a:rPr lang="en-US" dirty="0"/>
            <a:t> are  shaped by reality</a:t>
          </a:r>
        </a:p>
      </dgm:t>
    </dgm:pt>
    <dgm:pt modelId="{AE014407-A3F8-4D95-AA9E-F51EFE24217D}" type="parTrans" cxnId="{CABB5FAB-9248-4208-81FF-6A6BA7CA2301}">
      <dgm:prSet/>
      <dgm:spPr/>
      <dgm:t>
        <a:bodyPr/>
        <a:lstStyle/>
        <a:p>
          <a:endParaRPr lang="en-IL"/>
        </a:p>
      </dgm:t>
    </dgm:pt>
    <dgm:pt modelId="{AC8FDB1F-7619-4CE7-AA24-81D53B568B82}" type="sibTrans" cxnId="{CABB5FAB-9248-4208-81FF-6A6BA7CA2301}">
      <dgm:prSet/>
      <dgm:spPr/>
      <dgm:t>
        <a:bodyPr/>
        <a:lstStyle/>
        <a:p>
          <a:endParaRPr lang="en-IL"/>
        </a:p>
      </dgm:t>
    </dgm:pt>
    <dgm:pt modelId="{B49E0F64-A2C8-4549-B7A4-AD3D06442A0D}">
      <dgm:prSet/>
      <dgm:spPr/>
      <dgm:t>
        <a:bodyPr/>
        <a:lstStyle/>
        <a:p>
          <a:r>
            <a:rPr lang="he-IL" dirty="0"/>
            <a:t>חליפין רגיל- מקודשת</a:t>
          </a:r>
          <a:br>
            <a:rPr lang="en-US" dirty="0"/>
          </a:br>
          <a:r>
            <a:rPr lang="he-IL" dirty="0"/>
            <a:t>התחייבות חליפין- אינה מקודשת</a:t>
          </a:r>
          <a:endParaRPr lang="en-US" dirty="0"/>
        </a:p>
      </dgm:t>
    </dgm:pt>
    <dgm:pt modelId="{32652027-B1E5-499B-9753-6481B97ECB5C}" type="parTrans" cxnId="{43E9AC56-DA49-4972-B440-B232F91E57AC}">
      <dgm:prSet/>
      <dgm:spPr/>
      <dgm:t>
        <a:bodyPr/>
        <a:lstStyle/>
        <a:p>
          <a:endParaRPr lang="en-IL"/>
        </a:p>
      </dgm:t>
    </dgm:pt>
    <dgm:pt modelId="{C7C43A82-CC3F-49F5-9A1C-7CDF96F00C46}" type="sibTrans" cxnId="{43E9AC56-DA49-4972-B440-B232F91E57AC}">
      <dgm:prSet/>
      <dgm:spPr/>
      <dgm:t>
        <a:bodyPr/>
        <a:lstStyle/>
        <a:p>
          <a:endParaRPr lang="en-IL"/>
        </a:p>
      </dgm:t>
    </dgm:pt>
    <dgm:pt modelId="{6697052A-ACDF-4B14-BB82-79C6F736B685}">
      <dgm:prSet/>
      <dgm:spPr/>
      <dgm:t>
        <a:bodyPr/>
        <a:lstStyle/>
        <a:p>
          <a:r>
            <a:rPr lang="he-IL" dirty="0"/>
            <a:t>תוס רי"ד</a:t>
          </a:r>
          <a:r>
            <a:rPr lang="en-US" dirty="0"/>
            <a:t> – </a:t>
          </a:r>
          <a:r>
            <a:rPr lang="en-US" dirty="0" err="1"/>
            <a:t>Chalipin</a:t>
          </a:r>
          <a:r>
            <a:rPr lang="en-US" dirty="0"/>
            <a:t> works for kiddushin. </a:t>
          </a:r>
        </a:p>
      </dgm:t>
    </dgm:pt>
    <dgm:pt modelId="{2F4F1405-DF79-4B0D-9B01-764B43EDDF61}" type="parTrans" cxnId="{CBABA135-30EF-43E3-BC37-9FB5E6C0F14A}">
      <dgm:prSet/>
      <dgm:spPr/>
      <dgm:t>
        <a:bodyPr/>
        <a:lstStyle/>
        <a:p>
          <a:endParaRPr lang="en-IL"/>
        </a:p>
      </dgm:t>
    </dgm:pt>
    <dgm:pt modelId="{C63F93FE-1CD4-4F9C-8CA5-F10F4F6648DB}" type="sibTrans" cxnId="{CBABA135-30EF-43E3-BC37-9FB5E6C0F14A}">
      <dgm:prSet/>
      <dgm:spPr/>
      <dgm:t>
        <a:bodyPr/>
        <a:lstStyle/>
        <a:p>
          <a:endParaRPr lang="en-IL"/>
        </a:p>
      </dgm:t>
    </dgm:pt>
    <dgm:pt modelId="{87569D9E-A472-4821-9077-62D5C1355CA5}">
      <dgm:prSet/>
      <dgm:spPr/>
      <dgm:t>
        <a:bodyPr/>
        <a:lstStyle/>
        <a:p>
          <a:r>
            <a:rPr lang="en-US" dirty="0"/>
            <a:t>You just cant be </a:t>
          </a:r>
          <a:r>
            <a:rPr lang="he-IL" dirty="0"/>
            <a:t>מקדש</a:t>
          </a:r>
          <a:r>
            <a:rPr lang="en-US" dirty="0"/>
            <a:t> by committing to later give </a:t>
          </a:r>
          <a:r>
            <a:rPr lang="he-IL" dirty="0"/>
            <a:t>קידושין</a:t>
          </a:r>
          <a:r>
            <a:rPr lang="en-US" dirty="0"/>
            <a:t>. (engagement) </a:t>
          </a:r>
        </a:p>
      </dgm:t>
    </dgm:pt>
    <dgm:pt modelId="{9F0F3F4E-CE4F-4B73-8018-19F5EEE74746}" type="parTrans" cxnId="{5A05A594-584A-44B4-AFC0-08DAE1840CA8}">
      <dgm:prSet/>
      <dgm:spPr/>
      <dgm:t>
        <a:bodyPr/>
        <a:lstStyle/>
        <a:p>
          <a:endParaRPr lang="en-IL"/>
        </a:p>
      </dgm:t>
    </dgm:pt>
    <dgm:pt modelId="{6F66230E-1DB0-4BD2-B445-EF1AE318273F}" type="sibTrans" cxnId="{5A05A594-584A-44B4-AFC0-08DAE1840CA8}">
      <dgm:prSet/>
      <dgm:spPr/>
      <dgm:t>
        <a:bodyPr/>
        <a:lstStyle/>
        <a:p>
          <a:endParaRPr lang="en-IL"/>
        </a:p>
      </dgm:t>
    </dgm:pt>
    <dgm:pt modelId="{FBE62DA8-B223-4A66-B503-CB15520E6EE6}" type="pres">
      <dgm:prSet presAssocID="{A0C67218-D0DB-464A-A4EB-6F046C57B5D6}" presName="hierChild1" presStyleCnt="0">
        <dgm:presLayoutVars>
          <dgm:chPref val="1"/>
          <dgm:dir/>
          <dgm:animOne val="branch"/>
          <dgm:animLvl val="lvl"/>
          <dgm:resizeHandles/>
        </dgm:presLayoutVars>
      </dgm:prSet>
      <dgm:spPr/>
    </dgm:pt>
    <dgm:pt modelId="{4B787BCC-25CD-4C7E-B511-895A1CD6EBC5}" type="pres">
      <dgm:prSet presAssocID="{4BB24B17-CAD1-46C1-B730-00A89FE54553}" presName="hierRoot1" presStyleCnt="0"/>
      <dgm:spPr/>
    </dgm:pt>
    <dgm:pt modelId="{B1DAF0DA-5D6F-4D43-BB4B-A472F225F660}" type="pres">
      <dgm:prSet presAssocID="{4BB24B17-CAD1-46C1-B730-00A89FE54553}" presName="composite" presStyleCnt="0"/>
      <dgm:spPr/>
    </dgm:pt>
    <dgm:pt modelId="{A4FD0470-1618-478F-B9AF-05EE2C1A4167}" type="pres">
      <dgm:prSet presAssocID="{4BB24B17-CAD1-46C1-B730-00A89FE54553}" presName="background" presStyleLbl="node0" presStyleIdx="0" presStyleCnt="3"/>
      <dgm:spPr/>
    </dgm:pt>
    <dgm:pt modelId="{D3AC76A4-C112-4A93-B358-C314AD16B88A}" type="pres">
      <dgm:prSet presAssocID="{4BB24B17-CAD1-46C1-B730-00A89FE54553}" presName="text" presStyleLbl="fgAcc0" presStyleIdx="0" presStyleCnt="3">
        <dgm:presLayoutVars>
          <dgm:chPref val="3"/>
        </dgm:presLayoutVars>
      </dgm:prSet>
      <dgm:spPr/>
    </dgm:pt>
    <dgm:pt modelId="{C04A5959-BB0E-44AA-8FBC-B7C1D0DEECFE}" type="pres">
      <dgm:prSet presAssocID="{4BB24B17-CAD1-46C1-B730-00A89FE54553}" presName="hierChild2" presStyleCnt="0"/>
      <dgm:spPr/>
    </dgm:pt>
    <dgm:pt modelId="{0C84B72F-2F18-467E-9839-B8B67700FB56}" type="pres">
      <dgm:prSet presAssocID="{10365703-2DA5-44F7-A96F-CEFC8F73F882}" presName="Name10" presStyleLbl="parChTrans1D2" presStyleIdx="0" presStyleCnt="6"/>
      <dgm:spPr/>
    </dgm:pt>
    <dgm:pt modelId="{4EC5145E-41F9-4CAE-915D-86F05F87A1A6}" type="pres">
      <dgm:prSet presAssocID="{A10046E8-C880-44CC-A826-8BB3503D5992}" presName="hierRoot2" presStyleCnt="0"/>
      <dgm:spPr/>
    </dgm:pt>
    <dgm:pt modelId="{ED46A318-F34B-45C7-9966-07F668ECA271}" type="pres">
      <dgm:prSet presAssocID="{A10046E8-C880-44CC-A826-8BB3503D5992}" presName="composite2" presStyleCnt="0"/>
      <dgm:spPr/>
    </dgm:pt>
    <dgm:pt modelId="{3D6E1A56-1E0D-40F8-A9C9-33413884EE6C}" type="pres">
      <dgm:prSet presAssocID="{A10046E8-C880-44CC-A826-8BB3503D5992}" presName="background2" presStyleLbl="node2" presStyleIdx="0" presStyleCnt="6"/>
      <dgm:spPr/>
    </dgm:pt>
    <dgm:pt modelId="{7EC225A0-5CD0-4C7E-A09D-3119695E7A4D}" type="pres">
      <dgm:prSet presAssocID="{A10046E8-C880-44CC-A826-8BB3503D5992}" presName="text2" presStyleLbl="fgAcc2" presStyleIdx="0" presStyleCnt="6">
        <dgm:presLayoutVars>
          <dgm:chPref val="3"/>
        </dgm:presLayoutVars>
      </dgm:prSet>
      <dgm:spPr/>
    </dgm:pt>
    <dgm:pt modelId="{B6355DAA-024B-4DBA-B13E-18D6C68801B9}" type="pres">
      <dgm:prSet presAssocID="{A10046E8-C880-44CC-A826-8BB3503D5992}" presName="hierChild3" presStyleCnt="0"/>
      <dgm:spPr/>
    </dgm:pt>
    <dgm:pt modelId="{9F708F0B-EC1A-4E71-8FD0-FE4B0838D847}" type="pres">
      <dgm:prSet presAssocID="{C906A671-1A84-4AE1-9BDC-1180C835D07B}" presName="Name17" presStyleLbl="parChTrans1D3" presStyleIdx="0" presStyleCnt="5"/>
      <dgm:spPr/>
    </dgm:pt>
    <dgm:pt modelId="{A044A480-6542-4B15-A6C1-C9375811E12A}" type="pres">
      <dgm:prSet presAssocID="{FB962121-97A8-4033-8092-1772C3633930}" presName="hierRoot3" presStyleCnt="0"/>
      <dgm:spPr/>
    </dgm:pt>
    <dgm:pt modelId="{F4373D40-4CC8-42E1-AFC3-89C2D88E9DAD}" type="pres">
      <dgm:prSet presAssocID="{FB962121-97A8-4033-8092-1772C3633930}" presName="composite3" presStyleCnt="0"/>
      <dgm:spPr/>
    </dgm:pt>
    <dgm:pt modelId="{BF1A2CE4-ADCB-4E50-8EF1-0C143D13A924}" type="pres">
      <dgm:prSet presAssocID="{FB962121-97A8-4033-8092-1772C3633930}" presName="background3" presStyleLbl="node3" presStyleIdx="0" presStyleCnt="5"/>
      <dgm:spPr>
        <a:solidFill>
          <a:srgbClr val="FF0000"/>
        </a:solidFill>
      </dgm:spPr>
    </dgm:pt>
    <dgm:pt modelId="{160E9854-12BE-4EB6-BF81-F751B724681E}" type="pres">
      <dgm:prSet presAssocID="{FB962121-97A8-4033-8092-1772C3633930}" presName="text3" presStyleLbl="fgAcc3" presStyleIdx="0" presStyleCnt="5">
        <dgm:presLayoutVars>
          <dgm:chPref val="3"/>
        </dgm:presLayoutVars>
      </dgm:prSet>
      <dgm:spPr/>
    </dgm:pt>
    <dgm:pt modelId="{E3671B28-1BFD-4A61-8342-170699C79371}" type="pres">
      <dgm:prSet presAssocID="{FB962121-97A8-4033-8092-1772C3633930}" presName="hierChild4" presStyleCnt="0"/>
      <dgm:spPr/>
    </dgm:pt>
    <dgm:pt modelId="{EE44F250-C0E5-4EC1-A56E-1C5485C18274}" type="pres">
      <dgm:prSet presAssocID="{B81C635C-CD59-405F-9A25-266F492369B1}" presName="Name10" presStyleLbl="parChTrans1D2" presStyleIdx="1" presStyleCnt="6"/>
      <dgm:spPr/>
    </dgm:pt>
    <dgm:pt modelId="{D47B6A71-F21D-438C-8FE2-4B42852CD282}" type="pres">
      <dgm:prSet presAssocID="{3AE13634-6CAA-4D11-B488-180D541C6E64}" presName="hierRoot2" presStyleCnt="0"/>
      <dgm:spPr/>
    </dgm:pt>
    <dgm:pt modelId="{C3DE6F85-C442-4CDB-889B-E94255574B92}" type="pres">
      <dgm:prSet presAssocID="{3AE13634-6CAA-4D11-B488-180D541C6E64}" presName="composite2" presStyleCnt="0"/>
      <dgm:spPr/>
    </dgm:pt>
    <dgm:pt modelId="{8D4A0E8B-213A-4227-BD82-C61E01E427CF}" type="pres">
      <dgm:prSet presAssocID="{3AE13634-6CAA-4D11-B488-180D541C6E64}" presName="background2" presStyleLbl="node2" presStyleIdx="1" presStyleCnt="6"/>
      <dgm:spPr>
        <a:solidFill>
          <a:srgbClr val="FF0000"/>
        </a:solidFill>
      </dgm:spPr>
    </dgm:pt>
    <dgm:pt modelId="{01C97A66-420E-4485-84E6-E51455DC6D67}" type="pres">
      <dgm:prSet presAssocID="{3AE13634-6CAA-4D11-B488-180D541C6E64}" presName="text2" presStyleLbl="fgAcc2" presStyleIdx="1" presStyleCnt="6">
        <dgm:presLayoutVars>
          <dgm:chPref val="3"/>
        </dgm:presLayoutVars>
      </dgm:prSet>
      <dgm:spPr/>
    </dgm:pt>
    <dgm:pt modelId="{339F58D4-4C3B-44FC-865A-CF96B58DCD83}" type="pres">
      <dgm:prSet presAssocID="{3AE13634-6CAA-4D11-B488-180D541C6E64}" presName="hierChild3" presStyleCnt="0"/>
      <dgm:spPr/>
    </dgm:pt>
    <dgm:pt modelId="{4CF44CB0-7E57-4BDC-BE6A-5E1F4E9E95F1}" type="pres">
      <dgm:prSet presAssocID="{205045E0-9837-49E1-982D-E1B6767051E6}" presName="Name10" presStyleLbl="parChTrans1D2" presStyleIdx="2" presStyleCnt="6"/>
      <dgm:spPr/>
    </dgm:pt>
    <dgm:pt modelId="{22395FD3-F264-43A0-BE7B-32F03AB9C0C9}" type="pres">
      <dgm:prSet presAssocID="{A966E8A6-4329-4B23-8EDB-7744247B2656}" presName="hierRoot2" presStyleCnt="0"/>
      <dgm:spPr/>
    </dgm:pt>
    <dgm:pt modelId="{798B99D6-86F2-4644-80C0-8B0D928EF01D}" type="pres">
      <dgm:prSet presAssocID="{A966E8A6-4329-4B23-8EDB-7744247B2656}" presName="composite2" presStyleCnt="0"/>
      <dgm:spPr/>
    </dgm:pt>
    <dgm:pt modelId="{E08B007D-72DE-4D0D-BF45-BC2D6127F3DE}" type="pres">
      <dgm:prSet presAssocID="{A966E8A6-4329-4B23-8EDB-7744247B2656}" presName="background2" presStyleLbl="node2" presStyleIdx="2" presStyleCnt="6"/>
      <dgm:spPr/>
    </dgm:pt>
    <dgm:pt modelId="{7E512905-42AE-46B4-845F-47583A1A5189}" type="pres">
      <dgm:prSet presAssocID="{A966E8A6-4329-4B23-8EDB-7744247B2656}" presName="text2" presStyleLbl="fgAcc2" presStyleIdx="2" presStyleCnt="6">
        <dgm:presLayoutVars>
          <dgm:chPref val="3"/>
        </dgm:presLayoutVars>
      </dgm:prSet>
      <dgm:spPr/>
    </dgm:pt>
    <dgm:pt modelId="{F6572003-B5D5-47D1-BAD6-200D035D46B6}" type="pres">
      <dgm:prSet presAssocID="{A966E8A6-4329-4B23-8EDB-7744247B2656}" presName="hierChild3" presStyleCnt="0"/>
      <dgm:spPr/>
    </dgm:pt>
    <dgm:pt modelId="{5B5F4058-B677-4467-9797-F16257C22FD7}" type="pres">
      <dgm:prSet presAssocID="{AE014407-A3F8-4D95-AA9E-F51EFE24217D}" presName="Name17" presStyleLbl="parChTrans1D3" presStyleIdx="1" presStyleCnt="5"/>
      <dgm:spPr/>
    </dgm:pt>
    <dgm:pt modelId="{9859F5E9-FF30-43A6-BD56-64EE72838707}" type="pres">
      <dgm:prSet presAssocID="{C77D4D63-AE2A-4FB1-AD1D-791C53989A4A}" presName="hierRoot3" presStyleCnt="0"/>
      <dgm:spPr/>
    </dgm:pt>
    <dgm:pt modelId="{BDE8C55A-138C-437C-B037-898D9BA9925E}" type="pres">
      <dgm:prSet presAssocID="{C77D4D63-AE2A-4FB1-AD1D-791C53989A4A}" presName="composite3" presStyleCnt="0"/>
      <dgm:spPr/>
    </dgm:pt>
    <dgm:pt modelId="{F0EDA65E-B63F-43AB-979E-2894C6E8C442}" type="pres">
      <dgm:prSet presAssocID="{C77D4D63-AE2A-4FB1-AD1D-791C53989A4A}" presName="background3" presStyleLbl="node3" presStyleIdx="1" presStyleCnt="5"/>
      <dgm:spPr/>
    </dgm:pt>
    <dgm:pt modelId="{74150DEE-F213-4A73-9F76-2ABE0686AEFB}" type="pres">
      <dgm:prSet presAssocID="{C77D4D63-AE2A-4FB1-AD1D-791C53989A4A}" presName="text3" presStyleLbl="fgAcc3" presStyleIdx="1" presStyleCnt="5">
        <dgm:presLayoutVars>
          <dgm:chPref val="3"/>
        </dgm:presLayoutVars>
      </dgm:prSet>
      <dgm:spPr/>
    </dgm:pt>
    <dgm:pt modelId="{8521FDDD-DC59-470C-AAC7-97760714F0C7}" type="pres">
      <dgm:prSet presAssocID="{C77D4D63-AE2A-4FB1-AD1D-791C53989A4A}" presName="hierChild4" presStyleCnt="0"/>
      <dgm:spPr/>
    </dgm:pt>
    <dgm:pt modelId="{6347EFA8-D520-4C76-966D-95826174C1D1}" type="pres">
      <dgm:prSet presAssocID="{648C75CF-0E8F-4482-A09C-46ABE95CF534}" presName="hierRoot1" presStyleCnt="0"/>
      <dgm:spPr/>
    </dgm:pt>
    <dgm:pt modelId="{A61B7BAF-663C-43B5-8487-D5F4F6867640}" type="pres">
      <dgm:prSet presAssocID="{648C75CF-0E8F-4482-A09C-46ABE95CF534}" presName="composite" presStyleCnt="0"/>
      <dgm:spPr/>
    </dgm:pt>
    <dgm:pt modelId="{C4DC4B09-98FB-44DC-ADA7-594A73898C45}" type="pres">
      <dgm:prSet presAssocID="{648C75CF-0E8F-4482-A09C-46ABE95CF534}" presName="background" presStyleLbl="node0" presStyleIdx="1" presStyleCnt="3"/>
      <dgm:spPr/>
    </dgm:pt>
    <dgm:pt modelId="{B1184E65-9197-4227-BD60-99005A02B707}" type="pres">
      <dgm:prSet presAssocID="{648C75CF-0E8F-4482-A09C-46ABE95CF534}" presName="text" presStyleLbl="fgAcc0" presStyleIdx="1" presStyleCnt="3">
        <dgm:presLayoutVars>
          <dgm:chPref val="3"/>
        </dgm:presLayoutVars>
      </dgm:prSet>
      <dgm:spPr/>
    </dgm:pt>
    <dgm:pt modelId="{FD89544E-07B6-4648-BEB0-20AEDC382C77}" type="pres">
      <dgm:prSet presAssocID="{648C75CF-0E8F-4482-A09C-46ABE95CF534}" presName="hierChild2" presStyleCnt="0"/>
      <dgm:spPr/>
    </dgm:pt>
    <dgm:pt modelId="{18FEC837-EDB5-495C-989C-107A10CA3513}" type="pres">
      <dgm:prSet presAssocID="{ED6886E2-4722-4987-8A45-6FA961F6E8D8}" presName="Name10" presStyleLbl="parChTrans1D2" presStyleIdx="3" presStyleCnt="6"/>
      <dgm:spPr/>
    </dgm:pt>
    <dgm:pt modelId="{931ACBE7-5C49-4664-93EC-26E8D12077FF}" type="pres">
      <dgm:prSet presAssocID="{B94CC1E3-1657-402B-8439-FA84F789830E}" presName="hierRoot2" presStyleCnt="0"/>
      <dgm:spPr/>
    </dgm:pt>
    <dgm:pt modelId="{CFA599D6-E273-4720-B3A6-20111D91FB10}" type="pres">
      <dgm:prSet presAssocID="{B94CC1E3-1657-402B-8439-FA84F789830E}" presName="composite2" presStyleCnt="0"/>
      <dgm:spPr/>
    </dgm:pt>
    <dgm:pt modelId="{F7F18B81-568E-42B5-8440-EAE389980C95}" type="pres">
      <dgm:prSet presAssocID="{B94CC1E3-1657-402B-8439-FA84F789830E}" presName="background2" presStyleLbl="node2" presStyleIdx="3" presStyleCnt="6"/>
      <dgm:spPr/>
    </dgm:pt>
    <dgm:pt modelId="{DD037A8B-B526-49A2-B049-A09D493BD633}" type="pres">
      <dgm:prSet presAssocID="{B94CC1E3-1657-402B-8439-FA84F789830E}" presName="text2" presStyleLbl="fgAcc2" presStyleIdx="3" presStyleCnt="6">
        <dgm:presLayoutVars>
          <dgm:chPref val="3"/>
        </dgm:presLayoutVars>
      </dgm:prSet>
      <dgm:spPr/>
    </dgm:pt>
    <dgm:pt modelId="{01F2A72F-CB3C-455F-97CC-476C5625D53A}" type="pres">
      <dgm:prSet presAssocID="{B94CC1E3-1657-402B-8439-FA84F789830E}" presName="hierChild3" presStyleCnt="0"/>
      <dgm:spPr/>
    </dgm:pt>
    <dgm:pt modelId="{10C1AC93-B70E-4707-8D38-C0749FB06A14}" type="pres">
      <dgm:prSet presAssocID="{5C2B0BEA-9D17-4FFB-8CB0-29BE95A3ECEE}" presName="Name17" presStyleLbl="parChTrans1D3" presStyleIdx="2" presStyleCnt="5"/>
      <dgm:spPr/>
    </dgm:pt>
    <dgm:pt modelId="{809632ED-BB4B-4C3B-AE03-09FBDF428280}" type="pres">
      <dgm:prSet presAssocID="{A10FBFBF-499D-4EDA-9F61-C73FE55B15F6}" presName="hierRoot3" presStyleCnt="0"/>
      <dgm:spPr/>
    </dgm:pt>
    <dgm:pt modelId="{C75A3A2B-B703-4B45-8DAB-7F0DF0663E56}" type="pres">
      <dgm:prSet presAssocID="{A10FBFBF-499D-4EDA-9F61-C73FE55B15F6}" presName="composite3" presStyleCnt="0"/>
      <dgm:spPr/>
    </dgm:pt>
    <dgm:pt modelId="{9BD7F639-D88A-4D52-A9E1-870001DD5336}" type="pres">
      <dgm:prSet presAssocID="{A10FBFBF-499D-4EDA-9F61-C73FE55B15F6}" presName="background3" presStyleLbl="node3" presStyleIdx="2" presStyleCnt="5"/>
      <dgm:spPr/>
    </dgm:pt>
    <dgm:pt modelId="{F4A840F9-7857-49F6-9423-888E0651BB88}" type="pres">
      <dgm:prSet presAssocID="{A10FBFBF-499D-4EDA-9F61-C73FE55B15F6}" presName="text3" presStyleLbl="fgAcc3" presStyleIdx="2" presStyleCnt="5">
        <dgm:presLayoutVars>
          <dgm:chPref val="3"/>
        </dgm:presLayoutVars>
      </dgm:prSet>
      <dgm:spPr/>
    </dgm:pt>
    <dgm:pt modelId="{AAACA440-0D47-41AD-B25D-54FF6E7613EE}" type="pres">
      <dgm:prSet presAssocID="{A10FBFBF-499D-4EDA-9F61-C73FE55B15F6}" presName="hierChild4" presStyleCnt="0"/>
      <dgm:spPr/>
    </dgm:pt>
    <dgm:pt modelId="{4F69C38B-704C-4709-AD4C-AA9D91B9DB3A}" type="pres">
      <dgm:prSet presAssocID="{D0EB75F2-FC65-4670-8022-233EE6923277}" presName="Name10" presStyleLbl="parChTrans1D2" presStyleIdx="4" presStyleCnt="6"/>
      <dgm:spPr/>
    </dgm:pt>
    <dgm:pt modelId="{1CDB6B62-BE9C-4600-BBED-D3A2B8C698D9}" type="pres">
      <dgm:prSet presAssocID="{B3A4C52F-F272-47C2-93F5-EBD024931DDD}" presName="hierRoot2" presStyleCnt="0"/>
      <dgm:spPr/>
    </dgm:pt>
    <dgm:pt modelId="{CA2E15DA-E4B4-447B-BD5D-9CA2C506C5C7}" type="pres">
      <dgm:prSet presAssocID="{B3A4C52F-F272-47C2-93F5-EBD024931DDD}" presName="composite2" presStyleCnt="0"/>
      <dgm:spPr/>
    </dgm:pt>
    <dgm:pt modelId="{5B54A6D8-AE16-4135-9838-DE4816339A51}" type="pres">
      <dgm:prSet presAssocID="{B3A4C52F-F272-47C2-93F5-EBD024931DDD}" presName="background2" presStyleLbl="node2" presStyleIdx="4" presStyleCnt="6"/>
      <dgm:spPr/>
    </dgm:pt>
    <dgm:pt modelId="{0397DF04-A7A7-4CAA-BBAC-59BAEDA2306B}" type="pres">
      <dgm:prSet presAssocID="{B3A4C52F-F272-47C2-93F5-EBD024931DDD}" presName="text2" presStyleLbl="fgAcc2" presStyleIdx="4" presStyleCnt="6">
        <dgm:presLayoutVars>
          <dgm:chPref val="3"/>
        </dgm:presLayoutVars>
      </dgm:prSet>
      <dgm:spPr/>
    </dgm:pt>
    <dgm:pt modelId="{5073A554-1A58-489E-933B-2B302375E8E7}" type="pres">
      <dgm:prSet presAssocID="{B3A4C52F-F272-47C2-93F5-EBD024931DDD}" presName="hierChild3" presStyleCnt="0"/>
      <dgm:spPr/>
    </dgm:pt>
    <dgm:pt modelId="{798707D9-3D5B-463F-A809-6111312656C2}" type="pres">
      <dgm:prSet presAssocID="{B3028C06-E4DC-4A9E-98F1-B916D21F92AA}" presName="Name17" presStyleLbl="parChTrans1D3" presStyleIdx="3" presStyleCnt="5"/>
      <dgm:spPr/>
    </dgm:pt>
    <dgm:pt modelId="{963066D6-3E3E-4471-B9BE-D2467290FC4D}" type="pres">
      <dgm:prSet presAssocID="{A2E37DE7-C7D2-421E-A4EC-8EBDD3234A39}" presName="hierRoot3" presStyleCnt="0"/>
      <dgm:spPr/>
    </dgm:pt>
    <dgm:pt modelId="{FB07FFA7-A2D7-4A81-AD1E-37038BD5334A}" type="pres">
      <dgm:prSet presAssocID="{A2E37DE7-C7D2-421E-A4EC-8EBDD3234A39}" presName="composite3" presStyleCnt="0"/>
      <dgm:spPr/>
    </dgm:pt>
    <dgm:pt modelId="{24A3B9C5-FA8C-4E7C-B94A-505D4391DB0B}" type="pres">
      <dgm:prSet presAssocID="{A2E37DE7-C7D2-421E-A4EC-8EBDD3234A39}" presName="background3" presStyleLbl="node3" presStyleIdx="3" presStyleCnt="5"/>
      <dgm:spPr/>
    </dgm:pt>
    <dgm:pt modelId="{838D97E4-BBBB-4086-B4B3-3E700B81C140}" type="pres">
      <dgm:prSet presAssocID="{A2E37DE7-C7D2-421E-A4EC-8EBDD3234A39}" presName="text3" presStyleLbl="fgAcc3" presStyleIdx="3" presStyleCnt="5">
        <dgm:presLayoutVars>
          <dgm:chPref val="3"/>
        </dgm:presLayoutVars>
      </dgm:prSet>
      <dgm:spPr/>
    </dgm:pt>
    <dgm:pt modelId="{AF0C7639-4B75-4F4F-8697-5B14FA228344}" type="pres">
      <dgm:prSet presAssocID="{A2E37DE7-C7D2-421E-A4EC-8EBDD3234A39}" presName="hierChild4" presStyleCnt="0"/>
      <dgm:spPr/>
    </dgm:pt>
    <dgm:pt modelId="{798C573B-327F-40E7-9B6C-0613982BA24F}" type="pres">
      <dgm:prSet presAssocID="{B49E0F64-A2C8-4549-B7A4-AD3D06442A0D}" presName="hierRoot1" presStyleCnt="0"/>
      <dgm:spPr/>
    </dgm:pt>
    <dgm:pt modelId="{41BD290C-567D-4EE8-9907-E97EF1B96A81}" type="pres">
      <dgm:prSet presAssocID="{B49E0F64-A2C8-4549-B7A4-AD3D06442A0D}" presName="composite" presStyleCnt="0"/>
      <dgm:spPr/>
    </dgm:pt>
    <dgm:pt modelId="{D010A9A9-CF30-4D1F-961A-EB80844FB45F}" type="pres">
      <dgm:prSet presAssocID="{B49E0F64-A2C8-4549-B7A4-AD3D06442A0D}" presName="background" presStyleLbl="node0" presStyleIdx="2" presStyleCnt="3"/>
      <dgm:spPr/>
    </dgm:pt>
    <dgm:pt modelId="{EC6A1713-A9BF-4C4E-A424-15BD0AC567F6}" type="pres">
      <dgm:prSet presAssocID="{B49E0F64-A2C8-4549-B7A4-AD3D06442A0D}" presName="text" presStyleLbl="fgAcc0" presStyleIdx="2" presStyleCnt="3">
        <dgm:presLayoutVars>
          <dgm:chPref val="3"/>
        </dgm:presLayoutVars>
      </dgm:prSet>
      <dgm:spPr/>
    </dgm:pt>
    <dgm:pt modelId="{3E73D44A-3293-4AD5-B5EB-27593805CD5A}" type="pres">
      <dgm:prSet presAssocID="{B49E0F64-A2C8-4549-B7A4-AD3D06442A0D}" presName="hierChild2" presStyleCnt="0"/>
      <dgm:spPr/>
    </dgm:pt>
    <dgm:pt modelId="{EB88B021-2129-499C-80E6-334AFABFC88B}" type="pres">
      <dgm:prSet presAssocID="{2F4F1405-DF79-4B0D-9B01-764B43EDDF61}" presName="Name10" presStyleLbl="parChTrans1D2" presStyleIdx="5" presStyleCnt="6"/>
      <dgm:spPr/>
    </dgm:pt>
    <dgm:pt modelId="{3B35B6F3-7F8C-4CEB-8AB0-31B87EBD6471}" type="pres">
      <dgm:prSet presAssocID="{6697052A-ACDF-4B14-BB82-79C6F736B685}" presName="hierRoot2" presStyleCnt="0"/>
      <dgm:spPr/>
    </dgm:pt>
    <dgm:pt modelId="{A0EF5299-7C53-49A8-A700-FFB1F29D657A}" type="pres">
      <dgm:prSet presAssocID="{6697052A-ACDF-4B14-BB82-79C6F736B685}" presName="composite2" presStyleCnt="0"/>
      <dgm:spPr/>
    </dgm:pt>
    <dgm:pt modelId="{7E3449DC-0820-469F-9E6F-224F0FC3982F}" type="pres">
      <dgm:prSet presAssocID="{6697052A-ACDF-4B14-BB82-79C6F736B685}" presName="background2" presStyleLbl="node2" presStyleIdx="5" presStyleCnt="6"/>
      <dgm:spPr/>
    </dgm:pt>
    <dgm:pt modelId="{46313D5B-4244-4E3D-9FC4-429109E144FD}" type="pres">
      <dgm:prSet presAssocID="{6697052A-ACDF-4B14-BB82-79C6F736B685}" presName="text2" presStyleLbl="fgAcc2" presStyleIdx="5" presStyleCnt="6">
        <dgm:presLayoutVars>
          <dgm:chPref val="3"/>
        </dgm:presLayoutVars>
      </dgm:prSet>
      <dgm:spPr/>
    </dgm:pt>
    <dgm:pt modelId="{EA705584-2B2A-4E1C-9842-E99CD65D3276}" type="pres">
      <dgm:prSet presAssocID="{6697052A-ACDF-4B14-BB82-79C6F736B685}" presName="hierChild3" presStyleCnt="0"/>
      <dgm:spPr/>
    </dgm:pt>
    <dgm:pt modelId="{E6A84434-C9D3-42CE-B273-32D9B2B62327}" type="pres">
      <dgm:prSet presAssocID="{9F0F3F4E-CE4F-4B73-8018-19F5EEE74746}" presName="Name17" presStyleLbl="parChTrans1D3" presStyleIdx="4" presStyleCnt="5"/>
      <dgm:spPr/>
    </dgm:pt>
    <dgm:pt modelId="{3D4D7AFB-260E-4A04-9328-39437FF4BF07}" type="pres">
      <dgm:prSet presAssocID="{87569D9E-A472-4821-9077-62D5C1355CA5}" presName="hierRoot3" presStyleCnt="0"/>
      <dgm:spPr/>
    </dgm:pt>
    <dgm:pt modelId="{35CF46FD-FA01-4AEF-8FC7-CFE2DFC17104}" type="pres">
      <dgm:prSet presAssocID="{87569D9E-A472-4821-9077-62D5C1355CA5}" presName="composite3" presStyleCnt="0"/>
      <dgm:spPr/>
    </dgm:pt>
    <dgm:pt modelId="{24125FA0-B8D4-4C6E-9061-1678C6972708}" type="pres">
      <dgm:prSet presAssocID="{87569D9E-A472-4821-9077-62D5C1355CA5}" presName="background3" presStyleLbl="node3" presStyleIdx="4" presStyleCnt="5"/>
      <dgm:spPr/>
    </dgm:pt>
    <dgm:pt modelId="{1522AF5D-ACA4-478B-AED9-D711089C30CD}" type="pres">
      <dgm:prSet presAssocID="{87569D9E-A472-4821-9077-62D5C1355CA5}" presName="text3" presStyleLbl="fgAcc3" presStyleIdx="4" presStyleCnt="5">
        <dgm:presLayoutVars>
          <dgm:chPref val="3"/>
        </dgm:presLayoutVars>
      </dgm:prSet>
      <dgm:spPr/>
    </dgm:pt>
    <dgm:pt modelId="{7FEE14FD-96AD-4BF5-A365-05FA3F0DA8AD}" type="pres">
      <dgm:prSet presAssocID="{87569D9E-A472-4821-9077-62D5C1355CA5}" presName="hierChild4" presStyleCnt="0"/>
      <dgm:spPr/>
    </dgm:pt>
  </dgm:ptLst>
  <dgm:cxnLst>
    <dgm:cxn modelId="{C6AB1608-3D5E-4985-BFB7-B7397CA90474}" type="presOf" srcId="{A10FBFBF-499D-4EDA-9F61-C73FE55B15F6}" destId="{F4A840F9-7857-49F6-9423-888E0651BB88}" srcOrd="0" destOrd="0" presId="urn:microsoft.com/office/officeart/2005/8/layout/hierarchy1"/>
    <dgm:cxn modelId="{FF864D08-CDBF-43AE-A774-9F5C554D5CEF}" type="presOf" srcId="{D0EB75F2-FC65-4670-8022-233EE6923277}" destId="{4F69C38B-704C-4709-AD4C-AA9D91B9DB3A}" srcOrd="0" destOrd="0" presId="urn:microsoft.com/office/officeart/2005/8/layout/hierarchy1"/>
    <dgm:cxn modelId="{FD270916-B2A0-40B0-A8C8-86C8BCEAA8AB}" srcId="{4BB24B17-CAD1-46C1-B730-00A89FE54553}" destId="{A966E8A6-4329-4B23-8EDB-7744247B2656}" srcOrd="2" destOrd="0" parTransId="{205045E0-9837-49E1-982D-E1B6767051E6}" sibTransId="{10DD834F-F2DD-4464-A243-BCC9F4E19A23}"/>
    <dgm:cxn modelId="{09B63C17-041D-4CEC-9DB2-49BC2362880D}" srcId="{B3A4C52F-F272-47C2-93F5-EBD024931DDD}" destId="{A2E37DE7-C7D2-421E-A4EC-8EBDD3234A39}" srcOrd="0" destOrd="0" parTransId="{B3028C06-E4DC-4A9E-98F1-B916D21F92AA}" sibTransId="{BFDF2376-1EC1-4585-9F30-49F2468BCBE5}"/>
    <dgm:cxn modelId="{AC895017-02A7-4226-B7FB-ABF7625F97C0}" srcId="{4BB24B17-CAD1-46C1-B730-00A89FE54553}" destId="{3AE13634-6CAA-4D11-B488-180D541C6E64}" srcOrd="1" destOrd="0" parTransId="{B81C635C-CD59-405F-9A25-266F492369B1}" sibTransId="{D102EE44-4113-4A0C-B398-728CCFB5CA5F}"/>
    <dgm:cxn modelId="{7485931A-717D-4FAD-A0CD-F608F086817D}" type="presOf" srcId="{10365703-2DA5-44F7-A96F-CEFC8F73F882}" destId="{0C84B72F-2F18-467E-9839-B8B67700FB56}" srcOrd="0" destOrd="0" presId="urn:microsoft.com/office/officeart/2005/8/layout/hierarchy1"/>
    <dgm:cxn modelId="{62611228-1F37-4EFC-BA19-AAACE27C016C}" srcId="{A0C67218-D0DB-464A-A4EB-6F046C57B5D6}" destId="{648C75CF-0E8F-4482-A09C-46ABE95CF534}" srcOrd="1" destOrd="0" parTransId="{37E09D19-7793-4F8A-95D0-C0571BEEC200}" sibTransId="{74C67A46-E58F-4ACA-BA31-E9810DD83F76}"/>
    <dgm:cxn modelId="{137CC62D-B079-4918-A834-3DB2E8723015}" type="presOf" srcId="{205045E0-9837-49E1-982D-E1B6767051E6}" destId="{4CF44CB0-7E57-4BDC-BE6A-5E1F4E9E95F1}" srcOrd="0" destOrd="0" presId="urn:microsoft.com/office/officeart/2005/8/layout/hierarchy1"/>
    <dgm:cxn modelId="{A0F9FE2E-1C95-410A-BC07-1A997B286B6E}" type="presOf" srcId="{B94CC1E3-1657-402B-8439-FA84F789830E}" destId="{DD037A8B-B526-49A2-B049-A09D493BD633}" srcOrd="0" destOrd="0" presId="urn:microsoft.com/office/officeart/2005/8/layout/hierarchy1"/>
    <dgm:cxn modelId="{CBABA135-30EF-43E3-BC37-9FB5E6C0F14A}" srcId="{B49E0F64-A2C8-4549-B7A4-AD3D06442A0D}" destId="{6697052A-ACDF-4B14-BB82-79C6F736B685}" srcOrd="0" destOrd="0" parTransId="{2F4F1405-DF79-4B0D-9B01-764B43EDDF61}" sibTransId="{C63F93FE-1CD4-4F9C-8CA5-F10F4F6648DB}"/>
    <dgm:cxn modelId="{CA77D85C-D57C-47EB-938B-CB23B1EBB8D3}" srcId="{B94CC1E3-1657-402B-8439-FA84F789830E}" destId="{A10FBFBF-499D-4EDA-9F61-C73FE55B15F6}" srcOrd="0" destOrd="0" parTransId="{5C2B0BEA-9D17-4FFB-8CB0-29BE95A3ECEE}" sibTransId="{71D4CD9F-9943-447F-A6F5-2343CA00DF63}"/>
    <dgm:cxn modelId="{26A82A5D-A2A8-4F6D-9D83-D8E774AA70F7}" type="presOf" srcId="{A0C67218-D0DB-464A-A4EB-6F046C57B5D6}" destId="{FBE62DA8-B223-4A66-B503-CB15520E6EE6}" srcOrd="0" destOrd="0" presId="urn:microsoft.com/office/officeart/2005/8/layout/hierarchy1"/>
    <dgm:cxn modelId="{2F495E43-4D46-4F67-8751-EF2C22A2FD5F}" type="presOf" srcId="{AE014407-A3F8-4D95-AA9E-F51EFE24217D}" destId="{5B5F4058-B677-4467-9797-F16257C22FD7}" srcOrd="0" destOrd="0" presId="urn:microsoft.com/office/officeart/2005/8/layout/hierarchy1"/>
    <dgm:cxn modelId="{BCF1C643-5676-4241-9C39-BC717BB13A01}" srcId="{4BB24B17-CAD1-46C1-B730-00A89FE54553}" destId="{A10046E8-C880-44CC-A826-8BB3503D5992}" srcOrd="0" destOrd="0" parTransId="{10365703-2DA5-44F7-A96F-CEFC8F73F882}" sibTransId="{85E373B6-9334-4591-A4E2-2AFDF345F42E}"/>
    <dgm:cxn modelId="{2805B867-4FCF-439D-8626-71A4A0A0492E}" type="presOf" srcId="{648C75CF-0E8F-4482-A09C-46ABE95CF534}" destId="{B1184E65-9197-4227-BD60-99005A02B707}" srcOrd="0" destOrd="0" presId="urn:microsoft.com/office/officeart/2005/8/layout/hierarchy1"/>
    <dgm:cxn modelId="{6B142D6B-8462-4AEB-96B7-9A4073B72F09}" type="presOf" srcId="{C77D4D63-AE2A-4FB1-AD1D-791C53989A4A}" destId="{74150DEE-F213-4A73-9F76-2ABE0686AEFB}" srcOrd="0" destOrd="0" presId="urn:microsoft.com/office/officeart/2005/8/layout/hierarchy1"/>
    <dgm:cxn modelId="{6BAADD6E-31A8-4778-9573-A2BB1CBE6309}" type="presOf" srcId="{4BB24B17-CAD1-46C1-B730-00A89FE54553}" destId="{D3AC76A4-C112-4A93-B358-C314AD16B88A}" srcOrd="0" destOrd="0" presId="urn:microsoft.com/office/officeart/2005/8/layout/hierarchy1"/>
    <dgm:cxn modelId="{43E9AC56-DA49-4972-B440-B232F91E57AC}" srcId="{A0C67218-D0DB-464A-A4EB-6F046C57B5D6}" destId="{B49E0F64-A2C8-4549-B7A4-AD3D06442A0D}" srcOrd="2" destOrd="0" parTransId="{32652027-B1E5-499B-9753-6481B97ECB5C}" sibTransId="{C7C43A82-CC3F-49F5-9A1C-7CDF96F00C46}"/>
    <dgm:cxn modelId="{62EF065A-17E0-41C0-8D18-434F611657C4}" type="presOf" srcId="{2F4F1405-DF79-4B0D-9B01-764B43EDDF61}" destId="{EB88B021-2129-499C-80E6-334AFABFC88B}" srcOrd="0" destOrd="0" presId="urn:microsoft.com/office/officeart/2005/8/layout/hierarchy1"/>
    <dgm:cxn modelId="{04320B7C-7CFD-4B2C-B3F7-F9E82FE48544}" type="presOf" srcId="{9F0F3F4E-CE4F-4B73-8018-19F5EEE74746}" destId="{E6A84434-C9D3-42CE-B273-32D9B2B62327}" srcOrd="0" destOrd="0" presId="urn:microsoft.com/office/officeart/2005/8/layout/hierarchy1"/>
    <dgm:cxn modelId="{3BD9CF87-2107-4472-B2E3-BD0D8E5B6C0B}" type="presOf" srcId="{A2E37DE7-C7D2-421E-A4EC-8EBDD3234A39}" destId="{838D97E4-BBBB-4086-B4B3-3E700B81C140}" srcOrd="0" destOrd="0" presId="urn:microsoft.com/office/officeart/2005/8/layout/hierarchy1"/>
    <dgm:cxn modelId="{F381AE89-175F-4EC8-8E45-B6092A5799C6}" type="presOf" srcId="{87569D9E-A472-4821-9077-62D5C1355CA5}" destId="{1522AF5D-ACA4-478B-AED9-D711089C30CD}" srcOrd="0" destOrd="0" presId="urn:microsoft.com/office/officeart/2005/8/layout/hierarchy1"/>
    <dgm:cxn modelId="{5A05A594-584A-44B4-AFC0-08DAE1840CA8}" srcId="{6697052A-ACDF-4B14-BB82-79C6F736B685}" destId="{87569D9E-A472-4821-9077-62D5C1355CA5}" srcOrd="0" destOrd="0" parTransId="{9F0F3F4E-CE4F-4B73-8018-19F5EEE74746}" sibTransId="{6F66230E-1DB0-4BD2-B445-EF1AE318273F}"/>
    <dgm:cxn modelId="{C3B45B9C-F5F1-4933-B686-7511B6FC922A}" type="presOf" srcId="{6697052A-ACDF-4B14-BB82-79C6F736B685}" destId="{46313D5B-4244-4E3D-9FC4-429109E144FD}" srcOrd="0" destOrd="0" presId="urn:microsoft.com/office/officeart/2005/8/layout/hierarchy1"/>
    <dgm:cxn modelId="{91A835A0-8481-429F-B6E0-158EC2A385C7}" type="presOf" srcId="{B3A4C52F-F272-47C2-93F5-EBD024931DDD}" destId="{0397DF04-A7A7-4CAA-BBAC-59BAEDA2306B}" srcOrd="0" destOrd="0" presId="urn:microsoft.com/office/officeart/2005/8/layout/hierarchy1"/>
    <dgm:cxn modelId="{875848A4-BBDB-4EEC-BA34-442EAB035042}" srcId="{648C75CF-0E8F-4482-A09C-46ABE95CF534}" destId="{B3A4C52F-F272-47C2-93F5-EBD024931DDD}" srcOrd="1" destOrd="0" parTransId="{D0EB75F2-FC65-4670-8022-233EE6923277}" sibTransId="{D66AAF01-875B-465D-8E8F-31998C91E815}"/>
    <dgm:cxn modelId="{433FFCA9-038A-4901-9248-22091FCB6254}" type="presOf" srcId="{A966E8A6-4329-4B23-8EDB-7744247B2656}" destId="{7E512905-42AE-46B4-845F-47583A1A5189}" srcOrd="0" destOrd="0" presId="urn:microsoft.com/office/officeart/2005/8/layout/hierarchy1"/>
    <dgm:cxn modelId="{CABB5FAB-9248-4208-81FF-6A6BA7CA2301}" srcId="{A966E8A6-4329-4B23-8EDB-7744247B2656}" destId="{C77D4D63-AE2A-4FB1-AD1D-791C53989A4A}" srcOrd="0" destOrd="0" parTransId="{AE014407-A3F8-4D95-AA9E-F51EFE24217D}" sibTransId="{AC8FDB1F-7619-4CE7-AA24-81D53B568B82}"/>
    <dgm:cxn modelId="{C1C2B7B0-53FB-4E44-90F3-C8D49A26EE5B}" type="presOf" srcId="{B81C635C-CD59-405F-9A25-266F492369B1}" destId="{EE44F250-C0E5-4EC1-A56E-1C5485C18274}" srcOrd="0" destOrd="0" presId="urn:microsoft.com/office/officeart/2005/8/layout/hierarchy1"/>
    <dgm:cxn modelId="{7B921CBD-6EB1-4A60-BAE0-2CAF4EC89C63}" type="presOf" srcId="{B49E0F64-A2C8-4549-B7A4-AD3D06442A0D}" destId="{EC6A1713-A9BF-4C4E-A424-15BD0AC567F6}" srcOrd="0" destOrd="0" presId="urn:microsoft.com/office/officeart/2005/8/layout/hierarchy1"/>
    <dgm:cxn modelId="{CA6721BE-24BF-4C76-A10B-E5F1F971A57E}" type="presOf" srcId="{FB962121-97A8-4033-8092-1772C3633930}" destId="{160E9854-12BE-4EB6-BF81-F751B724681E}" srcOrd="0" destOrd="0" presId="urn:microsoft.com/office/officeart/2005/8/layout/hierarchy1"/>
    <dgm:cxn modelId="{BE6BF3BE-AAB7-4CEE-867D-0762FD95B7B6}" type="presOf" srcId="{A10046E8-C880-44CC-A826-8BB3503D5992}" destId="{7EC225A0-5CD0-4C7E-A09D-3119695E7A4D}" srcOrd="0" destOrd="0" presId="urn:microsoft.com/office/officeart/2005/8/layout/hierarchy1"/>
    <dgm:cxn modelId="{02CE39C0-859B-4FCA-9720-2E7056DF1EC2}" type="presOf" srcId="{5C2B0BEA-9D17-4FFB-8CB0-29BE95A3ECEE}" destId="{10C1AC93-B70E-4707-8D38-C0749FB06A14}" srcOrd="0" destOrd="0" presId="urn:microsoft.com/office/officeart/2005/8/layout/hierarchy1"/>
    <dgm:cxn modelId="{364D36C1-E0AB-4670-A658-1DC4D6D0A2E7}" type="presOf" srcId="{3AE13634-6CAA-4D11-B488-180D541C6E64}" destId="{01C97A66-420E-4485-84E6-E51455DC6D67}" srcOrd="0" destOrd="0" presId="urn:microsoft.com/office/officeart/2005/8/layout/hierarchy1"/>
    <dgm:cxn modelId="{24D9DAC2-05F5-4A73-A8E1-B99CAC313180}" type="presOf" srcId="{C906A671-1A84-4AE1-9BDC-1180C835D07B}" destId="{9F708F0B-EC1A-4E71-8FD0-FE4B0838D847}" srcOrd="0" destOrd="0" presId="urn:microsoft.com/office/officeart/2005/8/layout/hierarchy1"/>
    <dgm:cxn modelId="{52BAF6D5-18FA-45DB-993E-6CA16749A0FE}" srcId="{A10046E8-C880-44CC-A826-8BB3503D5992}" destId="{FB962121-97A8-4033-8092-1772C3633930}" srcOrd="0" destOrd="0" parTransId="{C906A671-1A84-4AE1-9BDC-1180C835D07B}" sibTransId="{001472F2-88AD-4291-9765-617A30C4C53E}"/>
    <dgm:cxn modelId="{678FE6DE-688A-4BD7-9D4B-6729B349B34E}" type="presOf" srcId="{B3028C06-E4DC-4A9E-98F1-B916D21F92AA}" destId="{798707D9-3D5B-463F-A809-6111312656C2}" srcOrd="0" destOrd="0" presId="urn:microsoft.com/office/officeart/2005/8/layout/hierarchy1"/>
    <dgm:cxn modelId="{8AAF92F5-500D-4586-8A50-304D35515A1E}" srcId="{A0C67218-D0DB-464A-A4EB-6F046C57B5D6}" destId="{4BB24B17-CAD1-46C1-B730-00A89FE54553}" srcOrd="0" destOrd="0" parTransId="{1692A7E4-16E4-4A5B-957C-F53C3DBC2952}" sibTransId="{07B006CD-AAD8-43EE-8B78-27B0F38B7E24}"/>
    <dgm:cxn modelId="{89EA29F8-47F7-4DE3-B47A-F068CC496689}" srcId="{648C75CF-0E8F-4482-A09C-46ABE95CF534}" destId="{B94CC1E3-1657-402B-8439-FA84F789830E}" srcOrd="0" destOrd="0" parTransId="{ED6886E2-4722-4987-8A45-6FA961F6E8D8}" sibTransId="{093BA5C8-9EBE-4FDF-8684-24945A12E9F5}"/>
    <dgm:cxn modelId="{18AB34FC-6A28-463C-A684-7C44B21FDB88}" type="presOf" srcId="{ED6886E2-4722-4987-8A45-6FA961F6E8D8}" destId="{18FEC837-EDB5-495C-989C-107A10CA3513}" srcOrd="0" destOrd="0" presId="urn:microsoft.com/office/officeart/2005/8/layout/hierarchy1"/>
    <dgm:cxn modelId="{206067D9-25D2-4AFF-A464-BA8D50FB642B}" type="presParOf" srcId="{FBE62DA8-B223-4A66-B503-CB15520E6EE6}" destId="{4B787BCC-25CD-4C7E-B511-895A1CD6EBC5}" srcOrd="0" destOrd="0" presId="urn:microsoft.com/office/officeart/2005/8/layout/hierarchy1"/>
    <dgm:cxn modelId="{1BBE5F44-E6CB-42CA-9E5D-FCF1DE4EF00B}" type="presParOf" srcId="{4B787BCC-25CD-4C7E-B511-895A1CD6EBC5}" destId="{B1DAF0DA-5D6F-4D43-BB4B-A472F225F660}" srcOrd="0" destOrd="0" presId="urn:microsoft.com/office/officeart/2005/8/layout/hierarchy1"/>
    <dgm:cxn modelId="{DBBF5D4D-0B9B-4F3C-A585-F1085E1E61A9}" type="presParOf" srcId="{B1DAF0DA-5D6F-4D43-BB4B-A472F225F660}" destId="{A4FD0470-1618-478F-B9AF-05EE2C1A4167}" srcOrd="0" destOrd="0" presId="urn:microsoft.com/office/officeart/2005/8/layout/hierarchy1"/>
    <dgm:cxn modelId="{9C991F6D-D842-4DD2-A957-EE75FC11A731}" type="presParOf" srcId="{B1DAF0DA-5D6F-4D43-BB4B-A472F225F660}" destId="{D3AC76A4-C112-4A93-B358-C314AD16B88A}" srcOrd="1" destOrd="0" presId="urn:microsoft.com/office/officeart/2005/8/layout/hierarchy1"/>
    <dgm:cxn modelId="{F483223C-15C0-4E3F-B234-62E26CA387FC}" type="presParOf" srcId="{4B787BCC-25CD-4C7E-B511-895A1CD6EBC5}" destId="{C04A5959-BB0E-44AA-8FBC-B7C1D0DEECFE}" srcOrd="1" destOrd="0" presId="urn:microsoft.com/office/officeart/2005/8/layout/hierarchy1"/>
    <dgm:cxn modelId="{BB7AAD9B-3103-4122-954E-5C2D1974899B}" type="presParOf" srcId="{C04A5959-BB0E-44AA-8FBC-B7C1D0DEECFE}" destId="{0C84B72F-2F18-467E-9839-B8B67700FB56}" srcOrd="0" destOrd="0" presId="urn:microsoft.com/office/officeart/2005/8/layout/hierarchy1"/>
    <dgm:cxn modelId="{0A64106C-1237-4A26-A13A-5E27F8F5D40E}" type="presParOf" srcId="{C04A5959-BB0E-44AA-8FBC-B7C1D0DEECFE}" destId="{4EC5145E-41F9-4CAE-915D-86F05F87A1A6}" srcOrd="1" destOrd="0" presId="urn:microsoft.com/office/officeart/2005/8/layout/hierarchy1"/>
    <dgm:cxn modelId="{502FA817-F254-42D8-9B46-B392024E95CB}" type="presParOf" srcId="{4EC5145E-41F9-4CAE-915D-86F05F87A1A6}" destId="{ED46A318-F34B-45C7-9966-07F668ECA271}" srcOrd="0" destOrd="0" presId="urn:microsoft.com/office/officeart/2005/8/layout/hierarchy1"/>
    <dgm:cxn modelId="{66ED28FE-0D3C-47C8-B8CE-FFCDF8D82463}" type="presParOf" srcId="{ED46A318-F34B-45C7-9966-07F668ECA271}" destId="{3D6E1A56-1E0D-40F8-A9C9-33413884EE6C}" srcOrd="0" destOrd="0" presId="urn:microsoft.com/office/officeart/2005/8/layout/hierarchy1"/>
    <dgm:cxn modelId="{43C9AA22-E13E-4F73-8510-EBCD681C55F5}" type="presParOf" srcId="{ED46A318-F34B-45C7-9966-07F668ECA271}" destId="{7EC225A0-5CD0-4C7E-A09D-3119695E7A4D}" srcOrd="1" destOrd="0" presId="urn:microsoft.com/office/officeart/2005/8/layout/hierarchy1"/>
    <dgm:cxn modelId="{2B577A84-C77E-4EAC-8467-DC6A8AC65B3A}" type="presParOf" srcId="{4EC5145E-41F9-4CAE-915D-86F05F87A1A6}" destId="{B6355DAA-024B-4DBA-B13E-18D6C68801B9}" srcOrd="1" destOrd="0" presId="urn:microsoft.com/office/officeart/2005/8/layout/hierarchy1"/>
    <dgm:cxn modelId="{80F0A5F1-A50A-4E6B-8206-04114B26D754}" type="presParOf" srcId="{B6355DAA-024B-4DBA-B13E-18D6C68801B9}" destId="{9F708F0B-EC1A-4E71-8FD0-FE4B0838D847}" srcOrd="0" destOrd="0" presId="urn:microsoft.com/office/officeart/2005/8/layout/hierarchy1"/>
    <dgm:cxn modelId="{3B8B0F83-2C0E-4BB5-805E-0A718CD7D246}" type="presParOf" srcId="{B6355DAA-024B-4DBA-B13E-18D6C68801B9}" destId="{A044A480-6542-4B15-A6C1-C9375811E12A}" srcOrd="1" destOrd="0" presId="urn:microsoft.com/office/officeart/2005/8/layout/hierarchy1"/>
    <dgm:cxn modelId="{6FBC3429-F071-4833-A719-6442124FA21D}" type="presParOf" srcId="{A044A480-6542-4B15-A6C1-C9375811E12A}" destId="{F4373D40-4CC8-42E1-AFC3-89C2D88E9DAD}" srcOrd="0" destOrd="0" presId="urn:microsoft.com/office/officeart/2005/8/layout/hierarchy1"/>
    <dgm:cxn modelId="{2FB0B604-20A7-490A-A7AC-5AA2C80F106F}" type="presParOf" srcId="{F4373D40-4CC8-42E1-AFC3-89C2D88E9DAD}" destId="{BF1A2CE4-ADCB-4E50-8EF1-0C143D13A924}" srcOrd="0" destOrd="0" presId="urn:microsoft.com/office/officeart/2005/8/layout/hierarchy1"/>
    <dgm:cxn modelId="{EB1CAD2A-67D0-47C0-A797-62CE50576CA4}" type="presParOf" srcId="{F4373D40-4CC8-42E1-AFC3-89C2D88E9DAD}" destId="{160E9854-12BE-4EB6-BF81-F751B724681E}" srcOrd="1" destOrd="0" presId="urn:microsoft.com/office/officeart/2005/8/layout/hierarchy1"/>
    <dgm:cxn modelId="{5E5F20B1-A9F2-453D-B110-091F06ED9FEA}" type="presParOf" srcId="{A044A480-6542-4B15-A6C1-C9375811E12A}" destId="{E3671B28-1BFD-4A61-8342-170699C79371}" srcOrd="1" destOrd="0" presId="urn:microsoft.com/office/officeart/2005/8/layout/hierarchy1"/>
    <dgm:cxn modelId="{5FB68C93-A544-4099-8AAA-4164FA444B77}" type="presParOf" srcId="{C04A5959-BB0E-44AA-8FBC-B7C1D0DEECFE}" destId="{EE44F250-C0E5-4EC1-A56E-1C5485C18274}" srcOrd="2" destOrd="0" presId="urn:microsoft.com/office/officeart/2005/8/layout/hierarchy1"/>
    <dgm:cxn modelId="{95FA0D79-AB84-4BFC-B5C9-379F975F1927}" type="presParOf" srcId="{C04A5959-BB0E-44AA-8FBC-B7C1D0DEECFE}" destId="{D47B6A71-F21D-438C-8FE2-4B42852CD282}" srcOrd="3" destOrd="0" presId="urn:microsoft.com/office/officeart/2005/8/layout/hierarchy1"/>
    <dgm:cxn modelId="{BC35E0DB-6AAC-4B4E-9977-C0ECE4CCA818}" type="presParOf" srcId="{D47B6A71-F21D-438C-8FE2-4B42852CD282}" destId="{C3DE6F85-C442-4CDB-889B-E94255574B92}" srcOrd="0" destOrd="0" presId="urn:microsoft.com/office/officeart/2005/8/layout/hierarchy1"/>
    <dgm:cxn modelId="{26DAF464-0ACF-492B-963C-8150D79C7250}" type="presParOf" srcId="{C3DE6F85-C442-4CDB-889B-E94255574B92}" destId="{8D4A0E8B-213A-4227-BD82-C61E01E427CF}" srcOrd="0" destOrd="0" presId="urn:microsoft.com/office/officeart/2005/8/layout/hierarchy1"/>
    <dgm:cxn modelId="{6497F9C4-7EC6-4088-9804-56244BB72CA5}" type="presParOf" srcId="{C3DE6F85-C442-4CDB-889B-E94255574B92}" destId="{01C97A66-420E-4485-84E6-E51455DC6D67}" srcOrd="1" destOrd="0" presId="urn:microsoft.com/office/officeart/2005/8/layout/hierarchy1"/>
    <dgm:cxn modelId="{A844CA6E-67F4-42A8-B68E-8A8A4383B21C}" type="presParOf" srcId="{D47B6A71-F21D-438C-8FE2-4B42852CD282}" destId="{339F58D4-4C3B-44FC-865A-CF96B58DCD83}" srcOrd="1" destOrd="0" presId="urn:microsoft.com/office/officeart/2005/8/layout/hierarchy1"/>
    <dgm:cxn modelId="{FE4F958E-F7E0-4E06-A1DD-3E0FD2C6C6C6}" type="presParOf" srcId="{C04A5959-BB0E-44AA-8FBC-B7C1D0DEECFE}" destId="{4CF44CB0-7E57-4BDC-BE6A-5E1F4E9E95F1}" srcOrd="4" destOrd="0" presId="urn:microsoft.com/office/officeart/2005/8/layout/hierarchy1"/>
    <dgm:cxn modelId="{191D5804-08AB-4FC8-BCFC-56B8411B3C4A}" type="presParOf" srcId="{C04A5959-BB0E-44AA-8FBC-B7C1D0DEECFE}" destId="{22395FD3-F264-43A0-BE7B-32F03AB9C0C9}" srcOrd="5" destOrd="0" presId="urn:microsoft.com/office/officeart/2005/8/layout/hierarchy1"/>
    <dgm:cxn modelId="{DE5C55BA-1220-41BC-84CF-CEE77F1C28D7}" type="presParOf" srcId="{22395FD3-F264-43A0-BE7B-32F03AB9C0C9}" destId="{798B99D6-86F2-4644-80C0-8B0D928EF01D}" srcOrd="0" destOrd="0" presId="urn:microsoft.com/office/officeart/2005/8/layout/hierarchy1"/>
    <dgm:cxn modelId="{63C2599A-B29A-4924-AF7C-8F4A74B17DFD}" type="presParOf" srcId="{798B99D6-86F2-4644-80C0-8B0D928EF01D}" destId="{E08B007D-72DE-4D0D-BF45-BC2D6127F3DE}" srcOrd="0" destOrd="0" presId="urn:microsoft.com/office/officeart/2005/8/layout/hierarchy1"/>
    <dgm:cxn modelId="{533C21D6-B5C9-47D4-AFD5-881ADC8B488C}" type="presParOf" srcId="{798B99D6-86F2-4644-80C0-8B0D928EF01D}" destId="{7E512905-42AE-46B4-845F-47583A1A5189}" srcOrd="1" destOrd="0" presId="urn:microsoft.com/office/officeart/2005/8/layout/hierarchy1"/>
    <dgm:cxn modelId="{E11083E1-0B03-4E6E-B096-B34544F19589}" type="presParOf" srcId="{22395FD3-F264-43A0-BE7B-32F03AB9C0C9}" destId="{F6572003-B5D5-47D1-BAD6-200D035D46B6}" srcOrd="1" destOrd="0" presId="urn:microsoft.com/office/officeart/2005/8/layout/hierarchy1"/>
    <dgm:cxn modelId="{ACFBF132-08A1-42B6-AB32-B3F79F17467C}" type="presParOf" srcId="{F6572003-B5D5-47D1-BAD6-200D035D46B6}" destId="{5B5F4058-B677-4467-9797-F16257C22FD7}" srcOrd="0" destOrd="0" presId="urn:microsoft.com/office/officeart/2005/8/layout/hierarchy1"/>
    <dgm:cxn modelId="{7A94F286-9F59-4BC2-8FC7-C2BA1E9857AE}" type="presParOf" srcId="{F6572003-B5D5-47D1-BAD6-200D035D46B6}" destId="{9859F5E9-FF30-43A6-BD56-64EE72838707}" srcOrd="1" destOrd="0" presId="urn:microsoft.com/office/officeart/2005/8/layout/hierarchy1"/>
    <dgm:cxn modelId="{3D7F008B-9972-446C-B9AB-3418B1B11955}" type="presParOf" srcId="{9859F5E9-FF30-43A6-BD56-64EE72838707}" destId="{BDE8C55A-138C-437C-B037-898D9BA9925E}" srcOrd="0" destOrd="0" presId="urn:microsoft.com/office/officeart/2005/8/layout/hierarchy1"/>
    <dgm:cxn modelId="{E771C197-45A1-49DC-BECA-5AAB161D4319}" type="presParOf" srcId="{BDE8C55A-138C-437C-B037-898D9BA9925E}" destId="{F0EDA65E-B63F-43AB-979E-2894C6E8C442}" srcOrd="0" destOrd="0" presId="urn:microsoft.com/office/officeart/2005/8/layout/hierarchy1"/>
    <dgm:cxn modelId="{7DA0A28C-1F57-487A-8A6E-34A7F123E734}" type="presParOf" srcId="{BDE8C55A-138C-437C-B037-898D9BA9925E}" destId="{74150DEE-F213-4A73-9F76-2ABE0686AEFB}" srcOrd="1" destOrd="0" presId="urn:microsoft.com/office/officeart/2005/8/layout/hierarchy1"/>
    <dgm:cxn modelId="{C78BF82C-C186-4F5D-BC57-65AD4D42B844}" type="presParOf" srcId="{9859F5E9-FF30-43A6-BD56-64EE72838707}" destId="{8521FDDD-DC59-470C-AAC7-97760714F0C7}" srcOrd="1" destOrd="0" presId="urn:microsoft.com/office/officeart/2005/8/layout/hierarchy1"/>
    <dgm:cxn modelId="{1069D2C1-E70E-4CA1-B489-61BBCA909E26}" type="presParOf" srcId="{FBE62DA8-B223-4A66-B503-CB15520E6EE6}" destId="{6347EFA8-D520-4C76-966D-95826174C1D1}" srcOrd="1" destOrd="0" presId="urn:microsoft.com/office/officeart/2005/8/layout/hierarchy1"/>
    <dgm:cxn modelId="{65993F21-0023-4557-A506-2101AE180061}" type="presParOf" srcId="{6347EFA8-D520-4C76-966D-95826174C1D1}" destId="{A61B7BAF-663C-43B5-8487-D5F4F6867640}" srcOrd="0" destOrd="0" presId="urn:microsoft.com/office/officeart/2005/8/layout/hierarchy1"/>
    <dgm:cxn modelId="{24268A7F-7413-41C3-A969-502DCF94A58B}" type="presParOf" srcId="{A61B7BAF-663C-43B5-8487-D5F4F6867640}" destId="{C4DC4B09-98FB-44DC-ADA7-594A73898C45}" srcOrd="0" destOrd="0" presId="urn:microsoft.com/office/officeart/2005/8/layout/hierarchy1"/>
    <dgm:cxn modelId="{D8D476CC-9C80-4137-9C71-411DE9500872}" type="presParOf" srcId="{A61B7BAF-663C-43B5-8487-D5F4F6867640}" destId="{B1184E65-9197-4227-BD60-99005A02B707}" srcOrd="1" destOrd="0" presId="urn:microsoft.com/office/officeart/2005/8/layout/hierarchy1"/>
    <dgm:cxn modelId="{7ED23945-A89C-446E-BDA6-7648A417DBBB}" type="presParOf" srcId="{6347EFA8-D520-4C76-966D-95826174C1D1}" destId="{FD89544E-07B6-4648-BEB0-20AEDC382C77}" srcOrd="1" destOrd="0" presId="urn:microsoft.com/office/officeart/2005/8/layout/hierarchy1"/>
    <dgm:cxn modelId="{D4EBC4C5-026F-4DB7-B903-0C0C8F6921C5}" type="presParOf" srcId="{FD89544E-07B6-4648-BEB0-20AEDC382C77}" destId="{18FEC837-EDB5-495C-989C-107A10CA3513}" srcOrd="0" destOrd="0" presId="urn:microsoft.com/office/officeart/2005/8/layout/hierarchy1"/>
    <dgm:cxn modelId="{F66230A7-555F-4567-BBDE-127A913C720D}" type="presParOf" srcId="{FD89544E-07B6-4648-BEB0-20AEDC382C77}" destId="{931ACBE7-5C49-4664-93EC-26E8D12077FF}" srcOrd="1" destOrd="0" presId="urn:microsoft.com/office/officeart/2005/8/layout/hierarchy1"/>
    <dgm:cxn modelId="{50C37D3B-AD32-4C1D-81F6-469006D22B07}" type="presParOf" srcId="{931ACBE7-5C49-4664-93EC-26E8D12077FF}" destId="{CFA599D6-E273-4720-B3A6-20111D91FB10}" srcOrd="0" destOrd="0" presId="urn:microsoft.com/office/officeart/2005/8/layout/hierarchy1"/>
    <dgm:cxn modelId="{F0CEC920-E1F3-410B-A8EA-5C9815B1527F}" type="presParOf" srcId="{CFA599D6-E273-4720-B3A6-20111D91FB10}" destId="{F7F18B81-568E-42B5-8440-EAE389980C95}" srcOrd="0" destOrd="0" presId="urn:microsoft.com/office/officeart/2005/8/layout/hierarchy1"/>
    <dgm:cxn modelId="{6B79123B-193D-4F82-96E6-10FE2B7D6673}" type="presParOf" srcId="{CFA599D6-E273-4720-B3A6-20111D91FB10}" destId="{DD037A8B-B526-49A2-B049-A09D493BD633}" srcOrd="1" destOrd="0" presId="urn:microsoft.com/office/officeart/2005/8/layout/hierarchy1"/>
    <dgm:cxn modelId="{C69C4076-7544-4697-AC6E-BB1431192374}" type="presParOf" srcId="{931ACBE7-5C49-4664-93EC-26E8D12077FF}" destId="{01F2A72F-CB3C-455F-97CC-476C5625D53A}" srcOrd="1" destOrd="0" presId="urn:microsoft.com/office/officeart/2005/8/layout/hierarchy1"/>
    <dgm:cxn modelId="{B4C5EAC0-013D-482D-AB05-77489597A78D}" type="presParOf" srcId="{01F2A72F-CB3C-455F-97CC-476C5625D53A}" destId="{10C1AC93-B70E-4707-8D38-C0749FB06A14}" srcOrd="0" destOrd="0" presId="urn:microsoft.com/office/officeart/2005/8/layout/hierarchy1"/>
    <dgm:cxn modelId="{1B8D53EF-4175-496D-A046-E6ABB03C03F9}" type="presParOf" srcId="{01F2A72F-CB3C-455F-97CC-476C5625D53A}" destId="{809632ED-BB4B-4C3B-AE03-09FBDF428280}" srcOrd="1" destOrd="0" presId="urn:microsoft.com/office/officeart/2005/8/layout/hierarchy1"/>
    <dgm:cxn modelId="{2FC3427E-9B33-47BC-A357-78EFB098FD98}" type="presParOf" srcId="{809632ED-BB4B-4C3B-AE03-09FBDF428280}" destId="{C75A3A2B-B703-4B45-8DAB-7F0DF0663E56}" srcOrd="0" destOrd="0" presId="urn:microsoft.com/office/officeart/2005/8/layout/hierarchy1"/>
    <dgm:cxn modelId="{ABB6027D-F504-49B9-B2E9-60C7791E9BBB}" type="presParOf" srcId="{C75A3A2B-B703-4B45-8DAB-7F0DF0663E56}" destId="{9BD7F639-D88A-4D52-A9E1-870001DD5336}" srcOrd="0" destOrd="0" presId="urn:microsoft.com/office/officeart/2005/8/layout/hierarchy1"/>
    <dgm:cxn modelId="{A63F2729-5757-4019-9052-4B3CF0D8BD9E}" type="presParOf" srcId="{C75A3A2B-B703-4B45-8DAB-7F0DF0663E56}" destId="{F4A840F9-7857-49F6-9423-888E0651BB88}" srcOrd="1" destOrd="0" presId="urn:microsoft.com/office/officeart/2005/8/layout/hierarchy1"/>
    <dgm:cxn modelId="{429ADB69-1161-4424-BEA5-9F1AA73A43E5}" type="presParOf" srcId="{809632ED-BB4B-4C3B-AE03-09FBDF428280}" destId="{AAACA440-0D47-41AD-B25D-54FF6E7613EE}" srcOrd="1" destOrd="0" presId="urn:microsoft.com/office/officeart/2005/8/layout/hierarchy1"/>
    <dgm:cxn modelId="{A87C3780-3710-4E31-B8A2-BA296AA8787A}" type="presParOf" srcId="{FD89544E-07B6-4648-BEB0-20AEDC382C77}" destId="{4F69C38B-704C-4709-AD4C-AA9D91B9DB3A}" srcOrd="2" destOrd="0" presId="urn:microsoft.com/office/officeart/2005/8/layout/hierarchy1"/>
    <dgm:cxn modelId="{B3E31E0F-356C-47D2-9998-823C210C74C8}" type="presParOf" srcId="{FD89544E-07B6-4648-BEB0-20AEDC382C77}" destId="{1CDB6B62-BE9C-4600-BBED-D3A2B8C698D9}" srcOrd="3" destOrd="0" presId="urn:microsoft.com/office/officeart/2005/8/layout/hierarchy1"/>
    <dgm:cxn modelId="{4902D4D9-83FE-4688-83DD-99338B10DB1E}" type="presParOf" srcId="{1CDB6B62-BE9C-4600-BBED-D3A2B8C698D9}" destId="{CA2E15DA-E4B4-447B-BD5D-9CA2C506C5C7}" srcOrd="0" destOrd="0" presId="urn:microsoft.com/office/officeart/2005/8/layout/hierarchy1"/>
    <dgm:cxn modelId="{799E1886-9D76-42BA-A79B-F6B86B47B90B}" type="presParOf" srcId="{CA2E15DA-E4B4-447B-BD5D-9CA2C506C5C7}" destId="{5B54A6D8-AE16-4135-9838-DE4816339A51}" srcOrd="0" destOrd="0" presId="urn:microsoft.com/office/officeart/2005/8/layout/hierarchy1"/>
    <dgm:cxn modelId="{5381B31B-09FE-4D0F-A79C-514F961884BC}" type="presParOf" srcId="{CA2E15DA-E4B4-447B-BD5D-9CA2C506C5C7}" destId="{0397DF04-A7A7-4CAA-BBAC-59BAEDA2306B}" srcOrd="1" destOrd="0" presId="urn:microsoft.com/office/officeart/2005/8/layout/hierarchy1"/>
    <dgm:cxn modelId="{FA1BD2A8-2DFE-4BC8-B4FB-D667F00F50FF}" type="presParOf" srcId="{1CDB6B62-BE9C-4600-BBED-D3A2B8C698D9}" destId="{5073A554-1A58-489E-933B-2B302375E8E7}" srcOrd="1" destOrd="0" presId="urn:microsoft.com/office/officeart/2005/8/layout/hierarchy1"/>
    <dgm:cxn modelId="{2D7B7296-08E9-488B-BF42-BFB9765D226F}" type="presParOf" srcId="{5073A554-1A58-489E-933B-2B302375E8E7}" destId="{798707D9-3D5B-463F-A809-6111312656C2}" srcOrd="0" destOrd="0" presId="urn:microsoft.com/office/officeart/2005/8/layout/hierarchy1"/>
    <dgm:cxn modelId="{A4052BF0-78FD-4FEA-B288-956CF828159E}" type="presParOf" srcId="{5073A554-1A58-489E-933B-2B302375E8E7}" destId="{963066D6-3E3E-4471-B9BE-D2467290FC4D}" srcOrd="1" destOrd="0" presId="urn:microsoft.com/office/officeart/2005/8/layout/hierarchy1"/>
    <dgm:cxn modelId="{BD292CD7-AB9D-49A3-98FA-F7FB7E5C8019}" type="presParOf" srcId="{963066D6-3E3E-4471-B9BE-D2467290FC4D}" destId="{FB07FFA7-A2D7-4A81-AD1E-37038BD5334A}" srcOrd="0" destOrd="0" presId="urn:microsoft.com/office/officeart/2005/8/layout/hierarchy1"/>
    <dgm:cxn modelId="{CFE61120-94FF-48E8-8E8F-DEB685FAF79D}" type="presParOf" srcId="{FB07FFA7-A2D7-4A81-AD1E-37038BD5334A}" destId="{24A3B9C5-FA8C-4E7C-B94A-505D4391DB0B}" srcOrd="0" destOrd="0" presId="urn:microsoft.com/office/officeart/2005/8/layout/hierarchy1"/>
    <dgm:cxn modelId="{CE2330D9-BBD5-4DB0-AF4F-979A59B23485}" type="presParOf" srcId="{FB07FFA7-A2D7-4A81-AD1E-37038BD5334A}" destId="{838D97E4-BBBB-4086-B4B3-3E700B81C140}" srcOrd="1" destOrd="0" presId="urn:microsoft.com/office/officeart/2005/8/layout/hierarchy1"/>
    <dgm:cxn modelId="{A77E1516-A72A-47E1-AE8C-28C9BDB14521}" type="presParOf" srcId="{963066D6-3E3E-4471-B9BE-D2467290FC4D}" destId="{AF0C7639-4B75-4F4F-8697-5B14FA228344}" srcOrd="1" destOrd="0" presId="urn:microsoft.com/office/officeart/2005/8/layout/hierarchy1"/>
    <dgm:cxn modelId="{221DDD35-4C2C-479A-B2CA-E17BF06763E1}" type="presParOf" srcId="{FBE62DA8-B223-4A66-B503-CB15520E6EE6}" destId="{798C573B-327F-40E7-9B6C-0613982BA24F}" srcOrd="2" destOrd="0" presId="urn:microsoft.com/office/officeart/2005/8/layout/hierarchy1"/>
    <dgm:cxn modelId="{1790A850-4A6A-4DAB-8543-F0394F1E14A2}" type="presParOf" srcId="{798C573B-327F-40E7-9B6C-0613982BA24F}" destId="{41BD290C-567D-4EE8-9907-E97EF1B96A81}" srcOrd="0" destOrd="0" presId="urn:microsoft.com/office/officeart/2005/8/layout/hierarchy1"/>
    <dgm:cxn modelId="{88FF3CE7-FA38-42B2-97E5-ACD76BECFE71}" type="presParOf" srcId="{41BD290C-567D-4EE8-9907-E97EF1B96A81}" destId="{D010A9A9-CF30-4D1F-961A-EB80844FB45F}" srcOrd="0" destOrd="0" presId="urn:microsoft.com/office/officeart/2005/8/layout/hierarchy1"/>
    <dgm:cxn modelId="{E7B45853-97ED-48A3-B972-17C8E05081CD}" type="presParOf" srcId="{41BD290C-567D-4EE8-9907-E97EF1B96A81}" destId="{EC6A1713-A9BF-4C4E-A424-15BD0AC567F6}" srcOrd="1" destOrd="0" presId="urn:microsoft.com/office/officeart/2005/8/layout/hierarchy1"/>
    <dgm:cxn modelId="{09F21AD0-A342-40DB-9020-238A5A7B493E}" type="presParOf" srcId="{798C573B-327F-40E7-9B6C-0613982BA24F}" destId="{3E73D44A-3293-4AD5-B5EB-27593805CD5A}" srcOrd="1" destOrd="0" presId="urn:microsoft.com/office/officeart/2005/8/layout/hierarchy1"/>
    <dgm:cxn modelId="{14211182-24A3-4B7D-BD38-C14CF480043C}" type="presParOf" srcId="{3E73D44A-3293-4AD5-B5EB-27593805CD5A}" destId="{EB88B021-2129-499C-80E6-334AFABFC88B}" srcOrd="0" destOrd="0" presId="urn:microsoft.com/office/officeart/2005/8/layout/hierarchy1"/>
    <dgm:cxn modelId="{8ED29AE1-F34D-47F0-8B10-BC0FFB5BA3A4}" type="presParOf" srcId="{3E73D44A-3293-4AD5-B5EB-27593805CD5A}" destId="{3B35B6F3-7F8C-4CEB-8AB0-31B87EBD6471}" srcOrd="1" destOrd="0" presId="urn:microsoft.com/office/officeart/2005/8/layout/hierarchy1"/>
    <dgm:cxn modelId="{C66DFA57-D040-4145-89CC-B11624FAFD5C}" type="presParOf" srcId="{3B35B6F3-7F8C-4CEB-8AB0-31B87EBD6471}" destId="{A0EF5299-7C53-49A8-A700-FFB1F29D657A}" srcOrd="0" destOrd="0" presId="urn:microsoft.com/office/officeart/2005/8/layout/hierarchy1"/>
    <dgm:cxn modelId="{828BCA19-CDF5-42FA-BD2C-0AE3699820A2}" type="presParOf" srcId="{A0EF5299-7C53-49A8-A700-FFB1F29D657A}" destId="{7E3449DC-0820-469F-9E6F-224F0FC3982F}" srcOrd="0" destOrd="0" presId="urn:microsoft.com/office/officeart/2005/8/layout/hierarchy1"/>
    <dgm:cxn modelId="{B66CE91C-33F6-4639-BA5A-7247A3691F62}" type="presParOf" srcId="{A0EF5299-7C53-49A8-A700-FFB1F29D657A}" destId="{46313D5B-4244-4E3D-9FC4-429109E144FD}" srcOrd="1" destOrd="0" presId="urn:microsoft.com/office/officeart/2005/8/layout/hierarchy1"/>
    <dgm:cxn modelId="{4E7EC013-0979-4A99-B9A8-2B56808EB65B}" type="presParOf" srcId="{3B35B6F3-7F8C-4CEB-8AB0-31B87EBD6471}" destId="{EA705584-2B2A-4E1C-9842-E99CD65D3276}" srcOrd="1" destOrd="0" presId="urn:microsoft.com/office/officeart/2005/8/layout/hierarchy1"/>
    <dgm:cxn modelId="{6146121E-E34F-4F64-911A-7BB0162707BC}" type="presParOf" srcId="{EA705584-2B2A-4E1C-9842-E99CD65D3276}" destId="{E6A84434-C9D3-42CE-B273-32D9B2B62327}" srcOrd="0" destOrd="0" presId="urn:microsoft.com/office/officeart/2005/8/layout/hierarchy1"/>
    <dgm:cxn modelId="{2B024024-39A2-4747-8D2B-71A5615F3790}" type="presParOf" srcId="{EA705584-2B2A-4E1C-9842-E99CD65D3276}" destId="{3D4D7AFB-260E-4A04-9328-39437FF4BF07}" srcOrd="1" destOrd="0" presId="urn:microsoft.com/office/officeart/2005/8/layout/hierarchy1"/>
    <dgm:cxn modelId="{0A11A7C8-8D54-4BA2-ABE0-D93F9767E117}" type="presParOf" srcId="{3D4D7AFB-260E-4A04-9328-39437FF4BF07}" destId="{35CF46FD-FA01-4AEF-8FC7-CFE2DFC17104}" srcOrd="0" destOrd="0" presId="urn:microsoft.com/office/officeart/2005/8/layout/hierarchy1"/>
    <dgm:cxn modelId="{F9176282-2536-4E5A-9FCF-6C9219DD917C}" type="presParOf" srcId="{35CF46FD-FA01-4AEF-8FC7-CFE2DFC17104}" destId="{24125FA0-B8D4-4C6E-9061-1678C6972708}" srcOrd="0" destOrd="0" presId="urn:microsoft.com/office/officeart/2005/8/layout/hierarchy1"/>
    <dgm:cxn modelId="{E58457B2-5F66-4CB3-B1FB-1AD19ECE1C3A}" type="presParOf" srcId="{35CF46FD-FA01-4AEF-8FC7-CFE2DFC17104}" destId="{1522AF5D-ACA4-478B-AED9-D711089C30CD}" srcOrd="1" destOrd="0" presId="urn:microsoft.com/office/officeart/2005/8/layout/hierarchy1"/>
    <dgm:cxn modelId="{F10F6A92-42A4-4A57-A7F8-EC0C71A398E2}" type="presParOf" srcId="{3D4D7AFB-260E-4A04-9328-39437FF4BF07}" destId="{7FEE14FD-96AD-4BF5-A365-05FA3F0DA8A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8DF049-6206-4200-BA2C-F149E1E626A2}">
      <dsp:nvSpPr>
        <dsp:cNvPr id="0" name=""/>
        <dsp:cNvSpPr/>
      </dsp:nvSpPr>
      <dsp:spPr>
        <a:xfrm>
          <a:off x="7190580" y="4120033"/>
          <a:ext cx="1012408" cy="481814"/>
        </a:xfrm>
        <a:custGeom>
          <a:avLst/>
          <a:gdLst/>
          <a:ahLst/>
          <a:cxnLst/>
          <a:rect l="0" t="0" r="0" b="0"/>
          <a:pathLst>
            <a:path>
              <a:moveTo>
                <a:pt x="0" y="0"/>
              </a:moveTo>
              <a:lnTo>
                <a:pt x="0" y="328342"/>
              </a:lnTo>
              <a:lnTo>
                <a:pt x="1012408" y="328342"/>
              </a:lnTo>
              <a:lnTo>
                <a:pt x="1012408" y="4818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2F633B-DE3F-42DD-B246-C94B8CEAC281}">
      <dsp:nvSpPr>
        <dsp:cNvPr id="0" name=""/>
        <dsp:cNvSpPr/>
      </dsp:nvSpPr>
      <dsp:spPr>
        <a:xfrm>
          <a:off x="6178171" y="4120033"/>
          <a:ext cx="1012408" cy="481814"/>
        </a:xfrm>
        <a:custGeom>
          <a:avLst/>
          <a:gdLst/>
          <a:ahLst/>
          <a:cxnLst/>
          <a:rect l="0" t="0" r="0" b="0"/>
          <a:pathLst>
            <a:path>
              <a:moveTo>
                <a:pt x="1012408" y="0"/>
              </a:moveTo>
              <a:lnTo>
                <a:pt x="1012408" y="328342"/>
              </a:lnTo>
              <a:lnTo>
                <a:pt x="0" y="328342"/>
              </a:lnTo>
              <a:lnTo>
                <a:pt x="0" y="4818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D2FC4B-1F90-4713-91EE-9A69DF423AE3}">
      <dsp:nvSpPr>
        <dsp:cNvPr id="0" name=""/>
        <dsp:cNvSpPr/>
      </dsp:nvSpPr>
      <dsp:spPr>
        <a:xfrm>
          <a:off x="7144860" y="2586234"/>
          <a:ext cx="91440" cy="481814"/>
        </a:xfrm>
        <a:custGeom>
          <a:avLst/>
          <a:gdLst/>
          <a:ahLst/>
          <a:cxnLst/>
          <a:rect l="0" t="0" r="0" b="0"/>
          <a:pathLst>
            <a:path>
              <a:moveTo>
                <a:pt x="45720" y="0"/>
              </a:moveTo>
              <a:lnTo>
                <a:pt x="45720" y="4818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110D1C-0157-435D-80BF-85CBE2364A14}">
      <dsp:nvSpPr>
        <dsp:cNvPr id="0" name=""/>
        <dsp:cNvSpPr/>
      </dsp:nvSpPr>
      <dsp:spPr>
        <a:xfrm>
          <a:off x="4659558" y="1052434"/>
          <a:ext cx="2531022" cy="481814"/>
        </a:xfrm>
        <a:custGeom>
          <a:avLst/>
          <a:gdLst/>
          <a:ahLst/>
          <a:cxnLst/>
          <a:rect l="0" t="0" r="0" b="0"/>
          <a:pathLst>
            <a:path>
              <a:moveTo>
                <a:pt x="0" y="0"/>
              </a:moveTo>
              <a:lnTo>
                <a:pt x="0" y="328342"/>
              </a:lnTo>
              <a:lnTo>
                <a:pt x="2531022" y="328342"/>
              </a:lnTo>
              <a:lnTo>
                <a:pt x="2531022" y="4818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C700CD-BE97-437F-B2A7-84E23804A921}">
      <dsp:nvSpPr>
        <dsp:cNvPr id="0" name=""/>
        <dsp:cNvSpPr/>
      </dsp:nvSpPr>
      <dsp:spPr>
        <a:xfrm>
          <a:off x="4107633" y="4120033"/>
          <a:ext cx="91440" cy="481814"/>
        </a:xfrm>
        <a:custGeom>
          <a:avLst/>
          <a:gdLst/>
          <a:ahLst/>
          <a:cxnLst/>
          <a:rect l="0" t="0" r="0" b="0"/>
          <a:pathLst>
            <a:path>
              <a:moveTo>
                <a:pt x="45720" y="0"/>
              </a:moveTo>
              <a:lnTo>
                <a:pt x="45720" y="4818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54F1B3-A005-4E12-B4C6-C55B672CA38C}">
      <dsp:nvSpPr>
        <dsp:cNvPr id="0" name=""/>
        <dsp:cNvSpPr/>
      </dsp:nvSpPr>
      <dsp:spPr>
        <a:xfrm>
          <a:off x="4107633" y="2586234"/>
          <a:ext cx="91440" cy="481814"/>
        </a:xfrm>
        <a:custGeom>
          <a:avLst/>
          <a:gdLst/>
          <a:ahLst/>
          <a:cxnLst/>
          <a:rect l="0" t="0" r="0" b="0"/>
          <a:pathLst>
            <a:path>
              <a:moveTo>
                <a:pt x="45720" y="0"/>
              </a:moveTo>
              <a:lnTo>
                <a:pt x="45720" y="4818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F465D1-A7E0-4EFC-84C3-050659D89607}">
      <dsp:nvSpPr>
        <dsp:cNvPr id="0" name=""/>
        <dsp:cNvSpPr/>
      </dsp:nvSpPr>
      <dsp:spPr>
        <a:xfrm>
          <a:off x="4153353" y="1052434"/>
          <a:ext cx="506204" cy="481814"/>
        </a:xfrm>
        <a:custGeom>
          <a:avLst/>
          <a:gdLst/>
          <a:ahLst/>
          <a:cxnLst/>
          <a:rect l="0" t="0" r="0" b="0"/>
          <a:pathLst>
            <a:path>
              <a:moveTo>
                <a:pt x="506204" y="0"/>
              </a:moveTo>
              <a:lnTo>
                <a:pt x="506204" y="328342"/>
              </a:lnTo>
              <a:lnTo>
                <a:pt x="0" y="328342"/>
              </a:lnTo>
              <a:lnTo>
                <a:pt x="0" y="4818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1ABD96-9B85-4D67-BB9E-3847C0EDF8E7}">
      <dsp:nvSpPr>
        <dsp:cNvPr id="0" name=""/>
        <dsp:cNvSpPr/>
      </dsp:nvSpPr>
      <dsp:spPr>
        <a:xfrm>
          <a:off x="2082816" y="4120033"/>
          <a:ext cx="91440" cy="481814"/>
        </a:xfrm>
        <a:custGeom>
          <a:avLst/>
          <a:gdLst/>
          <a:ahLst/>
          <a:cxnLst/>
          <a:rect l="0" t="0" r="0" b="0"/>
          <a:pathLst>
            <a:path>
              <a:moveTo>
                <a:pt x="45720" y="0"/>
              </a:moveTo>
              <a:lnTo>
                <a:pt x="45720" y="4818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05D49D-AE05-4739-9CF9-551095641576}">
      <dsp:nvSpPr>
        <dsp:cNvPr id="0" name=""/>
        <dsp:cNvSpPr/>
      </dsp:nvSpPr>
      <dsp:spPr>
        <a:xfrm>
          <a:off x="2082816" y="2586234"/>
          <a:ext cx="91440" cy="481814"/>
        </a:xfrm>
        <a:custGeom>
          <a:avLst/>
          <a:gdLst/>
          <a:ahLst/>
          <a:cxnLst/>
          <a:rect l="0" t="0" r="0" b="0"/>
          <a:pathLst>
            <a:path>
              <a:moveTo>
                <a:pt x="45720" y="0"/>
              </a:moveTo>
              <a:lnTo>
                <a:pt x="45720" y="4818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CADA0B-FFD8-4C05-A184-CBA50E375E3A}">
      <dsp:nvSpPr>
        <dsp:cNvPr id="0" name=""/>
        <dsp:cNvSpPr/>
      </dsp:nvSpPr>
      <dsp:spPr>
        <a:xfrm>
          <a:off x="2128536" y="1052434"/>
          <a:ext cx="2531022" cy="481814"/>
        </a:xfrm>
        <a:custGeom>
          <a:avLst/>
          <a:gdLst/>
          <a:ahLst/>
          <a:cxnLst/>
          <a:rect l="0" t="0" r="0" b="0"/>
          <a:pathLst>
            <a:path>
              <a:moveTo>
                <a:pt x="2531022" y="0"/>
              </a:moveTo>
              <a:lnTo>
                <a:pt x="2531022" y="328342"/>
              </a:lnTo>
              <a:lnTo>
                <a:pt x="0" y="328342"/>
              </a:lnTo>
              <a:lnTo>
                <a:pt x="0" y="4818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95ACD2-AA94-41F8-9FFE-9D3486E02D5E}">
      <dsp:nvSpPr>
        <dsp:cNvPr id="0" name=""/>
        <dsp:cNvSpPr/>
      </dsp:nvSpPr>
      <dsp:spPr>
        <a:xfrm>
          <a:off x="3831223" y="450"/>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83776F-7640-4006-A0A7-819E6A60E34F}">
      <dsp:nvSpPr>
        <dsp:cNvPr id="0" name=""/>
        <dsp:cNvSpPr/>
      </dsp:nvSpPr>
      <dsp:spPr>
        <a:xfrm>
          <a:off x="4015298" y="175320"/>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he-IL" sz="1000" kern="1200" dirty="0"/>
            <a:t>לא מקניה נפשה</a:t>
          </a:r>
          <a:endParaRPr lang="en-IL" sz="1000" kern="1200" dirty="0"/>
        </a:p>
      </dsp:txBody>
      <dsp:txXfrm>
        <a:off x="4046110" y="206132"/>
        <a:ext cx="1595045" cy="990360"/>
      </dsp:txXfrm>
    </dsp:sp>
    <dsp:sp modelId="{AF67C15D-11D9-4E89-8931-D0BEB0C3C954}">
      <dsp:nvSpPr>
        <dsp:cNvPr id="0" name=""/>
        <dsp:cNvSpPr/>
      </dsp:nvSpPr>
      <dsp:spPr>
        <a:xfrm>
          <a:off x="1300201" y="1534249"/>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629C1E-DD55-4F25-8083-73C43DFB6D42}">
      <dsp:nvSpPr>
        <dsp:cNvPr id="0" name=""/>
        <dsp:cNvSpPr/>
      </dsp:nvSpPr>
      <dsp:spPr>
        <a:xfrm>
          <a:off x="1484275" y="1709120"/>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Objectively not Relevant</a:t>
          </a:r>
          <a:endParaRPr lang="en-IL" sz="1000" kern="1200" dirty="0"/>
        </a:p>
      </dsp:txBody>
      <dsp:txXfrm>
        <a:off x="1515087" y="1739932"/>
        <a:ext cx="1595045" cy="990360"/>
      </dsp:txXfrm>
    </dsp:sp>
    <dsp:sp modelId="{B4F75B87-DC12-4148-81E2-222F47837436}">
      <dsp:nvSpPr>
        <dsp:cNvPr id="0" name=""/>
        <dsp:cNvSpPr/>
      </dsp:nvSpPr>
      <dsp:spPr>
        <a:xfrm>
          <a:off x="1300201" y="3068048"/>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7C9A4C-F1E7-4A54-88B5-C3591CF826FD}">
      <dsp:nvSpPr>
        <dsp:cNvPr id="0" name=""/>
        <dsp:cNvSpPr/>
      </dsp:nvSpPr>
      <dsp:spPr>
        <a:xfrm>
          <a:off x="1484275" y="3242919"/>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err="1"/>
            <a:t>Rashi</a:t>
          </a:r>
          <a:r>
            <a:rPr lang="en-US" sz="1000" kern="1200" dirty="0"/>
            <a:t>- It’s an insulting </a:t>
          </a:r>
          <a:r>
            <a:rPr lang="en-US" sz="1000" kern="1200" dirty="0" err="1"/>
            <a:t>kinyan</a:t>
          </a:r>
          <a:r>
            <a:rPr lang="en-US" sz="1000" kern="1200" dirty="0"/>
            <a:t>, and not relevant to </a:t>
          </a:r>
          <a:r>
            <a:rPr lang="he-IL" sz="1000" kern="1200" dirty="0"/>
            <a:t>קידושין</a:t>
          </a:r>
          <a:endParaRPr lang="en-IL" sz="1000" kern="1200" dirty="0"/>
        </a:p>
      </dsp:txBody>
      <dsp:txXfrm>
        <a:off x="1515087" y="3273731"/>
        <a:ext cx="1595045" cy="990360"/>
      </dsp:txXfrm>
    </dsp:sp>
    <dsp:sp modelId="{AD9CCECF-8C37-484E-A2F4-20EDA1263BF4}">
      <dsp:nvSpPr>
        <dsp:cNvPr id="0" name=""/>
        <dsp:cNvSpPr/>
      </dsp:nvSpPr>
      <dsp:spPr>
        <a:xfrm>
          <a:off x="1300201" y="4601848"/>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562DB9-5622-4C14-9720-F683F12D14C9}">
      <dsp:nvSpPr>
        <dsp:cNvPr id="0" name=""/>
        <dsp:cNvSpPr/>
      </dsp:nvSpPr>
      <dsp:spPr>
        <a:xfrm>
          <a:off x="1484275" y="4776719"/>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he-IL" sz="1000" kern="1200" dirty="0"/>
            <a:t>מעשה קידושין</a:t>
          </a:r>
          <a:r>
            <a:rPr lang="en-US" sz="1000" kern="1200" dirty="0"/>
            <a:t> requires </a:t>
          </a:r>
          <a:r>
            <a:rPr lang="he-IL" sz="1000" kern="1200" dirty="0"/>
            <a:t>קנין כבוד</a:t>
          </a:r>
          <a:endParaRPr lang="en-IL" sz="1000" kern="1200" dirty="0"/>
        </a:p>
      </dsp:txBody>
      <dsp:txXfrm>
        <a:off x="1515087" y="4807531"/>
        <a:ext cx="1595045" cy="990360"/>
      </dsp:txXfrm>
    </dsp:sp>
    <dsp:sp modelId="{D5088131-2528-490F-AA1F-4D9DF0C7ECAD}">
      <dsp:nvSpPr>
        <dsp:cNvPr id="0" name=""/>
        <dsp:cNvSpPr/>
      </dsp:nvSpPr>
      <dsp:spPr>
        <a:xfrm>
          <a:off x="3325019" y="1534249"/>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E0A864-2AAA-4E9B-A8D8-84ECEF7A1356}">
      <dsp:nvSpPr>
        <dsp:cNvPr id="0" name=""/>
        <dsp:cNvSpPr/>
      </dsp:nvSpPr>
      <dsp:spPr>
        <a:xfrm>
          <a:off x="3509093" y="1709120"/>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Historically not appropriate</a:t>
          </a:r>
        </a:p>
      </dsp:txBody>
      <dsp:txXfrm>
        <a:off x="3539905" y="1739932"/>
        <a:ext cx="1595045" cy="990360"/>
      </dsp:txXfrm>
    </dsp:sp>
    <dsp:sp modelId="{DE3CA95B-9D43-4FD9-861B-DDB55760C1F5}">
      <dsp:nvSpPr>
        <dsp:cNvPr id="0" name=""/>
        <dsp:cNvSpPr/>
      </dsp:nvSpPr>
      <dsp:spPr>
        <a:xfrm>
          <a:off x="3325019" y="3068048"/>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B3BAC8-35C0-42D8-8FA1-86678FFF3665}">
      <dsp:nvSpPr>
        <dsp:cNvPr id="0" name=""/>
        <dsp:cNvSpPr/>
      </dsp:nvSpPr>
      <dsp:spPr>
        <a:xfrm>
          <a:off x="3509093" y="3242919"/>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Ran- can’t be what the Torah meant. </a:t>
          </a:r>
          <a:endParaRPr lang="en-IL" sz="1000" kern="1200" dirty="0"/>
        </a:p>
      </dsp:txBody>
      <dsp:txXfrm>
        <a:off x="3539905" y="3273731"/>
        <a:ext cx="1595045" cy="990360"/>
      </dsp:txXfrm>
    </dsp:sp>
    <dsp:sp modelId="{85A66CC5-CBC3-4CCD-9C8B-0CEF63949EF8}">
      <dsp:nvSpPr>
        <dsp:cNvPr id="0" name=""/>
        <dsp:cNvSpPr/>
      </dsp:nvSpPr>
      <dsp:spPr>
        <a:xfrm>
          <a:off x="3325019" y="4601848"/>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285DEC-9BE6-474E-89BD-5C33190655E5}">
      <dsp:nvSpPr>
        <dsp:cNvPr id="0" name=""/>
        <dsp:cNvSpPr/>
      </dsp:nvSpPr>
      <dsp:spPr>
        <a:xfrm>
          <a:off x="3509093" y="4776719"/>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Perhaps- Torah took things that are natural beginnings to Marriage (gift giving) and Formalized them as kiddushin. </a:t>
          </a:r>
          <a:endParaRPr lang="en-IL" sz="1000" kern="1200" dirty="0"/>
        </a:p>
      </dsp:txBody>
      <dsp:txXfrm>
        <a:off x="3539905" y="4807531"/>
        <a:ext cx="1595045" cy="990360"/>
      </dsp:txXfrm>
    </dsp:sp>
    <dsp:sp modelId="{7F474B52-0A6C-4129-95F4-E2381AFFAD70}">
      <dsp:nvSpPr>
        <dsp:cNvPr id="0" name=""/>
        <dsp:cNvSpPr/>
      </dsp:nvSpPr>
      <dsp:spPr>
        <a:xfrm>
          <a:off x="6362246" y="1534249"/>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70DF74-9F24-464D-8287-8605043D89AF}">
      <dsp:nvSpPr>
        <dsp:cNvPr id="0" name=""/>
        <dsp:cNvSpPr/>
      </dsp:nvSpPr>
      <dsp:spPr>
        <a:xfrm>
          <a:off x="6546320" y="1709120"/>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Doesn’t create the appropriate reaction</a:t>
          </a:r>
          <a:endParaRPr lang="en-IL" sz="1000" kern="1200" dirty="0"/>
        </a:p>
      </dsp:txBody>
      <dsp:txXfrm>
        <a:off x="6577132" y="1739932"/>
        <a:ext cx="1595045" cy="990360"/>
      </dsp:txXfrm>
    </dsp:sp>
    <dsp:sp modelId="{F9BF5696-0DFD-4B08-91D8-F3EC9D393593}">
      <dsp:nvSpPr>
        <dsp:cNvPr id="0" name=""/>
        <dsp:cNvSpPr/>
      </dsp:nvSpPr>
      <dsp:spPr>
        <a:xfrm>
          <a:off x="6362246" y="3068048"/>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26B725-135A-40CF-A5E0-0C4B89CE25B6}">
      <dsp:nvSpPr>
        <dsp:cNvPr id="0" name=""/>
        <dsp:cNvSpPr/>
      </dsp:nvSpPr>
      <dsp:spPr>
        <a:xfrm>
          <a:off x="6546320" y="3242919"/>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err="1"/>
            <a:t>Rashba</a:t>
          </a:r>
          <a:r>
            <a:rPr lang="en-US" sz="1000" kern="1200" dirty="0"/>
            <a:t>- </a:t>
          </a:r>
          <a:r>
            <a:rPr lang="he-IL" sz="1000" kern="1200" dirty="0"/>
            <a:t>לא חשובה לה, גנאי הוא לה</a:t>
          </a:r>
          <a:endParaRPr lang="en-IL" sz="1000" kern="1200" dirty="0"/>
        </a:p>
      </dsp:txBody>
      <dsp:txXfrm>
        <a:off x="6577132" y="3273731"/>
        <a:ext cx="1595045" cy="990360"/>
      </dsp:txXfrm>
    </dsp:sp>
    <dsp:sp modelId="{FFBE1497-1287-4D8A-AC83-B39399CE1D9B}">
      <dsp:nvSpPr>
        <dsp:cNvPr id="0" name=""/>
        <dsp:cNvSpPr/>
      </dsp:nvSpPr>
      <dsp:spPr>
        <a:xfrm>
          <a:off x="5349837" y="4601848"/>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294600-14F1-4AAF-8F75-9886883EB72E}">
      <dsp:nvSpPr>
        <dsp:cNvPr id="0" name=""/>
        <dsp:cNvSpPr/>
      </dsp:nvSpPr>
      <dsp:spPr>
        <a:xfrm>
          <a:off x="5533911" y="4776719"/>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Kiddushin needs to create a feeling of being valued and cherished. </a:t>
          </a:r>
          <a:endParaRPr lang="en-IL" sz="1000" kern="1200" dirty="0"/>
        </a:p>
      </dsp:txBody>
      <dsp:txXfrm>
        <a:off x="5564723" y="4807531"/>
        <a:ext cx="1595045" cy="990360"/>
      </dsp:txXfrm>
    </dsp:sp>
    <dsp:sp modelId="{A4265E6D-E086-4483-B31F-FD4FC0372924}">
      <dsp:nvSpPr>
        <dsp:cNvPr id="0" name=""/>
        <dsp:cNvSpPr/>
      </dsp:nvSpPr>
      <dsp:spPr>
        <a:xfrm>
          <a:off x="7374654" y="4601848"/>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7D6091-DF07-4CC7-8EAF-D530AD48EC26}">
      <dsp:nvSpPr>
        <dsp:cNvPr id="0" name=""/>
        <dsp:cNvSpPr/>
      </dsp:nvSpPr>
      <dsp:spPr>
        <a:xfrm>
          <a:off x="7558729" y="4776719"/>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The fact that an appropriate </a:t>
          </a:r>
          <a:r>
            <a:rPr lang="he-IL" sz="1000" kern="1200" dirty="0"/>
            <a:t>מעשה קנין</a:t>
          </a:r>
          <a:r>
            <a:rPr lang="en-US" sz="1000" kern="1200" dirty="0"/>
            <a:t> was done and agreed to is insufficient. </a:t>
          </a:r>
          <a:endParaRPr lang="en-IL" sz="1000" kern="1200" dirty="0"/>
        </a:p>
      </dsp:txBody>
      <dsp:txXfrm>
        <a:off x="7589541" y="4807531"/>
        <a:ext cx="1595045" cy="9903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C0CFF1-E82D-45EC-8C2B-E096852CE2FA}">
      <dsp:nvSpPr>
        <dsp:cNvPr id="0" name=""/>
        <dsp:cNvSpPr/>
      </dsp:nvSpPr>
      <dsp:spPr>
        <a:xfrm>
          <a:off x="8116192" y="4063952"/>
          <a:ext cx="91440" cy="475094"/>
        </a:xfrm>
        <a:custGeom>
          <a:avLst/>
          <a:gdLst/>
          <a:ahLst/>
          <a:cxnLst/>
          <a:rect l="0" t="0" r="0" b="0"/>
          <a:pathLst>
            <a:path>
              <a:moveTo>
                <a:pt x="45720" y="0"/>
              </a:moveTo>
              <a:lnTo>
                <a:pt x="45720" y="4750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B0F277-4A99-4F9F-9056-EE27744290DB}">
      <dsp:nvSpPr>
        <dsp:cNvPr id="0" name=""/>
        <dsp:cNvSpPr/>
      </dsp:nvSpPr>
      <dsp:spPr>
        <a:xfrm>
          <a:off x="8116192" y="2551545"/>
          <a:ext cx="91440" cy="475094"/>
        </a:xfrm>
        <a:custGeom>
          <a:avLst/>
          <a:gdLst/>
          <a:ahLst/>
          <a:cxnLst/>
          <a:rect l="0" t="0" r="0" b="0"/>
          <a:pathLst>
            <a:path>
              <a:moveTo>
                <a:pt x="45720" y="0"/>
              </a:moveTo>
              <a:lnTo>
                <a:pt x="45720" y="4750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02D44F-570C-4ACA-BD71-943299982104}">
      <dsp:nvSpPr>
        <dsp:cNvPr id="0" name=""/>
        <dsp:cNvSpPr/>
      </dsp:nvSpPr>
      <dsp:spPr>
        <a:xfrm>
          <a:off x="5666190" y="1039137"/>
          <a:ext cx="2495722" cy="475094"/>
        </a:xfrm>
        <a:custGeom>
          <a:avLst/>
          <a:gdLst/>
          <a:ahLst/>
          <a:cxnLst/>
          <a:rect l="0" t="0" r="0" b="0"/>
          <a:pathLst>
            <a:path>
              <a:moveTo>
                <a:pt x="0" y="0"/>
              </a:moveTo>
              <a:lnTo>
                <a:pt x="0" y="323763"/>
              </a:lnTo>
              <a:lnTo>
                <a:pt x="2495722" y="323763"/>
              </a:lnTo>
              <a:lnTo>
                <a:pt x="2495722" y="4750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4D8325-25E1-4763-A75C-A49D9084B184}">
      <dsp:nvSpPr>
        <dsp:cNvPr id="0" name=""/>
        <dsp:cNvSpPr/>
      </dsp:nvSpPr>
      <dsp:spPr>
        <a:xfrm>
          <a:off x="6119615" y="4063952"/>
          <a:ext cx="91440" cy="475094"/>
        </a:xfrm>
        <a:custGeom>
          <a:avLst/>
          <a:gdLst/>
          <a:ahLst/>
          <a:cxnLst/>
          <a:rect l="0" t="0" r="0" b="0"/>
          <a:pathLst>
            <a:path>
              <a:moveTo>
                <a:pt x="45720" y="0"/>
              </a:moveTo>
              <a:lnTo>
                <a:pt x="45720" y="4750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F8B0F4-ABAF-4223-98AB-D048BBCA8EA2}">
      <dsp:nvSpPr>
        <dsp:cNvPr id="0" name=""/>
        <dsp:cNvSpPr/>
      </dsp:nvSpPr>
      <dsp:spPr>
        <a:xfrm>
          <a:off x="6119615" y="2551545"/>
          <a:ext cx="91440" cy="475094"/>
        </a:xfrm>
        <a:custGeom>
          <a:avLst/>
          <a:gdLst/>
          <a:ahLst/>
          <a:cxnLst/>
          <a:rect l="0" t="0" r="0" b="0"/>
          <a:pathLst>
            <a:path>
              <a:moveTo>
                <a:pt x="45720" y="0"/>
              </a:moveTo>
              <a:lnTo>
                <a:pt x="45720" y="4750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A9C1FB-D3B5-435C-A415-B55B634C760B}">
      <dsp:nvSpPr>
        <dsp:cNvPr id="0" name=""/>
        <dsp:cNvSpPr/>
      </dsp:nvSpPr>
      <dsp:spPr>
        <a:xfrm>
          <a:off x="5666190" y="1039137"/>
          <a:ext cx="499144" cy="475094"/>
        </a:xfrm>
        <a:custGeom>
          <a:avLst/>
          <a:gdLst/>
          <a:ahLst/>
          <a:cxnLst/>
          <a:rect l="0" t="0" r="0" b="0"/>
          <a:pathLst>
            <a:path>
              <a:moveTo>
                <a:pt x="0" y="0"/>
              </a:moveTo>
              <a:lnTo>
                <a:pt x="0" y="323763"/>
              </a:lnTo>
              <a:lnTo>
                <a:pt x="499144" y="323763"/>
              </a:lnTo>
              <a:lnTo>
                <a:pt x="499144" y="4750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4FF7C6-338E-4F92-B2D7-595FB9B678B1}">
      <dsp:nvSpPr>
        <dsp:cNvPr id="0" name=""/>
        <dsp:cNvSpPr/>
      </dsp:nvSpPr>
      <dsp:spPr>
        <a:xfrm>
          <a:off x="3170468" y="4063952"/>
          <a:ext cx="998288" cy="475094"/>
        </a:xfrm>
        <a:custGeom>
          <a:avLst/>
          <a:gdLst/>
          <a:ahLst/>
          <a:cxnLst/>
          <a:rect l="0" t="0" r="0" b="0"/>
          <a:pathLst>
            <a:path>
              <a:moveTo>
                <a:pt x="0" y="0"/>
              </a:moveTo>
              <a:lnTo>
                <a:pt x="0" y="323763"/>
              </a:lnTo>
              <a:lnTo>
                <a:pt x="998288" y="323763"/>
              </a:lnTo>
              <a:lnTo>
                <a:pt x="998288" y="4750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986409-C539-44DA-991D-1110E0235661}">
      <dsp:nvSpPr>
        <dsp:cNvPr id="0" name=""/>
        <dsp:cNvSpPr/>
      </dsp:nvSpPr>
      <dsp:spPr>
        <a:xfrm>
          <a:off x="2172179" y="4063952"/>
          <a:ext cx="998288" cy="475094"/>
        </a:xfrm>
        <a:custGeom>
          <a:avLst/>
          <a:gdLst/>
          <a:ahLst/>
          <a:cxnLst/>
          <a:rect l="0" t="0" r="0" b="0"/>
          <a:pathLst>
            <a:path>
              <a:moveTo>
                <a:pt x="998288" y="0"/>
              </a:moveTo>
              <a:lnTo>
                <a:pt x="998288" y="323763"/>
              </a:lnTo>
              <a:lnTo>
                <a:pt x="0" y="323763"/>
              </a:lnTo>
              <a:lnTo>
                <a:pt x="0" y="4750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361FD6-5871-4BCF-96D3-4FF3D2995C54}">
      <dsp:nvSpPr>
        <dsp:cNvPr id="0" name=""/>
        <dsp:cNvSpPr/>
      </dsp:nvSpPr>
      <dsp:spPr>
        <a:xfrm>
          <a:off x="3124748" y="2551545"/>
          <a:ext cx="91440" cy="475094"/>
        </a:xfrm>
        <a:custGeom>
          <a:avLst/>
          <a:gdLst/>
          <a:ahLst/>
          <a:cxnLst/>
          <a:rect l="0" t="0" r="0" b="0"/>
          <a:pathLst>
            <a:path>
              <a:moveTo>
                <a:pt x="45720" y="0"/>
              </a:moveTo>
              <a:lnTo>
                <a:pt x="45720" y="4750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6DBF36-A427-48AF-95E5-2A64EDC667AE}">
      <dsp:nvSpPr>
        <dsp:cNvPr id="0" name=""/>
        <dsp:cNvSpPr/>
      </dsp:nvSpPr>
      <dsp:spPr>
        <a:xfrm>
          <a:off x="3170468" y="1039137"/>
          <a:ext cx="2495722" cy="475094"/>
        </a:xfrm>
        <a:custGeom>
          <a:avLst/>
          <a:gdLst/>
          <a:ahLst/>
          <a:cxnLst/>
          <a:rect l="0" t="0" r="0" b="0"/>
          <a:pathLst>
            <a:path>
              <a:moveTo>
                <a:pt x="2495722" y="0"/>
              </a:moveTo>
              <a:lnTo>
                <a:pt x="2495722" y="323763"/>
              </a:lnTo>
              <a:lnTo>
                <a:pt x="0" y="323763"/>
              </a:lnTo>
              <a:lnTo>
                <a:pt x="0" y="4750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326071-0C61-4B06-BAB6-080ADB5214F3}">
      <dsp:nvSpPr>
        <dsp:cNvPr id="0" name=""/>
        <dsp:cNvSpPr/>
      </dsp:nvSpPr>
      <dsp:spPr>
        <a:xfrm>
          <a:off x="4849409" y="1824"/>
          <a:ext cx="1633563" cy="10373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9B57CC-1628-4CD2-898B-E4B933C76135}">
      <dsp:nvSpPr>
        <dsp:cNvPr id="0" name=""/>
        <dsp:cNvSpPr/>
      </dsp:nvSpPr>
      <dsp:spPr>
        <a:xfrm>
          <a:off x="5030916" y="174256"/>
          <a:ext cx="1633563" cy="10373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יש פגם בחליפין</a:t>
          </a:r>
          <a:endParaRPr lang="en-IL" sz="1600" kern="1200" dirty="0"/>
        </a:p>
      </dsp:txBody>
      <dsp:txXfrm>
        <a:off x="5061298" y="204638"/>
        <a:ext cx="1572799" cy="976548"/>
      </dsp:txXfrm>
    </dsp:sp>
    <dsp:sp modelId="{EFC2D6DD-190B-4406-AD28-0EACA83B038E}">
      <dsp:nvSpPr>
        <dsp:cNvPr id="0" name=""/>
        <dsp:cNvSpPr/>
      </dsp:nvSpPr>
      <dsp:spPr>
        <a:xfrm>
          <a:off x="2353687" y="1514232"/>
          <a:ext cx="1633563" cy="10373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A10DF8-4091-4C00-8FD0-45751F178B42}">
      <dsp:nvSpPr>
        <dsp:cNvPr id="0" name=""/>
        <dsp:cNvSpPr/>
      </dsp:nvSpPr>
      <dsp:spPr>
        <a:xfrm>
          <a:off x="2535194" y="1686664"/>
          <a:ext cx="1633563" cy="10373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פגם בתוצאה</a:t>
          </a:r>
          <a:endParaRPr lang="en-IL" sz="1600" kern="1200" dirty="0"/>
        </a:p>
      </dsp:txBody>
      <dsp:txXfrm>
        <a:off x="2565576" y="1717046"/>
        <a:ext cx="1572799" cy="976548"/>
      </dsp:txXfrm>
    </dsp:sp>
    <dsp:sp modelId="{FF399083-71D3-438D-8B81-B3C0DFC799A9}">
      <dsp:nvSpPr>
        <dsp:cNvPr id="0" name=""/>
        <dsp:cNvSpPr/>
      </dsp:nvSpPr>
      <dsp:spPr>
        <a:xfrm>
          <a:off x="2353687" y="3026640"/>
          <a:ext cx="1633563" cy="10373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3E1595-FBA3-4960-AC97-046635407F40}">
      <dsp:nvSpPr>
        <dsp:cNvPr id="0" name=""/>
        <dsp:cNvSpPr/>
      </dsp:nvSpPr>
      <dsp:spPr>
        <a:xfrm>
          <a:off x="2535194" y="3199071"/>
          <a:ext cx="1633563" cy="10373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רשב"א- קנין פחותה ויש בזה גנאי, ולא חשובה.</a:t>
          </a:r>
          <a:endParaRPr lang="en-IL" sz="1600" kern="1200" dirty="0"/>
        </a:p>
      </dsp:txBody>
      <dsp:txXfrm>
        <a:off x="2565576" y="3229453"/>
        <a:ext cx="1572799" cy="976548"/>
      </dsp:txXfrm>
    </dsp:sp>
    <dsp:sp modelId="{807036FD-1EB3-4F8B-A758-A2D9C349183E}">
      <dsp:nvSpPr>
        <dsp:cNvPr id="0" name=""/>
        <dsp:cNvSpPr/>
      </dsp:nvSpPr>
      <dsp:spPr>
        <a:xfrm>
          <a:off x="1355398" y="4539047"/>
          <a:ext cx="1633563" cy="10373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31B5EE-A01B-47F5-8B53-B691674C359A}">
      <dsp:nvSpPr>
        <dsp:cNvPr id="0" name=""/>
        <dsp:cNvSpPr/>
      </dsp:nvSpPr>
      <dsp:spPr>
        <a:xfrm>
          <a:off x="1536905" y="4711479"/>
          <a:ext cx="1633563" cy="10373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צריך שהיא תרגיש חשובה ומכובדת?</a:t>
          </a:r>
          <a:endParaRPr lang="en-IL" sz="1600" kern="1200" dirty="0"/>
        </a:p>
      </dsp:txBody>
      <dsp:txXfrm>
        <a:off x="1567287" y="4741861"/>
        <a:ext cx="1572799" cy="976548"/>
      </dsp:txXfrm>
    </dsp:sp>
    <dsp:sp modelId="{10E1B429-D306-408E-BC7E-3E6965256278}">
      <dsp:nvSpPr>
        <dsp:cNvPr id="0" name=""/>
        <dsp:cNvSpPr/>
      </dsp:nvSpPr>
      <dsp:spPr>
        <a:xfrm>
          <a:off x="3351975" y="4539047"/>
          <a:ext cx="1633563" cy="10373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B1AAE7-D9EE-489B-9AA5-7771C5F9355F}">
      <dsp:nvSpPr>
        <dsp:cNvPr id="0" name=""/>
        <dsp:cNvSpPr/>
      </dsp:nvSpPr>
      <dsp:spPr>
        <a:xfrm>
          <a:off x="3533482" y="4711479"/>
          <a:ext cx="1633563" cy="10373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הקנין עצמו בסדר</a:t>
          </a:r>
          <a:endParaRPr lang="en-IL" sz="1600" kern="1200" dirty="0"/>
        </a:p>
      </dsp:txBody>
      <dsp:txXfrm>
        <a:off x="3563864" y="4741861"/>
        <a:ext cx="1572799" cy="976548"/>
      </dsp:txXfrm>
    </dsp:sp>
    <dsp:sp modelId="{EF144B4E-A169-4BFD-905B-0C6338BA5621}">
      <dsp:nvSpPr>
        <dsp:cNvPr id="0" name=""/>
        <dsp:cNvSpPr/>
      </dsp:nvSpPr>
      <dsp:spPr>
        <a:xfrm>
          <a:off x="5348553" y="1514232"/>
          <a:ext cx="1633563" cy="10373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5503F8-177A-435E-AFA1-9F2E85D72983}">
      <dsp:nvSpPr>
        <dsp:cNvPr id="0" name=""/>
        <dsp:cNvSpPr/>
      </dsp:nvSpPr>
      <dsp:spPr>
        <a:xfrm>
          <a:off x="5530060" y="1686664"/>
          <a:ext cx="1633563" cy="10373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פגם במעשה קידושין</a:t>
          </a:r>
          <a:endParaRPr lang="en-IL" sz="1600" kern="1200" dirty="0"/>
        </a:p>
      </dsp:txBody>
      <dsp:txXfrm>
        <a:off x="5560442" y="1717046"/>
        <a:ext cx="1572799" cy="976548"/>
      </dsp:txXfrm>
    </dsp:sp>
    <dsp:sp modelId="{8461EE79-911E-4169-81C9-FA35B29A5E3B}">
      <dsp:nvSpPr>
        <dsp:cNvPr id="0" name=""/>
        <dsp:cNvSpPr/>
      </dsp:nvSpPr>
      <dsp:spPr>
        <a:xfrm>
          <a:off x="5348553" y="3026640"/>
          <a:ext cx="1633563" cy="10373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CBD631-9287-4937-A52B-62CC57CE96C7}">
      <dsp:nvSpPr>
        <dsp:cNvPr id="0" name=""/>
        <dsp:cNvSpPr/>
      </dsp:nvSpPr>
      <dsp:spPr>
        <a:xfrm>
          <a:off x="5530060" y="3199071"/>
          <a:ext cx="1633563" cy="10373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רש"י- גנאי הוא לה, ולכן לאו מעשה קידושין </a:t>
          </a:r>
          <a:endParaRPr lang="en-IL" sz="1600" kern="1200" dirty="0"/>
        </a:p>
      </dsp:txBody>
      <dsp:txXfrm>
        <a:off x="5560442" y="3229453"/>
        <a:ext cx="1572799" cy="976548"/>
      </dsp:txXfrm>
    </dsp:sp>
    <dsp:sp modelId="{9027E932-D487-44D6-91A9-7EB6924B9128}">
      <dsp:nvSpPr>
        <dsp:cNvPr id="0" name=""/>
        <dsp:cNvSpPr/>
      </dsp:nvSpPr>
      <dsp:spPr>
        <a:xfrm>
          <a:off x="5348553" y="4539047"/>
          <a:ext cx="1633563" cy="10373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BB676E-F526-4B53-82C8-822E132B3DAA}">
      <dsp:nvSpPr>
        <dsp:cNvPr id="0" name=""/>
        <dsp:cNvSpPr/>
      </dsp:nvSpPr>
      <dsp:spPr>
        <a:xfrm>
          <a:off x="5530060" y="4711479"/>
          <a:ext cx="1633563" cy="10373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כל דין קידושין היא שמקודשת (ואין צד קנין- רש"י לשיטתו)</a:t>
          </a:r>
          <a:endParaRPr lang="en-IL" sz="1600" kern="1200" dirty="0"/>
        </a:p>
      </dsp:txBody>
      <dsp:txXfrm>
        <a:off x="5560442" y="4741861"/>
        <a:ext cx="1572799" cy="976548"/>
      </dsp:txXfrm>
    </dsp:sp>
    <dsp:sp modelId="{EB6908C4-05AD-4D1B-B101-043213B3E01C}">
      <dsp:nvSpPr>
        <dsp:cNvPr id="0" name=""/>
        <dsp:cNvSpPr/>
      </dsp:nvSpPr>
      <dsp:spPr>
        <a:xfrm>
          <a:off x="7345131" y="1514232"/>
          <a:ext cx="1633563" cy="10373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E72F08-82EA-46EB-8D3C-65E0610877E7}">
      <dsp:nvSpPr>
        <dsp:cNvPr id="0" name=""/>
        <dsp:cNvSpPr/>
      </dsp:nvSpPr>
      <dsp:spPr>
        <a:xfrm>
          <a:off x="7526638" y="1686664"/>
          <a:ext cx="1633563" cy="10373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פגם בשייכות לאישות</a:t>
          </a:r>
          <a:endParaRPr lang="en-IL" sz="1600" kern="1200" dirty="0"/>
        </a:p>
      </dsp:txBody>
      <dsp:txXfrm>
        <a:off x="7557020" y="1717046"/>
        <a:ext cx="1572799" cy="976548"/>
      </dsp:txXfrm>
    </dsp:sp>
    <dsp:sp modelId="{EDEEB899-6B68-438B-957C-833F6C2893D1}">
      <dsp:nvSpPr>
        <dsp:cNvPr id="0" name=""/>
        <dsp:cNvSpPr/>
      </dsp:nvSpPr>
      <dsp:spPr>
        <a:xfrm>
          <a:off x="7345131" y="3026640"/>
          <a:ext cx="1633563" cy="10373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2CAA62-33E6-4F45-B32B-53D10CD272A8}">
      <dsp:nvSpPr>
        <dsp:cNvPr id="0" name=""/>
        <dsp:cNvSpPr/>
      </dsp:nvSpPr>
      <dsp:spPr>
        <a:xfrm>
          <a:off x="7526638" y="3199071"/>
          <a:ext cx="1633563" cy="10373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err="1"/>
            <a:t>ר"ן</a:t>
          </a:r>
          <a:r>
            <a:rPr lang="he-IL" sz="1600" kern="1200" dirty="0"/>
            <a:t>- אנן סהדי שלא מקניה, ולכן לא שייך שכך כיוון התורה </a:t>
          </a:r>
          <a:r>
            <a:rPr lang="he-IL" sz="1600" kern="1200" dirty="0" err="1"/>
            <a:t>בקיחה</a:t>
          </a:r>
          <a:endParaRPr lang="en-IL" sz="1600" kern="1200" dirty="0"/>
        </a:p>
      </dsp:txBody>
      <dsp:txXfrm>
        <a:off x="7557020" y="3229453"/>
        <a:ext cx="1572799" cy="976548"/>
      </dsp:txXfrm>
    </dsp:sp>
    <dsp:sp modelId="{44E1DD6F-EBCB-44DC-AF95-A67563C110C6}">
      <dsp:nvSpPr>
        <dsp:cNvPr id="0" name=""/>
        <dsp:cNvSpPr/>
      </dsp:nvSpPr>
      <dsp:spPr>
        <a:xfrm>
          <a:off x="7345131" y="4539047"/>
          <a:ext cx="1633563" cy="10373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5572F0-F4F5-4A2F-B055-212F9D5EE926}">
      <dsp:nvSpPr>
        <dsp:cNvPr id="0" name=""/>
        <dsp:cNvSpPr/>
      </dsp:nvSpPr>
      <dsp:spPr>
        <a:xfrm>
          <a:off x="7526638" y="4711479"/>
          <a:ext cx="1633563" cy="10373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צריך שיהא שייך </a:t>
          </a:r>
          <a:r>
            <a:rPr lang="he-IL" sz="1600" b="1" u="sng" kern="1200" dirty="0"/>
            <a:t>טבעי</a:t>
          </a:r>
          <a:r>
            <a:rPr lang="he-IL" sz="1600" kern="1200" dirty="0"/>
            <a:t> לאישות כדי שהתורה יכללה בדרכי קידושין</a:t>
          </a:r>
          <a:endParaRPr lang="en-IL" sz="1600" kern="1200" dirty="0"/>
        </a:p>
      </dsp:txBody>
      <dsp:txXfrm>
        <a:off x="7557020" y="4741861"/>
        <a:ext cx="1572799" cy="9765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189155-444B-45C9-AB50-8018BEF4FEE8}">
      <dsp:nvSpPr>
        <dsp:cNvPr id="0" name=""/>
        <dsp:cNvSpPr/>
      </dsp:nvSpPr>
      <dsp:spPr>
        <a:xfrm>
          <a:off x="1366286"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B688F5-3311-4C78-82E2-37BEAAE5B616}">
      <dsp:nvSpPr>
        <dsp:cNvPr id="0" name=""/>
        <dsp:cNvSpPr/>
      </dsp:nvSpPr>
      <dsp:spPr>
        <a:xfrm>
          <a:off x="1412006" y="786204"/>
          <a:ext cx="2455126" cy="359512"/>
        </a:xfrm>
        <a:custGeom>
          <a:avLst/>
          <a:gdLst/>
          <a:ahLst/>
          <a:cxnLst/>
          <a:rect l="0" t="0" r="0" b="0"/>
          <a:pathLst>
            <a:path>
              <a:moveTo>
                <a:pt x="2455126" y="0"/>
              </a:moveTo>
              <a:lnTo>
                <a:pt x="2455126"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DBC4A6-90EA-473A-A8B3-22A7DB2F6A4B}">
      <dsp:nvSpPr>
        <dsp:cNvPr id="0" name=""/>
        <dsp:cNvSpPr/>
      </dsp:nvSpPr>
      <dsp:spPr>
        <a:xfrm>
          <a:off x="2877134"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566A92-20E4-4052-A36F-EF2F19742D2E}">
      <dsp:nvSpPr>
        <dsp:cNvPr id="0" name=""/>
        <dsp:cNvSpPr/>
      </dsp:nvSpPr>
      <dsp:spPr>
        <a:xfrm>
          <a:off x="2877134"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39C971-FEE2-48C5-BDBA-732FB9EA5CC9}">
      <dsp:nvSpPr>
        <dsp:cNvPr id="0" name=""/>
        <dsp:cNvSpPr/>
      </dsp:nvSpPr>
      <dsp:spPr>
        <a:xfrm>
          <a:off x="2922854" y="786204"/>
          <a:ext cx="944279" cy="359512"/>
        </a:xfrm>
        <a:custGeom>
          <a:avLst/>
          <a:gdLst/>
          <a:ahLst/>
          <a:cxnLst/>
          <a:rect l="0" t="0" r="0" b="0"/>
          <a:pathLst>
            <a:path>
              <a:moveTo>
                <a:pt x="944279" y="0"/>
              </a:moveTo>
              <a:lnTo>
                <a:pt x="944279"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B85359-AD27-4C2F-AD49-FAE6A89F629B}">
      <dsp:nvSpPr>
        <dsp:cNvPr id="0" name=""/>
        <dsp:cNvSpPr/>
      </dsp:nvSpPr>
      <dsp:spPr>
        <a:xfrm>
          <a:off x="4387981"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2A00A8-86E7-4308-8650-56A098345D43}">
      <dsp:nvSpPr>
        <dsp:cNvPr id="0" name=""/>
        <dsp:cNvSpPr/>
      </dsp:nvSpPr>
      <dsp:spPr>
        <a:xfrm>
          <a:off x="4433701" y="1930671"/>
          <a:ext cx="1888559" cy="359512"/>
        </a:xfrm>
        <a:custGeom>
          <a:avLst/>
          <a:gdLst/>
          <a:ahLst/>
          <a:cxnLst/>
          <a:rect l="0" t="0" r="0" b="0"/>
          <a:pathLst>
            <a:path>
              <a:moveTo>
                <a:pt x="1888559" y="0"/>
              </a:moveTo>
              <a:lnTo>
                <a:pt x="1888559"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A22D02-4054-4F82-A0EF-274D07EBDCA2}">
      <dsp:nvSpPr>
        <dsp:cNvPr id="0" name=""/>
        <dsp:cNvSpPr/>
      </dsp:nvSpPr>
      <dsp:spPr>
        <a:xfrm>
          <a:off x="5898828"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7FC9FC-F2EE-450A-9273-933F31334292}">
      <dsp:nvSpPr>
        <dsp:cNvPr id="0" name=""/>
        <dsp:cNvSpPr/>
      </dsp:nvSpPr>
      <dsp:spPr>
        <a:xfrm>
          <a:off x="5944548" y="1930671"/>
          <a:ext cx="377711" cy="359512"/>
        </a:xfrm>
        <a:custGeom>
          <a:avLst/>
          <a:gdLst/>
          <a:ahLst/>
          <a:cxnLst/>
          <a:rect l="0" t="0" r="0" b="0"/>
          <a:pathLst>
            <a:path>
              <a:moveTo>
                <a:pt x="377711" y="0"/>
              </a:moveTo>
              <a:lnTo>
                <a:pt x="377711"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599CD0-7E19-4FA8-A3D2-40CBD8823A5A}">
      <dsp:nvSpPr>
        <dsp:cNvPr id="0" name=""/>
        <dsp:cNvSpPr/>
      </dsp:nvSpPr>
      <dsp:spPr>
        <a:xfrm>
          <a:off x="7455396" y="3075138"/>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DAB8B6-41F2-46F9-9B1D-9E87BADA6DC4}">
      <dsp:nvSpPr>
        <dsp:cNvPr id="0" name=""/>
        <dsp:cNvSpPr/>
      </dsp:nvSpPr>
      <dsp:spPr>
        <a:xfrm>
          <a:off x="8210819" y="3075138"/>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C0F7CC-E08A-4FF2-94A5-DE41486B2A14}">
      <dsp:nvSpPr>
        <dsp:cNvPr id="0" name=""/>
        <dsp:cNvSpPr/>
      </dsp:nvSpPr>
      <dsp:spPr>
        <a:xfrm>
          <a:off x="6322260" y="1930671"/>
          <a:ext cx="1888559" cy="359512"/>
        </a:xfrm>
        <a:custGeom>
          <a:avLst/>
          <a:gdLst/>
          <a:ahLst/>
          <a:cxnLst/>
          <a:rect l="0" t="0" r="0" b="0"/>
          <a:pathLst>
            <a:path>
              <a:moveTo>
                <a:pt x="0" y="0"/>
              </a:moveTo>
              <a:lnTo>
                <a:pt x="0" y="244997"/>
              </a:lnTo>
              <a:lnTo>
                <a:pt x="1888559" y="244997"/>
              </a:lnTo>
              <a:lnTo>
                <a:pt x="1888559"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0981C8-53AD-4840-B522-34475BCF3ED7}">
      <dsp:nvSpPr>
        <dsp:cNvPr id="0" name=""/>
        <dsp:cNvSpPr/>
      </dsp:nvSpPr>
      <dsp:spPr>
        <a:xfrm>
          <a:off x="3867133" y="786204"/>
          <a:ext cx="2455126" cy="359512"/>
        </a:xfrm>
        <a:custGeom>
          <a:avLst/>
          <a:gdLst/>
          <a:ahLst/>
          <a:cxnLst/>
          <a:rect l="0" t="0" r="0" b="0"/>
          <a:pathLst>
            <a:path>
              <a:moveTo>
                <a:pt x="0" y="0"/>
              </a:moveTo>
              <a:lnTo>
                <a:pt x="0" y="244997"/>
              </a:lnTo>
              <a:lnTo>
                <a:pt x="2455126" y="244997"/>
              </a:lnTo>
              <a:lnTo>
                <a:pt x="2455126"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35FF0F-AE0C-44C9-8F53-57D099B2D543}">
      <dsp:nvSpPr>
        <dsp:cNvPr id="0" name=""/>
        <dsp:cNvSpPr/>
      </dsp:nvSpPr>
      <dsp:spPr>
        <a:xfrm>
          <a:off x="3249059"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4DDFD4-BB5C-4821-8720-2833CD49E99B}">
      <dsp:nvSpPr>
        <dsp:cNvPr id="0" name=""/>
        <dsp:cNvSpPr/>
      </dsp:nvSpPr>
      <dsp:spPr>
        <a:xfrm>
          <a:off x="3386409"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למעוטי חליפין</a:t>
          </a:r>
          <a:endParaRPr lang="en-IL" sz="1200" kern="1200" dirty="0"/>
        </a:p>
      </dsp:txBody>
      <dsp:txXfrm>
        <a:off x="3409399" y="154722"/>
        <a:ext cx="1190167" cy="738973"/>
      </dsp:txXfrm>
    </dsp:sp>
    <dsp:sp modelId="{44306ECD-C251-49D6-922A-958B7D0179B0}">
      <dsp:nvSpPr>
        <dsp:cNvPr id="0" name=""/>
        <dsp:cNvSpPr/>
      </dsp:nvSpPr>
      <dsp:spPr>
        <a:xfrm>
          <a:off x="5704186"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8E590E-88DC-44C6-AD88-A17ED8ED6FF0}">
      <dsp:nvSpPr>
        <dsp:cNvPr id="0" name=""/>
        <dsp:cNvSpPr/>
      </dsp:nvSpPr>
      <dsp:spPr>
        <a:xfrm>
          <a:off x="5841536"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פסול מהותי</a:t>
          </a:r>
          <a:endParaRPr lang="en-IL" sz="1200" kern="1200" dirty="0"/>
        </a:p>
      </dsp:txBody>
      <dsp:txXfrm>
        <a:off x="5864526" y="1299189"/>
        <a:ext cx="1190167" cy="738973"/>
      </dsp:txXfrm>
    </dsp:sp>
    <dsp:sp modelId="{8E440ACB-7D23-4787-AAE1-797A776B9082}">
      <dsp:nvSpPr>
        <dsp:cNvPr id="0" name=""/>
        <dsp:cNvSpPr/>
      </dsp:nvSpPr>
      <dsp:spPr>
        <a:xfrm>
          <a:off x="7592745"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3DD5D2-91E5-4140-A279-B32C9ABA7B5F}">
      <dsp:nvSpPr>
        <dsp:cNvPr id="0" name=""/>
        <dsp:cNvSpPr/>
      </dsp:nvSpPr>
      <dsp:spPr>
        <a:xfrm>
          <a:off x="7730095"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אינו בכלל כסף</a:t>
          </a:r>
          <a:endParaRPr lang="en-IL" sz="1200" kern="1200" dirty="0"/>
        </a:p>
      </dsp:txBody>
      <dsp:txXfrm>
        <a:off x="7753085" y="2443656"/>
        <a:ext cx="1190167" cy="738973"/>
      </dsp:txXfrm>
    </dsp:sp>
    <dsp:sp modelId="{ABA7C9D0-6318-473A-B6CC-3F638A6D9E6D}">
      <dsp:nvSpPr>
        <dsp:cNvPr id="0" name=""/>
        <dsp:cNvSpPr/>
      </dsp:nvSpPr>
      <dsp:spPr>
        <a:xfrm>
          <a:off x="8348169"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A8A95C-987C-487A-BDF8-349FCF7BF226}">
      <dsp:nvSpPr>
        <dsp:cNvPr id="0" name=""/>
        <dsp:cNvSpPr/>
      </dsp:nvSpPr>
      <dsp:spPr>
        <a:xfrm>
          <a:off x="8485519"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רמב"ן- וקידושי כסף הם רק בכסף</a:t>
          </a:r>
          <a:endParaRPr lang="en-IL" sz="1200" kern="1200" dirty="0"/>
        </a:p>
      </dsp:txBody>
      <dsp:txXfrm>
        <a:off x="8508509" y="3588123"/>
        <a:ext cx="1190167" cy="738973"/>
      </dsp:txXfrm>
    </dsp:sp>
    <dsp:sp modelId="{E2B0BF69-AFED-4A96-A01B-B784E9469C95}">
      <dsp:nvSpPr>
        <dsp:cNvPr id="0" name=""/>
        <dsp:cNvSpPr/>
      </dsp:nvSpPr>
      <dsp:spPr>
        <a:xfrm>
          <a:off x="6837322"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FAD9C5-CA32-4B1A-8069-FB4B5BC6F82D}">
      <dsp:nvSpPr>
        <dsp:cNvPr id="0" name=""/>
        <dsp:cNvSpPr/>
      </dsp:nvSpPr>
      <dsp:spPr>
        <a:xfrm>
          <a:off x="6974671"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תוס- ואינו מספיק כמו כסף להוסיפו</a:t>
          </a:r>
          <a:endParaRPr lang="en-IL" sz="1200" kern="1200" dirty="0"/>
        </a:p>
      </dsp:txBody>
      <dsp:txXfrm>
        <a:off x="6997661" y="3588123"/>
        <a:ext cx="1190167" cy="738973"/>
      </dsp:txXfrm>
    </dsp:sp>
    <dsp:sp modelId="{33A1F5F3-7678-4D70-B319-2A0AE8A8EFBB}">
      <dsp:nvSpPr>
        <dsp:cNvPr id="0" name=""/>
        <dsp:cNvSpPr/>
      </dsp:nvSpPr>
      <dsp:spPr>
        <a:xfrm>
          <a:off x="5326474"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416BBC-2A5F-4FBC-84BA-234FDE1FCAA3}">
      <dsp:nvSpPr>
        <dsp:cNvPr id="0" name=""/>
        <dsp:cNvSpPr/>
      </dsp:nvSpPr>
      <dsp:spPr>
        <a:xfrm>
          <a:off x="5463824"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יש פגם בחליפין</a:t>
          </a:r>
          <a:endParaRPr lang="en-IL" sz="1200" kern="1200" dirty="0"/>
        </a:p>
      </dsp:txBody>
      <dsp:txXfrm>
        <a:off x="5486814" y="2443656"/>
        <a:ext cx="1190167" cy="738973"/>
      </dsp:txXfrm>
    </dsp:sp>
    <dsp:sp modelId="{DC2F9202-CB62-42D7-9A9F-25959D1F3466}">
      <dsp:nvSpPr>
        <dsp:cNvPr id="0" name=""/>
        <dsp:cNvSpPr/>
      </dsp:nvSpPr>
      <dsp:spPr>
        <a:xfrm>
          <a:off x="5326474" y="3434651"/>
          <a:ext cx="1236147" cy="784953"/>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D55BB5-3DF9-4241-B3EC-C040A7BF0F70}">
      <dsp:nvSpPr>
        <dsp:cNvPr id="0" name=""/>
        <dsp:cNvSpPr/>
      </dsp:nvSpPr>
      <dsp:spPr>
        <a:xfrm>
          <a:off x="5463824"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רשב"א- קנין פחותה ויש בזה גנאי, ולכן לא שייך </a:t>
          </a:r>
          <a:r>
            <a:rPr lang="he-IL" sz="1200" kern="1200" dirty="0" err="1"/>
            <a:t>לקנין</a:t>
          </a:r>
          <a:r>
            <a:rPr lang="he-IL" sz="1200" kern="1200" dirty="0"/>
            <a:t> קידושין</a:t>
          </a:r>
          <a:endParaRPr lang="en-IL" sz="1200" kern="1200" dirty="0"/>
        </a:p>
      </dsp:txBody>
      <dsp:txXfrm>
        <a:off x="5486814" y="3588123"/>
        <a:ext cx="1190167" cy="738973"/>
      </dsp:txXfrm>
    </dsp:sp>
    <dsp:sp modelId="{2945F402-F428-403F-BC26-479CF0794967}">
      <dsp:nvSpPr>
        <dsp:cNvPr id="0" name=""/>
        <dsp:cNvSpPr/>
      </dsp:nvSpPr>
      <dsp:spPr>
        <a:xfrm>
          <a:off x="3815627"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FEB838-9455-4E93-BDAB-CC6856CC42DD}">
      <dsp:nvSpPr>
        <dsp:cNvPr id="0" name=""/>
        <dsp:cNvSpPr/>
      </dsp:nvSpPr>
      <dsp:spPr>
        <a:xfrm>
          <a:off x="3952977"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לא יתכן</a:t>
          </a:r>
          <a:endParaRPr lang="en-IL" sz="1200" kern="1200" dirty="0"/>
        </a:p>
      </dsp:txBody>
      <dsp:txXfrm>
        <a:off x="3975967" y="2443656"/>
        <a:ext cx="1190167" cy="738973"/>
      </dsp:txXfrm>
    </dsp:sp>
    <dsp:sp modelId="{E426F463-67C9-4FF1-83C6-D4A16D1DE123}">
      <dsp:nvSpPr>
        <dsp:cNvPr id="0" name=""/>
        <dsp:cNvSpPr/>
      </dsp:nvSpPr>
      <dsp:spPr>
        <a:xfrm>
          <a:off x="3815627"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788E45-A40B-42EC-8485-99800C592C35}">
      <dsp:nvSpPr>
        <dsp:cNvPr id="0" name=""/>
        <dsp:cNvSpPr/>
      </dsp:nvSpPr>
      <dsp:spPr>
        <a:xfrm>
          <a:off x="3952977"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err="1"/>
            <a:t>ר"ן</a:t>
          </a:r>
          <a:r>
            <a:rPr lang="he-IL" sz="1200" kern="1200" dirty="0"/>
            <a:t>- לא יתכן שיהא קידושין בפחות מפרוטה, ולכן לא בכלל הלימוד</a:t>
          </a:r>
          <a:endParaRPr lang="en-IL" sz="1200" kern="1200" dirty="0"/>
        </a:p>
      </dsp:txBody>
      <dsp:txXfrm>
        <a:off x="3975967" y="3588123"/>
        <a:ext cx="1190167" cy="738973"/>
      </dsp:txXfrm>
    </dsp:sp>
    <dsp:sp modelId="{DE7DCBF4-476C-4A44-A07D-A71F5DC1521F}">
      <dsp:nvSpPr>
        <dsp:cNvPr id="0" name=""/>
        <dsp:cNvSpPr/>
      </dsp:nvSpPr>
      <dsp:spPr>
        <a:xfrm>
          <a:off x="2304780"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D5B99B-2EF5-426E-87B2-9F39BF26BB13}">
      <dsp:nvSpPr>
        <dsp:cNvPr id="0" name=""/>
        <dsp:cNvSpPr/>
      </dsp:nvSpPr>
      <dsp:spPr>
        <a:xfrm>
          <a:off x="2442130"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פסול מציאותי</a:t>
          </a:r>
          <a:endParaRPr lang="en-IL" sz="1200" kern="1200" dirty="0"/>
        </a:p>
      </dsp:txBody>
      <dsp:txXfrm>
        <a:off x="2465120" y="1299189"/>
        <a:ext cx="1190167" cy="738973"/>
      </dsp:txXfrm>
    </dsp:sp>
    <dsp:sp modelId="{34205F4F-CF8D-4BC1-BB33-C4D83C3D7A1B}">
      <dsp:nvSpPr>
        <dsp:cNvPr id="0" name=""/>
        <dsp:cNvSpPr/>
      </dsp:nvSpPr>
      <dsp:spPr>
        <a:xfrm>
          <a:off x="2304780"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0F676F-3D83-4A98-A88E-5B39CB260C10}">
      <dsp:nvSpPr>
        <dsp:cNvPr id="0" name=""/>
        <dsp:cNvSpPr/>
      </dsp:nvSpPr>
      <dsp:spPr>
        <a:xfrm>
          <a:off x="2442130"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לא מקניה נפשה – והיא לא מסכימה לקדש</a:t>
          </a:r>
          <a:endParaRPr lang="en-IL" sz="1200" kern="1200" dirty="0"/>
        </a:p>
      </dsp:txBody>
      <dsp:txXfrm>
        <a:off x="2465120" y="2443656"/>
        <a:ext cx="1190167" cy="738973"/>
      </dsp:txXfrm>
    </dsp:sp>
    <dsp:sp modelId="{5F8336B4-C21E-495E-9A2D-342103FB554C}">
      <dsp:nvSpPr>
        <dsp:cNvPr id="0" name=""/>
        <dsp:cNvSpPr/>
      </dsp:nvSpPr>
      <dsp:spPr>
        <a:xfrm>
          <a:off x="2304780"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5EA039-03C8-4EB9-95B1-556C020745E7}">
      <dsp:nvSpPr>
        <dsp:cNvPr id="0" name=""/>
        <dsp:cNvSpPr/>
      </dsp:nvSpPr>
      <dsp:spPr>
        <a:xfrm>
          <a:off x="2442130"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תוס </a:t>
          </a:r>
          <a:r>
            <a:rPr lang="he-IL" sz="1200" kern="1200" dirty="0" err="1"/>
            <a:t>רא"ש</a:t>
          </a:r>
          <a:r>
            <a:rPr lang="he-IL" sz="1200" kern="1200" dirty="0"/>
            <a:t>- ואפילו קבלה והסכימה, בטלה דעתה אצל כל אדם</a:t>
          </a:r>
          <a:endParaRPr lang="en-IL" sz="1200" kern="1200" dirty="0"/>
        </a:p>
      </dsp:txBody>
      <dsp:txXfrm>
        <a:off x="2465120" y="3588123"/>
        <a:ext cx="1190167" cy="738973"/>
      </dsp:txXfrm>
    </dsp:sp>
    <dsp:sp modelId="{A12A3942-2258-4F67-9239-099C72386062}">
      <dsp:nvSpPr>
        <dsp:cNvPr id="0" name=""/>
        <dsp:cNvSpPr/>
      </dsp:nvSpPr>
      <dsp:spPr>
        <a:xfrm>
          <a:off x="793932" y="1145717"/>
          <a:ext cx="1236147" cy="784953"/>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F4C17B-84CE-4EF9-9CE4-6CB7C0F4B824}">
      <dsp:nvSpPr>
        <dsp:cNvPr id="0" name=""/>
        <dsp:cNvSpPr/>
      </dsp:nvSpPr>
      <dsp:spPr>
        <a:xfrm>
          <a:off x="931282"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יש קידושי חליפין, רק אין קידושי התחייבות </a:t>
          </a:r>
          <a:endParaRPr lang="en-IL" sz="1200" kern="1200" dirty="0"/>
        </a:p>
      </dsp:txBody>
      <dsp:txXfrm>
        <a:off x="954272" y="1299189"/>
        <a:ext cx="1190167" cy="738973"/>
      </dsp:txXfrm>
    </dsp:sp>
    <dsp:sp modelId="{FB24300C-79BF-4613-B587-9EDE80C8AE33}">
      <dsp:nvSpPr>
        <dsp:cNvPr id="0" name=""/>
        <dsp:cNvSpPr/>
      </dsp:nvSpPr>
      <dsp:spPr>
        <a:xfrm>
          <a:off x="793932" y="2290184"/>
          <a:ext cx="1236147" cy="784953"/>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0857AB-15B3-4436-9033-F92625AA3913}">
      <dsp:nvSpPr>
        <dsp:cNvPr id="0" name=""/>
        <dsp:cNvSpPr/>
      </dsp:nvSpPr>
      <dsp:spPr>
        <a:xfrm>
          <a:off x="931282"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תוס רי"ד</a:t>
          </a:r>
          <a:endParaRPr lang="en-IL" sz="1200" kern="1200" dirty="0"/>
        </a:p>
      </dsp:txBody>
      <dsp:txXfrm>
        <a:off x="954272" y="2443656"/>
        <a:ext cx="1190167" cy="7389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189155-444B-45C9-AB50-8018BEF4FEE8}">
      <dsp:nvSpPr>
        <dsp:cNvPr id="0" name=""/>
        <dsp:cNvSpPr/>
      </dsp:nvSpPr>
      <dsp:spPr>
        <a:xfrm>
          <a:off x="1095939" y="1803185"/>
          <a:ext cx="91440" cy="335391"/>
        </a:xfrm>
        <a:custGeom>
          <a:avLst/>
          <a:gdLst/>
          <a:ahLst/>
          <a:cxnLst/>
          <a:rect l="0" t="0" r="0" b="0"/>
          <a:pathLst>
            <a:path>
              <a:moveTo>
                <a:pt x="45720" y="0"/>
              </a:moveTo>
              <a:lnTo>
                <a:pt x="45720" y="33539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B688F5-3311-4C78-82E2-37BEAAE5B616}">
      <dsp:nvSpPr>
        <dsp:cNvPr id="0" name=""/>
        <dsp:cNvSpPr/>
      </dsp:nvSpPr>
      <dsp:spPr>
        <a:xfrm>
          <a:off x="1141659" y="735506"/>
          <a:ext cx="3259414" cy="335391"/>
        </a:xfrm>
        <a:custGeom>
          <a:avLst/>
          <a:gdLst/>
          <a:ahLst/>
          <a:cxnLst/>
          <a:rect l="0" t="0" r="0" b="0"/>
          <a:pathLst>
            <a:path>
              <a:moveTo>
                <a:pt x="3259414" y="0"/>
              </a:moveTo>
              <a:lnTo>
                <a:pt x="3259414" y="228559"/>
              </a:lnTo>
              <a:lnTo>
                <a:pt x="0" y="228559"/>
              </a:lnTo>
              <a:lnTo>
                <a:pt x="0" y="33539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DBC4A6-90EA-473A-A8B3-22A7DB2F6A4B}">
      <dsp:nvSpPr>
        <dsp:cNvPr id="0" name=""/>
        <dsp:cNvSpPr/>
      </dsp:nvSpPr>
      <dsp:spPr>
        <a:xfrm>
          <a:off x="2505415" y="2870863"/>
          <a:ext cx="91440" cy="335391"/>
        </a:xfrm>
        <a:custGeom>
          <a:avLst/>
          <a:gdLst/>
          <a:ahLst/>
          <a:cxnLst/>
          <a:rect l="0" t="0" r="0" b="0"/>
          <a:pathLst>
            <a:path>
              <a:moveTo>
                <a:pt x="45720" y="0"/>
              </a:moveTo>
              <a:lnTo>
                <a:pt x="45720" y="33539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566A92-20E4-4052-A36F-EF2F19742D2E}">
      <dsp:nvSpPr>
        <dsp:cNvPr id="0" name=""/>
        <dsp:cNvSpPr/>
      </dsp:nvSpPr>
      <dsp:spPr>
        <a:xfrm>
          <a:off x="2505415" y="1803185"/>
          <a:ext cx="91440" cy="335391"/>
        </a:xfrm>
        <a:custGeom>
          <a:avLst/>
          <a:gdLst/>
          <a:ahLst/>
          <a:cxnLst/>
          <a:rect l="0" t="0" r="0" b="0"/>
          <a:pathLst>
            <a:path>
              <a:moveTo>
                <a:pt x="45720" y="0"/>
              </a:moveTo>
              <a:lnTo>
                <a:pt x="45720" y="33539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39C971-FEE2-48C5-BDBA-732FB9EA5CC9}">
      <dsp:nvSpPr>
        <dsp:cNvPr id="0" name=""/>
        <dsp:cNvSpPr/>
      </dsp:nvSpPr>
      <dsp:spPr>
        <a:xfrm>
          <a:off x="2551135" y="735506"/>
          <a:ext cx="1849937" cy="335391"/>
        </a:xfrm>
        <a:custGeom>
          <a:avLst/>
          <a:gdLst/>
          <a:ahLst/>
          <a:cxnLst/>
          <a:rect l="0" t="0" r="0" b="0"/>
          <a:pathLst>
            <a:path>
              <a:moveTo>
                <a:pt x="1849937" y="0"/>
              </a:moveTo>
              <a:lnTo>
                <a:pt x="1849937" y="228559"/>
              </a:lnTo>
              <a:lnTo>
                <a:pt x="0" y="228559"/>
              </a:lnTo>
              <a:lnTo>
                <a:pt x="0" y="33539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EE8779-9BAB-48E7-9576-51330D6B9998}">
      <dsp:nvSpPr>
        <dsp:cNvPr id="0" name=""/>
        <dsp:cNvSpPr/>
      </dsp:nvSpPr>
      <dsp:spPr>
        <a:xfrm>
          <a:off x="3914892" y="5006220"/>
          <a:ext cx="91440" cy="335391"/>
        </a:xfrm>
        <a:custGeom>
          <a:avLst/>
          <a:gdLst/>
          <a:ahLst/>
          <a:cxnLst/>
          <a:rect l="0" t="0" r="0" b="0"/>
          <a:pathLst>
            <a:path>
              <a:moveTo>
                <a:pt x="45720" y="0"/>
              </a:moveTo>
              <a:lnTo>
                <a:pt x="45720" y="33539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9C1D9A3-C1D9-4297-9A11-62043A2F14E9}">
      <dsp:nvSpPr>
        <dsp:cNvPr id="0" name=""/>
        <dsp:cNvSpPr/>
      </dsp:nvSpPr>
      <dsp:spPr>
        <a:xfrm>
          <a:off x="3914892" y="3938542"/>
          <a:ext cx="91440" cy="335391"/>
        </a:xfrm>
        <a:custGeom>
          <a:avLst/>
          <a:gdLst/>
          <a:ahLst/>
          <a:cxnLst/>
          <a:rect l="0" t="0" r="0" b="0"/>
          <a:pathLst>
            <a:path>
              <a:moveTo>
                <a:pt x="45720" y="0"/>
              </a:moveTo>
              <a:lnTo>
                <a:pt x="45720" y="33539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EB1DB7-ECF9-41B5-9966-078FA258F6B8}">
      <dsp:nvSpPr>
        <dsp:cNvPr id="0" name=""/>
        <dsp:cNvSpPr/>
      </dsp:nvSpPr>
      <dsp:spPr>
        <a:xfrm>
          <a:off x="3960612" y="2870863"/>
          <a:ext cx="1761845" cy="335391"/>
        </a:xfrm>
        <a:custGeom>
          <a:avLst/>
          <a:gdLst/>
          <a:ahLst/>
          <a:cxnLst/>
          <a:rect l="0" t="0" r="0" b="0"/>
          <a:pathLst>
            <a:path>
              <a:moveTo>
                <a:pt x="1761845" y="0"/>
              </a:moveTo>
              <a:lnTo>
                <a:pt x="1761845" y="228559"/>
              </a:lnTo>
              <a:lnTo>
                <a:pt x="0" y="228559"/>
              </a:lnTo>
              <a:lnTo>
                <a:pt x="0" y="33539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9B32B2-81A7-426E-BE41-A29BE6957527}">
      <dsp:nvSpPr>
        <dsp:cNvPr id="0" name=""/>
        <dsp:cNvSpPr/>
      </dsp:nvSpPr>
      <dsp:spPr>
        <a:xfrm>
          <a:off x="5324368" y="5006220"/>
          <a:ext cx="91440" cy="335391"/>
        </a:xfrm>
        <a:custGeom>
          <a:avLst/>
          <a:gdLst/>
          <a:ahLst/>
          <a:cxnLst/>
          <a:rect l="0" t="0" r="0" b="0"/>
          <a:pathLst>
            <a:path>
              <a:moveTo>
                <a:pt x="45720" y="0"/>
              </a:moveTo>
              <a:lnTo>
                <a:pt x="45720" y="33539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9313CA-F57F-4B55-B636-B1AB513EDC3D}">
      <dsp:nvSpPr>
        <dsp:cNvPr id="0" name=""/>
        <dsp:cNvSpPr/>
      </dsp:nvSpPr>
      <dsp:spPr>
        <a:xfrm>
          <a:off x="5324368" y="3938542"/>
          <a:ext cx="91440" cy="335391"/>
        </a:xfrm>
        <a:custGeom>
          <a:avLst/>
          <a:gdLst/>
          <a:ahLst/>
          <a:cxnLst/>
          <a:rect l="0" t="0" r="0" b="0"/>
          <a:pathLst>
            <a:path>
              <a:moveTo>
                <a:pt x="45720" y="0"/>
              </a:moveTo>
              <a:lnTo>
                <a:pt x="45720" y="33539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A750D4-2149-4492-BB66-3438D8C9AB65}">
      <dsp:nvSpPr>
        <dsp:cNvPr id="0" name=""/>
        <dsp:cNvSpPr/>
      </dsp:nvSpPr>
      <dsp:spPr>
        <a:xfrm>
          <a:off x="5370088" y="2870863"/>
          <a:ext cx="352369" cy="335391"/>
        </a:xfrm>
        <a:custGeom>
          <a:avLst/>
          <a:gdLst/>
          <a:ahLst/>
          <a:cxnLst/>
          <a:rect l="0" t="0" r="0" b="0"/>
          <a:pathLst>
            <a:path>
              <a:moveTo>
                <a:pt x="352369" y="0"/>
              </a:moveTo>
              <a:lnTo>
                <a:pt x="352369" y="228559"/>
              </a:lnTo>
              <a:lnTo>
                <a:pt x="0" y="228559"/>
              </a:lnTo>
              <a:lnTo>
                <a:pt x="0" y="33539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82BD18-A243-4AC7-823B-32E939E67584}">
      <dsp:nvSpPr>
        <dsp:cNvPr id="0" name=""/>
        <dsp:cNvSpPr/>
      </dsp:nvSpPr>
      <dsp:spPr>
        <a:xfrm>
          <a:off x="6779565" y="5006220"/>
          <a:ext cx="704738" cy="335391"/>
        </a:xfrm>
        <a:custGeom>
          <a:avLst/>
          <a:gdLst/>
          <a:ahLst/>
          <a:cxnLst/>
          <a:rect l="0" t="0" r="0" b="0"/>
          <a:pathLst>
            <a:path>
              <a:moveTo>
                <a:pt x="704738" y="0"/>
              </a:moveTo>
              <a:lnTo>
                <a:pt x="704738" y="228559"/>
              </a:lnTo>
              <a:lnTo>
                <a:pt x="0" y="228559"/>
              </a:lnTo>
              <a:lnTo>
                <a:pt x="0" y="33539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55B805-1853-4E6C-B016-600635C927D8}">
      <dsp:nvSpPr>
        <dsp:cNvPr id="0" name=""/>
        <dsp:cNvSpPr/>
      </dsp:nvSpPr>
      <dsp:spPr>
        <a:xfrm>
          <a:off x="7484303" y="5006220"/>
          <a:ext cx="704738" cy="335391"/>
        </a:xfrm>
        <a:custGeom>
          <a:avLst/>
          <a:gdLst/>
          <a:ahLst/>
          <a:cxnLst/>
          <a:rect l="0" t="0" r="0" b="0"/>
          <a:pathLst>
            <a:path>
              <a:moveTo>
                <a:pt x="0" y="0"/>
              </a:moveTo>
              <a:lnTo>
                <a:pt x="0" y="228559"/>
              </a:lnTo>
              <a:lnTo>
                <a:pt x="704738" y="228559"/>
              </a:lnTo>
              <a:lnTo>
                <a:pt x="704738" y="33539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D4927F-8587-41CD-9FB9-C69CDD5AF522}">
      <dsp:nvSpPr>
        <dsp:cNvPr id="0" name=""/>
        <dsp:cNvSpPr/>
      </dsp:nvSpPr>
      <dsp:spPr>
        <a:xfrm>
          <a:off x="7438583" y="3938542"/>
          <a:ext cx="91440" cy="335391"/>
        </a:xfrm>
        <a:custGeom>
          <a:avLst/>
          <a:gdLst/>
          <a:ahLst/>
          <a:cxnLst/>
          <a:rect l="0" t="0" r="0" b="0"/>
          <a:pathLst>
            <a:path>
              <a:moveTo>
                <a:pt x="45720" y="0"/>
              </a:moveTo>
              <a:lnTo>
                <a:pt x="45720" y="33539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252262-56DC-43FA-95B7-36DDC321A740}">
      <dsp:nvSpPr>
        <dsp:cNvPr id="0" name=""/>
        <dsp:cNvSpPr/>
      </dsp:nvSpPr>
      <dsp:spPr>
        <a:xfrm>
          <a:off x="5722457" y="2870863"/>
          <a:ext cx="1761845" cy="335391"/>
        </a:xfrm>
        <a:custGeom>
          <a:avLst/>
          <a:gdLst/>
          <a:ahLst/>
          <a:cxnLst/>
          <a:rect l="0" t="0" r="0" b="0"/>
          <a:pathLst>
            <a:path>
              <a:moveTo>
                <a:pt x="0" y="0"/>
              </a:moveTo>
              <a:lnTo>
                <a:pt x="0" y="228559"/>
              </a:lnTo>
              <a:lnTo>
                <a:pt x="1761845" y="228559"/>
              </a:lnTo>
              <a:lnTo>
                <a:pt x="1761845" y="33539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206B28-04A0-4A39-876A-36E7543A9CB1}">
      <dsp:nvSpPr>
        <dsp:cNvPr id="0" name=""/>
        <dsp:cNvSpPr/>
      </dsp:nvSpPr>
      <dsp:spPr>
        <a:xfrm>
          <a:off x="5722457" y="1803185"/>
          <a:ext cx="1938030" cy="335391"/>
        </a:xfrm>
        <a:custGeom>
          <a:avLst/>
          <a:gdLst/>
          <a:ahLst/>
          <a:cxnLst/>
          <a:rect l="0" t="0" r="0" b="0"/>
          <a:pathLst>
            <a:path>
              <a:moveTo>
                <a:pt x="1938030" y="0"/>
              </a:moveTo>
              <a:lnTo>
                <a:pt x="1938030" y="228559"/>
              </a:lnTo>
              <a:lnTo>
                <a:pt x="0" y="228559"/>
              </a:lnTo>
              <a:lnTo>
                <a:pt x="0" y="33539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599CD0-7E19-4FA8-A3D2-40CBD8823A5A}">
      <dsp:nvSpPr>
        <dsp:cNvPr id="0" name=""/>
        <dsp:cNvSpPr/>
      </dsp:nvSpPr>
      <dsp:spPr>
        <a:xfrm>
          <a:off x="8893780" y="2870863"/>
          <a:ext cx="704738" cy="335391"/>
        </a:xfrm>
        <a:custGeom>
          <a:avLst/>
          <a:gdLst/>
          <a:ahLst/>
          <a:cxnLst/>
          <a:rect l="0" t="0" r="0" b="0"/>
          <a:pathLst>
            <a:path>
              <a:moveTo>
                <a:pt x="704738" y="0"/>
              </a:moveTo>
              <a:lnTo>
                <a:pt x="704738" y="228559"/>
              </a:lnTo>
              <a:lnTo>
                <a:pt x="0" y="228559"/>
              </a:lnTo>
              <a:lnTo>
                <a:pt x="0" y="33539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DAB8B6-41F2-46F9-9B1D-9E87BADA6DC4}">
      <dsp:nvSpPr>
        <dsp:cNvPr id="0" name=""/>
        <dsp:cNvSpPr/>
      </dsp:nvSpPr>
      <dsp:spPr>
        <a:xfrm>
          <a:off x="9598518" y="2870863"/>
          <a:ext cx="704738" cy="335391"/>
        </a:xfrm>
        <a:custGeom>
          <a:avLst/>
          <a:gdLst/>
          <a:ahLst/>
          <a:cxnLst/>
          <a:rect l="0" t="0" r="0" b="0"/>
          <a:pathLst>
            <a:path>
              <a:moveTo>
                <a:pt x="0" y="0"/>
              </a:moveTo>
              <a:lnTo>
                <a:pt x="0" y="228559"/>
              </a:lnTo>
              <a:lnTo>
                <a:pt x="704738" y="228559"/>
              </a:lnTo>
              <a:lnTo>
                <a:pt x="704738" y="33539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C0F7CC-E08A-4FF2-94A5-DE41486B2A14}">
      <dsp:nvSpPr>
        <dsp:cNvPr id="0" name=""/>
        <dsp:cNvSpPr/>
      </dsp:nvSpPr>
      <dsp:spPr>
        <a:xfrm>
          <a:off x="7660488" y="1803185"/>
          <a:ext cx="1938030" cy="335391"/>
        </a:xfrm>
        <a:custGeom>
          <a:avLst/>
          <a:gdLst/>
          <a:ahLst/>
          <a:cxnLst/>
          <a:rect l="0" t="0" r="0" b="0"/>
          <a:pathLst>
            <a:path>
              <a:moveTo>
                <a:pt x="0" y="0"/>
              </a:moveTo>
              <a:lnTo>
                <a:pt x="0" y="228559"/>
              </a:lnTo>
              <a:lnTo>
                <a:pt x="1938030" y="228559"/>
              </a:lnTo>
              <a:lnTo>
                <a:pt x="1938030" y="33539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0981C8-53AD-4840-B522-34475BCF3ED7}">
      <dsp:nvSpPr>
        <dsp:cNvPr id="0" name=""/>
        <dsp:cNvSpPr/>
      </dsp:nvSpPr>
      <dsp:spPr>
        <a:xfrm>
          <a:off x="4401073" y="735506"/>
          <a:ext cx="3259414" cy="335391"/>
        </a:xfrm>
        <a:custGeom>
          <a:avLst/>
          <a:gdLst/>
          <a:ahLst/>
          <a:cxnLst/>
          <a:rect l="0" t="0" r="0" b="0"/>
          <a:pathLst>
            <a:path>
              <a:moveTo>
                <a:pt x="0" y="0"/>
              </a:moveTo>
              <a:lnTo>
                <a:pt x="0" y="228559"/>
              </a:lnTo>
              <a:lnTo>
                <a:pt x="3259414" y="228559"/>
              </a:lnTo>
              <a:lnTo>
                <a:pt x="3259414" y="33539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35FF0F-AE0C-44C9-8F53-57D099B2D543}">
      <dsp:nvSpPr>
        <dsp:cNvPr id="0" name=""/>
        <dsp:cNvSpPr/>
      </dsp:nvSpPr>
      <dsp:spPr>
        <a:xfrm>
          <a:off x="3824469" y="3219"/>
          <a:ext cx="1153208" cy="7322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4DDFD4-BB5C-4821-8720-2833CD49E99B}">
      <dsp:nvSpPr>
        <dsp:cNvPr id="0" name=""/>
        <dsp:cNvSpPr/>
      </dsp:nvSpPr>
      <dsp:spPr>
        <a:xfrm>
          <a:off x="3952603" y="124946"/>
          <a:ext cx="1153208" cy="7322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למעוטי חליפין</a:t>
          </a:r>
          <a:endParaRPr lang="en-IL" sz="1100" kern="1200" dirty="0"/>
        </a:p>
      </dsp:txBody>
      <dsp:txXfrm>
        <a:off x="3974051" y="146394"/>
        <a:ext cx="1110312" cy="689391"/>
      </dsp:txXfrm>
    </dsp:sp>
    <dsp:sp modelId="{44306ECD-C251-49D6-922A-958B7D0179B0}">
      <dsp:nvSpPr>
        <dsp:cNvPr id="0" name=""/>
        <dsp:cNvSpPr/>
      </dsp:nvSpPr>
      <dsp:spPr>
        <a:xfrm>
          <a:off x="7083884" y="1070897"/>
          <a:ext cx="1153208" cy="7322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8E590E-88DC-44C6-AD88-A17ED8ED6FF0}">
      <dsp:nvSpPr>
        <dsp:cNvPr id="0" name=""/>
        <dsp:cNvSpPr/>
      </dsp:nvSpPr>
      <dsp:spPr>
        <a:xfrm>
          <a:off x="7212018" y="1192625"/>
          <a:ext cx="1153208" cy="7322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פסול מהותי</a:t>
          </a:r>
          <a:endParaRPr lang="en-IL" sz="1100" kern="1200" dirty="0"/>
        </a:p>
      </dsp:txBody>
      <dsp:txXfrm>
        <a:off x="7233466" y="1214073"/>
        <a:ext cx="1110312" cy="689391"/>
      </dsp:txXfrm>
    </dsp:sp>
    <dsp:sp modelId="{8E440ACB-7D23-4787-AAE1-797A776B9082}">
      <dsp:nvSpPr>
        <dsp:cNvPr id="0" name=""/>
        <dsp:cNvSpPr/>
      </dsp:nvSpPr>
      <dsp:spPr>
        <a:xfrm>
          <a:off x="9021914" y="2138576"/>
          <a:ext cx="1153208" cy="7322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3DD5D2-91E5-4140-A279-B32C9ABA7B5F}">
      <dsp:nvSpPr>
        <dsp:cNvPr id="0" name=""/>
        <dsp:cNvSpPr/>
      </dsp:nvSpPr>
      <dsp:spPr>
        <a:xfrm>
          <a:off x="9150048" y="2260303"/>
          <a:ext cx="1153208" cy="7322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אינו בכלל כסף</a:t>
          </a:r>
          <a:endParaRPr lang="en-IL" sz="1100" kern="1200" dirty="0"/>
        </a:p>
      </dsp:txBody>
      <dsp:txXfrm>
        <a:off x="9171496" y="2281751"/>
        <a:ext cx="1110312" cy="689391"/>
      </dsp:txXfrm>
    </dsp:sp>
    <dsp:sp modelId="{ABA7C9D0-6318-473A-B6CC-3F638A6D9E6D}">
      <dsp:nvSpPr>
        <dsp:cNvPr id="0" name=""/>
        <dsp:cNvSpPr/>
      </dsp:nvSpPr>
      <dsp:spPr>
        <a:xfrm>
          <a:off x="9726652" y="3206254"/>
          <a:ext cx="1153208" cy="7322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A8A95C-987C-487A-BDF8-349FCF7BF226}">
      <dsp:nvSpPr>
        <dsp:cNvPr id="0" name=""/>
        <dsp:cNvSpPr/>
      </dsp:nvSpPr>
      <dsp:spPr>
        <a:xfrm>
          <a:off x="9854786" y="3327982"/>
          <a:ext cx="1153208" cy="7322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רמב"ן- וקידושי כסף הם רק בכסף</a:t>
          </a:r>
          <a:endParaRPr lang="en-IL" sz="1100" kern="1200" dirty="0"/>
        </a:p>
      </dsp:txBody>
      <dsp:txXfrm>
        <a:off x="9876234" y="3349430"/>
        <a:ext cx="1110312" cy="689391"/>
      </dsp:txXfrm>
    </dsp:sp>
    <dsp:sp modelId="{E2B0BF69-AFED-4A96-A01B-B784E9469C95}">
      <dsp:nvSpPr>
        <dsp:cNvPr id="0" name=""/>
        <dsp:cNvSpPr/>
      </dsp:nvSpPr>
      <dsp:spPr>
        <a:xfrm>
          <a:off x="8317176" y="3206254"/>
          <a:ext cx="1153208" cy="7322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FAD9C5-CA32-4B1A-8069-FB4B5BC6F82D}">
      <dsp:nvSpPr>
        <dsp:cNvPr id="0" name=""/>
        <dsp:cNvSpPr/>
      </dsp:nvSpPr>
      <dsp:spPr>
        <a:xfrm>
          <a:off x="8445310" y="3327982"/>
          <a:ext cx="1153208" cy="7322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תוס- ואינו מספיק כמו כסף להוסיפו</a:t>
          </a:r>
          <a:endParaRPr lang="en-IL" sz="1100" kern="1200" dirty="0"/>
        </a:p>
      </dsp:txBody>
      <dsp:txXfrm>
        <a:off x="8466758" y="3349430"/>
        <a:ext cx="1110312" cy="689391"/>
      </dsp:txXfrm>
    </dsp:sp>
    <dsp:sp modelId="{EB653002-5D09-4E03-AE5E-AD11ED7A94BB}">
      <dsp:nvSpPr>
        <dsp:cNvPr id="0" name=""/>
        <dsp:cNvSpPr/>
      </dsp:nvSpPr>
      <dsp:spPr>
        <a:xfrm>
          <a:off x="5145853" y="2138576"/>
          <a:ext cx="1153208" cy="732287"/>
        </a:xfrm>
        <a:prstGeom prst="roundRect">
          <a:avLst>
            <a:gd name="adj" fmla="val 10000"/>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EB502B-FEAC-4831-B785-7C79E9B6D210}">
      <dsp:nvSpPr>
        <dsp:cNvPr id="0" name=""/>
        <dsp:cNvSpPr/>
      </dsp:nvSpPr>
      <dsp:spPr>
        <a:xfrm>
          <a:off x="5273988" y="2260303"/>
          <a:ext cx="1153208" cy="7322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יש פגם בחליפין</a:t>
          </a:r>
          <a:endParaRPr lang="en-IL" sz="1100" kern="1200" dirty="0"/>
        </a:p>
      </dsp:txBody>
      <dsp:txXfrm>
        <a:off x="5295436" y="2281751"/>
        <a:ext cx="1110312" cy="689391"/>
      </dsp:txXfrm>
    </dsp:sp>
    <dsp:sp modelId="{F2DC6244-50AD-4138-B57C-347E884BB157}">
      <dsp:nvSpPr>
        <dsp:cNvPr id="0" name=""/>
        <dsp:cNvSpPr/>
      </dsp:nvSpPr>
      <dsp:spPr>
        <a:xfrm>
          <a:off x="6907699" y="3206254"/>
          <a:ext cx="1153208" cy="7322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2C7DEB-844E-4F0F-B044-B695AAD0F6D9}">
      <dsp:nvSpPr>
        <dsp:cNvPr id="0" name=""/>
        <dsp:cNvSpPr/>
      </dsp:nvSpPr>
      <dsp:spPr>
        <a:xfrm>
          <a:off x="7035833" y="3327982"/>
          <a:ext cx="1153208" cy="7322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פגם בתוצאה</a:t>
          </a:r>
          <a:endParaRPr lang="en-IL" sz="1100" kern="1200" dirty="0"/>
        </a:p>
      </dsp:txBody>
      <dsp:txXfrm>
        <a:off x="7057281" y="3349430"/>
        <a:ext cx="1110312" cy="689391"/>
      </dsp:txXfrm>
    </dsp:sp>
    <dsp:sp modelId="{8EC001B9-C42E-4875-8F3E-90BFFF02DC1D}">
      <dsp:nvSpPr>
        <dsp:cNvPr id="0" name=""/>
        <dsp:cNvSpPr/>
      </dsp:nvSpPr>
      <dsp:spPr>
        <a:xfrm>
          <a:off x="6907699" y="4273933"/>
          <a:ext cx="1153208" cy="7322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8B1531-5672-4B6C-BB5F-E89E24816441}">
      <dsp:nvSpPr>
        <dsp:cNvPr id="0" name=""/>
        <dsp:cNvSpPr/>
      </dsp:nvSpPr>
      <dsp:spPr>
        <a:xfrm>
          <a:off x="7035833" y="4395660"/>
          <a:ext cx="1153208" cy="7322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רשב"א- קנין פחותה ויש בזה גנאי, ולא חשובה.</a:t>
          </a:r>
          <a:endParaRPr lang="en-IL" sz="1100" kern="1200" dirty="0"/>
        </a:p>
      </dsp:txBody>
      <dsp:txXfrm>
        <a:off x="7057281" y="4417108"/>
        <a:ext cx="1110312" cy="689391"/>
      </dsp:txXfrm>
    </dsp:sp>
    <dsp:sp modelId="{B5CFF163-58C9-494D-8ED3-D8A7E7387A0E}">
      <dsp:nvSpPr>
        <dsp:cNvPr id="0" name=""/>
        <dsp:cNvSpPr/>
      </dsp:nvSpPr>
      <dsp:spPr>
        <a:xfrm>
          <a:off x="7612437" y="5341611"/>
          <a:ext cx="1153208" cy="7322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36FF0A-C482-42DF-B67E-D4E0C8AFD124}">
      <dsp:nvSpPr>
        <dsp:cNvPr id="0" name=""/>
        <dsp:cNvSpPr/>
      </dsp:nvSpPr>
      <dsp:spPr>
        <a:xfrm>
          <a:off x="7740572" y="5463339"/>
          <a:ext cx="1153208" cy="7322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חסרון בתוצאה- צריך שהיא תרגיש חשובה ומכובדת?</a:t>
          </a:r>
          <a:endParaRPr lang="en-IL" sz="1100" kern="1200" dirty="0"/>
        </a:p>
      </dsp:txBody>
      <dsp:txXfrm>
        <a:off x="7762020" y="5484787"/>
        <a:ext cx="1110312" cy="689391"/>
      </dsp:txXfrm>
    </dsp:sp>
    <dsp:sp modelId="{3E6490B2-6E8C-43F7-AFF7-4CB44063DB67}">
      <dsp:nvSpPr>
        <dsp:cNvPr id="0" name=""/>
        <dsp:cNvSpPr/>
      </dsp:nvSpPr>
      <dsp:spPr>
        <a:xfrm>
          <a:off x="6202961" y="5341611"/>
          <a:ext cx="1153208" cy="7322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825371-6207-4936-A152-1B4E71C8FF58}">
      <dsp:nvSpPr>
        <dsp:cNvPr id="0" name=""/>
        <dsp:cNvSpPr/>
      </dsp:nvSpPr>
      <dsp:spPr>
        <a:xfrm>
          <a:off x="6331095" y="5463339"/>
          <a:ext cx="1153208" cy="7322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הקנין עצמו בסדר</a:t>
          </a:r>
          <a:endParaRPr lang="en-IL" sz="1100" kern="1200" dirty="0"/>
        </a:p>
      </dsp:txBody>
      <dsp:txXfrm>
        <a:off x="6352543" y="5484787"/>
        <a:ext cx="1110312" cy="689391"/>
      </dsp:txXfrm>
    </dsp:sp>
    <dsp:sp modelId="{759D817E-F2FA-4629-AEF6-8B911215031A}">
      <dsp:nvSpPr>
        <dsp:cNvPr id="0" name=""/>
        <dsp:cNvSpPr/>
      </dsp:nvSpPr>
      <dsp:spPr>
        <a:xfrm>
          <a:off x="4793484" y="3206254"/>
          <a:ext cx="1153208" cy="7322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55FD20-8A1D-4ADE-BDD4-3D0EE5B3105C}">
      <dsp:nvSpPr>
        <dsp:cNvPr id="0" name=""/>
        <dsp:cNvSpPr/>
      </dsp:nvSpPr>
      <dsp:spPr>
        <a:xfrm>
          <a:off x="4921618" y="3327982"/>
          <a:ext cx="1153208" cy="7322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פגם במעשה קידושין</a:t>
          </a:r>
          <a:endParaRPr lang="en-IL" sz="1100" kern="1200" dirty="0"/>
        </a:p>
      </dsp:txBody>
      <dsp:txXfrm>
        <a:off x="4943066" y="3349430"/>
        <a:ext cx="1110312" cy="689391"/>
      </dsp:txXfrm>
    </dsp:sp>
    <dsp:sp modelId="{E349BE6F-0139-4F1D-AFED-71A4E71B38AE}">
      <dsp:nvSpPr>
        <dsp:cNvPr id="0" name=""/>
        <dsp:cNvSpPr/>
      </dsp:nvSpPr>
      <dsp:spPr>
        <a:xfrm>
          <a:off x="4793484" y="4273933"/>
          <a:ext cx="1153208" cy="7322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F5C4B5-3A05-4214-8807-F277A41A4CF3}">
      <dsp:nvSpPr>
        <dsp:cNvPr id="0" name=""/>
        <dsp:cNvSpPr/>
      </dsp:nvSpPr>
      <dsp:spPr>
        <a:xfrm>
          <a:off x="4921618" y="4395660"/>
          <a:ext cx="1153208" cy="7322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רש"י- גנאי הוא לה, ולכן לאו מעשה קידושין </a:t>
          </a:r>
          <a:endParaRPr lang="en-IL" sz="1100" kern="1200" dirty="0"/>
        </a:p>
      </dsp:txBody>
      <dsp:txXfrm>
        <a:off x="4943066" y="4417108"/>
        <a:ext cx="1110312" cy="689391"/>
      </dsp:txXfrm>
    </dsp:sp>
    <dsp:sp modelId="{3994EF4A-F2AC-4FC6-972B-ED0F75D348F2}">
      <dsp:nvSpPr>
        <dsp:cNvPr id="0" name=""/>
        <dsp:cNvSpPr/>
      </dsp:nvSpPr>
      <dsp:spPr>
        <a:xfrm>
          <a:off x="4793484" y="5341611"/>
          <a:ext cx="1153208" cy="7322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9B8C18-FDD1-4287-A290-EEDB769CD998}">
      <dsp:nvSpPr>
        <dsp:cNvPr id="0" name=""/>
        <dsp:cNvSpPr/>
      </dsp:nvSpPr>
      <dsp:spPr>
        <a:xfrm>
          <a:off x="4921618" y="5463339"/>
          <a:ext cx="1153208" cy="7322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כל דין קידושין היא שמקודשת (ואין צד קנין- רש"י לשיטתו)</a:t>
          </a:r>
          <a:endParaRPr lang="en-IL" sz="1100" kern="1200" dirty="0"/>
        </a:p>
      </dsp:txBody>
      <dsp:txXfrm>
        <a:off x="4943066" y="5484787"/>
        <a:ext cx="1110312" cy="689391"/>
      </dsp:txXfrm>
    </dsp:sp>
    <dsp:sp modelId="{2E77E01E-C43C-48B6-98CC-D1521FA87164}">
      <dsp:nvSpPr>
        <dsp:cNvPr id="0" name=""/>
        <dsp:cNvSpPr/>
      </dsp:nvSpPr>
      <dsp:spPr>
        <a:xfrm>
          <a:off x="3384008" y="3206254"/>
          <a:ext cx="1153208" cy="7322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54C29C-6759-4A45-9CC5-420387DCF79E}">
      <dsp:nvSpPr>
        <dsp:cNvPr id="0" name=""/>
        <dsp:cNvSpPr/>
      </dsp:nvSpPr>
      <dsp:spPr>
        <a:xfrm>
          <a:off x="3512142" y="3327982"/>
          <a:ext cx="1153208" cy="7322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פגם בשייכות לאישות</a:t>
          </a:r>
          <a:endParaRPr lang="en-IL" sz="1100" kern="1200" dirty="0"/>
        </a:p>
      </dsp:txBody>
      <dsp:txXfrm>
        <a:off x="3533590" y="3349430"/>
        <a:ext cx="1110312" cy="689391"/>
      </dsp:txXfrm>
    </dsp:sp>
    <dsp:sp modelId="{626FFCE3-A541-40F2-A1BE-1764900D4F5B}">
      <dsp:nvSpPr>
        <dsp:cNvPr id="0" name=""/>
        <dsp:cNvSpPr/>
      </dsp:nvSpPr>
      <dsp:spPr>
        <a:xfrm>
          <a:off x="3384008" y="4273933"/>
          <a:ext cx="1153208" cy="7322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4BA4B6-3A8D-4D9B-9081-89C58807F833}">
      <dsp:nvSpPr>
        <dsp:cNvPr id="0" name=""/>
        <dsp:cNvSpPr/>
      </dsp:nvSpPr>
      <dsp:spPr>
        <a:xfrm>
          <a:off x="3512142" y="4395660"/>
          <a:ext cx="1153208" cy="7322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err="1"/>
            <a:t>ר"ן</a:t>
          </a:r>
          <a:r>
            <a:rPr lang="he-IL" sz="1100" kern="1200" dirty="0"/>
            <a:t>- אנן סהדי שלא מקניה, ולכן לא שייך שכך כיוון התורה </a:t>
          </a:r>
          <a:r>
            <a:rPr lang="he-IL" sz="1100" kern="1200" dirty="0" err="1"/>
            <a:t>בקיחה</a:t>
          </a:r>
          <a:endParaRPr lang="en-IL" sz="1100" kern="1200" dirty="0"/>
        </a:p>
      </dsp:txBody>
      <dsp:txXfrm>
        <a:off x="3533590" y="4417108"/>
        <a:ext cx="1110312" cy="689391"/>
      </dsp:txXfrm>
    </dsp:sp>
    <dsp:sp modelId="{B05D5044-29DA-4513-99F5-B839C7CE5373}">
      <dsp:nvSpPr>
        <dsp:cNvPr id="0" name=""/>
        <dsp:cNvSpPr/>
      </dsp:nvSpPr>
      <dsp:spPr>
        <a:xfrm>
          <a:off x="3384008" y="5341611"/>
          <a:ext cx="1153208" cy="7322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9F6307-2B93-4C5F-9834-A852BA2C8887}">
      <dsp:nvSpPr>
        <dsp:cNvPr id="0" name=""/>
        <dsp:cNvSpPr/>
      </dsp:nvSpPr>
      <dsp:spPr>
        <a:xfrm>
          <a:off x="3512142" y="5463339"/>
          <a:ext cx="1153208" cy="7322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צריך שיהא שייך </a:t>
          </a:r>
          <a:r>
            <a:rPr lang="he-IL" sz="1100" b="1" u="sng" kern="1200" dirty="0"/>
            <a:t>טבעי</a:t>
          </a:r>
          <a:r>
            <a:rPr lang="he-IL" sz="1100" kern="1200" dirty="0"/>
            <a:t> לאישות כדי שהתורה יכללה בדרכי קידושין</a:t>
          </a:r>
          <a:endParaRPr lang="en-IL" sz="1100" kern="1200" dirty="0"/>
        </a:p>
      </dsp:txBody>
      <dsp:txXfrm>
        <a:off x="3533590" y="5484787"/>
        <a:ext cx="1110312" cy="689391"/>
      </dsp:txXfrm>
    </dsp:sp>
    <dsp:sp modelId="{DE7DCBF4-476C-4A44-A07D-A71F5DC1521F}">
      <dsp:nvSpPr>
        <dsp:cNvPr id="0" name=""/>
        <dsp:cNvSpPr/>
      </dsp:nvSpPr>
      <dsp:spPr>
        <a:xfrm>
          <a:off x="1974531" y="1070897"/>
          <a:ext cx="1153208" cy="7322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D5B99B-2EF5-426E-87B2-9F39BF26BB13}">
      <dsp:nvSpPr>
        <dsp:cNvPr id="0" name=""/>
        <dsp:cNvSpPr/>
      </dsp:nvSpPr>
      <dsp:spPr>
        <a:xfrm>
          <a:off x="2102665" y="1192625"/>
          <a:ext cx="1153208" cy="7322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פסול מציאותי</a:t>
          </a:r>
          <a:endParaRPr lang="en-IL" sz="1100" kern="1200" dirty="0"/>
        </a:p>
      </dsp:txBody>
      <dsp:txXfrm>
        <a:off x="2124113" y="1214073"/>
        <a:ext cx="1110312" cy="689391"/>
      </dsp:txXfrm>
    </dsp:sp>
    <dsp:sp modelId="{34205F4F-CF8D-4BC1-BB33-C4D83C3D7A1B}">
      <dsp:nvSpPr>
        <dsp:cNvPr id="0" name=""/>
        <dsp:cNvSpPr/>
      </dsp:nvSpPr>
      <dsp:spPr>
        <a:xfrm>
          <a:off x="1974531" y="2138576"/>
          <a:ext cx="1153208" cy="7322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0F676F-3D83-4A98-A88E-5B39CB260C10}">
      <dsp:nvSpPr>
        <dsp:cNvPr id="0" name=""/>
        <dsp:cNvSpPr/>
      </dsp:nvSpPr>
      <dsp:spPr>
        <a:xfrm>
          <a:off x="2102665" y="2260303"/>
          <a:ext cx="1153208" cy="7322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לא מקניה נפשה – והיא לא מסכימה לקדש</a:t>
          </a:r>
          <a:endParaRPr lang="en-IL" sz="1100" kern="1200" dirty="0"/>
        </a:p>
      </dsp:txBody>
      <dsp:txXfrm>
        <a:off x="2124113" y="2281751"/>
        <a:ext cx="1110312" cy="689391"/>
      </dsp:txXfrm>
    </dsp:sp>
    <dsp:sp modelId="{5F8336B4-C21E-495E-9A2D-342103FB554C}">
      <dsp:nvSpPr>
        <dsp:cNvPr id="0" name=""/>
        <dsp:cNvSpPr/>
      </dsp:nvSpPr>
      <dsp:spPr>
        <a:xfrm>
          <a:off x="1974531" y="3206254"/>
          <a:ext cx="1153208" cy="7322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5EA039-03C8-4EB9-95B1-556C020745E7}">
      <dsp:nvSpPr>
        <dsp:cNvPr id="0" name=""/>
        <dsp:cNvSpPr/>
      </dsp:nvSpPr>
      <dsp:spPr>
        <a:xfrm>
          <a:off x="2102665" y="3327982"/>
          <a:ext cx="1153208" cy="7322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תוס </a:t>
          </a:r>
          <a:r>
            <a:rPr lang="he-IL" sz="1100" kern="1200" dirty="0" err="1"/>
            <a:t>רא"ש</a:t>
          </a:r>
          <a:r>
            <a:rPr lang="he-IL" sz="1100" kern="1200" dirty="0"/>
            <a:t>- ואפילו קבלה והסכימה, בטלה דעתה אצל כל אדם</a:t>
          </a:r>
          <a:endParaRPr lang="en-IL" sz="1100" kern="1200" dirty="0"/>
        </a:p>
      </dsp:txBody>
      <dsp:txXfrm>
        <a:off x="2124113" y="3349430"/>
        <a:ext cx="1110312" cy="689391"/>
      </dsp:txXfrm>
    </dsp:sp>
    <dsp:sp modelId="{A12A3942-2258-4F67-9239-099C72386062}">
      <dsp:nvSpPr>
        <dsp:cNvPr id="0" name=""/>
        <dsp:cNvSpPr/>
      </dsp:nvSpPr>
      <dsp:spPr>
        <a:xfrm>
          <a:off x="565055" y="1070897"/>
          <a:ext cx="1153208" cy="732287"/>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F4C17B-84CE-4EF9-9CE4-6CB7C0F4B824}">
      <dsp:nvSpPr>
        <dsp:cNvPr id="0" name=""/>
        <dsp:cNvSpPr/>
      </dsp:nvSpPr>
      <dsp:spPr>
        <a:xfrm>
          <a:off x="693189" y="1192625"/>
          <a:ext cx="1153208" cy="7322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יש קידושי חליפין, רק אין קידושי התחייבות </a:t>
          </a:r>
          <a:endParaRPr lang="en-IL" sz="1100" kern="1200" dirty="0"/>
        </a:p>
      </dsp:txBody>
      <dsp:txXfrm>
        <a:off x="714637" y="1214073"/>
        <a:ext cx="1110312" cy="689391"/>
      </dsp:txXfrm>
    </dsp:sp>
    <dsp:sp modelId="{FB24300C-79BF-4613-B587-9EDE80C8AE33}">
      <dsp:nvSpPr>
        <dsp:cNvPr id="0" name=""/>
        <dsp:cNvSpPr/>
      </dsp:nvSpPr>
      <dsp:spPr>
        <a:xfrm>
          <a:off x="565055" y="2138576"/>
          <a:ext cx="1153208" cy="732287"/>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0857AB-15B3-4436-9033-F92625AA3913}">
      <dsp:nvSpPr>
        <dsp:cNvPr id="0" name=""/>
        <dsp:cNvSpPr/>
      </dsp:nvSpPr>
      <dsp:spPr>
        <a:xfrm>
          <a:off x="693189" y="2260303"/>
          <a:ext cx="1153208" cy="7322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תוס רי"ד</a:t>
          </a:r>
          <a:endParaRPr lang="en-IL" sz="1100" kern="1200" dirty="0"/>
        </a:p>
      </dsp:txBody>
      <dsp:txXfrm>
        <a:off x="714637" y="2281751"/>
        <a:ext cx="1110312" cy="6893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84434-C9D3-42CE-B273-32D9B2B62327}">
      <dsp:nvSpPr>
        <dsp:cNvPr id="0" name=""/>
        <dsp:cNvSpPr/>
      </dsp:nvSpPr>
      <dsp:spPr>
        <a:xfrm>
          <a:off x="9579032" y="2561012"/>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88B021-2129-499C-80E6-334AFABFC88B}">
      <dsp:nvSpPr>
        <dsp:cNvPr id="0" name=""/>
        <dsp:cNvSpPr/>
      </dsp:nvSpPr>
      <dsp:spPr>
        <a:xfrm>
          <a:off x="9579032" y="1213322"/>
          <a:ext cx="91440" cy="423351"/>
        </a:xfrm>
        <a:custGeom>
          <a:avLst/>
          <a:gdLst/>
          <a:ahLst/>
          <a:cxnLst/>
          <a:rect l="0" t="0" r="0" b="0"/>
          <a:pathLst>
            <a:path>
              <a:moveTo>
                <a:pt x="45720" y="0"/>
              </a:moveTo>
              <a:lnTo>
                <a:pt x="4572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8707D9-3D5B-463F-A809-6111312656C2}">
      <dsp:nvSpPr>
        <dsp:cNvPr id="0" name=""/>
        <dsp:cNvSpPr/>
      </dsp:nvSpPr>
      <dsp:spPr>
        <a:xfrm>
          <a:off x="7799903" y="2561012"/>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69C38B-704C-4709-AD4C-AA9D91B9DB3A}">
      <dsp:nvSpPr>
        <dsp:cNvPr id="0" name=""/>
        <dsp:cNvSpPr/>
      </dsp:nvSpPr>
      <dsp:spPr>
        <a:xfrm>
          <a:off x="6956059" y="1213322"/>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C1AC93-B70E-4707-8D38-C0749FB06A14}">
      <dsp:nvSpPr>
        <dsp:cNvPr id="0" name=""/>
        <dsp:cNvSpPr/>
      </dsp:nvSpPr>
      <dsp:spPr>
        <a:xfrm>
          <a:off x="6020774" y="2561012"/>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FEC837-EDB5-495C-989C-107A10CA3513}">
      <dsp:nvSpPr>
        <dsp:cNvPr id="0" name=""/>
        <dsp:cNvSpPr/>
      </dsp:nvSpPr>
      <dsp:spPr>
        <a:xfrm>
          <a:off x="6066494" y="1213322"/>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5F4058-B677-4467-9797-F16257C22FD7}">
      <dsp:nvSpPr>
        <dsp:cNvPr id="0" name=""/>
        <dsp:cNvSpPr/>
      </dsp:nvSpPr>
      <dsp:spPr>
        <a:xfrm>
          <a:off x="4241646" y="2561012"/>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F44CB0-7E57-4BDC-BE6A-5E1F4E9E95F1}">
      <dsp:nvSpPr>
        <dsp:cNvPr id="0" name=""/>
        <dsp:cNvSpPr/>
      </dsp:nvSpPr>
      <dsp:spPr>
        <a:xfrm>
          <a:off x="2508237" y="1213322"/>
          <a:ext cx="1779128" cy="423351"/>
        </a:xfrm>
        <a:custGeom>
          <a:avLst/>
          <a:gdLst/>
          <a:ahLst/>
          <a:cxnLst/>
          <a:rect l="0" t="0" r="0" b="0"/>
          <a:pathLst>
            <a:path>
              <a:moveTo>
                <a:pt x="0" y="0"/>
              </a:moveTo>
              <a:lnTo>
                <a:pt x="0" y="288501"/>
              </a:lnTo>
              <a:lnTo>
                <a:pt x="1779128" y="288501"/>
              </a:lnTo>
              <a:lnTo>
                <a:pt x="1779128"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44F250-C0E5-4EC1-A56E-1C5485C18274}">
      <dsp:nvSpPr>
        <dsp:cNvPr id="0" name=""/>
        <dsp:cNvSpPr/>
      </dsp:nvSpPr>
      <dsp:spPr>
        <a:xfrm>
          <a:off x="2462517" y="1213322"/>
          <a:ext cx="91440" cy="423351"/>
        </a:xfrm>
        <a:custGeom>
          <a:avLst/>
          <a:gdLst/>
          <a:ahLst/>
          <a:cxnLst/>
          <a:rect l="0" t="0" r="0" b="0"/>
          <a:pathLst>
            <a:path>
              <a:moveTo>
                <a:pt x="45720" y="0"/>
              </a:moveTo>
              <a:lnTo>
                <a:pt x="4572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708F0B-EC1A-4E71-8FD0-FE4B0838D847}">
      <dsp:nvSpPr>
        <dsp:cNvPr id="0" name=""/>
        <dsp:cNvSpPr/>
      </dsp:nvSpPr>
      <dsp:spPr>
        <a:xfrm>
          <a:off x="683388" y="2561012"/>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84B72F-2F18-467E-9839-B8B67700FB56}">
      <dsp:nvSpPr>
        <dsp:cNvPr id="0" name=""/>
        <dsp:cNvSpPr/>
      </dsp:nvSpPr>
      <dsp:spPr>
        <a:xfrm>
          <a:off x="729108" y="1213322"/>
          <a:ext cx="1779128" cy="423351"/>
        </a:xfrm>
        <a:custGeom>
          <a:avLst/>
          <a:gdLst/>
          <a:ahLst/>
          <a:cxnLst/>
          <a:rect l="0" t="0" r="0" b="0"/>
          <a:pathLst>
            <a:path>
              <a:moveTo>
                <a:pt x="1779128" y="0"/>
              </a:moveTo>
              <a:lnTo>
                <a:pt x="1779128"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FD0470-1618-478F-B9AF-05EE2C1A4167}">
      <dsp:nvSpPr>
        <dsp:cNvPr id="0" name=""/>
        <dsp:cNvSpPr/>
      </dsp:nvSpPr>
      <dsp:spPr>
        <a:xfrm>
          <a:off x="1780412" y="28898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AC76A4-C112-4A93-B358-C314AD16B88A}">
      <dsp:nvSpPr>
        <dsp:cNvPr id="0" name=""/>
        <dsp:cNvSpPr/>
      </dsp:nvSpPr>
      <dsp:spPr>
        <a:xfrm>
          <a:off x="1942151" y="44263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חליפין לא נכלל בלימוד של כסף </a:t>
          </a:r>
          <a:endParaRPr lang="en-IL" sz="1100" kern="1200" dirty="0"/>
        </a:p>
      </dsp:txBody>
      <dsp:txXfrm>
        <a:off x="1969224" y="469708"/>
        <a:ext cx="1401504" cy="870192"/>
      </dsp:txXfrm>
    </dsp:sp>
    <dsp:sp modelId="{3D6E1A56-1E0D-40F8-A9C9-33413884EE6C}">
      <dsp:nvSpPr>
        <dsp:cNvPr id="0" name=""/>
        <dsp:cNvSpPr/>
      </dsp:nvSpPr>
      <dsp:spPr>
        <a:xfrm>
          <a:off x="1283" y="163667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C225A0-5CD0-4C7E-A09D-3119695E7A4D}">
      <dsp:nvSpPr>
        <dsp:cNvPr id="0" name=""/>
        <dsp:cNvSpPr/>
      </dsp:nvSpPr>
      <dsp:spPr>
        <a:xfrm>
          <a:off x="163022"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תוס- לאו בכלל כסף</a:t>
          </a:r>
          <a:endParaRPr lang="en-IL" sz="1100" kern="1200" dirty="0"/>
        </a:p>
      </dsp:txBody>
      <dsp:txXfrm>
        <a:off x="190095" y="1817398"/>
        <a:ext cx="1401504" cy="870192"/>
      </dsp:txXfrm>
    </dsp:sp>
    <dsp:sp modelId="{BF1A2CE4-ADCB-4E50-8EF1-0C143D13A924}">
      <dsp:nvSpPr>
        <dsp:cNvPr id="0" name=""/>
        <dsp:cNvSpPr/>
      </dsp:nvSpPr>
      <dsp:spPr>
        <a:xfrm>
          <a:off x="1283" y="2984363"/>
          <a:ext cx="1455650" cy="924338"/>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0E9854-12BE-4EB6-BF81-F751B724681E}">
      <dsp:nvSpPr>
        <dsp:cNvPr id="0" name=""/>
        <dsp:cNvSpPr/>
      </dsp:nvSpPr>
      <dsp:spPr>
        <a:xfrm>
          <a:off x="163022"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For </a:t>
          </a:r>
          <a:r>
            <a:rPr lang="en-US" sz="1100" kern="1200" dirty="0" err="1"/>
            <a:t>Tosfot</a:t>
          </a:r>
          <a:r>
            <a:rPr lang="en-US" sz="1100" kern="1200" dirty="0"/>
            <a:t> why didn’t the Torah include </a:t>
          </a:r>
          <a:r>
            <a:rPr lang="he-IL" sz="1100" kern="1200" dirty="0"/>
            <a:t>חליפין</a:t>
          </a:r>
          <a:r>
            <a:rPr lang="en-US" sz="1100" kern="1200" dirty="0"/>
            <a:t>?</a:t>
          </a:r>
          <a:endParaRPr lang="en-IL" sz="1100" kern="1200" dirty="0"/>
        </a:p>
      </dsp:txBody>
      <dsp:txXfrm>
        <a:off x="190095" y="3165088"/>
        <a:ext cx="1401504" cy="870192"/>
      </dsp:txXfrm>
    </dsp:sp>
    <dsp:sp modelId="{8D4A0E8B-213A-4227-BD82-C61E01E427CF}">
      <dsp:nvSpPr>
        <dsp:cNvPr id="0" name=""/>
        <dsp:cNvSpPr/>
      </dsp:nvSpPr>
      <dsp:spPr>
        <a:xfrm>
          <a:off x="1780412" y="1636673"/>
          <a:ext cx="1455650" cy="924338"/>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C97A66-420E-4485-84E6-E51455DC6D67}">
      <dsp:nvSpPr>
        <dsp:cNvPr id="0" name=""/>
        <dsp:cNvSpPr/>
      </dsp:nvSpPr>
      <dsp:spPr>
        <a:xfrm>
          <a:off x="1942151"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For the Rambam, isn’t </a:t>
          </a:r>
          <a:r>
            <a:rPr lang="he-IL" sz="1100" kern="1200" dirty="0"/>
            <a:t>חליפין</a:t>
          </a:r>
          <a:r>
            <a:rPr lang="en-US" sz="1100" kern="1200" dirty="0"/>
            <a:t> a case of </a:t>
          </a:r>
          <a:r>
            <a:rPr lang="he-IL" sz="1100" kern="1200" dirty="0"/>
            <a:t>הגיע לידה הנאה</a:t>
          </a:r>
          <a:r>
            <a:rPr lang="en-US" sz="1100" kern="1200" dirty="0"/>
            <a:t>? So why shouldn’t it be included? </a:t>
          </a:r>
          <a:r>
            <a:rPr lang="he-IL" sz="1100" kern="1200" dirty="0"/>
            <a:t> </a:t>
          </a:r>
          <a:endParaRPr lang="en-US" sz="1100" kern="1200" dirty="0"/>
        </a:p>
      </dsp:txBody>
      <dsp:txXfrm>
        <a:off x="1969224" y="1817398"/>
        <a:ext cx="1401504" cy="870192"/>
      </dsp:txXfrm>
    </dsp:sp>
    <dsp:sp modelId="{E08B007D-72DE-4D0D-BF45-BC2D6127F3DE}">
      <dsp:nvSpPr>
        <dsp:cNvPr id="0" name=""/>
        <dsp:cNvSpPr/>
      </dsp:nvSpPr>
      <dsp:spPr>
        <a:xfrm>
          <a:off x="3559540" y="163667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512905-42AE-46B4-845F-47583A1A5189}">
      <dsp:nvSpPr>
        <dsp:cNvPr id="0" name=""/>
        <dsp:cNvSpPr/>
      </dsp:nvSpPr>
      <dsp:spPr>
        <a:xfrm>
          <a:off x="3721279"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err="1"/>
            <a:t>ר"ן</a:t>
          </a:r>
          <a:r>
            <a:rPr lang="he-IL" sz="1100" kern="1200" dirty="0"/>
            <a:t> - לא יכול להיות בכלל הדרשה כיון דלא מקניה נפשה</a:t>
          </a:r>
          <a:endParaRPr lang="en-US" sz="1100" kern="1200" dirty="0"/>
        </a:p>
      </dsp:txBody>
      <dsp:txXfrm>
        <a:off x="3748352" y="1817398"/>
        <a:ext cx="1401504" cy="870192"/>
      </dsp:txXfrm>
    </dsp:sp>
    <dsp:sp modelId="{F0EDA65E-B63F-43AB-979E-2894C6E8C442}">
      <dsp:nvSpPr>
        <dsp:cNvPr id="0" name=""/>
        <dsp:cNvSpPr/>
      </dsp:nvSpPr>
      <dsp:spPr>
        <a:xfrm>
          <a:off x="3559540"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150DEE-F213-4A73-9F76-2ABE0686AEFB}">
      <dsp:nvSpPr>
        <dsp:cNvPr id="0" name=""/>
        <dsp:cNvSpPr/>
      </dsp:nvSpPr>
      <dsp:spPr>
        <a:xfrm>
          <a:off x="3721279"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The valid </a:t>
          </a:r>
          <a:r>
            <a:rPr lang="he-IL" sz="1100" kern="1200" dirty="0" err="1"/>
            <a:t>קנינים</a:t>
          </a:r>
          <a:r>
            <a:rPr lang="en-US" sz="1100" kern="1200" dirty="0"/>
            <a:t> are  shaped by reality</a:t>
          </a:r>
        </a:p>
      </dsp:txBody>
      <dsp:txXfrm>
        <a:off x="3748352" y="3165088"/>
        <a:ext cx="1401504" cy="870192"/>
      </dsp:txXfrm>
    </dsp:sp>
    <dsp:sp modelId="{C4DC4B09-98FB-44DC-ADA7-594A73898C45}">
      <dsp:nvSpPr>
        <dsp:cNvPr id="0" name=""/>
        <dsp:cNvSpPr/>
      </dsp:nvSpPr>
      <dsp:spPr>
        <a:xfrm>
          <a:off x="6228233" y="28898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184E65-9197-4227-BD60-99005A02B707}">
      <dsp:nvSpPr>
        <dsp:cNvPr id="0" name=""/>
        <dsp:cNvSpPr/>
      </dsp:nvSpPr>
      <dsp:spPr>
        <a:xfrm>
          <a:off x="6389972" y="44263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קידושין אמור להיות נכלל </a:t>
          </a:r>
          <a:r>
            <a:rPr lang="he-IL" sz="1100" kern="1200" dirty="0" err="1"/>
            <a:t>בקיחה</a:t>
          </a:r>
          <a:r>
            <a:rPr lang="he-IL" sz="1100" kern="1200" dirty="0"/>
            <a:t> </a:t>
          </a:r>
          <a:r>
            <a:rPr lang="he-IL" sz="1100" kern="1200" dirty="0" err="1"/>
            <a:t>קיחה</a:t>
          </a:r>
          <a:endParaRPr lang="en-US" sz="1100" kern="1200" dirty="0"/>
        </a:p>
      </dsp:txBody>
      <dsp:txXfrm>
        <a:off x="6417045" y="469708"/>
        <a:ext cx="1401504" cy="870192"/>
      </dsp:txXfrm>
    </dsp:sp>
    <dsp:sp modelId="{F7F18B81-568E-42B5-8440-EAE389980C95}">
      <dsp:nvSpPr>
        <dsp:cNvPr id="0" name=""/>
        <dsp:cNvSpPr/>
      </dsp:nvSpPr>
      <dsp:spPr>
        <a:xfrm>
          <a:off x="5338669" y="163667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037A8B-B526-49A2-B049-A09D493BD633}">
      <dsp:nvSpPr>
        <dsp:cNvPr id="0" name=""/>
        <dsp:cNvSpPr/>
      </dsp:nvSpPr>
      <dsp:spPr>
        <a:xfrm>
          <a:off x="5500408"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רשב"א- יש פגם בכבוד וחשיבות חליפין כלפי האישה</a:t>
          </a:r>
          <a:r>
            <a:rPr lang="en-US" sz="1100" kern="1200" dirty="0"/>
            <a:t> </a:t>
          </a:r>
        </a:p>
      </dsp:txBody>
      <dsp:txXfrm>
        <a:off x="5527481" y="1817398"/>
        <a:ext cx="1401504" cy="870192"/>
      </dsp:txXfrm>
    </dsp:sp>
    <dsp:sp modelId="{9BD7F639-D88A-4D52-A9E1-870001DD5336}">
      <dsp:nvSpPr>
        <dsp:cNvPr id="0" name=""/>
        <dsp:cNvSpPr/>
      </dsp:nvSpPr>
      <dsp:spPr>
        <a:xfrm>
          <a:off x="5338669"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A840F9-7857-49F6-9423-888E0651BB88}">
      <dsp:nvSpPr>
        <dsp:cNvPr id="0" name=""/>
        <dsp:cNvSpPr/>
      </dsp:nvSpPr>
      <dsp:spPr>
        <a:xfrm>
          <a:off x="5500408"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It fails to evoke the necessary feelings of being Respected and Valued?</a:t>
          </a:r>
        </a:p>
      </dsp:txBody>
      <dsp:txXfrm>
        <a:off x="5527481" y="3165088"/>
        <a:ext cx="1401504" cy="870192"/>
      </dsp:txXfrm>
    </dsp:sp>
    <dsp:sp modelId="{5B54A6D8-AE16-4135-9838-DE4816339A51}">
      <dsp:nvSpPr>
        <dsp:cNvPr id="0" name=""/>
        <dsp:cNvSpPr/>
      </dsp:nvSpPr>
      <dsp:spPr>
        <a:xfrm>
          <a:off x="7117798" y="163667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97DF04-A7A7-4CAA-BBAC-59BAEDA2306B}">
      <dsp:nvSpPr>
        <dsp:cNvPr id="0" name=""/>
        <dsp:cNvSpPr/>
      </dsp:nvSpPr>
      <dsp:spPr>
        <a:xfrm>
          <a:off x="7279537"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תוס </a:t>
          </a:r>
          <a:r>
            <a:rPr lang="he-IL" sz="1100" kern="1200" dirty="0" err="1"/>
            <a:t>רא"ש</a:t>
          </a:r>
          <a:r>
            <a:rPr lang="en-US" sz="1100" kern="1200" dirty="0"/>
            <a:t> -In reality she won’t accept it</a:t>
          </a:r>
        </a:p>
      </dsp:txBody>
      <dsp:txXfrm>
        <a:off x="7306610" y="1817398"/>
        <a:ext cx="1401504" cy="870192"/>
      </dsp:txXfrm>
    </dsp:sp>
    <dsp:sp modelId="{24A3B9C5-FA8C-4E7C-B94A-505D4391DB0B}">
      <dsp:nvSpPr>
        <dsp:cNvPr id="0" name=""/>
        <dsp:cNvSpPr/>
      </dsp:nvSpPr>
      <dsp:spPr>
        <a:xfrm>
          <a:off x="7117798"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8D97E4-BBBB-4086-B4B3-3E700B81C140}">
      <dsp:nvSpPr>
        <dsp:cNvPr id="0" name=""/>
        <dsp:cNvSpPr/>
      </dsp:nvSpPr>
      <dsp:spPr>
        <a:xfrm>
          <a:off x="7279537"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(and </a:t>
          </a:r>
          <a:r>
            <a:rPr lang="he-IL" sz="1100" kern="1200" dirty="0"/>
            <a:t>בטלה דעתה</a:t>
          </a:r>
          <a:r>
            <a:rPr lang="en-US" sz="1100" kern="1200" dirty="0"/>
            <a:t> if she does) </a:t>
          </a:r>
        </a:p>
      </dsp:txBody>
      <dsp:txXfrm>
        <a:off x="7306610" y="3165088"/>
        <a:ext cx="1401504" cy="870192"/>
      </dsp:txXfrm>
    </dsp:sp>
    <dsp:sp modelId="{D010A9A9-CF30-4D1F-961A-EB80844FB45F}">
      <dsp:nvSpPr>
        <dsp:cNvPr id="0" name=""/>
        <dsp:cNvSpPr/>
      </dsp:nvSpPr>
      <dsp:spPr>
        <a:xfrm>
          <a:off x="8896926" y="28898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6A1713-A9BF-4C4E-A424-15BD0AC567F6}">
      <dsp:nvSpPr>
        <dsp:cNvPr id="0" name=""/>
        <dsp:cNvSpPr/>
      </dsp:nvSpPr>
      <dsp:spPr>
        <a:xfrm>
          <a:off x="9058665" y="44263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חליפין רגיל- מקודשת</a:t>
          </a:r>
          <a:br>
            <a:rPr lang="en-US" sz="1100" kern="1200" dirty="0"/>
          </a:br>
          <a:r>
            <a:rPr lang="he-IL" sz="1100" kern="1200" dirty="0"/>
            <a:t>התחייבות חליפין- אינה מקודשת</a:t>
          </a:r>
          <a:endParaRPr lang="en-US" sz="1100" kern="1200" dirty="0"/>
        </a:p>
      </dsp:txBody>
      <dsp:txXfrm>
        <a:off x="9085738" y="469708"/>
        <a:ext cx="1401504" cy="870192"/>
      </dsp:txXfrm>
    </dsp:sp>
    <dsp:sp modelId="{7E3449DC-0820-469F-9E6F-224F0FC3982F}">
      <dsp:nvSpPr>
        <dsp:cNvPr id="0" name=""/>
        <dsp:cNvSpPr/>
      </dsp:nvSpPr>
      <dsp:spPr>
        <a:xfrm>
          <a:off x="8896926" y="163667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313D5B-4244-4E3D-9FC4-429109E144FD}">
      <dsp:nvSpPr>
        <dsp:cNvPr id="0" name=""/>
        <dsp:cNvSpPr/>
      </dsp:nvSpPr>
      <dsp:spPr>
        <a:xfrm>
          <a:off x="9058665"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תוס רי"ד</a:t>
          </a:r>
          <a:r>
            <a:rPr lang="en-US" sz="1100" kern="1200" dirty="0"/>
            <a:t> – </a:t>
          </a:r>
          <a:r>
            <a:rPr lang="en-US" sz="1100" kern="1200" dirty="0" err="1"/>
            <a:t>Chalipin</a:t>
          </a:r>
          <a:r>
            <a:rPr lang="en-US" sz="1100" kern="1200" dirty="0"/>
            <a:t> works for kiddushin. </a:t>
          </a:r>
        </a:p>
      </dsp:txBody>
      <dsp:txXfrm>
        <a:off x="9085738" y="1817398"/>
        <a:ext cx="1401504" cy="870192"/>
      </dsp:txXfrm>
    </dsp:sp>
    <dsp:sp modelId="{24125FA0-B8D4-4C6E-9061-1678C6972708}">
      <dsp:nvSpPr>
        <dsp:cNvPr id="0" name=""/>
        <dsp:cNvSpPr/>
      </dsp:nvSpPr>
      <dsp:spPr>
        <a:xfrm>
          <a:off x="8896926"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22AF5D-ACA4-478B-AED9-D711089C30CD}">
      <dsp:nvSpPr>
        <dsp:cNvPr id="0" name=""/>
        <dsp:cNvSpPr/>
      </dsp:nvSpPr>
      <dsp:spPr>
        <a:xfrm>
          <a:off x="9058665"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You just cant be </a:t>
          </a:r>
          <a:r>
            <a:rPr lang="he-IL" sz="1100" kern="1200" dirty="0"/>
            <a:t>מקדש</a:t>
          </a:r>
          <a:r>
            <a:rPr lang="en-US" sz="1100" kern="1200" dirty="0"/>
            <a:t> by committing to later give </a:t>
          </a:r>
          <a:r>
            <a:rPr lang="he-IL" sz="1100" kern="1200" dirty="0"/>
            <a:t>קידושין</a:t>
          </a:r>
          <a:r>
            <a:rPr lang="en-US" sz="1100" kern="1200" dirty="0"/>
            <a:t>. (engagement) </a:t>
          </a:r>
        </a:p>
      </dsp:txBody>
      <dsp:txXfrm>
        <a:off x="9085738" y="3165088"/>
        <a:ext cx="1401504" cy="8701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56B11-2576-4D19-8C8D-9E409917D9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0F75971F-CDEB-49DF-A4AE-A8241E8EEB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1675957B-0B3A-4E79-B694-6B2619A23C9B}"/>
              </a:ext>
            </a:extLst>
          </p:cNvPr>
          <p:cNvSpPr>
            <a:spLocks noGrp="1"/>
          </p:cNvSpPr>
          <p:nvPr>
            <p:ph type="dt" sz="half" idx="10"/>
          </p:nvPr>
        </p:nvSpPr>
        <p:spPr/>
        <p:txBody>
          <a:bodyPr/>
          <a:lstStyle/>
          <a:p>
            <a:fld id="{70BF1A40-638B-4ECD-B85F-D62382291639}" type="datetimeFigureOut">
              <a:rPr lang="en-IL" smtClean="0"/>
              <a:t>25/10/2020</a:t>
            </a:fld>
            <a:endParaRPr lang="en-IL"/>
          </a:p>
        </p:txBody>
      </p:sp>
      <p:sp>
        <p:nvSpPr>
          <p:cNvPr id="5" name="Footer Placeholder 4">
            <a:extLst>
              <a:ext uri="{FF2B5EF4-FFF2-40B4-BE49-F238E27FC236}">
                <a16:creationId xmlns:a16="http://schemas.microsoft.com/office/drawing/2014/main" id="{C590C566-0ACF-4ED7-91D4-E41A68E5091C}"/>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71A47702-5C31-4ABA-BEC8-B24CA0BD25DB}"/>
              </a:ext>
            </a:extLst>
          </p:cNvPr>
          <p:cNvSpPr>
            <a:spLocks noGrp="1"/>
          </p:cNvSpPr>
          <p:nvPr>
            <p:ph type="sldNum" sz="quarter" idx="12"/>
          </p:nvPr>
        </p:nvSpPr>
        <p:spPr/>
        <p:txBody>
          <a:bodyPr/>
          <a:lstStyle/>
          <a:p>
            <a:fld id="{4E001271-E01D-4F08-9674-4DEE919AA9C3}" type="slidenum">
              <a:rPr lang="en-IL" smtClean="0"/>
              <a:t>‹#›</a:t>
            </a:fld>
            <a:endParaRPr lang="en-IL"/>
          </a:p>
        </p:txBody>
      </p:sp>
    </p:spTree>
    <p:extLst>
      <p:ext uri="{BB962C8B-B14F-4D97-AF65-F5344CB8AC3E}">
        <p14:creationId xmlns:p14="http://schemas.microsoft.com/office/powerpoint/2010/main" val="2886429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E006C-2A6D-4642-AAC9-3E2E0608B696}"/>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F83B3A8A-6073-4157-ACB5-0A0440BBC5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57F9F41A-EA59-45B2-A432-BE525E3C6370}"/>
              </a:ext>
            </a:extLst>
          </p:cNvPr>
          <p:cNvSpPr>
            <a:spLocks noGrp="1"/>
          </p:cNvSpPr>
          <p:nvPr>
            <p:ph type="dt" sz="half" idx="10"/>
          </p:nvPr>
        </p:nvSpPr>
        <p:spPr/>
        <p:txBody>
          <a:bodyPr/>
          <a:lstStyle/>
          <a:p>
            <a:fld id="{70BF1A40-638B-4ECD-B85F-D62382291639}" type="datetimeFigureOut">
              <a:rPr lang="en-IL" smtClean="0"/>
              <a:t>25/10/2020</a:t>
            </a:fld>
            <a:endParaRPr lang="en-IL"/>
          </a:p>
        </p:txBody>
      </p:sp>
      <p:sp>
        <p:nvSpPr>
          <p:cNvPr id="5" name="Footer Placeholder 4">
            <a:extLst>
              <a:ext uri="{FF2B5EF4-FFF2-40B4-BE49-F238E27FC236}">
                <a16:creationId xmlns:a16="http://schemas.microsoft.com/office/drawing/2014/main" id="{4DD7E5F7-FC6F-4816-B400-95E518F36F43}"/>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014731C2-E0FC-408B-B7FD-76BF058F0D7D}"/>
              </a:ext>
            </a:extLst>
          </p:cNvPr>
          <p:cNvSpPr>
            <a:spLocks noGrp="1"/>
          </p:cNvSpPr>
          <p:nvPr>
            <p:ph type="sldNum" sz="quarter" idx="12"/>
          </p:nvPr>
        </p:nvSpPr>
        <p:spPr/>
        <p:txBody>
          <a:bodyPr/>
          <a:lstStyle/>
          <a:p>
            <a:fld id="{4E001271-E01D-4F08-9674-4DEE919AA9C3}" type="slidenum">
              <a:rPr lang="en-IL" smtClean="0"/>
              <a:t>‹#›</a:t>
            </a:fld>
            <a:endParaRPr lang="en-IL"/>
          </a:p>
        </p:txBody>
      </p:sp>
    </p:spTree>
    <p:extLst>
      <p:ext uri="{BB962C8B-B14F-4D97-AF65-F5344CB8AC3E}">
        <p14:creationId xmlns:p14="http://schemas.microsoft.com/office/powerpoint/2010/main" val="2585387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D3807-EBFC-4D9C-8C5E-F8686BFE4C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1EF19814-B0C7-4E9B-A44A-739F80D2A5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4D1371B4-11C0-405D-86D2-8E1D8F8BFBD4}"/>
              </a:ext>
            </a:extLst>
          </p:cNvPr>
          <p:cNvSpPr>
            <a:spLocks noGrp="1"/>
          </p:cNvSpPr>
          <p:nvPr>
            <p:ph type="dt" sz="half" idx="10"/>
          </p:nvPr>
        </p:nvSpPr>
        <p:spPr/>
        <p:txBody>
          <a:bodyPr/>
          <a:lstStyle/>
          <a:p>
            <a:fld id="{70BF1A40-638B-4ECD-B85F-D62382291639}" type="datetimeFigureOut">
              <a:rPr lang="en-IL" smtClean="0"/>
              <a:t>25/10/2020</a:t>
            </a:fld>
            <a:endParaRPr lang="en-IL"/>
          </a:p>
        </p:txBody>
      </p:sp>
      <p:sp>
        <p:nvSpPr>
          <p:cNvPr id="5" name="Footer Placeholder 4">
            <a:extLst>
              <a:ext uri="{FF2B5EF4-FFF2-40B4-BE49-F238E27FC236}">
                <a16:creationId xmlns:a16="http://schemas.microsoft.com/office/drawing/2014/main" id="{CBFDAF04-7508-4B35-9047-9BA8B8E46465}"/>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D643B338-4BAA-45F2-A2C4-7D637C77D58B}"/>
              </a:ext>
            </a:extLst>
          </p:cNvPr>
          <p:cNvSpPr>
            <a:spLocks noGrp="1"/>
          </p:cNvSpPr>
          <p:nvPr>
            <p:ph type="sldNum" sz="quarter" idx="12"/>
          </p:nvPr>
        </p:nvSpPr>
        <p:spPr/>
        <p:txBody>
          <a:bodyPr/>
          <a:lstStyle/>
          <a:p>
            <a:fld id="{4E001271-E01D-4F08-9674-4DEE919AA9C3}" type="slidenum">
              <a:rPr lang="en-IL" smtClean="0"/>
              <a:t>‹#›</a:t>
            </a:fld>
            <a:endParaRPr lang="en-IL"/>
          </a:p>
        </p:txBody>
      </p:sp>
    </p:spTree>
    <p:extLst>
      <p:ext uri="{BB962C8B-B14F-4D97-AF65-F5344CB8AC3E}">
        <p14:creationId xmlns:p14="http://schemas.microsoft.com/office/powerpoint/2010/main" val="1919010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8DC5E-6627-4DA7-BA3A-E12CE085E5FF}"/>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406783AD-22CA-47EE-B125-745A51C250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31FFD46F-D428-458A-B554-360B0B9A876D}"/>
              </a:ext>
            </a:extLst>
          </p:cNvPr>
          <p:cNvSpPr>
            <a:spLocks noGrp="1"/>
          </p:cNvSpPr>
          <p:nvPr>
            <p:ph type="dt" sz="half" idx="10"/>
          </p:nvPr>
        </p:nvSpPr>
        <p:spPr/>
        <p:txBody>
          <a:bodyPr/>
          <a:lstStyle/>
          <a:p>
            <a:fld id="{70BF1A40-638B-4ECD-B85F-D62382291639}" type="datetimeFigureOut">
              <a:rPr lang="en-IL" smtClean="0"/>
              <a:t>25/10/2020</a:t>
            </a:fld>
            <a:endParaRPr lang="en-IL"/>
          </a:p>
        </p:txBody>
      </p:sp>
      <p:sp>
        <p:nvSpPr>
          <p:cNvPr id="5" name="Footer Placeholder 4">
            <a:extLst>
              <a:ext uri="{FF2B5EF4-FFF2-40B4-BE49-F238E27FC236}">
                <a16:creationId xmlns:a16="http://schemas.microsoft.com/office/drawing/2014/main" id="{88869638-156F-4971-9847-9D6524A71DC4}"/>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E169A55F-E361-4120-B0B4-019FB8B8ACA1}"/>
              </a:ext>
            </a:extLst>
          </p:cNvPr>
          <p:cNvSpPr>
            <a:spLocks noGrp="1"/>
          </p:cNvSpPr>
          <p:nvPr>
            <p:ph type="sldNum" sz="quarter" idx="12"/>
          </p:nvPr>
        </p:nvSpPr>
        <p:spPr/>
        <p:txBody>
          <a:bodyPr/>
          <a:lstStyle/>
          <a:p>
            <a:fld id="{4E001271-E01D-4F08-9674-4DEE919AA9C3}" type="slidenum">
              <a:rPr lang="en-IL" smtClean="0"/>
              <a:t>‹#›</a:t>
            </a:fld>
            <a:endParaRPr lang="en-IL"/>
          </a:p>
        </p:txBody>
      </p:sp>
    </p:spTree>
    <p:extLst>
      <p:ext uri="{BB962C8B-B14F-4D97-AF65-F5344CB8AC3E}">
        <p14:creationId xmlns:p14="http://schemas.microsoft.com/office/powerpoint/2010/main" val="298882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F8259-BFD2-4A3E-9D08-DA0E4446FB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F42C873D-B438-4853-A10B-D6FBB341EC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594CB9-E69C-4364-99DB-A7AD87FDC538}"/>
              </a:ext>
            </a:extLst>
          </p:cNvPr>
          <p:cNvSpPr>
            <a:spLocks noGrp="1"/>
          </p:cNvSpPr>
          <p:nvPr>
            <p:ph type="dt" sz="half" idx="10"/>
          </p:nvPr>
        </p:nvSpPr>
        <p:spPr/>
        <p:txBody>
          <a:bodyPr/>
          <a:lstStyle/>
          <a:p>
            <a:fld id="{70BF1A40-638B-4ECD-B85F-D62382291639}" type="datetimeFigureOut">
              <a:rPr lang="en-IL" smtClean="0"/>
              <a:t>25/10/2020</a:t>
            </a:fld>
            <a:endParaRPr lang="en-IL"/>
          </a:p>
        </p:txBody>
      </p:sp>
      <p:sp>
        <p:nvSpPr>
          <p:cNvPr id="5" name="Footer Placeholder 4">
            <a:extLst>
              <a:ext uri="{FF2B5EF4-FFF2-40B4-BE49-F238E27FC236}">
                <a16:creationId xmlns:a16="http://schemas.microsoft.com/office/drawing/2014/main" id="{6F71E2BC-1C8F-4590-A538-E1ADBDA8BBA3}"/>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DDA4675C-4036-42CF-99D2-111AA992D502}"/>
              </a:ext>
            </a:extLst>
          </p:cNvPr>
          <p:cNvSpPr>
            <a:spLocks noGrp="1"/>
          </p:cNvSpPr>
          <p:nvPr>
            <p:ph type="sldNum" sz="quarter" idx="12"/>
          </p:nvPr>
        </p:nvSpPr>
        <p:spPr/>
        <p:txBody>
          <a:bodyPr/>
          <a:lstStyle/>
          <a:p>
            <a:fld id="{4E001271-E01D-4F08-9674-4DEE919AA9C3}" type="slidenum">
              <a:rPr lang="en-IL" smtClean="0"/>
              <a:t>‹#›</a:t>
            </a:fld>
            <a:endParaRPr lang="en-IL"/>
          </a:p>
        </p:txBody>
      </p:sp>
    </p:spTree>
    <p:extLst>
      <p:ext uri="{BB962C8B-B14F-4D97-AF65-F5344CB8AC3E}">
        <p14:creationId xmlns:p14="http://schemas.microsoft.com/office/powerpoint/2010/main" val="1498247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AAE1A-2FD2-4992-BB9B-24B27689C98F}"/>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51A53B84-CCA8-4B25-A0F9-392D20C0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46D6B593-826A-4680-971C-EB11E3593D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CD53CFD3-26CB-401A-87BB-1683E5A5893C}"/>
              </a:ext>
            </a:extLst>
          </p:cNvPr>
          <p:cNvSpPr>
            <a:spLocks noGrp="1"/>
          </p:cNvSpPr>
          <p:nvPr>
            <p:ph type="dt" sz="half" idx="10"/>
          </p:nvPr>
        </p:nvSpPr>
        <p:spPr/>
        <p:txBody>
          <a:bodyPr/>
          <a:lstStyle/>
          <a:p>
            <a:fld id="{70BF1A40-638B-4ECD-B85F-D62382291639}" type="datetimeFigureOut">
              <a:rPr lang="en-IL" smtClean="0"/>
              <a:t>25/10/2020</a:t>
            </a:fld>
            <a:endParaRPr lang="en-IL"/>
          </a:p>
        </p:txBody>
      </p:sp>
      <p:sp>
        <p:nvSpPr>
          <p:cNvPr id="6" name="Footer Placeholder 5">
            <a:extLst>
              <a:ext uri="{FF2B5EF4-FFF2-40B4-BE49-F238E27FC236}">
                <a16:creationId xmlns:a16="http://schemas.microsoft.com/office/drawing/2014/main" id="{83B44F55-D3C0-424B-9D2C-46A103D406F6}"/>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D67287B8-8019-4AB2-BE6F-B27BC4EED2F6}"/>
              </a:ext>
            </a:extLst>
          </p:cNvPr>
          <p:cNvSpPr>
            <a:spLocks noGrp="1"/>
          </p:cNvSpPr>
          <p:nvPr>
            <p:ph type="sldNum" sz="quarter" idx="12"/>
          </p:nvPr>
        </p:nvSpPr>
        <p:spPr/>
        <p:txBody>
          <a:bodyPr/>
          <a:lstStyle/>
          <a:p>
            <a:fld id="{4E001271-E01D-4F08-9674-4DEE919AA9C3}" type="slidenum">
              <a:rPr lang="en-IL" smtClean="0"/>
              <a:t>‹#›</a:t>
            </a:fld>
            <a:endParaRPr lang="en-IL"/>
          </a:p>
        </p:txBody>
      </p:sp>
    </p:spTree>
    <p:extLst>
      <p:ext uri="{BB962C8B-B14F-4D97-AF65-F5344CB8AC3E}">
        <p14:creationId xmlns:p14="http://schemas.microsoft.com/office/powerpoint/2010/main" val="1582993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75E50-BB1D-4752-908E-644605B9FDEA}"/>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5F7ED7B2-BC80-4522-8115-C405AEB7DD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249B1C-CE1F-4286-A882-69C3F728E6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985C0F7C-5DF2-456B-9403-18472B3266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EAFA76-ABAD-46B5-A18C-0E7F7EA108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DEFF499E-AC92-4D69-975C-964F2AD0F932}"/>
              </a:ext>
            </a:extLst>
          </p:cNvPr>
          <p:cNvSpPr>
            <a:spLocks noGrp="1"/>
          </p:cNvSpPr>
          <p:nvPr>
            <p:ph type="dt" sz="half" idx="10"/>
          </p:nvPr>
        </p:nvSpPr>
        <p:spPr/>
        <p:txBody>
          <a:bodyPr/>
          <a:lstStyle/>
          <a:p>
            <a:fld id="{70BF1A40-638B-4ECD-B85F-D62382291639}" type="datetimeFigureOut">
              <a:rPr lang="en-IL" smtClean="0"/>
              <a:t>25/10/2020</a:t>
            </a:fld>
            <a:endParaRPr lang="en-IL"/>
          </a:p>
        </p:txBody>
      </p:sp>
      <p:sp>
        <p:nvSpPr>
          <p:cNvPr id="8" name="Footer Placeholder 7">
            <a:extLst>
              <a:ext uri="{FF2B5EF4-FFF2-40B4-BE49-F238E27FC236}">
                <a16:creationId xmlns:a16="http://schemas.microsoft.com/office/drawing/2014/main" id="{C647D6A6-82CC-4CD4-8DB4-BFF2C6D5E519}"/>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4C237A77-1C81-49EC-AA14-7356CA4274DC}"/>
              </a:ext>
            </a:extLst>
          </p:cNvPr>
          <p:cNvSpPr>
            <a:spLocks noGrp="1"/>
          </p:cNvSpPr>
          <p:nvPr>
            <p:ph type="sldNum" sz="quarter" idx="12"/>
          </p:nvPr>
        </p:nvSpPr>
        <p:spPr/>
        <p:txBody>
          <a:bodyPr/>
          <a:lstStyle/>
          <a:p>
            <a:fld id="{4E001271-E01D-4F08-9674-4DEE919AA9C3}" type="slidenum">
              <a:rPr lang="en-IL" smtClean="0"/>
              <a:t>‹#›</a:t>
            </a:fld>
            <a:endParaRPr lang="en-IL"/>
          </a:p>
        </p:txBody>
      </p:sp>
    </p:spTree>
    <p:extLst>
      <p:ext uri="{BB962C8B-B14F-4D97-AF65-F5344CB8AC3E}">
        <p14:creationId xmlns:p14="http://schemas.microsoft.com/office/powerpoint/2010/main" val="346614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3C0BB-140B-4B59-B030-12662014E90D}"/>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F834521A-C3D3-43F0-A6E0-95653964058C}"/>
              </a:ext>
            </a:extLst>
          </p:cNvPr>
          <p:cNvSpPr>
            <a:spLocks noGrp="1"/>
          </p:cNvSpPr>
          <p:nvPr>
            <p:ph type="dt" sz="half" idx="10"/>
          </p:nvPr>
        </p:nvSpPr>
        <p:spPr/>
        <p:txBody>
          <a:bodyPr/>
          <a:lstStyle/>
          <a:p>
            <a:fld id="{70BF1A40-638B-4ECD-B85F-D62382291639}" type="datetimeFigureOut">
              <a:rPr lang="en-IL" smtClean="0"/>
              <a:t>25/10/2020</a:t>
            </a:fld>
            <a:endParaRPr lang="en-IL"/>
          </a:p>
        </p:txBody>
      </p:sp>
      <p:sp>
        <p:nvSpPr>
          <p:cNvPr id="4" name="Footer Placeholder 3">
            <a:extLst>
              <a:ext uri="{FF2B5EF4-FFF2-40B4-BE49-F238E27FC236}">
                <a16:creationId xmlns:a16="http://schemas.microsoft.com/office/drawing/2014/main" id="{7D737730-B912-455F-AE30-738A14DD4CF0}"/>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353E3E60-1F9A-4B4C-B977-3EE2890860B6}"/>
              </a:ext>
            </a:extLst>
          </p:cNvPr>
          <p:cNvSpPr>
            <a:spLocks noGrp="1"/>
          </p:cNvSpPr>
          <p:nvPr>
            <p:ph type="sldNum" sz="quarter" idx="12"/>
          </p:nvPr>
        </p:nvSpPr>
        <p:spPr/>
        <p:txBody>
          <a:bodyPr/>
          <a:lstStyle/>
          <a:p>
            <a:fld id="{4E001271-E01D-4F08-9674-4DEE919AA9C3}" type="slidenum">
              <a:rPr lang="en-IL" smtClean="0"/>
              <a:t>‹#›</a:t>
            </a:fld>
            <a:endParaRPr lang="en-IL"/>
          </a:p>
        </p:txBody>
      </p:sp>
    </p:spTree>
    <p:extLst>
      <p:ext uri="{BB962C8B-B14F-4D97-AF65-F5344CB8AC3E}">
        <p14:creationId xmlns:p14="http://schemas.microsoft.com/office/powerpoint/2010/main" val="2018945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E5CF9C-0DEB-4D5F-AC94-D3C36B360C07}"/>
              </a:ext>
            </a:extLst>
          </p:cNvPr>
          <p:cNvSpPr>
            <a:spLocks noGrp="1"/>
          </p:cNvSpPr>
          <p:nvPr>
            <p:ph type="dt" sz="half" idx="10"/>
          </p:nvPr>
        </p:nvSpPr>
        <p:spPr/>
        <p:txBody>
          <a:bodyPr/>
          <a:lstStyle/>
          <a:p>
            <a:fld id="{70BF1A40-638B-4ECD-B85F-D62382291639}" type="datetimeFigureOut">
              <a:rPr lang="en-IL" smtClean="0"/>
              <a:t>25/10/2020</a:t>
            </a:fld>
            <a:endParaRPr lang="en-IL"/>
          </a:p>
        </p:txBody>
      </p:sp>
      <p:sp>
        <p:nvSpPr>
          <p:cNvPr id="3" name="Footer Placeholder 2">
            <a:extLst>
              <a:ext uri="{FF2B5EF4-FFF2-40B4-BE49-F238E27FC236}">
                <a16:creationId xmlns:a16="http://schemas.microsoft.com/office/drawing/2014/main" id="{5283CCDE-3BC4-4A36-A39B-7798182F5FB4}"/>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73C39E0E-3609-4E3E-983E-1D8D275A6A35}"/>
              </a:ext>
            </a:extLst>
          </p:cNvPr>
          <p:cNvSpPr>
            <a:spLocks noGrp="1"/>
          </p:cNvSpPr>
          <p:nvPr>
            <p:ph type="sldNum" sz="quarter" idx="12"/>
          </p:nvPr>
        </p:nvSpPr>
        <p:spPr/>
        <p:txBody>
          <a:bodyPr/>
          <a:lstStyle/>
          <a:p>
            <a:fld id="{4E001271-E01D-4F08-9674-4DEE919AA9C3}" type="slidenum">
              <a:rPr lang="en-IL" smtClean="0"/>
              <a:t>‹#›</a:t>
            </a:fld>
            <a:endParaRPr lang="en-IL"/>
          </a:p>
        </p:txBody>
      </p:sp>
    </p:spTree>
    <p:extLst>
      <p:ext uri="{BB962C8B-B14F-4D97-AF65-F5344CB8AC3E}">
        <p14:creationId xmlns:p14="http://schemas.microsoft.com/office/powerpoint/2010/main" val="360351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5340A-3632-4EAC-AB5D-B4D8727B10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4FE053C1-01CB-445A-B61D-C8CC0E5048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220057C2-5A0A-45C8-8578-FD812E6E95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738EC1-B21B-4BA2-86D0-53883CC35E19}"/>
              </a:ext>
            </a:extLst>
          </p:cNvPr>
          <p:cNvSpPr>
            <a:spLocks noGrp="1"/>
          </p:cNvSpPr>
          <p:nvPr>
            <p:ph type="dt" sz="half" idx="10"/>
          </p:nvPr>
        </p:nvSpPr>
        <p:spPr/>
        <p:txBody>
          <a:bodyPr/>
          <a:lstStyle/>
          <a:p>
            <a:fld id="{70BF1A40-638B-4ECD-B85F-D62382291639}" type="datetimeFigureOut">
              <a:rPr lang="en-IL" smtClean="0"/>
              <a:t>25/10/2020</a:t>
            </a:fld>
            <a:endParaRPr lang="en-IL"/>
          </a:p>
        </p:txBody>
      </p:sp>
      <p:sp>
        <p:nvSpPr>
          <p:cNvPr id="6" name="Footer Placeholder 5">
            <a:extLst>
              <a:ext uri="{FF2B5EF4-FFF2-40B4-BE49-F238E27FC236}">
                <a16:creationId xmlns:a16="http://schemas.microsoft.com/office/drawing/2014/main" id="{955FB246-4EC9-48B2-BD01-04D2F1C3F381}"/>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C2331F96-076A-4159-A133-221602432E05}"/>
              </a:ext>
            </a:extLst>
          </p:cNvPr>
          <p:cNvSpPr>
            <a:spLocks noGrp="1"/>
          </p:cNvSpPr>
          <p:nvPr>
            <p:ph type="sldNum" sz="quarter" idx="12"/>
          </p:nvPr>
        </p:nvSpPr>
        <p:spPr/>
        <p:txBody>
          <a:bodyPr/>
          <a:lstStyle/>
          <a:p>
            <a:fld id="{4E001271-E01D-4F08-9674-4DEE919AA9C3}" type="slidenum">
              <a:rPr lang="en-IL" smtClean="0"/>
              <a:t>‹#›</a:t>
            </a:fld>
            <a:endParaRPr lang="en-IL"/>
          </a:p>
        </p:txBody>
      </p:sp>
    </p:spTree>
    <p:extLst>
      <p:ext uri="{BB962C8B-B14F-4D97-AF65-F5344CB8AC3E}">
        <p14:creationId xmlns:p14="http://schemas.microsoft.com/office/powerpoint/2010/main" val="2767201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83DD-D879-41E7-9408-BA7832BE2E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B62C1D47-FE22-4FAC-8267-3EACF0F3B6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8CC18048-2EE8-4A8D-9C00-C8B00D0958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C5D5DC-7123-4329-9BF5-2B6E399F2B21}"/>
              </a:ext>
            </a:extLst>
          </p:cNvPr>
          <p:cNvSpPr>
            <a:spLocks noGrp="1"/>
          </p:cNvSpPr>
          <p:nvPr>
            <p:ph type="dt" sz="half" idx="10"/>
          </p:nvPr>
        </p:nvSpPr>
        <p:spPr/>
        <p:txBody>
          <a:bodyPr/>
          <a:lstStyle/>
          <a:p>
            <a:fld id="{70BF1A40-638B-4ECD-B85F-D62382291639}" type="datetimeFigureOut">
              <a:rPr lang="en-IL" smtClean="0"/>
              <a:t>25/10/2020</a:t>
            </a:fld>
            <a:endParaRPr lang="en-IL"/>
          </a:p>
        </p:txBody>
      </p:sp>
      <p:sp>
        <p:nvSpPr>
          <p:cNvPr id="6" name="Footer Placeholder 5">
            <a:extLst>
              <a:ext uri="{FF2B5EF4-FFF2-40B4-BE49-F238E27FC236}">
                <a16:creationId xmlns:a16="http://schemas.microsoft.com/office/drawing/2014/main" id="{1463E577-022E-467A-BE37-EC5BE8D866C7}"/>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AA24A43C-828F-4904-86B7-F342E8742B18}"/>
              </a:ext>
            </a:extLst>
          </p:cNvPr>
          <p:cNvSpPr>
            <a:spLocks noGrp="1"/>
          </p:cNvSpPr>
          <p:nvPr>
            <p:ph type="sldNum" sz="quarter" idx="12"/>
          </p:nvPr>
        </p:nvSpPr>
        <p:spPr/>
        <p:txBody>
          <a:bodyPr/>
          <a:lstStyle/>
          <a:p>
            <a:fld id="{4E001271-E01D-4F08-9674-4DEE919AA9C3}" type="slidenum">
              <a:rPr lang="en-IL" smtClean="0"/>
              <a:t>‹#›</a:t>
            </a:fld>
            <a:endParaRPr lang="en-IL"/>
          </a:p>
        </p:txBody>
      </p:sp>
    </p:spTree>
    <p:extLst>
      <p:ext uri="{BB962C8B-B14F-4D97-AF65-F5344CB8AC3E}">
        <p14:creationId xmlns:p14="http://schemas.microsoft.com/office/powerpoint/2010/main" val="3666532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F6F026-9785-4E07-9EBD-192D3CED83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4428B850-F279-4B94-9EA1-A66FC04C20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1D24F324-AB87-4814-90FE-6E6D90E1A0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F1A40-638B-4ECD-B85F-D62382291639}" type="datetimeFigureOut">
              <a:rPr lang="en-IL" smtClean="0"/>
              <a:t>25/10/2020</a:t>
            </a:fld>
            <a:endParaRPr lang="en-IL"/>
          </a:p>
        </p:txBody>
      </p:sp>
      <p:sp>
        <p:nvSpPr>
          <p:cNvPr id="5" name="Footer Placeholder 4">
            <a:extLst>
              <a:ext uri="{FF2B5EF4-FFF2-40B4-BE49-F238E27FC236}">
                <a16:creationId xmlns:a16="http://schemas.microsoft.com/office/drawing/2014/main" id="{AE78B74B-461C-4119-B646-3069103070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04E1C3FC-6678-45BD-95AC-6180F6304C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01271-E01D-4F08-9674-4DEE919AA9C3}" type="slidenum">
              <a:rPr lang="en-IL" smtClean="0"/>
              <a:t>‹#›</a:t>
            </a:fld>
            <a:endParaRPr lang="en-IL"/>
          </a:p>
        </p:txBody>
      </p:sp>
    </p:spTree>
    <p:extLst>
      <p:ext uri="{BB962C8B-B14F-4D97-AF65-F5344CB8AC3E}">
        <p14:creationId xmlns:p14="http://schemas.microsoft.com/office/powerpoint/2010/main" val="3496257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CEC3-80A2-4483-B8B1-0B9919FB98BA}"/>
              </a:ext>
            </a:extLst>
          </p:cNvPr>
          <p:cNvSpPr>
            <a:spLocks noGrp="1"/>
          </p:cNvSpPr>
          <p:nvPr>
            <p:ph type="ctrTitle"/>
          </p:nvPr>
        </p:nvSpPr>
        <p:spPr/>
        <p:txBody>
          <a:bodyPr/>
          <a:lstStyle/>
          <a:p>
            <a:r>
              <a:rPr lang="he-IL" dirty="0"/>
              <a:t>מתנה על מנת להחזיר וחליפין</a:t>
            </a:r>
            <a:endParaRPr lang="en-IL" dirty="0"/>
          </a:p>
        </p:txBody>
      </p:sp>
      <p:sp>
        <p:nvSpPr>
          <p:cNvPr id="3" name="Subtitle 2">
            <a:extLst>
              <a:ext uri="{FF2B5EF4-FFF2-40B4-BE49-F238E27FC236}">
                <a16:creationId xmlns:a16="http://schemas.microsoft.com/office/drawing/2014/main" id="{83469F4A-AA60-4EC6-99C7-3A632DE53A4D}"/>
              </a:ext>
            </a:extLst>
          </p:cNvPr>
          <p:cNvSpPr>
            <a:spLocks noGrp="1"/>
          </p:cNvSpPr>
          <p:nvPr>
            <p:ph type="subTitle" idx="1"/>
          </p:nvPr>
        </p:nvSpPr>
        <p:spPr/>
        <p:txBody>
          <a:bodyPr/>
          <a:lstStyle/>
          <a:p>
            <a:endParaRPr lang="en-IL"/>
          </a:p>
        </p:txBody>
      </p:sp>
    </p:spTree>
    <p:extLst>
      <p:ext uri="{BB962C8B-B14F-4D97-AF65-F5344CB8AC3E}">
        <p14:creationId xmlns:p14="http://schemas.microsoft.com/office/powerpoint/2010/main" val="718930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449EE-D94D-4911-8D18-3C7DD3BE5E41}"/>
              </a:ext>
            </a:extLst>
          </p:cNvPr>
          <p:cNvSpPr>
            <a:spLocks noGrp="1"/>
          </p:cNvSpPr>
          <p:nvPr>
            <p:ph type="title"/>
          </p:nvPr>
        </p:nvSpPr>
        <p:spPr/>
        <p:txBody>
          <a:bodyPr/>
          <a:lstStyle/>
          <a:p>
            <a:pPr algn="r" rtl="1"/>
            <a:r>
              <a:rPr lang="he-IL" dirty="0"/>
              <a:t>רמב"ם</a:t>
            </a:r>
            <a:endParaRPr lang="en-IL" dirty="0"/>
          </a:p>
        </p:txBody>
      </p:sp>
      <p:sp>
        <p:nvSpPr>
          <p:cNvPr id="3" name="Content Placeholder 2">
            <a:extLst>
              <a:ext uri="{FF2B5EF4-FFF2-40B4-BE49-F238E27FC236}">
                <a16:creationId xmlns:a16="http://schemas.microsoft.com/office/drawing/2014/main" id="{37CD537A-39BE-4AC2-B804-B1ACF5BFEB31}"/>
              </a:ext>
            </a:extLst>
          </p:cNvPr>
          <p:cNvSpPr>
            <a:spLocks noGrp="1"/>
          </p:cNvSpPr>
          <p:nvPr>
            <p:ph idx="1"/>
          </p:nvPr>
        </p:nvSpPr>
        <p:spPr/>
        <p:txBody>
          <a:bodyPr/>
          <a:lstStyle/>
          <a:p>
            <a:pPr marL="0" indent="0" algn="r" rtl="1">
              <a:lnSpc>
                <a:spcPct val="115000"/>
              </a:lnSpc>
              <a:buNone/>
            </a:pPr>
            <a:r>
              <a:rPr lang="he-IL" sz="1800" dirty="0">
                <a:effectLst/>
                <a:latin typeface="Arial" panose="020B0604020202020204" pitchFamily="34" charset="0"/>
                <a:ea typeface="Arial" panose="020B0604020202020204" pitchFamily="34" charset="0"/>
              </a:rPr>
              <a:t> רמב"ם הלכות אישות פרק ה הלכה כד </a:t>
            </a:r>
            <a:endParaRPr lang="en-IL"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effectLst/>
                <a:latin typeface="Arial" panose="020B0604020202020204" pitchFamily="34" charset="0"/>
                <a:ea typeface="Arial" panose="020B0604020202020204" pitchFamily="34" charset="0"/>
              </a:rPr>
              <a:t>האומר לאשה הרי את מקודשת לי בדינר זה על מנת שתחזיריהו לי אינה מקודשת בין החזירה בין לא החזירה, שאם לא </a:t>
            </a:r>
            <a:r>
              <a:rPr lang="he-IL" sz="1800" dirty="0" err="1">
                <a:effectLst/>
                <a:latin typeface="Arial" panose="020B0604020202020204" pitchFamily="34" charset="0"/>
                <a:ea typeface="Arial" panose="020B0604020202020204" pitchFamily="34" charset="0"/>
              </a:rPr>
              <a:t>החזירתו</a:t>
            </a:r>
            <a:r>
              <a:rPr lang="he-IL" sz="1800" dirty="0">
                <a:effectLst/>
                <a:latin typeface="Arial" panose="020B0604020202020204" pitchFamily="34" charset="0"/>
                <a:ea typeface="Arial" panose="020B0604020202020204" pitchFamily="34" charset="0"/>
              </a:rPr>
              <a:t> הרי לא נתקיים התנאי, </a:t>
            </a:r>
            <a:r>
              <a:rPr lang="he-IL" sz="1800" b="1" u="sng" dirty="0">
                <a:effectLst/>
                <a:latin typeface="Arial" panose="020B0604020202020204" pitchFamily="34" charset="0"/>
                <a:ea typeface="Arial" panose="020B0604020202020204" pitchFamily="34" charset="0"/>
              </a:rPr>
              <a:t>ואם </a:t>
            </a:r>
            <a:r>
              <a:rPr lang="he-IL" sz="1800" b="1" u="sng" dirty="0" err="1">
                <a:effectLst/>
                <a:latin typeface="Arial" panose="020B0604020202020204" pitchFamily="34" charset="0"/>
                <a:ea typeface="Arial" panose="020B0604020202020204" pitchFamily="34" charset="0"/>
              </a:rPr>
              <a:t>החזירתו</a:t>
            </a:r>
            <a:r>
              <a:rPr lang="he-IL" sz="1800" b="1" u="sng" dirty="0">
                <a:effectLst/>
                <a:latin typeface="Arial" panose="020B0604020202020204" pitchFamily="34" charset="0"/>
                <a:ea typeface="Arial" panose="020B0604020202020204" pitchFamily="34" charset="0"/>
              </a:rPr>
              <a:t> הרי לא נהנית ולא הגיע לידה כלום</a:t>
            </a:r>
            <a:r>
              <a:rPr lang="he-IL" sz="1800" dirty="0">
                <a:effectLst/>
                <a:latin typeface="Arial" panose="020B0604020202020204" pitchFamily="34" charset="0"/>
                <a:ea typeface="Arial" panose="020B0604020202020204" pitchFamily="34" charset="0"/>
              </a:rPr>
              <a:t>. </a:t>
            </a:r>
            <a:endParaRPr lang="en-IL" sz="1800" dirty="0">
              <a:effectLst/>
              <a:latin typeface="Arial" panose="020B0604020202020204" pitchFamily="34" charset="0"/>
              <a:ea typeface="Arial" panose="020B0604020202020204" pitchFamily="34" charset="0"/>
            </a:endParaRPr>
          </a:p>
          <a:p>
            <a:pPr marL="0" indent="0" algn="r" rtl="1">
              <a:buNone/>
            </a:pPr>
            <a:endParaRPr lang="en-IL" dirty="0"/>
          </a:p>
        </p:txBody>
      </p:sp>
    </p:spTree>
    <p:extLst>
      <p:ext uri="{BB962C8B-B14F-4D97-AF65-F5344CB8AC3E}">
        <p14:creationId xmlns:p14="http://schemas.microsoft.com/office/powerpoint/2010/main" val="343993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39E91-1FC4-4562-A1D9-ED260C13A2AC}"/>
              </a:ext>
            </a:extLst>
          </p:cNvPr>
          <p:cNvSpPr>
            <a:spLocks noGrp="1"/>
          </p:cNvSpPr>
          <p:nvPr>
            <p:ph type="title"/>
          </p:nvPr>
        </p:nvSpPr>
        <p:spPr/>
        <p:txBody>
          <a:bodyPr/>
          <a:lstStyle/>
          <a:p>
            <a:r>
              <a:rPr lang="en-US" dirty="0"/>
              <a:t>Why doesn’t </a:t>
            </a:r>
            <a:r>
              <a:rPr lang="he-IL" dirty="0"/>
              <a:t>חליפין</a:t>
            </a:r>
            <a:r>
              <a:rPr lang="en-US" dirty="0"/>
              <a:t> work? </a:t>
            </a:r>
            <a:endParaRPr lang="en-IL" dirty="0"/>
          </a:p>
        </p:txBody>
      </p:sp>
      <p:graphicFrame>
        <p:nvGraphicFramePr>
          <p:cNvPr id="6" name="Content Placeholder 5">
            <a:extLst>
              <a:ext uri="{FF2B5EF4-FFF2-40B4-BE49-F238E27FC236}">
                <a16:creationId xmlns:a16="http://schemas.microsoft.com/office/drawing/2014/main" id="{1CC50980-8A7B-412C-9C5B-4E0254CD6E6C}"/>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0858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6AB1465-4B06-4E4C-B7DA-762CED8015AF}"/>
              </a:ext>
            </a:extLst>
          </p:cNvPr>
          <p:cNvGraphicFramePr>
            <a:graphicFrameLocks noGrp="1"/>
          </p:cNvGraphicFramePr>
          <p:nvPr>
            <p:ph idx="1"/>
          </p:nvPr>
        </p:nvGraphicFramePr>
        <p:xfrm>
          <a:off x="838200" y="347809"/>
          <a:ext cx="10515600" cy="58291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5740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a:extLst>
              <a:ext uri="{FF2B5EF4-FFF2-40B4-BE49-F238E27FC236}">
                <a16:creationId xmlns:a16="http://schemas.microsoft.com/office/drawing/2014/main" id="{14EF3282-84C7-41F0-9CF1-8AA92C414AA8}"/>
              </a:ext>
            </a:extLst>
          </p:cNvPr>
          <p:cNvGraphicFramePr>
            <a:graphicFrameLocks noGrp="1"/>
          </p:cNvGraphicFramePr>
          <p:nvPr>
            <p:ph idx="1"/>
          </p:nvPr>
        </p:nvGraphicFramePr>
        <p:xfrm>
          <a:off x="838200" y="426346"/>
          <a:ext cx="10515600" cy="57506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0300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C94C1-1F0F-4063-8C7F-C382C25C5A57}"/>
              </a:ext>
            </a:extLst>
          </p:cNvPr>
          <p:cNvSpPr>
            <a:spLocks noGrp="1"/>
          </p:cNvSpPr>
          <p:nvPr>
            <p:ph type="title"/>
          </p:nvPr>
        </p:nvSpPr>
        <p:spPr/>
        <p:txBody>
          <a:bodyPr/>
          <a:lstStyle/>
          <a:p>
            <a:pPr algn="r" rtl="1"/>
            <a:r>
              <a:rPr lang="he-IL" dirty="0"/>
              <a:t>תוס רי"ד- אין התחייבות לקידושין יוצר אישות</a:t>
            </a:r>
            <a:endParaRPr lang="en-IL" dirty="0"/>
          </a:p>
        </p:txBody>
      </p:sp>
      <p:sp>
        <p:nvSpPr>
          <p:cNvPr id="3" name="Content Placeholder 2">
            <a:extLst>
              <a:ext uri="{FF2B5EF4-FFF2-40B4-BE49-F238E27FC236}">
                <a16:creationId xmlns:a16="http://schemas.microsoft.com/office/drawing/2014/main" id="{7525CD9E-6498-42F8-8086-1A7A10D0B26E}"/>
              </a:ext>
            </a:extLst>
          </p:cNvPr>
          <p:cNvSpPr>
            <a:spLocks noGrp="1"/>
          </p:cNvSpPr>
          <p:nvPr>
            <p:ph idx="1"/>
          </p:nvPr>
        </p:nvSpPr>
        <p:spPr/>
        <p:txBody>
          <a:bodyPr>
            <a:normAutofit fontScale="92500"/>
          </a:bodyPr>
          <a:lstStyle/>
          <a:p>
            <a:pPr marL="0" indent="0" algn="r" rtl="1">
              <a:lnSpc>
                <a:spcPct val="115000"/>
              </a:lnSpc>
              <a:buNone/>
            </a:pPr>
            <a:r>
              <a:rPr lang="he-IL" sz="1800" dirty="0">
                <a:effectLst/>
                <a:latin typeface="Arial" panose="020B0604020202020204" pitchFamily="34" charset="0"/>
                <a:ea typeface="Arial" panose="020B0604020202020204" pitchFamily="34" charset="0"/>
              </a:rPr>
              <a:t>תוספות רי"ד מסכת קידושין דף ג עמוד א</a:t>
            </a:r>
            <a:endParaRPr lang="en-IL"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effectLst/>
                <a:latin typeface="Arial" panose="020B0604020202020204" pitchFamily="34" charset="0"/>
                <a:ea typeface="Arial" panose="020B0604020202020204" pitchFamily="34" charset="0"/>
              </a:rPr>
              <a:t>למעוטי חליפין. קשיא לי </a:t>
            </a:r>
            <a:r>
              <a:rPr lang="he-IL" sz="1800" dirty="0" err="1">
                <a:effectLst/>
                <a:latin typeface="Arial" panose="020B0604020202020204" pitchFamily="34" charset="0"/>
                <a:ea typeface="Arial" panose="020B0604020202020204" pitchFamily="34" charset="0"/>
              </a:rPr>
              <a:t>טובא</a:t>
            </a:r>
            <a:r>
              <a:rPr lang="he-IL" sz="1800" dirty="0">
                <a:effectLst/>
                <a:latin typeface="Arial" panose="020B0604020202020204" pitchFamily="34" charset="0"/>
                <a:ea typeface="Arial" panose="020B0604020202020204" pitchFamily="34" charset="0"/>
              </a:rPr>
              <a:t> ואם נתן אדם סודר לאשה שיש בו </a:t>
            </a:r>
            <a:r>
              <a:rPr lang="he-IL" sz="1800" dirty="0" err="1">
                <a:effectLst/>
                <a:latin typeface="Arial" panose="020B0604020202020204" pitchFamily="34" charset="0"/>
                <a:ea typeface="Arial" panose="020B0604020202020204" pitchFamily="34" charset="0"/>
              </a:rPr>
              <a:t>שוה</a:t>
            </a:r>
            <a:r>
              <a:rPr lang="he-IL" sz="1800" dirty="0">
                <a:effectLst/>
                <a:latin typeface="Arial" panose="020B0604020202020204" pitchFamily="34" charset="0"/>
                <a:ea typeface="Arial" panose="020B0604020202020204" pitchFamily="34" charset="0"/>
              </a:rPr>
              <a:t> פרוטה אף על פי שנתנו לה בתורת חליפין </a:t>
            </a:r>
            <a:r>
              <a:rPr lang="he-IL" sz="1800" dirty="0" err="1">
                <a:effectLst/>
                <a:latin typeface="Arial" panose="020B0604020202020204" pitchFamily="34" charset="0"/>
                <a:ea typeface="Arial" panose="020B0604020202020204" pitchFamily="34" charset="0"/>
              </a:rPr>
              <a:t>אמאי</a:t>
            </a:r>
            <a:r>
              <a:rPr lang="he-IL" sz="1800" dirty="0">
                <a:effectLst/>
                <a:latin typeface="Arial" panose="020B0604020202020204" pitchFamily="34" charset="0"/>
                <a:ea typeface="Arial" panose="020B0604020202020204" pitchFamily="34" charset="0"/>
              </a:rPr>
              <a:t> אינה מקודשת והרי יש כאן </a:t>
            </a:r>
            <a:r>
              <a:rPr lang="he-IL" sz="1800" dirty="0" err="1">
                <a:effectLst/>
                <a:latin typeface="Arial" panose="020B0604020202020204" pitchFamily="34" charset="0"/>
                <a:ea typeface="Arial" panose="020B0604020202020204" pitchFamily="34" charset="0"/>
              </a:rPr>
              <a:t>שוה</a:t>
            </a:r>
            <a:r>
              <a:rPr lang="he-IL" sz="1800" dirty="0">
                <a:effectLst/>
                <a:latin typeface="Arial" panose="020B0604020202020204" pitchFamily="34" charset="0"/>
                <a:ea typeface="Arial" panose="020B0604020202020204" pitchFamily="34" charset="0"/>
              </a:rPr>
              <a:t> פרוטה וכיון </a:t>
            </a:r>
            <a:r>
              <a:rPr lang="he-IL" sz="1800" dirty="0" err="1">
                <a:effectLst/>
                <a:latin typeface="Arial" panose="020B0604020202020204" pitchFamily="34" charset="0"/>
                <a:ea typeface="Arial" panose="020B0604020202020204" pitchFamily="34" charset="0"/>
              </a:rPr>
              <a:t>דנקיטא</a:t>
            </a:r>
            <a:r>
              <a:rPr lang="he-IL" sz="1800" dirty="0">
                <a:effectLst/>
                <a:latin typeface="Arial" panose="020B0604020202020204" pitchFamily="34" charset="0"/>
                <a:ea typeface="Arial" panose="020B0604020202020204" pitchFamily="34" charset="0"/>
              </a:rPr>
              <a:t> ביה ג' על ג' והיא רשאית </a:t>
            </a:r>
            <a:r>
              <a:rPr lang="he-IL" sz="1800" dirty="0" err="1">
                <a:effectLst/>
                <a:latin typeface="Arial" panose="020B0604020202020204" pitchFamily="34" charset="0"/>
                <a:ea typeface="Arial" panose="020B0604020202020204" pitchFamily="34" charset="0"/>
              </a:rPr>
              <a:t>לעשקו</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אמאי</a:t>
            </a:r>
            <a:r>
              <a:rPr lang="he-IL" sz="1800" dirty="0">
                <a:effectLst/>
                <a:latin typeface="Arial" panose="020B0604020202020204" pitchFamily="34" charset="0"/>
                <a:ea typeface="Arial" panose="020B0604020202020204" pitchFamily="34" charset="0"/>
              </a:rPr>
              <a:t> אינה מקודשת ואף על פי שהיא מחזירתו לו מדעת' היא מחזירתו ואם היא רוצה הוא שלה וגם אם קידשה במנה ואח"כ היא מחזירתו לו מרצונה כלום יש לומר שאינה מקודשת. </a:t>
            </a:r>
            <a:r>
              <a:rPr lang="he-IL" sz="1800" b="1" dirty="0">
                <a:effectLst/>
                <a:latin typeface="Arial" panose="020B0604020202020204" pitchFamily="34" charset="0"/>
                <a:ea typeface="Arial" panose="020B0604020202020204" pitchFamily="34" charset="0"/>
              </a:rPr>
              <a:t>ונראה לי לומר שאם בזה הסודר לבד </a:t>
            </a:r>
            <a:r>
              <a:rPr lang="he-IL" sz="1800" b="1" dirty="0" err="1">
                <a:effectLst/>
                <a:latin typeface="Arial" panose="020B0604020202020204" pitchFamily="34" charset="0"/>
                <a:ea typeface="Arial" panose="020B0604020202020204" pitchFamily="34" charset="0"/>
              </a:rPr>
              <a:t>נתרצת</a:t>
            </a:r>
            <a:r>
              <a:rPr lang="he-IL" sz="1800" b="1" dirty="0">
                <a:effectLst/>
                <a:latin typeface="Arial" panose="020B0604020202020204" pitchFamily="34" charset="0"/>
                <a:ea typeface="Arial" panose="020B0604020202020204" pitchFamily="34" charset="0"/>
              </a:rPr>
              <a:t> לו לקדשה אף ע"פ שהזכיר לה שם חליפין מקודשת היא </a:t>
            </a:r>
            <a:r>
              <a:rPr lang="he-IL" sz="1800" b="1" dirty="0" err="1">
                <a:effectLst/>
                <a:latin typeface="Arial" panose="020B0604020202020204" pitchFamily="34" charset="0"/>
                <a:ea typeface="Arial" panose="020B0604020202020204" pitchFamily="34" charset="0"/>
              </a:rPr>
              <a:t>והכא</a:t>
            </a:r>
            <a:r>
              <a:rPr lang="he-IL" sz="1800" b="1" dirty="0">
                <a:effectLst/>
                <a:latin typeface="Arial" panose="020B0604020202020204" pitchFamily="34" charset="0"/>
                <a:ea typeface="Arial" panose="020B0604020202020204" pitchFamily="34" charset="0"/>
              </a:rPr>
              <a:t> במאי עסקינן כגון שהתנה עמה לקדשה במנה ולא היה נותנו לה עכשיו אלא התפישה את הסודר שתתקדש לו ולא תוכל לחזור בה והוא יתחייב ליתן לה המנה לאחר זמן בכי האי </a:t>
            </a:r>
            <a:r>
              <a:rPr lang="he-IL" sz="1800" b="1" dirty="0" err="1">
                <a:effectLst/>
                <a:latin typeface="Arial" panose="020B0604020202020204" pitchFamily="34" charset="0"/>
                <a:ea typeface="Arial" panose="020B0604020202020204" pitchFamily="34" charset="0"/>
              </a:rPr>
              <a:t>גוונא</a:t>
            </a:r>
            <a:r>
              <a:rPr lang="he-IL" sz="1800" b="1" dirty="0">
                <a:effectLst/>
                <a:latin typeface="Arial" panose="020B0604020202020204" pitchFamily="34" charset="0"/>
                <a:ea typeface="Arial" panose="020B0604020202020204" pitchFamily="34" charset="0"/>
              </a:rPr>
              <a:t> ודאי אינה מקודשת כיון שלא </a:t>
            </a:r>
            <a:r>
              <a:rPr lang="he-IL" sz="1800" b="1" dirty="0" err="1">
                <a:effectLst/>
                <a:latin typeface="Arial" panose="020B0604020202020204" pitchFamily="34" charset="0"/>
                <a:ea typeface="Arial" panose="020B0604020202020204" pitchFamily="34" charset="0"/>
              </a:rPr>
              <a:t>נתרצת</a:t>
            </a:r>
            <a:r>
              <a:rPr lang="he-IL" sz="1800" b="1" dirty="0">
                <a:effectLst/>
                <a:latin typeface="Arial" panose="020B0604020202020204" pitchFamily="34" charset="0"/>
                <a:ea typeface="Arial" panose="020B0604020202020204" pitchFamily="34" charset="0"/>
              </a:rPr>
              <a:t> להתקדש לו אלא במנה ומנה אין כאן</a:t>
            </a:r>
            <a:r>
              <a:rPr lang="he-IL" sz="1800" dirty="0">
                <a:effectLst/>
                <a:latin typeface="Arial" panose="020B0604020202020204" pitchFamily="34" charset="0"/>
                <a:ea typeface="Arial" panose="020B0604020202020204" pitchFamily="34" charset="0"/>
              </a:rPr>
              <a:t> ואף על פי שבשדה קונה הסודר שאם מכר לו השדה במנה ולא נתן לו המנה שיקנהו בכסף ונתן לו את הסודר שלא יוכל לחזור בו קנה את השדה והוא חייב ליתן לו את המנה לאחר זמן ואלה הן חליפין </a:t>
            </a:r>
            <a:r>
              <a:rPr lang="he-IL" sz="1800" dirty="0" err="1">
                <a:effectLst/>
                <a:latin typeface="Arial" panose="020B0604020202020204" pitchFamily="34" charset="0"/>
                <a:ea typeface="Arial" panose="020B0604020202020204" pitchFamily="34" charset="0"/>
              </a:rPr>
              <a:t>שקונין</a:t>
            </a:r>
            <a:r>
              <a:rPr lang="he-IL" sz="1800" dirty="0">
                <a:effectLst/>
                <a:latin typeface="Arial" panose="020B0604020202020204" pitchFamily="34" charset="0"/>
                <a:ea typeface="Arial" panose="020B0604020202020204" pitchFamily="34" charset="0"/>
              </a:rPr>
              <a:t> בכל מקום </a:t>
            </a:r>
            <a:r>
              <a:rPr lang="he-IL" sz="1800" dirty="0" err="1">
                <a:effectLst/>
                <a:latin typeface="Arial" panose="020B0604020202020204" pitchFamily="34" charset="0"/>
                <a:ea typeface="Arial" panose="020B0604020202020204" pitchFamily="34" charset="0"/>
              </a:rPr>
              <a:t>ומקיימין</a:t>
            </a:r>
            <a:r>
              <a:rPr lang="he-IL" sz="1800" dirty="0">
                <a:effectLst/>
                <a:latin typeface="Arial" panose="020B0604020202020204" pitchFamily="34" charset="0"/>
                <a:ea typeface="Arial" panose="020B0604020202020204" pitchFamily="34" charset="0"/>
              </a:rPr>
              <a:t> את המכירה </a:t>
            </a:r>
            <a:r>
              <a:rPr lang="he-IL" sz="1800" dirty="0" err="1">
                <a:effectLst/>
                <a:latin typeface="Arial" panose="020B0604020202020204" pitchFamily="34" charset="0"/>
                <a:ea typeface="Arial" panose="020B0604020202020204" pitchFamily="34" charset="0"/>
              </a:rPr>
              <a:t>כדכתיב</a:t>
            </a:r>
            <a:r>
              <a:rPr lang="he-IL" sz="1800" dirty="0">
                <a:effectLst/>
                <a:latin typeface="Arial" panose="020B0604020202020204" pitchFamily="34" charset="0"/>
                <a:ea typeface="Arial" panose="020B0604020202020204" pitchFamily="34" charset="0"/>
              </a:rPr>
              <a:t> על הגאולה </a:t>
            </a:r>
            <a:r>
              <a:rPr lang="he-IL" sz="1800" dirty="0" err="1">
                <a:effectLst/>
                <a:latin typeface="Arial" panose="020B0604020202020204" pitchFamily="34" charset="0"/>
                <a:ea typeface="Arial" panose="020B0604020202020204" pitchFamily="34" charset="0"/>
              </a:rPr>
              <a:t>ואמרינן</a:t>
            </a:r>
            <a:r>
              <a:rPr lang="he-IL" sz="1800" dirty="0">
                <a:effectLst/>
                <a:latin typeface="Arial" panose="020B0604020202020204" pitchFamily="34" charset="0"/>
                <a:ea typeface="Arial" panose="020B0604020202020204" pitchFamily="34" charset="0"/>
              </a:rPr>
              <a:t> בפ' הזהב גאולה זו מכירה אף על פי שאין כאן לא כסף ולא שטר ולא חזקה בסודר קנאו </a:t>
            </a:r>
            <a:r>
              <a:rPr lang="he-IL" sz="1800" dirty="0" err="1">
                <a:effectLst/>
                <a:latin typeface="Arial" panose="020B0604020202020204" pitchFamily="34" charset="0"/>
                <a:ea typeface="Arial" panose="020B0604020202020204" pitchFamily="34" charset="0"/>
              </a:rPr>
              <a:t>משא"כ</a:t>
            </a:r>
            <a:r>
              <a:rPr lang="he-IL" sz="1800" dirty="0">
                <a:effectLst/>
                <a:latin typeface="Arial" panose="020B0604020202020204" pitchFamily="34" charset="0"/>
                <a:ea typeface="Arial" panose="020B0604020202020204" pitchFamily="34" charset="0"/>
              </a:rPr>
              <a:t> באשה </a:t>
            </a:r>
            <a:r>
              <a:rPr lang="he-IL" sz="1800" b="1" dirty="0">
                <a:effectLst/>
                <a:latin typeface="Arial" panose="020B0604020202020204" pitchFamily="34" charset="0"/>
                <a:ea typeface="Arial" panose="020B0604020202020204" pitchFamily="34" charset="0"/>
              </a:rPr>
              <a:t>וטעמא </a:t>
            </a:r>
            <a:r>
              <a:rPr lang="he-IL" sz="1800" b="1" dirty="0" err="1">
                <a:effectLst/>
                <a:latin typeface="Arial" panose="020B0604020202020204" pitchFamily="34" charset="0"/>
                <a:ea typeface="Arial" panose="020B0604020202020204" pitchFamily="34" charset="0"/>
              </a:rPr>
              <a:t>דמילתא</a:t>
            </a:r>
            <a:r>
              <a:rPr lang="he-IL" sz="1800" b="1"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כדמפרש</a:t>
            </a:r>
            <a:r>
              <a:rPr lang="he-IL" sz="1800" b="1" dirty="0">
                <a:effectLst/>
                <a:latin typeface="Arial" panose="020B0604020202020204" pitchFamily="34" charset="0"/>
                <a:ea typeface="Arial" panose="020B0604020202020204" pitchFamily="34" charset="0"/>
              </a:rPr>
              <a:t> דכיון </a:t>
            </a:r>
            <a:r>
              <a:rPr lang="he-IL" sz="1800" b="1" dirty="0" err="1">
                <a:effectLst/>
                <a:latin typeface="Arial" panose="020B0604020202020204" pitchFamily="34" charset="0"/>
                <a:ea typeface="Arial" panose="020B0604020202020204" pitchFamily="34" charset="0"/>
              </a:rPr>
              <a:t>דחליפין</a:t>
            </a:r>
            <a:r>
              <a:rPr lang="he-IL" sz="1800" b="1"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איתנהו</a:t>
            </a:r>
            <a:r>
              <a:rPr lang="he-IL" sz="1800" b="1" dirty="0">
                <a:effectLst/>
                <a:latin typeface="Arial" panose="020B0604020202020204" pitchFamily="34" charset="0"/>
                <a:ea typeface="Arial" panose="020B0604020202020204" pitchFamily="34" charset="0"/>
              </a:rPr>
              <a:t> בפחות </a:t>
            </a:r>
            <a:r>
              <a:rPr lang="he-IL" sz="1800" b="1" dirty="0" err="1">
                <a:effectLst/>
                <a:latin typeface="Arial" panose="020B0604020202020204" pitchFamily="34" charset="0"/>
                <a:ea typeface="Arial" panose="020B0604020202020204" pitchFamily="34" charset="0"/>
              </a:rPr>
              <a:t>מש"פ</a:t>
            </a:r>
            <a:r>
              <a:rPr lang="he-IL" sz="1800" b="1" dirty="0">
                <a:effectLst/>
                <a:latin typeface="Arial" panose="020B0604020202020204" pitchFamily="34" charset="0"/>
                <a:ea typeface="Arial" panose="020B0604020202020204" pitchFamily="34" charset="0"/>
              </a:rPr>
              <a:t> לא </a:t>
            </a:r>
            <a:r>
              <a:rPr lang="he-IL" sz="1800" b="1" dirty="0" err="1">
                <a:effectLst/>
                <a:latin typeface="Arial" panose="020B0604020202020204" pitchFamily="34" charset="0"/>
                <a:ea typeface="Arial" panose="020B0604020202020204" pitchFamily="34" charset="0"/>
              </a:rPr>
              <a:t>מיקניא</a:t>
            </a:r>
            <a:r>
              <a:rPr lang="he-IL" sz="1800" b="1" dirty="0">
                <a:effectLst/>
                <a:latin typeface="Arial" panose="020B0604020202020204" pitchFamily="34" charset="0"/>
                <a:ea typeface="Arial" panose="020B0604020202020204" pitchFamily="34" charset="0"/>
              </a:rPr>
              <a:t> נפשה להתקדש לו שלא תוכל לחזור בו בפחות </a:t>
            </a:r>
            <a:r>
              <a:rPr lang="he-IL" sz="1800" b="1" dirty="0" err="1">
                <a:effectLst/>
                <a:latin typeface="Arial" panose="020B0604020202020204" pitchFamily="34" charset="0"/>
                <a:ea typeface="Arial" panose="020B0604020202020204" pitchFamily="34" charset="0"/>
              </a:rPr>
              <a:t>מש"פ</a:t>
            </a:r>
            <a:r>
              <a:rPr lang="he-IL" sz="1800" dirty="0">
                <a:effectLst/>
                <a:latin typeface="Arial" panose="020B0604020202020204" pitchFamily="34" charset="0"/>
                <a:ea typeface="Arial" panose="020B0604020202020204" pitchFamily="34" charset="0"/>
              </a:rPr>
              <a:t> וכיון </a:t>
            </a:r>
            <a:r>
              <a:rPr lang="he-IL" sz="1800" dirty="0" err="1">
                <a:effectLst/>
                <a:latin typeface="Arial" panose="020B0604020202020204" pitchFamily="34" charset="0"/>
                <a:ea typeface="Arial" panose="020B0604020202020204" pitchFamily="34" charset="0"/>
              </a:rPr>
              <a:t>דבפחות</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ליתנהו</a:t>
            </a:r>
            <a:r>
              <a:rPr lang="he-IL" sz="1800" dirty="0">
                <a:effectLst/>
                <a:latin typeface="Arial" panose="020B0604020202020204" pitchFamily="34" charset="0"/>
                <a:ea typeface="Arial" panose="020B0604020202020204" pitchFamily="34" charset="0"/>
              </a:rPr>
              <a:t> משוה פרוטה נמי </a:t>
            </a:r>
            <a:r>
              <a:rPr lang="he-IL" sz="1800" dirty="0" err="1">
                <a:effectLst/>
                <a:latin typeface="Arial" panose="020B0604020202020204" pitchFamily="34" charset="0"/>
                <a:ea typeface="Arial" panose="020B0604020202020204" pitchFamily="34" charset="0"/>
              </a:rPr>
              <a:t>ליתנהו</a:t>
            </a:r>
            <a:r>
              <a:rPr lang="he-IL" sz="1800" dirty="0">
                <a:effectLst/>
                <a:latin typeface="Arial" panose="020B0604020202020204" pitchFamily="34" charset="0"/>
                <a:ea typeface="Arial" panose="020B0604020202020204" pitchFamily="34" charset="0"/>
              </a:rPr>
              <a:t> שאין גזירה </a:t>
            </a:r>
            <a:r>
              <a:rPr lang="he-IL" sz="1800" dirty="0" err="1">
                <a:effectLst/>
                <a:latin typeface="Arial" panose="020B0604020202020204" pitchFamily="34" charset="0"/>
                <a:ea typeface="Arial" panose="020B0604020202020204" pitchFamily="34" charset="0"/>
              </a:rPr>
              <a:t>שוה</a:t>
            </a:r>
            <a:r>
              <a:rPr lang="he-IL" sz="1800" dirty="0">
                <a:effectLst/>
                <a:latin typeface="Arial" panose="020B0604020202020204" pitchFamily="34" charset="0"/>
                <a:ea typeface="Arial" panose="020B0604020202020204" pitchFamily="34" charset="0"/>
              </a:rPr>
              <a:t> למחצה עד </a:t>
            </a:r>
            <a:r>
              <a:rPr lang="he-IL" sz="1800" dirty="0" err="1">
                <a:effectLst/>
                <a:latin typeface="Arial" panose="020B0604020202020204" pitchFamily="34" charset="0"/>
                <a:ea typeface="Arial" panose="020B0604020202020204" pitchFamily="34" charset="0"/>
              </a:rPr>
              <a:t>שיתן</a:t>
            </a:r>
            <a:r>
              <a:rPr lang="he-IL" sz="1800" dirty="0">
                <a:effectLst/>
                <a:latin typeface="Arial" panose="020B0604020202020204" pitchFamily="34" charset="0"/>
                <a:ea typeface="Arial" panose="020B0604020202020204" pitchFamily="34" charset="0"/>
              </a:rPr>
              <a:t> לה את המנה:</a:t>
            </a:r>
            <a:endParaRPr lang="en-IL"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effectLst/>
                <a:latin typeface="Arial" panose="020B0604020202020204" pitchFamily="34" charset="0"/>
                <a:ea typeface="Arial" panose="020B0604020202020204" pitchFamily="34" charset="0"/>
              </a:rPr>
              <a:t> </a:t>
            </a:r>
            <a:endParaRPr lang="en-IL" sz="1800" dirty="0">
              <a:effectLst/>
              <a:latin typeface="Arial" panose="020B0604020202020204" pitchFamily="34" charset="0"/>
              <a:ea typeface="Arial" panose="020B0604020202020204" pitchFamily="34" charset="0"/>
            </a:endParaRPr>
          </a:p>
          <a:p>
            <a:pPr marL="0" indent="0" algn="r" rtl="1">
              <a:buNone/>
            </a:pPr>
            <a:endParaRPr lang="en-IL" dirty="0"/>
          </a:p>
        </p:txBody>
      </p:sp>
    </p:spTree>
    <p:extLst>
      <p:ext uri="{BB962C8B-B14F-4D97-AF65-F5344CB8AC3E}">
        <p14:creationId xmlns:p14="http://schemas.microsoft.com/office/powerpoint/2010/main" val="2639349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DB9D8-3FCD-431F-81F8-8707FFBE5FB8}"/>
              </a:ext>
            </a:extLst>
          </p:cNvPr>
          <p:cNvSpPr>
            <a:spLocks noGrp="1"/>
          </p:cNvSpPr>
          <p:nvPr>
            <p:ph type="title"/>
          </p:nvPr>
        </p:nvSpPr>
        <p:spPr/>
        <p:txBody>
          <a:bodyPr/>
          <a:lstStyle/>
          <a:p>
            <a:pPr algn="r" rtl="1"/>
            <a:r>
              <a:rPr lang="he-IL" dirty="0"/>
              <a:t>למה אין קידושי חליפין?</a:t>
            </a:r>
            <a:endParaRPr lang="en-IL" dirty="0"/>
          </a:p>
        </p:txBody>
      </p:sp>
      <p:graphicFrame>
        <p:nvGraphicFramePr>
          <p:cNvPr id="4" name="Content Placeholder 3">
            <a:extLst>
              <a:ext uri="{FF2B5EF4-FFF2-40B4-BE49-F238E27FC236}">
                <a16:creationId xmlns:a16="http://schemas.microsoft.com/office/drawing/2014/main" id="{7D55002D-3C8C-4A16-9451-018FE0FB6BB1}"/>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1312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D55002D-3C8C-4A16-9451-018FE0FB6BB1}"/>
              </a:ext>
            </a:extLst>
          </p:cNvPr>
          <p:cNvGraphicFramePr>
            <a:graphicFrameLocks noGrp="1"/>
          </p:cNvGraphicFramePr>
          <p:nvPr>
            <p:ph idx="1"/>
          </p:nvPr>
        </p:nvGraphicFramePr>
        <p:xfrm>
          <a:off x="258052" y="263662"/>
          <a:ext cx="11573050" cy="6198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0829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7CB28-8DF8-4B7B-A340-50ECEE897410}"/>
              </a:ext>
            </a:extLst>
          </p:cNvPr>
          <p:cNvSpPr>
            <a:spLocks noGrp="1"/>
          </p:cNvSpPr>
          <p:nvPr>
            <p:ph type="ctrTitle"/>
          </p:nvPr>
        </p:nvSpPr>
        <p:spPr/>
        <p:txBody>
          <a:bodyPr/>
          <a:lstStyle/>
          <a:p>
            <a:r>
              <a:rPr lang="he-IL" dirty="0"/>
              <a:t>מתנה על מנת להחזיר</a:t>
            </a:r>
            <a:endParaRPr lang="en-IL" dirty="0"/>
          </a:p>
        </p:txBody>
      </p:sp>
      <p:sp>
        <p:nvSpPr>
          <p:cNvPr id="3" name="Subtitle 2">
            <a:extLst>
              <a:ext uri="{FF2B5EF4-FFF2-40B4-BE49-F238E27FC236}">
                <a16:creationId xmlns:a16="http://schemas.microsoft.com/office/drawing/2014/main" id="{E7C6F90B-280A-4266-A260-C47BB62EA9FD}"/>
              </a:ext>
            </a:extLst>
          </p:cNvPr>
          <p:cNvSpPr>
            <a:spLocks noGrp="1"/>
          </p:cNvSpPr>
          <p:nvPr>
            <p:ph type="subTitle" idx="1"/>
          </p:nvPr>
        </p:nvSpPr>
        <p:spPr/>
        <p:txBody>
          <a:bodyPr/>
          <a:lstStyle/>
          <a:p>
            <a:endParaRPr lang="en-IL" dirty="0"/>
          </a:p>
        </p:txBody>
      </p:sp>
    </p:spTree>
    <p:extLst>
      <p:ext uri="{BB962C8B-B14F-4D97-AF65-F5344CB8AC3E}">
        <p14:creationId xmlns:p14="http://schemas.microsoft.com/office/powerpoint/2010/main" val="3128149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839FD-F0CF-4BEF-9228-3A7B899FABA0}"/>
              </a:ext>
            </a:extLst>
          </p:cNvPr>
          <p:cNvSpPr>
            <a:spLocks noGrp="1"/>
          </p:cNvSpPr>
          <p:nvPr>
            <p:ph type="title"/>
          </p:nvPr>
        </p:nvSpPr>
        <p:spPr/>
        <p:txBody>
          <a:bodyPr/>
          <a:lstStyle/>
          <a:p>
            <a:endParaRPr lang="en-IL" dirty="0"/>
          </a:p>
        </p:txBody>
      </p:sp>
      <p:sp>
        <p:nvSpPr>
          <p:cNvPr id="3" name="Content Placeholder 2">
            <a:extLst>
              <a:ext uri="{FF2B5EF4-FFF2-40B4-BE49-F238E27FC236}">
                <a16:creationId xmlns:a16="http://schemas.microsoft.com/office/drawing/2014/main" id="{D01E8A22-14F2-408E-9AD1-4AF5CBD9955B}"/>
              </a:ext>
            </a:extLst>
          </p:cNvPr>
          <p:cNvSpPr>
            <a:spLocks noGrp="1"/>
          </p:cNvSpPr>
          <p:nvPr>
            <p:ph idx="1"/>
          </p:nvPr>
        </p:nvSpPr>
        <p:spPr/>
        <p:txBody>
          <a:bodyPr>
            <a:normAutofit/>
          </a:bodyPr>
          <a:lstStyle/>
          <a:p>
            <a:pPr marL="0" indent="0" algn="r" rtl="1">
              <a:lnSpc>
                <a:spcPct val="115000"/>
              </a:lnSpc>
              <a:buNone/>
            </a:pPr>
            <a:r>
              <a:rPr lang="he-IL" sz="1800" dirty="0">
                <a:effectLst/>
                <a:latin typeface="Arial" panose="020B0604020202020204" pitchFamily="34" charset="0"/>
                <a:ea typeface="Arial" panose="020B0604020202020204" pitchFamily="34" charset="0"/>
              </a:rPr>
              <a:t>תלמוד בבלי מסכת קידושין דף ו עמוד ב </a:t>
            </a:r>
            <a:endParaRPr lang="en-IL"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effectLst/>
                <a:latin typeface="Arial" panose="020B0604020202020204" pitchFamily="34" charset="0"/>
                <a:ea typeface="Arial" panose="020B0604020202020204" pitchFamily="34" charset="0"/>
              </a:rPr>
              <a:t>אמר רבא: הילך מנה על מנת שתחזירהו לי, במכר - לא קנה, באשה - אינה מקודשת, בפדיון הבן - אין בנו פדוי, בתרומה - יצא ידי נתינה, ואסור לעשות כן, מפני שנראה ככהן המסייע בבית הגרנות. מאי </a:t>
            </a:r>
            <a:r>
              <a:rPr lang="he-IL" sz="1800" dirty="0" err="1">
                <a:effectLst/>
                <a:latin typeface="Arial" panose="020B0604020202020204" pitchFamily="34" charset="0"/>
                <a:ea typeface="Arial" panose="020B0604020202020204" pitchFamily="34" charset="0"/>
              </a:rPr>
              <a:t>קסבר</a:t>
            </a:r>
            <a:r>
              <a:rPr lang="he-IL" sz="1800" dirty="0">
                <a:effectLst/>
                <a:latin typeface="Arial" panose="020B0604020202020204" pitchFamily="34" charset="0"/>
                <a:ea typeface="Arial" panose="020B0604020202020204" pitchFamily="34" charset="0"/>
              </a:rPr>
              <a:t> רבא? אי </a:t>
            </a:r>
            <a:r>
              <a:rPr lang="he-IL" sz="1800" dirty="0" err="1">
                <a:effectLst/>
                <a:latin typeface="Arial" panose="020B0604020202020204" pitchFamily="34" charset="0"/>
                <a:ea typeface="Arial" panose="020B0604020202020204" pitchFamily="34" charset="0"/>
              </a:rPr>
              <a:t>קסבר</a:t>
            </a:r>
            <a:r>
              <a:rPr lang="he-IL" sz="1800" dirty="0">
                <a:effectLst/>
                <a:latin typeface="Arial" panose="020B0604020202020204" pitchFamily="34" charset="0"/>
                <a:ea typeface="Arial" panose="020B0604020202020204" pitchFamily="34" charset="0"/>
              </a:rPr>
              <a:t> מתנה על מנת להחזיר שמה מתנה, אפילו </a:t>
            </a:r>
            <a:r>
              <a:rPr lang="he-IL" sz="1800" dirty="0" err="1">
                <a:effectLst/>
                <a:latin typeface="Arial" panose="020B0604020202020204" pitchFamily="34" charset="0"/>
                <a:ea typeface="Arial" panose="020B0604020202020204" pitchFamily="34" charset="0"/>
              </a:rPr>
              <a:t>כולהו</a:t>
            </a:r>
            <a:r>
              <a:rPr lang="he-IL" sz="1800" dirty="0">
                <a:effectLst/>
                <a:latin typeface="Arial" panose="020B0604020202020204" pitchFamily="34" charset="0"/>
                <a:ea typeface="Arial" panose="020B0604020202020204" pitchFamily="34" charset="0"/>
              </a:rPr>
              <a:t> נמי! ואי </a:t>
            </a:r>
            <a:r>
              <a:rPr lang="he-IL" sz="1800" dirty="0" err="1">
                <a:effectLst/>
                <a:latin typeface="Arial" panose="020B0604020202020204" pitchFamily="34" charset="0"/>
                <a:ea typeface="Arial" panose="020B0604020202020204" pitchFamily="34" charset="0"/>
              </a:rPr>
              <a:t>קסבר</a:t>
            </a:r>
            <a:r>
              <a:rPr lang="he-IL" sz="1800" dirty="0">
                <a:effectLst/>
                <a:latin typeface="Arial" panose="020B0604020202020204" pitchFamily="34" charset="0"/>
                <a:ea typeface="Arial" panose="020B0604020202020204" pitchFamily="34" charset="0"/>
              </a:rPr>
              <a:t> לא שמה מתנה, אפילו תרומה נמי לא! ועוד, הא רבא הוא </a:t>
            </a:r>
            <a:r>
              <a:rPr lang="he-IL" sz="1800" dirty="0" err="1">
                <a:effectLst/>
                <a:latin typeface="Arial" panose="020B0604020202020204" pitchFamily="34" charset="0"/>
                <a:ea typeface="Arial" panose="020B0604020202020204" pitchFamily="34" charset="0"/>
              </a:rPr>
              <a:t>דאמר</a:t>
            </a:r>
            <a:r>
              <a:rPr lang="he-IL" sz="1800" dirty="0">
                <a:effectLst/>
                <a:latin typeface="Arial" panose="020B0604020202020204" pitchFamily="34" charset="0"/>
                <a:ea typeface="Arial" panose="020B0604020202020204" pitchFamily="34" charset="0"/>
              </a:rPr>
              <a:t> מתנה על מנת להחזיר שמה מתנה, </a:t>
            </a:r>
            <a:r>
              <a:rPr lang="he-IL" sz="1800" dirty="0" err="1">
                <a:effectLst/>
                <a:latin typeface="Arial" panose="020B0604020202020204" pitchFamily="34" charset="0"/>
                <a:ea typeface="Arial" panose="020B0604020202020204" pitchFamily="34" charset="0"/>
              </a:rPr>
              <a:t>דאמר</a:t>
            </a:r>
            <a:r>
              <a:rPr lang="he-IL" sz="1800" dirty="0">
                <a:effectLst/>
                <a:latin typeface="Arial" panose="020B0604020202020204" pitchFamily="34" charset="0"/>
                <a:ea typeface="Arial" panose="020B0604020202020204" pitchFamily="34" charset="0"/>
              </a:rPr>
              <a:t> רבא: הילך אתרוג זה על מנת שתחזירהו לי, נטלו והחזירו - יצא, ואם לאו - לא יצא! </a:t>
            </a:r>
            <a:r>
              <a:rPr lang="he-IL" sz="1800" b="1" dirty="0">
                <a:effectLst/>
                <a:latin typeface="Arial" panose="020B0604020202020204" pitchFamily="34" charset="0"/>
                <a:ea typeface="Arial" panose="020B0604020202020204" pitchFamily="34" charset="0"/>
              </a:rPr>
              <a:t>אלא אמר רב אשי: </a:t>
            </a:r>
            <a:r>
              <a:rPr lang="he-IL" sz="1800" b="1" dirty="0" err="1">
                <a:effectLst/>
                <a:latin typeface="Arial" panose="020B0604020202020204" pitchFamily="34" charset="0"/>
                <a:ea typeface="Arial" panose="020B0604020202020204" pitchFamily="34" charset="0"/>
              </a:rPr>
              <a:t>בכולהו</a:t>
            </a:r>
            <a:r>
              <a:rPr lang="he-IL" sz="1800" b="1" dirty="0">
                <a:effectLst/>
                <a:latin typeface="Arial" panose="020B0604020202020204" pitchFamily="34" charset="0"/>
                <a:ea typeface="Arial" panose="020B0604020202020204" pitchFamily="34" charset="0"/>
              </a:rPr>
              <a:t> קני, לבר מאשה, </a:t>
            </a:r>
            <a:r>
              <a:rPr lang="he-IL" sz="1800" b="1" u="sng" dirty="0">
                <a:effectLst/>
                <a:latin typeface="Arial" panose="020B0604020202020204" pitchFamily="34" charset="0"/>
                <a:ea typeface="Arial" panose="020B0604020202020204" pitchFamily="34" charset="0"/>
              </a:rPr>
              <a:t>לפי שאין </a:t>
            </a:r>
            <a:r>
              <a:rPr lang="he-IL" sz="1800" b="1" u="sng" dirty="0" err="1">
                <a:effectLst/>
                <a:latin typeface="Arial" panose="020B0604020202020204" pitchFamily="34" charset="0"/>
                <a:ea typeface="Arial" panose="020B0604020202020204" pitchFamily="34" charset="0"/>
              </a:rPr>
              <a:t>אשה</a:t>
            </a:r>
            <a:r>
              <a:rPr lang="he-IL" sz="1800" b="1" u="sng" dirty="0">
                <a:effectLst/>
                <a:latin typeface="Arial" panose="020B0604020202020204" pitchFamily="34" charset="0"/>
                <a:ea typeface="Arial" panose="020B0604020202020204" pitchFamily="34" charset="0"/>
              </a:rPr>
              <a:t> נקנית בחליפין</a:t>
            </a:r>
            <a:r>
              <a:rPr lang="he-IL" sz="1800" b="1" dirty="0">
                <a:effectLst/>
                <a:latin typeface="Arial" panose="020B0604020202020204" pitchFamily="34" charset="0"/>
                <a:ea typeface="Arial" panose="020B0604020202020204" pitchFamily="34" charset="0"/>
              </a:rPr>
              <a:t>. </a:t>
            </a:r>
            <a:r>
              <a:rPr lang="he-IL" sz="1800" dirty="0">
                <a:effectLst/>
                <a:latin typeface="Arial" panose="020B0604020202020204" pitchFamily="34" charset="0"/>
                <a:ea typeface="Arial" panose="020B0604020202020204" pitchFamily="34" charset="0"/>
              </a:rPr>
              <a:t>א"ל רב </a:t>
            </a:r>
            <a:r>
              <a:rPr lang="he-IL" sz="1800" dirty="0" err="1">
                <a:effectLst/>
                <a:latin typeface="Arial" panose="020B0604020202020204" pitchFamily="34" charset="0"/>
                <a:ea typeface="Arial" panose="020B0604020202020204" pitchFamily="34" charset="0"/>
              </a:rPr>
              <a:t>הונא</a:t>
            </a:r>
            <a:r>
              <a:rPr lang="he-IL" sz="1800" dirty="0">
                <a:effectLst/>
                <a:latin typeface="Arial" panose="020B0604020202020204" pitchFamily="34" charset="0"/>
                <a:ea typeface="Arial" panose="020B0604020202020204" pitchFamily="34" charset="0"/>
              </a:rPr>
              <a:t> מר בריה </a:t>
            </a:r>
            <a:r>
              <a:rPr lang="he-IL" sz="1800" dirty="0" err="1">
                <a:effectLst/>
                <a:latin typeface="Arial" panose="020B0604020202020204" pitchFamily="34" charset="0"/>
                <a:ea typeface="Arial" panose="020B0604020202020204" pitchFamily="34" charset="0"/>
              </a:rPr>
              <a:t>דרב</a:t>
            </a:r>
            <a:r>
              <a:rPr lang="he-IL" sz="1800" dirty="0">
                <a:effectLst/>
                <a:latin typeface="Arial" panose="020B0604020202020204" pitchFamily="34" charset="0"/>
                <a:ea typeface="Arial" panose="020B0604020202020204" pitchFamily="34" charset="0"/>
              </a:rPr>
              <a:t> נחמיה לרב אשי: הכי </a:t>
            </a:r>
            <a:r>
              <a:rPr lang="he-IL" sz="1800" dirty="0" err="1">
                <a:effectLst/>
                <a:latin typeface="Arial" panose="020B0604020202020204" pitchFamily="34" charset="0"/>
                <a:ea typeface="Arial" panose="020B0604020202020204" pitchFamily="34" charset="0"/>
              </a:rPr>
              <a:t>אמרינן</a:t>
            </a:r>
            <a:r>
              <a:rPr lang="he-IL" sz="1800" dirty="0">
                <a:effectLst/>
                <a:latin typeface="Arial" panose="020B0604020202020204" pitchFamily="34" charset="0"/>
                <a:ea typeface="Arial" panose="020B0604020202020204" pitchFamily="34" charset="0"/>
              </a:rPr>
              <a:t> משמיה </a:t>
            </a:r>
            <a:r>
              <a:rPr lang="he-IL" sz="1800" dirty="0" err="1">
                <a:effectLst/>
                <a:latin typeface="Arial" panose="020B0604020202020204" pitchFamily="34" charset="0"/>
                <a:ea typeface="Arial" panose="020B0604020202020204" pitchFamily="34" charset="0"/>
              </a:rPr>
              <a:t>דרבא</a:t>
            </a:r>
            <a:r>
              <a:rPr lang="he-IL" sz="1800" dirty="0">
                <a:effectLst/>
                <a:latin typeface="Arial" panose="020B0604020202020204" pitchFamily="34" charset="0"/>
                <a:ea typeface="Arial" panose="020B0604020202020204" pitchFamily="34" charset="0"/>
              </a:rPr>
              <a:t> כוותיך.</a:t>
            </a:r>
          </a:p>
          <a:p>
            <a:pPr marL="0" indent="0" algn="r" rtl="1">
              <a:lnSpc>
                <a:spcPct val="115000"/>
              </a:lnSpc>
              <a:buNone/>
            </a:pPr>
            <a:endParaRPr lang="he-IL"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latin typeface="Arial" panose="020B0604020202020204" pitchFamily="34" charset="0"/>
                <a:ea typeface="Arial" panose="020B0604020202020204" pitchFamily="34" charset="0"/>
              </a:rPr>
              <a:t>רש"י מסכת קידושין דף ו עמוד ב</a:t>
            </a:r>
          </a:p>
          <a:p>
            <a:pPr marL="0" indent="0" algn="r" rtl="1">
              <a:lnSpc>
                <a:spcPct val="115000"/>
              </a:lnSpc>
              <a:buNone/>
            </a:pPr>
            <a:r>
              <a:rPr lang="he-IL" sz="1800" dirty="0">
                <a:latin typeface="Arial" panose="020B0604020202020204" pitchFamily="34" charset="0"/>
                <a:ea typeface="Arial" panose="020B0604020202020204" pitchFamily="34" charset="0"/>
              </a:rPr>
              <a:t>אלא אמר רב אשי - ודאי </a:t>
            </a:r>
            <a:r>
              <a:rPr lang="he-IL" sz="1800" dirty="0" err="1">
                <a:latin typeface="Arial" panose="020B0604020202020204" pitchFamily="34" charset="0"/>
                <a:ea typeface="Arial" panose="020B0604020202020204" pitchFamily="34" charset="0"/>
              </a:rPr>
              <a:t>בכולהו</a:t>
            </a:r>
            <a:r>
              <a:rPr lang="he-IL" sz="1800" dirty="0">
                <a:latin typeface="Arial" panose="020B0604020202020204" pitchFamily="34" charset="0"/>
                <a:ea typeface="Arial" panose="020B0604020202020204" pitchFamily="34" charset="0"/>
              </a:rPr>
              <a:t> אמר רבא </a:t>
            </a:r>
            <a:r>
              <a:rPr lang="he-IL" sz="1800" dirty="0" err="1">
                <a:latin typeface="Arial" panose="020B0604020202020204" pitchFamily="34" charset="0"/>
                <a:ea typeface="Arial" panose="020B0604020202020204" pitchFamily="34" charset="0"/>
              </a:rPr>
              <a:t>דקונה</a:t>
            </a:r>
            <a:r>
              <a:rPr lang="he-IL" sz="1800" dirty="0">
                <a:latin typeface="Arial" panose="020B0604020202020204" pitchFamily="34" charset="0"/>
                <a:ea typeface="Arial" panose="020B0604020202020204" pitchFamily="34" charset="0"/>
              </a:rPr>
              <a:t> לבר מאשה </a:t>
            </a:r>
            <a:r>
              <a:rPr lang="he-IL" sz="1800" dirty="0" err="1">
                <a:latin typeface="Arial" panose="020B0604020202020204" pitchFamily="34" charset="0"/>
                <a:ea typeface="Arial" panose="020B0604020202020204" pitchFamily="34" charset="0"/>
              </a:rPr>
              <a:t>כו</a:t>
            </a:r>
            <a:r>
              <a:rPr lang="he-IL" sz="1800" dirty="0">
                <a:latin typeface="Arial" panose="020B0604020202020204" pitchFamily="34" charset="0"/>
                <a:ea typeface="Arial" panose="020B0604020202020204" pitchFamily="34" charset="0"/>
              </a:rPr>
              <a:t>' והאי לחליפין דמי </a:t>
            </a:r>
            <a:r>
              <a:rPr lang="he-IL" sz="1800" dirty="0" err="1">
                <a:latin typeface="Arial" panose="020B0604020202020204" pitchFamily="34" charset="0"/>
                <a:ea typeface="Arial" panose="020B0604020202020204" pitchFamily="34" charset="0"/>
              </a:rPr>
              <a:t>כקנין</a:t>
            </a:r>
            <a:r>
              <a:rPr lang="he-IL" sz="1800" dirty="0">
                <a:latin typeface="Arial" panose="020B0604020202020204" pitchFamily="34" charset="0"/>
                <a:ea typeface="Arial" panose="020B0604020202020204" pitchFamily="34" charset="0"/>
              </a:rPr>
              <a:t> בסודר דאינו אלא אוחז בה ומחזירו.</a:t>
            </a:r>
            <a:endParaRPr lang="en-IL" sz="1800" dirty="0">
              <a:latin typeface="Arial" panose="020B0604020202020204" pitchFamily="34" charset="0"/>
              <a:ea typeface="Arial" panose="020B0604020202020204" pitchFamily="34" charset="0"/>
            </a:endParaRPr>
          </a:p>
          <a:p>
            <a:pPr marL="0" indent="0" algn="r" rtl="1">
              <a:lnSpc>
                <a:spcPct val="115000"/>
              </a:lnSpc>
              <a:buNone/>
            </a:pPr>
            <a:endParaRPr lang="en-IL"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409607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B95BD-C969-4152-9E07-DE679B0D0F2B}"/>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BF9D78F0-EC23-4770-A22B-601AE568520E}"/>
              </a:ext>
            </a:extLst>
          </p:cNvPr>
          <p:cNvSpPr>
            <a:spLocks noGrp="1"/>
          </p:cNvSpPr>
          <p:nvPr>
            <p:ph idx="1"/>
          </p:nvPr>
        </p:nvSpPr>
        <p:spPr/>
        <p:txBody>
          <a:bodyPr/>
          <a:lstStyle/>
          <a:p>
            <a:pPr marL="0" indent="0" algn="r" rtl="1">
              <a:lnSpc>
                <a:spcPct val="115000"/>
              </a:lnSpc>
              <a:buNone/>
            </a:pPr>
            <a:r>
              <a:rPr lang="he-IL" sz="1800" dirty="0">
                <a:effectLst/>
                <a:latin typeface="Arial" panose="020B0604020202020204" pitchFamily="34" charset="0"/>
                <a:ea typeface="Arial" panose="020B0604020202020204" pitchFamily="34" charset="0"/>
              </a:rPr>
              <a:t>תוספות מסכת קידושין דף ו עמוד ב</a:t>
            </a:r>
            <a:endParaRPr lang="en-IL"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effectLst/>
                <a:latin typeface="Arial" panose="020B0604020202020204" pitchFamily="34" charset="0"/>
                <a:ea typeface="Arial" panose="020B0604020202020204" pitchFamily="34" charset="0"/>
              </a:rPr>
              <a:t>לבר מאשה לפי שאין </a:t>
            </a:r>
            <a:r>
              <a:rPr lang="he-IL" sz="1800" dirty="0" err="1">
                <a:effectLst/>
                <a:latin typeface="Arial" panose="020B0604020202020204" pitchFamily="34" charset="0"/>
                <a:ea typeface="Arial" panose="020B0604020202020204" pitchFamily="34" charset="0"/>
              </a:rPr>
              <a:t>אשה</a:t>
            </a:r>
            <a:r>
              <a:rPr lang="he-IL" sz="1800" dirty="0">
                <a:effectLst/>
                <a:latin typeface="Arial" panose="020B0604020202020204" pitchFamily="34" charset="0"/>
                <a:ea typeface="Arial" panose="020B0604020202020204" pitchFamily="34" charset="0"/>
              </a:rPr>
              <a:t> נקנית בחליפין - וא"ת במאי דמו לחליפין אי משום </a:t>
            </a:r>
            <a:r>
              <a:rPr lang="he-IL" sz="1800" dirty="0" err="1">
                <a:effectLst/>
                <a:latin typeface="Arial" panose="020B0604020202020204" pitchFamily="34" charset="0"/>
                <a:ea typeface="Arial" panose="020B0604020202020204" pitchFamily="34" charset="0"/>
              </a:rPr>
              <a:t>דחליפין</a:t>
            </a:r>
            <a:r>
              <a:rPr lang="he-IL" sz="1800" dirty="0">
                <a:effectLst/>
                <a:latin typeface="Arial" panose="020B0604020202020204" pitchFamily="34" charset="0"/>
                <a:ea typeface="Arial" panose="020B0604020202020204" pitchFamily="34" charset="0"/>
              </a:rPr>
              <a:t> הדרי הא בחליפין </a:t>
            </a:r>
            <a:r>
              <a:rPr lang="he-IL" sz="1800" dirty="0" err="1">
                <a:effectLst/>
                <a:latin typeface="Arial" panose="020B0604020202020204" pitchFamily="34" charset="0"/>
                <a:ea typeface="Arial" panose="020B0604020202020204" pitchFamily="34" charset="0"/>
              </a:rPr>
              <a:t>גופייהו</a:t>
            </a:r>
            <a:r>
              <a:rPr lang="he-IL" sz="1800" dirty="0">
                <a:effectLst/>
                <a:latin typeface="Arial" panose="020B0604020202020204" pitchFamily="34" charset="0"/>
                <a:ea typeface="Arial" panose="020B0604020202020204" pitchFamily="34" charset="0"/>
              </a:rPr>
              <a:t> אמר בנדרים פרק </a:t>
            </a:r>
            <a:r>
              <a:rPr lang="he-IL" sz="1800" dirty="0" err="1">
                <a:effectLst/>
                <a:latin typeface="Arial" panose="020B0604020202020204" pitchFamily="34" charset="0"/>
                <a:ea typeface="Arial" panose="020B0604020202020204" pitchFamily="34" charset="0"/>
              </a:rPr>
              <a:t>השותפין</a:t>
            </a:r>
            <a:r>
              <a:rPr lang="he-IL" sz="1800" dirty="0">
                <a:effectLst/>
                <a:latin typeface="Arial" panose="020B0604020202020204" pitchFamily="34" charset="0"/>
                <a:ea typeface="Arial" panose="020B0604020202020204" pitchFamily="34" charset="0"/>
              </a:rPr>
              <a:t> (דף מח:) דאי תפיס לה </a:t>
            </a:r>
            <a:r>
              <a:rPr lang="he-IL" sz="1800" dirty="0" err="1">
                <a:effectLst/>
                <a:latin typeface="Arial" panose="020B0604020202020204" pitchFamily="34" charset="0"/>
                <a:ea typeface="Arial" panose="020B0604020202020204" pitchFamily="34" charset="0"/>
              </a:rPr>
              <a:t>מיתפסי</a:t>
            </a:r>
            <a:r>
              <a:rPr lang="he-IL" sz="1800" dirty="0">
                <a:effectLst/>
                <a:latin typeface="Arial" panose="020B0604020202020204" pitchFamily="34" charset="0"/>
                <a:ea typeface="Arial" panose="020B0604020202020204" pitchFamily="34" charset="0"/>
              </a:rPr>
              <a:t> </a:t>
            </a:r>
            <a:r>
              <a:rPr lang="he-IL" sz="1800" b="1" dirty="0">
                <a:effectLst/>
                <a:latin typeface="Arial" panose="020B0604020202020204" pitchFamily="34" charset="0"/>
                <a:ea typeface="Arial" panose="020B0604020202020204" pitchFamily="34" charset="0"/>
              </a:rPr>
              <a:t>ונראה </a:t>
            </a:r>
            <a:r>
              <a:rPr lang="he-IL" sz="1800" b="1" dirty="0" err="1">
                <a:effectLst/>
                <a:latin typeface="Arial" panose="020B0604020202020204" pitchFamily="34" charset="0"/>
                <a:ea typeface="Arial" panose="020B0604020202020204" pitchFamily="34" charset="0"/>
              </a:rPr>
              <a:t>לר"י</a:t>
            </a:r>
            <a:r>
              <a:rPr lang="he-IL" sz="1800" b="1"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דלאו</a:t>
            </a:r>
            <a:r>
              <a:rPr lang="he-IL" sz="1800" b="1" dirty="0">
                <a:effectLst/>
                <a:latin typeface="Arial" panose="020B0604020202020204" pitchFamily="34" charset="0"/>
                <a:ea typeface="Arial" panose="020B0604020202020204" pitchFamily="34" charset="0"/>
              </a:rPr>
              <a:t> חליפין הוא </a:t>
            </a:r>
            <a:r>
              <a:rPr lang="he-IL" sz="1800" b="1" u="sng" dirty="0">
                <a:effectLst/>
                <a:latin typeface="Arial" panose="020B0604020202020204" pitchFamily="34" charset="0"/>
                <a:ea typeface="Arial" panose="020B0604020202020204" pitchFamily="34" charset="0"/>
              </a:rPr>
              <a:t>ומדרבנן הוא </a:t>
            </a:r>
            <a:r>
              <a:rPr lang="he-IL" sz="1800" b="1" dirty="0">
                <a:effectLst/>
                <a:latin typeface="Arial" panose="020B0604020202020204" pitchFamily="34" charset="0"/>
                <a:ea typeface="Arial" panose="020B0604020202020204" pitchFamily="34" charset="0"/>
              </a:rPr>
              <a:t>דלא הוו קידושין</a:t>
            </a:r>
            <a:r>
              <a:rPr lang="he-IL" sz="1800" dirty="0">
                <a:effectLst/>
                <a:latin typeface="Arial" panose="020B0604020202020204" pitchFamily="34" charset="0"/>
                <a:ea typeface="Arial" panose="020B0604020202020204" pitchFamily="34" charset="0"/>
              </a:rPr>
              <a:t> לפי שדרך העולם להחזיר חליפין </a:t>
            </a:r>
            <a:r>
              <a:rPr lang="he-IL" sz="1800" b="1" dirty="0">
                <a:effectLst/>
                <a:latin typeface="Arial" panose="020B0604020202020204" pitchFamily="34" charset="0"/>
                <a:ea typeface="Arial" panose="020B0604020202020204" pitchFamily="34" charset="0"/>
              </a:rPr>
              <a:t>והני כעין חליפין דמי ואתי </a:t>
            </a:r>
            <a:r>
              <a:rPr lang="he-IL" sz="1800" b="1" dirty="0" err="1">
                <a:effectLst/>
                <a:latin typeface="Arial" panose="020B0604020202020204" pitchFamily="34" charset="0"/>
                <a:ea typeface="Arial" panose="020B0604020202020204" pitchFamily="34" charset="0"/>
              </a:rPr>
              <a:t>למימר</a:t>
            </a:r>
            <a:r>
              <a:rPr lang="he-IL" sz="1800" b="1"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אשה</a:t>
            </a:r>
            <a:r>
              <a:rPr lang="he-IL" sz="1800" b="1" dirty="0">
                <a:effectLst/>
                <a:latin typeface="Arial" panose="020B0604020202020204" pitchFamily="34" charset="0"/>
                <a:ea typeface="Arial" panose="020B0604020202020204" pitchFamily="34" charset="0"/>
              </a:rPr>
              <a:t> נקנית בחליפין הילכך </a:t>
            </a:r>
            <a:r>
              <a:rPr lang="he-IL" sz="1800" b="1" dirty="0" err="1">
                <a:effectLst/>
                <a:latin typeface="Arial" panose="020B0604020202020204" pitchFamily="34" charset="0"/>
                <a:ea typeface="Arial" panose="020B0604020202020204" pitchFamily="34" charset="0"/>
              </a:rPr>
              <a:t>אפקעינהו</a:t>
            </a:r>
            <a:r>
              <a:rPr lang="he-IL" sz="1800" b="1" dirty="0">
                <a:effectLst/>
                <a:latin typeface="Arial" panose="020B0604020202020204" pitchFamily="34" charset="0"/>
                <a:ea typeface="Arial" panose="020B0604020202020204" pitchFamily="34" charset="0"/>
              </a:rPr>
              <a:t> רבנן לקידושין מינה</a:t>
            </a:r>
            <a:r>
              <a:rPr lang="he-IL" sz="1800" dirty="0">
                <a:effectLst/>
                <a:latin typeface="Arial" panose="020B0604020202020204" pitchFamily="34" charset="0"/>
                <a:ea typeface="Arial" panose="020B0604020202020204" pitchFamily="34" charset="0"/>
              </a:rPr>
              <a:t> תדע דאי כחליפין דמו במכר היאך קנה בהאי מנה הא אין מטבע נעשה חליפין וכן בפדיון הבן למה יהא בנו פדוי בחליפין הלא כסף ה' שקלים כתיב ולא חליפין.</a:t>
            </a:r>
            <a:endParaRPr lang="en-IL"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7497348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1108</Words>
  <Application>Microsoft Office PowerPoint</Application>
  <PresentationFormat>Widescreen</PresentationFormat>
  <Paragraphs>89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מתנה על מנת להחזיר וחליפין</vt:lpstr>
      <vt:lpstr>PowerPoint Presentation</vt:lpstr>
      <vt:lpstr>PowerPoint Presentation</vt:lpstr>
      <vt:lpstr>תוס רי"ד- אין התחייבות לקידושין יוצר אישות</vt:lpstr>
      <vt:lpstr>למה אין קידושי חליפין?</vt:lpstr>
      <vt:lpstr>PowerPoint Presentation</vt:lpstr>
      <vt:lpstr>מתנה על מנת להחזיר</vt:lpstr>
      <vt:lpstr>PowerPoint Presentation</vt:lpstr>
      <vt:lpstr>PowerPoint Presentation</vt:lpstr>
      <vt:lpstr>רמב"ם</vt:lpstr>
      <vt:lpstr>Why doesn’t חליפין work?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מתנה על מנת להחזיר וחליפין</dc:title>
  <dc:creator>Avigdor Rosensweig</dc:creator>
  <cp:lastModifiedBy>Avigdor Rosensweig</cp:lastModifiedBy>
  <cp:revision>1</cp:revision>
  <dcterms:created xsi:type="dcterms:W3CDTF">2020-10-25T18:03:46Z</dcterms:created>
  <dcterms:modified xsi:type="dcterms:W3CDTF">2020-10-25T18:07:36Z</dcterms:modified>
</cp:coreProperties>
</file>