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5" r:id="rId8"/>
    <p:sldId id="266" r:id="rId9"/>
    <p:sldId id="261" r:id="rId10"/>
    <p:sldId id="262" r:id="rId11"/>
    <p:sldId id="263" r:id="rId12"/>
    <p:sldId id="267" r:id="rId13"/>
    <p:sldId id="270" r:id="rId14"/>
    <p:sldId id="271" r:id="rId15"/>
    <p:sldId id="273" r:id="rId16"/>
    <p:sldId id="272" r:id="rId17"/>
    <p:sldId id="274" r:id="rId18"/>
    <p:sldId id="322" r:id="rId19"/>
    <p:sldId id="326" r:id="rId20"/>
    <p:sldId id="268" r:id="rId21"/>
    <p:sldId id="324" r:id="rId22"/>
    <p:sldId id="327" r:id="rId23"/>
    <p:sldId id="331" r:id="rId24"/>
    <p:sldId id="332" r:id="rId25"/>
    <p:sldId id="333" r:id="rId26"/>
    <p:sldId id="334" r:id="rId27"/>
    <p:sldId id="335" r:id="rId28"/>
    <p:sldId id="336" r:id="rId29"/>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8ECA04-0FB7-4900-9BBB-4E831C5FB1AF}" v="1754" dt="2020-10-21T14:09:24.0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2" autoAdjust="0"/>
    <p:restoredTop sz="94660"/>
  </p:normalViewPr>
  <p:slideViewPr>
    <p:cSldViewPr snapToGrid="0">
      <p:cViewPr varScale="1">
        <p:scale>
          <a:sx n="85" d="100"/>
          <a:sy n="85" d="100"/>
        </p:scale>
        <p:origin x="72" y="15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318ECA04-0FB7-4900-9BBB-4E831C5FB1AF}"/>
    <pc:docChg chg="undo redo custSel addSld delSld modSld sldOrd">
      <pc:chgData name="Avigdor Rosensweig" userId="2c23bf757acee734" providerId="LiveId" clId="{318ECA04-0FB7-4900-9BBB-4E831C5FB1AF}" dt="2020-10-21T14:09:30.730" v="2084" actId="2696"/>
      <pc:docMkLst>
        <pc:docMk/>
      </pc:docMkLst>
      <pc:sldChg chg="modSp mod">
        <pc:chgData name="Avigdor Rosensweig" userId="2c23bf757acee734" providerId="LiveId" clId="{318ECA04-0FB7-4900-9BBB-4E831C5FB1AF}" dt="2020-10-18T16:50:51.953" v="14" actId="20577"/>
        <pc:sldMkLst>
          <pc:docMk/>
          <pc:sldMk cId="135839940" sldId="260"/>
        </pc:sldMkLst>
        <pc:spChg chg="mod">
          <ac:chgData name="Avigdor Rosensweig" userId="2c23bf757acee734" providerId="LiveId" clId="{318ECA04-0FB7-4900-9BBB-4E831C5FB1AF}" dt="2020-10-18T16:50:51.953" v="14" actId="20577"/>
          <ac:spMkLst>
            <pc:docMk/>
            <pc:sldMk cId="135839940" sldId="260"/>
            <ac:spMk id="3" creationId="{CDD2C64F-D834-4CED-B4AA-C74F9EBAB64F}"/>
          </ac:spMkLst>
        </pc:spChg>
      </pc:sldChg>
      <pc:sldChg chg="del ord">
        <pc:chgData name="Avigdor Rosensweig" userId="2c23bf757acee734" providerId="LiveId" clId="{318ECA04-0FB7-4900-9BBB-4E831C5FB1AF}" dt="2020-10-21T12:13:42.268" v="232" actId="2696"/>
        <pc:sldMkLst>
          <pc:docMk/>
          <pc:sldMk cId="1828978746" sldId="315"/>
        </pc:sldMkLst>
      </pc:sldChg>
      <pc:sldChg chg="del ord">
        <pc:chgData name="Avigdor Rosensweig" userId="2c23bf757acee734" providerId="LiveId" clId="{318ECA04-0FB7-4900-9BBB-4E831C5FB1AF}" dt="2020-10-21T12:13:42.268" v="232" actId="2696"/>
        <pc:sldMkLst>
          <pc:docMk/>
          <pc:sldMk cId="1484829932" sldId="317"/>
        </pc:sldMkLst>
      </pc:sldChg>
      <pc:sldChg chg="del">
        <pc:chgData name="Avigdor Rosensweig" userId="2c23bf757acee734" providerId="LiveId" clId="{318ECA04-0FB7-4900-9BBB-4E831C5FB1AF}" dt="2020-10-21T14:09:30.730" v="2084" actId="2696"/>
        <pc:sldMkLst>
          <pc:docMk/>
          <pc:sldMk cId="3128149272" sldId="319"/>
        </pc:sldMkLst>
      </pc:sldChg>
      <pc:sldChg chg="del">
        <pc:chgData name="Avigdor Rosensweig" userId="2c23bf757acee734" providerId="LiveId" clId="{318ECA04-0FB7-4900-9BBB-4E831C5FB1AF}" dt="2020-10-21T14:09:30.730" v="2084" actId="2696"/>
        <pc:sldMkLst>
          <pc:docMk/>
          <pc:sldMk cId="3409607425" sldId="320"/>
        </pc:sldMkLst>
      </pc:sldChg>
      <pc:sldChg chg="del">
        <pc:chgData name="Avigdor Rosensweig" userId="2c23bf757acee734" providerId="LiveId" clId="{318ECA04-0FB7-4900-9BBB-4E831C5FB1AF}" dt="2020-10-21T14:09:30.730" v="2084" actId="2696"/>
        <pc:sldMkLst>
          <pc:docMk/>
          <pc:sldMk cId="2749734861" sldId="321"/>
        </pc:sldMkLst>
      </pc:sldChg>
      <pc:sldChg chg="add">
        <pc:chgData name="Avigdor Rosensweig" userId="2c23bf757acee734" providerId="LiveId" clId="{318ECA04-0FB7-4900-9BBB-4E831C5FB1AF}" dt="2020-10-14T19:05:50.161" v="10"/>
        <pc:sldMkLst>
          <pc:docMk/>
          <pc:sldMk cId="113039793" sldId="322"/>
        </pc:sldMkLst>
      </pc:sldChg>
      <pc:sldChg chg="modSp add del mod">
        <pc:chgData name="Avigdor Rosensweig" userId="2c23bf757acee734" providerId="LiveId" clId="{318ECA04-0FB7-4900-9BBB-4E831C5FB1AF}" dt="2020-10-14T19:05:15.830" v="9" actId="2696"/>
        <pc:sldMkLst>
          <pc:docMk/>
          <pc:sldMk cId="3333998301" sldId="322"/>
        </pc:sldMkLst>
        <pc:spChg chg="mod">
          <ac:chgData name="Avigdor Rosensweig" userId="2c23bf757acee734" providerId="LiveId" clId="{318ECA04-0FB7-4900-9BBB-4E831C5FB1AF}" dt="2020-10-14T19:05:13.871" v="8" actId="21"/>
          <ac:spMkLst>
            <pc:docMk/>
            <pc:sldMk cId="3333998301" sldId="322"/>
            <ac:spMk id="3" creationId="{89D3C2FA-07D4-4188-A153-1094E9EF12C4}"/>
          </ac:spMkLst>
        </pc:spChg>
      </pc:sldChg>
      <pc:sldChg chg="modSp new del mod">
        <pc:chgData name="Avigdor Rosensweig" userId="2c23bf757acee734" providerId="LiveId" clId="{318ECA04-0FB7-4900-9BBB-4E831C5FB1AF}" dt="2020-10-21T14:09:30.730" v="2084" actId="2696"/>
        <pc:sldMkLst>
          <pc:docMk/>
          <pc:sldMk cId="343993921" sldId="323"/>
        </pc:sldMkLst>
        <pc:spChg chg="mod">
          <ac:chgData name="Avigdor Rosensweig" userId="2c23bf757acee734" providerId="LiveId" clId="{318ECA04-0FB7-4900-9BBB-4E831C5FB1AF}" dt="2020-10-21T12:14:17.307" v="242" actId="20577"/>
          <ac:spMkLst>
            <pc:docMk/>
            <pc:sldMk cId="343993921" sldId="323"/>
            <ac:spMk id="2" creationId="{47F449EE-D94D-4911-8D18-3C7DD3BE5E41}"/>
          </ac:spMkLst>
        </pc:spChg>
        <pc:spChg chg="mod">
          <ac:chgData name="Avigdor Rosensweig" userId="2c23bf757acee734" providerId="LiveId" clId="{318ECA04-0FB7-4900-9BBB-4E831C5FB1AF}" dt="2020-10-21T10:25:01.749" v="28" actId="113"/>
          <ac:spMkLst>
            <pc:docMk/>
            <pc:sldMk cId="343993921" sldId="323"/>
            <ac:spMk id="3" creationId="{37CD537A-39BE-4AC2-B804-B1ACF5BFEB31}"/>
          </ac:spMkLst>
        </pc:spChg>
      </pc:sldChg>
      <pc:sldChg chg="modSp add">
        <pc:chgData name="Avigdor Rosensweig" userId="2c23bf757acee734" providerId="LiveId" clId="{318ECA04-0FB7-4900-9BBB-4E831C5FB1AF}" dt="2020-10-21T12:18:37.350" v="243" actId="207"/>
        <pc:sldMkLst>
          <pc:docMk/>
          <pc:sldMk cId="811312215" sldId="324"/>
        </pc:sldMkLst>
        <pc:graphicFrameChg chg="mod">
          <ac:chgData name="Avigdor Rosensweig" userId="2c23bf757acee734" providerId="LiveId" clId="{318ECA04-0FB7-4900-9BBB-4E831C5FB1AF}" dt="2020-10-21T12:18:37.350" v="243" actId="207"/>
          <ac:graphicFrameMkLst>
            <pc:docMk/>
            <pc:sldMk cId="811312215" sldId="324"/>
            <ac:graphicFrameMk id="4" creationId="{7D55002D-3C8C-4A16-9451-018FE0FB6BB1}"/>
          </ac:graphicFrameMkLst>
        </pc:graphicFrameChg>
      </pc:sldChg>
      <pc:sldChg chg="addSp delSp modSp new del mod">
        <pc:chgData name="Avigdor Rosensweig" userId="2c23bf757acee734" providerId="LiveId" clId="{318ECA04-0FB7-4900-9BBB-4E831C5FB1AF}" dt="2020-10-21T14:09:30.730" v="2084" actId="2696"/>
        <pc:sldMkLst>
          <pc:docMk/>
          <pc:sldMk cId="3380858201" sldId="325"/>
        </pc:sldMkLst>
        <pc:spChg chg="mod">
          <ac:chgData name="Avigdor Rosensweig" userId="2c23bf757acee734" providerId="LiveId" clId="{318ECA04-0FB7-4900-9BBB-4E831C5FB1AF}" dt="2020-10-21T12:33:03.520" v="1607" actId="20577"/>
          <ac:spMkLst>
            <pc:docMk/>
            <pc:sldMk cId="3380858201" sldId="325"/>
            <ac:spMk id="2" creationId="{8C039E91-1FC4-4562-A1D9-ED260C13A2AC}"/>
          </ac:spMkLst>
        </pc:spChg>
        <pc:spChg chg="add del mod">
          <ac:chgData name="Avigdor Rosensweig" userId="2c23bf757acee734" providerId="LiveId" clId="{318ECA04-0FB7-4900-9BBB-4E831C5FB1AF}" dt="2020-10-21T12:22:13.367" v="514" actId="1032"/>
          <ac:spMkLst>
            <pc:docMk/>
            <pc:sldMk cId="3380858201" sldId="325"/>
            <ac:spMk id="3" creationId="{2133CE7E-1F03-4BC9-A1F5-02AE2E697B63}"/>
          </ac:spMkLst>
        </pc:spChg>
        <pc:spChg chg="add del mod">
          <ac:chgData name="Avigdor Rosensweig" userId="2c23bf757acee734" providerId="LiveId" clId="{318ECA04-0FB7-4900-9BBB-4E831C5FB1AF}" dt="2020-10-21T12:20:31.894" v="292" actId="478"/>
          <ac:spMkLst>
            <pc:docMk/>
            <pc:sldMk cId="3380858201" sldId="325"/>
            <ac:spMk id="5" creationId="{92AB073B-686D-4097-A9B8-E2AD15F311B0}"/>
          </ac:spMkLst>
        </pc:spChg>
        <pc:graphicFrameChg chg="add mod modGraphic">
          <ac:chgData name="Avigdor Rosensweig" userId="2c23bf757acee734" providerId="LiveId" clId="{318ECA04-0FB7-4900-9BBB-4E831C5FB1AF}" dt="2020-10-21T12:32:47.227" v="1578" actId="20577"/>
          <ac:graphicFrameMkLst>
            <pc:docMk/>
            <pc:sldMk cId="3380858201" sldId="325"/>
            <ac:graphicFrameMk id="6" creationId="{1CC50980-8A7B-412C-9C5B-4E0254CD6E6C}"/>
          </ac:graphicFrameMkLst>
        </pc:graphicFrameChg>
      </pc:sldChg>
      <pc:sldChg chg="addSp delSp modSp new mod">
        <pc:chgData name="Avigdor Rosensweig" userId="2c23bf757acee734" providerId="LiveId" clId="{318ECA04-0FB7-4900-9BBB-4E831C5FB1AF}" dt="2020-10-21T14:04:14.350" v="2073" actId="14100"/>
        <pc:sldMkLst>
          <pc:docMk/>
          <pc:sldMk cId="2230300990" sldId="326"/>
        </pc:sldMkLst>
        <pc:spChg chg="del">
          <ac:chgData name="Avigdor Rosensweig" userId="2c23bf757acee734" providerId="LiveId" clId="{318ECA04-0FB7-4900-9BBB-4E831C5FB1AF}" dt="2020-10-21T14:04:11.075" v="2072" actId="478"/>
          <ac:spMkLst>
            <pc:docMk/>
            <pc:sldMk cId="2230300990" sldId="326"/>
            <ac:spMk id="2" creationId="{C0C4BF9E-DA24-4DCD-ABB6-6C97756C28C2}"/>
          </ac:spMkLst>
        </pc:spChg>
        <pc:spChg chg="del">
          <ac:chgData name="Avigdor Rosensweig" userId="2c23bf757acee734" providerId="LiveId" clId="{318ECA04-0FB7-4900-9BBB-4E831C5FB1AF}" dt="2020-10-21T14:01:19.261" v="1611" actId="1032"/>
          <ac:spMkLst>
            <pc:docMk/>
            <pc:sldMk cId="2230300990" sldId="326"/>
            <ac:spMk id="3" creationId="{0301B6A6-B49B-4632-8A12-D6C730048E72}"/>
          </ac:spMkLst>
        </pc:spChg>
        <pc:spChg chg="add mod">
          <ac:chgData name="Avigdor Rosensweig" userId="2c23bf757acee734" providerId="LiveId" clId="{318ECA04-0FB7-4900-9BBB-4E831C5FB1AF}" dt="2020-10-21T14:01:14.366" v="1610"/>
          <ac:spMkLst>
            <pc:docMk/>
            <pc:sldMk cId="2230300990" sldId="326"/>
            <ac:spMk id="6" creationId="{C18780BA-0DF3-4F90-AFBD-35A7B8F48314}"/>
          </ac:spMkLst>
        </pc:spChg>
        <pc:spChg chg="add mod">
          <ac:chgData name="Avigdor Rosensweig" userId="2c23bf757acee734" providerId="LiveId" clId="{318ECA04-0FB7-4900-9BBB-4E831C5FB1AF}" dt="2020-10-21T14:01:14.366" v="1610"/>
          <ac:spMkLst>
            <pc:docMk/>
            <pc:sldMk cId="2230300990" sldId="326"/>
            <ac:spMk id="7" creationId="{FE8C9CF7-FAE3-40CB-BFC4-BF30C56D34AF}"/>
          </ac:spMkLst>
        </pc:spChg>
        <pc:spChg chg="add mod">
          <ac:chgData name="Avigdor Rosensweig" userId="2c23bf757acee734" providerId="LiveId" clId="{318ECA04-0FB7-4900-9BBB-4E831C5FB1AF}" dt="2020-10-21T14:01:14.366" v="1610"/>
          <ac:spMkLst>
            <pc:docMk/>
            <pc:sldMk cId="2230300990" sldId="326"/>
            <ac:spMk id="8" creationId="{D3E33420-878A-4E8C-B285-B73AEC5A4194}"/>
          </ac:spMkLst>
        </pc:spChg>
        <pc:spChg chg="add mod">
          <ac:chgData name="Avigdor Rosensweig" userId="2c23bf757acee734" providerId="LiveId" clId="{318ECA04-0FB7-4900-9BBB-4E831C5FB1AF}" dt="2020-10-21T14:01:14.366" v="1610"/>
          <ac:spMkLst>
            <pc:docMk/>
            <pc:sldMk cId="2230300990" sldId="326"/>
            <ac:spMk id="9" creationId="{0C7AA59C-188A-4617-B229-55BBA19E072A}"/>
          </ac:spMkLst>
        </pc:spChg>
        <pc:grpChg chg="add mod">
          <ac:chgData name="Avigdor Rosensweig" userId="2c23bf757acee734" providerId="LiveId" clId="{318ECA04-0FB7-4900-9BBB-4E831C5FB1AF}" dt="2020-10-21T14:01:14.366" v="1610"/>
          <ac:grpSpMkLst>
            <pc:docMk/>
            <pc:sldMk cId="2230300990" sldId="326"/>
            <ac:grpSpMk id="4" creationId="{B4413DB1-5E24-47C8-98DC-D3E4481994E7}"/>
          </ac:grpSpMkLst>
        </pc:grpChg>
        <pc:grpChg chg="add mod">
          <ac:chgData name="Avigdor Rosensweig" userId="2c23bf757acee734" providerId="LiveId" clId="{318ECA04-0FB7-4900-9BBB-4E831C5FB1AF}" dt="2020-10-21T14:01:14.366" v="1610"/>
          <ac:grpSpMkLst>
            <pc:docMk/>
            <pc:sldMk cId="2230300990" sldId="326"/>
            <ac:grpSpMk id="5" creationId="{F61BA392-F47E-46CB-8455-1200EBA814F9}"/>
          </ac:grpSpMkLst>
        </pc:grpChg>
        <pc:graphicFrameChg chg="add mod modGraphic">
          <ac:chgData name="Avigdor Rosensweig" userId="2c23bf757acee734" providerId="LiveId" clId="{318ECA04-0FB7-4900-9BBB-4E831C5FB1AF}" dt="2020-10-21T14:04:14.350" v="2073" actId="14100"/>
          <ac:graphicFrameMkLst>
            <pc:docMk/>
            <pc:sldMk cId="2230300990" sldId="326"/>
            <ac:graphicFrameMk id="10" creationId="{14EF3282-84C7-41F0-9CF1-8AA92C414AA8}"/>
          </ac:graphicFrameMkLst>
        </pc:graphicFrameChg>
      </pc:sldChg>
      <pc:sldChg chg="addSp delSp modSp add mod">
        <pc:chgData name="Avigdor Rosensweig" userId="2c23bf757acee734" providerId="LiveId" clId="{318ECA04-0FB7-4900-9BBB-4E831C5FB1AF}" dt="2020-10-21T14:09:24.009" v="2083" actId="207"/>
        <pc:sldMkLst>
          <pc:docMk/>
          <pc:sldMk cId="1850829036" sldId="327"/>
        </pc:sldMkLst>
        <pc:spChg chg="del">
          <ac:chgData name="Avigdor Rosensweig" userId="2c23bf757acee734" providerId="LiveId" clId="{318ECA04-0FB7-4900-9BBB-4E831C5FB1AF}" dt="2020-10-21T14:09:00.402" v="2077" actId="478"/>
          <ac:spMkLst>
            <pc:docMk/>
            <pc:sldMk cId="1850829036" sldId="327"/>
            <ac:spMk id="2" creationId="{3BBDB9D8-3FCD-431F-81F8-8707FFBE5FB8}"/>
          </ac:spMkLst>
        </pc:spChg>
        <pc:spChg chg="add del mod">
          <ac:chgData name="Avigdor Rosensweig" userId="2c23bf757acee734" providerId="LiveId" clId="{318ECA04-0FB7-4900-9BBB-4E831C5FB1AF}" dt="2020-10-21T14:09:03.392" v="2078" actId="478"/>
          <ac:spMkLst>
            <pc:docMk/>
            <pc:sldMk cId="1850829036" sldId="327"/>
            <ac:spMk id="5" creationId="{038152CB-DBAE-4050-814A-6897A49ABDA4}"/>
          </ac:spMkLst>
        </pc:spChg>
        <pc:graphicFrameChg chg="mod">
          <ac:chgData name="Avigdor Rosensweig" userId="2c23bf757acee734" providerId="LiveId" clId="{318ECA04-0FB7-4900-9BBB-4E831C5FB1AF}" dt="2020-10-21T14:09:24.009" v="2083" actId="207"/>
          <ac:graphicFrameMkLst>
            <pc:docMk/>
            <pc:sldMk cId="1850829036" sldId="327"/>
            <ac:graphicFrameMk id="4" creationId="{7D55002D-3C8C-4A16-9451-018FE0FB6BB1}"/>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11DBEF-6FED-4164-ABCE-DE1C49FC36A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C33BF0E0-7ABB-401A-B8FF-B94C0E678AC0}">
      <dgm:prSet phldrT="[Text]"/>
      <dgm:spPr/>
      <dgm:t>
        <a:bodyPr/>
        <a:lstStyle/>
        <a:p>
          <a:r>
            <a:rPr lang="he-IL" dirty="0"/>
            <a:t>חליפין</a:t>
          </a:r>
          <a:endParaRPr lang="en-IL" dirty="0"/>
        </a:p>
      </dgm:t>
    </dgm:pt>
    <dgm:pt modelId="{8D13CACC-FD79-4294-AE02-CE9D0FC00A1C}" type="parTrans" cxnId="{C4F20ED7-D83C-4AA1-BF56-D88E5408A9AE}">
      <dgm:prSet/>
      <dgm:spPr/>
      <dgm:t>
        <a:bodyPr/>
        <a:lstStyle/>
        <a:p>
          <a:endParaRPr lang="en-IL"/>
        </a:p>
      </dgm:t>
    </dgm:pt>
    <dgm:pt modelId="{9DE14D25-3482-40D8-BBD5-E69DE2EBDB34}" type="sibTrans" cxnId="{C4F20ED7-D83C-4AA1-BF56-D88E5408A9AE}">
      <dgm:prSet/>
      <dgm:spPr/>
      <dgm:t>
        <a:bodyPr/>
        <a:lstStyle/>
        <a:p>
          <a:endParaRPr lang="en-IL"/>
        </a:p>
      </dgm:t>
    </dgm:pt>
    <dgm:pt modelId="{B8F0A351-1AC3-4572-8179-32866BA5762C}">
      <dgm:prSet phldrT="[Text]"/>
      <dgm:spPr/>
      <dgm:t>
        <a:bodyPr/>
        <a:lstStyle/>
        <a:p>
          <a:r>
            <a:rPr lang="he-IL" dirty="0"/>
            <a:t>ה"א שהיא קנין כסף</a:t>
          </a:r>
          <a:endParaRPr lang="en-IL" dirty="0"/>
        </a:p>
      </dgm:t>
    </dgm:pt>
    <dgm:pt modelId="{3FBA32D5-7BE7-435D-801C-AF3FEF4A27FB}" type="parTrans" cxnId="{043F1A09-04AD-4C8C-8AE4-A83FFBA628F6}">
      <dgm:prSet/>
      <dgm:spPr/>
      <dgm:t>
        <a:bodyPr/>
        <a:lstStyle/>
        <a:p>
          <a:endParaRPr lang="en-IL"/>
        </a:p>
      </dgm:t>
    </dgm:pt>
    <dgm:pt modelId="{1434CED3-D922-4375-B0FE-DE0D8B9166AC}" type="sibTrans" cxnId="{043F1A09-04AD-4C8C-8AE4-A83FFBA628F6}">
      <dgm:prSet/>
      <dgm:spPr/>
      <dgm:t>
        <a:bodyPr/>
        <a:lstStyle/>
        <a:p>
          <a:endParaRPr lang="en-IL"/>
        </a:p>
      </dgm:t>
    </dgm:pt>
    <dgm:pt modelId="{AB214242-85C8-4D56-9FD3-44364CC3BE08}">
      <dgm:prSet phldrT="[Text]"/>
      <dgm:spPr/>
      <dgm:t>
        <a:bodyPr/>
        <a:lstStyle/>
        <a:p>
          <a:r>
            <a:rPr lang="he-IL" dirty="0"/>
            <a:t>קנין כסף לגמרי</a:t>
          </a:r>
          <a:endParaRPr lang="en-IL" dirty="0"/>
        </a:p>
      </dgm:t>
    </dgm:pt>
    <dgm:pt modelId="{CF40DB3D-D126-4D24-923F-CD26432A3AB5}" type="parTrans" cxnId="{B6D5A741-B0BD-4AFE-B039-BCFCE3346604}">
      <dgm:prSet/>
      <dgm:spPr/>
      <dgm:t>
        <a:bodyPr/>
        <a:lstStyle/>
        <a:p>
          <a:endParaRPr lang="en-IL"/>
        </a:p>
      </dgm:t>
    </dgm:pt>
    <dgm:pt modelId="{F148B37F-13F4-446F-A7A7-00101F87D9F7}" type="sibTrans" cxnId="{B6D5A741-B0BD-4AFE-B039-BCFCE3346604}">
      <dgm:prSet/>
      <dgm:spPr/>
      <dgm:t>
        <a:bodyPr/>
        <a:lstStyle/>
        <a:p>
          <a:endParaRPr lang="en-IL"/>
        </a:p>
      </dgm:t>
    </dgm:pt>
    <dgm:pt modelId="{F6E918EB-3B7A-4996-90EC-A2282496A1D8}">
      <dgm:prSet phldrT="[Text]"/>
      <dgm:spPr/>
      <dgm:t>
        <a:bodyPr/>
        <a:lstStyle/>
        <a:p>
          <a:r>
            <a:rPr lang="he-IL" dirty="0"/>
            <a:t>רמב"ן</a:t>
          </a:r>
          <a:endParaRPr lang="en-IL" dirty="0"/>
        </a:p>
      </dgm:t>
    </dgm:pt>
    <dgm:pt modelId="{220CEB07-A716-4FD7-A1B7-BC4649282FAC}" type="parTrans" cxnId="{C0CDFE05-694A-4E5F-8A64-EF0711D48CDA}">
      <dgm:prSet/>
      <dgm:spPr/>
      <dgm:t>
        <a:bodyPr/>
        <a:lstStyle/>
        <a:p>
          <a:endParaRPr lang="en-IL"/>
        </a:p>
      </dgm:t>
    </dgm:pt>
    <dgm:pt modelId="{3894E991-5DDA-4876-9AD6-C96304B41F00}" type="sibTrans" cxnId="{C0CDFE05-694A-4E5F-8A64-EF0711D48CDA}">
      <dgm:prSet/>
      <dgm:spPr/>
      <dgm:t>
        <a:bodyPr/>
        <a:lstStyle/>
        <a:p>
          <a:endParaRPr lang="en-IL"/>
        </a:p>
      </dgm:t>
    </dgm:pt>
    <dgm:pt modelId="{0A396367-7785-46A2-B987-5400F2283EE1}">
      <dgm:prSet phldrT="[Text]"/>
      <dgm:spPr/>
      <dgm:t>
        <a:bodyPr/>
        <a:lstStyle/>
        <a:p>
          <a:r>
            <a:rPr lang="he-IL" dirty="0"/>
            <a:t>כעין קנין כסף</a:t>
          </a:r>
          <a:endParaRPr lang="en-IL" dirty="0"/>
        </a:p>
      </dgm:t>
    </dgm:pt>
    <dgm:pt modelId="{28C776F3-9357-40CC-9E4F-DFB44460432E}" type="parTrans" cxnId="{F546D575-4286-4BCE-B27F-C866DB489382}">
      <dgm:prSet/>
      <dgm:spPr/>
      <dgm:t>
        <a:bodyPr/>
        <a:lstStyle/>
        <a:p>
          <a:endParaRPr lang="en-IL"/>
        </a:p>
      </dgm:t>
    </dgm:pt>
    <dgm:pt modelId="{2A2EADFD-94AD-44F9-8B53-52E554747C85}" type="sibTrans" cxnId="{F546D575-4286-4BCE-B27F-C866DB489382}">
      <dgm:prSet/>
      <dgm:spPr/>
      <dgm:t>
        <a:bodyPr/>
        <a:lstStyle/>
        <a:p>
          <a:endParaRPr lang="en-IL"/>
        </a:p>
      </dgm:t>
    </dgm:pt>
    <dgm:pt modelId="{1809E548-4975-425F-8DE7-6024F551FD39}">
      <dgm:prSet phldrT="[Text]"/>
      <dgm:spPr/>
      <dgm:t>
        <a:bodyPr/>
        <a:lstStyle/>
        <a:p>
          <a:r>
            <a:rPr lang="he-IL" dirty="0"/>
            <a:t>תוס</a:t>
          </a:r>
          <a:endParaRPr lang="en-IL" dirty="0"/>
        </a:p>
      </dgm:t>
    </dgm:pt>
    <dgm:pt modelId="{49D1333F-C0BE-4393-B0F0-F4AB425BB130}" type="parTrans" cxnId="{F5199F2F-C05D-4DCD-829B-82399A4AFAA8}">
      <dgm:prSet/>
      <dgm:spPr/>
      <dgm:t>
        <a:bodyPr/>
        <a:lstStyle/>
        <a:p>
          <a:endParaRPr lang="en-IL"/>
        </a:p>
      </dgm:t>
    </dgm:pt>
    <dgm:pt modelId="{22431977-2BB8-43ED-A3C2-BF2E4807445A}" type="sibTrans" cxnId="{F5199F2F-C05D-4DCD-829B-82399A4AFAA8}">
      <dgm:prSet/>
      <dgm:spPr/>
      <dgm:t>
        <a:bodyPr/>
        <a:lstStyle/>
        <a:p>
          <a:endParaRPr lang="en-IL"/>
        </a:p>
      </dgm:t>
    </dgm:pt>
    <dgm:pt modelId="{3E2BDE3A-4F9F-409B-88B2-0DCA6F866567}">
      <dgm:prSet phldrT="[Text]"/>
      <dgm:spPr/>
      <dgm:t>
        <a:bodyPr/>
        <a:lstStyle/>
        <a:p>
          <a:r>
            <a:rPr lang="he-IL" dirty="0"/>
            <a:t>ה"א שיעיל בגלל שהיא קנין</a:t>
          </a:r>
          <a:endParaRPr lang="en-IL" dirty="0"/>
        </a:p>
      </dgm:t>
    </dgm:pt>
    <dgm:pt modelId="{106534DE-9B68-42AF-B208-2FEAC131265C}" type="parTrans" cxnId="{386CB3F4-4F3F-49B2-A33C-6B2C706F9BB5}">
      <dgm:prSet/>
      <dgm:spPr/>
      <dgm:t>
        <a:bodyPr/>
        <a:lstStyle/>
        <a:p>
          <a:endParaRPr lang="en-IL"/>
        </a:p>
      </dgm:t>
    </dgm:pt>
    <dgm:pt modelId="{2F1E377D-D9E6-4BE7-A66A-CFE6590980BC}" type="sibTrans" cxnId="{386CB3F4-4F3F-49B2-A33C-6B2C706F9BB5}">
      <dgm:prSet/>
      <dgm:spPr/>
      <dgm:t>
        <a:bodyPr/>
        <a:lstStyle/>
        <a:p>
          <a:endParaRPr lang="en-IL"/>
        </a:p>
      </dgm:t>
    </dgm:pt>
    <dgm:pt modelId="{75464D6E-CC22-47D2-BDB7-F78ADBC2E4DE}" type="pres">
      <dgm:prSet presAssocID="{2111DBEF-6FED-4164-ABCE-DE1C49FC36AE}" presName="hierChild1" presStyleCnt="0">
        <dgm:presLayoutVars>
          <dgm:chPref val="1"/>
          <dgm:dir val="rev"/>
          <dgm:animOne val="branch"/>
          <dgm:animLvl val="lvl"/>
          <dgm:resizeHandles/>
        </dgm:presLayoutVars>
      </dgm:prSet>
      <dgm:spPr/>
    </dgm:pt>
    <dgm:pt modelId="{9CB8BCEF-6324-4DE0-946D-B024457E10F7}" type="pres">
      <dgm:prSet presAssocID="{C33BF0E0-7ABB-401A-B8FF-B94C0E678AC0}" presName="hierRoot1" presStyleCnt="0"/>
      <dgm:spPr/>
    </dgm:pt>
    <dgm:pt modelId="{A958E5CA-CCB6-4E36-98E7-4CC011090D09}" type="pres">
      <dgm:prSet presAssocID="{C33BF0E0-7ABB-401A-B8FF-B94C0E678AC0}" presName="composite" presStyleCnt="0"/>
      <dgm:spPr/>
    </dgm:pt>
    <dgm:pt modelId="{B9A50176-475C-4CA9-8051-F8860EB5A416}" type="pres">
      <dgm:prSet presAssocID="{C33BF0E0-7ABB-401A-B8FF-B94C0E678AC0}" presName="background" presStyleLbl="node0" presStyleIdx="0" presStyleCnt="1"/>
      <dgm:spPr/>
    </dgm:pt>
    <dgm:pt modelId="{6687745B-A3A8-4ABE-9975-227C2D33587F}" type="pres">
      <dgm:prSet presAssocID="{C33BF0E0-7ABB-401A-B8FF-B94C0E678AC0}" presName="text" presStyleLbl="fgAcc0" presStyleIdx="0" presStyleCnt="1">
        <dgm:presLayoutVars>
          <dgm:chPref val="3"/>
        </dgm:presLayoutVars>
      </dgm:prSet>
      <dgm:spPr/>
    </dgm:pt>
    <dgm:pt modelId="{D2AED8BE-D68D-42C7-85DE-81660A73BBE7}" type="pres">
      <dgm:prSet presAssocID="{C33BF0E0-7ABB-401A-B8FF-B94C0E678AC0}" presName="hierChild2" presStyleCnt="0"/>
      <dgm:spPr/>
    </dgm:pt>
    <dgm:pt modelId="{714188C1-4271-44B3-80C2-E635E3BB312B}" type="pres">
      <dgm:prSet presAssocID="{3FBA32D5-7BE7-435D-801C-AF3FEF4A27FB}" presName="Name10" presStyleLbl="parChTrans1D2" presStyleIdx="0" presStyleCnt="2"/>
      <dgm:spPr/>
    </dgm:pt>
    <dgm:pt modelId="{D6AF3AAE-78C7-4DE6-BA6C-03D88F6966A5}" type="pres">
      <dgm:prSet presAssocID="{B8F0A351-1AC3-4572-8179-32866BA5762C}" presName="hierRoot2" presStyleCnt="0"/>
      <dgm:spPr/>
    </dgm:pt>
    <dgm:pt modelId="{30BE43D5-4C50-4C76-8DD0-554CC142B25C}" type="pres">
      <dgm:prSet presAssocID="{B8F0A351-1AC3-4572-8179-32866BA5762C}" presName="composite2" presStyleCnt="0"/>
      <dgm:spPr/>
    </dgm:pt>
    <dgm:pt modelId="{1600D599-5332-4893-A444-3ED38E90ED22}" type="pres">
      <dgm:prSet presAssocID="{B8F0A351-1AC3-4572-8179-32866BA5762C}" presName="background2" presStyleLbl="node2" presStyleIdx="0" presStyleCnt="2"/>
      <dgm:spPr/>
    </dgm:pt>
    <dgm:pt modelId="{A1B6AFBD-5801-4415-AEB8-F0EE64DC4538}" type="pres">
      <dgm:prSet presAssocID="{B8F0A351-1AC3-4572-8179-32866BA5762C}" presName="text2" presStyleLbl="fgAcc2" presStyleIdx="0" presStyleCnt="2">
        <dgm:presLayoutVars>
          <dgm:chPref val="3"/>
        </dgm:presLayoutVars>
      </dgm:prSet>
      <dgm:spPr/>
    </dgm:pt>
    <dgm:pt modelId="{9B65C79D-7166-44FB-B03C-16B5F6602692}" type="pres">
      <dgm:prSet presAssocID="{B8F0A351-1AC3-4572-8179-32866BA5762C}" presName="hierChild3" presStyleCnt="0"/>
      <dgm:spPr/>
    </dgm:pt>
    <dgm:pt modelId="{1C937AF5-DE85-4AFC-A1DB-87D91098B853}" type="pres">
      <dgm:prSet presAssocID="{CF40DB3D-D126-4D24-923F-CD26432A3AB5}" presName="Name17" presStyleLbl="parChTrans1D3" presStyleIdx="0" presStyleCnt="2"/>
      <dgm:spPr/>
    </dgm:pt>
    <dgm:pt modelId="{76958BEE-E73A-4106-B9F1-46D4F861ECF6}" type="pres">
      <dgm:prSet presAssocID="{AB214242-85C8-4D56-9FD3-44364CC3BE08}" presName="hierRoot3" presStyleCnt="0"/>
      <dgm:spPr/>
    </dgm:pt>
    <dgm:pt modelId="{EA12C89D-636B-4E48-A277-913CF9433B5C}" type="pres">
      <dgm:prSet presAssocID="{AB214242-85C8-4D56-9FD3-44364CC3BE08}" presName="composite3" presStyleCnt="0"/>
      <dgm:spPr/>
    </dgm:pt>
    <dgm:pt modelId="{0BCE6CD6-08DF-4D94-9F27-FA3BBC848B6E}" type="pres">
      <dgm:prSet presAssocID="{AB214242-85C8-4D56-9FD3-44364CC3BE08}" presName="background3" presStyleLbl="node3" presStyleIdx="0" presStyleCnt="2"/>
      <dgm:spPr/>
    </dgm:pt>
    <dgm:pt modelId="{66744077-4B49-41A4-9B81-60C69D671BB1}" type="pres">
      <dgm:prSet presAssocID="{AB214242-85C8-4D56-9FD3-44364CC3BE08}" presName="text3" presStyleLbl="fgAcc3" presStyleIdx="0" presStyleCnt="2">
        <dgm:presLayoutVars>
          <dgm:chPref val="3"/>
        </dgm:presLayoutVars>
      </dgm:prSet>
      <dgm:spPr/>
    </dgm:pt>
    <dgm:pt modelId="{83B055CD-C3F4-4E71-9126-2E67C77AA32D}" type="pres">
      <dgm:prSet presAssocID="{AB214242-85C8-4D56-9FD3-44364CC3BE08}" presName="hierChild4" presStyleCnt="0"/>
      <dgm:spPr/>
    </dgm:pt>
    <dgm:pt modelId="{C2E3ABF2-9560-4777-BC37-39D0F717DE96}" type="pres">
      <dgm:prSet presAssocID="{220CEB07-A716-4FD7-A1B7-BC4649282FAC}" presName="Name23" presStyleLbl="parChTrans1D4" presStyleIdx="0" presStyleCnt="2"/>
      <dgm:spPr/>
    </dgm:pt>
    <dgm:pt modelId="{9E4E3F44-9C08-4B07-95B6-5AC95110026B}" type="pres">
      <dgm:prSet presAssocID="{F6E918EB-3B7A-4996-90EC-A2282496A1D8}" presName="hierRoot4" presStyleCnt="0"/>
      <dgm:spPr/>
    </dgm:pt>
    <dgm:pt modelId="{74CB2F5C-A5A0-4798-A338-D8EEC6D7FEA7}" type="pres">
      <dgm:prSet presAssocID="{F6E918EB-3B7A-4996-90EC-A2282496A1D8}" presName="composite4" presStyleCnt="0"/>
      <dgm:spPr/>
    </dgm:pt>
    <dgm:pt modelId="{62891FE9-C228-416C-BF03-AD3B2859267F}" type="pres">
      <dgm:prSet presAssocID="{F6E918EB-3B7A-4996-90EC-A2282496A1D8}" presName="background4" presStyleLbl="node4" presStyleIdx="0" presStyleCnt="2"/>
      <dgm:spPr/>
    </dgm:pt>
    <dgm:pt modelId="{A673DC0F-F362-4976-A54A-4BBC56A455B7}" type="pres">
      <dgm:prSet presAssocID="{F6E918EB-3B7A-4996-90EC-A2282496A1D8}" presName="text4" presStyleLbl="fgAcc4" presStyleIdx="0" presStyleCnt="2">
        <dgm:presLayoutVars>
          <dgm:chPref val="3"/>
        </dgm:presLayoutVars>
      </dgm:prSet>
      <dgm:spPr/>
    </dgm:pt>
    <dgm:pt modelId="{5E932CCC-3066-4690-AAC5-329E1A4C999F}" type="pres">
      <dgm:prSet presAssocID="{F6E918EB-3B7A-4996-90EC-A2282496A1D8}" presName="hierChild5" presStyleCnt="0"/>
      <dgm:spPr/>
    </dgm:pt>
    <dgm:pt modelId="{1D329A50-FDC8-4C07-8E44-25FBF4797318}" type="pres">
      <dgm:prSet presAssocID="{28C776F3-9357-40CC-9E4F-DFB44460432E}" presName="Name17" presStyleLbl="parChTrans1D3" presStyleIdx="1" presStyleCnt="2"/>
      <dgm:spPr/>
    </dgm:pt>
    <dgm:pt modelId="{FE9D33DE-043F-4D42-BF04-B424EAE046E0}" type="pres">
      <dgm:prSet presAssocID="{0A396367-7785-46A2-B987-5400F2283EE1}" presName="hierRoot3" presStyleCnt="0"/>
      <dgm:spPr/>
    </dgm:pt>
    <dgm:pt modelId="{91B0322E-9FC6-424B-87FB-70D7363A0534}" type="pres">
      <dgm:prSet presAssocID="{0A396367-7785-46A2-B987-5400F2283EE1}" presName="composite3" presStyleCnt="0"/>
      <dgm:spPr/>
    </dgm:pt>
    <dgm:pt modelId="{4D25BBB4-D37F-42E7-85C0-ED689985E44A}" type="pres">
      <dgm:prSet presAssocID="{0A396367-7785-46A2-B987-5400F2283EE1}" presName="background3" presStyleLbl="node3" presStyleIdx="1" presStyleCnt="2"/>
      <dgm:spPr/>
    </dgm:pt>
    <dgm:pt modelId="{CE1DAAB8-C2E0-4D26-9C4F-CFAE4001651A}" type="pres">
      <dgm:prSet presAssocID="{0A396367-7785-46A2-B987-5400F2283EE1}" presName="text3" presStyleLbl="fgAcc3" presStyleIdx="1" presStyleCnt="2">
        <dgm:presLayoutVars>
          <dgm:chPref val="3"/>
        </dgm:presLayoutVars>
      </dgm:prSet>
      <dgm:spPr/>
    </dgm:pt>
    <dgm:pt modelId="{95FB9857-2668-44AD-B10F-5965E49D9669}" type="pres">
      <dgm:prSet presAssocID="{0A396367-7785-46A2-B987-5400F2283EE1}" presName="hierChild4" presStyleCnt="0"/>
      <dgm:spPr/>
    </dgm:pt>
    <dgm:pt modelId="{E42B493D-4A3D-4A00-AD47-F7404007B421}" type="pres">
      <dgm:prSet presAssocID="{49D1333F-C0BE-4393-B0F0-F4AB425BB130}" presName="Name23" presStyleLbl="parChTrans1D4" presStyleIdx="1" presStyleCnt="2"/>
      <dgm:spPr/>
    </dgm:pt>
    <dgm:pt modelId="{C9B9D18E-58BE-43E8-A91A-76C5D1A35F4D}" type="pres">
      <dgm:prSet presAssocID="{1809E548-4975-425F-8DE7-6024F551FD39}" presName="hierRoot4" presStyleCnt="0"/>
      <dgm:spPr/>
    </dgm:pt>
    <dgm:pt modelId="{648C6D6A-45A4-48F8-9B55-8CBEF62E7B10}" type="pres">
      <dgm:prSet presAssocID="{1809E548-4975-425F-8DE7-6024F551FD39}" presName="composite4" presStyleCnt="0"/>
      <dgm:spPr/>
    </dgm:pt>
    <dgm:pt modelId="{EA6B2B2C-F511-4154-921A-C862CD06482A}" type="pres">
      <dgm:prSet presAssocID="{1809E548-4975-425F-8DE7-6024F551FD39}" presName="background4" presStyleLbl="node4" presStyleIdx="1" presStyleCnt="2"/>
      <dgm:spPr/>
    </dgm:pt>
    <dgm:pt modelId="{B9ECAA62-2D60-4A52-B596-67241779A19C}" type="pres">
      <dgm:prSet presAssocID="{1809E548-4975-425F-8DE7-6024F551FD39}" presName="text4" presStyleLbl="fgAcc4" presStyleIdx="1" presStyleCnt="2">
        <dgm:presLayoutVars>
          <dgm:chPref val="3"/>
        </dgm:presLayoutVars>
      </dgm:prSet>
      <dgm:spPr/>
    </dgm:pt>
    <dgm:pt modelId="{34FD76C9-6174-467B-AF29-900BEA21325E}" type="pres">
      <dgm:prSet presAssocID="{1809E548-4975-425F-8DE7-6024F551FD39}" presName="hierChild5" presStyleCnt="0"/>
      <dgm:spPr/>
    </dgm:pt>
    <dgm:pt modelId="{9413FEFC-FFB8-48AF-95C3-4A7B2130B002}" type="pres">
      <dgm:prSet presAssocID="{106534DE-9B68-42AF-B208-2FEAC131265C}" presName="Name10" presStyleLbl="parChTrans1D2" presStyleIdx="1" presStyleCnt="2"/>
      <dgm:spPr/>
    </dgm:pt>
    <dgm:pt modelId="{438EBE8A-867F-4996-9A62-006ECFD6DE50}" type="pres">
      <dgm:prSet presAssocID="{3E2BDE3A-4F9F-409B-88B2-0DCA6F866567}" presName="hierRoot2" presStyleCnt="0"/>
      <dgm:spPr/>
    </dgm:pt>
    <dgm:pt modelId="{D812FBC7-7015-4E1B-A7A9-58A71F978DEC}" type="pres">
      <dgm:prSet presAssocID="{3E2BDE3A-4F9F-409B-88B2-0DCA6F866567}" presName="composite2" presStyleCnt="0"/>
      <dgm:spPr/>
    </dgm:pt>
    <dgm:pt modelId="{312C7C25-ED82-47A1-875A-281DDC9AB5BD}" type="pres">
      <dgm:prSet presAssocID="{3E2BDE3A-4F9F-409B-88B2-0DCA6F866567}" presName="background2" presStyleLbl="node2" presStyleIdx="1" presStyleCnt="2"/>
      <dgm:spPr/>
    </dgm:pt>
    <dgm:pt modelId="{BE5A69ED-F919-42BF-BF0A-6DBA06691A2E}" type="pres">
      <dgm:prSet presAssocID="{3E2BDE3A-4F9F-409B-88B2-0DCA6F866567}" presName="text2" presStyleLbl="fgAcc2" presStyleIdx="1" presStyleCnt="2">
        <dgm:presLayoutVars>
          <dgm:chPref val="3"/>
        </dgm:presLayoutVars>
      </dgm:prSet>
      <dgm:spPr/>
    </dgm:pt>
    <dgm:pt modelId="{B9902B6E-A1B4-49EB-A101-991FF2AD0F48}" type="pres">
      <dgm:prSet presAssocID="{3E2BDE3A-4F9F-409B-88B2-0DCA6F866567}" presName="hierChild3" presStyleCnt="0"/>
      <dgm:spPr/>
    </dgm:pt>
  </dgm:ptLst>
  <dgm:cxnLst>
    <dgm:cxn modelId="{FDC7EB00-D0C0-4B46-BEE3-DA91A87325D3}" type="presOf" srcId="{F6E918EB-3B7A-4996-90EC-A2282496A1D8}" destId="{A673DC0F-F362-4976-A54A-4BBC56A455B7}" srcOrd="0" destOrd="0" presId="urn:microsoft.com/office/officeart/2005/8/layout/hierarchy1"/>
    <dgm:cxn modelId="{C0CDFE05-694A-4E5F-8A64-EF0711D48CDA}" srcId="{AB214242-85C8-4D56-9FD3-44364CC3BE08}" destId="{F6E918EB-3B7A-4996-90EC-A2282496A1D8}" srcOrd="0" destOrd="0" parTransId="{220CEB07-A716-4FD7-A1B7-BC4649282FAC}" sibTransId="{3894E991-5DDA-4876-9AD6-C96304B41F00}"/>
    <dgm:cxn modelId="{043F1A09-04AD-4C8C-8AE4-A83FFBA628F6}" srcId="{C33BF0E0-7ABB-401A-B8FF-B94C0E678AC0}" destId="{B8F0A351-1AC3-4572-8179-32866BA5762C}" srcOrd="0" destOrd="0" parTransId="{3FBA32D5-7BE7-435D-801C-AF3FEF4A27FB}" sibTransId="{1434CED3-D922-4375-B0FE-DE0D8B9166AC}"/>
    <dgm:cxn modelId="{0A468518-5EC9-4321-B7A9-3355A844F72A}" type="presOf" srcId="{2111DBEF-6FED-4164-ABCE-DE1C49FC36AE}" destId="{75464D6E-CC22-47D2-BDB7-F78ADBC2E4DE}" srcOrd="0" destOrd="0" presId="urn:microsoft.com/office/officeart/2005/8/layout/hierarchy1"/>
    <dgm:cxn modelId="{6AB57925-C28E-41DB-B22D-8FE8088044B3}" type="presOf" srcId="{CF40DB3D-D126-4D24-923F-CD26432A3AB5}" destId="{1C937AF5-DE85-4AFC-A1DB-87D91098B853}" srcOrd="0" destOrd="0" presId="urn:microsoft.com/office/officeart/2005/8/layout/hierarchy1"/>
    <dgm:cxn modelId="{F5199F2F-C05D-4DCD-829B-82399A4AFAA8}" srcId="{0A396367-7785-46A2-B987-5400F2283EE1}" destId="{1809E548-4975-425F-8DE7-6024F551FD39}" srcOrd="0" destOrd="0" parTransId="{49D1333F-C0BE-4393-B0F0-F4AB425BB130}" sibTransId="{22431977-2BB8-43ED-A3C2-BF2E4807445A}"/>
    <dgm:cxn modelId="{E2D09C33-B664-48BD-A36F-7AD2DB1759EE}" type="presOf" srcId="{0A396367-7785-46A2-B987-5400F2283EE1}" destId="{CE1DAAB8-C2E0-4D26-9C4F-CFAE4001651A}" srcOrd="0" destOrd="0" presId="urn:microsoft.com/office/officeart/2005/8/layout/hierarchy1"/>
    <dgm:cxn modelId="{C0BC1740-C385-4713-88DE-287FACB29091}" type="presOf" srcId="{3E2BDE3A-4F9F-409B-88B2-0DCA6F866567}" destId="{BE5A69ED-F919-42BF-BF0A-6DBA06691A2E}" srcOrd="0" destOrd="0" presId="urn:microsoft.com/office/officeart/2005/8/layout/hierarchy1"/>
    <dgm:cxn modelId="{B6D5A741-B0BD-4AFE-B039-BCFCE3346604}" srcId="{B8F0A351-1AC3-4572-8179-32866BA5762C}" destId="{AB214242-85C8-4D56-9FD3-44364CC3BE08}" srcOrd="0" destOrd="0" parTransId="{CF40DB3D-D126-4D24-923F-CD26432A3AB5}" sibTransId="{F148B37F-13F4-446F-A7A7-00101F87D9F7}"/>
    <dgm:cxn modelId="{802C0A44-D50C-4A59-8A6E-5F9672C2AD87}" type="presOf" srcId="{1809E548-4975-425F-8DE7-6024F551FD39}" destId="{B9ECAA62-2D60-4A52-B596-67241779A19C}" srcOrd="0" destOrd="0" presId="urn:microsoft.com/office/officeart/2005/8/layout/hierarchy1"/>
    <dgm:cxn modelId="{212AA54A-CB04-4DE6-8D6F-BD8D37FD2E95}" type="presOf" srcId="{49D1333F-C0BE-4393-B0F0-F4AB425BB130}" destId="{E42B493D-4A3D-4A00-AD47-F7404007B421}" srcOrd="0" destOrd="0" presId="urn:microsoft.com/office/officeart/2005/8/layout/hierarchy1"/>
    <dgm:cxn modelId="{EBE24B6E-8676-4B43-B1FB-04658F38290E}" type="presOf" srcId="{AB214242-85C8-4D56-9FD3-44364CC3BE08}" destId="{66744077-4B49-41A4-9B81-60C69D671BB1}" srcOrd="0" destOrd="0" presId="urn:microsoft.com/office/officeart/2005/8/layout/hierarchy1"/>
    <dgm:cxn modelId="{F546D575-4286-4BCE-B27F-C866DB489382}" srcId="{B8F0A351-1AC3-4572-8179-32866BA5762C}" destId="{0A396367-7785-46A2-B987-5400F2283EE1}" srcOrd="1" destOrd="0" parTransId="{28C776F3-9357-40CC-9E4F-DFB44460432E}" sibTransId="{2A2EADFD-94AD-44F9-8B53-52E554747C85}"/>
    <dgm:cxn modelId="{41C40956-A102-4D13-9C31-3CC3A89BA2A2}" type="presOf" srcId="{C33BF0E0-7ABB-401A-B8FF-B94C0E678AC0}" destId="{6687745B-A3A8-4ABE-9975-227C2D33587F}" srcOrd="0" destOrd="0" presId="urn:microsoft.com/office/officeart/2005/8/layout/hierarchy1"/>
    <dgm:cxn modelId="{193EFB9B-2D1E-4769-8379-AF639670E2BD}" type="presOf" srcId="{106534DE-9B68-42AF-B208-2FEAC131265C}" destId="{9413FEFC-FFB8-48AF-95C3-4A7B2130B002}" srcOrd="0" destOrd="0" presId="urn:microsoft.com/office/officeart/2005/8/layout/hierarchy1"/>
    <dgm:cxn modelId="{C4F20ED7-D83C-4AA1-BF56-D88E5408A9AE}" srcId="{2111DBEF-6FED-4164-ABCE-DE1C49FC36AE}" destId="{C33BF0E0-7ABB-401A-B8FF-B94C0E678AC0}" srcOrd="0" destOrd="0" parTransId="{8D13CACC-FD79-4294-AE02-CE9D0FC00A1C}" sibTransId="{9DE14D25-3482-40D8-BBD5-E69DE2EBDB34}"/>
    <dgm:cxn modelId="{A48114DC-D3C2-4E44-8DC6-B39E62872753}" type="presOf" srcId="{3FBA32D5-7BE7-435D-801C-AF3FEF4A27FB}" destId="{714188C1-4271-44B3-80C2-E635E3BB312B}" srcOrd="0" destOrd="0" presId="urn:microsoft.com/office/officeart/2005/8/layout/hierarchy1"/>
    <dgm:cxn modelId="{9D7B1DDE-62CB-48F3-8D54-531D9F1F0C8A}" type="presOf" srcId="{28C776F3-9357-40CC-9E4F-DFB44460432E}" destId="{1D329A50-FDC8-4C07-8E44-25FBF4797318}" srcOrd="0" destOrd="0" presId="urn:microsoft.com/office/officeart/2005/8/layout/hierarchy1"/>
    <dgm:cxn modelId="{386CB3F4-4F3F-49B2-A33C-6B2C706F9BB5}" srcId="{C33BF0E0-7ABB-401A-B8FF-B94C0E678AC0}" destId="{3E2BDE3A-4F9F-409B-88B2-0DCA6F866567}" srcOrd="1" destOrd="0" parTransId="{106534DE-9B68-42AF-B208-2FEAC131265C}" sibTransId="{2F1E377D-D9E6-4BE7-A66A-CFE6590980BC}"/>
    <dgm:cxn modelId="{C64A0AF7-B2B2-4093-A104-5C10630EC298}" type="presOf" srcId="{220CEB07-A716-4FD7-A1B7-BC4649282FAC}" destId="{C2E3ABF2-9560-4777-BC37-39D0F717DE96}" srcOrd="0" destOrd="0" presId="urn:microsoft.com/office/officeart/2005/8/layout/hierarchy1"/>
    <dgm:cxn modelId="{A33541FD-5882-4C44-821A-FE670420E3A1}" type="presOf" srcId="{B8F0A351-1AC3-4572-8179-32866BA5762C}" destId="{A1B6AFBD-5801-4415-AEB8-F0EE64DC4538}" srcOrd="0" destOrd="0" presId="urn:microsoft.com/office/officeart/2005/8/layout/hierarchy1"/>
    <dgm:cxn modelId="{439F5928-780C-4798-9B1E-63D9E681243D}" type="presParOf" srcId="{75464D6E-CC22-47D2-BDB7-F78ADBC2E4DE}" destId="{9CB8BCEF-6324-4DE0-946D-B024457E10F7}" srcOrd="0" destOrd="0" presId="urn:microsoft.com/office/officeart/2005/8/layout/hierarchy1"/>
    <dgm:cxn modelId="{BE42FFF0-C295-40C6-A1B0-20A739BFA64F}" type="presParOf" srcId="{9CB8BCEF-6324-4DE0-946D-B024457E10F7}" destId="{A958E5CA-CCB6-4E36-98E7-4CC011090D09}" srcOrd="0" destOrd="0" presId="urn:microsoft.com/office/officeart/2005/8/layout/hierarchy1"/>
    <dgm:cxn modelId="{6F9063AB-3B6A-4866-8360-7917A7511EA2}" type="presParOf" srcId="{A958E5CA-CCB6-4E36-98E7-4CC011090D09}" destId="{B9A50176-475C-4CA9-8051-F8860EB5A416}" srcOrd="0" destOrd="0" presId="urn:microsoft.com/office/officeart/2005/8/layout/hierarchy1"/>
    <dgm:cxn modelId="{CBBD9265-3936-4064-A746-2051C8C5D422}" type="presParOf" srcId="{A958E5CA-CCB6-4E36-98E7-4CC011090D09}" destId="{6687745B-A3A8-4ABE-9975-227C2D33587F}" srcOrd="1" destOrd="0" presId="urn:microsoft.com/office/officeart/2005/8/layout/hierarchy1"/>
    <dgm:cxn modelId="{938FFF17-3520-483E-92E6-984DE112CF38}" type="presParOf" srcId="{9CB8BCEF-6324-4DE0-946D-B024457E10F7}" destId="{D2AED8BE-D68D-42C7-85DE-81660A73BBE7}" srcOrd="1" destOrd="0" presId="urn:microsoft.com/office/officeart/2005/8/layout/hierarchy1"/>
    <dgm:cxn modelId="{DA188E8D-E61B-4E45-9BDF-BB4AFC4A9C4A}" type="presParOf" srcId="{D2AED8BE-D68D-42C7-85DE-81660A73BBE7}" destId="{714188C1-4271-44B3-80C2-E635E3BB312B}" srcOrd="0" destOrd="0" presId="urn:microsoft.com/office/officeart/2005/8/layout/hierarchy1"/>
    <dgm:cxn modelId="{71B6B10E-0762-493C-97DC-4C8285B5404C}" type="presParOf" srcId="{D2AED8BE-D68D-42C7-85DE-81660A73BBE7}" destId="{D6AF3AAE-78C7-4DE6-BA6C-03D88F6966A5}" srcOrd="1" destOrd="0" presId="urn:microsoft.com/office/officeart/2005/8/layout/hierarchy1"/>
    <dgm:cxn modelId="{9F29060A-7F49-4E5E-A765-A7251FCB1934}" type="presParOf" srcId="{D6AF3AAE-78C7-4DE6-BA6C-03D88F6966A5}" destId="{30BE43D5-4C50-4C76-8DD0-554CC142B25C}" srcOrd="0" destOrd="0" presId="urn:microsoft.com/office/officeart/2005/8/layout/hierarchy1"/>
    <dgm:cxn modelId="{912AC256-D368-454C-9D43-CAD8CD9B6C48}" type="presParOf" srcId="{30BE43D5-4C50-4C76-8DD0-554CC142B25C}" destId="{1600D599-5332-4893-A444-3ED38E90ED22}" srcOrd="0" destOrd="0" presId="urn:microsoft.com/office/officeart/2005/8/layout/hierarchy1"/>
    <dgm:cxn modelId="{B80194C5-C1A5-461C-8365-7878CD490A28}" type="presParOf" srcId="{30BE43D5-4C50-4C76-8DD0-554CC142B25C}" destId="{A1B6AFBD-5801-4415-AEB8-F0EE64DC4538}" srcOrd="1" destOrd="0" presId="urn:microsoft.com/office/officeart/2005/8/layout/hierarchy1"/>
    <dgm:cxn modelId="{D7544F69-F713-4760-84B5-39A372790F8C}" type="presParOf" srcId="{D6AF3AAE-78C7-4DE6-BA6C-03D88F6966A5}" destId="{9B65C79D-7166-44FB-B03C-16B5F6602692}" srcOrd="1" destOrd="0" presId="urn:microsoft.com/office/officeart/2005/8/layout/hierarchy1"/>
    <dgm:cxn modelId="{D849DD92-2769-48D8-A049-6828DE2FAF4B}" type="presParOf" srcId="{9B65C79D-7166-44FB-B03C-16B5F6602692}" destId="{1C937AF5-DE85-4AFC-A1DB-87D91098B853}" srcOrd="0" destOrd="0" presId="urn:microsoft.com/office/officeart/2005/8/layout/hierarchy1"/>
    <dgm:cxn modelId="{82C74B96-9425-43F1-B010-68729B0545CE}" type="presParOf" srcId="{9B65C79D-7166-44FB-B03C-16B5F6602692}" destId="{76958BEE-E73A-4106-B9F1-46D4F861ECF6}" srcOrd="1" destOrd="0" presId="urn:microsoft.com/office/officeart/2005/8/layout/hierarchy1"/>
    <dgm:cxn modelId="{73F1C405-D78D-4575-A61E-F194103FB02F}" type="presParOf" srcId="{76958BEE-E73A-4106-B9F1-46D4F861ECF6}" destId="{EA12C89D-636B-4E48-A277-913CF9433B5C}" srcOrd="0" destOrd="0" presId="urn:microsoft.com/office/officeart/2005/8/layout/hierarchy1"/>
    <dgm:cxn modelId="{B68968B3-6AA3-4A60-9935-A0465E2D40C3}" type="presParOf" srcId="{EA12C89D-636B-4E48-A277-913CF9433B5C}" destId="{0BCE6CD6-08DF-4D94-9F27-FA3BBC848B6E}" srcOrd="0" destOrd="0" presId="urn:microsoft.com/office/officeart/2005/8/layout/hierarchy1"/>
    <dgm:cxn modelId="{520D6C9A-E073-40AF-8235-1244BF22EC65}" type="presParOf" srcId="{EA12C89D-636B-4E48-A277-913CF9433B5C}" destId="{66744077-4B49-41A4-9B81-60C69D671BB1}" srcOrd="1" destOrd="0" presId="urn:microsoft.com/office/officeart/2005/8/layout/hierarchy1"/>
    <dgm:cxn modelId="{E7695E71-7FAC-4CC2-8722-630E40EB22D8}" type="presParOf" srcId="{76958BEE-E73A-4106-B9F1-46D4F861ECF6}" destId="{83B055CD-C3F4-4E71-9126-2E67C77AA32D}" srcOrd="1" destOrd="0" presId="urn:microsoft.com/office/officeart/2005/8/layout/hierarchy1"/>
    <dgm:cxn modelId="{D7A59D28-1CB7-4649-8DD8-B6C8048CEEEC}" type="presParOf" srcId="{83B055CD-C3F4-4E71-9126-2E67C77AA32D}" destId="{C2E3ABF2-9560-4777-BC37-39D0F717DE96}" srcOrd="0" destOrd="0" presId="urn:microsoft.com/office/officeart/2005/8/layout/hierarchy1"/>
    <dgm:cxn modelId="{B361F11B-CE4D-4615-BB6A-7B59D97D3DCF}" type="presParOf" srcId="{83B055CD-C3F4-4E71-9126-2E67C77AA32D}" destId="{9E4E3F44-9C08-4B07-95B6-5AC95110026B}" srcOrd="1" destOrd="0" presId="urn:microsoft.com/office/officeart/2005/8/layout/hierarchy1"/>
    <dgm:cxn modelId="{B2984C57-2A48-4269-A6B1-38BC52F0F9A1}" type="presParOf" srcId="{9E4E3F44-9C08-4B07-95B6-5AC95110026B}" destId="{74CB2F5C-A5A0-4798-A338-D8EEC6D7FEA7}" srcOrd="0" destOrd="0" presId="urn:microsoft.com/office/officeart/2005/8/layout/hierarchy1"/>
    <dgm:cxn modelId="{4D8C0A58-F9F4-42CC-996E-4F7A71A92DC1}" type="presParOf" srcId="{74CB2F5C-A5A0-4798-A338-D8EEC6D7FEA7}" destId="{62891FE9-C228-416C-BF03-AD3B2859267F}" srcOrd="0" destOrd="0" presId="urn:microsoft.com/office/officeart/2005/8/layout/hierarchy1"/>
    <dgm:cxn modelId="{574D8B91-BD3A-40F4-A1C4-BD5742E7D36A}" type="presParOf" srcId="{74CB2F5C-A5A0-4798-A338-D8EEC6D7FEA7}" destId="{A673DC0F-F362-4976-A54A-4BBC56A455B7}" srcOrd="1" destOrd="0" presId="urn:microsoft.com/office/officeart/2005/8/layout/hierarchy1"/>
    <dgm:cxn modelId="{E5E46750-A360-4990-9106-D61D9F42EDF9}" type="presParOf" srcId="{9E4E3F44-9C08-4B07-95B6-5AC95110026B}" destId="{5E932CCC-3066-4690-AAC5-329E1A4C999F}" srcOrd="1" destOrd="0" presId="urn:microsoft.com/office/officeart/2005/8/layout/hierarchy1"/>
    <dgm:cxn modelId="{38686A3E-3C48-49D5-93A9-81966BED2BC0}" type="presParOf" srcId="{9B65C79D-7166-44FB-B03C-16B5F6602692}" destId="{1D329A50-FDC8-4C07-8E44-25FBF4797318}" srcOrd="2" destOrd="0" presId="urn:microsoft.com/office/officeart/2005/8/layout/hierarchy1"/>
    <dgm:cxn modelId="{F6EFD3BF-6997-4DBE-B04D-35DCEE9C132E}" type="presParOf" srcId="{9B65C79D-7166-44FB-B03C-16B5F6602692}" destId="{FE9D33DE-043F-4D42-BF04-B424EAE046E0}" srcOrd="3" destOrd="0" presId="urn:microsoft.com/office/officeart/2005/8/layout/hierarchy1"/>
    <dgm:cxn modelId="{4950FA49-BE8A-43A8-BBE4-3CFC9ECB3FAA}" type="presParOf" srcId="{FE9D33DE-043F-4D42-BF04-B424EAE046E0}" destId="{91B0322E-9FC6-424B-87FB-70D7363A0534}" srcOrd="0" destOrd="0" presId="urn:microsoft.com/office/officeart/2005/8/layout/hierarchy1"/>
    <dgm:cxn modelId="{98F973D9-4065-4444-9040-0A25965F17EB}" type="presParOf" srcId="{91B0322E-9FC6-424B-87FB-70D7363A0534}" destId="{4D25BBB4-D37F-42E7-85C0-ED689985E44A}" srcOrd="0" destOrd="0" presId="urn:microsoft.com/office/officeart/2005/8/layout/hierarchy1"/>
    <dgm:cxn modelId="{63AAA90F-1FA9-4FA0-8152-F3001000154B}" type="presParOf" srcId="{91B0322E-9FC6-424B-87FB-70D7363A0534}" destId="{CE1DAAB8-C2E0-4D26-9C4F-CFAE4001651A}" srcOrd="1" destOrd="0" presId="urn:microsoft.com/office/officeart/2005/8/layout/hierarchy1"/>
    <dgm:cxn modelId="{0F03046A-837F-49A4-B247-D8AF7FAF4D3E}" type="presParOf" srcId="{FE9D33DE-043F-4D42-BF04-B424EAE046E0}" destId="{95FB9857-2668-44AD-B10F-5965E49D9669}" srcOrd="1" destOrd="0" presId="urn:microsoft.com/office/officeart/2005/8/layout/hierarchy1"/>
    <dgm:cxn modelId="{77F3AA6F-6D1E-48A4-96F9-1F0F75AEE661}" type="presParOf" srcId="{95FB9857-2668-44AD-B10F-5965E49D9669}" destId="{E42B493D-4A3D-4A00-AD47-F7404007B421}" srcOrd="0" destOrd="0" presId="urn:microsoft.com/office/officeart/2005/8/layout/hierarchy1"/>
    <dgm:cxn modelId="{384B6FB4-81F9-488A-BD2E-3F0103C63925}" type="presParOf" srcId="{95FB9857-2668-44AD-B10F-5965E49D9669}" destId="{C9B9D18E-58BE-43E8-A91A-76C5D1A35F4D}" srcOrd="1" destOrd="0" presId="urn:microsoft.com/office/officeart/2005/8/layout/hierarchy1"/>
    <dgm:cxn modelId="{17394DF4-3C1B-48E8-8F71-DCEA0A87516F}" type="presParOf" srcId="{C9B9D18E-58BE-43E8-A91A-76C5D1A35F4D}" destId="{648C6D6A-45A4-48F8-9B55-8CBEF62E7B10}" srcOrd="0" destOrd="0" presId="urn:microsoft.com/office/officeart/2005/8/layout/hierarchy1"/>
    <dgm:cxn modelId="{F9793F88-5A29-49E8-BDFB-12D57DC4E1A1}" type="presParOf" srcId="{648C6D6A-45A4-48F8-9B55-8CBEF62E7B10}" destId="{EA6B2B2C-F511-4154-921A-C862CD06482A}" srcOrd="0" destOrd="0" presId="urn:microsoft.com/office/officeart/2005/8/layout/hierarchy1"/>
    <dgm:cxn modelId="{A892EF1F-0679-4D8B-9681-105E8BCE6200}" type="presParOf" srcId="{648C6D6A-45A4-48F8-9B55-8CBEF62E7B10}" destId="{B9ECAA62-2D60-4A52-B596-67241779A19C}" srcOrd="1" destOrd="0" presId="urn:microsoft.com/office/officeart/2005/8/layout/hierarchy1"/>
    <dgm:cxn modelId="{D8AE51A9-D7C9-47DD-A911-829C7DD95AF4}" type="presParOf" srcId="{C9B9D18E-58BE-43E8-A91A-76C5D1A35F4D}" destId="{34FD76C9-6174-467B-AF29-900BEA21325E}" srcOrd="1" destOrd="0" presId="urn:microsoft.com/office/officeart/2005/8/layout/hierarchy1"/>
    <dgm:cxn modelId="{96C6E04E-6A15-4D24-BC4F-B0D90B95226E}" type="presParOf" srcId="{D2AED8BE-D68D-42C7-85DE-81660A73BBE7}" destId="{9413FEFC-FFB8-48AF-95C3-4A7B2130B002}" srcOrd="2" destOrd="0" presId="urn:microsoft.com/office/officeart/2005/8/layout/hierarchy1"/>
    <dgm:cxn modelId="{14B12004-4DA0-4AE7-BE18-C526E620B887}" type="presParOf" srcId="{D2AED8BE-D68D-42C7-85DE-81660A73BBE7}" destId="{438EBE8A-867F-4996-9A62-006ECFD6DE50}" srcOrd="3" destOrd="0" presId="urn:microsoft.com/office/officeart/2005/8/layout/hierarchy1"/>
    <dgm:cxn modelId="{29B327CB-ABD8-4299-9C8D-2718255F5380}" type="presParOf" srcId="{438EBE8A-867F-4996-9A62-006ECFD6DE50}" destId="{D812FBC7-7015-4E1B-A7A9-58A71F978DEC}" srcOrd="0" destOrd="0" presId="urn:microsoft.com/office/officeart/2005/8/layout/hierarchy1"/>
    <dgm:cxn modelId="{71504357-902D-4BE6-AAFC-2F4A85D034D7}" type="presParOf" srcId="{D812FBC7-7015-4E1B-A7A9-58A71F978DEC}" destId="{312C7C25-ED82-47A1-875A-281DDC9AB5BD}" srcOrd="0" destOrd="0" presId="urn:microsoft.com/office/officeart/2005/8/layout/hierarchy1"/>
    <dgm:cxn modelId="{D3916D3E-1A72-4A79-AE89-46555248A0C0}" type="presParOf" srcId="{D812FBC7-7015-4E1B-A7A9-58A71F978DEC}" destId="{BE5A69ED-F919-42BF-BF0A-6DBA06691A2E}" srcOrd="1" destOrd="0" presId="urn:microsoft.com/office/officeart/2005/8/layout/hierarchy1"/>
    <dgm:cxn modelId="{D805CF72-99C8-46D8-AEC4-C5B5C4F0E300}" type="presParOf" srcId="{438EBE8A-867F-4996-9A62-006ECFD6DE50}" destId="{B9902B6E-A1B4-49EB-A101-991FF2AD0F4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0C67218-D0DB-464A-A4EB-6F046C57B5D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4BB24B17-CAD1-46C1-B730-00A89FE54553}">
      <dgm:prSet phldrT="[Text]"/>
      <dgm:spPr/>
      <dgm:t>
        <a:bodyPr/>
        <a:lstStyle/>
        <a:p>
          <a:r>
            <a:rPr lang="he-IL" dirty="0"/>
            <a:t>חליפין לא נכלל בלימוד של כסף </a:t>
          </a:r>
          <a:endParaRPr lang="en-IL" dirty="0"/>
        </a:p>
      </dgm:t>
    </dgm:pt>
    <dgm:pt modelId="{1692A7E4-16E4-4A5B-957C-F53C3DBC2952}" type="parTrans" cxnId="{8AAF92F5-500D-4586-8A50-304D35515A1E}">
      <dgm:prSet/>
      <dgm:spPr/>
      <dgm:t>
        <a:bodyPr/>
        <a:lstStyle/>
        <a:p>
          <a:endParaRPr lang="en-IL"/>
        </a:p>
      </dgm:t>
    </dgm:pt>
    <dgm:pt modelId="{07B006CD-AAD8-43EE-8B78-27B0F38B7E24}" type="sibTrans" cxnId="{8AAF92F5-500D-4586-8A50-304D35515A1E}">
      <dgm:prSet/>
      <dgm:spPr/>
      <dgm:t>
        <a:bodyPr/>
        <a:lstStyle/>
        <a:p>
          <a:endParaRPr lang="en-IL"/>
        </a:p>
      </dgm:t>
    </dgm:pt>
    <dgm:pt modelId="{3AE13634-6CAA-4D11-B488-180D541C6E64}">
      <dgm:prSet/>
      <dgm:spPr/>
      <dgm:t>
        <a:bodyPr/>
        <a:lstStyle/>
        <a:p>
          <a:r>
            <a:rPr lang="en-US" dirty="0"/>
            <a:t>For the Rambam, isn’t </a:t>
          </a:r>
          <a:r>
            <a:rPr lang="he-IL" dirty="0"/>
            <a:t>חליפין</a:t>
          </a:r>
          <a:r>
            <a:rPr lang="en-US" dirty="0"/>
            <a:t> a case of </a:t>
          </a:r>
          <a:r>
            <a:rPr lang="he-IL" dirty="0"/>
            <a:t>הגיע לידה הנאה</a:t>
          </a:r>
          <a:r>
            <a:rPr lang="en-US" dirty="0"/>
            <a:t>? So why shouldn’t it be included? </a:t>
          </a:r>
          <a:r>
            <a:rPr lang="he-IL" dirty="0"/>
            <a:t> </a:t>
          </a:r>
          <a:endParaRPr lang="en-US" dirty="0"/>
        </a:p>
      </dgm:t>
    </dgm:pt>
    <dgm:pt modelId="{B81C635C-CD59-405F-9A25-266F492369B1}" type="parTrans" cxnId="{AC895017-02A7-4226-B7FB-ABF7625F97C0}">
      <dgm:prSet/>
      <dgm:spPr/>
      <dgm:t>
        <a:bodyPr/>
        <a:lstStyle/>
        <a:p>
          <a:endParaRPr lang="en-IL"/>
        </a:p>
      </dgm:t>
    </dgm:pt>
    <dgm:pt modelId="{D102EE44-4113-4A0C-B398-728CCFB5CA5F}" type="sibTrans" cxnId="{AC895017-02A7-4226-B7FB-ABF7625F97C0}">
      <dgm:prSet/>
      <dgm:spPr/>
      <dgm:t>
        <a:bodyPr/>
        <a:lstStyle/>
        <a:p>
          <a:endParaRPr lang="en-IL"/>
        </a:p>
      </dgm:t>
    </dgm:pt>
    <dgm:pt modelId="{FB962121-97A8-4033-8092-1772C3633930}">
      <dgm:prSet phldrT="[Text]"/>
      <dgm:spPr/>
      <dgm:t>
        <a:bodyPr/>
        <a:lstStyle/>
        <a:p>
          <a:r>
            <a:rPr lang="en-US" dirty="0"/>
            <a:t>For </a:t>
          </a:r>
          <a:r>
            <a:rPr lang="en-US" dirty="0" err="1"/>
            <a:t>Tosfot</a:t>
          </a:r>
          <a:r>
            <a:rPr lang="en-US" dirty="0"/>
            <a:t> why didn’t the Torah include </a:t>
          </a:r>
          <a:r>
            <a:rPr lang="he-IL" dirty="0"/>
            <a:t>חליפין</a:t>
          </a:r>
          <a:r>
            <a:rPr lang="en-US" dirty="0"/>
            <a:t>?</a:t>
          </a:r>
          <a:endParaRPr lang="en-IL" dirty="0"/>
        </a:p>
      </dgm:t>
    </dgm:pt>
    <dgm:pt modelId="{C906A671-1A84-4AE1-9BDC-1180C835D07B}" type="parTrans" cxnId="{52BAF6D5-18FA-45DB-993E-6CA16749A0FE}">
      <dgm:prSet/>
      <dgm:spPr/>
      <dgm:t>
        <a:bodyPr/>
        <a:lstStyle/>
        <a:p>
          <a:endParaRPr lang="en-IL"/>
        </a:p>
      </dgm:t>
    </dgm:pt>
    <dgm:pt modelId="{001472F2-88AD-4291-9765-617A30C4C53E}" type="sibTrans" cxnId="{52BAF6D5-18FA-45DB-993E-6CA16749A0FE}">
      <dgm:prSet/>
      <dgm:spPr/>
      <dgm:t>
        <a:bodyPr/>
        <a:lstStyle/>
        <a:p>
          <a:endParaRPr lang="en-IL"/>
        </a:p>
      </dgm:t>
    </dgm:pt>
    <dgm:pt modelId="{648C75CF-0E8F-4482-A09C-46ABE95CF534}">
      <dgm:prSet/>
      <dgm:spPr/>
      <dgm:t>
        <a:bodyPr/>
        <a:lstStyle/>
        <a:p>
          <a:r>
            <a:rPr lang="he-IL" dirty="0"/>
            <a:t>קידושין אמור להיות נכלל </a:t>
          </a:r>
          <a:r>
            <a:rPr lang="he-IL" dirty="0" err="1"/>
            <a:t>בקיחה</a:t>
          </a:r>
          <a:r>
            <a:rPr lang="he-IL" dirty="0"/>
            <a:t> </a:t>
          </a:r>
          <a:r>
            <a:rPr lang="he-IL" dirty="0" err="1"/>
            <a:t>קיחה</a:t>
          </a:r>
          <a:endParaRPr lang="en-US" dirty="0"/>
        </a:p>
      </dgm:t>
    </dgm:pt>
    <dgm:pt modelId="{37E09D19-7793-4F8A-95D0-C0571BEEC200}" type="parTrans" cxnId="{62611228-1F37-4EFC-BA19-AAACE27C016C}">
      <dgm:prSet/>
      <dgm:spPr/>
      <dgm:t>
        <a:bodyPr/>
        <a:lstStyle/>
        <a:p>
          <a:endParaRPr lang="en-IL"/>
        </a:p>
      </dgm:t>
    </dgm:pt>
    <dgm:pt modelId="{74C67A46-E58F-4ACA-BA31-E9810DD83F76}" type="sibTrans" cxnId="{62611228-1F37-4EFC-BA19-AAACE27C016C}">
      <dgm:prSet/>
      <dgm:spPr/>
      <dgm:t>
        <a:bodyPr/>
        <a:lstStyle/>
        <a:p>
          <a:endParaRPr lang="en-IL"/>
        </a:p>
      </dgm:t>
    </dgm:pt>
    <dgm:pt modelId="{B94CC1E3-1657-402B-8439-FA84F789830E}">
      <dgm:prSet/>
      <dgm:spPr/>
      <dgm:t>
        <a:bodyPr/>
        <a:lstStyle/>
        <a:p>
          <a:r>
            <a:rPr lang="he-IL" dirty="0"/>
            <a:t>רשב"א- יש פגם בכבוד וחשיבות חליפין כלפי האישה</a:t>
          </a:r>
          <a:r>
            <a:rPr lang="en-US" dirty="0"/>
            <a:t> </a:t>
          </a:r>
        </a:p>
      </dgm:t>
    </dgm:pt>
    <dgm:pt modelId="{ED6886E2-4722-4987-8A45-6FA961F6E8D8}" type="parTrans" cxnId="{89EA29F8-47F7-4DE3-B47A-F068CC496689}">
      <dgm:prSet/>
      <dgm:spPr/>
      <dgm:t>
        <a:bodyPr/>
        <a:lstStyle/>
        <a:p>
          <a:endParaRPr lang="en-IL"/>
        </a:p>
      </dgm:t>
    </dgm:pt>
    <dgm:pt modelId="{093BA5C8-9EBE-4FDF-8684-24945A12E9F5}" type="sibTrans" cxnId="{89EA29F8-47F7-4DE3-B47A-F068CC496689}">
      <dgm:prSet/>
      <dgm:spPr/>
      <dgm:t>
        <a:bodyPr/>
        <a:lstStyle/>
        <a:p>
          <a:endParaRPr lang="en-IL"/>
        </a:p>
      </dgm:t>
    </dgm:pt>
    <dgm:pt modelId="{A10FBFBF-499D-4EDA-9F61-C73FE55B15F6}">
      <dgm:prSet/>
      <dgm:spPr/>
      <dgm:t>
        <a:bodyPr/>
        <a:lstStyle/>
        <a:p>
          <a:r>
            <a:rPr lang="en-US" dirty="0"/>
            <a:t>It fails to evoke the necessary feelings of being Respected and Valued?</a:t>
          </a:r>
        </a:p>
      </dgm:t>
    </dgm:pt>
    <dgm:pt modelId="{5C2B0BEA-9D17-4FFB-8CB0-29BE95A3ECEE}" type="parTrans" cxnId="{CA77D85C-D57C-47EB-938B-CB23B1EBB8D3}">
      <dgm:prSet/>
      <dgm:spPr/>
      <dgm:t>
        <a:bodyPr/>
        <a:lstStyle/>
        <a:p>
          <a:endParaRPr lang="en-IL"/>
        </a:p>
      </dgm:t>
    </dgm:pt>
    <dgm:pt modelId="{71D4CD9F-9943-447F-A6F5-2343CA00DF63}" type="sibTrans" cxnId="{CA77D85C-D57C-47EB-938B-CB23B1EBB8D3}">
      <dgm:prSet/>
      <dgm:spPr/>
      <dgm:t>
        <a:bodyPr/>
        <a:lstStyle/>
        <a:p>
          <a:endParaRPr lang="en-IL"/>
        </a:p>
      </dgm:t>
    </dgm:pt>
    <dgm:pt modelId="{B3A4C52F-F272-47C2-93F5-EBD024931DDD}">
      <dgm:prSet/>
      <dgm:spPr/>
      <dgm:t>
        <a:bodyPr/>
        <a:lstStyle/>
        <a:p>
          <a:r>
            <a:rPr lang="he-IL" dirty="0"/>
            <a:t>תוס </a:t>
          </a:r>
          <a:r>
            <a:rPr lang="he-IL" dirty="0" err="1"/>
            <a:t>רא"ש</a:t>
          </a:r>
          <a:r>
            <a:rPr lang="en-US" dirty="0"/>
            <a:t> -In reality she won’t accept it</a:t>
          </a:r>
        </a:p>
      </dgm:t>
    </dgm:pt>
    <dgm:pt modelId="{D0EB75F2-FC65-4670-8022-233EE6923277}" type="parTrans" cxnId="{875848A4-BBDB-4EEC-BA34-442EAB035042}">
      <dgm:prSet/>
      <dgm:spPr/>
      <dgm:t>
        <a:bodyPr/>
        <a:lstStyle/>
        <a:p>
          <a:endParaRPr lang="en-IL"/>
        </a:p>
      </dgm:t>
    </dgm:pt>
    <dgm:pt modelId="{D66AAF01-875B-465D-8E8F-31998C91E815}" type="sibTrans" cxnId="{875848A4-BBDB-4EEC-BA34-442EAB035042}">
      <dgm:prSet/>
      <dgm:spPr/>
      <dgm:t>
        <a:bodyPr/>
        <a:lstStyle/>
        <a:p>
          <a:endParaRPr lang="en-IL"/>
        </a:p>
      </dgm:t>
    </dgm:pt>
    <dgm:pt modelId="{A2E37DE7-C7D2-421E-A4EC-8EBDD3234A39}">
      <dgm:prSet/>
      <dgm:spPr/>
      <dgm:t>
        <a:bodyPr/>
        <a:lstStyle/>
        <a:p>
          <a:r>
            <a:rPr lang="en-US" dirty="0"/>
            <a:t>(and </a:t>
          </a:r>
          <a:r>
            <a:rPr lang="he-IL" dirty="0"/>
            <a:t>בטלה דעתה</a:t>
          </a:r>
          <a:r>
            <a:rPr lang="en-US" dirty="0"/>
            <a:t> if she does) </a:t>
          </a:r>
        </a:p>
      </dgm:t>
    </dgm:pt>
    <dgm:pt modelId="{B3028C06-E4DC-4A9E-98F1-B916D21F92AA}" type="parTrans" cxnId="{09B63C17-041D-4CEC-9DB2-49BC2362880D}">
      <dgm:prSet/>
      <dgm:spPr/>
      <dgm:t>
        <a:bodyPr/>
        <a:lstStyle/>
        <a:p>
          <a:endParaRPr lang="en-IL"/>
        </a:p>
      </dgm:t>
    </dgm:pt>
    <dgm:pt modelId="{BFDF2376-1EC1-4585-9F30-49F2468BCBE5}" type="sibTrans" cxnId="{09B63C17-041D-4CEC-9DB2-49BC2362880D}">
      <dgm:prSet/>
      <dgm:spPr/>
      <dgm:t>
        <a:bodyPr/>
        <a:lstStyle/>
        <a:p>
          <a:endParaRPr lang="en-IL"/>
        </a:p>
      </dgm:t>
    </dgm:pt>
    <dgm:pt modelId="{A10046E8-C880-44CC-A826-8BB3503D5992}">
      <dgm:prSet phldrT="[Text]"/>
      <dgm:spPr/>
      <dgm:t>
        <a:bodyPr/>
        <a:lstStyle/>
        <a:p>
          <a:r>
            <a:rPr lang="he-IL" dirty="0"/>
            <a:t>תוס- לאו בכלל כסף</a:t>
          </a:r>
          <a:endParaRPr lang="en-IL" dirty="0"/>
        </a:p>
      </dgm:t>
    </dgm:pt>
    <dgm:pt modelId="{10365703-2DA5-44F7-A96F-CEFC8F73F882}" type="parTrans" cxnId="{BCF1C643-5676-4241-9C39-BC717BB13A01}">
      <dgm:prSet/>
      <dgm:spPr/>
      <dgm:t>
        <a:bodyPr/>
        <a:lstStyle/>
        <a:p>
          <a:endParaRPr lang="en-IL"/>
        </a:p>
      </dgm:t>
    </dgm:pt>
    <dgm:pt modelId="{85E373B6-9334-4591-A4E2-2AFDF345F42E}" type="sibTrans" cxnId="{BCF1C643-5676-4241-9C39-BC717BB13A01}">
      <dgm:prSet/>
      <dgm:spPr/>
      <dgm:t>
        <a:bodyPr/>
        <a:lstStyle/>
        <a:p>
          <a:endParaRPr lang="en-IL"/>
        </a:p>
      </dgm:t>
    </dgm:pt>
    <dgm:pt modelId="{A966E8A6-4329-4B23-8EDB-7744247B2656}">
      <dgm:prSet phldrT="[Text]"/>
      <dgm:spPr/>
      <dgm:t>
        <a:bodyPr/>
        <a:lstStyle/>
        <a:p>
          <a:r>
            <a:rPr lang="he-IL" dirty="0" err="1"/>
            <a:t>ר"ן</a:t>
          </a:r>
          <a:r>
            <a:rPr lang="he-IL" dirty="0"/>
            <a:t> - לא יכול להיות בכלל הדרשה כיון דלא מקניה נפשה</a:t>
          </a:r>
          <a:endParaRPr lang="en-US" dirty="0"/>
        </a:p>
      </dgm:t>
    </dgm:pt>
    <dgm:pt modelId="{205045E0-9837-49E1-982D-E1B6767051E6}" type="parTrans" cxnId="{FD270916-B2A0-40B0-A8C8-86C8BCEAA8AB}">
      <dgm:prSet/>
      <dgm:spPr/>
      <dgm:t>
        <a:bodyPr/>
        <a:lstStyle/>
        <a:p>
          <a:endParaRPr lang="en-IL"/>
        </a:p>
      </dgm:t>
    </dgm:pt>
    <dgm:pt modelId="{10DD834F-F2DD-4464-A243-BCC9F4E19A23}" type="sibTrans" cxnId="{FD270916-B2A0-40B0-A8C8-86C8BCEAA8AB}">
      <dgm:prSet/>
      <dgm:spPr/>
      <dgm:t>
        <a:bodyPr/>
        <a:lstStyle/>
        <a:p>
          <a:endParaRPr lang="en-IL"/>
        </a:p>
      </dgm:t>
    </dgm:pt>
    <dgm:pt modelId="{C77D4D63-AE2A-4FB1-AD1D-791C53989A4A}">
      <dgm:prSet phldrT="[Text]"/>
      <dgm:spPr/>
      <dgm:t>
        <a:bodyPr/>
        <a:lstStyle/>
        <a:p>
          <a:r>
            <a:rPr lang="en-US" dirty="0"/>
            <a:t>The valid </a:t>
          </a:r>
          <a:r>
            <a:rPr lang="he-IL" dirty="0" err="1"/>
            <a:t>קנינים</a:t>
          </a:r>
          <a:r>
            <a:rPr lang="en-US" dirty="0"/>
            <a:t> are  shaped by reality</a:t>
          </a:r>
        </a:p>
      </dgm:t>
    </dgm:pt>
    <dgm:pt modelId="{AE014407-A3F8-4D95-AA9E-F51EFE24217D}" type="parTrans" cxnId="{CABB5FAB-9248-4208-81FF-6A6BA7CA2301}">
      <dgm:prSet/>
      <dgm:spPr/>
      <dgm:t>
        <a:bodyPr/>
        <a:lstStyle/>
        <a:p>
          <a:endParaRPr lang="en-IL"/>
        </a:p>
      </dgm:t>
    </dgm:pt>
    <dgm:pt modelId="{AC8FDB1F-7619-4CE7-AA24-81D53B568B82}" type="sibTrans" cxnId="{CABB5FAB-9248-4208-81FF-6A6BA7CA2301}">
      <dgm:prSet/>
      <dgm:spPr/>
      <dgm:t>
        <a:bodyPr/>
        <a:lstStyle/>
        <a:p>
          <a:endParaRPr lang="en-IL"/>
        </a:p>
      </dgm:t>
    </dgm:pt>
    <dgm:pt modelId="{B49E0F64-A2C8-4549-B7A4-AD3D06442A0D}">
      <dgm:prSet/>
      <dgm:spPr/>
      <dgm:t>
        <a:bodyPr/>
        <a:lstStyle/>
        <a:p>
          <a:r>
            <a:rPr lang="he-IL" dirty="0"/>
            <a:t>חליפין רגיל- מקודשת</a:t>
          </a:r>
          <a:br>
            <a:rPr lang="en-US" dirty="0"/>
          </a:br>
          <a:r>
            <a:rPr lang="he-IL" dirty="0"/>
            <a:t>התחייבות חליפין- אינה מקודשת</a:t>
          </a:r>
          <a:endParaRPr lang="en-US" dirty="0"/>
        </a:p>
      </dgm:t>
    </dgm:pt>
    <dgm:pt modelId="{32652027-B1E5-499B-9753-6481B97ECB5C}" type="parTrans" cxnId="{43E9AC56-DA49-4972-B440-B232F91E57AC}">
      <dgm:prSet/>
      <dgm:spPr/>
      <dgm:t>
        <a:bodyPr/>
        <a:lstStyle/>
        <a:p>
          <a:endParaRPr lang="en-IL"/>
        </a:p>
      </dgm:t>
    </dgm:pt>
    <dgm:pt modelId="{C7C43A82-CC3F-49F5-9A1C-7CDF96F00C46}" type="sibTrans" cxnId="{43E9AC56-DA49-4972-B440-B232F91E57AC}">
      <dgm:prSet/>
      <dgm:spPr/>
      <dgm:t>
        <a:bodyPr/>
        <a:lstStyle/>
        <a:p>
          <a:endParaRPr lang="en-IL"/>
        </a:p>
      </dgm:t>
    </dgm:pt>
    <dgm:pt modelId="{6697052A-ACDF-4B14-BB82-79C6F736B685}">
      <dgm:prSet/>
      <dgm:spPr/>
      <dgm:t>
        <a:bodyPr/>
        <a:lstStyle/>
        <a:p>
          <a:r>
            <a:rPr lang="he-IL" dirty="0"/>
            <a:t>תוס רי"ד</a:t>
          </a:r>
          <a:r>
            <a:rPr lang="en-US" dirty="0"/>
            <a:t> – </a:t>
          </a:r>
          <a:r>
            <a:rPr lang="en-US" dirty="0" err="1"/>
            <a:t>Chalipin</a:t>
          </a:r>
          <a:r>
            <a:rPr lang="en-US" dirty="0"/>
            <a:t> works for kiddushin. </a:t>
          </a:r>
        </a:p>
      </dgm:t>
    </dgm:pt>
    <dgm:pt modelId="{2F4F1405-DF79-4B0D-9B01-764B43EDDF61}" type="parTrans" cxnId="{CBABA135-30EF-43E3-BC37-9FB5E6C0F14A}">
      <dgm:prSet/>
      <dgm:spPr/>
      <dgm:t>
        <a:bodyPr/>
        <a:lstStyle/>
        <a:p>
          <a:endParaRPr lang="en-IL"/>
        </a:p>
      </dgm:t>
    </dgm:pt>
    <dgm:pt modelId="{C63F93FE-1CD4-4F9C-8CA5-F10F4F6648DB}" type="sibTrans" cxnId="{CBABA135-30EF-43E3-BC37-9FB5E6C0F14A}">
      <dgm:prSet/>
      <dgm:spPr/>
      <dgm:t>
        <a:bodyPr/>
        <a:lstStyle/>
        <a:p>
          <a:endParaRPr lang="en-IL"/>
        </a:p>
      </dgm:t>
    </dgm:pt>
    <dgm:pt modelId="{87569D9E-A472-4821-9077-62D5C1355CA5}">
      <dgm:prSet/>
      <dgm:spPr/>
      <dgm:t>
        <a:bodyPr/>
        <a:lstStyle/>
        <a:p>
          <a:r>
            <a:rPr lang="en-US" dirty="0"/>
            <a:t>You just cant be </a:t>
          </a:r>
          <a:r>
            <a:rPr lang="he-IL" dirty="0"/>
            <a:t>מקדש</a:t>
          </a:r>
          <a:r>
            <a:rPr lang="en-US" dirty="0"/>
            <a:t> by committing to later give </a:t>
          </a:r>
          <a:r>
            <a:rPr lang="he-IL" dirty="0"/>
            <a:t>קידושין</a:t>
          </a:r>
          <a:r>
            <a:rPr lang="en-US" dirty="0"/>
            <a:t>. (engagement) </a:t>
          </a:r>
        </a:p>
      </dgm:t>
    </dgm:pt>
    <dgm:pt modelId="{9F0F3F4E-CE4F-4B73-8018-19F5EEE74746}" type="parTrans" cxnId="{5A05A594-584A-44B4-AFC0-08DAE1840CA8}">
      <dgm:prSet/>
      <dgm:spPr/>
      <dgm:t>
        <a:bodyPr/>
        <a:lstStyle/>
        <a:p>
          <a:endParaRPr lang="en-IL"/>
        </a:p>
      </dgm:t>
    </dgm:pt>
    <dgm:pt modelId="{6F66230E-1DB0-4BD2-B445-EF1AE318273F}" type="sibTrans" cxnId="{5A05A594-584A-44B4-AFC0-08DAE1840CA8}">
      <dgm:prSet/>
      <dgm:spPr/>
      <dgm:t>
        <a:bodyPr/>
        <a:lstStyle/>
        <a:p>
          <a:endParaRPr lang="en-IL"/>
        </a:p>
      </dgm:t>
    </dgm:pt>
    <dgm:pt modelId="{FBE62DA8-B223-4A66-B503-CB15520E6EE6}" type="pres">
      <dgm:prSet presAssocID="{A0C67218-D0DB-464A-A4EB-6F046C57B5D6}" presName="hierChild1" presStyleCnt="0">
        <dgm:presLayoutVars>
          <dgm:chPref val="1"/>
          <dgm:dir/>
          <dgm:animOne val="branch"/>
          <dgm:animLvl val="lvl"/>
          <dgm:resizeHandles/>
        </dgm:presLayoutVars>
      </dgm:prSet>
      <dgm:spPr/>
    </dgm:pt>
    <dgm:pt modelId="{4B787BCC-25CD-4C7E-B511-895A1CD6EBC5}" type="pres">
      <dgm:prSet presAssocID="{4BB24B17-CAD1-46C1-B730-00A89FE54553}" presName="hierRoot1" presStyleCnt="0"/>
      <dgm:spPr/>
    </dgm:pt>
    <dgm:pt modelId="{B1DAF0DA-5D6F-4D43-BB4B-A472F225F660}" type="pres">
      <dgm:prSet presAssocID="{4BB24B17-CAD1-46C1-B730-00A89FE54553}" presName="composite" presStyleCnt="0"/>
      <dgm:spPr/>
    </dgm:pt>
    <dgm:pt modelId="{A4FD0470-1618-478F-B9AF-05EE2C1A4167}" type="pres">
      <dgm:prSet presAssocID="{4BB24B17-CAD1-46C1-B730-00A89FE54553}" presName="background" presStyleLbl="node0" presStyleIdx="0" presStyleCnt="3"/>
      <dgm:spPr/>
    </dgm:pt>
    <dgm:pt modelId="{D3AC76A4-C112-4A93-B358-C314AD16B88A}" type="pres">
      <dgm:prSet presAssocID="{4BB24B17-CAD1-46C1-B730-00A89FE54553}" presName="text" presStyleLbl="fgAcc0" presStyleIdx="0" presStyleCnt="3">
        <dgm:presLayoutVars>
          <dgm:chPref val="3"/>
        </dgm:presLayoutVars>
      </dgm:prSet>
      <dgm:spPr/>
    </dgm:pt>
    <dgm:pt modelId="{C04A5959-BB0E-44AA-8FBC-B7C1D0DEECFE}" type="pres">
      <dgm:prSet presAssocID="{4BB24B17-CAD1-46C1-B730-00A89FE54553}" presName="hierChild2" presStyleCnt="0"/>
      <dgm:spPr/>
    </dgm:pt>
    <dgm:pt modelId="{0C84B72F-2F18-467E-9839-B8B67700FB56}" type="pres">
      <dgm:prSet presAssocID="{10365703-2DA5-44F7-A96F-CEFC8F73F882}" presName="Name10" presStyleLbl="parChTrans1D2" presStyleIdx="0" presStyleCnt="6"/>
      <dgm:spPr/>
    </dgm:pt>
    <dgm:pt modelId="{4EC5145E-41F9-4CAE-915D-86F05F87A1A6}" type="pres">
      <dgm:prSet presAssocID="{A10046E8-C880-44CC-A826-8BB3503D5992}" presName="hierRoot2" presStyleCnt="0"/>
      <dgm:spPr/>
    </dgm:pt>
    <dgm:pt modelId="{ED46A318-F34B-45C7-9966-07F668ECA271}" type="pres">
      <dgm:prSet presAssocID="{A10046E8-C880-44CC-A826-8BB3503D5992}" presName="composite2" presStyleCnt="0"/>
      <dgm:spPr/>
    </dgm:pt>
    <dgm:pt modelId="{3D6E1A56-1E0D-40F8-A9C9-33413884EE6C}" type="pres">
      <dgm:prSet presAssocID="{A10046E8-C880-44CC-A826-8BB3503D5992}" presName="background2" presStyleLbl="node2" presStyleIdx="0" presStyleCnt="6"/>
      <dgm:spPr/>
    </dgm:pt>
    <dgm:pt modelId="{7EC225A0-5CD0-4C7E-A09D-3119695E7A4D}" type="pres">
      <dgm:prSet presAssocID="{A10046E8-C880-44CC-A826-8BB3503D5992}" presName="text2" presStyleLbl="fgAcc2" presStyleIdx="0" presStyleCnt="6">
        <dgm:presLayoutVars>
          <dgm:chPref val="3"/>
        </dgm:presLayoutVars>
      </dgm:prSet>
      <dgm:spPr/>
    </dgm:pt>
    <dgm:pt modelId="{B6355DAA-024B-4DBA-B13E-18D6C68801B9}" type="pres">
      <dgm:prSet presAssocID="{A10046E8-C880-44CC-A826-8BB3503D5992}" presName="hierChild3" presStyleCnt="0"/>
      <dgm:spPr/>
    </dgm:pt>
    <dgm:pt modelId="{9F708F0B-EC1A-4E71-8FD0-FE4B0838D847}" type="pres">
      <dgm:prSet presAssocID="{C906A671-1A84-4AE1-9BDC-1180C835D07B}" presName="Name17" presStyleLbl="parChTrans1D3" presStyleIdx="0" presStyleCnt="5"/>
      <dgm:spPr/>
    </dgm:pt>
    <dgm:pt modelId="{A044A480-6542-4B15-A6C1-C9375811E12A}" type="pres">
      <dgm:prSet presAssocID="{FB962121-97A8-4033-8092-1772C3633930}" presName="hierRoot3" presStyleCnt="0"/>
      <dgm:spPr/>
    </dgm:pt>
    <dgm:pt modelId="{F4373D40-4CC8-42E1-AFC3-89C2D88E9DAD}" type="pres">
      <dgm:prSet presAssocID="{FB962121-97A8-4033-8092-1772C3633930}" presName="composite3" presStyleCnt="0"/>
      <dgm:spPr/>
    </dgm:pt>
    <dgm:pt modelId="{BF1A2CE4-ADCB-4E50-8EF1-0C143D13A924}" type="pres">
      <dgm:prSet presAssocID="{FB962121-97A8-4033-8092-1772C3633930}" presName="background3" presStyleLbl="node3" presStyleIdx="0" presStyleCnt="5"/>
      <dgm:spPr>
        <a:solidFill>
          <a:srgbClr val="FF0000"/>
        </a:solidFill>
      </dgm:spPr>
    </dgm:pt>
    <dgm:pt modelId="{160E9854-12BE-4EB6-BF81-F751B724681E}" type="pres">
      <dgm:prSet presAssocID="{FB962121-97A8-4033-8092-1772C3633930}" presName="text3" presStyleLbl="fgAcc3" presStyleIdx="0" presStyleCnt="5">
        <dgm:presLayoutVars>
          <dgm:chPref val="3"/>
        </dgm:presLayoutVars>
      </dgm:prSet>
      <dgm:spPr/>
    </dgm:pt>
    <dgm:pt modelId="{E3671B28-1BFD-4A61-8342-170699C79371}" type="pres">
      <dgm:prSet presAssocID="{FB962121-97A8-4033-8092-1772C3633930}" presName="hierChild4" presStyleCnt="0"/>
      <dgm:spPr/>
    </dgm:pt>
    <dgm:pt modelId="{EE44F250-C0E5-4EC1-A56E-1C5485C18274}" type="pres">
      <dgm:prSet presAssocID="{B81C635C-CD59-405F-9A25-266F492369B1}" presName="Name10" presStyleLbl="parChTrans1D2" presStyleIdx="1" presStyleCnt="6"/>
      <dgm:spPr/>
    </dgm:pt>
    <dgm:pt modelId="{D47B6A71-F21D-438C-8FE2-4B42852CD282}" type="pres">
      <dgm:prSet presAssocID="{3AE13634-6CAA-4D11-B488-180D541C6E64}" presName="hierRoot2" presStyleCnt="0"/>
      <dgm:spPr/>
    </dgm:pt>
    <dgm:pt modelId="{C3DE6F85-C442-4CDB-889B-E94255574B92}" type="pres">
      <dgm:prSet presAssocID="{3AE13634-6CAA-4D11-B488-180D541C6E64}" presName="composite2" presStyleCnt="0"/>
      <dgm:spPr/>
    </dgm:pt>
    <dgm:pt modelId="{8D4A0E8B-213A-4227-BD82-C61E01E427CF}" type="pres">
      <dgm:prSet presAssocID="{3AE13634-6CAA-4D11-B488-180D541C6E64}" presName="background2" presStyleLbl="node2" presStyleIdx="1" presStyleCnt="6"/>
      <dgm:spPr>
        <a:solidFill>
          <a:srgbClr val="FF0000"/>
        </a:solidFill>
      </dgm:spPr>
    </dgm:pt>
    <dgm:pt modelId="{01C97A66-420E-4485-84E6-E51455DC6D67}" type="pres">
      <dgm:prSet presAssocID="{3AE13634-6CAA-4D11-B488-180D541C6E64}" presName="text2" presStyleLbl="fgAcc2" presStyleIdx="1" presStyleCnt="6">
        <dgm:presLayoutVars>
          <dgm:chPref val="3"/>
        </dgm:presLayoutVars>
      </dgm:prSet>
      <dgm:spPr/>
    </dgm:pt>
    <dgm:pt modelId="{339F58D4-4C3B-44FC-865A-CF96B58DCD83}" type="pres">
      <dgm:prSet presAssocID="{3AE13634-6CAA-4D11-B488-180D541C6E64}" presName="hierChild3" presStyleCnt="0"/>
      <dgm:spPr/>
    </dgm:pt>
    <dgm:pt modelId="{4CF44CB0-7E57-4BDC-BE6A-5E1F4E9E95F1}" type="pres">
      <dgm:prSet presAssocID="{205045E0-9837-49E1-982D-E1B6767051E6}" presName="Name10" presStyleLbl="parChTrans1D2" presStyleIdx="2" presStyleCnt="6"/>
      <dgm:spPr/>
    </dgm:pt>
    <dgm:pt modelId="{22395FD3-F264-43A0-BE7B-32F03AB9C0C9}" type="pres">
      <dgm:prSet presAssocID="{A966E8A6-4329-4B23-8EDB-7744247B2656}" presName="hierRoot2" presStyleCnt="0"/>
      <dgm:spPr/>
    </dgm:pt>
    <dgm:pt modelId="{798B99D6-86F2-4644-80C0-8B0D928EF01D}" type="pres">
      <dgm:prSet presAssocID="{A966E8A6-4329-4B23-8EDB-7744247B2656}" presName="composite2" presStyleCnt="0"/>
      <dgm:spPr/>
    </dgm:pt>
    <dgm:pt modelId="{E08B007D-72DE-4D0D-BF45-BC2D6127F3DE}" type="pres">
      <dgm:prSet presAssocID="{A966E8A6-4329-4B23-8EDB-7744247B2656}" presName="background2" presStyleLbl="node2" presStyleIdx="2" presStyleCnt="6"/>
      <dgm:spPr/>
    </dgm:pt>
    <dgm:pt modelId="{7E512905-42AE-46B4-845F-47583A1A5189}" type="pres">
      <dgm:prSet presAssocID="{A966E8A6-4329-4B23-8EDB-7744247B2656}" presName="text2" presStyleLbl="fgAcc2" presStyleIdx="2" presStyleCnt="6">
        <dgm:presLayoutVars>
          <dgm:chPref val="3"/>
        </dgm:presLayoutVars>
      </dgm:prSet>
      <dgm:spPr/>
    </dgm:pt>
    <dgm:pt modelId="{F6572003-B5D5-47D1-BAD6-200D035D46B6}" type="pres">
      <dgm:prSet presAssocID="{A966E8A6-4329-4B23-8EDB-7744247B2656}" presName="hierChild3" presStyleCnt="0"/>
      <dgm:spPr/>
    </dgm:pt>
    <dgm:pt modelId="{5B5F4058-B677-4467-9797-F16257C22FD7}" type="pres">
      <dgm:prSet presAssocID="{AE014407-A3F8-4D95-AA9E-F51EFE24217D}" presName="Name17" presStyleLbl="parChTrans1D3" presStyleIdx="1" presStyleCnt="5"/>
      <dgm:spPr/>
    </dgm:pt>
    <dgm:pt modelId="{9859F5E9-FF30-43A6-BD56-64EE72838707}" type="pres">
      <dgm:prSet presAssocID="{C77D4D63-AE2A-4FB1-AD1D-791C53989A4A}" presName="hierRoot3" presStyleCnt="0"/>
      <dgm:spPr/>
    </dgm:pt>
    <dgm:pt modelId="{BDE8C55A-138C-437C-B037-898D9BA9925E}" type="pres">
      <dgm:prSet presAssocID="{C77D4D63-AE2A-4FB1-AD1D-791C53989A4A}" presName="composite3" presStyleCnt="0"/>
      <dgm:spPr/>
    </dgm:pt>
    <dgm:pt modelId="{F0EDA65E-B63F-43AB-979E-2894C6E8C442}" type="pres">
      <dgm:prSet presAssocID="{C77D4D63-AE2A-4FB1-AD1D-791C53989A4A}" presName="background3" presStyleLbl="node3" presStyleIdx="1" presStyleCnt="5"/>
      <dgm:spPr/>
    </dgm:pt>
    <dgm:pt modelId="{74150DEE-F213-4A73-9F76-2ABE0686AEFB}" type="pres">
      <dgm:prSet presAssocID="{C77D4D63-AE2A-4FB1-AD1D-791C53989A4A}" presName="text3" presStyleLbl="fgAcc3" presStyleIdx="1" presStyleCnt="5">
        <dgm:presLayoutVars>
          <dgm:chPref val="3"/>
        </dgm:presLayoutVars>
      </dgm:prSet>
      <dgm:spPr/>
    </dgm:pt>
    <dgm:pt modelId="{8521FDDD-DC59-470C-AAC7-97760714F0C7}" type="pres">
      <dgm:prSet presAssocID="{C77D4D63-AE2A-4FB1-AD1D-791C53989A4A}" presName="hierChild4" presStyleCnt="0"/>
      <dgm:spPr/>
    </dgm:pt>
    <dgm:pt modelId="{6347EFA8-D520-4C76-966D-95826174C1D1}" type="pres">
      <dgm:prSet presAssocID="{648C75CF-0E8F-4482-A09C-46ABE95CF534}" presName="hierRoot1" presStyleCnt="0"/>
      <dgm:spPr/>
    </dgm:pt>
    <dgm:pt modelId="{A61B7BAF-663C-43B5-8487-D5F4F6867640}" type="pres">
      <dgm:prSet presAssocID="{648C75CF-0E8F-4482-A09C-46ABE95CF534}" presName="composite" presStyleCnt="0"/>
      <dgm:spPr/>
    </dgm:pt>
    <dgm:pt modelId="{C4DC4B09-98FB-44DC-ADA7-594A73898C45}" type="pres">
      <dgm:prSet presAssocID="{648C75CF-0E8F-4482-A09C-46ABE95CF534}" presName="background" presStyleLbl="node0" presStyleIdx="1" presStyleCnt="3"/>
      <dgm:spPr/>
    </dgm:pt>
    <dgm:pt modelId="{B1184E65-9197-4227-BD60-99005A02B707}" type="pres">
      <dgm:prSet presAssocID="{648C75CF-0E8F-4482-A09C-46ABE95CF534}" presName="text" presStyleLbl="fgAcc0" presStyleIdx="1" presStyleCnt="3">
        <dgm:presLayoutVars>
          <dgm:chPref val="3"/>
        </dgm:presLayoutVars>
      </dgm:prSet>
      <dgm:spPr/>
    </dgm:pt>
    <dgm:pt modelId="{FD89544E-07B6-4648-BEB0-20AEDC382C77}" type="pres">
      <dgm:prSet presAssocID="{648C75CF-0E8F-4482-A09C-46ABE95CF534}" presName="hierChild2" presStyleCnt="0"/>
      <dgm:spPr/>
    </dgm:pt>
    <dgm:pt modelId="{18FEC837-EDB5-495C-989C-107A10CA3513}" type="pres">
      <dgm:prSet presAssocID="{ED6886E2-4722-4987-8A45-6FA961F6E8D8}" presName="Name10" presStyleLbl="parChTrans1D2" presStyleIdx="3" presStyleCnt="6"/>
      <dgm:spPr/>
    </dgm:pt>
    <dgm:pt modelId="{931ACBE7-5C49-4664-93EC-26E8D12077FF}" type="pres">
      <dgm:prSet presAssocID="{B94CC1E3-1657-402B-8439-FA84F789830E}" presName="hierRoot2" presStyleCnt="0"/>
      <dgm:spPr/>
    </dgm:pt>
    <dgm:pt modelId="{CFA599D6-E273-4720-B3A6-20111D91FB10}" type="pres">
      <dgm:prSet presAssocID="{B94CC1E3-1657-402B-8439-FA84F789830E}" presName="composite2" presStyleCnt="0"/>
      <dgm:spPr/>
    </dgm:pt>
    <dgm:pt modelId="{F7F18B81-568E-42B5-8440-EAE389980C95}" type="pres">
      <dgm:prSet presAssocID="{B94CC1E3-1657-402B-8439-FA84F789830E}" presName="background2" presStyleLbl="node2" presStyleIdx="3" presStyleCnt="6"/>
      <dgm:spPr/>
    </dgm:pt>
    <dgm:pt modelId="{DD037A8B-B526-49A2-B049-A09D493BD633}" type="pres">
      <dgm:prSet presAssocID="{B94CC1E3-1657-402B-8439-FA84F789830E}" presName="text2" presStyleLbl="fgAcc2" presStyleIdx="3" presStyleCnt="6">
        <dgm:presLayoutVars>
          <dgm:chPref val="3"/>
        </dgm:presLayoutVars>
      </dgm:prSet>
      <dgm:spPr/>
    </dgm:pt>
    <dgm:pt modelId="{01F2A72F-CB3C-455F-97CC-476C5625D53A}" type="pres">
      <dgm:prSet presAssocID="{B94CC1E3-1657-402B-8439-FA84F789830E}" presName="hierChild3" presStyleCnt="0"/>
      <dgm:spPr/>
    </dgm:pt>
    <dgm:pt modelId="{10C1AC93-B70E-4707-8D38-C0749FB06A14}" type="pres">
      <dgm:prSet presAssocID="{5C2B0BEA-9D17-4FFB-8CB0-29BE95A3ECEE}" presName="Name17" presStyleLbl="parChTrans1D3" presStyleIdx="2" presStyleCnt="5"/>
      <dgm:spPr/>
    </dgm:pt>
    <dgm:pt modelId="{809632ED-BB4B-4C3B-AE03-09FBDF428280}" type="pres">
      <dgm:prSet presAssocID="{A10FBFBF-499D-4EDA-9F61-C73FE55B15F6}" presName="hierRoot3" presStyleCnt="0"/>
      <dgm:spPr/>
    </dgm:pt>
    <dgm:pt modelId="{C75A3A2B-B703-4B45-8DAB-7F0DF0663E56}" type="pres">
      <dgm:prSet presAssocID="{A10FBFBF-499D-4EDA-9F61-C73FE55B15F6}" presName="composite3" presStyleCnt="0"/>
      <dgm:spPr/>
    </dgm:pt>
    <dgm:pt modelId="{9BD7F639-D88A-4D52-A9E1-870001DD5336}" type="pres">
      <dgm:prSet presAssocID="{A10FBFBF-499D-4EDA-9F61-C73FE55B15F6}" presName="background3" presStyleLbl="node3" presStyleIdx="2" presStyleCnt="5"/>
      <dgm:spPr/>
    </dgm:pt>
    <dgm:pt modelId="{F4A840F9-7857-49F6-9423-888E0651BB88}" type="pres">
      <dgm:prSet presAssocID="{A10FBFBF-499D-4EDA-9F61-C73FE55B15F6}" presName="text3" presStyleLbl="fgAcc3" presStyleIdx="2" presStyleCnt="5">
        <dgm:presLayoutVars>
          <dgm:chPref val="3"/>
        </dgm:presLayoutVars>
      </dgm:prSet>
      <dgm:spPr/>
    </dgm:pt>
    <dgm:pt modelId="{AAACA440-0D47-41AD-B25D-54FF6E7613EE}" type="pres">
      <dgm:prSet presAssocID="{A10FBFBF-499D-4EDA-9F61-C73FE55B15F6}" presName="hierChild4" presStyleCnt="0"/>
      <dgm:spPr/>
    </dgm:pt>
    <dgm:pt modelId="{4F69C38B-704C-4709-AD4C-AA9D91B9DB3A}" type="pres">
      <dgm:prSet presAssocID="{D0EB75F2-FC65-4670-8022-233EE6923277}" presName="Name10" presStyleLbl="parChTrans1D2" presStyleIdx="4" presStyleCnt="6"/>
      <dgm:spPr/>
    </dgm:pt>
    <dgm:pt modelId="{1CDB6B62-BE9C-4600-BBED-D3A2B8C698D9}" type="pres">
      <dgm:prSet presAssocID="{B3A4C52F-F272-47C2-93F5-EBD024931DDD}" presName="hierRoot2" presStyleCnt="0"/>
      <dgm:spPr/>
    </dgm:pt>
    <dgm:pt modelId="{CA2E15DA-E4B4-447B-BD5D-9CA2C506C5C7}" type="pres">
      <dgm:prSet presAssocID="{B3A4C52F-F272-47C2-93F5-EBD024931DDD}" presName="composite2" presStyleCnt="0"/>
      <dgm:spPr/>
    </dgm:pt>
    <dgm:pt modelId="{5B54A6D8-AE16-4135-9838-DE4816339A51}" type="pres">
      <dgm:prSet presAssocID="{B3A4C52F-F272-47C2-93F5-EBD024931DDD}" presName="background2" presStyleLbl="node2" presStyleIdx="4" presStyleCnt="6"/>
      <dgm:spPr/>
    </dgm:pt>
    <dgm:pt modelId="{0397DF04-A7A7-4CAA-BBAC-59BAEDA2306B}" type="pres">
      <dgm:prSet presAssocID="{B3A4C52F-F272-47C2-93F5-EBD024931DDD}" presName="text2" presStyleLbl="fgAcc2" presStyleIdx="4" presStyleCnt="6">
        <dgm:presLayoutVars>
          <dgm:chPref val="3"/>
        </dgm:presLayoutVars>
      </dgm:prSet>
      <dgm:spPr/>
    </dgm:pt>
    <dgm:pt modelId="{5073A554-1A58-489E-933B-2B302375E8E7}" type="pres">
      <dgm:prSet presAssocID="{B3A4C52F-F272-47C2-93F5-EBD024931DDD}" presName="hierChild3" presStyleCnt="0"/>
      <dgm:spPr/>
    </dgm:pt>
    <dgm:pt modelId="{798707D9-3D5B-463F-A809-6111312656C2}" type="pres">
      <dgm:prSet presAssocID="{B3028C06-E4DC-4A9E-98F1-B916D21F92AA}" presName="Name17" presStyleLbl="parChTrans1D3" presStyleIdx="3" presStyleCnt="5"/>
      <dgm:spPr/>
    </dgm:pt>
    <dgm:pt modelId="{963066D6-3E3E-4471-B9BE-D2467290FC4D}" type="pres">
      <dgm:prSet presAssocID="{A2E37DE7-C7D2-421E-A4EC-8EBDD3234A39}" presName="hierRoot3" presStyleCnt="0"/>
      <dgm:spPr/>
    </dgm:pt>
    <dgm:pt modelId="{FB07FFA7-A2D7-4A81-AD1E-37038BD5334A}" type="pres">
      <dgm:prSet presAssocID="{A2E37DE7-C7D2-421E-A4EC-8EBDD3234A39}" presName="composite3" presStyleCnt="0"/>
      <dgm:spPr/>
    </dgm:pt>
    <dgm:pt modelId="{24A3B9C5-FA8C-4E7C-B94A-505D4391DB0B}" type="pres">
      <dgm:prSet presAssocID="{A2E37DE7-C7D2-421E-A4EC-8EBDD3234A39}" presName="background3" presStyleLbl="node3" presStyleIdx="3" presStyleCnt="5"/>
      <dgm:spPr/>
    </dgm:pt>
    <dgm:pt modelId="{838D97E4-BBBB-4086-B4B3-3E700B81C140}" type="pres">
      <dgm:prSet presAssocID="{A2E37DE7-C7D2-421E-A4EC-8EBDD3234A39}" presName="text3" presStyleLbl="fgAcc3" presStyleIdx="3" presStyleCnt="5">
        <dgm:presLayoutVars>
          <dgm:chPref val="3"/>
        </dgm:presLayoutVars>
      </dgm:prSet>
      <dgm:spPr/>
    </dgm:pt>
    <dgm:pt modelId="{AF0C7639-4B75-4F4F-8697-5B14FA228344}" type="pres">
      <dgm:prSet presAssocID="{A2E37DE7-C7D2-421E-A4EC-8EBDD3234A39}" presName="hierChild4" presStyleCnt="0"/>
      <dgm:spPr/>
    </dgm:pt>
    <dgm:pt modelId="{798C573B-327F-40E7-9B6C-0613982BA24F}" type="pres">
      <dgm:prSet presAssocID="{B49E0F64-A2C8-4549-B7A4-AD3D06442A0D}" presName="hierRoot1" presStyleCnt="0"/>
      <dgm:spPr/>
    </dgm:pt>
    <dgm:pt modelId="{41BD290C-567D-4EE8-9907-E97EF1B96A81}" type="pres">
      <dgm:prSet presAssocID="{B49E0F64-A2C8-4549-B7A4-AD3D06442A0D}" presName="composite" presStyleCnt="0"/>
      <dgm:spPr/>
    </dgm:pt>
    <dgm:pt modelId="{D010A9A9-CF30-4D1F-961A-EB80844FB45F}" type="pres">
      <dgm:prSet presAssocID="{B49E0F64-A2C8-4549-B7A4-AD3D06442A0D}" presName="background" presStyleLbl="node0" presStyleIdx="2" presStyleCnt="3"/>
      <dgm:spPr/>
    </dgm:pt>
    <dgm:pt modelId="{EC6A1713-A9BF-4C4E-A424-15BD0AC567F6}" type="pres">
      <dgm:prSet presAssocID="{B49E0F64-A2C8-4549-B7A4-AD3D06442A0D}" presName="text" presStyleLbl="fgAcc0" presStyleIdx="2" presStyleCnt="3">
        <dgm:presLayoutVars>
          <dgm:chPref val="3"/>
        </dgm:presLayoutVars>
      </dgm:prSet>
      <dgm:spPr/>
    </dgm:pt>
    <dgm:pt modelId="{3E73D44A-3293-4AD5-B5EB-27593805CD5A}" type="pres">
      <dgm:prSet presAssocID="{B49E0F64-A2C8-4549-B7A4-AD3D06442A0D}" presName="hierChild2" presStyleCnt="0"/>
      <dgm:spPr/>
    </dgm:pt>
    <dgm:pt modelId="{EB88B021-2129-499C-80E6-334AFABFC88B}" type="pres">
      <dgm:prSet presAssocID="{2F4F1405-DF79-4B0D-9B01-764B43EDDF61}" presName="Name10" presStyleLbl="parChTrans1D2" presStyleIdx="5" presStyleCnt="6"/>
      <dgm:spPr/>
    </dgm:pt>
    <dgm:pt modelId="{3B35B6F3-7F8C-4CEB-8AB0-31B87EBD6471}" type="pres">
      <dgm:prSet presAssocID="{6697052A-ACDF-4B14-BB82-79C6F736B685}" presName="hierRoot2" presStyleCnt="0"/>
      <dgm:spPr/>
    </dgm:pt>
    <dgm:pt modelId="{A0EF5299-7C53-49A8-A700-FFB1F29D657A}" type="pres">
      <dgm:prSet presAssocID="{6697052A-ACDF-4B14-BB82-79C6F736B685}" presName="composite2" presStyleCnt="0"/>
      <dgm:spPr/>
    </dgm:pt>
    <dgm:pt modelId="{7E3449DC-0820-469F-9E6F-224F0FC3982F}" type="pres">
      <dgm:prSet presAssocID="{6697052A-ACDF-4B14-BB82-79C6F736B685}" presName="background2" presStyleLbl="node2" presStyleIdx="5" presStyleCnt="6"/>
      <dgm:spPr/>
    </dgm:pt>
    <dgm:pt modelId="{46313D5B-4244-4E3D-9FC4-429109E144FD}" type="pres">
      <dgm:prSet presAssocID="{6697052A-ACDF-4B14-BB82-79C6F736B685}" presName="text2" presStyleLbl="fgAcc2" presStyleIdx="5" presStyleCnt="6">
        <dgm:presLayoutVars>
          <dgm:chPref val="3"/>
        </dgm:presLayoutVars>
      </dgm:prSet>
      <dgm:spPr/>
    </dgm:pt>
    <dgm:pt modelId="{EA705584-2B2A-4E1C-9842-E99CD65D3276}" type="pres">
      <dgm:prSet presAssocID="{6697052A-ACDF-4B14-BB82-79C6F736B685}" presName="hierChild3" presStyleCnt="0"/>
      <dgm:spPr/>
    </dgm:pt>
    <dgm:pt modelId="{E6A84434-C9D3-42CE-B273-32D9B2B62327}" type="pres">
      <dgm:prSet presAssocID="{9F0F3F4E-CE4F-4B73-8018-19F5EEE74746}" presName="Name17" presStyleLbl="parChTrans1D3" presStyleIdx="4" presStyleCnt="5"/>
      <dgm:spPr/>
    </dgm:pt>
    <dgm:pt modelId="{3D4D7AFB-260E-4A04-9328-39437FF4BF07}" type="pres">
      <dgm:prSet presAssocID="{87569D9E-A472-4821-9077-62D5C1355CA5}" presName="hierRoot3" presStyleCnt="0"/>
      <dgm:spPr/>
    </dgm:pt>
    <dgm:pt modelId="{35CF46FD-FA01-4AEF-8FC7-CFE2DFC17104}" type="pres">
      <dgm:prSet presAssocID="{87569D9E-A472-4821-9077-62D5C1355CA5}" presName="composite3" presStyleCnt="0"/>
      <dgm:spPr/>
    </dgm:pt>
    <dgm:pt modelId="{24125FA0-B8D4-4C6E-9061-1678C6972708}" type="pres">
      <dgm:prSet presAssocID="{87569D9E-A472-4821-9077-62D5C1355CA5}" presName="background3" presStyleLbl="node3" presStyleIdx="4" presStyleCnt="5"/>
      <dgm:spPr/>
    </dgm:pt>
    <dgm:pt modelId="{1522AF5D-ACA4-478B-AED9-D711089C30CD}" type="pres">
      <dgm:prSet presAssocID="{87569D9E-A472-4821-9077-62D5C1355CA5}" presName="text3" presStyleLbl="fgAcc3" presStyleIdx="4" presStyleCnt="5">
        <dgm:presLayoutVars>
          <dgm:chPref val="3"/>
        </dgm:presLayoutVars>
      </dgm:prSet>
      <dgm:spPr/>
    </dgm:pt>
    <dgm:pt modelId="{7FEE14FD-96AD-4BF5-A365-05FA3F0DA8AD}" type="pres">
      <dgm:prSet presAssocID="{87569D9E-A472-4821-9077-62D5C1355CA5}" presName="hierChild4" presStyleCnt="0"/>
      <dgm:spPr/>
    </dgm:pt>
  </dgm:ptLst>
  <dgm:cxnLst>
    <dgm:cxn modelId="{C6AB1608-3D5E-4985-BFB7-B7397CA90474}" type="presOf" srcId="{A10FBFBF-499D-4EDA-9F61-C73FE55B15F6}" destId="{F4A840F9-7857-49F6-9423-888E0651BB88}" srcOrd="0" destOrd="0" presId="urn:microsoft.com/office/officeart/2005/8/layout/hierarchy1"/>
    <dgm:cxn modelId="{FF864D08-CDBF-43AE-A774-9F5C554D5CEF}" type="presOf" srcId="{D0EB75F2-FC65-4670-8022-233EE6923277}" destId="{4F69C38B-704C-4709-AD4C-AA9D91B9DB3A}" srcOrd="0" destOrd="0" presId="urn:microsoft.com/office/officeart/2005/8/layout/hierarchy1"/>
    <dgm:cxn modelId="{FD270916-B2A0-40B0-A8C8-86C8BCEAA8AB}" srcId="{4BB24B17-CAD1-46C1-B730-00A89FE54553}" destId="{A966E8A6-4329-4B23-8EDB-7744247B2656}" srcOrd="2" destOrd="0" parTransId="{205045E0-9837-49E1-982D-E1B6767051E6}" sibTransId="{10DD834F-F2DD-4464-A243-BCC9F4E19A23}"/>
    <dgm:cxn modelId="{09B63C17-041D-4CEC-9DB2-49BC2362880D}" srcId="{B3A4C52F-F272-47C2-93F5-EBD024931DDD}" destId="{A2E37DE7-C7D2-421E-A4EC-8EBDD3234A39}" srcOrd="0" destOrd="0" parTransId="{B3028C06-E4DC-4A9E-98F1-B916D21F92AA}" sibTransId="{BFDF2376-1EC1-4585-9F30-49F2468BCBE5}"/>
    <dgm:cxn modelId="{AC895017-02A7-4226-B7FB-ABF7625F97C0}" srcId="{4BB24B17-CAD1-46C1-B730-00A89FE54553}" destId="{3AE13634-6CAA-4D11-B488-180D541C6E64}" srcOrd="1" destOrd="0" parTransId="{B81C635C-CD59-405F-9A25-266F492369B1}" sibTransId="{D102EE44-4113-4A0C-B398-728CCFB5CA5F}"/>
    <dgm:cxn modelId="{7485931A-717D-4FAD-A0CD-F608F086817D}" type="presOf" srcId="{10365703-2DA5-44F7-A96F-CEFC8F73F882}" destId="{0C84B72F-2F18-467E-9839-B8B67700FB56}" srcOrd="0" destOrd="0" presId="urn:microsoft.com/office/officeart/2005/8/layout/hierarchy1"/>
    <dgm:cxn modelId="{62611228-1F37-4EFC-BA19-AAACE27C016C}" srcId="{A0C67218-D0DB-464A-A4EB-6F046C57B5D6}" destId="{648C75CF-0E8F-4482-A09C-46ABE95CF534}" srcOrd="1" destOrd="0" parTransId="{37E09D19-7793-4F8A-95D0-C0571BEEC200}" sibTransId="{74C67A46-E58F-4ACA-BA31-E9810DD83F76}"/>
    <dgm:cxn modelId="{137CC62D-B079-4918-A834-3DB2E8723015}" type="presOf" srcId="{205045E0-9837-49E1-982D-E1B6767051E6}" destId="{4CF44CB0-7E57-4BDC-BE6A-5E1F4E9E95F1}" srcOrd="0" destOrd="0" presId="urn:microsoft.com/office/officeart/2005/8/layout/hierarchy1"/>
    <dgm:cxn modelId="{A0F9FE2E-1C95-410A-BC07-1A997B286B6E}" type="presOf" srcId="{B94CC1E3-1657-402B-8439-FA84F789830E}" destId="{DD037A8B-B526-49A2-B049-A09D493BD633}" srcOrd="0" destOrd="0" presId="urn:microsoft.com/office/officeart/2005/8/layout/hierarchy1"/>
    <dgm:cxn modelId="{CBABA135-30EF-43E3-BC37-9FB5E6C0F14A}" srcId="{B49E0F64-A2C8-4549-B7A4-AD3D06442A0D}" destId="{6697052A-ACDF-4B14-BB82-79C6F736B685}" srcOrd="0" destOrd="0" parTransId="{2F4F1405-DF79-4B0D-9B01-764B43EDDF61}" sibTransId="{C63F93FE-1CD4-4F9C-8CA5-F10F4F6648DB}"/>
    <dgm:cxn modelId="{CA77D85C-D57C-47EB-938B-CB23B1EBB8D3}" srcId="{B94CC1E3-1657-402B-8439-FA84F789830E}" destId="{A10FBFBF-499D-4EDA-9F61-C73FE55B15F6}" srcOrd="0" destOrd="0" parTransId="{5C2B0BEA-9D17-4FFB-8CB0-29BE95A3ECEE}" sibTransId="{71D4CD9F-9943-447F-A6F5-2343CA00DF63}"/>
    <dgm:cxn modelId="{26A82A5D-A2A8-4F6D-9D83-D8E774AA70F7}" type="presOf" srcId="{A0C67218-D0DB-464A-A4EB-6F046C57B5D6}" destId="{FBE62DA8-B223-4A66-B503-CB15520E6EE6}" srcOrd="0" destOrd="0" presId="urn:microsoft.com/office/officeart/2005/8/layout/hierarchy1"/>
    <dgm:cxn modelId="{2F495E43-4D46-4F67-8751-EF2C22A2FD5F}" type="presOf" srcId="{AE014407-A3F8-4D95-AA9E-F51EFE24217D}" destId="{5B5F4058-B677-4467-9797-F16257C22FD7}" srcOrd="0" destOrd="0" presId="urn:microsoft.com/office/officeart/2005/8/layout/hierarchy1"/>
    <dgm:cxn modelId="{BCF1C643-5676-4241-9C39-BC717BB13A01}" srcId="{4BB24B17-CAD1-46C1-B730-00A89FE54553}" destId="{A10046E8-C880-44CC-A826-8BB3503D5992}" srcOrd="0" destOrd="0" parTransId="{10365703-2DA5-44F7-A96F-CEFC8F73F882}" sibTransId="{85E373B6-9334-4591-A4E2-2AFDF345F42E}"/>
    <dgm:cxn modelId="{2805B867-4FCF-439D-8626-71A4A0A0492E}" type="presOf" srcId="{648C75CF-0E8F-4482-A09C-46ABE95CF534}" destId="{B1184E65-9197-4227-BD60-99005A02B707}" srcOrd="0" destOrd="0" presId="urn:microsoft.com/office/officeart/2005/8/layout/hierarchy1"/>
    <dgm:cxn modelId="{6B142D6B-8462-4AEB-96B7-9A4073B72F09}" type="presOf" srcId="{C77D4D63-AE2A-4FB1-AD1D-791C53989A4A}" destId="{74150DEE-F213-4A73-9F76-2ABE0686AEFB}" srcOrd="0" destOrd="0" presId="urn:microsoft.com/office/officeart/2005/8/layout/hierarchy1"/>
    <dgm:cxn modelId="{6BAADD6E-31A8-4778-9573-A2BB1CBE6309}" type="presOf" srcId="{4BB24B17-CAD1-46C1-B730-00A89FE54553}" destId="{D3AC76A4-C112-4A93-B358-C314AD16B88A}" srcOrd="0" destOrd="0" presId="urn:microsoft.com/office/officeart/2005/8/layout/hierarchy1"/>
    <dgm:cxn modelId="{43E9AC56-DA49-4972-B440-B232F91E57AC}" srcId="{A0C67218-D0DB-464A-A4EB-6F046C57B5D6}" destId="{B49E0F64-A2C8-4549-B7A4-AD3D06442A0D}" srcOrd="2" destOrd="0" parTransId="{32652027-B1E5-499B-9753-6481B97ECB5C}" sibTransId="{C7C43A82-CC3F-49F5-9A1C-7CDF96F00C46}"/>
    <dgm:cxn modelId="{62EF065A-17E0-41C0-8D18-434F611657C4}" type="presOf" srcId="{2F4F1405-DF79-4B0D-9B01-764B43EDDF61}" destId="{EB88B021-2129-499C-80E6-334AFABFC88B}" srcOrd="0" destOrd="0" presId="urn:microsoft.com/office/officeart/2005/8/layout/hierarchy1"/>
    <dgm:cxn modelId="{04320B7C-7CFD-4B2C-B3F7-F9E82FE48544}" type="presOf" srcId="{9F0F3F4E-CE4F-4B73-8018-19F5EEE74746}" destId="{E6A84434-C9D3-42CE-B273-32D9B2B62327}" srcOrd="0" destOrd="0" presId="urn:microsoft.com/office/officeart/2005/8/layout/hierarchy1"/>
    <dgm:cxn modelId="{3BD9CF87-2107-4472-B2E3-BD0D8E5B6C0B}" type="presOf" srcId="{A2E37DE7-C7D2-421E-A4EC-8EBDD3234A39}" destId="{838D97E4-BBBB-4086-B4B3-3E700B81C140}" srcOrd="0" destOrd="0" presId="urn:microsoft.com/office/officeart/2005/8/layout/hierarchy1"/>
    <dgm:cxn modelId="{F381AE89-175F-4EC8-8E45-B6092A5799C6}" type="presOf" srcId="{87569D9E-A472-4821-9077-62D5C1355CA5}" destId="{1522AF5D-ACA4-478B-AED9-D711089C30CD}" srcOrd="0" destOrd="0" presId="urn:microsoft.com/office/officeart/2005/8/layout/hierarchy1"/>
    <dgm:cxn modelId="{5A05A594-584A-44B4-AFC0-08DAE1840CA8}" srcId="{6697052A-ACDF-4B14-BB82-79C6F736B685}" destId="{87569D9E-A472-4821-9077-62D5C1355CA5}" srcOrd="0" destOrd="0" parTransId="{9F0F3F4E-CE4F-4B73-8018-19F5EEE74746}" sibTransId="{6F66230E-1DB0-4BD2-B445-EF1AE318273F}"/>
    <dgm:cxn modelId="{C3B45B9C-F5F1-4933-B686-7511B6FC922A}" type="presOf" srcId="{6697052A-ACDF-4B14-BB82-79C6F736B685}" destId="{46313D5B-4244-4E3D-9FC4-429109E144FD}" srcOrd="0" destOrd="0" presId="urn:microsoft.com/office/officeart/2005/8/layout/hierarchy1"/>
    <dgm:cxn modelId="{91A835A0-8481-429F-B6E0-158EC2A385C7}" type="presOf" srcId="{B3A4C52F-F272-47C2-93F5-EBD024931DDD}" destId="{0397DF04-A7A7-4CAA-BBAC-59BAEDA2306B}" srcOrd="0" destOrd="0" presId="urn:microsoft.com/office/officeart/2005/8/layout/hierarchy1"/>
    <dgm:cxn modelId="{875848A4-BBDB-4EEC-BA34-442EAB035042}" srcId="{648C75CF-0E8F-4482-A09C-46ABE95CF534}" destId="{B3A4C52F-F272-47C2-93F5-EBD024931DDD}" srcOrd="1" destOrd="0" parTransId="{D0EB75F2-FC65-4670-8022-233EE6923277}" sibTransId="{D66AAF01-875B-465D-8E8F-31998C91E815}"/>
    <dgm:cxn modelId="{433FFCA9-038A-4901-9248-22091FCB6254}" type="presOf" srcId="{A966E8A6-4329-4B23-8EDB-7744247B2656}" destId="{7E512905-42AE-46B4-845F-47583A1A5189}" srcOrd="0" destOrd="0" presId="urn:microsoft.com/office/officeart/2005/8/layout/hierarchy1"/>
    <dgm:cxn modelId="{CABB5FAB-9248-4208-81FF-6A6BA7CA2301}" srcId="{A966E8A6-4329-4B23-8EDB-7744247B2656}" destId="{C77D4D63-AE2A-4FB1-AD1D-791C53989A4A}" srcOrd="0" destOrd="0" parTransId="{AE014407-A3F8-4D95-AA9E-F51EFE24217D}" sibTransId="{AC8FDB1F-7619-4CE7-AA24-81D53B568B82}"/>
    <dgm:cxn modelId="{C1C2B7B0-53FB-4E44-90F3-C8D49A26EE5B}" type="presOf" srcId="{B81C635C-CD59-405F-9A25-266F492369B1}" destId="{EE44F250-C0E5-4EC1-A56E-1C5485C18274}" srcOrd="0" destOrd="0" presId="urn:microsoft.com/office/officeart/2005/8/layout/hierarchy1"/>
    <dgm:cxn modelId="{7B921CBD-6EB1-4A60-BAE0-2CAF4EC89C63}" type="presOf" srcId="{B49E0F64-A2C8-4549-B7A4-AD3D06442A0D}" destId="{EC6A1713-A9BF-4C4E-A424-15BD0AC567F6}" srcOrd="0" destOrd="0" presId="urn:microsoft.com/office/officeart/2005/8/layout/hierarchy1"/>
    <dgm:cxn modelId="{CA6721BE-24BF-4C76-A10B-E5F1F971A57E}" type="presOf" srcId="{FB962121-97A8-4033-8092-1772C3633930}" destId="{160E9854-12BE-4EB6-BF81-F751B724681E}" srcOrd="0" destOrd="0" presId="urn:microsoft.com/office/officeart/2005/8/layout/hierarchy1"/>
    <dgm:cxn modelId="{BE6BF3BE-AAB7-4CEE-867D-0762FD95B7B6}" type="presOf" srcId="{A10046E8-C880-44CC-A826-8BB3503D5992}" destId="{7EC225A0-5CD0-4C7E-A09D-3119695E7A4D}" srcOrd="0" destOrd="0" presId="urn:microsoft.com/office/officeart/2005/8/layout/hierarchy1"/>
    <dgm:cxn modelId="{02CE39C0-859B-4FCA-9720-2E7056DF1EC2}" type="presOf" srcId="{5C2B0BEA-9D17-4FFB-8CB0-29BE95A3ECEE}" destId="{10C1AC93-B70E-4707-8D38-C0749FB06A14}" srcOrd="0" destOrd="0" presId="urn:microsoft.com/office/officeart/2005/8/layout/hierarchy1"/>
    <dgm:cxn modelId="{364D36C1-E0AB-4670-A658-1DC4D6D0A2E7}" type="presOf" srcId="{3AE13634-6CAA-4D11-B488-180D541C6E64}" destId="{01C97A66-420E-4485-84E6-E51455DC6D67}" srcOrd="0" destOrd="0" presId="urn:microsoft.com/office/officeart/2005/8/layout/hierarchy1"/>
    <dgm:cxn modelId="{24D9DAC2-05F5-4A73-A8E1-B99CAC313180}" type="presOf" srcId="{C906A671-1A84-4AE1-9BDC-1180C835D07B}" destId="{9F708F0B-EC1A-4E71-8FD0-FE4B0838D847}" srcOrd="0" destOrd="0" presId="urn:microsoft.com/office/officeart/2005/8/layout/hierarchy1"/>
    <dgm:cxn modelId="{52BAF6D5-18FA-45DB-993E-6CA16749A0FE}" srcId="{A10046E8-C880-44CC-A826-8BB3503D5992}" destId="{FB962121-97A8-4033-8092-1772C3633930}" srcOrd="0" destOrd="0" parTransId="{C906A671-1A84-4AE1-9BDC-1180C835D07B}" sibTransId="{001472F2-88AD-4291-9765-617A30C4C53E}"/>
    <dgm:cxn modelId="{678FE6DE-688A-4BD7-9D4B-6729B349B34E}" type="presOf" srcId="{B3028C06-E4DC-4A9E-98F1-B916D21F92AA}" destId="{798707D9-3D5B-463F-A809-6111312656C2}" srcOrd="0" destOrd="0" presId="urn:microsoft.com/office/officeart/2005/8/layout/hierarchy1"/>
    <dgm:cxn modelId="{8AAF92F5-500D-4586-8A50-304D35515A1E}" srcId="{A0C67218-D0DB-464A-A4EB-6F046C57B5D6}" destId="{4BB24B17-CAD1-46C1-B730-00A89FE54553}" srcOrd="0" destOrd="0" parTransId="{1692A7E4-16E4-4A5B-957C-F53C3DBC2952}" sibTransId="{07B006CD-AAD8-43EE-8B78-27B0F38B7E24}"/>
    <dgm:cxn modelId="{89EA29F8-47F7-4DE3-B47A-F068CC496689}" srcId="{648C75CF-0E8F-4482-A09C-46ABE95CF534}" destId="{B94CC1E3-1657-402B-8439-FA84F789830E}" srcOrd="0" destOrd="0" parTransId="{ED6886E2-4722-4987-8A45-6FA961F6E8D8}" sibTransId="{093BA5C8-9EBE-4FDF-8684-24945A12E9F5}"/>
    <dgm:cxn modelId="{18AB34FC-6A28-463C-A684-7C44B21FDB88}" type="presOf" srcId="{ED6886E2-4722-4987-8A45-6FA961F6E8D8}" destId="{18FEC837-EDB5-495C-989C-107A10CA3513}" srcOrd="0" destOrd="0" presId="urn:microsoft.com/office/officeart/2005/8/layout/hierarchy1"/>
    <dgm:cxn modelId="{206067D9-25D2-4AFF-A464-BA8D50FB642B}" type="presParOf" srcId="{FBE62DA8-B223-4A66-B503-CB15520E6EE6}" destId="{4B787BCC-25CD-4C7E-B511-895A1CD6EBC5}" srcOrd="0" destOrd="0" presId="urn:microsoft.com/office/officeart/2005/8/layout/hierarchy1"/>
    <dgm:cxn modelId="{1BBE5F44-E6CB-42CA-9E5D-FCF1DE4EF00B}" type="presParOf" srcId="{4B787BCC-25CD-4C7E-B511-895A1CD6EBC5}" destId="{B1DAF0DA-5D6F-4D43-BB4B-A472F225F660}" srcOrd="0" destOrd="0" presId="urn:microsoft.com/office/officeart/2005/8/layout/hierarchy1"/>
    <dgm:cxn modelId="{DBBF5D4D-0B9B-4F3C-A585-F1085E1E61A9}" type="presParOf" srcId="{B1DAF0DA-5D6F-4D43-BB4B-A472F225F660}" destId="{A4FD0470-1618-478F-B9AF-05EE2C1A4167}" srcOrd="0" destOrd="0" presId="urn:microsoft.com/office/officeart/2005/8/layout/hierarchy1"/>
    <dgm:cxn modelId="{9C991F6D-D842-4DD2-A957-EE75FC11A731}" type="presParOf" srcId="{B1DAF0DA-5D6F-4D43-BB4B-A472F225F660}" destId="{D3AC76A4-C112-4A93-B358-C314AD16B88A}" srcOrd="1" destOrd="0" presId="urn:microsoft.com/office/officeart/2005/8/layout/hierarchy1"/>
    <dgm:cxn modelId="{F483223C-15C0-4E3F-B234-62E26CA387FC}" type="presParOf" srcId="{4B787BCC-25CD-4C7E-B511-895A1CD6EBC5}" destId="{C04A5959-BB0E-44AA-8FBC-B7C1D0DEECFE}" srcOrd="1" destOrd="0" presId="urn:microsoft.com/office/officeart/2005/8/layout/hierarchy1"/>
    <dgm:cxn modelId="{BB7AAD9B-3103-4122-954E-5C2D1974899B}" type="presParOf" srcId="{C04A5959-BB0E-44AA-8FBC-B7C1D0DEECFE}" destId="{0C84B72F-2F18-467E-9839-B8B67700FB56}" srcOrd="0" destOrd="0" presId="urn:microsoft.com/office/officeart/2005/8/layout/hierarchy1"/>
    <dgm:cxn modelId="{0A64106C-1237-4A26-A13A-5E27F8F5D40E}" type="presParOf" srcId="{C04A5959-BB0E-44AA-8FBC-B7C1D0DEECFE}" destId="{4EC5145E-41F9-4CAE-915D-86F05F87A1A6}" srcOrd="1" destOrd="0" presId="urn:microsoft.com/office/officeart/2005/8/layout/hierarchy1"/>
    <dgm:cxn modelId="{502FA817-F254-42D8-9B46-B392024E95CB}" type="presParOf" srcId="{4EC5145E-41F9-4CAE-915D-86F05F87A1A6}" destId="{ED46A318-F34B-45C7-9966-07F668ECA271}" srcOrd="0" destOrd="0" presId="urn:microsoft.com/office/officeart/2005/8/layout/hierarchy1"/>
    <dgm:cxn modelId="{66ED28FE-0D3C-47C8-B8CE-FFCDF8D82463}" type="presParOf" srcId="{ED46A318-F34B-45C7-9966-07F668ECA271}" destId="{3D6E1A56-1E0D-40F8-A9C9-33413884EE6C}" srcOrd="0" destOrd="0" presId="urn:microsoft.com/office/officeart/2005/8/layout/hierarchy1"/>
    <dgm:cxn modelId="{43C9AA22-E13E-4F73-8510-EBCD681C55F5}" type="presParOf" srcId="{ED46A318-F34B-45C7-9966-07F668ECA271}" destId="{7EC225A0-5CD0-4C7E-A09D-3119695E7A4D}" srcOrd="1" destOrd="0" presId="urn:microsoft.com/office/officeart/2005/8/layout/hierarchy1"/>
    <dgm:cxn modelId="{2B577A84-C77E-4EAC-8467-DC6A8AC65B3A}" type="presParOf" srcId="{4EC5145E-41F9-4CAE-915D-86F05F87A1A6}" destId="{B6355DAA-024B-4DBA-B13E-18D6C68801B9}" srcOrd="1" destOrd="0" presId="urn:microsoft.com/office/officeart/2005/8/layout/hierarchy1"/>
    <dgm:cxn modelId="{80F0A5F1-A50A-4E6B-8206-04114B26D754}" type="presParOf" srcId="{B6355DAA-024B-4DBA-B13E-18D6C68801B9}" destId="{9F708F0B-EC1A-4E71-8FD0-FE4B0838D847}" srcOrd="0" destOrd="0" presId="urn:microsoft.com/office/officeart/2005/8/layout/hierarchy1"/>
    <dgm:cxn modelId="{3B8B0F83-2C0E-4BB5-805E-0A718CD7D246}" type="presParOf" srcId="{B6355DAA-024B-4DBA-B13E-18D6C68801B9}" destId="{A044A480-6542-4B15-A6C1-C9375811E12A}" srcOrd="1" destOrd="0" presId="urn:microsoft.com/office/officeart/2005/8/layout/hierarchy1"/>
    <dgm:cxn modelId="{6FBC3429-F071-4833-A719-6442124FA21D}" type="presParOf" srcId="{A044A480-6542-4B15-A6C1-C9375811E12A}" destId="{F4373D40-4CC8-42E1-AFC3-89C2D88E9DAD}" srcOrd="0" destOrd="0" presId="urn:microsoft.com/office/officeart/2005/8/layout/hierarchy1"/>
    <dgm:cxn modelId="{2FB0B604-20A7-490A-A7AC-5AA2C80F106F}" type="presParOf" srcId="{F4373D40-4CC8-42E1-AFC3-89C2D88E9DAD}" destId="{BF1A2CE4-ADCB-4E50-8EF1-0C143D13A924}" srcOrd="0" destOrd="0" presId="urn:microsoft.com/office/officeart/2005/8/layout/hierarchy1"/>
    <dgm:cxn modelId="{EB1CAD2A-67D0-47C0-A797-62CE50576CA4}" type="presParOf" srcId="{F4373D40-4CC8-42E1-AFC3-89C2D88E9DAD}" destId="{160E9854-12BE-4EB6-BF81-F751B724681E}" srcOrd="1" destOrd="0" presId="urn:microsoft.com/office/officeart/2005/8/layout/hierarchy1"/>
    <dgm:cxn modelId="{5E5F20B1-A9F2-453D-B110-091F06ED9FEA}" type="presParOf" srcId="{A044A480-6542-4B15-A6C1-C9375811E12A}" destId="{E3671B28-1BFD-4A61-8342-170699C79371}" srcOrd="1" destOrd="0" presId="urn:microsoft.com/office/officeart/2005/8/layout/hierarchy1"/>
    <dgm:cxn modelId="{5FB68C93-A544-4099-8AAA-4164FA444B77}" type="presParOf" srcId="{C04A5959-BB0E-44AA-8FBC-B7C1D0DEECFE}" destId="{EE44F250-C0E5-4EC1-A56E-1C5485C18274}" srcOrd="2" destOrd="0" presId="urn:microsoft.com/office/officeart/2005/8/layout/hierarchy1"/>
    <dgm:cxn modelId="{95FA0D79-AB84-4BFC-B5C9-379F975F1927}" type="presParOf" srcId="{C04A5959-BB0E-44AA-8FBC-B7C1D0DEECFE}" destId="{D47B6A71-F21D-438C-8FE2-4B42852CD282}" srcOrd="3" destOrd="0" presId="urn:microsoft.com/office/officeart/2005/8/layout/hierarchy1"/>
    <dgm:cxn modelId="{BC35E0DB-6AAC-4B4E-9977-C0ECE4CCA818}" type="presParOf" srcId="{D47B6A71-F21D-438C-8FE2-4B42852CD282}" destId="{C3DE6F85-C442-4CDB-889B-E94255574B92}" srcOrd="0" destOrd="0" presId="urn:microsoft.com/office/officeart/2005/8/layout/hierarchy1"/>
    <dgm:cxn modelId="{26DAF464-0ACF-492B-963C-8150D79C7250}" type="presParOf" srcId="{C3DE6F85-C442-4CDB-889B-E94255574B92}" destId="{8D4A0E8B-213A-4227-BD82-C61E01E427CF}" srcOrd="0" destOrd="0" presId="urn:microsoft.com/office/officeart/2005/8/layout/hierarchy1"/>
    <dgm:cxn modelId="{6497F9C4-7EC6-4088-9804-56244BB72CA5}" type="presParOf" srcId="{C3DE6F85-C442-4CDB-889B-E94255574B92}" destId="{01C97A66-420E-4485-84E6-E51455DC6D67}" srcOrd="1" destOrd="0" presId="urn:microsoft.com/office/officeart/2005/8/layout/hierarchy1"/>
    <dgm:cxn modelId="{A844CA6E-67F4-42A8-B68E-8A8A4383B21C}" type="presParOf" srcId="{D47B6A71-F21D-438C-8FE2-4B42852CD282}" destId="{339F58D4-4C3B-44FC-865A-CF96B58DCD83}" srcOrd="1" destOrd="0" presId="urn:microsoft.com/office/officeart/2005/8/layout/hierarchy1"/>
    <dgm:cxn modelId="{FE4F958E-F7E0-4E06-A1DD-3E0FD2C6C6C6}" type="presParOf" srcId="{C04A5959-BB0E-44AA-8FBC-B7C1D0DEECFE}" destId="{4CF44CB0-7E57-4BDC-BE6A-5E1F4E9E95F1}" srcOrd="4" destOrd="0" presId="urn:microsoft.com/office/officeart/2005/8/layout/hierarchy1"/>
    <dgm:cxn modelId="{191D5804-08AB-4FC8-BCFC-56B8411B3C4A}" type="presParOf" srcId="{C04A5959-BB0E-44AA-8FBC-B7C1D0DEECFE}" destId="{22395FD3-F264-43A0-BE7B-32F03AB9C0C9}" srcOrd="5" destOrd="0" presId="urn:microsoft.com/office/officeart/2005/8/layout/hierarchy1"/>
    <dgm:cxn modelId="{DE5C55BA-1220-41BC-84CF-CEE77F1C28D7}" type="presParOf" srcId="{22395FD3-F264-43A0-BE7B-32F03AB9C0C9}" destId="{798B99D6-86F2-4644-80C0-8B0D928EF01D}" srcOrd="0" destOrd="0" presId="urn:microsoft.com/office/officeart/2005/8/layout/hierarchy1"/>
    <dgm:cxn modelId="{63C2599A-B29A-4924-AF7C-8F4A74B17DFD}" type="presParOf" srcId="{798B99D6-86F2-4644-80C0-8B0D928EF01D}" destId="{E08B007D-72DE-4D0D-BF45-BC2D6127F3DE}" srcOrd="0" destOrd="0" presId="urn:microsoft.com/office/officeart/2005/8/layout/hierarchy1"/>
    <dgm:cxn modelId="{533C21D6-B5C9-47D4-AFD5-881ADC8B488C}" type="presParOf" srcId="{798B99D6-86F2-4644-80C0-8B0D928EF01D}" destId="{7E512905-42AE-46B4-845F-47583A1A5189}" srcOrd="1" destOrd="0" presId="urn:microsoft.com/office/officeart/2005/8/layout/hierarchy1"/>
    <dgm:cxn modelId="{E11083E1-0B03-4E6E-B096-B34544F19589}" type="presParOf" srcId="{22395FD3-F264-43A0-BE7B-32F03AB9C0C9}" destId="{F6572003-B5D5-47D1-BAD6-200D035D46B6}" srcOrd="1" destOrd="0" presId="urn:microsoft.com/office/officeart/2005/8/layout/hierarchy1"/>
    <dgm:cxn modelId="{ACFBF132-08A1-42B6-AB32-B3F79F17467C}" type="presParOf" srcId="{F6572003-B5D5-47D1-BAD6-200D035D46B6}" destId="{5B5F4058-B677-4467-9797-F16257C22FD7}" srcOrd="0" destOrd="0" presId="urn:microsoft.com/office/officeart/2005/8/layout/hierarchy1"/>
    <dgm:cxn modelId="{7A94F286-9F59-4BC2-8FC7-C2BA1E9857AE}" type="presParOf" srcId="{F6572003-B5D5-47D1-BAD6-200D035D46B6}" destId="{9859F5E9-FF30-43A6-BD56-64EE72838707}" srcOrd="1" destOrd="0" presId="urn:microsoft.com/office/officeart/2005/8/layout/hierarchy1"/>
    <dgm:cxn modelId="{3D7F008B-9972-446C-B9AB-3418B1B11955}" type="presParOf" srcId="{9859F5E9-FF30-43A6-BD56-64EE72838707}" destId="{BDE8C55A-138C-437C-B037-898D9BA9925E}" srcOrd="0" destOrd="0" presId="urn:microsoft.com/office/officeart/2005/8/layout/hierarchy1"/>
    <dgm:cxn modelId="{E771C197-45A1-49DC-BECA-5AAB161D4319}" type="presParOf" srcId="{BDE8C55A-138C-437C-B037-898D9BA9925E}" destId="{F0EDA65E-B63F-43AB-979E-2894C6E8C442}" srcOrd="0" destOrd="0" presId="urn:microsoft.com/office/officeart/2005/8/layout/hierarchy1"/>
    <dgm:cxn modelId="{7DA0A28C-1F57-487A-8A6E-34A7F123E734}" type="presParOf" srcId="{BDE8C55A-138C-437C-B037-898D9BA9925E}" destId="{74150DEE-F213-4A73-9F76-2ABE0686AEFB}" srcOrd="1" destOrd="0" presId="urn:microsoft.com/office/officeart/2005/8/layout/hierarchy1"/>
    <dgm:cxn modelId="{C78BF82C-C186-4F5D-BC57-65AD4D42B844}" type="presParOf" srcId="{9859F5E9-FF30-43A6-BD56-64EE72838707}" destId="{8521FDDD-DC59-470C-AAC7-97760714F0C7}" srcOrd="1" destOrd="0" presId="urn:microsoft.com/office/officeart/2005/8/layout/hierarchy1"/>
    <dgm:cxn modelId="{1069D2C1-E70E-4CA1-B489-61BBCA909E26}" type="presParOf" srcId="{FBE62DA8-B223-4A66-B503-CB15520E6EE6}" destId="{6347EFA8-D520-4C76-966D-95826174C1D1}" srcOrd="1" destOrd="0" presId="urn:microsoft.com/office/officeart/2005/8/layout/hierarchy1"/>
    <dgm:cxn modelId="{65993F21-0023-4557-A506-2101AE180061}" type="presParOf" srcId="{6347EFA8-D520-4C76-966D-95826174C1D1}" destId="{A61B7BAF-663C-43B5-8487-D5F4F6867640}" srcOrd="0" destOrd="0" presId="urn:microsoft.com/office/officeart/2005/8/layout/hierarchy1"/>
    <dgm:cxn modelId="{24268A7F-7413-41C3-A969-502DCF94A58B}" type="presParOf" srcId="{A61B7BAF-663C-43B5-8487-D5F4F6867640}" destId="{C4DC4B09-98FB-44DC-ADA7-594A73898C45}" srcOrd="0" destOrd="0" presId="urn:microsoft.com/office/officeart/2005/8/layout/hierarchy1"/>
    <dgm:cxn modelId="{D8D476CC-9C80-4137-9C71-411DE9500872}" type="presParOf" srcId="{A61B7BAF-663C-43B5-8487-D5F4F6867640}" destId="{B1184E65-9197-4227-BD60-99005A02B707}" srcOrd="1" destOrd="0" presId="urn:microsoft.com/office/officeart/2005/8/layout/hierarchy1"/>
    <dgm:cxn modelId="{7ED23945-A89C-446E-BDA6-7648A417DBBB}" type="presParOf" srcId="{6347EFA8-D520-4C76-966D-95826174C1D1}" destId="{FD89544E-07B6-4648-BEB0-20AEDC382C77}" srcOrd="1" destOrd="0" presId="urn:microsoft.com/office/officeart/2005/8/layout/hierarchy1"/>
    <dgm:cxn modelId="{D4EBC4C5-026F-4DB7-B903-0C0C8F6921C5}" type="presParOf" srcId="{FD89544E-07B6-4648-BEB0-20AEDC382C77}" destId="{18FEC837-EDB5-495C-989C-107A10CA3513}" srcOrd="0" destOrd="0" presId="urn:microsoft.com/office/officeart/2005/8/layout/hierarchy1"/>
    <dgm:cxn modelId="{F66230A7-555F-4567-BBDE-127A913C720D}" type="presParOf" srcId="{FD89544E-07B6-4648-BEB0-20AEDC382C77}" destId="{931ACBE7-5C49-4664-93EC-26E8D12077FF}" srcOrd="1" destOrd="0" presId="urn:microsoft.com/office/officeart/2005/8/layout/hierarchy1"/>
    <dgm:cxn modelId="{50C37D3B-AD32-4C1D-81F6-469006D22B07}" type="presParOf" srcId="{931ACBE7-5C49-4664-93EC-26E8D12077FF}" destId="{CFA599D6-E273-4720-B3A6-20111D91FB10}" srcOrd="0" destOrd="0" presId="urn:microsoft.com/office/officeart/2005/8/layout/hierarchy1"/>
    <dgm:cxn modelId="{F0CEC920-E1F3-410B-A8EA-5C9815B1527F}" type="presParOf" srcId="{CFA599D6-E273-4720-B3A6-20111D91FB10}" destId="{F7F18B81-568E-42B5-8440-EAE389980C95}" srcOrd="0" destOrd="0" presId="urn:microsoft.com/office/officeart/2005/8/layout/hierarchy1"/>
    <dgm:cxn modelId="{6B79123B-193D-4F82-96E6-10FE2B7D6673}" type="presParOf" srcId="{CFA599D6-E273-4720-B3A6-20111D91FB10}" destId="{DD037A8B-B526-49A2-B049-A09D493BD633}" srcOrd="1" destOrd="0" presId="urn:microsoft.com/office/officeart/2005/8/layout/hierarchy1"/>
    <dgm:cxn modelId="{C69C4076-7544-4697-AC6E-BB1431192374}" type="presParOf" srcId="{931ACBE7-5C49-4664-93EC-26E8D12077FF}" destId="{01F2A72F-CB3C-455F-97CC-476C5625D53A}" srcOrd="1" destOrd="0" presId="urn:microsoft.com/office/officeart/2005/8/layout/hierarchy1"/>
    <dgm:cxn modelId="{B4C5EAC0-013D-482D-AB05-77489597A78D}" type="presParOf" srcId="{01F2A72F-CB3C-455F-97CC-476C5625D53A}" destId="{10C1AC93-B70E-4707-8D38-C0749FB06A14}" srcOrd="0" destOrd="0" presId="urn:microsoft.com/office/officeart/2005/8/layout/hierarchy1"/>
    <dgm:cxn modelId="{1B8D53EF-4175-496D-A046-E6ABB03C03F9}" type="presParOf" srcId="{01F2A72F-CB3C-455F-97CC-476C5625D53A}" destId="{809632ED-BB4B-4C3B-AE03-09FBDF428280}" srcOrd="1" destOrd="0" presId="urn:microsoft.com/office/officeart/2005/8/layout/hierarchy1"/>
    <dgm:cxn modelId="{2FC3427E-9B33-47BC-A357-78EFB098FD98}" type="presParOf" srcId="{809632ED-BB4B-4C3B-AE03-09FBDF428280}" destId="{C75A3A2B-B703-4B45-8DAB-7F0DF0663E56}" srcOrd="0" destOrd="0" presId="urn:microsoft.com/office/officeart/2005/8/layout/hierarchy1"/>
    <dgm:cxn modelId="{ABB6027D-F504-49B9-B2E9-60C7791E9BBB}" type="presParOf" srcId="{C75A3A2B-B703-4B45-8DAB-7F0DF0663E56}" destId="{9BD7F639-D88A-4D52-A9E1-870001DD5336}" srcOrd="0" destOrd="0" presId="urn:microsoft.com/office/officeart/2005/8/layout/hierarchy1"/>
    <dgm:cxn modelId="{A63F2729-5757-4019-9052-4B3CF0D8BD9E}" type="presParOf" srcId="{C75A3A2B-B703-4B45-8DAB-7F0DF0663E56}" destId="{F4A840F9-7857-49F6-9423-888E0651BB88}" srcOrd="1" destOrd="0" presId="urn:microsoft.com/office/officeart/2005/8/layout/hierarchy1"/>
    <dgm:cxn modelId="{429ADB69-1161-4424-BEA5-9F1AA73A43E5}" type="presParOf" srcId="{809632ED-BB4B-4C3B-AE03-09FBDF428280}" destId="{AAACA440-0D47-41AD-B25D-54FF6E7613EE}" srcOrd="1" destOrd="0" presId="urn:microsoft.com/office/officeart/2005/8/layout/hierarchy1"/>
    <dgm:cxn modelId="{A87C3780-3710-4E31-B8A2-BA296AA8787A}" type="presParOf" srcId="{FD89544E-07B6-4648-BEB0-20AEDC382C77}" destId="{4F69C38B-704C-4709-AD4C-AA9D91B9DB3A}" srcOrd="2" destOrd="0" presId="urn:microsoft.com/office/officeart/2005/8/layout/hierarchy1"/>
    <dgm:cxn modelId="{B3E31E0F-356C-47D2-9998-823C210C74C8}" type="presParOf" srcId="{FD89544E-07B6-4648-BEB0-20AEDC382C77}" destId="{1CDB6B62-BE9C-4600-BBED-D3A2B8C698D9}" srcOrd="3" destOrd="0" presId="urn:microsoft.com/office/officeart/2005/8/layout/hierarchy1"/>
    <dgm:cxn modelId="{4902D4D9-83FE-4688-83DD-99338B10DB1E}" type="presParOf" srcId="{1CDB6B62-BE9C-4600-BBED-D3A2B8C698D9}" destId="{CA2E15DA-E4B4-447B-BD5D-9CA2C506C5C7}" srcOrd="0" destOrd="0" presId="urn:microsoft.com/office/officeart/2005/8/layout/hierarchy1"/>
    <dgm:cxn modelId="{799E1886-9D76-42BA-A79B-F6B86B47B90B}" type="presParOf" srcId="{CA2E15DA-E4B4-447B-BD5D-9CA2C506C5C7}" destId="{5B54A6D8-AE16-4135-9838-DE4816339A51}" srcOrd="0" destOrd="0" presId="urn:microsoft.com/office/officeart/2005/8/layout/hierarchy1"/>
    <dgm:cxn modelId="{5381B31B-09FE-4D0F-A79C-514F961884BC}" type="presParOf" srcId="{CA2E15DA-E4B4-447B-BD5D-9CA2C506C5C7}" destId="{0397DF04-A7A7-4CAA-BBAC-59BAEDA2306B}" srcOrd="1" destOrd="0" presId="urn:microsoft.com/office/officeart/2005/8/layout/hierarchy1"/>
    <dgm:cxn modelId="{FA1BD2A8-2DFE-4BC8-B4FB-D667F00F50FF}" type="presParOf" srcId="{1CDB6B62-BE9C-4600-BBED-D3A2B8C698D9}" destId="{5073A554-1A58-489E-933B-2B302375E8E7}" srcOrd="1" destOrd="0" presId="urn:microsoft.com/office/officeart/2005/8/layout/hierarchy1"/>
    <dgm:cxn modelId="{2D7B7296-08E9-488B-BF42-BFB9765D226F}" type="presParOf" srcId="{5073A554-1A58-489E-933B-2B302375E8E7}" destId="{798707D9-3D5B-463F-A809-6111312656C2}" srcOrd="0" destOrd="0" presId="urn:microsoft.com/office/officeart/2005/8/layout/hierarchy1"/>
    <dgm:cxn modelId="{A4052BF0-78FD-4FEA-B288-956CF828159E}" type="presParOf" srcId="{5073A554-1A58-489E-933B-2B302375E8E7}" destId="{963066D6-3E3E-4471-B9BE-D2467290FC4D}" srcOrd="1" destOrd="0" presId="urn:microsoft.com/office/officeart/2005/8/layout/hierarchy1"/>
    <dgm:cxn modelId="{BD292CD7-AB9D-49A3-98FA-F7FB7E5C8019}" type="presParOf" srcId="{963066D6-3E3E-4471-B9BE-D2467290FC4D}" destId="{FB07FFA7-A2D7-4A81-AD1E-37038BD5334A}" srcOrd="0" destOrd="0" presId="urn:microsoft.com/office/officeart/2005/8/layout/hierarchy1"/>
    <dgm:cxn modelId="{CFE61120-94FF-48E8-8E8F-DEB685FAF79D}" type="presParOf" srcId="{FB07FFA7-A2D7-4A81-AD1E-37038BD5334A}" destId="{24A3B9C5-FA8C-4E7C-B94A-505D4391DB0B}" srcOrd="0" destOrd="0" presId="urn:microsoft.com/office/officeart/2005/8/layout/hierarchy1"/>
    <dgm:cxn modelId="{CE2330D9-BBD5-4DB0-AF4F-979A59B23485}" type="presParOf" srcId="{FB07FFA7-A2D7-4A81-AD1E-37038BD5334A}" destId="{838D97E4-BBBB-4086-B4B3-3E700B81C140}" srcOrd="1" destOrd="0" presId="urn:microsoft.com/office/officeart/2005/8/layout/hierarchy1"/>
    <dgm:cxn modelId="{A77E1516-A72A-47E1-AE8C-28C9BDB14521}" type="presParOf" srcId="{963066D6-3E3E-4471-B9BE-D2467290FC4D}" destId="{AF0C7639-4B75-4F4F-8697-5B14FA228344}" srcOrd="1" destOrd="0" presId="urn:microsoft.com/office/officeart/2005/8/layout/hierarchy1"/>
    <dgm:cxn modelId="{221DDD35-4C2C-479A-B2CA-E17BF06763E1}" type="presParOf" srcId="{FBE62DA8-B223-4A66-B503-CB15520E6EE6}" destId="{798C573B-327F-40E7-9B6C-0613982BA24F}" srcOrd="2" destOrd="0" presId="urn:microsoft.com/office/officeart/2005/8/layout/hierarchy1"/>
    <dgm:cxn modelId="{1790A850-4A6A-4DAB-8543-F0394F1E14A2}" type="presParOf" srcId="{798C573B-327F-40E7-9B6C-0613982BA24F}" destId="{41BD290C-567D-4EE8-9907-E97EF1B96A81}" srcOrd="0" destOrd="0" presId="urn:microsoft.com/office/officeart/2005/8/layout/hierarchy1"/>
    <dgm:cxn modelId="{88FF3CE7-FA38-42B2-97E5-ACD76BECFE71}" type="presParOf" srcId="{41BD290C-567D-4EE8-9907-E97EF1B96A81}" destId="{D010A9A9-CF30-4D1F-961A-EB80844FB45F}" srcOrd="0" destOrd="0" presId="urn:microsoft.com/office/officeart/2005/8/layout/hierarchy1"/>
    <dgm:cxn modelId="{E7B45853-97ED-48A3-B972-17C8E05081CD}" type="presParOf" srcId="{41BD290C-567D-4EE8-9907-E97EF1B96A81}" destId="{EC6A1713-A9BF-4C4E-A424-15BD0AC567F6}" srcOrd="1" destOrd="0" presId="urn:microsoft.com/office/officeart/2005/8/layout/hierarchy1"/>
    <dgm:cxn modelId="{09F21AD0-A342-40DB-9020-238A5A7B493E}" type="presParOf" srcId="{798C573B-327F-40E7-9B6C-0613982BA24F}" destId="{3E73D44A-3293-4AD5-B5EB-27593805CD5A}" srcOrd="1" destOrd="0" presId="urn:microsoft.com/office/officeart/2005/8/layout/hierarchy1"/>
    <dgm:cxn modelId="{14211182-24A3-4B7D-BD38-C14CF480043C}" type="presParOf" srcId="{3E73D44A-3293-4AD5-B5EB-27593805CD5A}" destId="{EB88B021-2129-499C-80E6-334AFABFC88B}" srcOrd="0" destOrd="0" presId="urn:microsoft.com/office/officeart/2005/8/layout/hierarchy1"/>
    <dgm:cxn modelId="{8ED29AE1-F34D-47F0-8B10-BC0FFB5BA3A4}" type="presParOf" srcId="{3E73D44A-3293-4AD5-B5EB-27593805CD5A}" destId="{3B35B6F3-7F8C-4CEB-8AB0-31B87EBD6471}" srcOrd="1" destOrd="0" presId="urn:microsoft.com/office/officeart/2005/8/layout/hierarchy1"/>
    <dgm:cxn modelId="{C66DFA57-D040-4145-89CC-B11624FAFD5C}" type="presParOf" srcId="{3B35B6F3-7F8C-4CEB-8AB0-31B87EBD6471}" destId="{A0EF5299-7C53-49A8-A700-FFB1F29D657A}" srcOrd="0" destOrd="0" presId="urn:microsoft.com/office/officeart/2005/8/layout/hierarchy1"/>
    <dgm:cxn modelId="{828BCA19-CDF5-42FA-BD2C-0AE3699820A2}" type="presParOf" srcId="{A0EF5299-7C53-49A8-A700-FFB1F29D657A}" destId="{7E3449DC-0820-469F-9E6F-224F0FC3982F}" srcOrd="0" destOrd="0" presId="urn:microsoft.com/office/officeart/2005/8/layout/hierarchy1"/>
    <dgm:cxn modelId="{B66CE91C-33F6-4639-BA5A-7247A3691F62}" type="presParOf" srcId="{A0EF5299-7C53-49A8-A700-FFB1F29D657A}" destId="{46313D5B-4244-4E3D-9FC4-429109E144FD}" srcOrd="1" destOrd="0" presId="urn:microsoft.com/office/officeart/2005/8/layout/hierarchy1"/>
    <dgm:cxn modelId="{4E7EC013-0979-4A99-B9A8-2B56808EB65B}" type="presParOf" srcId="{3B35B6F3-7F8C-4CEB-8AB0-31B87EBD6471}" destId="{EA705584-2B2A-4E1C-9842-E99CD65D3276}" srcOrd="1" destOrd="0" presId="urn:microsoft.com/office/officeart/2005/8/layout/hierarchy1"/>
    <dgm:cxn modelId="{6146121E-E34F-4F64-911A-7BB0162707BC}" type="presParOf" srcId="{EA705584-2B2A-4E1C-9842-E99CD65D3276}" destId="{E6A84434-C9D3-42CE-B273-32D9B2B62327}" srcOrd="0" destOrd="0" presId="urn:microsoft.com/office/officeart/2005/8/layout/hierarchy1"/>
    <dgm:cxn modelId="{2B024024-39A2-4747-8D2B-71A5615F3790}" type="presParOf" srcId="{EA705584-2B2A-4E1C-9842-E99CD65D3276}" destId="{3D4D7AFB-260E-4A04-9328-39437FF4BF07}" srcOrd="1" destOrd="0" presId="urn:microsoft.com/office/officeart/2005/8/layout/hierarchy1"/>
    <dgm:cxn modelId="{0A11A7C8-8D54-4BA2-ABE0-D93F9767E117}" type="presParOf" srcId="{3D4D7AFB-260E-4A04-9328-39437FF4BF07}" destId="{35CF46FD-FA01-4AEF-8FC7-CFE2DFC17104}" srcOrd="0" destOrd="0" presId="urn:microsoft.com/office/officeart/2005/8/layout/hierarchy1"/>
    <dgm:cxn modelId="{F9176282-2536-4E5A-9FCF-6C9219DD917C}" type="presParOf" srcId="{35CF46FD-FA01-4AEF-8FC7-CFE2DFC17104}" destId="{24125FA0-B8D4-4C6E-9061-1678C6972708}" srcOrd="0" destOrd="0" presId="urn:microsoft.com/office/officeart/2005/8/layout/hierarchy1"/>
    <dgm:cxn modelId="{E58457B2-5F66-4CB3-B1FB-1AD19ECE1C3A}" type="presParOf" srcId="{35CF46FD-FA01-4AEF-8FC7-CFE2DFC17104}" destId="{1522AF5D-ACA4-478B-AED9-D711089C30CD}" srcOrd="1" destOrd="0" presId="urn:microsoft.com/office/officeart/2005/8/layout/hierarchy1"/>
    <dgm:cxn modelId="{F10F6A92-42A4-4A57-A7F8-EC0C71A398E2}" type="presParOf" srcId="{3D4D7AFB-260E-4A04-9328-39437FF4BF07}" destId="{7FEE14FD-96AD-4BF5-A365-05FA3F0DA8A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11DBEF-6FED-4164-ABCE-DE1C49FC36A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C33BF0E0-7ABB-401A-B8FF-B94C0E678AC0}">
      <dgm:prSet phldrT="[Text]"/>
      <dgm:spPr/>
      <dgm:t>
        <a:bodyPr/>
        <a:lstStyle/>
        <a:p>
          <a:r>
            <a:rPr lang="he-IL" dirty="0"/>
            <a:t>חליפין</a:t>
          </a:r>
          <a:endParaRPr lang="en-IL" dirty="0"/>
        </a:p>
      </dgm:t>
    </dgm:pt>
    <dgm:pt modelId="{8D13CACC-FD79-4294-AE02-CE9D0FC00A1C}" type="parTrans" cxnId="{C4F20ED7-D83C-4AA1-BF56-D88E5408A9AE}">
      <dgm:prSet/>
      <dgm:spPr/>
      <dgm:t>
        <a:bodyPr/>
        <a:lstStyle/>
        <a:p>
          <a:endParaRPr lang="en-IL"/>
        </a:p>
      </dgm:t>
    </dgm:pt>
    <dgm:pt modelId="{9DE14D25-3482-40D8-BBD5-E69DE2EBDB34}" type="sibTrans" cxnId="{C4F20ED7-D83C-4AA1-BF56-D88E5408A9AE}">
      <dgm:prSet/>
      <dgm:spPr/>
      <dgm:t>
        <a:bodyPr/>
        <a:lstStyle/>
        <a:p>
          <a:endParaRPr lang="en-IL"/>
        </a:p>
      </dgm:t>
    </dgm:pt>
    <dgm:pt modelId="{B8F0A351-1AC3-4572-8179-32866BA5762C}">
      <dgm:prSet phldrT="[Text]"/>
      <dgm:spPr/>
      <dgm:t>
        <a:bodyPr/>
        <a:lstStyle/>
        <a:p>
          <a:r>
            <a:rPr lang="he-IL" dirty="0"/>
            <a:t>ה"א שהיא קנין כסף</a:t>
          </a:r>
          <a:endParaRPr lang="en-IL" dirty="0"/>
        </a:p>
      </dgm:t>
    </dgm:pt>
    <dgm:pt modelId="{3FBA32D5-7BE7-435D-801C-AF3FEF4A27FB}" type="parTrans" cxnId="{043F1A09-04AD-4C8C-8AE4-A83FFBA628F6}">
      <dgm:prSet/>
      <dgm:spPr/>
      <dgm:t>
        <a:bodyPr/>
        <a:lstStyle/>
        <a:p>
          <a:endParaRPr lang="en-IL"/>
        </a:p>
      </dgm:t>
    </dgm:pt>
    <dgm:pt modelId="{1434CED3-D922-4375-B0FE-DE0D8B9166AC}" type="sibTrans" cxnId="{043F1A09-04AD-4C8C-8AE4-A83FFBA628F6}">
      <dgm:prSet/>
      <dgm:spPr/>
      <dgm:t>
        <a:bodyPr/>
        <a:lstStyle/>
        <a:p>
          <a:endParaRPr lang="en-IL"/>
        </a:p>
      </dgm:t>
    </dgm:pt>
    <dgm:pt modelId="{AB214242-85C8-4D56-9FD3-44364CC3BE08}">
      <dgm:prSet phldrT="[Text]"/>
      <dgm:spPr/>
      <dgm:t>
        <a:bodyPr/>
        <a:lstStyle/>
        <a:p>
          <a:r>
            <a:rPr lang="he-IL" dirty="0"/>
            <a:t>קנין כסף לגמרי</a:t>
          </a:r>
          <a:endParaRPr lang="en-IL" dirty="0"/>
        </a:p>
      </dgm:t>
    </dgm:pt>
    <dgm:pt modelId="{CF40DB3D-D126-4D24-923F-CD26432A3AB5}" type="parTrans" cxnId="{B6D5A741-B0BD-4AFE-B039-BCFCE3346604}">
      <dgm:prSet/>
      <dgm:spPr/>
      <dgm:t>
        <a:bodyPr/>
        <a:lstStyle/>
        <a:p>
          <a:endParaRPr lang="en-IL"/>
        </a:p>
      </dgm:t>
    </dgm:pt>
    <dgm:pt modelId="{F148B37F-13F4-446F-A7A7-00101F87D9F7}" type="sibTrans" cxnId="{B6D5A741-B0BD-4AFE-B039-BCFCE3346604}">
      <dgm:prSet/>
      <dgm:spPr/>
      <dgm:t>
        <a:bodyPr/>
        <a:lstStyle/>
        <a:p>
          <a:endParaRPr lang="en-IL"/>
        </a:p>
      </dgm:t>
    </dgm:pt>
    <dgm:pt modelId="{F6E918EB-3B7A-4996-90EC-A2282496A1D8}">
      <dgm:prSet phldrT="[Text]"/>
      <dgm:spPr/>
      <dgm:t>
        <a:bodyPr/>
        <a:lstStyle/>
        <a:p>
          <a:r>
            <a:rPr lang="he-IL" dirty="0"/>
            <a:t>רמב"ן</a:t>
          </a:r>
          <a:endParaRPr lang="en-IL" dirty="0"/>
        </a:p>
      </dgm:t>
    </dgm:pt>
    <dgm:pt modelId="{220CEB07-A716-4FD7-A1B7-BC4649282FAC}" type="parTrans" cxnId="{C0CDFE05-694A-4E5F-8A64-EF0711D48CDA}">
      <dgm:prSet/>
      <dgm:spPr/>
      <dgm:t>
        <a:bodyPr/>
        <a:lstStyle/>
        <a:p>
          <a:endParaRPr lang="en-IL"/>
        </a:p>
      </dgm:t>
    </dgm:pt>
    <dgm:pt modelId="{3894E991-5DDA-4876-9AD6-C96304B41F00}" type="sibTrans" cxnId="{C0CDFE05-694A-4E5F-8A64-EF0711D48CDA}">
      <dgm:prSet/>
      <dgm:spPr/>
      <dgm:t>
        <a:bodyPr/>
        <a:lstStyle/>
        <a:p>
          <a:endParaRPr lang="en-IL"/>
        </a:p>
      </dgm:t>
    </dgm:pt>
    <dgm:pt modelId="{0A396367-7785-46A2-B987-5400F2283EE1}">
      <dgm:prSet phldrT="[Text]"/>
      <dgm:spPr/>
      <dgm:t>
        <a:bodyPr/>
        <a:lstStyle/>
        <a:p>
          <a:r>
            <a:rPr lang="he-IL" dirty="0"/>
            <a:t>כעין קנין כסף</a:t>
          </a:r>
          <a:endParaRPr lang="en-IL" dirty="0"/>
        </a:p>
      </dgm:t>
    </dgm:pt>
    <dgm:pt modelId="{28C776F3-9357-40CC-9E4F-DFB44460432E}" type="parTrans" cxnId="{F546D575-4286-4BCE-B27F-C866DB489382}">
      <dgm:prSet/>
      <dgm:spPr/>
      <dgm:t>
        <a:bodyPr/>
        <a:lstStyle/>
        <a:p>
          <a:endParaRPr lang="en-IL"/>
        </a:p>
      </dgm:t>
    </dgm:pt>
    <dgm:pt modelId="{2A2EADFD-94AD-44F9-8B53-52E554747C85}" type="sibTrans" cxnId="{F546D575-4286-4BCE-B27F-C866DB489382}">
      <dgm:prSet/>
      <dgm:spPr/>
      <dgm:t>
        <a:bodyPr/>
        <a:lstStyle/>
        <a:p>
          <a:endParaRPr lang="en-IL"/>
        </a:p>
      </dgm:t>
    </dgm:pt>
    <dgm:pt modelId="{1809E548-4975-425F-8DE7-6024F551FD39}">
      <dgm:prSet phldrT="[Text]"/>
      <dgm:spPr/>
      <dgm:t>
        <a:bodyPr/>
        <a:lstStyle/>
        <a:p>
          <a:r>
            <a:rPr lang="he-IL" dirty="0"/>
            <a:t>תוס</a:t>
          </a:r>
          <a:endParaRPr lang="en-IL" dirty="0"/>
        </a:p>
      </dgm:t>
    </dgm:pt>
    <dgm:pt modelId="{49D1333F-C0BE-4393-B0F0-F4AB425BB130}" type="parTrans" cxnId="{F5199F2F-C05D-4DCD-829B-82399A4AFAA8}">
      <dgm:prSet/>
      <dgm:spPr/>
      <dgm:t>
        <a:bodyPr/>
        <a:lstStyle/>
        <a:p>
          <a:endParaRPr lang="en-IL"/>
        </a:p>
      </dgm:t>
    </dgm:pt>
    <dgm:pt modelId="{22431977-2BB8-43ED-A3C2-BF2E4807445A}" type="sibTrans" cxnId="{F5199F2F-C05D-4DCD-829B-82399A4AFAA8}">
      <dgm:prSet/>
      <dgm:spPr/>
      <dgm:t>
        <a:bodyPr/>
        <a:lstStyle/>
        <a:p>
          <a:endParaRPr lang="en-IL"/>
        </a:p>
      </dgm:t>
    </dgm:pt>
    <dgm:pt modelId="{916699CA-43C0-4CAD-97BB-1B33CA0D8ECE}">
      <dgm:prSet phldrT="[Text]"/>
      <dgm:spPr/>
      <dgm:t>
        <a:bodyPr/>
        <a:lstStyle/>
        <a:p>
          <a:r>
            <a:rPr lang="he-IL" dirty="0"/>
            <a:t>ה"א שכל קנין לשדה שייך</a:t>
          </a:r>
          <a:endParaRPr lang="en-IL" dirty="0"/>
        </a:p>
      </dgm:t>
    </dgm:pt>
    <dgm:pt modelId="{CE676A69-9036-4514-B295-223F8D6D8B3B}" type="parTrans" cxnId="{B07BABF2-C97D-41EC-9173-72DB075E1DFB}">
      <dgm:prSet/>
      <dgm:spPr/>
      <dgm:t>
        <a:bodyPr/>
        <a:lstStyle/>
        <a:p>
          <a:endParaRPr lang="en-IL"/>
        </a:p>
      </dgm:t>
    </dgm:pt>
    <dgm:pt modelId="{36691EB8-1AF5-4675-817A-CAB7CFB0A111}" type="sibTrans" cxnId="{B07BABF2-C97D-41EC-9173-72DB075E1DFB}">
      <dgm:prSet/>
      <dgm:spPr/>
      <dgm:t>
        <a:bodyPr/>
        <a:lstStyle/>
        <a:p>
          <a:endParaRPr lang="en-IL"/>
        </a:p>
      </dgm:t>
    </dgm:pt>
    <dgm:pt modelId="{BF2A2DD1-A71B-4D5F-9508-C6F69634B630}">
      <dgm:prSet phldrT="[Text]"/>
      <dgm:spPr/>
      <dgm:t>
        <a:bodyPr/>
        <a:lstStyle/>
        <a:p>
          <a:r>
            <a:rPr lang="he-IL" dirty="0"/>
            <a:t>וקידושין לא </a:t>
          </a:r>
          <a:r>
            <a:rPr lang="he-IL" dirty="0" err="1"/>
            <a:t>הוקש</a:t>
          </a:r>
          <a:r>
            <a:rPr lang="he-IL" dirty="0"/>
            <a:t> לשדה כלל</a:t>
          </a:r>
          <a:endParaRPr lang="en-IL" dirty="0"/>
        </a:p>
      </dgm:t>
    </dgm:pt>
    <dgm:pt modelId="{10E7DA8E-1050-4BDA-BE5F-13CCAC171E7E}" type="parTrans" cxnId="{1B797043-C80A-4AE4-86F2-95799266124D}">
      <dgm:prSet/>
      <dgm:spPr/>
      <dgm:t>
        <a:bodyPr/>
        <a:lstStyle/>
        <a:p>
          <a:endParaRPr lang="en-IL"/>
        </a:p>
      </dgm:t>
    </dgm:pt>
    <dgm:pt modelId="{DAAFC3D6-DD5D-4CC4-BC74-92733F16D254}" type="sibTrans" cxnId="{1B797043-C80A-4AE4-86F2-95799266124D}">
      <dgm:prSet/>
      <dgm:spPr/>
      <dgm:t>
        <a:bodyPr/>
        <a:lstStyle/>
        <a:p>
          <a:endParaRPr lang="en-IL"/>
        </a:p>
      </dgm:t>
    </dgm:pt>
    <dgm:pt modelId="{CE3C2CC1-6FB4-4CF9-BBC1-15332094DFFE}">
      <dgm:prSet phldrT="[Text]"/>
      <dgm:spPr/>
      <dgm:t>
        <a:bodyPr/>
        <a:lstStyle/>
        <a:p>
          <a:r>
            <a:rPr lang="he-IL" dirty="0" err="1"/>
            <a:t>הוקש</a:t>
          </a:r>
          <a:r>
            <a:rPr lang="he-IL" dirty="0"/>
            <a:t> רק לקיחה של כסף</a:t>
          </a:r>
          <a:endParaRPr lang="en-IL" dirty="0"/>
        </a:p>
      </dgm:t>
    </dgm:pt>
    <dgm:pt modelId="{5C6BAFE0-01DD-4D33-9066-733EF3E93928}" type="parTrans" cxnId="{54B0F51F-EE9A-4A2B-8DA4-4EB7B9779694}">
      <dgm:prSet/>
      <dgm:spPr/>
      <dgm:t>
        <a:bodyPr/>
        <a:lstStyle/>
        <a:p>
          <a:endParaRPr lang="en-IL"/>
        </a:p>
      </dgm:t>
    </dgm:pt>
    <dgm:pt modelId="{37DC6B4E-889B-48A8-818F-9093AE469A94}" type="sibTrans" cxnId="{54B0F51F-EE9A-4A2B-8DA4-4EB7B9779694}">
      <dgm:prSet/>
      <dgm:spPr/>
      <dgm:t>
        <a:bodyPr/>
        <a:lstStyle/>
        <a:p>
          <a:endParaRPr lang="en-IL"/>
        </a:p>
      </dgm:t>
    </dgm:pt>
    <dgm:pt modelId="{BC20889D-54DB-416C-862F-143634748EE9}">
      <dgm:prSet phldrT="[Text]"/>
      <dgm:spPr/>
      <dgm:t>
        <a:bodyPr/>
        <a:lstStyle/>
        <a:p>
          <a:r>
            <a:rPr lang="he-IL" dirty="0"/>
            <a:t>אם </a:t>
          </a:r>
          <a:r>
            <a:rPr lang="he-IL" dirty="0" err="1"/>
            <a:t>הוקש</a:t>
          </a:r>
          <a:r>
            <a:rPr lang="he-IL" dirty="0"/>
            <a:t> יותר למה אין ה"א </a:t>
          </a:r>
          <a:r>
            <a:rPr lang="he-IL" dirty="0" err="1"/>
            <a:t>לקנין</a:t>
          </a:r>
          <a:r>
            <a:rPr lang="he-IL" dirty="0"/>
            <a:t> חזקה? </a:t>
          </a:r>
          <a:endParaRPr lang="en-IL" dirty="0"/>
        </a:p>
      </dgm:t>
    </dgm:pt>
    <dgm:pt modelId="{5D295D39-336D-4619-A3C2-87EDB87EE0B4}" type="parTrans" cxnId="{C694A6B1-7B6D-45CC-B409-869AA00E86AA}">
      <dgm:prSet/>
      <dgm:spPr/>
      <dgm:t>
        <a:bodyPr/>
        <a:lstStyle/>
        <a:p>
          <a:endParaRPr lang="en-IL"/>
        </a:p>
      </dgm:t>
    </dgm:pt>
    <dgm:pt modelId="{BDCDBD16-2194-4A8D-BDF7-BC032EE3C215}" type="sibTrans" cxnId="{C694A6B1-7B6D-45CC-B409-869AA00E86AA}">
      <dgm:prSet/>
      <dgm:spPr/>
      <dgm:t>
        <a:bodyPr/>
        <a:lstStyle/>
        <a:p>
          <a:endParaRPr lang="en-IL"/>
        </a:p>
      </dgm:t>
    </dgm:pt>
    <dgm:pt modelId="{815DC26B-98A1-41E5-9D04-62961F4208AA}">
      <dgm:prSet phldrT="[Text]"/>
      <dgm:spPr/>
      <dgm:t>
        <a:bodyPr/>
        <a:lstStyle/>
        <a:p>
          <a:r>
            <a:rPr lang="he-IL" dirty="0"/>
            <a:t>ברור שאין קנין חזקה, שאין גופה קנוי</a:t>
          </a:r>
          <a:endParaRPr lang="en-IL" dirty="0"/>
        </a:p>
      </dgm:t>
    </dgm:pt>
    <dgm:pt modelId="{306B8B89-7E31-46F8-8ED2-6E010CC90EC0}" type="parTrans" cxnId="{2A4804F7-55E9-43BB-9585-1DAFA0E5E443}">
      <dgm:prSet/>
      <dgm:spPr/>
      <dgm:t>
        <a:bodyPr/>
        <a:lstStyle/>
        <a:p>
          <a:endParaRPr lang="en-IL"/>
        </a:p>
      </dgm:t>
    </dgm:pt>
    <dgm:pt modelId="{13F5D7BC-C8B5-4190-B512-EFECB696C49D}" type="sibTrans" cxnId="{2A4804F7-55E9-43BB-9585-1DAFA0E5E443}">
      <dgm:prSet/>
      <dgm:spPr/>
      <dgm:t>
        <a:bodyPr/>
        <a:lstStyle/>
        <a:p>
          <a:endParaRPr lang="en-IL"/>
        </a:p>
      </dgm:t>
    </dgm:pt>
    <dgm:pt modelId="{75464D6E-CC22-47D2-BDB7-F78ADBC2E4DE}" type="pres">
      <dgm:prSet presAssocID="{2111DBEF-6FED-4164-ABCE-DE1C49FC36AE}" presName="hierChild1" presStyleCnt="0">
        <dgm:presLayoutVars>
          <dgm:chPref val="1"/>
          <dgm:dir val="rev"/>
          <dgm:animOne val="branch"/>
          <dgm:animLvl val="lvl"/>
          <dgm:resizeHandles/>
        </dgm:presLayoutVars>
      </dgm:prSet>
      <dgm:spPr/>
    </dgm:pt>
    <dgm:pt modelId="{9CB8BCEF-6324-4DE0-946D-B024457E10F7}" type="pres">
      <dgm:prSet presAssocID="{C33BF0E0-7ABB-401A-B8FF-B94C0E678AC0}" presName="hierRoot1" presStyleCnt="0"/>
      <dgm:spPr/>
    </dgm:pt>
    <dgm:pt modelId="{A958E5CA-CCB6-4E36-98E7-4CC011090D09}" type="pres">
      <dgm:prSet presAssocID="{C33BF0E0-7ABB-401A-B8FF-B94C0E678AC0}" presName="composite" presStyleCnt="0"/>
      <dgm:spPr/>
    </dgm:pt>
    <dgm:pt modelId="{B9A50176-475C-4CA9-8051-F8860EB5A416}" type="pres">
      <dgm:prSet presAssocID="{C33BF0E0-7ABB-401A-B8FF-B94C0E678AC0}" presName="background" presStyleLbl="node0" presStyleIdx="0" presStyleCnt="1"/>
      <dgm:spPr/>
    </dgm:pt>
    <dgm:pt modelId="{6687745B-A3A8-4ABE-9975-227C2D33587F}" type="pres">
      <dgm:prSet presAssocID="{C33BF0E0-7ABB-401A-B8FF-B94C0E678AC0}" presName="text" presStyleLbl="fgAcc0" presStyleIdx="0" presStyleCnt="1">
        <dgm:presLayoutVars>
          <dgm:chPref val="3"/>
        </dgm:presLayoutVars>
      </dgm:prSet>
      <dgm:spPr/>
    </dgm:pt>
    <dgm:pt modelId="{D2AED8BE-D68D-42C7-85DE-81660A73BBE7}" type="pres">
      <dgm:prSet presAssocID="{C33BF0E0-7ABB-401A-B8FF-B94C0E678AC0}" presName="hierChild2" presStyleCnt="0"/>
      <dgm:spPr/>
    </dgm:pt>
    <dgm:pt modelId="{714188C1-4271-44B3-80C2-E635E3BB312B}" type="pres">
      <dgm:prSet presAssocID="{3FBA32D5-7BE7-435D-801C-AF3FEF4A27FB}" presName="Name10" presStyleLbl="parChTrans1D2" presStyleIdx="0" presStyleCnt="2"/>
      <dgm:spPr/>
    </dgm:pt>
    <dgm:pt modelId="{D6AF3AAE-78C7-4DE6-BA6C-03D88F6966A5}" type="pres">
      <dgm:prSet presAssocID="{B8F0A351-1AC3-4572-8179-32866BA5762C}" presName="hierRoot2" presStyleCnt="0"/>
      <dgm:spPr/>
    </dgm:pt>
    <dgm:pt modelId="{30BE43D5-4C50-4C76-8DD0-554CC142B25C}" type="pres">
      <dgm:prSet presAssocID="{B8F0A351-1AC3-4572-8179-32866BA5762C}" presName="composite2" presStyleCnt="0"/>
      <dgm:spPr/>
    </dgm:pt>
    <dgm:pt modelId="{1600D599-5332-4893-A444-3ED38E90ED22}" type="pres">
      <dgm:prSet presAssocID="{B8F0A351-1AC3-4572-8179-32866BA5762C}" presName="background2" presStyleLbl="node2" presStyleIdx="0" presStyleCnt="2"/>
      <dgm:spPr/>
    </dgm:pt>
    <dgm:pt modelId="{A1B6AFBD-5801-4415-AEB8-F0EE64DC4538}" type="pres">
      <dgm:prSet presAssocID="{B8F0A351-1AC3-4572-8179-32866BA5762C}" presName="text2" presStyleLbl="fgAcc2" presStyleIdx="0" presStyleCnt="2">
        <dgm:presLayoutVars>
          <dgm:chPref val="3"/>
        </dgm:presLayoutVars>
      </dgm:prSet>
      <dgm:spPr/>
    </dgm:pt>
    <dgm:pt modelId="{9B65C79D-7166-44FB-B03C-16B5F6602692}" type="pres">
      <dgm:prSet presAssocID="{B8F0A351-1AC3-4572-8179-32866BA5762C}" presName="hierChild3" presStyleCnt="0"/>
      <dgm:spPr/>
    </dgm:pt>
    <dgm:pt modelId="{1C937AF5-DE85-4AFC-A1DB-87D91098B853}" type="pres">
      <dgm:prSet presAssocID="{CF40DB3D-D126-4D24-923F-CD26432A3AB5}" presName="Name17" presStyleLbl="parChTrans1D3" presStyleIdx="0" presStyleCnt="2"/>
      <dgm:spPr/>
    </dgm:pt>
    <dgm:pt modelId="{76958BEE-E73A-4106-B9F1-46D4F861ECF6}" type="pres">
      <dgm:prSet presAssocID="{AB214242-85C8-4D56-9FD3-44364CC3BE08}" presName="hierRoot3" presStyleCnt="0"/>
      <dgm:spPr/>
    </dgm:pt>
    <dgm:pt modelId="{EA12C89D-636B-4E48-A277-913CF9433B5C}" type="pres">
      <dgm:prSet presAssocID="{AB214242-85C8-4D56-9FD3-44364CC3BE08}" presName="composite3" presStyleCnt="0"/>
      <dgm:spPr/>
    </dgm:pt>
    <dgm:pt modelId="{0BCE6CD6-08DF-4D94-9F27-FA3BBC848B6E}" type="pres">
      <dgm:prSet presAssocID="{AB214242-85C8-4D56-9FD3-44364CC3BE08}" presName="background3" presStyleLbl="node3" presStyleIdx="0" presStyleCnt="2"/>
      <dgm:spPr/>
    </dgm:pt>
    <dgm:pt modelId="{66744077-4B49-41A4-9B81-60C69D671BB1}" type="pres">
      <dgm:prSet presAssocID="{AB214242-85C8-4D56-9FD3-44364CC3BE08}" presName="text3" presStyleLbl="fgAcc3" presStyleIdx="0" presStyleCnt="2">
        <dgm:presLayoutVars>
          <dgm:chPref val="3"/>
        </dgm:presLayoutVars>
      </dgm:prSet>
      <dgm:spPr/>
    </dgm:pt>
    <dgm:pt modelId="{83B055CD-C3F4-4E71-9126-2E67C77AA32D}" type="pres">
      <dgm:prSet presAssocID="{AB214242-85C8-4D56-9FD3-44364CC3BE08}" presName="hierChild4" presStyleCnt="0"/>
      <dgm:spPr/>
    </dgm:pt>
    <dgm:pt modelId="{C2E3ABF2-9560-4777-BC37-39D0F717DE96}" type="pres">
      <dgm:prSet presAssocID="{220CEB07-A716-4FD7-A1B7-BC4649282FAC}" presName="Name23" presStyleLbl="parChTrans1D4" presStyleIdx="0" presStyleCnt="6"/>
      <dgm:spPr/>
    </dgm:pt>
    <dgm:pt modelId="{9E4E3F44-9C08-4B07-95B6-5AC95110026B}" type="pres">
      <dgm:prSet presAssocID="{F6E918EB-3B7A-4996-90EC-A2282496A1D8}" presName="hierRoot4" presStyleCnt="0"/>
      <dgm:spPr/>
    </dgm:pt>
    <dgm:pt modelId="{74CB2F5C-A5A0-4798-A338-D8EEC6D7FEA7}" type="pres">
      <dgm:prSet presAssocID="{F6E918EB-3B7A-4996-90EC-A2282496A1D8}" presName="composite4" presStyleCnt="0"/>
      <dgm:spPr/>
    </dgm:pt>
    <dgm:pt modelId="{62891FE9-C228-416C-BF03-AD3B2859267F}" type="pres">
      <dgm:prSet presAssocID="{F6E918EB-3B7A-4996-90EC-A2282496A1D8}" presName="background4" presStyleLbl="node4" presStyleIdx="0" presStyleCnt="6"/>
      <dgm:spPr/>
    </dgm:pt>
    <dgm:pt modelId="{A673DC0F-F362-4976-A54A-4BBC56A455B7}" type="pres">
      <dgm:prSet presAssocID="{F6E918EB-3B7A-4996-90EC-A2282496A1D8}" presName="text4" presStyleLbl="fgAcc4" presStyleIdx="0" presStyleCnt="6">
        <dgm:presLayoutVars>
          <dgm:chPref val="3"/>
        </dgm:presLayoutVars>
      </dgm:prSet>
      <dgm:spPr/>
    </dgm:pt>
    <dgm:pt modelId="{5E932CCC-3066-4690-AAC5-329E1A4C999F}" type="pres">
      <dgm:prSet presAssocID="{F6E918EB-3B7A-4996-90EC-A2282496A1D8}" presName="hierChild5" presStyleCnt="0"/>
      <dgm:spPr/>
    </dgm:pt>
    <dgm:pt modelId="{D9A85A44-F1D1-4352-877E-921C913F7345}" type="pres">
      <dgm:prSet presAssocID="{10E7DA8E-1050-4BDA-BE5F-13CCAC171E7E}" presName="Name23" presStyleLbl="parChTrans1D4" presStyleIdx="1" presStyleCnt="6"/>
      <dgm:spPr/>
    </dgm:pt>
    <dgm:pt modelId="{D7D92372-3682-4E49-8D9E-CEE2F6426A8A}" type="pres">
      <dgm:prSet presAssocID="{BF2A2DD1-A71B-4D5F-9508-C6F69634B630}" presName="hierRoot4" presStyleCnt="0"/>
      <dgm:spPr/>
    </dgm:pt>
    <dgm:pt modelId="{4DF944BF-3CF4-4B9D-AE97-4673ADD1A09C}" type="pres">
      <dgm:prSet presAssocID="{BF2A2DD1-A71B-4D5F-9508-C6F69634B630}" presName="composite4" presStyleCnt="0"/>
      <dgm:spPr/>
    </dgm:pt>
    <dgm:pt modelId="{5623CE34-450C-446D-B60E-9EABC8200468}" type="pres">
      <dgm:prSet presAssocID="{BF2A2DD1-A71B-4D5F-9508-C6F69634B630}" presName="background4" presStyleLbl="node4" presStyleIdx="1" presStyleCnt="6"/>
      <dgm:spPr/>
    </dgm:pt>
    <dgm:pt modelId="{F35E7831-CD71-4B5C-9C8A-9D47525C7CD9}" type="pres">
      <dgm:prSet presAssocID="{BF2A2DD1-A71B-4D5F-9508-C6F69634B630}" presName="text4" presStyleLbl="fgAcc4" presStyleIdx="1" presStyleCnt="6">
        <dgm:presLayoutVars>
          <dgm:chPref val="3"/>
        </dgm:presLayoutVars>
      </dgm:prSet>
      <dgm:spPr/>
    </dgm:pt>
    <dgm:pt modelId="{BBD9F407-8038-4993-AC2A-85AD44D8D92F}" type="pres">
      <dgm:prSet presAssocID="{BF2A2DD1-A71B-4D5F-9508-C6F69634B630}" presName="hierChild5" presStyleCnt="0"/>
      <dgm:spPr/>
    </dgm:pt>
    <dgm:pt modelId="{C9F7BFD9-6BCE-4D74-869C-889CE06204CA}" type="pres">
      <dgm:prSet presAssocID="{306B8B89-7E31-46F8-8ED2-6E010CC90EC0}" presName="Name23" presStyleLbl="parChTrans1D4" presStyleIdx="2" presStyleCnt="6"/>
      <dgm:spPr/>
    </dgm:pt>
    <dgm:pt modelId="{4FD6CE32-7871-43B3-A46E-B14C4F0B6181}" type="pres">
      <dgm:prSet presAssocID="{815DC26B-98A1-41E5-9D04-62961F4208AA}" presName="hierRoot4" presStyleCnt="0"/>
      <dgm:spPr/>
    </dgm:pt>
    <dgm:pt modelId="{5DA347F9-9EC5-4189-A7B5-A2E35110F9BF}" type="pres">
      <dgm:prSet presAssocID="{815DC26B-98A1-41E5-9D04-62961F4208AA}" presName="composite4" presStyleCnt="0"/>
      <dgm:spPr/>
    </dgm:pt>
    <dgm:pt modelId="{4533C023-8C98-43AC-BBF2-98A1A6BD516D}" type="pres">
      <dgm:prSet presAssocID="{815DC26B-98A1-41E5-9D04-62961F4208AA}" presName="background4" presStyleLbl="node4" presStyleIdx="2" presStyleCnt="6"/>
      <dgm:spPr/>
    </dgm:pt>
    <dgm:pt modelId="{863C763E-72A6-4B13-B808-45913DC48319}" type="pres">
      <dgm:prSet presAssocID="{815DC26B-98A1-41E5-9D04-62961F4208AA}" presName="text4" presStyleLbl="fgAcc4" presStyleIdx="2" presStyleCnt="6">
        <dgm:presLayoutVars>
          <dgm:chPref val="3"/>
        </dgm:presLayoutVars>
      </dgm:prSet>
      <dgm:spPr/>
    </dgm:pt>
    <dgm:pt modelId="{24843757-CF2D-42DD-BF76-FD05EA433668}" type="pres">
      <dgm:prSet presAssocID="{815DC26B-98A1-41E5-9D04-62961F4208AA}" presName="hierChild5" presStyleCnt="0"/>
      <dgm:spPr/>
    </dgm:pt>
    <dgm:pt modelId="{1D329A50-FDC8-4C07-8E44-25FBF4797318}" type="pres">
      <dgm:prSet presAssocID="{28C776F3-9357-40CC-9E4F-DFB44460432E}" presName="Name17" presStyleLbl="parChTrans1D3" presStyleIdx="1" presStyleCnt="2"/>
      <dgm:spPr/>
    </dgm:pt>
    <dgm:pt modelId="{FE9D33DE-043F-4D42-BF04-B424EAE046E0}" type="pres">
      <dgm:prSet presAssocID="{0A396367-7785-46A2-B987-5400F2283EE1}" presName="hierRoot3" presStyleCnt="0"/>
      <dgm:spPr/>
    </dgm:pt>
    <dgm:pt modelId="{91B0322E-9FC6-424B-87FB-70D7363A0534}" type="pres">
      <dgm:prSet presAssocID="{0A396367-7785-46A2-B987-5400F2283EE1}" presName="composite3" presStyleCnt="0"/>
      <dgm:spPr/>
    </dgm:pt>
    <dgm:pt modelId="{4D25BBB4-D37F-42E7-85C0-ED689985E44A}" type="pres">
      <dgm:prSet presAssocID="{0A396367-7785-46A2-B987-5400F2283EE1}" presName="background3" presStyleLbl="node3" presStyleIdx="1" presStyleCnt="2"/>
      <dgm:spPr/>
    </dgm:pt>
    <dgm:pt modelId="{CE1DAAB8-C2E0-4D26-9C4F-CFAE4001651A}" type="pres">
      <dgm:prSet presAssocID="{0A396367-7785-46A2-B987-5400F2283EE1}" presName="text3" presStyleLbl="fgAcc3" presStyleIdx="1" presStyleCnt="2">
        <dgm:presLayoutVars>
          <dgm:chPref val="3"/>
        </dgm:presLayoutVars>
      </dgm:prSet>
      <dgm:spPr/>
    </dgm:pt>
    <dgm:pt modelId="{95FB9857-2668-44AD-B10F-5965E49D9669}" type="pres">
      <dgm:prSet presAssocID="{0A396367-7785-46A2-B987-5400F2283EE1}" presName="hierChild4" presStyleCnt="0"/>
      <dgm:spPr/>
    </dgm:pt>
    <dgm:pt modelId="{E42B493D-4A3D-4A00-AD47-F7404007B421}" type="pres">
      <dgm:prSet presAssocID="{49D1333F-C0BE-4393-B0F0-F4AB425BB130}" presName="Name23" presStyleLbl="parChTrans1D4" presStyleIdx="3" presStyleCnt="6"/>
      <dgm:spPr/>
    </dgm:pt>
    <dgm:pt modelId="{C9B9D18E-58BE-43E8-A91A-76C5D1A35F4D}" type="pres">
      <dgm:prSet presAssocID="{1809E548-4975-425F-8DE7-6024F551FD39}" presName="hierRoot4" presStyleCnt="0"/>
      <dgm:spPr/>
    </dgm:pt>
    <dgm:pt modelId="{648C6D6A-45A4-48F8-9B55-8CBEF62E7B10}" type="pres">
      <dgm:prSet presAssocID="{1809E548-4975-425F-8DE7-6024F551FD39}" presName="composite4" presStyleCnt="0"/>
      <dgm:spPr/>
    </dgm:pt>
    <dgm:pt modelId="{EA6B2B2C-F511-4154-921A-C862CD06482A}" type="pres">
      <dgm:prSet presAssocID="{1809E548-4975-425F-8DE7-6024F551FD39}" presName="background4" presStyleLbl="node4" presStyleIdx="3" presStyleCnt="6"/>
      <dgm:spPr/>
    </dgm:pt>
    <dgm:pt modelId="{B9ECAA62-2D60-4A52-B596-67241779A19C}" type="pres">
      <dgm:prSet presAssocID="{1809E548-4975-425F-8DE7-6024F551FD39}" presName="text4" presStyleLbl="fgAcc4" presStyleIdx="3" presStyleCnt="6">
        <dgm:presLayoutVars>
          <dgm:chPref val="3"/>
        </dgm:presLayoutVars>
      </dgm:prSet>
      <dgm:spPr/>
    </dgm:pt>
    <dgm:pt modelId="{34FD76C9-6174-467B-AF29-900BEA21325E}" type="pres">
      <dgm:prSet presAssocID="{1809E548-4975-425F-8DE7-6024F551FD39}" presName="hierChild5" presStyleCnt="0"/>
      <dgm:spPr/>
    </dgm:pt>
    <dgm:pt modelId="{1FB646D2-89BB-488D-8ED0-8E5E9F17BA6B}" type="pres">
      <dgm:prSet presAssocID="{5C6BAFE0-01DD-4D33-9066-733EF3E93928}" presName="Name23" presStyleLbl="parChTrans1D4" presStyleIdx="4" presStyleCnt="6"/>
      <dgm:spPr/>
    </dgm:pt>
    <dgm:pt modelId="{032315C5-B0CB-4D98-B78C-E1A956A257FD}" type="pres">
      <dgm:prSet presAssocID="{CE3C2CC1-6FB4-4CF9-BBC1-15332094DFFE}" presName="hierRoot4" presStyleCnt="0"/>
      <dgm:spPr/>
    </dgm:pt>
    <dgm:pt modelId="{47C3EA77-FDC0-4EDD-9EF9-EA18ABA8BA40}" type="pres">
      <dgm:prSet presAssocID="{CE3C2CC1-6FB4-4CF9-BBC1-15332094DFFE}" presName="composite4" presStyleCnt="0"/>
      <dgm:spPr/>
    </dgm:pt>
    <dgm:pt modelId="{B88BFBE0-B01C-4745-840C-384F8B264901}" type="pres">
      <dgm:prSet presAssocID="{CE3C2CC1-6FB4-4CF9-BBC1-15332094DFFE}" presName="background4" presStyleLbl="node4" presStyleIdx="4" presStyleCnt="6"/>
      <dgm:spPr/>
    </dgm:pt>
    <dgm:pt modelId="{C1887805-F799-48D0-943C-501373C286A6}" type="pres">
      <dgm:prSet presAssocID="{CE3C2CC1-6FB4-4CF9-BBC1-15332094DFFE}" presName="text4" presStyleLbl="fgAcc4" presStyleIdx="4" presStyleCnt="6">
        <dgm:presLayoutVars>
          <dgm:chPref val="3"/>
        </dgm:presLayoutVars>
      </dgm:prSet>
      <dgm:spPr/>
    </dgm:pt>
    <dgm:pt modelId="{6DFF05BD-5F56-47B3-8ED2-578D8F5E5851}" type="pres">
      <dgm:prSet presAssocID="{CE3C2CC1-6FB4-4CF9-BBC1-15332094DFFE}" presName="hierChild5" presStyleCnt="0"/>
      <dgm:spPr/>
    </dgm:pt>
    <dgm:pt modelId="{70536E07-F6A9-4E18-A81A-88AA0251D522}" type="pres">
      <dgm:prSet presAssocID="{5D295D39-336D-4619-A3C2-87EDB87EE0B4}" presName="Name23" presStyleLbl="parChTrans1D4" presStyleIdx="5" presStyleCnt="6"/>
      <dgm:spPr/>
    </dgm:pt>
    <dgm:pt modelId="{58F6F141-AD17-4C68-BD58-C2FC6603DCF7}" type="pres">
      <dgm:prSet presAssocID="{BC20889D-54DB-416C-862F-143634748EE9}" presName="hierRoot4" presStyleCnt="0"/>
      <dgm:spPr/>
    </dgm:pt>
    <dgm:pt modelId="{9405CA82-04AB-49A2-94BA-5A46F48DE876}" type="pres">
      <dgm:prSet presAssocID="{BC20889D-54DB-416C-862F-143634748EE9}" presName="composite4" presStyleCnt="0"/>
      <dgm:spPr/>
    </dgm:pt>
    <dgm:pt modelId="{998C1E9A-4142-4670-8D55-BE815EAFA498}" type="pres">
      <dgm:prSet presAssocID="{BC20889D-54DB-416C-862F-143634748EE9}" presName="background4" presStyleLbl="node4" presStyleIdx="5" presStyleCnt="6"/>
      <dgm:spPr/>
    </dgm:pt>
    <dgm:pt modelId="{7594D201-580F-4504-8F64-0D045784DFF7}" type="pres">
      <dgm:prSet presAssocID="{BC20889D-54DB-416C-862F-143634748EE9}" presName="text4" presStyleLbl="fgAcc4" presStyleIdx="5" presStyleCnt="6">
        <dgm:presLayoutVars>
          <dgm:chPref val="3"/>
        </dgm:presLayoutVars>
      </dgm:prSet>
      <dgm:spPr/>
    </dgm:pt>
    <dgm:pt modelId="{467B9CA7-63BE-4D41-AB5C-5C636FA4FBE2}" type="pres">
      <dgm:prSet presAssocID="{BC20889D-54DB-416C-862F-143634748EE9}" presName="hierChild5" presStyleCnt="0"/>
      <dgm:spPr/>
    </dgm:pt>
    <dgm:pt modelId="{8797321E-1EDA-4D5F-98D9-53C4A07DF18D}" type="pres">
      <dgm:prSet presAssocID="{CE676A69-9036-4514-B295-223F8D6D8B3B}" presName="Name10" presStyleLbl="parChTrans1D2" presStyleIdx="1" presStyleCnt="2"/>
      <dgm:spPr/>
    </dgm:pt>
    <dgm:pt modelId="{90824B42-FAEE-4EF9-9E7D-73E3EFFCC362}" type="pres">
      <dgm:prSet presAssocID="{916699CA-43C0-4CAD-97BB-1B33CA0D8ECE}" presName="hierRoot2" presStyleCnt="0"/>
      <dgm:spPr/>
    </dgm:pt>
    <dgm:pt modelId="{66FBFE92-EDBE-409A-BD6B-378856A9AA56}" type="pres">
      <dgm:prSet presAssocID="{916699CA-43C0-4CAD-97BB-1B33CA0D8ECE}" presName="composite2" presStyleCnt="0"/>
      <dgm:spPr/>
    </dgm:pt>
    <dgm:pt modelId="{3A0F0482-A226-4BDD-A854-FCAAF57A1559}" type="pres">
      <dgm:prSet presAssocID="{916699CA-43C0-4CAD-97BB-1B33CA0D8ECE}" presName="background2" presStyleLbl="node2" presStyleIdx="1" presStyleCnt="2"/>
      <dgm:spPr/>
    </dgm:pt>
    <dgm:pt modelId="{1C0FE3C6-2B55-48A3-BBDA-CADA1B400DCE}" type="pres">
      <dgm:prSet presAssocID="{916699CA-43C0-4CAD-97BB-1B33CA0D8ECE}" presName="text2" presStyleLbl="fgAcc2" presStyleIdx="1" presStyleCnt="2">
        <dgm:presLayoutVars>
          <dgm:chPref val="3"/>
        </dgm:presLayoutVars>
      </dgm:prSet>
      <dgm:spPr/>
    </dgm:pt>
    <dgm:pt modelId="{C7D9CF3D-C3D2-45C8-8122-F3EDD96601B3}" type="pres">
      <dgm:prSet presAssocID="{916699CA-43C0-4CAD-97BB-1B33CA0D8ECE}" presName="hierChild3" presStyleCnt="0"/>
      <dgm:spPr/>
    </dgm:pt>
  </dgm:ptLst>
  <dgm:cxnLst>
    <dgm:cxn modelId="{FDC7EB00-D0C0-4B46-BEE3-DA91A87325D3}" type="presOf" srcId="{F6E918EB-3B7A-4996-90EC-A2282496A1D8}" destId="{A673DC0F-F362-4976-A54A-4BBC56A455B7}" srcOrd="0" destOrd="0" presId="urn:microsoft.com/office/officeart/2005/8/layout/hierarchy1"/>
    <dgm:cxn modelId="{C0CDFE05-694A-4E5F-8A64-EF0711D48CDA}" srcId="{AB214242-85C8-4D56-9FD3-44364CC3BE08}" destId="{F6E918EB-3B7A-4996-90EC-A2282496A1D8}" srcOrd="0" destOrd="0" parTransId="{220CEB07-A716-4FD7-A1B7-BC4649282FAC}" sibTransId="{3894E991-5DDA-4876-9AD6-C96304B41F00}"/>
    <dgm:cxn modelId="{043F1A09-04AD-4C8C-8AE4-A83FFBA628F6}" srcId="{C33BF0E0-7ABB-401A-B8FF-B94C0E678AC0}" destId="{B8F0A351-1AC3-4572-8179-32866BA5762C}" srcOrd="0" destOrd="0" parTransId="{3FBA32D5-7BE7-435D-801C-AF3FEF4A27FB}" sibTransId="{1434CED3-D922-4375-B0FE-DE0D8B9166AC}"/>
    <dgm:cxn modelId="{B349500D-0C7B-4A66-BC1A-9ABA986384E5}" type="presOf" srcId="{BC20889D-54DB-416C-862F-143634748EE9}" destId="{7594D201-580F-4504-8F64-0D045784DFF7}" srcOrd="0" destOrd="0" presId="urn:microsoft.com/office/officeart/2005/8/layout/hierarchy1"/>
    <dgm:cxn modelId="{82BF590E-C149-4FCC-B3B2-A8F39025FB08}" type="presOf" srcId="{916699CA-43C0-4CAD-97BB-1B33CA0D8ECE}" destId="{1C0FE3C6-2B55-48A3-BBDA-CADA1B400DCE}" srcOrd="0" destOrd="0" presId="urn:microsoft.com/office/officeart/2005/8/layout/hierarchy1"/>
    <dgm:cxn modelId="{0A468518-5EC9-4321-B7A9-3355A844F72A}" type="presOf" srcId="{2111DBEF-6FED-4164-ABCE-DE1C49FC36AE}" destId="{75464D6E-CC22-47D2-BDB7-F78ADBC2E4DE}" srcOrd="0" destOrd="0" presId="urn:microsoft.com/office/officeart/2005/8/layout/hierarchy1"/>
    <dgm:cxn modelId="{5F08E219-D5F9-4262-8E8C-8BFDF3875ED2}" type="presOf" srcId="{10E7DA8E-1050-4BDA-BE5F-13CCAC171E7E}" destId="{D9A85A44-F1D1-4352-877E-921C913F7345}" srcOrd="0" destOrd="0" presId="urn:microsoft.com/office/officeart/2005/8/layout/hierarchy1"/>
    <dgm:cxn modelId="{54B0F51F-EE9A-4A2B-8DA4-4EB7B9779694}" srcId="{1809E548-4975-425F-8DE7-6024F551FD39}" destId="{CE3C2CC1-6FB4-4CF9-BBC1-15332094DFFE}" srcOrd="0" destOrd="0" parTransId="{5C6BAFE0-01DD-4D33-9066-733EF3E93928}" sibTransId="{37DC6B4E-889B-48A8-818F-9093AE469A94}"/>
    <dgm:cxn modelId="{6AB57925-C28E-41DB-B22D-8FE8088044B3}" type="presOf" srcId="{CF40DB3D-D126-4D24-923F-CD26432A3AB5}" destId="{1C937AF5-DE85-4AFC-A1DB-87D91098B853}" srcOrd="0" destOrd="0" presId="urn:microsoft.com/office/officeart/2005/8/layout/hierarchy1"/>
    <dgm:cxn modelId="{F5199F2F-C05D-4DCD-829B-82399A4AFAA8}" srcId="{0A396367-7785-46A2-B987-5400F2283EE1}" destId="{1809E548-4975-425F-8DE7-6024F551FD39}" srcOrd="0" destOrd="0" parTransId="{49D1333F-C0BE-4393-B0F0-F4AB425BB130}" sibTransId="{22431977-2BB8-43ED-A3C2-BF2E4807445A}"/>
    <dgm:cxn modelId="{E2D09C33-B664-48BD-A36F-7AD2DB1759EE}" type="presOf" srcId="{0A396367-7785-46A2-B987-5400F2283EE1}" destId="{CE1DAAB8-C2E0-4D26-9C4F-CFAE4001651A}" srcOrd="0" destOrd="0" presId="urn:microsoft.com/office/officeart/2005/8/layout/hierarchy1"/>
    <dgm:cxn modelId="{6FFA6F37-E7C1-4A3E-AD06-06DB3506D691}" type="presOf" srcId="{5C6BAFE0-01DD-4D33-9066-733EF3E93928}" destId="{1FB646D2-89BB-488D-8ED0-8E5E9F17BA6B}" srcOrd="0" destOrd="0" presId="urn:microsoft.com/office/officeart/2005/8/layout/hierarchy1"/>
    <dgm:cxn modelId="{B6D5A741-B0BD-4AFE-B039-BCFCE3346604}" srcId="{B8F0A351-1AC3-4572-8179-32866BA5762C}" destId="{AB214242-85C8-4D56-9FD3-44364CC3BE08}" srcOrd="0" destOrd="0" parTransId="{CF40DB3D-D126-4D24-923F-CD26432A3AB5}" sibTransId="{F148B37F-13F4-446F-A7A7-00101F87D9F7}"/>
    <dgm:cxn modelId="{1B797043-C80A-4AE4-86F2-95799266124D}" srcId="{F6E918EB-3B7A-4996-90EC-A2282496A1D8}" destId="{BF2A2DD1-A71B-4D5F-9508-C6F69634B630}" srcOrd="0" destOrd="0" parTransId="{10E7DA8E-1050-4BDA-BE5F-13CCAC171E7E}" sibTransId="{DAAFC3D6-DD5D-4CC4-BC74-92733F16D254}"/>
    <dgm:cxn modelId="{802C0A44-D50C-4A59-8A6E-5F9672C2AD87}" type="presOf" srcId="{1809E548-4975-425F-8DE7-6024F551FD39}" destId="{B9ECAA62-2D60-4A52-B596-67241779A19C}" srcOrd="0" destOrd="0" presId="urn:microsoft.com/office/officeart/2005/8/layout/hierarchy1"/>
    <dgm:cxn modelId="{CFDA8149-B821-47D0-BBA9-59B4AD07D40A}" type="presOf" srcId="{815DC26B-98A1-41E5-9D04-62961F4208AA}" destId="{863C763E-72A6-4B13-B808-45913DC48319}" srcOrd="0" destOrd="0" presId="urn:microsoft.com/office/officeart/2005/8/layout/hierarchy1"/>
    <dgm:cxn modelId="{212AA54A-CB04-4DE6-8D6F-BD8D37FD2E95}" type="presOf" srcId="{49D1333F-C0BE-4393-B0F0-F4AB425BB130}" destId="{E42B493D-4A3D-4A00-AD47-F7404007B421}" srcOrd="0" destOrd="0" presId="urn:microsoft.com/office/officeart/2005/8/layout/hierarchy1"/>
    <dgm:cxn modelId="{EBE24B6E-8676-4B43-B1FB-04658F38290E}" type="presOf" srcId="{AB214242-85C8-4D56-9FD3-44364CC3BE08}" destId="{66744077-4B49-41A4-9B81-60C69D671BB1}" srcOrd="0" destOrd="0" presId="urn:microsoft.com/office/officeart/2005/8/layout/hierarchy1"/>
    <dgm:cxn modelId="{F546D575-4286-4BCE-B27F-C866DB489382}" srcId="{B8F0A351-1AC3-4572-8179-32866BA5762C}" destId="{0A396367-7785-46A2-B987-5400F2283EE1}" srcOrd="1" destOrd="0" parTransId="{28C776F3-9357-40CC-9E4F-DFB44460432E}" sibTransId="{2A2EADFD-94AD-44F9-8B53-52E554747C85}"/>
    <dgm:cxn modelId="{41C40956-A102-4D13-9C31-3CC3A89BA2A2}" type="presOf" srcId="{C33BF0E0-7ABB-401A-B8FF-B94C0E678AC0}" destId="{6687745B-A3A8-4ABE-9975-227C2D33587F}" srcOrd="0" destOrd="0" presId="urn:microsoft.com/office/officeart/2005/8/layout/hierarchy1"/>
    <dgm:cxn modelId="{A7C1D0A1-852B-40F6-97C5-D3868908EEF4}" type="presOf" srcId="{CE3C2CC1-6FB4-4CF9-BBC1-15332094DFFE}" destId="{C1887805-F799-48D0-943C-501373C286A6}" srcOrd="0" destOrd="0" presId="urn:microsoft.com/office/officeart/2005/8/layout/hierarchy1"/>
    <dgm:cxn modelId="{C694A6B1-7B6D-45CC-B409-869AA00E86AA}" srcId="{1809E548-4975-425F-8DE7-6024F551FD39}" destId="{BC20889D-54DB-416C-862F-143634748EE9}" srcOrd="1" destOrd="0" parTransId="{5D295D39-336D-4619-A3C2-87EDB87EE0B4}" sibTransId="{BDCDBD16-2194-4A8D-BDF7-BC032EE3C215}"/>
    <dgm:cxn modelId="{F165DDC3-3A8F-4748-871D-3A69CDEAABEE}" type="presOf" srcId="{CE676A69-9036-4514-B295-223F8D6D8B3B}" destId="{8797321E-1EDA-4D5F-98D9-53C4A07DF18D}" srcOrd="0" destOrd="0" presId="urn:microsoft.com/office/officeart/2005/8/layout/hierarchy1"/>
    <dgm:cxn modelId="{77E537D4-F4F5-432F-B884-00E389DFACF2}" type="presOf" srcId="{306B8B89-7E31-46F8-8ED2-6E010CC90EC0}" destId="{C9F7BFD9-6BCE-4D74-869C-889CE06204CA}" srcOrd="0" destOrd="0" presId="urn:microsoft.com/office/officeart/2005/8/layout/hierarchy1"/>
    <dgm:cxn modelId="{C4F20ED7-D83C-4AA1-BF56-D88E5408A9AE}" srcId="{2111DBEF-6FED-4164-ABCE-DE1C49FC36AE}" destId="{C33BF0E0-7ABB-401A-B8FF-B94C0E678AC0}" srcOrd="0" destOrd="0" parTransId="{8D13CACC-FD79-4294-AE02-CE9D0FC00A1C}" sibTransId="{9DE14D25-3482-40D8-BBD5-E69DE2EBDB34}"/>
    <dgm:cxn modelId="{A48114DC-D3C2-4E44-8DC6-B39E62872753}" type="presOf" srcId="{3FBA32D5-7BE7-435D-801C-AF3FEF4A27FB}" destId="{714188C1-4271-44B3-80C2-E635E3BB312B}" srcOrd="0" destOrd="0" presId="urn:microsoft.com/office/officeart/2005/8/layout/hierarchy1"/>
    <dgm:cxn modelId="{9D7B1DDE-62CB-48F3-8D54-531D9F1F0C8A}" type="presOf" srcId="{28C776F3-9357-40CC-9E4F-DFB44460432E}" destId="{1D329A50-FDC8-4C07-8E44-25FBF4797318}" srcOrd="0" destOrd="0" presId="urn:microsoft.com/office/officeart/2005/8/layout/hierarchy1"/>
    <dgm:cxn modelId="{7F7FC2E9-808E-4FA7-B418-A55264D79766}" type="presOf" srcId="{BF2A2DD1-A71B-4D5F-9508-C6F69634B630}" destId="{F35E7831-CD71-4B5C-9C8A-9D47525C7CD9}" srcOrd="0" destOrd="0" presId="urn:microsoft.com/office/officeart/2005/8/layout/hierarchy1"/>
    <dgm:cxn modelId="{B07BABF2-C97D-41EC-9173-72DB075E1DFB}" srcId="{C33BF0E0-7ABB-401A-B8FF-B94C0E678AC0}" destId="{916699CA-43C0-4CAD-97BB-1B33CA0D8ECE}" srcOrd="1" destOrd="0" parTransId="{CE676A69-9036-4514-B295-223F8D6D8B3B}" sibTransId="{36691EB8-1AF5-4675-817A-CAB7CFB0A111}"/>
    <dgm:cxn modelId="{2A4804F7-55E9-43BB-9585-1DAFA0E5E443}" srcId="{F6E918EB-3B7A-4996-90EC-A2282496A1D8}" destId="{815DC26B-98A1-41E5-9D04-62961F4208AA}" srcOrd="1" destOrd="0" parTransId="{306B8B89-7E31-46F8-8ED2-6E010CC90EC0}" sibTransId="{13F5D7BC-C8B5-4190-B512-EFECB696C49D}"/>
    <dgm:cxn modelId="{C64A0AF7-B2B2-4093-A104-5C10630EC298}" type="presOf" srcId="{220CEB07-A716-4FD7-A1B7-BC4649282FAC}" destId="{C2E3ABF2-9560-4777-BC37-39D0F717DE96}" srcOrd="0" destOrd="0" presId="urn:microsoft.com/office/officeart/2005/8/layout/hierarchy1"/>
    <dgm:cxn modelId="{A33541FD-5882-4C44-821A-FE670420E3A1}" type="presOf" srcId="{B8F0A351-1AC3-4572-8179-32866BA5762C}" destId="{A1B6AFBD-5801-4415-AEB8-F0EE64DC4538}" srcOrd="0" destOrd="0" presId="urn:microsoft.com/office/officeart/2005/8/layout/hierarchy1"/>
    <dgm:cxn modelId="{F8F72AFF-730A-422D-85A8-5E8B631CE4B7}" type="presOf" srcId="{5D295D39-336D-4619-A3C2-87EDB87EE0B4}" destId="{70536E07-F6A9-4E18-A81A-88AA0251D522}" srcOrd="0" destOrd="0" presId="urn:microsoft.com/office/officeart/2005/8/layout/hierarchy1"/>
    <dgm:cxn modelId="{439F5928-780C-4798-9B1E-63D9E681243D}" type="presParOf" srcId="{75464D6E-CC22-47D2-BDB7-F78ADBC2E4DE}" destId="{9CB8BCEF-6324-4DE0-946D-B024457E10F7}" srcOrd="0" destOrd="0" presId="urn:microsoft.com/office/officeart/2005/8/layout/hierarchy1"/>
    <dgm:cxn modelId="{BE42FFF0-C295-40C6-A1B0-20A739BFA64F}" type="presParOf" srcId="{9CB8BCEF-6324-4DE0-946D-B024457E10F7}" destId="{A958E5CA-CCB6-4E36-98E7-4CC011090D09}" srcOrd="0" destOrd="0" presId="urn:microsoft.com/office/officeart/2005/8/layout/hierarchy1"/>
    <dgm:cxn modelId="{6F9063AB-3B6A-4866-8360-7917A7511EA2}" type="presParOf" srcId="{A958E5CA-CCB6-4E36-98E7-4CC011090D09}" destId="{B9A50176-475C-4CA9-8051-F8860EB5A416}" srcOrd="0" destOrd="0" presId="urn:microsoft.com/office/officeart/2005/8/layout/hierarchy1"/>
    <dgm:cxn modelId="{CBBD9265-3936-4064-A746-2051C8C5D422}" type="presParOf" srcId="{A958E5CA-CCB6-4E36-98E7-4CC011090D09}" destId="{6687745B-A3A8-4ABE-9975-227C2D33587F}" srcOrd="1" destOrd="0" presId="urn:microsoft.com/office/officeart/2005/8/layout/hierarchy1"/>
    <dgm:cxn modelId="{938FFF17-3520-483E-92E6-984DE112CF38}" type="presParOf" srcId="{9CB8BCEF-6324-4DE0-946D-B024457E10F7}" destId="{D2AED8BE-D68D-42C7-85DE-81660A73BBE7}" srcOrd="1" destOrd="0" presId="urn:microsoft.com/office/officeart/2005/8/layout/hierarchy1"/>
    <dgm:cxn modelId="{DA188E8D-E61B-4E45-9BDF-BB4AFC4A9C4A}" type="presParOf" srcId="{D2AED8BE-D68D-42C7-85DE-81660A73BBE7}" destId="{714188C1-4271-44B3-80C2-E635E3BB312B}" srcOrd="0" destOrd="0" presId="urn:microsoft.com/office/officeart/2005/8/layout/hierarchy1"/>
    <dgm:cxn modelId="{71B6B10E-0762-493C-97DC-4C8285B5404C}" type="presParOf" srcId="{D2AED8BE-D68D-42C7-85DE-81660A73BBE7}" destId="{D6AF3AAE-78C7-4DE6-BA6C-03D88F6966A5}" srcOrd="1" destOrd="0" presId="urn:microsoft.com/office/officeart/2005/8/layout/hierarchy1"/>
    <dgm:cxn modelId="{9F29060A-7F49-4E5E-A765-A7251FCB1934}" type="presParOf" srcId="{D6AF3AAE-78C7-4DE6-BA6C-03D88F6966A5}" destId="{30BE43D5-4C50-4C76-8DD0-554CC142B25C}" srcOrd="0" destOrd="0" presId="urn:microsoft.com/office/officeart/2005/8/layout/hierarchy1"/>
    <dgm:cxn modelId="{912AC256-D368-454C-9D43-CAD8CD9B6C48}" type="presParOf" srcId="{30BE43D5-4C50-4C76-8DD0-554CC142B25C}" destId="{1600D599-5332-4893-A444-3ED38E90ED22}" srcOrd="0" destOrd="0" presId="urn:microsoft.com/office/officeart/2005/8/layout/hierarchy1"/>
    <dgm:cxn modelId="{B80194C5-C1A5-461C-8365-7878CD490A28}" type="presParOf" srcId="{30BE43D5-4C50-4C76-8DD0-554CC142B25C}" destId="{A1B6AFBD-5801-4415-AEB8-F0EE64DC4538}" srcOrd="1" destOrd="0" presId="urn:microsoft.com/office/officeart/2005/8/layout/hierarchy1"/>
    <dgm:cxn modelId="{D7544F69-F713-4760-84B5-39A372790F8C}" type="presParOf" srcId="{D6AF3AAE-78C7-4DE6-BA6C-03D88F6966A5}" destId="{9B65C79D-7166-44FB-B03C-16B5F6602692}" srcOrd="1" destOrd="0" presId="urn:microsoft.com/office/officeart/2005/8/layout/hierarchy1"/>
    <dgm:cxn modelId="{D849DD92-2769-48D8-A049-6828DE2FAF4B}" type="presParOf" srcId="{9B65C79D-7166-44FB-B03C-16B5F6602692}" destId="{1C937AF5-DE85-4AFC-A1DB-87D91098B853}" srcOrd="0" destOrd="0" presId="urn:microsoft.com/office/officeart/2005/8/layout/hierarchy1"/>
    <dgm:cxn modelId="{82C74B96-9425-43F1-B010-68729B0545CE}" type="presParOf" srcId="{9B65C79D-7166-44FB-B03C-16B5F6602692}" destId="{76958BEE-E73A-4106-B9F1-46D4F861ECF6}" srcOrd="1" destOrd="0" presId="urn:microsoft.com/office/officeart/2005/8/layout/hierarchy1"/>
    <dgm:cxn modelId="{73F1C405-D78D-4575-A61E-F194103FB02F}" type="presParOf" srcId="{76958BEE-E73A-4106-B9F1-46D4F861ECF6}" destId="{EA12C89D-636B-4E48-A277-913CF9433B5C}" srcOrd="0" destOrd="0" presId="urn:microsoft.com/office/officeart/2005/8/layout/hierarchy1"/>
    <dgm:cxn modelId="{B68968B3-6AA3-4A60-9935-A0465E2D40C3}" type="presParOf" srcId="{EA12C89D-636B-4E48-A277-913CF9433B5C}" destId="{0BCE6CD6-08DF-4D94-9F27-FA3BBC848B6E}" srcOrd="0" destOrd="0" presId="urn:microsoft.com/office/officeart/2005/8/layout/hierarchy1"/>
    <dgm:cxn modelId="{520D6C9A-E073-40AF-8235-1244BF22EC65}" type="presParOf" srcId="{EA12C89D-636B-4E48-A277-913CF9433B5C}" destId="{66744077-4B49-41A4-9B81-60C69D671BB1}" srcOrd="1" destOrd="0" presId="urn:microsoft.com/office/officeart/2005/8/layout/hierarchy1"/>
    <dgm:cxn modelId="{E7695E71-7FAC-4CC2-8722-630E40EB22D8}" type="presParOf" srcId="{76958BEE-E73A-4106-B9F1-46D4F861ECF6}" destId="{83B055CD-C3F4-4E71-9126-2E67C77AA32D}" srcOrd="1" destOrd="0" presId="urn:microsoft.com/office/officeart/2005/8/layout/hierarchy1"/>
    <dgm:cxn modelId="{D7A59D28-1CB7-4649-8DD8-B6C8048CEEEC}" type="presParOf" srcId="{83B055CD-C3F4-4E71-9126-2E67C77AA32D}" destId="{C2E3ABF2-9560-4777-BC37-39D0F717DE96}" srcOrd="0" destOrd="0" presId="urn:microsoft.com/office/officeart/2005/8/layout/hierarchy1"/>
    <dgm:cxn modelId="{B361F11B-CE4D-4615-BB6A-7B59D97D3DCF}" type="presParOf" srcId="{83B055CD-C3F4-4E71-9126-2E67C77AA32D}" destId="{9E4E3F44-9C08-4B07-95B6-5AC95110026B}" srcOrd="1" destOrd="0" presId="urn:microsoft.com/office/officeart/2005/8/layout/hierarchy1"/>
    <dgm:cxn modelId="{B2984C57-2A48-4269-A6B1-38BC52F0F9A1}" type="presParOf" srcId="{9E4E3F44-9C08-4B07-95B6-5AC95110026B}" destId="{74CB2F5C-A5A0-4798-A338-D8EEC6D7FEA7}" srcOrd="0" destOrd="0" presId="urn:microsoft.com/office/officeart/2005/8/layout/hierarchy1"/>
    <dgm:cxn modelId="{4D8C0A58-F9F4-42CC-996E-4F7A71A92DC1}" type="presParOf" srcId="{74CB2F5C-A5A0-4798-A338-D8EEC6D7FEA7}" destId="{62891FE9-C228-416C-BF03-AD3B2859267F}" srcOrd="0" destOrd="0" presId="urn:microsoft.com/office/officeart/2005/8/layout/hierarchy1"/>
    <dgm:cxn modelId="{574D8B91-BD3A-40F4-A1C4-BD5742E7D36A}" type="presParOf" srcId="{74CB2F5C-A5A0-4798-A338-D8EEC6D7FEA7}" destId="{A673DC0F-F362-4976-A54A-4BBC56A455B7}" srcOrd="1" destOrd="0" presId="urn:microsoft.com/office/officeart/2005/8/layout/hierarchy1"/>
    <dgm:cxn modelId="{E5E46750-A360-4990-9106-D61D9F42EDF9}" type="presParOf" srcId="{9E4E3F44-9C08-4B07-95B6-5AC95110026B}" destId="{5E932CCC-3066-4690-AAC5-329E1A4C999F}" srcOrd="1" destOrd="0" presId="urn:microsoft.com/office/officeart/2005/8/layout/hierarchy1"/>
    <dgm:cxn modelId="{E2A9FF80-FD00-4131-B7F7-22ED57491BF1}" type="presParOf" srcId="{5E932CCC-3066-4690-AAC5-329E1A4C999F}" destId="{D9A85A44-F1D1-4352-877E-921C913F7345}" srcOrd="0" destOrd="0" presId="urn:microsoft.com/office/officeart/2005/8/layout/hierarchy1"/>
    <dgm:cxn modelId="{65E8E928-9BA7-41D2-BE3D-5E1BEE2001E3}" type="presParOf" srcId="{5E932CCC-3066-4690-AAC5-329E1A4C999F}" destId="{D7D92372-3682-4E49-8D9E-CEE2F6426A8A}" srcOrd="1" destOrd="0" presId="urn:microsoft.com/office/officeart/2005/8/layout/hierarchy1"/>
    <dgm:cxn modelId="{2AA785F2-94F4-43D7-8C0D-528598189A7E}" type="presParOf" srcId="{D7D92372-3682-4E49-8D9E-CEE2F6426A8A}" destId="{4DF944BF-3CF4-4B9D-AE97-4673ADD1A09C}" srcOrd="0" destOrd="0" presId="urn:microsoft.com/office/officeart/2005/8/layout/hierarchy1"/>
    <dgm:cxn modelId="{D9774565-AC5C-4C55-AC25-FA3AF5DCFACB}" type="presParOf" srcId="{4DF944BF-3CF4-4B9D-AE97-4673ADD1A09C}" destId="{5623CE34-450C-446D-B60E-9EABC8200468}" srcOrd="0" destOrd="0" presId="urn:microsoft.com/office/officeart/2005/8/layout/hierarchy1"/>
    <dgm:cxn modelId="{EBB707AA-D797-407D-9DC0-860717F48A12}" type="presParOf" srcId="{4DF944BF-3CF4-4B9D-AE97-4673ADD1A09C}" destId="{F35E7831-CD71-4B5C-9C8A-9D47525C7CD9}" srcOrd="1" destOrd="0" presId="urn:microsoft.com/office/officeart/2005/8/layout/hierarchy1"/>
    <dgm:cxn modelId="{56DD9CFB-6959-43D3-BC9C-500A75946B21}" type="presParOf" srcId="{D7D92372-3682-4E49-8D9E-CEE2F6426A8A}" destId="{BBD9F407-8038-4993-AC2A-85AD44D8D92F}" srcOrd="1" destOrd="0" presId="urn:microsoft.com/office/officeart/2005/8/layout/hierarchy1"/>
    <dgm:cxn modelId="{0EE8B01D-8F02-4441-9626-076E041E8812}" type="presParOf" srcId="{5E932CCC-3066-4690-AAC5-329E1A4C999F}" destId="{C9F7BFD9-6BCE-4D74-869C-889CE06204CA}" srcOrd="2" destOrd="0" presId="urn:microsoft.com/office/officeart/2005/8/layout/hierarchy1"/>
    <dgm:cxn modelId="{B8B9CEAD-1D73-4EC1-84B4-4D970646A9C0}" type="presParOf" srcId="{5E932CCC-3066-4690-AAC5-329E1A4C999F}" destId="{4FD6CE32-7871-43B3-A46E-B14C4F0B6181}" srcOrd="3" destOrd="0" presId="urn:microsoft.com/office/officeart/2005/8/layout/hierarchy1"/>
    <dgm:cxn modelId="{23344A30-E987-4009-AD30-3CA4EB980DE8}" type="presParOf" srcId="{4FD6CE32-7871-43B3-A46E-B14C4F0B6181}" destId="{5DA347F9-9EC5-4189-A7B5-A2E35110F9BF}" srcOrd="0" destOrd="0" presId="urn:microsoft.com/office/officeart/2005/8/layout/hierarchy1"/>
    <dgm:cxn modelId="{56A6E851-1AB6-4D02-85BC-9EEAA910F2F6}" type="presParOf" srcId="{5DA347F9-9EC5-4189-A7B5-A2E35110F9BF}" destId="{4533C023-8C98-43AC-BBF2-98A1A6BD516D}" srcOrd="0" destOrd="0" presId="urn:microsoft.com/office/officeart/2005/8/layout/hierarchy1"/>
    <dgm:cxn modelId="{B54F6C84-918D-4F58-A4B9-B312BF5AEAA7}" type="presParOf" srcId="{5DA347F9-9EC5-4189-A7B5-A2E35110F9BF}" destId="{863C763E-72A6-4B13-B808-45913DC48319}" srcOrd="1" destOrd="0" presId="urn:microsoft.com/office/officeart/2005/8/layout/hierarchy1"/>
    <dgm:cxn modelId="{FA916821-F846-4EA7-B059-BD231CC28D56}" type="presParOf" srcId="{4FD6CE32-7871-43B3-A46E-B14C4F0B6181}" destId="{24843757-CF2D-42DD-BF76-FD05EA433668}" srcOrd="1" destOrd="0" presId="urn:microsoft.com/office/officeart/2005/8/layout/hierarchy1"/>
    <dgm:cxn modelId="{38686A3E-3C48-49D5-93A9-81966BED2BC0}" type="presParOf" srcId="{9B65C79D-7166-44FB-B03C-16B5F6602692}" destId="{1D329A50-FDC8-4C07-8E44-25FBF4797318}" srcOrd="2" destOrd="0" presId="urn:microsoft.com/office/officeart/2005/8/layout/hierarchy1"/>
    <dgm:cxn modelId="{F6EFD3BF-6997-4DBE-B04D-35DCEE9C132E}" type="presParOf" srcId="{9B65C79D-7166-44FB-B03C-16B5F6602692}" destId="{FE9D33DE-043F-4D42-BF04-B424EAE046E0}" srcOrd="3" destOrd="0" presId="urn:microsoft.com/office/officeart/2005/8/layout/hierarchy1"/>
    <dgm:cxn modelId="{4950FA49-BE8A-43A8-BBE4-3CFC9ECB3FAA}" type="presParOf" srcId="{FE9D33DE-043F-4D42-BF04-B424EAE046E0}" destId="{91B0322E-9FC6-424B-87FB-70D7363A0534}" srcOrd="0" destOrd="0" presId="urn:microsoft.com/office/officeart/2005/8/layout/hierarchy1"/>
    <dgm:cxn modelId="{98F973D9-4065-4444-9040-0A25965F17EB}" type="presParOf" srcId="{91B0322E-9FC6-424B-87FB-70D7363A0534}" destId="{4D25BBB4-D37F-42E7-85C0-ED689985E44A}" srcOrd="0" destOrd="0" presId="urn:microsoft.com/office/officeart/2005/8/layout/hierarchy1"/>
    <dgm:cxn modelId="{63AAA90F-1FA9-4FA0-8152-F3001000154B}" type="presParOf" srcId="{91B0322E-9FC6-424B-87FB-70D7363A0534}" destId="{CE1DAAB8-C2E0-4D26-9C4F-CFAE4001651A}" srcOrd="1" destOrd="0" presId="urn:microsoft.com/office/officeart/2005/8/layout/hierarchy1"/>
    <dgm:cxn modelId="{0F03046A-837F-49A4-B247-D8AF7FAF4D3E}" type="presParOf" srcId="{FE9D33DE-043F-4D42-BF04-B424EAE046E0}" destId="{95FB9857-2668-44AD-B10F-5965E49D9669}" srcOrd="1" destOrd="0" presId="urn:microsoft.com/office/officeart/2005/8/layout/hierarchy1"/>
    <dgm:cxn modelId="{77F3AA6F-6D1E-48A4-96F9-1F0F75AEE661}" type="presParOf" srcId="{95FB9857-2668-44AD-B10F-5965E49D9669}" destId="{E42B493D-4A3D-4A00-AD47-F7404007B421}" srcOrd="0" destOrd="0" presId="urn:microsoft.com/office/officeart/2005/8/layout/hierarchy1"/>
    <dgm:cxn modelId="{384B6FB4-81F9-488A-BD2E-3F0103C63925}" type="presParOf" srcId="{95FB9857-2668-44AD-B10F-5965E49D9669}" destId="{C9B9D18E-58BE-43E8-A91A-76C5D1A35F4D}" srcOrd="1" destOrd="0" presId="urn:microsoft.com/office/officeart/2005/8/layout/hierarchy1"/>
    <dgm:cxn modelId="{17394DF4-3C1B-48E8-8F71-DCEA0A87516F}" type="presParOf" srcId="{C9B9D18E-58BE-43E8-A91A-76C5D1A35F4D}" destId="{648C6D6A-45A4-48F8-9B55-8CBEF62E7B10}" srcOrd="0" destOrd="0" presId="urn:microsoft.com/office/officeart/2005/8/layout/hierarchy1"/>
    <dgm:cxn modelId="{F9793F88-5A29-49E8-BDFB-12D57DC4E1A1}" type="presParOf" srcId="{648C6D6A-45A4-48F8-9B55-8CBEF62E7B10}" destId="{EA6B2B2C-F511-4154-921A-C862CD06482A}" srcOrd="0" destOrd="0" presId="urn:microsoft.com/office/officeart/2005/8/layout/hierarchy1"/>
    <dgm:cxn modelId="{A892EF1F-0679-4D8B-9681-105E8BCE6200}" type="presParOf" srcId="{648C6D6A-45A4-48F8-9B55-8CBEF62E7B10}" destId="{B9ECAA62-2D60-4A52-B596-67241779A19C}" srcOrd="1" destOrd="0" presId="urn:microsoft.com/office/officeart/2005/8/layout/hierarchy1"/>
    <dgm:cxn modelId="{D8AE51A9-D7C9-47DD-A911-829C7DD95AF4}" type="presParOf" srcId="{C9B9D18E-58BE-43E8-A91A-76C5D1A35F4D}" destId="{34FD76C9-6174-467B-AF29-900BEA21325E}" srcOrd="1" destOrd="0" presId="urn:microsoft.com/office/officeart/2005/8/layout/hierarchy1"/>
    <dgm:cxn modelId="{08EA9245-6882-4647-8C71-DE9C139E5AB8}" type="presParOf" srcId="{34FD76C9-6174-467B-AF29-900BEA21325E}" destId="{1FB646D2-89BB-488D-8ED0-8E5E9F17BA6B}" srcOrd="0" destOrd="0" presId="urn:microsoft.com/office/officeart/2005/8/layout/hierarchy1"/>
    <dgm:cxn modelId="{4069F2E8-793A-40CE-A8EB-7B5987A8F0C5}" type="presParOf" srcId="{34FD76C9-6174-467B-AF29-900BEA21325E}" destId="{032315C5-B0CB-4D98-B78C-E1A956A257FD}" srcOrd="1" destOrd="0" presId="urn:microsoft.com/office/officeart/2005/8/layout/hierarchy1"/>
    <dgm:cxn modelId="{6F320C07-9F80-46B8-A6F3-FD39B18A2414}" type="presParOf" srcId="{032315C5-B0CB-4D98-B78C-E1A956A257FD}" destId="{47C3EA77-FDC0-4EDD-9EF9-EA18ABA8BA40}" srcOrd="0" destOrd="0" presId="urn:microsoft.com/office/officeart/2005/8/layout/hierarchy1"/>
    <dgm:cxn modelId="{0B63D9D5-0D56-43AA-8E67-076FDA4D363C}" type="presParOf" srcId="{47C3EA77-FDC0-4EDD-9EF9-EA18ABA8BA40}" destId="{B88BFBE0-B01C-4745-840C-384F8B264901}" srcOrd="0" destOrd="0" presId="urn:microsoft.com/office/officeart/2005/8/layout/hierarchy1"/>
    <dgm:cxn modelId="{D6D1DF19-FBFA-4692-BAE3-9D25D6A60054}" type="presParOf" srcId="{47C3EA77-FDC0-4EDD-9EF9-EA18ABA8BA40}" destId="{C1887805-F799-48D0-943C-501373C286A6}" srcOrd="1" destOrd="0" presId="urn:microsoft.com/office/officeart/2005/8/layout/hierarchy1"/>
    <dgm:cxn modelId="{9ACE8338-78B9-46FF-9023-76FC0AE09853}" type="presParOf" srcId="{032315C5-B0CB-4D98-B78C-E1A956A257FD}" destId="{6DFF05BD-5F56-47B3-8ED2-578D8F5E5851}" srcOrd="1" destOrd="0" presId="urn:microsoft.com/office/officeart/2005/8/layout/hierarchy1"/>
    <dgm:cxn modelId="{A741C053-AC0C-4FD4-8DF4-E9B0857DD9A8}" type="presParOf" srcId="{34FD76C9-6174-467B-AF29-900BEA21325E}" destId="{70536E07-F6A9-4E18-A81A-88AA0251D522}" srcOrd="2" destOrd="0" presId="urn:microsoft.com/office/officeart/2005/8/layout/hierarchy1"/>
    <dgm:cxn modelId="{E286A853-7129-489B-86DE-CB51608DAFB9}" type="presParOf" srcId="{34FD76C9-6174-467B-AF29-900BEA21325E}" destId="{58F6F141-AD17-4C68-BD58-C2FC6603DCF7}" srcOrd="3" destOrd="0" presId="urn:microsoft.com/office/officeart/2005/8/layout/hierarchy1"/>
    <dgm:cxn modelId="{51EDF0DE-DAF0-4909-A0C9-8D2ADF5BE6AD}" type="presParOf" srcId="{58F6F141-AD17-4C68-BD58-C2FC6603DCF7}" destId="{9405CA82-04AB-49A2-94BA-5A46F48DE876}" srcOrd="0" destOrd="0" presId="urn:microsoft.com/office/officeart/2005/8/layout/hierarchy1"/>
    <dgm:cxn modelId="{2BEBA306-BC56-4F03-A22C-D536FA4A3667}" type="presParOf" srcId="{9405CA82-04AB-49A2-94BA-5A46F48DE876}" destId="{998C1E9A-4142-4670-8D55-BE815EAFA498}" srcOrd="0" destOrd="0" presId="urn:microsoft.com/office/officeart/2005/8/layout/hierarchy1"/>
    <dgm:cxn modelId="{F2E1778C-FEAD-4C1F-850E-E3167258A1C6}" type="presParOf" srcId="{9405CA82-04AB-49A2-94BA-5A46F48DE876}" destId="{7594D201-580F-4504-8F64-0D045784DFF7}" srcOrd="1" destOrd="0" presId="urn:microsoft.com/office/officeart/2005/8/layout/hierarchy1"/>
    <dgm:cxn modelId="{B6758B7C-8560-4B7D-B2F8-B4BE8C0DA52F}" type="presParOf" srcId="{58F6F141-AD17-4C68-BD58-C2FC6603DCF7}" destId="{467B9CA7-63BE-4D41-AB5C-5C636FA4FBE2}" srcOrd="1" destOrd="0" presId="urn:microsoft.com/office/officeart/2005/8/layout/hierarchy1"/>
    <dgm:cxn modelId="{ECD84B83-68D2-4EE7-B1A8-ADFE68AC020F}" type="presParOf" srcId="{D2AED8BE-D68D-42C7-85DE-81660A73BBE7}" destId="{8797321E-1EDA-4D5F-98D9-53C4A07DF18D}" srcOrd="2" destOrd="0" presId="urn:microsoft.com/office/officeart/2005/8/layout/hierarchy1"/>
    <dgm:cxn modelId="{8CB37AD4-8FD3-4BE1-A959-8F0366849066}" type="presParOf" srcId="{D2AED8BE-D68D-42C7-85DE-81660A73BBE7}" destId="{90824B42-FAEE-4EF9-9E7D-73E3EFFCC362}" srcOrd="3" destOrd="0" presId="urn:microsoft.com/office/officeart/2005/8/layout/hierarchy1"/>
    <dgm:cxn modelId="{508156F6-959D-49AF-B512-CB82E3A42243}" type="presParOf" srcId="{90824B42-FAEE-4EF9-9E7D-73E3EFFCC362}" destId="{66FBFE92-EDBE-409A-BD6B-378856A9AA56}" srcOrd="0" destOrd="0" presId="urn:microsoft.com/office/officeart/2005/8/layout/hierarchy1"/>
    <dgm:cxn modelId="{9EE6EA9E-CA48-43D2-BBC4-EB98E925148F}" type="presParOf" srcId="{66FBFE92-EDBE-409A-BD6B-378856A9AA56}" destId="{3A0F0482-A226-4BDD-A854-FCAAF57A1559}" srcOrd="0" destOrd="0" presId="urn:microsoft.com/office/officeart/2005/8/layout/hierarchy1"/>
    <dgm:cxn modelId="{FBDF1F67-6D1D-47CB-99C6-A9BBDA861B2A}" type="presParOf" srcId="{66FBFE92-EDBE-409A-BD6B-378856A9AA56}" destId="{1C0FE3C6-2B55-48A3-BBDA-CADA1B400DCE}" srcOrd="1" destOrd="0" presId="urn:microsoft.com/office/officeart/2005/8/layout/hierarchy1"/>
    <dgm:cxn modelId="{C78560B4-4A52-498B-8E1B-99A2B5F6D466}" type="presParOf" srcId="{90824B42-FAEE-4EF9-9E7D-73E3EFFCC362}" destId="{C7D9CF3D-C3D2-45C8-8122-F3EDD96601B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11DBEF-6FED-4164-ABCE-DE1C49FC36A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C33BF0E0-7ABB-401A-B8FF-B94C0E678AC0}">
      <dgm:prSet phldrT="[Text]"/>
      <dgm:spPr/>
      <dgm:t>
        <a:bodyPr/>
        <a:lstStyle/>
        <a:p>
          <a:r>
            <a:rPr lang="he-IL" dirty="0"/>
            <a:t>חליפין</a:t>
          </a:r>
          <a:endParaRPr lang="en-IL" dirty="0"/>
        </a:p>
      </dgm:t>
    </dgm:pt>
    <dgm:pt modelId="{8D13CACC-FD79-4294-AE02-CE9D0FC00A1C}" type="parTrans" cxnId="{C4F20ED7-D83C-4AA1-BF56-D88E5408A9AE}">
      <dgm:prSet/>
      <dgm:spPr/>
      <dgm:t>
        <a:bodyPr/>
        <a:lstStyle/>
        <a:p>
          <a:endParaRPr lang="en-IL"/>
        </a:p>
      </dgm:t>
    </dgm:pt>
    <dgm:pt modelId="{9DE14D25-3482-40D8-BBD5-E69DE2EBDB34}" type="sibTrans" cxnId="{C4F20ED7-D83C-4AA1-BF56-D88E5408A9AE}">
      <dgm:prSet/>
      <dgm:spPr/>
      <dgm:t>
        <a:bodyPr/>
        <a:lstStyle/>
        <a:p>
          <a:endParaRPr lang="en-IL"/>
        </a:p>
      </dgm:t>
    </dgm:pt>
    <dgm:pt modelId="{B8F0A351-1AC3-4572-8179-32866BA5762C}">
      <dgm:prSet phldrT="[Text]"/>
      <dgm:spPr/>
      <dgm:t>
        <a:bodyPr/>
        <a:lstStyle/>
        <a:p>
          <a:r>
            <a:rPr lang="he-IL" dirty="0"/>
            <a:t>ה"א שהיא סוג של קנין כסף</a:t>
          </a:r>
          <a:endParaRPr lang="en-IL" dirty="0"/>
        </a:p>
      </dgm:t>
    </dgm:pt>
    <dgm:pt modelId="{3FBA32D5-7BE7-435D-801C-AF3FEF4A27FB}" type="parTrans" cxnId="{043F1A09-04AD-4C8C-8AE4-A83FFBA628F6}">
      <dgm:prSet/>
      <dgm:spPr/>
      <dgm:t>
        <a:bodyPr/>
        <a:lstStyle/>
        <a:p>
          <a:endParaRPr lang="en-IL"/>
        </a:p>
      </dgm:t>
    </dgm:pt>
    <dgm:pt modelId="{1434CED3-D922-4375-B0FE-DE0D8B9166AC}" type="sibTrans" cxnId="{043F1A09-04AD-4C8C-8AE4-A83FFBA628F6}">
      <dgm:prSet/>
      <dgm:spPr/>
      <dgm:t>
        <a:bodyPr/>
        <a:lstStyle/>
        <a:p>
          <a:endParaRPr lang="en-IL"/>
        </a:p>
      </dgm:t>
    </dgm:pt>
    <dgm:pt modelId="{AB214242-85C8-4D56-9FD3-44364CC3BE08}">
      <dgm:prSet phldrT="[Text]"/>
      <dgm:spPr/>
      <dgm:t>
        <a:bodyPr/>
        <a:lstStyle/>
        <a:p>
          <a:r>
            <a:rPr lang="he-IL" dirty="0"/>
            <a:t>קנין כסף לגמרי</a:t>
          </a:r>
          <a:endParaRPr lang="en-IL" dirty="0"/>
        </a:p>
      </dgm:t>
    </dgm:pt>
    <dgm:pt modelId="{CF40DB3D-D126-4D24-923F-CD26432A3AB5}" type="parTrans" cxnId="{B6D5A741-B0BD-4AFE-B039-BCFCE3346604}">
      <dgm:prSet/>
      <dgm:spPr/>
      <dgm:t>
        <a:bodyPr/>
        <a:lstStyle/>
        <a:p>
          <a:endParaRPr lang="en-IL"/>
        </a:p>
      </dgm:t>
    </dgm:pt>
    <dgm:pt modelId="{F148B37F-13F4-446F-A7A7-00101F87D9F7}" type="sibTrans" cxnId="{B6D5A741-B0BD-4AFE-B039-BCFCE3346604}">
      <dgm:prSet/>
      <dgm:spPr/>
      <dgm:t>
        <a:bodyPr/>
        <a:lstStyle/>
        <a:p>
          <a:endParaRPr lang="en-IL"/>
        </a:p>
      </dgm:t>
    </dgm:pt>
    <dgm:pt modelId="{F6E918EB-3B7A-4996-90EC-A2282496A1D8}">
      <dgm:prSet phldrT="[Text]"/>
      <dgm:spPr/>
      <dgm:t>
        <a:bodyPr/>
        <a:lstStyle/>
        <a:p>
          <a:r>
            <a:rPr lang="he-IL" dirty="0"/>
            <a:t>רמב"ן</a:t>
          </a:r>
          <a:endParaRPr lang="en-IL" dirty="0"/>
        </a:p>
      </dgm:t>
    </dgm:pt>
    <dgm:pt modelId="{220CEB07-A716-4FD7-A1B7-BC4649282FAC}" type="parTrans" cxnId="{C0CDFE05-694A-4E5F-8A64-EF0711D48CDA}">
      <dgm:prSet/>
      <dgm:spPr/>
      <dgm:t>
        <a:bodyPr/>
        <a:lstStyle/>
        <a:p>
          <a:endParaRPr lang="en-IL"/>
        </a:p>
      </dgm:t>
    </dgm:pt>
    <dgm:pt modelId="{3894E991-5DDA-4876-9AD6-C96304B41F00}" type="sibTrans" cxnId="{C0CDFE05-694A-4E5F-8A64-EF0711D48CDA}">
      <dgm:prSet/>
      <dgm:spPr/>
      <dgm:t>
        <a:bodyPr/>
        <a:lstStyle/>
        <a:p>
          <a:endParaRPr lang="en-IL"/>
        </a:p>
      </dgm:t>
    </dgm:pt>
    <dgm:pt modelId="{0A396367-7785-46A2-B987-5400F2283EE1}">
      <dgm:prSet phldrT="[Text]"/>
      <dgm:spPr/>
      <dgm:t>
        <a:bodyPr/>
        <a:lstStyle/>
        <a:p>
          <a:r>
            <a:rPr lang="he-IL" dirty="0"/>
            <a:t>כעין קנין כסף</a:t>
          </a:r>
          <a:endParaRPr lang="en-IL" dirty="0"/>
        </a:p>
      </dgm:t>
    </dgm:pt>
    <dgm:pt modelId="{28C776F3-9357-40CC-9E4F-DFB44460432E}" type="parTrans" cxnId="{F546D575-4286-4BCE-B27F-C866DB489382}">
      <dgm:prSet/>
      <dgm:spPr/>
      <dgm:t>
        <a:bodyPr/>
        <a:lstStyle/>
        <a:p>
          <a:endParaRPr lang="en-IL"/>
        </a:p>
      </dgm:t>
    </dgm:pt>
    <dgm:pt modelId="{2A2EADFD-94AD-44F9-8B53-52E554747C85}" type="sibTrans" cxnId="{F546D575-4286-4BCE-B27F-C866DB489382}">
      <dgm:prSet/>
      <dgm:spPr/>
      <dgm:t>
        <a:bodyPr/>
        <a:lstStyle/>
        <a:p>
          <a:endParaRPr lang="en-IL"/>
        </a:p>
      </dgm:t>
    </dgm:pt>
    <dgm:pt modelId="{1809E548-4975-425F-8DE7-6024F551FD39}">
      <dgm:prSet phldrT="[Text]"/>
      <dgm:spPr/>
      <dgm:t>
        <a:bodyPr/>
        <a:lstStyle/>
        <a:p>
          <a:r>
            <a:rPr lang="he-IL" dirty="0"/>
            <a:t>תוס</a:t>
          </a:r>
          <a:endParaRPr lang="en-IL" dirty="0"/>
        </a:p>
      </dgm:t>
    </dgm:pt>
    <dgm:pt modelId="{49D1333F-C0BE-4393-B0F0-F4AB425BB130}" type="parTrans" cxnId="{F5199F2F-C05D-4DCD-829B-82399A4AFAA8}">
      <dgm:prSet/>
      <dgm:spPr/>
      <dgm:t>
        <a:bodyPr/>
        <a:lstStyle/>
        <a:p>
          <a:endParaRPr lang="en-IL"/>
        </a:p>
      </dgm:t>
    </dgm:pt>
    <dgm:pt modelId="{22431977-2BB8-43ED-A3C2-BF2E4807445A}" type="sibTrans" cxnId="{F5199F2F-C05D-4DCD-829B-82399A4AFAA8}">
      <dgm:prSet/>
      <dgm:spPr/>
      <dgm:t>
        <a:bodyPr/>
        <a:lstStyle/>
        <a:p>
          <a:endParaRPr lang="en-IL"/>
        </a:p>
      </dgm:t>
    </dgm:pt>
    <dgm:pt modelId="{916699CA-43C0-4CAD-97BB-1B33CA0D8ECE}">
      <dgm:prSet phldrT="[Text]"/>
      <dgm:spPr/>
      <dgm:t>
        <a:bodyPr/>
        <a:lstStyle/>
        <a:p>
          <a:r>
            <a:rPr lang="he-IL" dirty="0"/>
            <a:t>ה"א שכל קנין לשדה שייך</a:t>
          </a:r>
          <a:endParaRPr lang="en-IL" dirty="0"/>
        </a:p>
      </dgm:t>
    </dgm:pt>
    <dgm:pt modelId="{CE676A69-9036-4514-B295-223F8D6D8B3B}" type="parTrans" cxnId="{B07BABF2-C97D-41EC-9173-72DB075E1DFB}">
      <dgm:prSet/>
      <dgm:spPr/>
      <dgm:t>
        <a:bodyPr/>
        <a:lstStyle/>
        <a:p>
          <a:endParaRPr lang="en-IL"/>
        </a:p>
      </dgm:t>
    </dgm:pt>
    <dgm:pt modelId="{36691EB8-1AF5-4675-817A-CAB7CFB0A111}" type="sibTrans" cxnId="{B07BABF2-C97D-41EC-9173-72DB075E1DFB}">
      <dgm:prSet/>
      <dgm:spPr/>
      <dgm:t>
        <a:bodyPr/>
        <a:lstStyle/>
        <a:p>
          <a:endParaRPr lang="en-IL"/>
        </a:p>
      </dgm:t>
    </dgm:pt>
    <dgm:pt modelId="{BF2A2DD1-A71B-4D5F-9508-C6F69634B630}">
      <dgm:prSet phldrT="[Text]"/>
      <dgm:spPr/>
      <dgm:t>
        <a:bodyPr/>
        <a:lstStyle/>
        <a:p>
          <a:r>
            <a:rPr lang="he-IL" dirty="0"/>
            <a:t>וקידושין לא </a:t>
          </a:r>
          <a:r>
            <a:rPr lang="he-IL" dirty="0" err="1"/>
            <a:t>הוקש</a:t>
          </a:r>
          <a:r>
            <a:rPr lang="he-IL" dirty="0"/>
            <a:t> לשדה כלל</a:t>
          </a:r>
          <a:endParaRPr lang="en-IL" dirty="0"/>
        </a:p>
      </dgm:t>
    </dgm:pt>
    <dgm:pt modelId="{10E7DA8E-1050-4BDA-BE5F-13CCAC171E7E}" type="parTrans" cxnId="{1B797043-C80A-4AE4-86F2-95799266124D}">
      <dgm:prSet/>
      <dgm:spPr/>
      <dgm:t>
        <a:bodyPr/>
        <a:lstStyle/>
        <a:p>
          <a:endParaRPr lang="en-IL"/>
        </a:p>
      </dgm:t>
    </dgm:pt>
    <dgm:pt modelId="{DAAFC3D6-DD5D-4CC4-BC74-92733F16D254}" type="sibTrans" cxnId="{1B797043-C80A-4AE4-86F2-95799266124D}">
      <dgm:prSet/>
      <dgm:spPr/>
      <dgm:t>
        <a:bodyPr/>
        <a:lstStyle/>
        <a:p>
          <a:endParaRPr lang="en-IL"/>
        </a:p>
      </dgm:t>
    </dgm:pt>
    <dgm:pt modelId="{CE3C2CC1-6FB4-4CF9-BBC1-15332094DFFE}">
      <dgm:prSet phldrT="[Text]"/>
      <dgm:spPr/>
      <dgm:t>
        <a:bodyPr/>
        <a:lstStyle/>
        <a:p>
          <a:r>
            <a:rPr lang="he-IL" dirty="0" err="1"/>
            <a:t>הוקש</a:t>
          </a:r>
          <a:r>
            <a:rPr lang="he-IL" dirty="0"/>
            <a:t> רק לקיחה של כסף</a:t>
          </a:r>
          <a:endParaRPr lang="en-IL" dirty="0"/>
        </a:p>
      </dgm:t>
    </dgm:pt>
    <dgm:pt modelId="{5C6BAFE0-01DD-4D33-9066-733EF3E93928}" type="parTrans" cxnId="{54B0F51F-EE9A-4A2B-8DA4-4EB7B9779694}">
      <dgm:prSet/>
      <dgm:spPr/>
      <dgm:t>
        <a:bodyPr/>
        <a:lstStyle/>
        <a:p>
          <a:endParaRPr lang="en-IL"/>
        </a:p>
      </dgm:t>
    </dgm:pt>
    <dgm:pt modelId="{37DC6B4E-889B-48A8-818F-9093AE469A94}" type="sibTrans" cxnId="{54B0F51F-EE9A-4A2B-8DA4-4EB7B9779694}">
      <dgm:prSet/>
      <dgm:spPr/>
      <dgm:t>
        <a:bodyPr/>
        <a:lstStyle/>
        <a:p>
          <a:endParaRPr lang="en-IL"/>
        </a:p>
      </dgm:t>
    </dgm:pt>
    <dgm:pt modelId="{BC20889D-54DB-416C-862F-143634748EE9}">
      <dgm:prSet phldrT="[Text]"/>
      <dgm:spPr/>
      <dgm:t>
        <a:bodyPr/>
        <a:lstStyle/>
        <a:p>
          <a:r>
            <a:rPr lang="he-IL" dirty="0"/>
            <a:t>אם </a:t>
          </a:r>
          <a:r>
            <a:rPr lang="he-IL" dirty="0" err="1"/>
            <a:t>הוקש</a:t>
          </a:r>
          <a:r>
            <a:rPr lang="he-IL" dirty="0"/>
            <a:t> יותר למה אין ה"א </a:t>
          </a:r>
          <a:r>
            <a:rPr lang="he-IL" dirty="0" err="1"/>
            <a:t>לקנין</a:t>
          </a:r>
          <a:r>
            <a:rPr lang="he-IL" dirty="0"/>
            <a:t> חזקה? </a:t>
          </a:r>
          <a:endParaRPr lang="en-IL" dirty="0"/>
        </a:p>
      </dgm:t>
    </dgm:pt>
    <dgm:pt modelId="{5D295D39-336D-4619-A3C2-87EDB87EE0B4}" type="parTrans" cxnId="{C694A6B1-7B6D-45CC-B409-869AA00E86AA}">
      <dgm:prSet/>
      <dgm:spPr/>
      <dgm:t>
        <a:bodyPr/>
        <a:lstStyle/>
        <a:p>
          <a:endParaRPr lang="en-IL"/>
        </a:p>
      </dgm:t>
    </dgm:pt>
    <dgm:pt modelId="{BDCDBD16-2194-4A8D-BDF7-BC032EE3C215}" type="sibTrans" cxnId="{C694A6B1-7B6D-45CC-B409-869AA00E86AA}">
      <dgm:prSet/>
      <dgm:spPr/>
      <dgm:t>
        <a:bodyPr/>
        <a:lstStyle/>
        <a:p>
          <a:endParaRPr lang="en-IL"/>
        </a:p>
      </dgm:t>
    </dgm:pt>
    <dgm:pt modelId="{815DC26B-98A1-41E5-9D04-62961F4208AA}">
      <dgm:prSet phldrT="[Text]"/>
      <dgm:spPr/>
      <dgm:t>
        <a:bodyPr/>
        <a:lstStyle/>
        <a:p>
          <a:r>
            <a:rPr lang="he-IL" dirty="0"/>
            <a:t>ברור שאין קנין חזקה, שאין גופה קנוי</a:t>
          </a:r>
          <a:endParaRPr lang="en-IL" dirty="0"/>
        </a:p>
      </dgm:t>
    </dgm:pt>
    <dgm:pt modelId="{306B8B89-7E31-46F8-8ED2-6E010CC90EC0}" type="parTrans" cxnId="{2A4804F7-55E9-43BB-9585-1DAFA0E5E443}">
      <dgm:prSet/>
      <dgm:spPr/>
      <dgm:t>
        <a:bodyPr/>
        <a:lstStyle/>
        <a:p>
          <a:endParaRPr lang="en-IL"/>
        </a:p>
      </dgm:t>
    </dgm:pt>
    <dgm:pt modelId="{13F5D7BC-C8B5-4190-B512-EFECB696C49D}" type="sibTrans" cxnId="{2A4804F7-55E9-43BB-9585-1DAFA0E5E443}">
      <dgm:prSet/>
      <dgm:spPr/>
      <dgm:t>
        <a:bodyPr/>
        <a:lstStyle/>
        <a:p>
          <a:endParaRPr lang="en-IL"/>
        </a:p>
      </dgm:t>
    </dgm:pt>
    <dgm:pt modelId="{75464D6E-CC22-47D2-BDB7-F78ADBC2E4DE}" type="pres">
      <dgm:prSet presAssocID="{2111DBEF-6FED-4164-ABCE-DE1C49FC36AE}" presName="hierChild1" presStyleCnt="0">
        <dgm:presLayoutVars>
          <dgm:chPref val="1"/>
          <dgm:dir val="rev"/>
          <dgm:animOne val="branch"/>
          <dgm:animLvl val="lvl"/>
          <dgm:resizeHandles/>
        </dgm:presLayoutVars>
      </dgm:prSet>
      <dgm:spPr/>
    </dgm:pt>
    <dgm:pt modelId="{9CB8BCEF-6324-4DE0-946D-B024457E10F7}" type="pres">
      <dgm:prSet presAssocID="{C33BF0E0-7ABB-401A-B8FF-B94C0E678AC0}" presName="hierRoot1" presStyleCnt="0"/>
      <dgm:spPr/>
    </dgm:pt>
    <dgm:pt modelId="{A958E5CA-CCB6-4E36-98E7-4CC011090D09}" type="pres">
      <dgm:prSet presAssocID="{C33BF0E0-7ABB-401A-B8FF-B94C0E678AC0}" presName="composite" presStyleCnt="0"/>
      <dgm:spPr/>
    </dgm:pt>
    <dgm:pt modelId="{B9A50176-475C-4CA9-8051-F8860EB5A416}" type="pres">
      <dgm:prSet presAssocID="{C33BF0E0-7ABB-401A-B8FF-B94C0E678AC0}" presName="background" presStyleLbl="node0" presStyleIdx="0" presStyleCnt="1"/>
      <dgm:spPr/>
    </dgm:pt>
    <dgm:pt modelId="{6687745B-A3A8-4ABE-9975-227C2D33587F}" type="pres">
      <dgm:prSet presAssocID="{C33BF0E0-7ABB-401A-B8FF-B94C0E678AC0}" presName="text" presStyleLbl="fgAcc0" presStyleIdx="0" presStyleCnt="1">
        <dgm:presLayoutVars>
          <dgm:chPref val="3"/>
        </dgm:presLayoutVars>
      </dgm:prSet>
      <dgm:spPr/>
    </dgm:pt>
    <dgm:pt modelId="{D2AED8BE-D68D-42C7-85DE-81660A73BBE7}" type="pres">
      <dgm:prSet presAssocID="{C33BF0E0-7ABB-401A-B8FF-B94C0E678AC0}" presName="hierChild2" presStyleCnt="0"/>
      <dgm:spPr/>
    </dgm:pt>
    <dgm:pt modelId="{714188C1-4271-44B3-80C2-E635E3BB312B}" type="pres">
      <dgm:prSet presAssocID="{3FBA32D5-7BE7-435D-801C-AF3FEF4A27FB}" presName="Name10" presStyleLbl="parChTrans1D2" presStyleIdx="0" presStyleCnt="2"/>
      <dgm:spPr/>
    </dgm:pt>
    <dgm:pt modelId="{D6AF3AAE-78C7-4DE6-BA6C-03D88F6966A5}" type="pres">
      <dgm:prSet presAssocID="{B8F0A351-1AC3-4572-8179-32866BA5762C}" presName="hierRoot2" presStyleCnt="0"/>
      <dgm:spPr/>
    </dgm:pt>
    <dgm:pt modelId="{30BE43D5-4C50-4C76-8DD0-554CC142B25C}" type="pres">
      <dgm:prSet presAssocID="{B8F0A351-1AC3-4572-8179-32866BA5762C}" presName="composite2" presStyleCnt="0"/>
      <dgm:spPr/>
    </dgm:pt>
    <dgm:pt modelId="{1600D599-5332-4893-A444-3ED38E90ED22}" type="pres">
      <dgm:prSet presAssocID="{B8F0A351-1AC3-4572-8179-32866BA5762C}" presName="background2" presStyleLbl="node2" presStyleIdx="0" presStyleCnt="2"/>
      <dgm:spPr/>
    </dgm:pt>
    <dgm:pt modelId="{A1B6AFBD-5801-4415-AEB8-F0EE64DC4538}" type="pres">
      <dgm:prSet presAssocID="{B8F0A351-1AC3-4572-8179-32866BA5762C}" presName="text2" presStyleLbl="fgAcc2" presStyleIdx="0" presStyleCnt="2">
        <dgm:presLayoutVars>
          <dgm:chPref val="3"/>
        </dgm:presLayoutVars>
      </dgm:prSet>
      <dgm:spPr/>
    </dgm:pt>
    <dgm:pt modelId="{9B65C79D-7166-44FB-B03C-16B5F6602692}" type="pres">
      <dgm:prSet presAssocID="{B8F0A351-1AC3-4572-8179-32866BA5762C}" presName="hierChild3" presStyleCnt="0"/>
      <dgm:spPr/>
    </dgm:pt>
    <dgm:pt modelId="{1C937AF5-DE85-4AFC-A1DB-87D91098B853}" type="pres">
      <dgm:prSet presAssocID="{CF40DB3D-D126-4D24-923F-CD26432A3AB5}" presName="Name17" presStyleLbl="parChTrans1D3" presStyleIdx="0" presStyleCnt="2"/>
      <dgm:spPr/>
    </dgm:pt>
    <dgm:pt modelId="{76958BEE-E73A-4106-B9F1-46D4F861ECF6}" type="pres">
      <dgm:prSet presAssocID="{AB214242-85C8-4D56-9FD3-44364CC3BE08}" presName="hierRoot3" presStyleCnt="0"/>
      <dgm:spPr/>
    </dgm:pt>
    <dgm:pt modelId="{EA12C89D-636B-4E48-A277-913CF9433B5C}" type="pres">
      <dgm:prSet presAssocID="{AB214242-85C8-4D56-9FD3-44364CC3BE08}" presName="composite3" presStyleCnt="0"/>
      <dgm:spPr/>
    </dgm:pt>
    <dgm:pt modelId="{0BCE6CD6-08DF-4D94-9F27-FA3BBC848B6E}" type="pres">
      <dgm:prSet presAssocID="{AB214242-85C8-4D56-9FD3-44364CC3BE08}" presName="background3" presStyleLbl="node3" presStyleIdx="0" presStyleCnt="2"/>
      <dgm:spPr/>
    </dgm:pt>
    <dgm:pt modelId="{66744077-4B49-41A4-9B81-60C69D671BB1}" type="pres">
      <dgm:prSet presAssocID="{AB214242-85C8-4D56-9FD3-44364CC3BE08}" presName="text3" presStyleLbl="fgAcc3" presStyleIdx="0" presStyleCnt="2">
        <dgm:presLayoutVars>
          <dgm:chPref val="3"/>
        </dgm:presLayoutVars>
      </dgm:prSet>
      <dgm:spPr/>
    </dgm:pt>
    <dgm:pt modelId="{83B055CD-C3F4-4E71-9126-2E67C77AA32D}" type="pres">
      <dgm:prSet presAssocID="{AB214242-85C8-4D56-9FD3-44364CC3BE08}" presName="hierChild4" presStyleCnt="0"/>
      <dgm:spPr/>
    </dgm:pt>
    <dgm:pt modelId="{C2E3ABF2-9560-4777-BC37-39D0F717DE96}" type="pres">
      <dgm:prSet presAssocID="{220CEB07-A716-4FD7-A1B7-BC4649282FAC}" presName="Name23" presStyleLbl="parChTrans1D4" presStyleIdx="0" presStyleCnt="6"/>
      <dgm:spPr/>
    </dgm:pt>
    <dgm:pt modelId="{9E4E3F44-9C08-4B07-95B6-5AC95110026B}" type="pres">
      <dgm:prSet presAssocID="{F6E918EB-3B7A-4996-90EC-A2282496A1D8}" presName="hierRoot4" presStyleCnt="0"/>
      <dgm:spPr/>
    </dgm:pt>
    <dgm:pt modelId="{74CB2F5C-A5A0-4798-A338-D8EEC6D7FEA7}" type="pres">
      <dgm:prSet presAssocID="{F6E918EB-3B7A-4996-90EC-A2282496A1D8}" presName="composite4" presStyleCnt="0"/>
      <dgm:spPr/>
    </dgm:pt>
    <dgm:pt modelId="{62891FE9-C228-416C-BF03-AD3B2859267F}" type="pres">
      <dgm:prSet presAssocID="{F6E918EB-3B7A-4996-90EC-A2282496A1D8}" presName="background4" presStyleLbl="node4" presStyleIdx="0" presStyleCnt="6"/>
      <dgm:spPr/>
    </dgm:pt>
    <dgm:pt modelId="{A673DC0F-F362-4976-A54A-4BBC56A455B7}" type="pres">
      <dgm:prSet presAssocID="{F6E918EB-3B7A-4996-90EC-A2282496A1D8}" presName="text4" presStyleLbl="fgAcc4" presStyleIdx="0" presStyleCnt="6">
        <dgm:presLayoutVars>
          <dgm:chPref val="3"/>
        </dgm:presLayoutVars>
      </dgm:prSet>
      <dgm:spPr/>
    </dgm:pt>
    <dgm:pt modelId="{5E932CCC-3066-4690-AAC5-329E1A4C999F}" type="pres">
      <dgm:prSet presAssocID="{F6E918EB-3B7A-4996-90EC-A2282496A1D8}" presName="hierChild5" presStyleCnt="0"/>
      <dgm:spPr/>
    </dgm:pt>
    <dgm:pt modelId="{D9A85A44-F1D1-4352-877E-921C913F7345}" type="pres">
      <dgm:prSet presAssocID="{10E7DA8E-1050-4BDA-BE5F-13CCAC171E7E}" presName="Name23" presStyleLbl="parChTrans1D4" presStyleIdx="1" presStyleCnt="6"/>
      <dgm:spPr/>
    </dgm:pt>
    <dgm:pt modelId="{D7D92372-3682-4E49-8D9E-CEE2F6426A8A}" type="pres">
      <dgm:prSet presAssocID="{BF2A2DD1-A71B-4D5F-9508-C6F69634B630}" presName="hierRoot4" presStyleCnt="0"/>
      <dgm:spPr/>
    </dgm:pt>
    <dgm:pt modelId="{4DF944BF-3CF4-4B9D-AE97-4673ADD1A09C}" type="pres">
      <dgm:prSet presAssocID="{BF2A2DD1-A71B-4D5F-9508-C6F69634B630}" presName="composite4" presStyleCnt="0"/>
      <dgm:spPr/>
    </dgm:pt>
    <dgm:pt modelId="{5623CE34-450C-446D-B60E-9EABC8200468}" type="pres">
      <dgm:prSet presAssocID="{BF2A2DD1-A71B-4D5F-9508-C6F69634B630}" presName="background4" presStyleLbl="node4" presStyleIdx="1" presStyleCnt="6"/>
      <dgm:spPr/>
    </dgm:pt>
    <dgm:pt modelId="{F35E7831-CD71-4B5C-9C8A-9D47525C7CD9}" type="pres">
      <dgm:prSet presAssocID="{BF2A2DD1-A71B-4D5F-9508-C6F69634B630}" presName="text4" presStyleLbl="fgAcc4" presStyleIdx="1" presStyleCnt="6">
        <dgm:presLayoutVars>
          <dgm:chPref val="3"/>
        </dgm:presLayoutVars>
      </dgm:prSet>
      <dgm:spPr/>
    </dgm:pt>
    <dgm:pt modelId="{BBD9F407-8038-4993-AC2A-85AD44D8D92F}" type="pres">
      <dgm:prSet presAssocID="{BF2A2DD1-A71B-4D5F-9508-C6F69634B630}" presName="hierChild5" presStyleCnt="0"/>
      <dgm:spPr/>
    </dgm:pt>
    <dgm:pt modelId="{C9F7BFD9-6BCE-4D74-869C-889CE06204CA}" type="pres">
      <dgm:prSet presAssocID="{306B8B89-7E31-46F8-8ED2-6E010CC90EC0}" presName="Name23" presStyleLbl="parChTrans1D4" presStyleIdx="2" presStyleCnt="6"/>
      <dgm:spPr/>
    </dgm:pt>
    <dgm:pt modelId="{4FD6CE32-7871-43B3-A46E-B14C4F0B6181}" type="pres">
      <dgm:prSet presAssocID="{815DC26B-98A1-41E5-9D04-62961F4208AA}" presName="hierRoot4" presStyleCnt="0"/>
      <dgm:spPr/>
    </dgm:pt>
    <dgm:pt modelId="{5DA347F9-9EC5-4189-A7B5-A2E35110F9BF}" type="pres">
      <dgm:prSet presAssocID="{815DC26B-98A1-41E5-9D04-62961F4208AA}" presName="composite4" presStyleCnt="0"/>
      <dgm:spPr/>
    </dgm:pt>
    <dgm:pt modelId="{4533C023-8C98-43AC-BBF2-98A1A6BD516D}" type="pres">
      <dgm:prSet presAssocID="{815DC26B-98A1-41E5-9D04-62961F4208AA}" presName="background4" presStyleLbl="node4" presStyleIdx="2" presStyleCnt="6"/>
      <dgm:spPr/>
    </dgm:pt>
    <dgm:pt modelId="{863C763E-72A6-4B13-B808-45913DC48319}" type="pres">
      <dgm:prSet presAssocID="{815DC26B-98A1-41E5-9D04-62961F4208AA}" presName="text4" presStyleLbl="fgAcc4" presStyleIdx="2" presStyleCnt="6">
        <dgm:presLayoutVars>
          <dgm:chPref val="3"/>
        </dgm:presLayoutVars>
      </dgm:prSet>
      <dgm:spPr/>
    </dgm:pt>
    <dgm:pt modelId="{24843757-CF2D-42DD-BF76-FD05EA433668}" type="pres">
      <dgm:prSet presAssocID="{815DC26B-98A1-41E5-9D04-62961F4208AA}" presName="hierChild5" presStyleCnt="0"/>
      <dgm:spPr/>
    </dgm:pt>
    <dgm:pt modelId="{1D329A50-FDC8-4C07-8E44-25FBF4797318}" type="pres">
      <dgm:prSet presAssocID="{28C776F3-9357-40CC-9E4F-DFB44460432E}" presName="Name17" presStyleLbl="parChTrans1D3" presStyleIdx="1" presStyleCnt="2"/>
      <dgm:spPr/>
    </dgm:pt>
    <dgm:pt modelId="{FE9D33DE-043F-4D42-BF04-B424EAE046E0}" type="pres">
      <dgm:prSet presAssocID="{0A396367-7785-46A2-B987-5400F2283EE1}" presName="hierRoot3" presStyleCnt="0"/>
      <dgm:spPr/>
    </dgm:pt>
    <dgm:pt modelId="{91B0322E-9FC6-424B-87FB-70D7363A0534}" type="pres">
      <dgm:prSet presAssocID="{0A396367-7785-46A2-B987-5400F2283EE1}" presName="composite3" presStyleCnt="0"/>
      <dgm:spPr/>
    </dgm:pt>
    <dgm:pt modelId="{4D25BBB4-D37F-42E7-85C0-ED689985E44A}" type="pres">
      <dgm:prSet presAssocID="{0A396367-7785-46A2-B987-5400F2283EE1}" presName="background3" presStyleLbl="node3" presStyleIdx="1" presStyleCnt="2"/>
      <dgm:spPr/>
    </dgm:pt>
    <dgm:pt modelId="{CE1DAAB8-C2E0-4D26-9C4F-CFAE4001651A}" type="pres">
      <dgm:prSet presAssocID="{0A396367-7785-46A2-B987-5400F2283EE1}" presName="text3" presStyleLbl="fgAcc3" presStyleIdx="1" presStyleCnt="2">
        <dgm:presLayoutVars>
          <dgm:chPref val="3"/>
        </dgm:presLayoutVars>
      </dgm:prSet>
      <dgm:spPr/>
    </dgm:pt>
    <dgm:pt modelId="{95FB9857-2668-44AD-B10F-5965E49D9669}" type="pres">
      <dgm:prSet presAssocID="{0A396367-7785-46A2-B987-5400F2283EE1}" presName="hierChild4" presStyleCnt="0"/>
      <dgm:spPr/>
    </dgm:pt>
    <dgm:pt modelId="{E42B493D-4A3D-4A00-AD47-F7404007B421}" type="pres">
      <dgm:prSet presAssocID="{49D1333F-C0BE-4393-B0F0-F4AB425BB130}" presName="Name23" presStyleLbl="parChTrans1D4" presStyleIdx="3" presStyleCnt="6"/>
      <dgm:spPr/>
    </dgm:pt>
    <dgm:pt modelId="{C9B9D18E-58BE-43E8-A91A-76C5D1A35F4D}" type="pres">
      <dgm:prSet presAssocID="{1809E548-4975-425F-8DE7-6024F551FD39}" presName="hierRoot4" presStyleCnt="0"/>
      <dgm:spPr/>
    </dgm:pt>
    <dgm:pt modelId="{648C6D6A-45A4-48F8-9B55-8CBEF62E7B10}" type="pres">
      <dgm:prSet presAssocID="{1809E548-4975-425F-8DE7-6024F551FD39}" presName="composite4" presStyleCnt="0"/>
      <dgm:spPr/>
    </dgm:pt>
    <dgm:pt modelId="{EA6B2B2C-F511-4154-921A-C862CD06482A}" type="pres">
      <dgm:prSet presAssocID="{1809E548-4975-425F-8DE7-6024F551FD39}" presName="background4" presStyleLbl="node4" presStyleIdx="3" presStyleCnt="6"/>
      <dgm:spPr/>
    </dgm:pt>
    <dgm:pt modelId="{B9ECAA62-2D60-4A52-B596-67241779A19C}" type="pres">
      <dgm:prSet presAssocID="{1809E548-4975-425F-8DE7-6024F551FD39}" presName="text4" presStyleLbl="fgAcc4" presStyleIdx="3" presStyleCnt="6">
        <dgm:presLayoutVars>
          <dgm:chPref val="3"/>
        </dgm:presLayoutVars>
      </dgm:prSet>
      <dgm:spPr/>
    </dgm:pt>
    <dgm:pt modelId="{34FD76C9-6174-467B-AF29-900BEA21325E}" type="pres">
      <dgm:prSet presAssocID="{1809E548-4975-425F-8DE7-6024F551FD39}" presName="hierChild5" presStyleCnt="0"/>
      <dgm:spPr/>
    </dgm:pt>
    <dgm:pt modelId="{1FB646D2-89BB-488D-8ED0-8E5E9F17BA6B}" type="pres">
      <dgm:prSet presAssocID="{5C6BAFE0-01DD-4D33-9066-733EF3E93928}" presName="Name23" presStyleLbl="parChTrans1D4" presStyleIdx="4" presStyleCnt="6"/>
      <dgm:spPr/>
    </dgm:pt>
    <dgm:pt modelId="{032315C5-B0CB-4D98-B78C-E1A956A257FD}" type="pres">
      <dgm:prSet presAssocID="{CE3C2CC1-6FB4-4CF9-BBC1-15332094DFFE}" presName="hierRoot4" presStyleCnt="0"/>
      <dgm:spPr/>
    </dgm:pt>
    <dgm:pt modelId="{47C3EA77-FDC0-4EDD-9EF9-EA18ABA8BA40}" type="pres">
      <dgm:prSet presAssocID="{CE3C2CC1-6FB4-4CF9-BBC1-15332094DFFE}" presName="composite4" presStyleCnt="0"/>
      <dgm:spPr/>
    </dgm:pt>
    <dgm:pt modelId="{B88BFBE0-B01C-4745-840C-384F8B264901}" type="pres">
      <dgm:prSet presAssocID="{CE3C2CC1-6FB4-4CF9-BBC1-15332094DFFE}" presName="background4" presStyleLbl="node4" presStyleIdx="4" presStyleCnt="6"/>
      <dgm:spPr/>
    </dgm:pt>
    <dgm:pt modelId="{C1887805-F799-48D0-943C-501373C286A6}" type="pres">
      <dgm:prSet presAssocID="{CE3C2CC1-6FB4-4CF9-BBC1-15332094DFFE}" presName="text4" presStyleLbl="fgAcc4" presStyleIdx="4" presStyleCnt="6">
        <dgm:presLayoutVars>
          <dgm:chPref val="3"/>
        </dgm:presLayoutVars>
      </dgm:prSet>
      <dgm:spPr/>
    </dgm:pt>
    <dgm:pt modelId="{6DFF05BD-5F56-47B3-8ED2-578D8F5E5851}" type="pres">
      <dgm:prSet presAssocID="{CE3C2CC1-6FB4-4CF9-BBC1-15332094DFFE}" presName="hierChild5" presStyleCnt="0"/>
      <dgm:spPr/>
    </dgm:pt>
    <dgm:pt modelId="{70536E07-F6A9-4E18-A81A-88AA0251D522}" type="pres">
      <dgm:prSet presAssocID="{5D295D39-336D-4619-A3C2-87EDB87EE0B4}" presName="Name23" presStyleLbl="parChTrans1D4" presStyleIdx="5" presStyleCnt="6"/>
      <dgm:spPr/>
    </dgm:pt>
    <dgm:pt modelId="{58F6F141-AD17-4C68-BD58-C2FC6603DCF7}" type="pres">
      <dgm:prSet presAssocID="{BC20889D-54DB-416C-862F-143634748EE9}" presName="hierRoot4" presStyleCnt="0"/>
      <dgm:spPr/>
    </dgm:pt>
    <dgm:pt modelId="{9405CA82-04AB-49A2-94BA-5A46F48DE876}" type="pres">
      <dgm:prSet presAssocID="{BC20889D-54DB-416C-862F-143634748EE9}" presName="composite4" presStyleCnt="0"/>
      <dgm:spPr/>
    </dgm:pt>
    <dgm:pt modelId="{998C1E9A-4142-4670-8D55-BE815EAFA498}" type="pres">
      <dgm:prSet presAssocID="{BC20889D-54DB-416C-862F-143634748EE9}" presName="background4" presStyleLbl="node4" presStyleIdx="5" presStyleCnt="6"/>
      <dgm:spPr/>
    </dgm:pt>
    <dgm:pt modelId="{7594D201-580F-4504-8F64-0D045784DFF7}" type="pres">
      <dgm:prSet presAssocID="{BC20889D-54DB-416C-862F-143634748EE9}" presName="text4" presStyleLbl="fgAcc4" presStyleIdx="5" presStyleCnt="6">
        <dgm:presLayoutVars>
          <dgm:chPref val="3"/>
        </dgm:presLayoutVars>
      </dgm:prSet>
      <dgm:spPr/>
    </dgm:pt>
    <dgm:pt modelId="{467B9CA7-63BE-4D41-AB5C-5C636FA4FBE2}" type="pres">
      <dgm:prSet presAssocID="{BC20889D-54DB-416C-862F-143634748EE9}" presName="hierChild5" presStyleCnt="0"/>
      <dgm:spPr/>
    </dgm:pt>
    <dgm:pt modelId="{8797321E-1EDA-4D5F-98D9-53C4A07DF18D}" type="pres">
      <dgm:prSet presAssocID="{CE676A69-9036-4514-B295-223F8D6D8B3B}" presName="Name10" presStyleLbl="parChTrans1D2" presStyleIdx="1" presStyleCnt="2"/>
      <dgm:spPr/>
    </dgm:pt>
    <dgm:pt modelId="{90824B42-FAEE-4EF9-9E7D-73E3EFFCC362}" type="pres">
      <dgm:prSet presAssocID="{916699CA-43C0-4CAD-97BB-1B33CA0D8ECE}" presName="hierRoot2" presStyleCnt="0"/>
      <dgm:spPr/>
    </dgm:pt>
    <dgm:pt modelId="{66FBFE92-EDBE-409A-BD6B-378856A9AA56}" type="pres">
      <dgm:prSet presAssocID="{916699CA-43C0-4CAD-97BB-1B33CA0D8ECE}" presName="composite2" presStyleCnt="0"/>
      <dgm:spPr/>
    </dgm:pt>
    <dgm:pt modelId="{3A0F0482-A226-4BDD-A854-FCAAF57A1559}" type="pres">
      <dgm:prSet presAssocID="{916699CA-43C0-4CAD-97BB-1B33CA0D8ECE}" presName="background2" presStyleLbl="node2" presStyleIdx="1" presStyleCnt="2"/>
      <dgm:spPr/>
    </dgm:pt>
    <dgm:pt modelId="{1C0FE3C6-2B55-48A3-BBDA-CADA1B400DCE}" type="pres">
      <dgm:prSet presAssocID="{916699CA-43C0-4CAD-97BB-1B33CA0D8ECE}" presName="text2" presStyleLbl="fgAcc2" presStyleIdx="1" presStyleCnt="2">
        <dgm:presLayoutVars>
          <dgm:chPref val="3"/>
        </dgm:presLayoutVars>
      </dgm:prSet>
      <dgm:spPr/>
    </dgm:pt>
    <dgm:pt modelId="{C7D9CF3D-C3D2-45C8-8122-F3EDD96601B3}" type="pres">
      <dgm:prSet presAssocID="{916699CA-43C0-4CAD-97BB-1B33CA0D8ECE}" presName="hierChild3" presStyleCnt="0"/>
      <dgm:spPr/>
    </dgm:pt>
  </dgm:ptLst>
  <dgm:cxnLst>
    <dgm:cxn modelId="{FDC7EB00-D0C0-4B46-BEE3-DA91A87325D3}" type="presOf" srcId="{F6E918EB-3B7A-4996-90EC-A2282496A1D8}" destId="{A673DC0F-F362-4976-A54A-4BBC56A455B7}" srcOrd="0" destOrd="0" presId="urn:microsoft.com/office/officeart/2005/8/layout/hierarchy1"/>
    <dgm:cxn modelId="{C0CDFE05-694A-4E5F-8A64-EF0711D48CDA}" srcId="{AB214242-85C8-4D56-9FD3-44364CC3BE08}" destId="{F6E918EB-3B7A-4996-90EC-A2282496A1D8}" srcOrd="0" destOrd="0" parTransId="{220CEB07-A716-4FD7-A1B7-BC4649282FAC}" sibTransId="{3894E991-5DDA-4876-9AD6-C96304B41F00}"/>
    <dgm:cxn modelId="{043F1A09-04AD-4C8C-8AE4-A83FFBA628F6}" srcId="{C33BF0E0-7ABB-401A-B8FF-B94C0E678AC0}" destId="{B8F0A351-1AC3-4572-8179-32866BA5762C}" srcOrd="0" destOrd="0" parTransId="{3FBA32D5-7BE7-435D-801C-AF3FEF4A27FB}" sibTransId="{1434CED3-D922-4375-B0FE-DE0D8B9166AC}"/>
    <dgm:cxn modelId="{B349500D-0C7B-4A66-BC1A-9ABA986384E5}" type="presOf" srcId="{BC20889D-54DB-416C-862F-143634748EE9}" destId="{7594D201-580F-4504-8F64-0D045784DFF7}" srcOrd="0" destOrd="0" presId="urn:microsoft.com/office/officeart/2005/8/layout/hierarchy1"/>
    <dgm:cxn modelId="{82BF590E-C149-4FCC-B3B2-A8F39025FB08}" type="presOf" srcId="{916699CA-43C0-4CAD-97BB-1B33CA0D8ECE}" destId="{1C0FE3C6-2B55-48A3-BBDA-CADA1B400DCE}" srcOrd="0" destOrd="0" presId="urn:microsoft.com/office/officeart/2005/8/layout/hierarchy1"/>
    <dgm:cxn modelId="{0A468518-5EC9-4321-B7A9-3355A844F72A}" type="presOf" srcId="{2111DBEF-6FED-4164-ABCE-DE1C49FC36AE}" destId="{75464D6E-CC22-47D2-BDB7-F78ADBC2E4DE}" srcOrd="0" destOrd="0" presId="urn:microsoft.com/office/officeart/2005/8/layout/hierarchy1"/>
    <dgm:cxn modelId="{5F08E219-D5F9-4262-8E8C-8BFDF3875ED2}" type="presOf" srcId="{10E7DA8E-1050-4BDA-BE5F-13CCAC171E7E}" destId="{D9A85A44-F1D1-4352-877E-921C913F7345}" srcOrd="0" destOrd="0" presId="urn:microsoft.com/office/officeart/2005/8/layout/hierarchy1"/>
    <dgm:cxn modelId="{54B0F51F-EE9A-4A2B-8DA4-4EB7B9779694}" srcId="{1809E548-4975-425F-8DE7-6024F551FD39}" destId="{CE3C2CC1-6FB4-4CF9-BBC1-15332094DFFE}" srcOrd="0" destOrd="0" parTransId="{5C6BAFE0-01DD-4D33-9066-733EF3E93928}" sibTransId="{37DC6B4E-889B-48A8-818F-9093AE469A94}"/>
    <dgm:cxn modelId="{6AB57925-C28E-41DB-B22D-8FE8088044B3}" type="presOf" srcId="{CF40DB3D-D126-4D24-923F-CD26432A3AB5}" destId="{1C937AF5-DE85-4AFC-A1DB-87D91098B853}" srcOrd="0" destOrd="0" presId="urn:microsoft.com/office/officeart/2005/8/layout/hierarchy1"/>
    <dgm:cxn modelId="{F5199F2F-C05D-4DCD-829B-82399A4AFAA8}" srcId="{0A396367-7785-46A2-B987-5400F2283EE1}" destId="{1809E548-4975-425F-8DE7-6024F551FD39}" srcOrd="0" destOrd="0" parTransId="{49D1333F-C0BE-4393-B0F0-F4AB425BB130}" sibTransId="{22431977-2BB8-43ED-A3C2-BF2E4807445A}"/>
    <dgm:cxn modelId="{E2D09C33-B664-48BD-A36F-7AD2DB1759EE}" type="presOf" srcId="{0A396367-7785-46A2-B987-5400F2283EE1}" destId="{CE1DAAB8-C2E0-4D26-9C4F-CFAE4001651A}" srcOrd="0" destOrd="0" presId="urn:microsoft.com/office/officeart/2005/8/layout/hierarchy1"/>
    <dgm:cxn modelId="{6FFA6F37-E7C1-4A3E-AD06-06DB3506D691}" type="presOf" srcId="{5C6BAFE0-01DD-4D33-9066-733EF3E93928}" destId="{1FB646D2-89BB-488D-8ED0-8E5E9F17BA6B}" srcOrd="0" destOrd="0" presId="urn:microsoft.com/office/officeart/2005/8/layout/hierarchy1"/>
    <dgm:cxn modelId="{B6D5A741-B0BD-4AFE-B039-BCFCE3346604}" srcId="{B8F0A351-1AC3-4572-8179-32866BA5762C}" destId="{AB214242-85C8-4D56-9FD3-44364CC3BE08}" srcOrd="0" destOrd="0" parTransId="{CF40DB3D-D126-4D24-923F-CD26432A3AB5}" sibTransId="{F148B37F-13F4-446F-A7A7-00101F87D9F7}"/>
    <dgm:cxn modelId="{1B797043-C80A-4AE4-86F2-95799266124D}" srcId="{F6E918EB-3B7A-4996-90EC-A2282496A1D8}" destId="{BF2A2DD1-A71B-4D5F-9508-C6F69634B630}" srcOrd="0" destOrd="0" parTransId="{10E7DA8E-1050-4BDA-BE5F-13CCAC171E7E}" sibTransId="{DAAFC3D6-DD5D-4CC4-BC74-92733F16D254}"/>
    <dgm:cxn modelId="{802C0A44-D50C-4A59-8A6E-5F9672C2AD87}" type="presOf" srcId="{1809E548-4975-425F-8DE7-6024F551FD39}" destId="{B9ECAA62-2D60-4A52-B596-67241779A19C}" srcOrd="0" destOrd="0" presId="urn:microsoft.com/office/officeart/2005/8/layout/hierarchy1"/>
    <dgm:cxn modelId="{CFDA8149-B821-47D0-BBA9-59B4AD07D40A}" type="presOf" srcId="{815DC26B-98A1-41E5-9D04-62961F4208AA}" destId="{863C763E-72A6-4B13-B808-45913DC48319}" srcOrd="0" destOrd="0" presId="urn:microsoft.com/office/officeart/2005/8/layout/hierarchy1"/>
    <dgm:cxn modelId="{212AA54A-CB04-4DE6-8D6F-BD8D37FD2E95}" type="presOf" srcId="{49D1333F-C0BE-4393-B0F0-F4AB425BB130}" destId="{E42B493D-4A3D-4A00-AD47-F7404007B421}" srcOrd="0" destOrd="0" presId="urn:microsoft.com/office/officeart/2005/8/layout/hierarchy1"/>
    <dgm:cxn modelId="{EBE24B6E-8676-4B43-B1FB-04658F38290E}" type="presOf" srcId="{AB214242-85C8-4D56-9FD3-44364CC3BE08}" destId="{66744077-4B49-41A4-9B81-60C69D671BB1}" srcOrd="0" destOrd="0" presId="urn:microsoft.com/office/officeart/2005/8/layout/hierarchy1"/>
    <dgm:cxn modelId="{F546D575-4286-4BCE-B27F-C866DB489382}" srcId="{B8F0A351-1AC3-4572-8179-32866BA5762C}" destId="{0A396367-7785-46A2-B987-5400F2283EE1}" srcOrd="1" destOrd="0" parTransId="{28C776F3-9357-40CC-9E4F-DFB44460432E}" sibTransId="{2A2EADFD-94AD-44F9-8B53-52E554747C85}"/>
    <dgm:cxn modelId="{41C40956-A102-4D13-9C31-3CC3A89BA2A2}" type="presOf" srcId="{C33BF0E0-7ABB-401A-B8FF-B94C0E678AC0}" destId="{6687745B-A3A8-4ABE-9975-227C2D33587F}" srcOrd="0" destOrd="0" presId="urn:microsoft.com/office/officeart/2005/8/layout/hierarchy1"/>
    <dgm:cxn modelId="{A7C1D0A1-852B-40F6-97C5-D3868908EEF4}" type="presOf" srcId="{CE3C2CC1-6FB4-4CF9-BBC1-15332094DFFE}" destId="{C1887805-F799-48D0-943C-501373C286A6}" srcOrd="0" destOrd="0" presId="urn:microsoft.com/office/officeart/2005/8/layout/hierarchy1"/>
    <dgm:cxn modelId="{C694A6B1-7B6D-45CC-B409-869AA00E86AA}" srcId="{1809E548-4975-425F-8DE7-6024F551FD39}" destId="{BC20889D-54DB-416C-862F-143634748EE9}" srcOrd="1" destOrd="0" parTransId="{5D295D39-336D-4619-A3C2-87EDB87EE0B4}" sibTransId="{BDCDBD16-2194-4A8D-BDF7-BC032EE3C215}"/>
    <dgm:cxn modelId="{F165DDC3-3A8F-4748-871D-3A69CDEAABEE}" type="presOf" srcId="{CE676A69-9036-4514-B295-223F8D6D8B3B}" destId="{8797321E-1EDA-4D5F-98D9-53C4A07DF18D}" srcOrd="0" destOrd="0" presId="urn:microsoft.com/office/officeart/2005/8/layout/hierarchy1"/>
    <dgm:cxn modelId="{77E537D4-F4F5-432F-B884-00E389DFACF2}" type="presOf" srcId="{306B8B89-7E31-46F8-8ED2-6E010CC90EC0}" destId="{C9F7BFD9-6BCE-4D74-869C-889CE06204CA}" srcOrd="0" destOrd="0" presId="urn:microsoft.com/office/officeart/2005/8/layout/hierarchy1"/>
    <dgm:cxn modelId="{C4F20ED7-D83C-4AA1-BF56-D88E5408A9AE}" srcId="{2111DBEF-6FED-4164-ABCE-DE1C49FC36AE}" destId="{C33BF0E0-7ABB-401A-B8FF-B94C0E678AC0}" srcOrd="0" destOrd="0" parTransId="{8D13CACC-FD79-4294-AE02-CE9D0FC00A1C}" sibTransId="{9DE14D25-3482-40D8-BBD5-E69DE2EBDB34}"/>
    <dgm:cxn modelId="{A48114DC-D3C2-4E44-8DC6-B39E62872753}" type="presOf" srcId="{3FBA32D5-7BE7-435D-801C-AF3FEF4A27FB}" destId="{714188C1-4271-44B3-80C2-E635E3BB312B}" srcOrd="0" destOrd="0" presId="urn:microsoft.com/office/officeart/2005/8/layout/hierarchy1"/>
    <dgm:cxn modelId="{9D7B1DDE-62CB-48F3-8D54-531D9F1F0C8A}" type="presOf" srcId="{28C776F3-9357-40CC-9E4F-DFB44460432E}" destId="{1D329A50-FDC8-4C07-8E44-25FBF4797318}" srcOrd="0" destOrd="0" presId="urn:microsoft.com/office/officeart/2005/8/layout/hierarchy1"/>
    <dgm:cxn modelId="{7F7FC2E9-808E-4FA7-B418-A55264D79766}" type="presOf" srcId="{BF2A2DD1-A71B-4D5F-9508-C6F69634B630}" destId="{F35E7831-CD71-4B5C-9C8A-9D47525C7CD9}" srcOrd="0" destOrd="0" presId="urn:microsoft.com/office/officeart/2005/8/layout/hierarchy1"/>
    <dgm:cxn modelId="{B07BABF2-C97D-41EC-9173-72DB075E1DFB}" srcId="{C33BF0E0-7ABB-401A-B8FF-B94C0E678AC0}" destId="{916699CA-43C0-4CAD-97BB-1B33CA0D8ECE}" srcOrd="1" destOrd="0" parTransId="{CE676A69-9036-4514-B295-223F8D6D8B3B}" sibTransId="{36691EB8-1AF5-4675-817A-CAB7CFB0A111}"/>
    <dgm:cxn modelId="{2A4804F7-55E9-43BB-9585-1DAFA0E5E443}" srcId="{F6E918EB-3B7A-4996-90EC-A2282496A1D8}" destId="{815DC26B-98A1-41E5-9D04-62961F4208AA}" srcOrd="1" destOrd="0" parTransId="{306B8B89-7E31-46F8-8ED2-6E010CC90EC0}" sibTransId="{13F5D7BC-C8B5-4190-B512-EFECB696C49D}"/>
    <dgm:cxn modelId="{C64A0AF7-B2B2-4093-A104-5C10630EC298}" type="presOf" srcId="{220CEB07-A716-4FD7-A1B7-BC4649282FAC}" destId="{C2E3ABF2-9560-4777-BC37-39D0F717DE96}" srcOrd="0" destOrd="0" presId="urn:microsoft.com/office/officeart/2005/8/layout/hierarchy1"/>
    <dgm:cxn modelId="{A33541FD-5882-4C44-821A-FE670420E3A1}" type="presOf" srcId="{B8F0A351-1AC3-4572-8179-32866BA5762C}" destId="{A1B6AFBD-5801-4415-AEB8-F0EE64DC4538}" srcOrd="0" destOrd="0" presId="urn:microsoft.com/office/officeart/2005/8/layout/hierarchy1"/>
    <dgm:cxn modelId="{F8F72AFF-730A-422D-85A8-5E8B631CE4B7}" type="presOf" srcId="{5D295D39-336D-4619-A3C2-87EDB87EE0B4}" destId="{70536E07-F6A9-4E18-A81A-88AA0251D522}" srcOrd="0" destOrd="0" presId="urn:microsoft.com/office/officeart/2005/8/layout/hierarchy1"/>
    <dgm:cxn modelId="{439F5928-780C-4798-9B1E-63D9E681243D}" type="presParOf" srcId="{75464D6E-CC22-47D2-BDB7-F78ADBC2E4DE}" destId="{9CB8BCEF-6324-4DE0-946D-B024457E10F7}" srcOrd="0" destOrd="0" presId="urn:microsoft.com/office/officeart/2005/8/layout/hierarchy1"/>
    <dgm:cxn modelId="{BE42FFF0-C295-40C6-A1B0-20A739BFA64F}" type="presParOf" srcId="{9CB8BCEF-6324-4DE0-946D-B024457E10F7}" destId="{A958E5CA-CCB6-4E36-98E7-4CC011090D09}" srcOrd="0" destOrd="0" presId="urn:microsoft.com/office/officeart/2005/8/layout/hierarchy1"/>
    <dgm:cxn modelId="{6F9063AB-3B6A-4866-8360-7917A7511EA2}" type="presParOf" srcId="{A958E5CA-CCB6-4E36-98E7-4CC011090D09}" destId="{B9A50176-475C-4CA9-8051-F8860EB5A416}" srcOrd="0" destOrd="0" presId="urn:microsoft.com/office/officeart/2005/8/layout/hierarchy1"/>
    <dgm:cxn modelId="{CBBD9265-3936-4064-A746-2051C8C5D422}" type="presParOf" srcId="{A958E5CA-CCB6-4E36-98E7-4CC011090D09}" destId="{6687745B-A3A8-4ABE-9975-227C2D33587F}" srcOrd="1" destOrd="0" presId="urn:microsoft.com/office/officeart/2005/8/layout/hierarchy1"/>
    <dgm:cxn modelId="{938FFF17-3520-483E-92E6-984DE112CF38}" type="presParOf" srcId="{9CB8BCEF-6324-4DE0-946D-B024457E10F7}" destId="{D2AED8BE-D68D-42C7-85DE-81660A73BBE7}" srcOrd="1" destOrd="0" presId="urn:microsoft.com/office/officeart/2005/8/layout/hierarchy1"/>
    <dgm:cxn modelId="{DA188E8D-E61B-4E45-9BDF-BB4AFC4A9C4A}" type="presParOf" srcId="{D2AED8BE-D68D-42C7-85DE-81660A73BBE7}" destId="{714188C1-4271-44B3-80C2-E635E3BB312B}" srcOrd="0" destOrd="0" presId="urn:microsoft.com/office/officeart/2005/8/layout/hierarchy1"/>
    <dgm:cxn modelId="{71B6B10E-0762-493C-97DC-4C8285B5404C}" type="presParOf" srcId="{D2AED8BE-D68D-42C7-85DE-81660A73BBE7}" destId="{D6AF3AAE-78C7-4DE6-BA6C-03D88F6966A5}" srcOrd="1" destOrd="0" presId="urn:microsoft.com/office/officeart/2005/8/layout/hierarchy1"/>
    <dgm:cxn modelId="{9F29060A-7F49-4E5E-A765-A7251FCB1934}" type="presParOf" srcId="{D6AF3AAE-78C7-4DE6-BA6C-03D88F6966A5}" destId="{30BE43D5-4C50-4C76-8DD0-554CC142B25C}" srcOrd="0" destOrd="0" presId="urn:microsoft.com/office/officeart/2005/8/layout/hierarchy1"/>
    <dgm:cxn modelId="{912AC256-D368-454C-9D43-CAD8CD9B6C48}" type="presParOf" srcId="{30BE43D5-4C50-4C76-8DD0-554CC142B25C}" destId="{1600D599-5332-4893-A444-3ED38E90ED22}" srcOrd="0" destOrd="0" presId="urn:microsoft.com/office/officeart/2005/8/layout/hierarchy1"/>
    <dgm:cxn modelId="{B80194C5-C1A5-461C-8365-7878CD490A28}" type="presParOf" srcId="{30BE43D5-4C50-4C76-8DD0-554CC142B25C}" destId="{A1B6AFBD-5801-4415-AEB8-F0EE64DC4538}" srcOrd="1" destOrd="0" presId="urn:microsoft.com/office/officeart/2005/8/layout/hierarchy1"/>
    <dgm:cxn modelId="{D7544F69-F713-4760-84B5-39A372790F8C}" type="presParOf" srcId="{D6AF3AAE-78C7-4DE6-BA6C-03D88F6966A5}" destId="{9B65C79D-7166-44FB-B03C-16B5F6602692}" srcOrd="1" destOrd="0" presId="urn:microsoft.com/office/officeart/2005/8/layout/hierarchy1"/>
    <dgm:cxn modelId="{D849DD92-2769-48D8-A049-6828DE2FAF4B}" type="presParOf" srcId="{9B65C79D-7166-44FB-B03C-16B5F6602692}" destId="{1C937AF5-DE85-4AFC-A1DB-87D91098B853}" srcOrd="0" destOrd="0" presId="urn:microsoft.com/office/officeart/2005/8/layout/hierarchy1"/>
    <dgm:cxn modelId="{82C74B96-9425-43F1-B010-68729B0545CE}" type="presParOf" srcId="{9B65C79D-7166-44FB-B03C-16B5F6602692}" destId="{76958BEE-E73A-4106-B9F1-46D4F861ECF6}" srcOrd="1" destOrd="0" presId="urn:microsoft.com/office/officeart/2005/8/layout/hierarchy1"/>
    <dgm:cxn modelId="{73F1C405-D78D-4575-A61E-F194103FB02F}" type="presParOf" srcId="{76958BEE-E73A-4106-B9F1-46D4F861ECF6}" destId="{EA12C89D-636B-4E48-A277-913CF9433B5C}" srcOrd="0" destOrd="0" presId="urn:microsoft.com/office/officeart/2005/8/layout/hierarchy1"/>
    <dgm:cxn modelId="{B68968B3-6AA3-4A60-9935-A0465E2D40C3}" type="presParOf" srcId="{EA12C89D-636B-4E48-A277-913CF9433B5C}" destId="{0BCE6CD6-08DF-4D94-9F27-FA3BBC848B6E}" srcOrd="0" destOrd="0" presId="urn:microsoft.com/office/officeart/2005/8/layout/hierarchy1"/>
    <dgm:cxn modelId="{520D6C9A-E073-40AF-8235-1244BF22EC65}" type="presParOf" srcId="{EA12C89D-636B-4E48-A277-913CF9433B5C}" destId="{66744077-4B49-41A4-9B81-60C69D671BB1}" srcOrd="1" destOrd="0" presId="urn:microsoft.com/office/officeart/2005/8/layout/hierarchy1"/>
    <dgm:cxn modelId="{E7695E71-7FAC-4CC2-8722-630E40EB22D8}" type="presParOf" srcId="{76958BEE-E73A-4106-B9F1-46D4F861ECF6}" destId="{83B055CD-C3F4-4E71-9126-2E67C77AA32D}" srcOrd="1" destOrd="0" presId="urn:microsoft.com/office/officeart/2005/8/layout/hierarchy1"/>
    <dgm:cxn modelId="{D7A59D28-1CB7-4649-8DD8-B6C8048CEEEC}" type="presParOf" srcId="{83B055CD-C3F4-4E71-9126-2E67C77AA32D}" destId="{C2E3ABF2-9560-4777-BC37-39D0F717DE96}" srcOrd="0" destOrd="0" presId="urn:microsoft.com/office/officeart/2005/8/layout/hierarchy1"/>
    <dgm:cxn modelId="{B361F11B-CE4D-4615-BB6A-7B59D97D3DCF}" type="presParOf" srcId="{83B055CD-C3F4-4E71-9126-2E67C77AA32D}" destId="{9E4E3F44-9C08-4B07-95B6-5AC95110026B}" srcOrd="1" destOrd="0" presId="urn:microsoft.com/office/officeart/2005/8/layout/hierarchy1"/>
    <dgm:cxn modelId="{B2984C57-2A48-4269-A6B1-38BC52F0F9A1}" type="presParOf" srcId="{9E4E3F44-9C08-4B07-95B6-5AC95110026B}" destId="{74CB2F5C-A5A0-4798-A338-D8EEC6D7FEA7}" srcOrd="0" destOrd="0" presId="urn:microsoft.com/office/officeart/2005/8/layout/hierarchy1"/>
    <dgm:cxn modelId="{4D8C0A58-F9F4-42CC-996E-4F7A71A92DC1}" type="presParOf" srcId="{74CB2F5C-A5A0-4798-A338-D8EEC6D7FEA7}" destId="{62891FE9-C228-416C-BF03-AD3B2859267F}" srcOrd="0" destOrd="0" presId="urn:microsoft.com/office/officeart/2005/8/layout/hierarchy1"/>
    <dgm:cxn modelId="{574D8B91-BD3A-40F4-A1C4-BD5742E7D36A}" type="presParOf" srcId="{74CB2F5C-A5A0-4798-A338-D8EEC6D7FEA7}" destId="{A673DC0F-F362-4976-A54A-4BBC56A455B7}" srcOrd="1" destOrd="0" presId="urn:microsoft.com/office/officeart/2005/8/layout/hierarchy1"/>
    <dgm:cxn modelId="{E5E46750-A360-4990-9106-D61D9F42EDF9}" type="presParOf" srcId="{9E4E3F44-9C08-4B07-95B6-5AC95110026B}" destId="{5E932CCC-3066-4690-AAC5-329E1A4C999F}" srcOrd="1" destOrd="0" presId="urn:microsoft.com/office/officeart/2005/8/layout/hierarchy1"/>
    <dgm:cxn modelId="{E2A9FF80-FD00-4131-B7F7-22ED57491BF1}" type="presParOf" srcId="{5E932CCC-3066-4690-AAC5-329E1A4C999F}" destId="{D9A85A44-F1D1-4352-877E-921C913F7345}" srcOrd="0" destOrd="0" presId="urn:microsoft.com/office/officeart/2005/8/layout/hierarchy1"/>
    <dgm:cxn modelId="{65E8E928-9BA7-41D2-BE3D-5E1BEE2001E3}" type="presParOf" srcId="{5E932CCC-3066-4690-AAC5-329E1A4C999F}" destId="{D7D92372-3682-4E49-8D9E-CEE2F6426A8A}" srcOrd="1" destOrd="0" presId="urn:microsoft.com/office/officeart/2005/8/layout/hierarchy1"/>
    <dgm:cxn modelId="{2AA785F2-94F4-43D7-8C0D-528598189A7E}" type="presParOf" srcId="{D7D92372-3682-4E49-8D9E-CEE2F6426A8A}" destId="{4DF944BF-3CF4-4B9D-AE97-4673ADD1A09C}" srcOrd="0" destOrd="0" presId="urn:microsoft.com/office/officeart/2005/8/layout/hierarchy1"/>
    <dgm:cxn modelId="{D9774565-AC5C-4C55-AC25-FA3AF5DCFACB}" type="presParOf" srcId="{4DF944BF-3CF4-4B9D-AE97-4673ADD1A09C}" destId="{5623CE34-450C-446D-B60E-9EABC8200468}" srcOrd="0" destOrd="0" presId="urn:microsoft.com/office/officeart/2005/8/layout/hierarchy1"/>
    <dgm:cxn modelId="{EBB707AA-D797-407D-9DC0-860717F48A12}" type="presParOf" srcId="{4DF944BF-3CF4-4B9D-AE97-4673ADD1A09C}" destId="{F35E7831-CD71-4B5C-9C8A-9D47525C7CD9}" srcOrd="1" destOrd="0" presId="urn:microsoft.com/office/officeart/2005/8/layout/hierarchy1"/>
    <dgm:cxn modelId="{56DD9CFB-6959-43D3-BC9C-500A75946B21}" type="presParOf" srcId="{D7D92372-3682-4E49-8D9E-CEE2F6426A8A}" destId="{BBD9F407-8038-4993-AC2A-85AD44D8D92F}" srcOrd="1" destOrd="0" presId="urn:microsoft.com/office/officeart/2005/8/layout/hierarchy1"/>
    <dgm:cxn modelId="{0EE8B01D-8F02-4441-9626-076E041E8812}" type="presParOf" srcId="{5E932CCC-3066-4690-AAC5-329E1A4C999F}" destId="{C9F7BFD9-6BCE-4D74-869C-889CE06204CA}" srcOrd="2" destOrd="0" presId="urn:microsoft.com/office/officeart/2005/8/layout/hierarchy1"/>
    <dgm:cxn modelId="{B8B9CEAD-1D73-4EC1-84B4-4D970646A9C0}" type="presParOf" srcId="{5E932CCC-3066-4690-AAC5-329E1A4C999F}" destId="{4FD6CE32-7871-43B3-A46E-B14C4F0B6181}" srcOrd="3" destOrd="0" presId="urn:microsoft.com/office/officeart/2005/8/layout/hierarchy1"/>
    <dgm:cxn modelId="{23344A30-E987-4009-AD30-3CA4EB980DE8}" type="presParOf" srcId="{4FD6CE32-7871-43B3-A46E-B14C4F0B6181}" destId="{5DA347F9-9EC5-4189-A7B5-A2E35110F9BF}" srcOrd="0" destOrd="0" presId="urn:microsoft.com/office/officeart/2005/8/layout/hierarchy1"/>
    <dgm:cxn modelId="{56A6E851-1AB6-4D02-85BC-9EEAA910F2F6}" type="presParOf" srcId="{5DA347F9-9EC5-4189-A7B5-A2E35110F9BF}" destId="{4533C023-8C98-43AC-BBF2-98A1A6BD516D}" srcOrd="0" destOrd="0" presId="urn:microsoft.com/office/officeart/2005/8/layout/hierarchy1"/>
    <dgm:cxn modelId="{B54F6C84-918D-4F58-A4B9-B312BF5AEAA7}" type="presParOf" srcId="{5DA347F9-9EC5-4189-A7B5-A2E35110F9BF}" destId="{863C763E-72A6-4B13-B808-45913DC48319}" srcOrd="1" destOrd="0" presId="urn:microsoft.com/office/officeart/2005/8/layout/hierarchy1"/>
    <dgm:cxn modelId="{FA916821-F846-4EA7-B059-BD231CC28D56}" type="presParOf" srcId="{4FD6CE32-7871-43B3-A46E-B14C4F0B6181}" destId="{24843757-CF2D-42DD-BF76-FD05EA433668}" srcOrd="1" destOrd="0" presId="urn:microsoft.com/office/officeart/2005/8/layout/hierarchy1"/>
    <dgm:cxn modelId="{38686A3E-3C48-49D5-93A9-81966BED2BC0}" type="presParOf" srcId="{9B65C79D-7166-44FB-B03C-16B5F6602692}" destId="{1D329A50-FDC8-4C07-8E44-25FBF4797318}" srcOrd="2" destOrd="0" presId="urn:microsoft.com/office/officeart/2005/8/layout/hierarchy1"/>
    <dgm:cxn modelId="{F6EFD3BF-6997-4DBE-B04D-35DCEE9C132E}" type="presParOf" srcId="{9B65C79D-7166-44FB-B03C-16B5F6602692}" destId="{FE9D33DE-043F-4D42-BF04-B424EAE046E0}" srcOrd="3" destOrd="0" presId="urn:microsoft.com/office/officeart/2005/8/layout/hierarchy1"/>
    <dgm:cxn modelId="{4950FA49-BE8A-43A8-BBE4-3CFC9ECB3FAA}" type="presParOf" srcId="{FE9D33DE-043F-4D42-BF04-B424EAE046E0}" destId="{91B0322E-9FC6-424B-87FB-70D7363A0534}" srcOrd="0" destOrd="0" presId="urn:microsoft.com/office/officeart/2005/8/layout/hierarchy1"/>
    <dgm:cxn modelId="{98F973D9-4065-4444-9040-0A25965F17EB}" type="presParOf" srcId="{91B0322E-9FC6-424B-87FB-70D7363A0534}" destId="{4D25BBB4-D37F-42E7-85C0-ED689985E44A}" srcOrd="0" destOrd="0" presId="urn:microsoft.com/office/officeart/2005/8/layout/hierarchy1"/>
    <dgm:cxn modelId="{63AAA90F-1FA9-4FA0-8152-F3001000154B}" type="presParOf" srcId="{91B0322E-9FC6-424B-87FB-70D7363A0534}" destId="{CE1DAAB8-C2E0-4D26-9C4F-CFAE4001651A}" srcOrd="1" destOrd="0" presId="urn:microsoft.com/office/officeart/2005/8/layout/hierarchy1"/>
    <dgm:cxn modelId="{0F03046A-837F-49A4-B247-D8AF7FAF4D3E}" type="presParOf" srcId="{FE9D33DE-043F-4D42-BF04-B424EAE046E0}" destId="{95FB9857-2668-44AD-B10F-5965E49D9669}" srcOrd="1" destOrd="0" presId="urn:microsoft.com/office/officeart/2005/8/layout/hierarchy1"/>
    <dgm:cxn modelId="{77F3AA6F-6D1E-48A4-96F9-1F0F75AEE661}" type="presParOf" srcId="{95FB9857-2668-44AD-B10F-5965E49D9669}" destId="{E42B493D-4A3D-4A00-AD47-F7404007B421}" srcOrd="0" destOrd="0" presId="urn:microsoft.com/office/officeart/2005/8/layout/hierarchy1"/>
    <dgm:cxn modelId="{384B6FB4-81F9-488A-BD2E-3F0103C63925}" type="presParOf" srcId="{95FB9857-2668-44AD-B10F-5965E49D9669}" destId="{C9B9D18E-58BE-43E8-A91A-76C5D1A35F4D}" srcOrd="1" destOrd="0" presId="urn:microsoft.com/office/officeart/2005/8/layout/hierarchy1"/>
    <dgm:cxn modelId="{17394DF4-3C1B-48E8-8F71-DCEA0A87516F}" type="presParOf" srcId="{C9B9D18E-58BE-43E8-A91A-76C5D1A35F4D}" destId="{648C6D6A-45A4-48F8-9B55-8CBEF62E7B10}" srcOrd="0" destOrd="0" presId="urn:microsoft.com/office/officeart/2005/8/layout/hierarchy1"/>
    <dgm:cxn modelId="{F9793F88-5A29-49E8-BDFB-12D57DC4E1A1}" type="presParOf" srcId="{648C6D6A-45A4-48F8-9B55-8CBEF62E7B10}" destId="{EA6B2B2C-F511-4154-921A-C862CD06482A}" srcOrd="0" destOrd="0" presId="urn:microsoft.com/office/officeart/2005/8/layout/hierarchy1"/>
    <dgm:cxn modelId="{A892EF1F-0679-4D8B-9681-105E8BCE6200}" type="presParOf" srcId="{648C6D6A-45A4-48F8-9B55-8CBEF62E7B10}" destId="{B9ECAA62-2D60-4A52-B596-67241779A19C}" srcOrd="1" destOrd="0" presId="urn:microsoft.com/office/officeart/2005/8/layout/hierarchy1"/>
    <dgm:cxn modelId="{D8AE51A9-D7C9-47DD-A911-829C7DD95AF4}" type="presParOf" srcId="{C9B9D18E-58BE-43E8-A91A-76C5D1A35F4D}" destId="{34FD76C9-6174-467B-AF29-900BEA21325E}" srcOrd="1" destOrd="0" presId="urn:microsoft.com/office/officeart/2005/8/layout/hierarchy1"/>
    <dgm:cxn modelId="{08EA9245-6882-4647-8C71-DE9C139E5AB8}" type="presParOf" srcId="{34FD76C9-6174-467B-AF29-900BEA21325E}" destId="{1FB646D2-89BB-488D-8ED0-8E5E9F17BA6B}" srcOrd="0" destOrd="0" presId="urn:microsoft.com/office/officeart/2005/8/layout/hierarchy1"/>
    <dgm:cxn modelId="{4069F2E8-793A-40CE-A8EB-7B5987A8F0C5}" type="presParOf" srcId="{34FD76C9-6174-467B-AF29-900BEA21325E}" destId="{032315C5-B0CB-4D98-B78C-E1A956A257FD}" srcOrd="1" destOrd="0" presId="urn:microsoft.com/office/officeart/2005/8/layout/hierarchy1"/>
    <dgm:cxn modelId="{6F320C07-9F80-46B8-A6F3-FD39B18A2414}" type="presParOf" srcId="{032315C5-B0CB-4D98-B78C-E1A956A257FD}" destId="{47C3EA77-FDC0-4EDD-9EF9-EA18ABA8BA40}" srcOrd="0" destOrd="0" presId="urn:microsoft.com/office/officeart/2005/8/layout/hierarchy1"/>
    <dgm:cxn modelId="{0B63D9D5-0D56-43AA-8E67-076FDA4D363C}" type="presParOf" srcId="{47C3EA77-FDC0-4EDD-9EF9-EA18ABA8BA40}" destId="{B88BFBE0-B01C-4745-840C-384F8B264901}" srcOrd="0" destOrd="0" presId="urn:microsoft.com/office/officeart/2005/8/layout/hierarchy1"/>
    <dgm:cxn modelId="{D6D1DF19-FBFA-4692-BAE3-9D25D6A60054}" type="presParOf" srcId="{47C3EA77-FDC0-4EDD-9EF9-EA18ABA8BA40}" destId="{C1887805-F799-48D0-943C-501373C286A6}" srcOrd="1" destOrd="0" presId="urn:microsoft.com/office/officeart/2005/8/layout/hierarchy1"/>
    <dgm:cxn modelId="{9ACE8338-78B9-46FF-9023-76FC0AE09853}" type="presParOf" srcId="{032315C5-B0CB-4D98-B78C-E1A956A257FD}" destId="{6DFF05BD-5F56-47B3-8ED2-578D8F5E5851}" srcOrd="1" destOrd="0" presId="urn:microsoft.com/office/officeart/2005/8/layout/hierarchy1"/>
    <dgm:cxn modelId="{A741C053-AC0C-4FD4-8DF4-E9B0857DD9A8}" type="presParOf" srcId="{34FD76C9-6174-467B-AF29-900BEA21325E}" destId="{70536E07-F6A9-4E18-A81A-88AA0251D522}" srcOrd="2" destOrd="0" presId="urn:microsoft.com/office/officeart/2005/8/layout/hierarchy1"/>
    <dgm:cxn modelId="{E286A853-7129-489B-86DE-CB51608DAFB9}" type="presParOf" srcId="{34FD76C9-6174-467B-AF29-900BEA21325E}" destId="{58F6F141-AD17-4C68-BD58-C2FC6603DCF7}" srcOrd="3" destOrd="0" presId="urn:microsoft.com/office/officeart/2005/8/layout/hierarchy1"/>
    <dgm:cxn modelId="{51EDF0DE-DAF0-4909-A0C9-8D2ADF5BE6AD}" type="presParOf" srcId="{58F6F141-AD17-4C68-BD58-C2FC6603DCF7}" destId="{9405CA82-04AB-49A2-94BA-5A46F48DE876}" srcOrd="0" destOrd="0" presId="urn:microsoft.com/office/officeart/2005/8/layout/hierarchy1"/>
    <dgm:cxn modelId="{2BEBA306-BC56-4F03-A22C-D536FA4A3667}" type="presParOf" srcId="{9405CA82-04AB-49A2-94BA-5A46F48DE876}" destId="{998C1E9A-4142-4670-8D55-BE815EAFA498}" srcOrd="0" destOrd="0" presId="urn:microsoft.com/office/officeart/2005/8/layout/hierarchy1"/>
    <dgm:cxn modelId="{F2E1778C-FEAD-4C1F-850E-E3167258A1C6}" type="presParOf" srcId="{9405CA82-04AB-49A2-94BA-5A46F48DE876}" destId="{7594D201-580F-4504-8F64-0D045784DFF7}" srcOrd="1" destOrd="0" presId="urn:microsoft.com/office/officeart/2005/8/layout/hierarchy1"/>
    <dgm:cxn modelId="{B6758B7C-8560-4B7D-B2F8-B4BE8C0DA52F}" type="presParOf" srcId="{58F6F141-AD17-4C68-BD58-C2FC6603DCF7}" destId="{467B9CA7-63BE-4D41-AB5C-5C636FA4FBE2}" srcOrd="1" destOrd="0" presId="urn:microsoft.com/office/officeart/2005/8/layout/hierarchy1"/>
    <dgm:cxn modelId="{ECD84B83-68D2-4EE7-B1A8-ADFE68AC020F}" type="presParOf" srcId="{D2AED8BE-D68D-42C7-85DE-81660A73BBE7}" destId="{8797321E-1EDA-4D5F-98D9-53C4A07DF18D}" srcOrd="2" destOrd="0" presId="urn:microsoft.com/office/officeart/2005/8/layout/hierarchy1"/>
    <dgm:cxn modelId="{8CB37AD4-8FD3-4BE1-A959-8F0366849066}" type="presParOf" srcId="{D2AED8BE-D68D-42C7-85DE-81660A73BBE7}" destId="{90824B42-FAEE-4EF9-9E7D-73E3EFFCC362}" srcOrd="3" destOrd="0" presId="urn:microsoft.com/office/officeart/2005/8/layout/hierarchy1"/>
    <dgm:cxn modelId="{508156F6-959D-49AF-B512-CB82E3A42243}" type="presParOf" srcId="{90824B42-FAEE-4EF9-9E7D-73E3EFFCC362}" destId="{66FBFE92-EDBE-409A-BD6B-378856A9AA56}" srcOrd="0" destOrd="0" presId="urn:microsoft.com/office/officeart/2005/8/layout/hierarchy1"/>
    <dgm:cxn modelId="{9EE6EA9E-CA48-43D2-BBC4-EB98E925148F}" type="presParOf" srcId="{66FBFE92-EDBE-409A-BD6B-378856A9AA56}" destId="{3A0F0482-A226-4BDD-A854-FCAAF57A1559}" srcOrd="0" destOrd="0" presId="urn:microsoft.com/office/officeart/2005/8/layout/hierarchy1"/>
    <dgm:cxn modelId="{FBDF1F67-6D1D-47CB-99C6-A9BBDA861B2A}" type="presParOf" srcId="{66FBFE92-EDBE-409A-BD6B-378856A9AA56}" destId="{1C0FE3C6-2B55-48A3-BBDA-CADA1B400DCE}" srcOrd="1" destOrd="0" presId="urn:microsoft.com/office/officeart/2005/8/layout/hierarchy1"/>
    <dgm:cxn modelId="{C78560B4-4A52-498B-8E1B-99A2B5F6D466}" type="presParOf" srcId="{90824B42-FAEE-4EF9-9E7D-73E3EFFCC362}" destId="{C7D9CF3D-C3D2-45C8-8122-F3EDD96601B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11DBEF-6FED-4164-ABCE-DE1C49FC36A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C33BF0E0-7ABB-401A-B8FF-B94C0E678AC0}">
      <dgm:prSet phldrT="[Text]"/>
      <dgm:spPr/>
      <dgm:t>
        <a:bodyPr/>
        <a:lstStyle/>
        <a:p>
          <a:r>
            <a:rPr lang="he-IL" dirty="0"/>
            <a:t>חליפין</a:t>
          </a:r>
          <a:endParaRPr lang="en-IL" dirty="0"/>
        </a:p>
      </dgm:t>
    </dgm:pt>
    <dgm:pt modelId="{8D13CACC-FD79-4294-AE02-CE9D0FC00A1C}" type="parTrans" cxnId="{C4F20ED7-D83C-4AA1-BF56-D88E5408A9AE}">
      <dgm:prSet/>
      <dgm:spPr/>
      <dgm:t>
        <a:bodyPr/>
        <a:lstStyle/>
        <a:p>
          <a:endParaRPr lang="en-IL"/>
        </a:p>
      </dgm:t>
    </dgm:pt>
    <dgm:pt modelId="{9DE14D25-3482-40D8-BBD5-E69DE2EBDB34}" type="sibTrans" cxnId="{C4F20ED7-D83C-4AA1-BF56-D88E5408A9AE}">
      <dgm:prSet/>
      <dgm:spPr/>
      <dgm:t>
        <a:bodyPr/>
        <a:lstStyle/>
        <a:p>
          <a:endParaRPr lang="en-IL"/>
        </a:p>
      </dgm:t>
    </dgm:pt>
    <dgm:pt modelId="{B8F0A351-1AC3-4572-8179-32866BA5762C}">
      <dgm:prSet phldrT="[Text]"/>
      <dgm:spPr/>
      <dgm:t>
        <a:bodyPr/>
        <a:lstStyle/>
        <a:p>
          <a:r>
            <a:rPr lang="he-IL" dirty="0"/>
            <a:t>ה"א שהיא סוג של קנין כסף</a:t>
          </a:r>
          <a:endParaRPr lang="en-IL" dirty="0"/>
        </a:p>
      </dgm:t>
    </dgm:pt>
    <dgm:pt modelId="{3FBA32D5-7BE7-435D-801C-AF3FEF4A27FB}" type="parTrans" cxnId="{043F1A09-04AD-4C8C-8AE4-A83FFBA628F6}">
      <dgm:prSet/>
      <dgm:spPr/>
      <dgm:t>
        <a:bodyPr/>
        <a:lstStyle/>
        <a:p>
          <a:endParaRPr lang="en-IL"/>
        </a:p>
      </dgm:t>
    </dgm:pt>
    <dgm:pt modelId="{1434CED3-D922-4375-B0FE-DE0D8B9166AC}" type="sibTrans" cxnId="{043F1A09-04AD-4C8C-8AE4-A83FFBA628F6}">
      <dgm:prSet/>
      <dgm:spPr/>
      <dgm:t>
        <a:bodyPr/>
        <a:lstStyle/>
        <a:p>
          <a:endParaRPr lang="en-IL"/>
        </a:p>
      </dgm:t>
    </dgm:pt>
    <dgm:pt modelId="{AB214242-85C8-4D56-9FD3-44364CC3BE08}">
      <dgm:prSet phldrT="[Text]"/>
      <dgm:spPr/>
      <dgm:t>
        <a:bodyPr/>
        <a:lstStyle/>
        <a:p>
          <a:r>
            <a:rPr lang="he-IL" dirty="0"/>
            <a:t>קנין כסף לגמרי</a:t>
          </a:r>
          <a:endParaRPr lang="en-IL" dirty="0"/>
        </a:p>
      </dgm:t>
    </dgm:pt>
    <dgm:pt modelId="{CF40DB3D-D126-4D24-923F-CD26432A3AB5}" type="parTrans" cxnId="{B6D5A741-B0BD-4AFE-B039-BCFCE3346604}">
      <dgm:prSet/>
      <dgm:spPr/>
      <dgm:t>
        <a:bodyPr/>
        <a:lstStyle/>
        <a:p>
          <a:endParaRPr lang="en-IL"/>
        </a:p>
      </dgm:t>
    </dgm:pt>
    <dgm:pt modelId="{F148B37F-13F4-446F-A7A7-00101F87D9F7}" type="sibTrans" cxnId="{B6D5A741-B0BD-4AFE-B039-BCFCE3346604}">
      <dgm:prSet/>
      <dgm:spPr/>
      <dgm:t>
        <a:bodyPr/>
        <a:lstStyle/>
        <a:p>
          <a:endParaRPr lang="en-IL"/>
        </a:p>
      </dgm:t>
    </dgm:pt>
    <dgm:pt modelId="{F6E918EB-3B7A-4996-90EC-A2282496A1D8}">
      <dgm:prSet phldrT="[Text]"/>
      <dgm:spPr/>
      <dgm:t>
        <a:bodyPr/>
        <a:lstStyle/>
        <a:p>
          <a:r>
            <a:rPr lang="he-IL" dirty="0"/>
            <a:t>רמב"ן</a:t>
          </a:r>
          <a:endParaRPr lang="en-IL" dirty="0"/>
        </a:p>
      </dgm:t>
    </dgm:pt>
    <dgm:pt modelId="{220CEB07-A716-4FD7-A1B7-BC4649282FAC}" type="parTrans" cxnId="{C0CDFE05-694A-4E5F-8A64-EF0711D48CDA}">
      <dgm:prSet/>
      <dgm:spPr/>
      <dgm:t>
        <a:bodyPr/>
        <a:lstStyle/>
        <a:p>
          <a:endParaRPr lang="en-IL"/>
        </a:p>
      </dgm:t>
    </dgm:pt>
    <dgm:pt modelId="{3894E991-5DDA-4876-9AD6-C96304B41F00}" type="sibTrans" cxnId="{C0CDFE05-694A-4E5F-8A64-EF0711D48CDA}">
      <dgm:prSet/>
      <dgm:spPr/>
      <dgm:t>
        <a:bodyPr/>
        <a:lstStyle/>
        <a:p>
          <a:endParaRPr lang="en-IL"/>
        </a:p>
      </dgm:t>
    </dgm:pt>
    <dgm:pt modelId="{0A396367-7785-46A2-B987-5400F2283EE1}">
      <dgm:prSet phldrT="[Text]"/>
      <dgm:spPr/>
      <dgm:t>
        <a:bodyPr/>
        <a:lstStyle/>
        <a:p>
          <a:r>
            <a:rPr lang="he-IL" dirty="0"/>
            <a:t>כעין קנין כסף</a:t>
          </a:r>
          <a:endParaRPr lang="en-IL" dirty="0"/>
        </a:p>
      </dgm:t>
    </dgm:pt>
    <dgm:pt modelId="{28C776F3-9357-40CC-9E4F-DFB44460432E}" type="parTrans" cxnId="{F546D575-4286-4BCE-B27F-C866DB489382}">
      <dgm:prSet/>
      <dgm:spPr/>
      <dgm:t>
        <a:bodyPr/>
        <a:lstStyle/>
        <a:p>
          <a:endParaRPr lang="en-IL"/>
        </a:p>
      </dgm:t>
    </dgm:pt>
    <dgm:pt modelId="{2A2EADFD-94AD-44F9-8B53-52E554747C85}" type="sibTrans" cxnId="{F546D575-4286-4BCE-B27F-C866DB489382}">
      <dgm:prSet/>
      <dgm:spPr/>
      <dgm:t>
        <a:bodyPr/>
        <a:lstStyle/>
        <a:p>
          <a:endParaRPr lang="en-IL"/>
        </a:p>
      </dgm:t>
    </dgm:pt>
    <dgm:pt modelId="{1809E548-4975-425F-8DE7-6024F551FD39}">
      <dgm:prSet phldrT="[Text]"/>
      <dgm:spPr/>
      <dgm:t>
        <a:bodyPr/>
        <a:lstStyle/>
        <a:p>
          <a:r>
            <a:rPr lang="he-IL" dirty="0"/>
            <a:t>תוס</a:t>
          </a:r>
          <a:endParaRPr lang="en-IL" dirty="0"/>
        </a:p>
      </dgm:t>
    </dgm:pt>
    <dgm:pt modelId="{49D1333F-C0BE-4393-B0F0-F4AB425BB130}" type="parTrans" cxnId="{F5199F2F-C05D-4DCD-829B-82399A4AFAA8}">
      <dgm:prSet/>
      <dgm:spPr/>
      <dgm:t>
        <a:bodyPr/>
        <a:lstStyle/>
        <a:p>
          <a:endParaRPr lang="en-IL"/>
        </a:p>
      </dgm:t>
    </dgm:pt>
    <dgm:pt modelId="{22431977-2BB8-43ED-A3C2-BF2E4807445A}" type="sibTrans" cxnId="{F5199F2F-C05D-4DCD-829B-82399A4AFAA8}">
      <dgm:prSet/>
      <dgm:spPr/>
      <dgm:t>
        <a:bodyPr/>
        <a:lstStyle/>
        <a:p>
          <a:endParaRPr lang="en-IL"/>
        </a:p>
      </dgm:t>
    </dgm:pt>
    <dgm:pt modelId="{916699CA-43C0-4CAD-97BB-1B33CA0D8ECE}">
      <dgm:prSet phldrT="[Text]"/>
      <dgm:spPr/>
      <dgm:t>
        <a:bodyPr/>
        <a:lstStyle/>
        <a:p>
          <a:r>
            <a:rPr lang="he-IL" dirty="0"/>
            <a:t>ה"א שכל קנין לשדה שייך</a:t>
          </a:r>
          <a:endParaRPr lang="en-IL" dirty="0"/>
        </a:p>
      </dgm:t>
    </dgm:pt>
    <dgm:pt modelId="{CE676A69-9036-4514-B295-223F8D6D8B3B}" type="parTrans" cxnId="{B07BABF2-C97D-41EC-9173-72DB075E1DFB}">
      <dgm:prSet/>
      <dgm:spPr/>
      <dgm:t>
        <a:bodyPr/>
        <a:lstStyle/>
        <a:p>
          <a:endParaRPr lang="en-IL"/>
        </a:p>
      </dgm:t>
    </dgm:pt>
    <dgm:pt modelId="{36691EB8-1AF5-4675-817A-CAB7CFB0A111}" type="sibTrans" cxnId="{B07BABF2-C97D-41EC-9173-72DB075E1DFB}">
      <dgm:prSet/>
      <dgm:spPr/>
      <dgm:t>
        <a:bodyPr/>
        <a:lstStyle/>
        <a:p>
          <a:endParaRPr lang="en-IL"/>
        </a:p>
      </dgm:t>
    </dgm:pt>
    <dgm:pt modelId="{BF2A2DD1-A71B-4D5F-9508-C6F69634B630}">
      <dgm:prSet phldrT="[Text]"/>
      <dgm:spPr/>
      <dgm:t>
        <a:bodyPr/>
        <a:lstStyle/>
        <a:p>
          <a:r>
            <a:rPr lang="he-IL" dirty="0"/>
            <a:t>וקידושין לא </a:t>
          </a:r>
          <a:r>
            <a:rPr lang="he-IL" dirty="0" err="1"/>
            <a:t>הוקש</a:t>
          </a:r>
          <a:r>
            <a:rPr lang="he-IL" dirty="0"/>
            <a:t> לשדה כלל</a:t>
          </a:r>
          <a:endParaRPr lang="en-IL" dirty="0"/>
        </a:p>
      </dgm:t>
    </dgm:pt>
    <dgm:pt modelId="{10E7DA8E-1050-4BDA-BE5F-13CCAC171E7E}" type="parTrans" cxnId="{1B797043-C80A-4AE4-86F2-95799266124D}">
      <dgm:prSet/>
      <dgm:spPr/>
      <dgm:t>
        <a:bodyPr/>
        <a:lstStyle/>
        <a:p>
          <a:endParaRPr lang="en-IL"/>
        </a:p>
      </dgm:t>
    </dgm:pt>
    <dgm:pt modelId="{DAAFC3D6-DD5D-4CC4-BC74-92733F16D254}" type="sibTrans" cxnId="{1B797043-C80A-4AE4-86F2-95799266124D}">
      <dgm:prSet/>
      <dgm:spPr/>
      <dgm:t>
        <a:bodyPr/>
        <a:lstStyle/>
        <a:p>
          <a:endParaRPr lang="en-IL"/>
        </a:p>
      </dgm:t>
    </dgm:pt>
    <dgm:pt modelId="{CE3C2CC1-6FB4-4CF9-BBC1-15332094DFFE}">
      <dgm:prSet phldrT="[Text]"/>
      <dgm:spPr/>
      <dgm:t>
        <a:bodyPr/>
        <a:lstStyle/>
        <a:p>
          <a:r>
            <a:rPr lang="he-IL" dirty="0" err="1"/>
            <a:t>הוקש</a:t>
          </a:r>
          <a:r>
            <a:rPr lang="he-IL" dirty="0"/>
            <a:t> רק לקיחה של כסף</a:t>
          </a:r>
          <a:endParaRPr lang="en-IL" dirty="0"/>
        </a:p>
      </dgm:t>
    </dgm:pt>
    <dgm:pt modelId="{5C6BAFE0-01DD-4D33-9066-733EF3E93928}" type="parTrans" cxnId="{54B0F51F-EE9A-4A2B-8DA4-4EB7B9779694}">
      <dgm:prSet/>
      <dgm:spPr/>
      <dgm:t>
        <a:bodyPr/>
        <a:lstStyle/>
        <a:p>
          <a:endParaRPr lang="en-IL"/>
        </a:p>
      </dgm:t>
    </dgm:pt>
    <dgm:pt modelId="{37DC6B4E-889B-48A8-818F-9093AE469A94}" type="sibTrans" cxnId="{54B0F51F-EE9A-4A2B-8DA4-4EB7B9779694}">
      <dgm:prSet/>
      <dgm:spPr/>
      <dgm:t>
        <a:bodyPr/>
        <a:lstStyle/>
        <a:p>
          <a:endParaRPr lang="en-IL"/>
        </a:p>
      </dgm:t>
    </dgm:pt>
    <dgm:pt modelId="{BC20889D-54DB-416C-862F-143634748EE9}">
      <dgm:prSet phldrT="[Text]"/>
      <dgm:spPr/>
      <dgm:t>
        <a:bodyPr/>
        <a:lstStyle/>
        <a:p>
          <a:r>
            <a:rPr lang="he-IL" dirty="0"/>
            <a:t>אם </a:t>
          </a:r>
          <a:r>
            <a:rPr lang="he-IL" dirty="0" err="1"/>
            <a:t>הוקש</a:t>
          </a:r>
          <a:r>
            <a:rPr lang="he-IL" dirty="0"/>
            <a:t> יותר למה אין ה"א </a:t>
          </a:r>
          <a:r>
            <a:rPr lang="he-IL" dirty="0" err="1"/>
            <a:t>לקנין</a:t>
          </a:r>
          <a:r>
            <a:rPr lang="he-IL" dirty="0"/>
            <a:t> חזקה? </a:t>
          </a:r>
          <a:endParaRPr lang="en-IL" dirty="0"/>
        </a:p>
      </dgm:t>
    </dgm:pt>
    <dgm:pt modelId="{5D295D39-336D-4619-A3C2-87EDB87EE0B4}" type="parTrans" cxnId="{C694A6B1-7B6D-45CC-B409-869AA00E86AA}">
      <dgm:prSet/>
      <dgm:spPr/>
      <dgm:t>
        <a:bodyPr/>
        <a:lstStyle/>
        <a:p>
          <a:endParaRPr lang="en-IL"/>
        </a:p>
      </dgm:t>
    </dgm:pt>
    <dgm:pt modelId="{BDCDBD16-2194-4A8D-BDF7-BC032EE3C215}" type="sibTrans" cxnId="{C694A6B1-7B6D-45CC-B409-869AA00E86AA}">
      <dgm:prSet/>
      <dgm:spPr/>
      <dgm:t>
        <a:bodyPr/>
        <a:lstStyle/>
        <a:p>
          <a:endParaRPr lang="en-IL"/>
        </a:p>
      </dgm:t>
    </dgm:pt>
    <dgm:pt modelId="{815DC26B-98A1-41E5-9D04-62961F4208AA}">
      <dgm:prSet phldrT="[Text]"/>
      <dgm:spPr/>
      <dgm:t>
        <a:bodyPr/>
        <a:lstStyle/>
        <a:p>
          <a:r>
            <a:rPr lang="he-IL" dirty="0"/>
            <a:t>ברור שאין קנין חזקה, שאין גופה קנוי</a:t>
          </a:r>
          <a:endParaRPr lang="en-IL" dirty="0"/>
        </a:p>
      </dgm:t>
    </dgm:pt>
    <dgm:pt modelId="{306B8B89-7E31-46F8-8ED2-6E010CC90EC0}" type="parTrans" cxnId="{2A4804F7-55E9-43BB-9585-1DAFA0E5E443}">
      <dgm:prSet/>
      <dgm:spPr/>
      <dgm:t>
        <a:bodyPr/>
        <a:lstStyle/>
        <a:p>
          <a:endParaRPr lang="en-IL"/>
        </a:p>
      </dgm:t>
    </dgm:pt>
    <dgm:pt modelId="{13F5D7BC-C8B5-4190-B512-EFECB696C49D}" type="sibTrans" cxnId="{2A4804F7-55E9-43BB-9585-1DAFA0E5E443}">
      <dgm:prSet/>
      <dgm:spPr/>
      <dgm:t>
        <a:bodyPr/>
        <a:lstStyle/>
        <a:p>
          <a:endParaRPr lang="en-IL"/>
        </a:p>
      </dgm:t>
    </dgm:pt>
    <dgm:pt modelId="{FD288343-CCE3-4561-92AF-5D9273130496}">
      <dgm:prSet phldrT="[Text]"/>
      <dgm:spPr/>
      <dgm:t>
        <a:bodyPr/>
        <a:lstStyle/>
        <a:p>
          <a:r>
            <a:rPr lang="he-IL" dirty="0"/>
            <a:t>אינו קנין כסף כלל</a:t>
          </a:r>
          <a:endParaRPr lang="en-IL" dirty="0"/>
        </a:p>
      </dgm:t>
    </dgm:pt>
    <dgm:pt modelId="{4C82EEF2-927B-4D32-977A-751041150237}" type="parTrans" cxnId="{F0FBB180-E0C5-46B3-A596-07A285B58ECA}">
      <dgm:prSet/>
      <dgm:spPr/>
      <dgm:t>
        <a:bodyPr/>
        <a:lstStyle/>
        <a:p>
          <a:endParaRPr lang="en-IL"/>
        </a:p>
      </dgm:t>
    </dgm:pt>
    <dgm:pt modelId="{F987D434-8F75-41B8-BC16-9B9DBF71F1D4}" type="sibTrans" cxnId="{F0FBB180-E0C5-46B3-A596-07A285B58ECA}">
      <dgm:prSet/>
      <dgm:spPr/>
      <dgm:t>
        <a:bodyPr/>
        <a:lstStyle/>
        <a:p>
          <a:endParaRPr lang="en-IL"/>
        </a:p>
      </dgm:t>
    </dgm:pt>
    <dgm:pt modelId="{E4144A2C-1234-4787-9871-6D8E29B50BAA}">
      <dgm:prSet phldrT="[Text]"/>
      <dgm:spPr/>
      <dgm:t>
        <a:bodyPr/>
        <a:lstStyle/>
        <a:p>
          <a:r>
            <a:rPr lang="he-IL" dirty="0"/>
            <a:t>רשב"א </a:t>
          </a:r>
          <a:endParaRPr lang="en-IL" dirty="0"/>
        </a:p>
      </dgm:t>
    </dgm:pt>
    <dgm:pt modelId="{820C9FCE-FA5E-494C-B5F3-63FB5D88B080}" type="parTrans" cxnId="{C9BA021F-5BC7-42E9-8B7B-DD2786B0F1EF}">
      <dgm:prSet/>
      <dgm:spPr/>
      <dgm:t>
        <a:bodyPr/>
        <a:lstStyle/>
        <a:p>
          <a:endParaRPr lang="en-IL"/>
        </a:p>
      </dgm:t>
    </dgm:pt>
    <dgm:pt modelId="{54AFD7E6-8261-46DE-BC12-24D0167151F4}" type="sibTrans" cxnId="{C9BA021F-5BC7-42E9-8B7B-DD2786B0F1EF}">
      <dgm:prSet/>
      <dgm:spPr/>
      <dgm:t>
        <a:bodyPr/>
        <a:lstStyle/>
        <a:p>
          <a:endParaRPr lang="en-IL"/>
        </a:p>
      </dgm:t>
    </dgm:pt>
    <dgm:pt modelId="{5EF07B47-01CE-4B89-9E32-42CAE86C3C12}">
      <dgm:prSet phldrT="[Text]"/>
      <dgm:spPr/>
      <dgm:t>
        <a:bodyPr/>
        <a:lstStyle/>
        <a:p>
          <a:r>
            <a:rPr lang="he-IL" dirty="0" err="1"/>
            <a:t>הוקש</a:t>
          </a:r>
          <a:r>
            <a:rPr lang="he-IL" dirty="0"/>
            <a:t> </a:t>
          </a:r>
          <a:r>
            <a:rPr lang="he-IL" dirty="0" err="1"/>
            <a:t>למקצת</a:t>
          </a:r>
          <a:r>
            <a:rPr lang="he-IL" dirty="0"/>
            <a:t> קניני שדה, למה לא כולם</a:t>
          </a:r>
          <a:endParaRPr lang="en-IL" dirty="0"/>
        </a:p>
      </dgm:t>
    </dgm:pt>
    <dgm:pt modelId="{7A86056B-CB12-4C28-B87B-C194C4949391}" type="parTrans" cxnId="{0FDED30C-E472-486C-950C-42813EADF239}">
      <dgm:prSet/>
      <dgm:spPr/>
      <dgm:t>
        <a:bodyPr/>
        <a:lstStyle/>
        <a:p>
          <a:endParaRPr lang="en-IL"/>
        </a:p>
      </dgm:t>
    </dgm:pt>
    <dgm:pt modelId="{D39D331F-16BB-4E52-A133-1F8EFA90FC59}" type="sibTrans" cxnId="{0FDED30C-E472-486C-950C-42813EADF239}">
      <dgm:prSet/>
      <dgm:spPr/>
      <dgm:t>
        <a:bodyPr/>
        <a:lstStyle/>
        <a:p>
          <a:endParaRPr lang="en-IL"/>
        </a:p>
      </dgm:t>
    </dgm:pt>
    <dgm:pt modelId="{648B2F3F-492A-4D7F-8CC1-D307665C1DA9}">
      <dgm:prSet phldrT="[Text]"/>
      <dgm:spPr/>
      <dgm:t>
        <a:bodyPr/>
        <a:lstStyle/>
        <a:p>
          <a:r>
            <a:rPr lang="he-IL" dirty="0"/>
            <a:t>ולומדים שאין קנין חזקה מזה שאין קנין חליפין </a:t>
          </a:r>
          <a:endParaRPr lang="en-IL" dirty="0"/>
        </a:p>
      </dgm:t>
    </dgm:pt>
    <dgm:pt modelId="{5BEBC7D5-F9E5-47C9-A288-56E03705988C}" type="parTrans" cxnId="{87272574-D1A6-4B5E-A148-D961609F3A25}">
      <dgm:prSet/>
      <dgm:spPr/>
      <dgm:t>
        <a:bodyPr/>
        <a:lstStyle/>
        <a:p>
          <a:endParaRPr lang="en-IL"/>
        </a:p>
      </dgm:t>
    </dgm:pt>
    <dgm:pt modelId="{483026DA-6F6F-4ACE-9B24-844D025547DB}" type="sibTrans" cxnId="{87272574-D1A6-4B5E-A148-D961609F3A25}">
      <dgm:prSet/>
      <dgm:spPr/>
      <dgm:t>
        <a:bodyPr/>
        <a:lstStyle/>
        <a:p>
          <a:endParaRPr lang="en-IL"/>
        </a:p>
      </dgm:t>
    </dgm:pt>
    <dgm:pt modelId="{75464D6E-CC22-47D2-BDB7-F78ADBC2E4DE}" type="pres">
      <dgm:prSet presAssocID="{2111DBEF-6FED-4164-ABCE-DE1C49FC36AE}" presName="hierChild1" presStyleCnt="0">
        <dgm:presLayoutVars>
          <dgm:chPref val="1"/>
          <dgm:dir val="rev"/>
          <dgm:animOne val="branch"/>
          <dgm:animLvl val="lvl"/>
          <dgm:resizeHandles/>
        </dgm:presLayoutVars>
      </dgm:prSet>
      <dgm:spPr/>
    </dgm:pt>
    <dgm:pt modelId="{9CB8BCEF-6324-4DE0-946D-B024457E10F7}" type="pres">
      <dgm:prSet presAssocID="{C33BF0E0-7ABB-401A-B8FF-B94C0E678AC0}" presName="hierRoot1" presStyleCnt="0"/>
      <dgm:spPr/>
    </dgm:pt>
    <dgm:pt modelId="{A958E5CA-CCB6-4E36-98E7-4CC011090D09}" type="pres">
      <dgm:prSet presAssocID="{C33BF0E0-7ABB-401A-B8FF-B94C0E678AC0}" presName="composite" presStyleCnt="0"/>
      <dgm:spPr/>
    </dgm:pt>
    <dgm:pt modelId="{B9A50176-475C-4CA9-8051-F8860EB5A416}" type="pres">
      <dgm:prSet presAssocID="{C33BF0E0-7ABB-401A-B8FF-B94C0E678AC0}" presName="background" presStyleLbl="node0" presStyleIdx="0" presStyleCnt="1"/>
      <dgm:spPr/>
    </dgm:pt>
    <dgm:pt modelId="{6687745B-A3A8-4ABE-9975-227C2D33587F}" type="pres">
      <dgm:prSet presAssocID="{C33BF0E0-7ABB-401A-B8FF-B94C0E678AC0}" presName="text" presStyleLbl="fgAcc0" presStyleIdx="0" presStyleCnt="1">
        <dgm:presLayoutVars>
          <dgm:chPref val="3"/>
        </dgm:presLayoutVars>
      </dgm:prSet>
      <dgm:spPr/>
    </dgm:pt>
    <dgm:pt modelId="{D2AED8BE-D68D-42C7-85DE-81660A73BBE7}" type="pres">
      <dgm:prSet presAssocID="{C33BF0E0-7ABB-401A-B8FF-B94C0E678AC0}" presName="hierChild2" presStyleCnt="0"/>
      <dgm:spPr/>
    </dgm:pt>
    <dgm:pt modelId="{714188C1-4271-44B3-80C2-E635E3BB312B}" type="pres">
      <dgm:prSet presAssocID="{3FBA32D5-7BE7-435D-801C-AF3FEF4A27FB}" presName="Name10" presStyleLbl="parChTrans1D2" presStyleIdx="0" presStyleCnt="2"/>
      <dgm:spPr/>
    </dgm:pt>
    <dgm:pt modelId="{D6AF3AAE-78C7-4DE6-BA6C-03D88F6966A5}" type="pres">
      <dgm:prSet presAssocID="{B8F0A351-1AC3-4572-8179-32866BA5762C}" presName="hierRoot2" presStyleCnt="0"/>
      <dgm:spPr/>
    </dgm:pt>
    <dgm:pt modelId="{30BE43D5-4C50-4C76-8DD0-554CC142B25C}" type="pres">
      <dgm:prSet presAssocID="{B8F0A351-1AC3-4572-8179-32866BA5762C}" presName="composite2" presStyleCnt="0"/>
      <dgm:spPr/>
    </dgm:pt>
    <dgm:pt modelId="{1600D599-5332-4893-A444-3ED38E90ED22}" type="pres">
      <dgm:prSet presAssocID="{B8F0A351-1AC3-4572-8179-32866BA5762C}" presName="background2" presStyleLbl="node2" presStyleIdx="0" presStyleCnt="2"/>
      <dgm:spPr/>
    </dgm:pt>
    <dgm:pt modelId="{A1B6AFBD-5801-4415-AEB8-F0EE64DC4538}" type="pres">
      <dgm:prSet presAssocID="{B8F0A351-1AC3-4572-8179-32866BA5762C}" presName="text2" presStyleLbl="fgAcc2" presStyleIdx="0" presStyleCnt="2">
        <dgm:presLayoutVars>
          <dgm:chPref val="3"/>
        </dgm:presLayoutVars>
      </dgm:prSet>
      <dgm:spPr/>
    </dgm:pt>
    <dgm:pt modelId="{9B65C79D-7166-44FB-B03C-16B5F6602692}" type="pres">
      <dgm:prSet presAssocID="{B8F0A351-1AC3-4572-8179-32866BA5762C}" presName="hierChild3" presStyleCnt="0"/>
      <dgm:spPr/>
    </dgm:pt>
    <dgm:pt modelId="{1C937AF5-DE85-4AFC-A1DB-87D91098B853}" type="pres">
      <dgm:prSet presAssocID="{CF40DB3D-D126-4D24-923F-CD26432A3AB5}" presName="Name17" presStyleLbl="parChTrans1D3" presStyleIdx="0" presStyleCnt="3"/>
      <dgm:spPr/>
    </dgm:pt>
    <dgm:pt modelId="{76958BEE-E73A-4106-B9F1-46D4F861ECF6}" type="pres">
      <dgm:prSet presAssocID="{AB214242-85C8-4D56-9FD3-44364CC3BE08}" presName="hierRoot3" presStyleCnt="0"/>
      <dgm:spPr/>
    </dgm:pt>
    <dgm:pt modelId="{EA12C89D-636B-4E48-A277-913CF9433B5C}" type="pres">
      <dgm:prSet presAssocID="{AB214242-85C8-4D56-9FD3-44364CC3BE08}" presName="composite3" presStyleCnt="0"/>
      <dgm:spPr/>
    </dgm:pt>
    <dgm:pt modelId="{0BCE6CD6-08DF-4D94-9F27-FA3BBC848B6E}" type="pres">
      <dgm:prSet presAssocID="{AB214242-85C8-4D56-9FD3-44364CC3BE08}" presName="background3" presStyleLbl="node3" presStyleIdx="0" presStyleCnt="3"/>
      <dgm:spPr/>
    </dgm:pt>
    <dgm:pt modelId="{66744077-4B49-41A4-9B81-60C69D671BB1}" type="pres">
      <dgm:prSet presAssocID="{AB214242-85C8-4D56-9FD3-44364CC3BE08}" presName="text3" presStyleLbl="fgAcc3" presStyleIdx="0" presStyleCnt="3">
        <dgm:presLayoutVars>
          <dgm:chPref val="3"/>
        </dgm:presLayoutVars>
      </dgm:prSet>
      <dgm:spPr/>
    </dgm:pt>
    <dgm:pt modelId="{83B055CD-C3F4-4E71-9126-2E67C77AA32D}" type="pres">
      <dgm:prSet presAssocID="{AB214242-85C8-4D56-9FD3-44364CC3BE08}" presName="hierChild4" presStyleCnt="0"/>
      <dgm:spPr/>
    </dgm:pt>
    <dgm:pt modelId="{C2E3ABF2-9560-4777-BC37-39D0F717DE96}" type="pres">
      <dgm:prSet presAssocID="{220CEB07-A716-4FD7-A1B7-BC4649282FAC}" presName="Name23" presStyleLbl="parChTrans1D4" presStyleIdx="0" presStyleCnt="9"/>
      <dgm:spPr/>
    </dgm:pt>
    <dgm:pt modelId="{9E4E3F44-9C08-4B07-95B6-5AC95110026B}" type="pres">
      <dgm:prSet presAssocID="{F6E918EB-3B7A-4996-90EC-A2282496A1D8}" presName="hierRoot4" presStyleCnt="0"/>
      <dgm:spPr/>
    </dgm:pt>
    <dgm:pt modelId="{74CB2F5C-A5A0-4798-A338-D8EEC6D7FEA7}" type="pres">
      <dgm:prSet presAssocID="{F6E918EB-3B7A-4996-90EC-A2282496A1D8}" presName="composite4" presStyleCnt="0"/>
      <dgm:spPr/>
    </dgm:pt>
    <dgm:pt modelId="{62891FE9-C228-416C-BF03-AD3B2859267F}" type="pres">
      <dgm:prSet presAssocID="{F6E918EB-3B7A-4996-90EC-A2282496A1D8}" presName="background4" presStyleLbl="node4" presStyleIdx="0" presStyleCnt="9"/>
      <dgm:spPr/>
    </dgm:pt>
    <dgm:pt modelId="{A673DC0F-F362-4976-A54A-4BBC56A455B7}" type="pres">
      <dgm:prSet presAssocID="{F6E918EB-3B7A-4996-90EC-A2282496A1D8}" presName="text4" presStyleLbl="fgAcc4" presStyleIdx="0" presStyleCnt="9">
        <dgm:presLayoutVars>
          <dgm:chPref val="3"/>
        </dgm:presLayoutVars>
      </dgm:prSet>
      <dgm:spPr/>
    </dgm:pt>
    <dgm:pt modelId="{5E932CCC-3066-4690-AAC5-329E1A4C999F}" type="pres">
      <dgm:prSet presAssocID="{F6E918EB-3B7A-4996-90EC-A2282496A1D8}" presName="hierChild5" presStyleCnt="0"/>
      <dgm:spPr/>
    </dgm:pt>
    <dgm:pt modelId="{D9A85A44-F1D1-4352-877E-921C913F7345}" type="pres">
      <dgm:prSet presAssocID="{10E7DA8E-1050-4BDA-BE5F-13CCAC171E7E}" presName="Name23" presStyleLbl="parChTrans1D4" presStyleIdx="1" presStyleCnt="9"/>
      <dgm:spPr/>
    </dgm:pt>
    <dgm:pt modelId="{D7D92372-3682-4E49-8D9E-CEE2F6426A8A}" type="pres">
      <dgm:prSet presAssocID="{BF2A2DD1-A71B-4D5F-9508-C6F69634B630}" presName="hierRoot4" presStyleCnt="0"/>
      <dgm:spPr/>
    </dgm:pt>
    <dgm:pt modelId="{4DF944BF-3CF4-4B9D-AE97-4673ADD1A09C}" type="pres">
      <dgm:prSet presAssocID="{BF2A2DD1-A71B-4D5F-9508-C6F69634B630}" presName="composite4" presStyleCnt="0"/>
      <dgm:spPr/>
    </dgm:pt>
    <dgm:pt modelId="{5623CE34-450C-446D-B60E-9EABC8200468}" type="pres">
      <dgm:prSet presAssocID="{BF2A2DD1-A71B-4D5F-9508-C6F69634B630}" presName="background4" presStyleLbl="node4" presStyleIdx="1" presStyleCnt="9"/>
      <dgm:spPr/>
    </dgm:pt>
    <dgm:pt modelId="{F35E7831-CD71-4B5C-9C8A-9D47525C7CD9}" type="pres">
      <dgm:prSet presAssocID="{BF2A2DD1-A71B-4D5F-9508-C6F69634B630}" presName="text4" presStyleLbl="fgAcc4" presStyleIdx="1" presStyleCnt="9">
        <dgm:presLayoutVars>
          <dgm:chPref val="3"/>
        </dgm:presLayoutVars>
      </dgm:prSet>
      <dgm:spPr/>
    </dgm:pt>
    <dgm:pt modelId="{BBD9F407-8038-4993-AC2A-85AD44D8D92F}" type="pres">
      <dgm:prSet presAssocID="{BF2A2DD1-A71B-4D5F-9508-C6F69634B630}" presName="hierChild5" presStyleCnt="0"/>
      <dgm:spPr/>
    </dgm:pt>
    <dgm:pt modelId="{C9F7BFD9-6BCE-4D74-869C-889CE06204CA}" type="pres">
      <dgm:prSet presAssocID="{306B8B89-7E31-46F8-8ED2-6E010CC90EC0}" presName="Name23" presStyleLbl="parChTrans1D4" presStyleIdx="2" presStyleCnt="9"/>
      <dgm:spPr/>
    </dgm:pt>
    <dgm:pt modelId="{4FD6CE32-7871-43B3-A46E-B14C4F0B6181}" type="pres">
      <dgm:prSet presAssocID="{815DC26B-98A1-41E5-9D04-62961F4208AA}" presName="hierRoot4" presStyleCnt="0"/>
      <dgm:spPr/>
    </dgm:pt>
    <dgm:pt modelId="{5DA347F9-9EC5-4189-A7B5-A2E35110F9BF}" type="pres">
      <dgm:prSet presAssocID="{815DC26B-98A1-41E5-9D04-62961F4208AA}" presName="composite4" presStyleCnt="0"/>
      <dgm:spPr/>
    </dgm:pt>
    <dgm:pt modelId="{4533C023-8C98-43AC-BBF2-98A1A6BD516D}" type="pres">
      <dgm:prSet presAssocID="{815DC26B-98A1-41E5-9D04-62961F4208AA}" presName="background4" presStyleLbl="node4" presStyleIdx="2" presStyleCnt="9"/>
      <dgm:spPr/>
    </dgm:pt>
    <dgm:pt modelId="{863C763E-72A6-4B13-B808-45913DC48319}" type="pres">
      <dgm:prSet presAssocID="{815DC26B-98A1-41E5-9D04-62961F4208AA}" presName="text4" presStyleLbl="fgAcc4" presStyleIdx="2" presStyleCnt="9">
        <dgm:presLayoutVars>
          <dgm:chPref val="3"/>
        </dgm:presLayoutVars>
      </dgm:prSet>
      <dgm:spPr/>
    </dgm:pt>
    <dgm:pt modelId="{24843757-CF2D-42DD-BF76-FD05EA433668}" type="pres">
      <dgm:prSet presAssocID="{815DC26B-98A1-41E5-9D04-62961F4208AA}" presName="hierChild5" presStyleCnt="0"/>
      <dgm:spPr/>
    </dgm:pt>
    <dgm:pt modelId="{1D329A50-FDC8-4C07-8E44-25FBF4797318}" type="pres">
      <dgm:prSet presAssocID="{28C776F3-9357-40CC-9E4F-DFB44460432E}" presName="Name17" presStyleLbl="parChTrans1D3" presStyleIdx="1" presStyleCnt="3"/>
      <dgm:spPr/>
    </dgm:pt>
    <dgm:pt modelId="{FE9D33DE-043F-4D42-BF04-B424EAE046E0}" type="pres">
      <dgm:prSet presAssocID="{0A396367-7785-46A2-B987-5400F2283EE1}" presName="hierRoot3" presStyleCnt="0"/>
      <dgm:spPr/>
    </dgm:pt>
    <dgm:pt modelId="{91B0322E-9FC6-424B-87FB-70D7363A0534}" type="pres">
      <dgm:prSet presAssocID="{0A396367-7785-46A2-B987-5400F2283EE1}" presName="composite3" presStyleCnt="0"/>
      <dgm:spPr/>
    </dgm:pt>
    <dgm:pt modelId="{4D25BBB4-D37F-42E7-85C0-ED689985E44A}" type="pres">
      <dgm:prSet presAssocID="{0A396367-7785-46A2-B987-5400F2283EE1}" presName="background3" presStyleLbl="node3" presStyleIdx="1" presStyleCnt="3"/>
      <dgm:spPr/>
    </dgm:pt>
    <dgm:pt modelId="{CE1DAAB8-C2E0-4D26-9C4F-CFAE4001651A}" type="pres">
      <dgm:prSet presAssocID="{0A396367-7785-46A2-B987-5400F2283EE1}" presName="text3" presStyleLbl="fgAcc3" presStyleIdx="1" presStyleCnt="3">
        <dgm:presLayoutVars>
          <dgm:chPref val="3"/>
        </dgm:presLayoutVars>
      </dgm:prSet>
      <dgm:spPr/>
    </dgm:pt>
    <dgm:pt modelId="{95FB9857-2668-44AD-B10F-5965E49D9669}" type="pres">
      <dgm:prSet presAssocID="{0A396367-7785-46A2-B987-5400F2283EE1}" presName="hierChild4" presStyleCnt="0"/>
      <dgm:spPr/>
    </dgm:pt>
    <dgm:pt modelId="{E42B493D-4A3D-4A00-AD47-F7404007B421}" type="pres">
      <dgm:prSet presAssocID="{49D1333F-C0BE-4393-B0F0-F4AB425BB130}" presName="Name23" presStyleLbl="parChTrans1D4" presStyleIdx="3" presStyleCnt="9"/>
      <dgm:spPr/>
    </dgm:pt>
    <dgm:pt modelId="{C9B9D18E-58BE-43E8-A91A-76C5D1A35F4D}" type="pres">
      <dgm:prSet presAssocID="{1809E548-4975-425F-8DE7-6024F551FD39}" presName="hierRoot4" presStyleCnt="0"/>
      <dgm:spPr/>
    </dgm:pt>
    <dgm:pt modelId="{648C6D6A-45A4-48F8-9B55-8CBEF62E7B10}" type="pres">
      <dgm:prSet presAssocID="{1809E548-4975-425F-8DE7-6024F551FD39}" presName="composite4" presStyleCnt="0"/>
      <dgm:spPr/>
    </dgm:pt>
    <dgm:pt modelId="{EA6B2B2C-F511-4154-921A-C862CD06482A}" type="pres">
      <dgm:prSet presAssocID="{1809E548-4975-425F-8DE7-6024F551FD39}" presName="background4" presStyleLbl="node4" presStyleIdx="3" presStyleCnt="9"/>
      <dgm:spPr/>
    </dgm:pt>
    <dgm:pt modelId="{B9ECAA62-2D60-4A52-B596-67241779A19C}" type="pres">
      <dgm:prSet presAssocID="{1809E548-4975-425F-8DE7-6024F551FD39}" presName="text4" presStyleLbl="fgAcc4" presStyleIdx="3" presStyleCnt="9">
        <dgm:presLayoutVars>
          <dgm:chPref val="3"/>
        </dgm:presLayoutVars>
      </dgm:prSet>
      <dgm:spPr/>
    </dgm:pt>
    <dgm:pt modelId="{34FD76C9-6174-467B-AF29-900BEA21325E}" type="pres">
      <dgm:prSet presAssocID="{1809E548-4975-425F-8DE7-6024F551FD39}" presName="hierChild5" presStyleCnt="0"/>
      <dgm:spPr/>
    </dgm:pt>
    <dgm:pt modelId="{1FB646D2-89BB-488D-8ED0-8E5E9F17BA6B}" type="pres">
      <dgm:prSet presAssocID="{5C6BAFE0-01DD-4D33-9066-733EF3E93928}" presName="Name23" presStyleLbl="parChTrans1D4" presStyleIdx="4" presStyleCnt="9"/>
      <dgm:spPr/>
    </dgm:pt>
    <dgm:pt modelId="{032315C5-B0CB-4D98-B78C-E1A956A257FD}" type="pres">
      <dgm:prSet presAssocID="{CE3C2CC1-6FB4-4CF9-BBC1-15332094DFFE}" presName="hierRoot4" presStyleCnt="0"/>
      <dgm:spPr/>
    </dgm:pt>
    <dgm:pt modelId="{47C3EA77-FDC0-4EDD-9EF9-EA18ABA8BA40}" type="pres">
      <dgm:prSet presAssocID="{CE3C2CC1-6FB4-4CF9-BBC1-15332094DFFE}" presName="composite4" presStyleCnt="0"/>
      <dgm:spPr/>
    </dgm:pt>
    <dgm:pt modelId="{B88BFBE0-B01C-4745-840C-384F8B264901}" type="pres">
      <dgm:prSet presAssocID="{CE3C2CC1-6FB4-4CF9-BBC1-15332094DFFE}" presName="background4" presStyleLbl="node4" presStyleIdx="4" presStyleCnt="9"/>
      <dgm:spPr/>
    </dgm:pt>
    <dgm:pt modelId="{C1887805-F799-48D0-943C-501373C286A6}" type="pres">
      <dgm:prSet presAssocID="{CE3C2CC1-6FB4-4CF9-BBC1-15332094DFFE}" presName="text4" presStyleLbl="fgAcc4" presStyleIdx="4" presStyleCnt="9">
        <dgm:presLayoutVars>
          <dgm:chPref val="3"/>
        </dgm:presLayoutVars>
      </dgm:prSet>
      <dgm:spPr/>
    </dgm:pt>
    <dgm:pt modelId="{6DFF05BD-5F56-47B3-8ED2-578D8F5E5851}" type="pres">
      <dgm:prSet presAssocID="{CE3C2CC1-6FB4-4CF9-BBC1-15332094DFFE}" presName="hierChild5" presStyleCnt="0"/>
      <dgm:spPr/>
    </dgm:pt>
    <dgm:pt modelId="{70536E07-F6A9-4E18-A81A-88AA0251D522}" type="pres">
      <dgm:prSet presAssocID="{5D295D39-336D-4619-A3C2-87EDB87EE0B4}" presName="Name23" presStyleLbl="parChTrans1D4" presStyleIdx="5" presStyleCnt="9"/>
      <dgm:spPr/>
    </dgm:pt>
    <dgm:pt modelId="{58F6F141-AD17-4C68-BD58-C2FC6603DCF7}" type="pres">
      <dgm:prSet presAssocID="{BC20889D-54DB-416C-862F-143634748EE9}" presName="hierRoot4" presStyleCnt="0"/>
      <dgm:spPr/>
    </dgm:pt>
    <dgm:pt modelId="{9405CA82-04AB-49A2-94BA-5A46F48DE876}" type="pres">
      <dgm:prSet presAssocID="{BC20889D-54DB-416C-862F-143634748EE9}" presName="composite4" presStyleCnt="0"/>
      <dgm:spPr/>
    </dgm:pt>
    <dgm:pt modelId="{998C1E9A-4142-4670-8D55-BE815EAFA498}" type="pres">
      <dgm:prSet presAssocID="{BC20889D-54DB-416C-862F-143634748EE9}" presName="background4" presStyleLbl="node4" presStyleIdx="5" presStyleCnt="9"/>
      <dgm:spPr/>
    </dgm:pt>
    <dgm:pt modelId="{7594D201-580F-4504-8F64-0D045784DFF7}" type="pres">
      <dgm:prSet presAssocID="{BC20889D-54DB-416C-862F-143634748EE9}" presName="text4" presStyleLbl="fgAcc4" presStyleIdx="5" presStyleCnt="9">
        <dgm:presLayoutVars>
          <dgm:chPref val="3"/>
        </dgm:presLayoutVars>
      </dgm:prSet>
      <dgm:spPr/>
    </dgm:pt>
    <dgm:pt modelId="{467B9CA7-63BE-4D41-AB5C-5C636FA4FBE2}" type="pres">
      <dgm:prSet presAssocID="{BC20889D-54DB-416C-862F-143634748EE9}" presName="hierChild5" presStyleCnt="0"/>
      <dgm:spPr/>
    </dgm:pt>
    <dgm:pt modelId="{8797321E-1EDA-4D5F-98D9-53C4A07DF18D}" type="pres">
      <dgm:prSet presAssocID="{CE676A69-9036-4514-B295-223F8D6D8B3B}" presName="Name10" presStyleLbl="parChTrans1D2" presStyleIdx="1" presStyleCnt="2"/>
      <dgm:spPr/>
    </dgm:pt>
    <dgm:pt modelId="{90824B42-FAEE-4EF9-9E7D-73E3EFFCC362}" type="pres">
      <dgm:prSet presAssocID="{916699CA-43C0-4CAD-97BB-1B33CA0D8ECE}" presName="hierRoot2" presStyleCnt="0"/>
      <dgm:spPr/>
    </dgm:pt>
    <dgm:pt modelId="{66FBFE92-EDBE-409A-BD6B-378856A9AA56}" type="pres">
      <dgm:prSet presAssocID="{916699CA-43C0-4CAD-97BB-1B33CA0D8ECE}" presName="composite2" presStyleCnt="0"/>
      <dgm:spPr/>
    </dgm:pt>
    <dgm:pt modelId="{3A0F0482-A226-4BDD-A854-FCAAF57A1559}" type="pres">
      <dgm:prSet presAssocID="{916699CA-43C0-4CAD-97BB-1B33CA0D8ECE}" presName="background2" presStyleLbl="node2" presStyleIdx="1" presStyleCnt="2"/>
      <dgm:spPr/>
    </dgm:pt>
    <dgm:pt modelId="{1C0FE3C6-2B55-48A3-BBDA-CADA1B400DCE}" type="pres">
      <dgm:prSet presAssocID="{916699CA-43C0-4CAD-97BB-1B33CA0D8ECE}" presName="text2" presStyleLbl="fgAcc2" presStyleIdx="1" presStyleCnt="2">
        <dgm:presLayoutVars>
          <dgm:chPref val="3"/>
        </dgm:presLayoutVars>
      </dgm:prSet>
      <dgm:spPr/>
    </dgm:pt>
    <dgm:pt modelId="{C7D9CF3D-C3D2-45C8-8122-F3EDD96601B3}" type="pres">
      <dgm:prSet presAssocID="{916699CA-43C0-4CAD-97BB-1B33CA0D8ECE}" presName="hierChild3" presStyleCnt="0"/>
      <dgm:spPr/>
    </dgm:pt>
    <dgm:pt modelId="{7E74D44A-7A18-4194-84AE-A078936B4BFC}" type="pres">
      <dgm:prSet presAssocID="{4C82EEF2-927B-4D32-977A-751041150237}" presName="Name17" presStyleLbl="parChTrans1D3" presStyleIdx="2" presStyleCnt="3"/>
      <dgm:spPr/>
    </dgm:pt>
    <dgm:pt modelId="{24953383-E2B9-4271-99D8-1379A5E182DD}" type="pres">
      <dgm:prSet presAssocID="{FD288343-CCE3-4561-92AF-5D9273130496}" presName="hierRoot3" presStyleCnt="0"/>
      <dgm:spPr/>
    </dgm:pt>
    <dgm:pt modelId="{156A3A0E-BCF3-48A2-B617-5648050F2530}" type="pres">
      <dgm:prSet presAssocID="{FD288343-CCE3-4561-92AF-5D9273130496}" presName="composite3" presStyleCnt="0"/>
      <dgm:spPr/>
    </dgm:pt>
    <dgm:pt modelId="{EA940FBF-981F-428E-8BBB-2CC0B3DE940F}" type="pres">
      <dgm:prSet presAssocID="{FD288343-CCE3-4561-92AF-5D9273130496}" presName="background3" presStyleLbl="node3" presStyleIdx="2" presStyleCnt="3"/>
      <dgm:spPr/>
    </dgm:pt>
    <dgm:pt modelId="{AA058528-C115-4C3D-8037-721EA60D4FDD}" type="pres">
      <dgm:prSet presAssocID="{FD288343-CCE3-4561-92AF-5D9273130496}" presName="text3" presStyleLbl="fgAcc3" presStyleIdx="2" presStyleCnt="3">
        <dgm:presLayoutVars>
          <dgm:chPref val="3"/>
        </dgm:presLayoutVars>
      </dgm:prSet>
      <dgm:spPr/>
    </dgm:pt>
    <dgm:pt modelId="{121EDF6D-35FA-40A4-BBA9-E81CA3AB6FB6}" type="pres">
      <dgm:prSet presAssocID="{FD288343-CCE3-4561-92AF-5D9273130496}" presName="hierChild4" presStyleCnt="0"/>
      <dgm:spPr/>
    </dgm:pt>
    <dgm:pt modelId="{F5EBCA29-DD67-4AF9-83BA-4FC9FC4B5CEA}" type="pres">
      <dgm:prSet presAssocID="{820C9FCE-FA5E-494C-B5F3-63FB5D88B080}" presName="Name23" presStyleLbl="parChTrans1D4" presStyleIdx="6" presStyleCnt="9"/>
      <dgm:spPr/>
    </dgm:pt>
    <dgm:pt modelId="{078CBD60-18C5-4E89-A5FD-4D59AB9E46C1}" type="pres">
      <dgm:prSet presAssocID="{E4144A2C-1234-4787-9871-6D8E29B50BAA}" presName="hierRoot4" presStyleCnt="0"/>
      <dgm:spPr/>
    </dgm:pt>
    <dgm:pt modelId="{6AC9BEE9-A5F4-4440-A9F0-A80A48A11F50}" type="pres">
      <dgm:prSet presAssocID="{E4144A2C-1234-4787-9871-6D8E29B50BAA}" presName="composite4" presStyleCnt="0"/>
      <dgm:spPr/>
    </dgm:pt>
    <dgm:pt modelId="{8F842FF7-A3D5-434C-93E6-126705729A04}" type="pres">
      <dgm:prSet presAssocID="{E4144A2C-1234-4787-9871-6D8E29B50BAA}" presName="background4" presStyleLbl="node4" presStyleIdx="6" presStyleCnt="9"/>
      <dgm:spPr/>
    </dgm:pt>
    <dgm:pt modelId="{E39C400F-630B-460E-9FB3-B10E93E1B3F0}" type="pres">
      <dgm:prSet presAssocID="{E4144A2C-1234-4787-9871-6D8E29B50BAA}" presName="text4" presStyleLbl="fgAcc4" presStyleIdx="6" presStyleCnt="9">
        <dgm:presLayoutVars>
          <dgm:chPref val="3"/>
        </dgm:presLayoutVars>
      </dgm:prSet>
      <dgm:spPr/>
    </dgm:pt>
    <dgm:pt modelId="{851FB2EB-BE65-4B30-8E98-C20B1CDB6C68}" type="pres">
      <dgm:prSet presAssocID="{E4144A2C-1234-4787-9871-6D8E29B50BAA}" presName="hierChild5" presStyleCnt="0"/>
      <dgm:spPr/>
    </dgm:pt>
    <dgm:pt modelId="{8304A980-979B-48CC-AC3F-7B58438DE54C}" type="pres">
      <dgm:prSet presAssocID="{7A86056B-CB12-4C28-B87B-C194C4949391}" presName="Name23" presStyleLbl="parChTrans1D4" presStyleIdx="7" presStyleCnt="9"/>
      <dgm:spPr/>
    </dgm:pt>
    <dgm:pt modelId="{7444C000-4D2D-4ED9-A8D4-41CA6E1622F9}" type="pres">
      <dgm:prSet presAssocID="{5EF07B47-01CE-4B89-9E32-42CAE86C3C12}" presName="hierRoot4" presStyleCnt="0"/>
      <dgm:spPr/>
    </dgm:pt>
    <dgm:pt modelId="{7C27B7BC-5F19-47C4-A5B1-F4F20FBA8D6D}" type="pres">
      <dgm:prSet presAssocID="{5EF07B47-01CE-4B89-9E32-42CAE86C3C12}" presName="composite4" presStyleCnt="0"/>
      <dgm:spPr/>
    </dgm:pt>
    <dgm:pt modelId="{BC419E6D-3C46-440C-9473-D37466AF85F2}" type="pres">
      <dgm:prSet presAssocID="{5EF07B47-01CE-4B89-9E32-42CAE86C3C12}" presName="background4" presStyleLbl="node4" presStyleIdx="7" presStyleCnt="9"/>
      <dgm:spPr/>
    </dgm:pt>
    <dgm:pt modelId="{785D9B89-22FF-4E87-9ADA-9353697E652B}" type="pres">
      <dgm:prSet presAssocID="{5EF07B47-01CE-4B89-9E32-42CAE86C3C12}" presName="text4" presStyleLbl="fgAcc4" presStyleIdx="7" presStyleCnt="9">
        <dgm:presLayoutVars>
          <dgm:chPref val="3"/>
        </dgm:presLayoutVars>
      </dgm:prSet>
      <dgm:spPr/>
    </dgm:pt>
    <dgm:pt modelId="{CDB11A06-D1BE-4EE2-B356-156C3300ED24}" type="pres">
      <dgm:prSet presAssocID="{5EF07B47-01CE-4B89-9E32-42CAE86C3C12}" presName="hierChild5" presStyleCnt="0"/>
      <dgm:spPr/>
    </dgm:pt>
    <dgm:pt modelId="{4C7FDB17-AB50-4BD2-B7B3-A183442F4143}" type="pres">
      <dgm:prSet presAssocID="{5BEBC7D5-F9E5-47C9-A288-56E03705988C}" presName="Name23" presStyleLbl="parChTrans1D4" presStyleIdx="8" presStyleCnt="9"/>
      <dgm:spPr/>
    </dgm:pt>
    <dgm:pt modelId="{BA0D8962-DD23-4645-85FE-EE57F77D0C01}" type="pres">
      <dgm:prSet presAssocID="{648B2F3F-492A-4D7F-8CC1-D307665C1DA9}" presName="hierRoot4" presStyleCnt="0"/>
      <dgm:spPr/>
    </dgm:pt>
    <dgm:pt modelId="{7F76CC12-14B7-4A1F-8258-5730A7ED0D5E}" type="pres">
      <dgm:prSet presAssocID="{648B2F3F-492A-4D7F-8CC1-D307665C1DA9}" presName="composite4" presStyleCnt="0"/>
      <dgm:spPr/>
    </dgm:pt>
    <dgm:pt modelId="{52C4AEFB-6B72-445C-AF74-952729EED5C2}" type="pres">
      <dgm:prSet presAssocID="{648B2F3F-492A-4D7F-8CC1-D307665C1DA9}" presName="background4" presStyleLbl="node4" presStyleIdx="8" presStyleCnt="9"/>
      <dgm:spPr/>
    </dgm:pt>
    <dgm:pt modelId="{FAFE34F3-E121-467C-A2C5-A56712F42EA2}" type="pres">
      <dgm:prSet presAssocID="{648B2F3F-492A-4D7F-8CC1-D307665C1DA9}" presName="text4" presStyleLbl="fgAcc4" presStyleIdx="8" presStyleCnt="9">
        <dgm:presLayoutVars>
          <dgm:chPref val="3"/>
        </dgm:presLayoutVars>
      </dgm:prSet>
      <dgm:spPr/>
    </dgm:pt>
    <dgm:pt modelId="{2BDC3AAB-C42F-43B4-B867-3505ADD58D32}" type="pres">
      <dgm:prSet presAssocID="{648B2F3F-492A-4D7F-8CC1-D307665C1DA9}" presName="hierChild5" presStyleCnt="0"/>
      <dgm:spPr/>
    </dgm:pt>
  </dgm:ptLst>
  <dgm:cxnLst>
    <dgm:cxn modelId="{FDC7EB00-D0C0-4B46-BEE3-DA91A87325D3}" type="presOf" srcId="{F6E918EB-3B7A-4996-90EC-A2282496A1D8}" destId="{A673DC0F-F362-4976-A54A-4BBC56A455B7}" srcOrd="0" destOrd="0" presId="urn:microsoft.com/office/officeart/2005/8/layout/hierarchy1"/>
    <dgm:cxn modelId="{0BB9D703-E391-4970-8981-068F05CA70D7}" type="presOf" srcId="{FD288343-CCE3-4561-92AF-5D9273130496}" destId="{AA058528-C115-4C3D-8037-721EA60D4FDD}" srcOrd="0" destOrd="0" presId="urn:microsoft.com/office/officeart/2005/8/layout/hierarchy1"/>
    <dgm:cxn modelId="{C0CDFE05-694A-4E5F-8A64-EF0711D48CDA}" srcId="{AB214242-85C8-4D56-9FD3-44364CC3BE08}" destId="{F6E918EB-3B7A-4996-90EC-A2282496A1D8}" srcOrd="0" destOrd="0" parTransId="{220CEB07-A716-4FD7-A1B7-BC4649282FAC}" sibTransId="{3894E991-5DDA-4876-9AD6-C96304B41F00}"/>
    <dgm:cxn modelId="{043F1A09-04AD-4C8C-8AE4-A83FFBA628F6}" srcId="{C33BF0E0-7ABB-401A-B8FF-B94C0E678AC0}" destId="{B8F0A351-1AC3-4572-8179-32866BA5762C}" srcOrd="0" destOrd="0" parTransId="{3FBA32D5-7BE7-435D-801C-AF3FEF4A27FB}" sibTransId="{1434CED3-D922-4375-B0FE-DE0D8B9166AC}"/>
    <dgm:cxn modelId="{0F931B0B-4E9A-495A-B2BA-FD986AA53991}" type="presOf" srcId="{5EF07B47-01CE-4B89-9E32-42CAE86C3C12}" destId="{785D9B89-22FF-4E87-9ADA-9353697E652B}" srcOrd="0" destOrd="0" presId="urn:microsoft.com/office/officeart/2005/8/layout/hierarchy1"/>
    <dgm:cxn modelId="{0FDED30C-E472-486C-950C-42813EADF239}" srcId="{E4144A2C-1234-4787-9871-6D8E29B50BAA}" destId="{5EF07B47-01CE-4B89-9E32-42CAE86C3C12}" srcOrd="0" destOrd="0" parTransId="{7A86056B-CB12-4C28-B87B-C194C4949391}" sibTransId="{D39D331F-16BB-4E52-A133-1F8EFA90FC59}"/>
    <dgm:cxn modelId="{B349500D-0C7B-4A66-BC1A-9ABA986384E5}" type="presOf" srcId="{BC20889D-54DB-416C-862F-143634748EE9}" destId="{7594D201-580F-4504-8F64-0D045784DFF7}" srcOrd="0" destOrd="0" presId="urn:microsoft.com/office/officeart/2005/8/layout/hierarchy1"/>
    <dgm:cxn modelId="{82BF590E-C149-4FCC-B3B2-A8F39025FB08}" type="presOf" srcId="{916699CA-43C0-4CAD-97BB-1B33CA0D8ECE}" destId="{1C0FE3C6-2B55-48A3-BBDA-CADA1B400DCE}" srcOrd="0" destOrd="0" presId="urn:microsoft.com/office/officeart/2005/8/layout/hierarchy1"/>
    <dgm:cxn modelId="{0A468518-5EC9-4321-B7A9-3355A844F72A}" type="presOf" srcId="{2111DBEF-6FED-4164-ABCE-DE1C49FC36AE}" destId="{75464D6E-CC22-47D2-BDB7-F78ADBC2E4DE}" srcOrd="0" destOrd="0" presId="urn:microsoft.com/office/officeart/2005/8/layout/hierarchy1"/>
    <dgm:cxn modelId="{5F08E219-D5F9-4262-8E8C-8BFDF3875ED2}" type="presOf" srcId="{10E7DA8E-1050-4BDA-BE5F-13CCAC171E7E}" destId="{D9A85A44-F1D1-4352-877E-921C913F7345}" srcOrd="0" destOrd="0" presId="urn:microsoft.com/office/officeart/2005/8/layout/hierarchy1"/>
    <dgm:cxn modelId="{C9BA021F-5BC7-42E9-8B7B-DD2786B0F1EF}" srcId="{FD288343-CCE3-4561-92AF-5D9273130496}" destId="{E4144A2C-1234-4787-9871-6D8E29B50BAA}" srcOrd="0" destOrd="0" parTransId="{820C9FCE-FA5E-494C-B5F3-63FB5D88B080}" sibTransId="{54AFD7E6-8261-46DE-BC12-24D0167151F4}"/>
    <dgm:cxn modelId="{54B0F51F-EE9A-4A2B-8DA4-4EB7B9779694}" srcId="{1809E548-4975-425F-8DE7-6024F551FD39}" destId="{CE3C2CC1-6FB4-4CF9-BBC1-15332094DFFE}" srcOrd="0" destOrd="0" parTransId="{5C6BAFE0-01DD-4D33-9066-733EF3E93928}" sibTransId="{37DC6B4E-889B-48A8-818F-9093AE469A94}"/>
    <dgm:cxn modelId="{6AB57925-C28E-41DB-B22D-8FE8088044B3}" type="presOf" srcId="{CF40DB3D-D126-4D24-923F-CD26432A3AB5}" destId="{1C937AF5-DE85-4AFC-A1DB-87D91098B853}" srcOrd="0" destOrd="0" presId="urn:microsoft.com/office/officeart/2005/8/layout/hierarchy1"/>
    <dgm:cxn modelId="{F5199F2F-C05D-4DCD-829B-82399A4AFAA8}" srcId="{0A396367-7785-46A2-B987-5400F2283EE1}" destId="{1809E548-4975-425F-8DE7-6024F551FD39}" srcOrd="0" destOrd="0" parTransId="{49D1333F-C0BE-4393-B0F0-F4AB425BB130}" sibTransId="{22431977-2BB8-43ED-A3C2-BF2E4807445A}"/>
    <dgm:cxn modelId="{E2D09C33-B664-48BD-A36F-7AD2DB1759EE}" type="presOf" srcId="{0A396367-7785-46A2-B987-5400F2283EE1}" destId="{CE1DAAB8-C2E0-4D26-9C4F-CFAE4001651A}" srcOrd="0" destOrd="0" presId="urn:microsoft.com/office/officeart/2005/8/layout/hierarchy1"/>
    <dgm:cxn modelId="{6FFA6F37-E7C1-4A3E-AD06-06DB3506D691}" type="presOf" srcId="{5C6BAFE0-01DD-4D33-9066-733EF3E93928}" destId="{1FB646D2-89BB-488D-8ED0-8E5E9F17BA6B}" srcOrd="0" destOrd="0" presId="urn:microsoft.com/office/officeart/2005/8/layout/hierarchy1"/>
    <dgm:cxn modelId="{B6D5A741-B0BD-4AFE-B039-BCFCE3346604}" srcId="{B8F0A351-1AC3-4572-8179-32866BA5762C}" destId="{AB214242-85C8-4D56-9FD3-44364CC3BE08}" srcOrd="0" destOrd="0" parTransId="{CF40DB3D-D126-4D24-923F-CD26432A3AB5}" sibTransId="{F148B37F-13F4-446F-A7A7-00101F87D9F7}"/>
    <dgm:cxn modelId="{1B797043-C80A-4AE4-86F2-95799266124D}" srcId="{F6E918EB-3B7A-4996-90EC-A2282496A1D8}" destId="{BF2A2DD1-A71B-4D5F-9508-C6F69634B630}" srcOrd="0" destOrd="0" parTransId="{10E7DA8E-1050-4BDA-BE5F-13CCAC171E7E}" sibTransId="{DAAFC3D6-DD5D-4CC4-BC74-92733F16D254}"/>
    <dgm:cxn modelId="{802C0A44-D50C-4A59-8A6E-5F9672C2AD87}" type="presOf" srcId="{1809E548-4975-425F-8DE7-6024F551FD39}" destId="{B9ECAA62-2D60-4A52-B596-67241779A19C}" srcOrd="0" destOrd="0" presId="urn:microsoft.com/office/officeart/2005/8/layout/hierarchy1"/>
    <dgm:cxn modelId="{589D5565-5460-4BB2-892F-4B30F69E7C61}" type="presOf" srcId="{4C82EEF2-927B-4D32-977A-751041150237}" destId="{7E74D44A-7A18-4194-84AE-A078936B4BFC}" srcOrd="0" destOrd="0" presId="urn:microsoft.com/office/officeart/2005/8/layout/hierarchy1"/>
    <dgm:cxn modelId="{CFDA8149-B821-47D0-BBA9-59B4AD07D40A}" type="presOf" srcId="{815DC26B-98A1-41E5-9D04-62961F4208AA}" destId="{863C763E-72A6-4B13-B808-45913DC48319}" srcOrd="0" destOrd="0" presId="urn:microsoft.com/office/officeart/2005/8/layout/hierarchy1"/>
    <dgm:cxn modelId="{212AA54A-CB04-4DE6-8D6F-BD8D37FD2E95}" type="presOf" srcId="{49D1333F-C0BE-4393-B0F0-F4AB425BB130}" destId="{E42B493D-4A3D-4A00-AD47-F7404007B421}" srcOrd="0" destOrd="0" presId="urn:microsoft.com/office/officeart/2005/8/layout/hierarchy1"/>
    <dgm:cxn modelId="{EBE24B6E-8676-4B43-B1FB-04658F38290E}" type="presOf" srcId="{AB214242-85C8-4D56-9FD3-44364CC3BE08}" destId="{66744077-4B49-41A4-9B81-60C69D671BB1}" srcOrd="0" destOrd="0" presId="urn:microsoft.com/office/officeart/2005/8/layout/hierarchy1"/>
    <dgm:cxn modelId="{07F41974-30AA-4EC7-BFCB-C14800385740}" type="presOf" srcId="{7A86056B-CB12-4C28-B87B-C194C4949391}" destId="{8304A980-979B-48CC-AC3F-7B58438DE54C}" srcOrd="0" destOrd="0" presId="urn:microsoft.com/office/officeart/2005/8/layout/hierarchy1"/>
    <dgm:cxn modelId="{87272574-D1A6-4B5E-A148-D961609F3A25}" srcId="{E4144A2C-1234-4787-9871-6D8E29B50BAA}" destId="{648B2F3F-492A-4D7F-8CC1-D307665C1DA9}" srcOrd="1" destOrd="0" parTransId="{5BEBC7D5-F9E5-47C9-A288-56E03705988C}" sibTransId="{483026DA-6F6F-4ACE-9B24-844D025547DB}"/>
    <dgm:cxn modelId="{F546D575-4286-4BCE-B27F-C866DB489382}" srcId="{B8F0A351-1AC3-4572-8179-32866BA5762C}" destId="{0A396367-7785-46A2-B987-5400F2283EE1}" srcOrd="1" destOrd="0" parTransId="{28C776F3-9357-40CC-9E4F-DFB44460432E}" sibTransId="{2A2EADFD-94AD-44F9-8B53-52E554747C85}"/>
    <dgm:cxn modelId="{41C40956-A102-4D13-9C31-3CC3A89BA2A2}" type="presOf" srcId="{C33BF0E0-7ABB-401A-B8FF-B94C0E678AC0}" destId="{6687745B-A3A8-4ABE-9975-227C2D33587F}" srcOrd="0" destOrd="0" presId="urn:microsoft.com/office/officeart/2005/8/layout/hierarchy1"/>
    <dgm:cxn modelId="{F0FBB180-E0C5-46B3-A596-07A285B58ECA}" srcId="{916699CA-43C0-4CAD-97BB-1B33CA0D8ECE}" destId="{FD288343-CCE3-4561-92AF-5D9273130496}" srcOrd="0" destOrd="0" parTransId="{4C82EEF2-927B-4D32-977A-751041150237}" sibTransId="{F987D434-8F75-41B8-BC16-9B9DBF71F1D4}"/>
    <dgm:cxn modelId="{53E58899-60D6-4EBF-B50E-602781E95246}" type="presOf" srcId="{E4144A2C-1234-4787-9871-6D8E29B50BAA}" destId="{E39C400F-630B-460E-9FB3-B10E93E1B3F0}" srcOrd="0" destOrd="0" presId="urn:microsoft.com/office/officeart/2005/8/layout/hierarchy1"/>
    <dgm:cxn modelId="{A7C1D0A1-852B-40F6-97C5-D3868908EEF4}" type="presOf" srcId="{CE3C2CC1-6FB4-4CF9-BBC1-15332094DFFE}" destId="{C1887805-F799-48D0-943C-501373C286A6}" srcOrd="0" destOrd="0" presId="urn:microsoft.com/office/officeart/2005/8/layout/hierarchy1"/>
    <dgm:cxn modelId="{C694A6B1-7B6D-45CC-B409-869AA00E86AA}" srcId="{1809E548-4975-425F-8DE7-6024F551FD39}" destId="{BC20889D-54DB-416C-862F-143634748EE9}" srcOrd="1" destOrd="0" parTransId="{5D295D39-336D-4619-A3C2-87EDB87EE0B4}" sibTransId="{BDCDBD16-2194-4A8D-BDF7-BC032EE3C215}"/>
    <dgm:cxn modelId="{9CEFB8B8-6EE0-4E87-A195-D57891119AB4}" type="presOf" srcId="{5BEBC7D5-F9E5-47C9-A288-56E03705988C}" destId="{4C7FDB17-AB50-4BD2-B7B3-A183442F4143}" srcOrd="0" destOrd="0" presId="urn:microsoft.com/office/officeart/2005/8/layout/hierarchy1"/>
    <dgm:cxn modelId="{F165DDC3-3A8F-4748-871D-3A69CDEAABEE}" type="presOf" srcId="{CE676A69-9036-4514-B295-223F8D6D8B3B}" destId="{8797321E-1EDA-4D5F-98D9-53C4A07DF18D}" srcOrd="0" destOrd="0" presId="urn:microsoft.com/office/officeart/2005/8/layout/hierarchy1"/>
    <dgm:cxn modelId="{692ECFD0-D92A-4E80-8512-03BDDA94ACA8}" type="presOf" srcId="{648B2F3F-492A-4D7F-8CC1-D307665C1DA9}" destId="{FAFE34F3-E121-467C-A2C5-A56712F42EA2}" srcOrd="0" destOrd="0" presId="urn:microsoft.com/office/officeart/2005/8/layout/hierarchy1"/>
    <dgm:cxn modelId="{77E537D4-F4F5-432F-B884-00E389DFACF2}" type="presOf" srcId="{306B8B89-7E31-46F8-8ED2-6E010CC90EC0}" destId="{C9F7BFD9-6BCE-4D74-869C-889CE06204CA}" srcOrd="0" destOrd="0" presId="urn:microsoft.com/office/officeart/2005/8/layout/hierarchy1"/>
    <dgm:cxn modelId="{C4F20ED7-D83C-4AA1-BF56-D88E5408A9AE}" srcId="{2111DBEF-6FED-4164-ABCE-DE1C49FC36AE}" destId="{C33BF0E0-7ABB-401A-B8FF-B94C0E678AC0}" srcOrd="0" destOrd="0" parTransId="{8D13CACC-FD79-4294-AE02-CE9D0FC00A1C}" sibTransId="{9DE14D25-3482-40D8-BBD5-E69DE2EBDB34}"/>
    <dgm:cxn modelId="{A48114DC-D3C2-4E44-8DC6-B39E62872753}" type="presOf" srcId="{3FBA32D5-7BE7-435D-801C-AF3FEF4A27FB}" destId="{714188C1-4271-44B3-80C2-E635E3BB312B}" srcOrd="0" destOrd="0" presId="urn:microsoft.com/office/officeart/2005/8/layout/hierarchy1"/>
    <dgm:cxn modelId="{9D7B1DDE-62CB-48F3-8D54-531D9F1F0C8A}" type="presOf" srcId="{28C776F3-9357-40CC-9E4F-DFB44460432E}" destId="{1D329A50-FDC8-4C07-8E44-25FBF4797318}" srcOrd="0" destOrd="0" presId="urn:microsoft.com/office/officeart/2005/8/layout/hierarchy1"/>
    <dgm:cxn modelId="{7F7FC2E9-808E-4FA7-B418-A55264D79766}" type="presOf" srcId="{BF2A2DD1-A71B-4D5F-9508-C6F69634B630}" destId="{F35E7831-CD71-4B5C-9C8A-9D47525C7CD9}" srcOrd="0" destOrd="0" presId="urn:microsoft.com/office/officeart/2005/8/layout/hierarchy1"/>
    <dgm:cxn modelId="{668721F1-C136-4CDC-A04C-84738B1001F1}" type="presOf" srcId="{820C9FCE-FA5E-494C-B5F3-63FB5D88B080}" destId="{F5EBCA29-DD67-4AF9-83BA-4FC9FC4B5CEA}" srcOrd="0" destOrd="0" presId="urn:microsoft.com/office/officeart/2005/8/layout/hierarchy1"/>
    <dgm:cxn modelId="{B07BABF2-C97D-41EC-9173-72DB075E1DFB}" srcId="{C33BF0E0-7ABB-401A-B8FF-B94C0E678AC0}" destId="{916699CA-43C0-4CAD-97BB-1B33CA0D8ECE}" srcOrd="1" destOrd="0" parTransId="{CE676A69-9036-4514-B295-223F8D6D8B3B}" sibTransId="{36691EB8-1AF5-4675-817A-CAB7CFB0A111}"/>
    <dgm:cxn modelId="{2A4804F7-55E9-43BB-9585-1DAFA0E5E443}" srcId="{F6E918EB-3B7A-4996-90EC-A2282496A1D8}" destId="{815DC26B-98A1-41E5-9D04-62961F4208AA}" srcOrd="1" destOrd="0" parTransId="{306B8B89-7E31-46F8-8ED2-6E010CC90EC0}" sibTransId="{13F5D7BC-C8B5-4190-B512-EFECB696C49D}"/>
    <dgm:cxn modelId="{C64A0AF7-B2B2-4093-A104-5C10630EC298}" type="presOf" srcId="{220CEB07-A716-4FD7-A1B7-BC4649282FAC}" destId="{C2E3ABF2-9560-4777-BC37-39D0F717DE96}" srcOrd="0" destOrd="0" presId="urn:microsoft.com/office/officeart/2005/8/layout/hierarchy1"/>
    <dgm:cxn modelId="{A33541FD-5882-4C44-821A-FE670420E3A1}" type="presOf" srcId="{B8F0A351-1AC3-4572-8179-32866BA5762C}" destId="{A1B6AFBD-5801-4415-AEB8-F0EE64DC4538}" srcOrd="0" destOrd="0" presId="urn:microsoft.com/office/officeart/2005/8/layout/hierarchy1"/>
    <dgm:cxn modelId="{F8F72AFF-730A-422D-85A8-5E8B631CE4B7}" type="presOf" srcId="{5D295D39-336D-4619-A3C2-87EDB87EE0B4}" destId="{70536E07-F6A9-4E18-A81A-88AA0251D522}" srcOrd="0" destOrd="0" presId="urn:microsoft.com/office/officeart/2005/8/layout/hierarchy1"/>
    <dgm:cxn modelId="{439F5928-780C-4798-9B1E-63D9E681243D}" type="presParOf" srcId="{75464D6E-CC22-47D2-BDB7-F78ADBC2E4DE}" destId="{9CB8BCEF-6324-4DE0-946D-B024457E10F7}" srcOrd="0" destOrd="0" presId="urn:microsoft.com/office/officeart/2005/8/layout/hierarchy1"/>
    <dgm:cxn modelId="{BE42FFF0-C295-40C6-A1B0-20A739BFA64F}" type="presParOf" srcId="{9CB8BCEF-6324-4DE0-946D-B024457E10F7}" destId="{A958E5CA-CCB6-4E36-98E7-4CC011090D09}" srcOrd="0" destOrd="0" presId="urn:microsoft.com/office/officeart/2005/8/layout/hierarchy1"/>
    <dgm:cxn modelId="{6F9063AB-3B6A-4866-8360-7917A7511EA2}" type="presParOf" srcId="{A958E5CA-CCB6-4E36-98E7-4CC011090D09}" destId="{B9A50176-475C-4CA9-8051-F8860EB5A416}" srcOrd="0" destOrd="0" presId="urn:microsoft.com/office/officeart/2005/8/layout/hierarchy1"/>
    <dgm:cxn modelId="{CBBD9265-3936-4064-A746-2051C8C5D422}" type="presParOf" srcId="{A958E5CA-CCB6-4E36-98E7-4CC011090D09}" destId="{6687745B-A3A8-4ABE-9975-227C2D33587F}" srcOrd="1" destOrd="0" presId="urn:microsoft.com/office/officeart/2005/8/layout/hierarchy1"/>
    <dgm:cxn modelId="{938FFF17-3520-483E-92E6-984DE112CF38}" type="presParOf" srcId="{9CB8BCEF-6324-4DE0-946D-B024457E10F7}" destId="{D2AED8BE-D68D-42C7-85DE-81660A73BBE7}" srcOrd="1" destOrd="0" presId="urn:microsoft.com/office/officeart/2005/8/layout/hierarchy1"/>
    <dgm:cxn modelId="{DA188E8D-E61B-4E45-9BDF-BB4AFC4A9C4A}" type="presParOf" srcId="{D2AED8BE-D68D-42C7-85DE-81660A73BBE7}" destId="{714188C1-4271-44B3-80C2-E635E3BB312B}" srcOrd="0" destOrd="0" presId="urn:microsoft.com/office/officeart/2005/8/layout/hierarchy1"/>
    <dgm:cxn modelId="{71B6B10E-0762-493C-97DC-4C8285B5404C}" type="presParOf" srcId="{D2AED8BE-D68D-42C7-85DE-81660A73BBE7}" destId="{D6AF3AAE-78C7-4DE6-BA6C-03D88F6966A5}" srcOrd="1" destOrd="0" presId="urn:microsoft.com/office/officeart/2005/8/layout/hierarchy1"/>
    <dgm:cxn modelId="{9F29060A-7F49-4E5E-A765-A7251FCB1934}" type="presParOf" srcId="{D6AF3AAE-78C7-4DE6-BA6C-03D88F6966A5}" destId="{30BE43D5-4C50-4C76-8DD0-554CC142B25C}" srcOrd="0" destOrd="0" presId="urn:microsoft.com/office/officeart/2005/8/layout/hierarchy1"/>
    <dgm:cxn modelId="{912AC256-D368-454C-9D43-CAD8CD9B6C48}" type="presParOf" srcId="{30BE43D5-4C50-4C76-8DD0-554CC142B25C}" destId="{1600D599-5332-4893-A444-3ED38E90ED22}" srcOrd="0" destOrd="0" presId="urn:microsoft.com/office/officeart/2005/8/layout/hierarchy1"/>
    <dgm:cxn modelId="{B80194C5-C1A5-461C-8365-7878CD490A28}" type="presParOf" srcId="{30BE43D5-4C50-4C76-8DD0-554CC142B25C}" destId="{A1B6AFBD-5801-4415-AEB8-F0EE64DC4538}" srcOrd="1" destOrd="0" presId="urn:microsoft.com/office/officeart/2005/8/layout/hierarchy1"/>
    <dgm:cxn modelId="{D7544F69-F713-4760-84B5-39A372790F8C}" type="presParOf" srcId="{D6AF3AAE-78C7-4DE6-BA6C-03D88F6966A5}" destId="{9B65C79D-7166-44FB-B03C-16B5F6602692}" srcOrd="1" destOrd="0" presId="urn:microsoft.com/office/officeart/2005/8/layout/hierarchy1"/>
    <dgm:cxn modelId="{D849DD92-2769-48D8-A049-6828DE2FAF4B}" type="presParOf" srcId="{9B65C79D-7166-44FB-B03C-16B5F6602692}" destId="{1C937AF5-DE85-4AFC-A1DB-87D91098B853}" srcOrd="0" destOrd="0" presId="urn:microsoft.com/office/officeart/2005/8/layout/hierarchy1"/>
    <dgm:cxn modelId="{82C74B96-9425-43F1-B010-68729B0545CE}" type="presParOf" srcId="{9B65C79D-7166-44FB-B03C-16B5F6602692}" destId="{76958BEE-E73A-4106-B9F1-46D4F861ECF6}" srcOrd="1" destOrd="0" presId="urn:microsoft.com/office/officeart/2005/8/layout/hierarchy1"/>
    <dgm:cxn modelId="{73F1C405-D78D-4575-A61E-F194103FB02F}" type="presParOf" srcId="{76958BEE-E73A-4106-B9F1-46D4F861ECF6}" destId="{EA12C89D-636B-4E48-A277-913CF9433B5C}" srcOrd="0" destOrd="0" presId="urn:microsoft.com/office/officeart/2005/8/layout/hierarchy1"/>
    <dgm:cxn modelId="{B68968B3-6AA3-4A60-9935-A0465E2D40C3}" type="presParOf" srcId="{EA12C89D-636B-4E48-A277-913CF9433B5C}" destId="{0BCE6CD6-08DF-4D94-9F27-FA3BBC848B6E}" srcOrd="0" destOrd="0" presId="urn:microsoft.com/office/officeart/2005/8/layout/hierarchy1"/>
    <dgm:cxn modelId="{520D6C9A-E073-40AF-8235-1244BF22EC65}" type="presParOf" srcId="{EA12C89D-636B-4E48-A277-913CF9433B5C}" destId="{66744077-4B49-41A4-9B81-60C69D671BB1}" srcOrd="1" destOrd="0" presId="urn:microsoft.com/office/officeart/2005/8/layout/hierarchy1"/>
    <dgm:cxn modelId="{E7695E71-7FAC-4CC2-8722-630E40EB22D8}" type="presParOf" srcId="{76958BEE-E73A-4106-B9F1-46D4F861ECF6}" destId="{83B055CD-C3F4-4E71-9126-2E67C77AA32D}" srcOrd="1" destOrd="0" presId="urn:microsoft.com/office/officeart/2005/8/layout/hierarchy1"/>
    <dgm:cxn modelId="{D7A59D28-1CB7-4649-8DD8-B6C8048CEEEC}" type="presParOf" srcId="{83B055CD-C3F4-4E71-9126-2E67C77AA32D}" destId="{C2E3ABF2-9560-4777-BC37-39D0F717DE96}" srcOrd="0" destOrd="0" presId="urn:microsoft.com/office/officeart/2005/8/layout/hierarchy1"/>
    <dgm:cxn modelId="{B361F11B-CE4D-4615-BB6A-7B59D97D3DCF}" type="presParOf" srcId="{83B055CD-C3F4-4E71-9126-2E67C77AA32D}" destId="{9E4E3F44-9C08-4B07-95B6-5AC95110026B}" srcOrd="1" destOrd="0" presId="urn:microsoft.com/office/officeart/2005/8/layout/hierarchy1"/>
    <dgm:cxn modelId="{B2984C57-2A48-4269-A6B1-38BC52F0F9A1}" type="presParOf" srcId="{9E4E3F44-9C08-4B07-95B6-5AC95110026B}" destId="{74CB2F5C-A5A0-4798-A338-D8EEC6D7FEA7}" srcOrd="0" destOrd="0" presId="urn:microsoft.com/office/officeart/2005/8/layout/hierarchy1"/>
    <dgm:cxn modelId="{4D8C0A58-F9F4-42CC-996E-4F7A71A92DC1}" type="presParOf" srcId="{74CB2F5C-A5A0-4798-A338-D8EEC6D7FEA7}" destId="{62891FE9-C228-416C-BF03-AD3B2859267F}" srcOrd="0" destOrd="0" presId="urn:microsoft.com/office/officeart/2005/8/layout/hierarchy1"/>
    <dgm:cxn modelId="{574D8B91-BD3A-40F4-A1C4-BD5742E7D36A}" type="presParOf" srcId="{74CB2F5C-A5A0-4798-A338-D8EEC6D7FEA7}" destId="{A673DC0F-F362-4976-A54A-4BBC56A455B7}" srcOrd="1" destOrd="0" presId="urn:microsoft.com/office/officeart/2005/8/layout/hierarchy1"/>
    <dgm:cxn modelId="{E5E46750-A360-4990-9106-D61D9F42EDF9}" type="presParOf" srcId="{9E4E3F44-9C08-4B07-95B6-5AC95110026B}" destId="{5E932CCC-3066-4690-AAC5-329E1A4C999F}" srcOrd="1" destOrd="0" presId="urn:microsoft.com/office/officeart/2005/8/layout/hierarchy1"/>
    <dgm:cxn modelId="{E2A9FF80-FD00-4131-B7F7-22ED57491BF1}" type="presParOf" srcId="{5E932CCC-3066-4690-AAC5-329E1A4C999F}" destId="{D9A85A44-F1D1-4352-877E-921C913F7345}" srcOrd="0" destOrd="0" presId="urn:microsoft.com/office/officeart/2005/8/layout/hierarchy1"/>
    <dgm:cxn modelId="{65E8E928-9BA7-41D2-BE3D-5E1BEE2001E3}" type="presParOf" srcId="{5E932CCC-3066-4690-AAC5-329E1A4C999F}" destId="{D7D92372-3682-4E49-8D9E-CEE2F6426A8A}" srcOrd="1" destOrd="0" presId="urn:microsoft.com/office/officeart/2005/8/layout/hierarchy1"/>
    <dgm:cxn modelId="{2AA785F2-94F4-43D7-8C0D-528598189A7E}" type="presParOf" srcId="{D7D92372-3682-4E49-8D9E-CEE2F6426A8A}" destId="{4DF944BF-3CF4-4B9D-AE97-4673ADD1A09C}" srcOrd="0" destOrd="0" presId="urn:microsoft.com/office/officeart/2005/8/layout/hierarchy1"/>
    <dgm:cxn modelId="{D9774565-AC5C-4C55-AC25-FA3AF5DCFACB}" type="presParOf" srcId="{4DF944BF-3CF4-4B9D-AE97-4673ADD1A09C}" destId="{5623CE34-450C-446D-B60E-9EABC8200468}" srcOrd="0" destOrd="0" presId="urn:microsoft.com/office/officeart/2005/8/layout/hierarchy1"/>
    <dgm:cxn modelId="{EBB707AA-D797-407D-9DC0-860717F48A12}" type="presParOf" srcId="{4DF944BF-3CF4-4B9D-AE97-4673ADD1A09C}" destId="{F35E7831-CD71-4B5C-9C8A-9D47525C7CD9}" srcOrd="1" destOrd="0" presId="urn:microsoft.com/office/officeart/2005/8/layout/hierarchy1"/>
    <dgm:cxn modelId="{56DD9CFB-6959-43D3-BC9C-500A75946B21}" type="presParOf" srcId="{D7D92372-3682-4E49-8D9E-CEE2F6426A8A}" destId="{BBD9F407-8038-4993-AC2A-85AD44D8D92F}" srcOrd="1" destOrd="0" presId="urn:microsoft.com/office/officeart/2005/8/layout/hierarchy1"/>
    <dgm:cxn modelId="{0EE8B01D-8F02-4441-9626-076E041E8812}" type="presParOf" srcId="{5E932CCC-3066-4690-AAC5-329E1A4C999F}" destId="{C9F7BFD9-6BCE-4D74-869C-889CE06204CA}" srcOrd="2" destOrd="0" presId="urn:microsoft.com/office/officeart/2005/8/layout/hierarchy1"/>
    <dgm:cxn modelId="{B8B9CEAD-1D73-4EC1-84B4-4D970646A9C0}" type="presParOf" srcId="{5E932CCC-3066-4690-AAC5-329E1A4C999F}" destId="{4FD6CE32-7871-43B3-A46E-B14C4F0B6181}" srcOrd="3" destOrd="0" presId="urn:microsoft.com/office/officeart/2005/8/layout/hierarchy1"/>
    <dgm:cxn modelId="{23344A30-E987-4009-AD30-3CA4EB980DE8}" type="presParOf" srcId="{4FD6CE32-7871-43B3-A46E-B14C4F0B6181}" destId="{5DA347F9-9EC5-4189-A7B5-A2E35110F9BF}" srcOrd="0" destOrd="0" presId="urn:microsoft.com/office/officeart/2005/8/layout/hierarchy1"/>
    <dgm:cxn modelId="{56A6E851-1AB6-4D02-85BC-9EEAA910F2F6}" type="presParOf" srcId="{5DA347F9-9EC5-4189-A7B5-A2E35110F9BF}" destId="{4533C023-8C98-43AC-BBF2-98A1A6BD516D}" srcOrd="0" destOrd="0" presId="urn:microsoft.com/office/officeart/2005/8/layout/hierarchy1"/>
    <dgm:cxn modelId="{B54F6C84-918D-4F58-A4B9-B312BF5AEAA7}" type="presParOf" srcId="{5DA347F9-9EC5-4189-A7B5-A2E35110F9BF}" destId="{863C763E-72A6-4B13-B808-45913DC48319}" srcOrd="1" destOrd="0" presId="urn:microsoft.com/office/officeart/2005/8/layout/hierarchy1"/>
    <dgm:cxn modelId="{FA916821-F846-4EA7-B059-BD231CC28D56}" type="presParOf" srcId="{4FD6CE32-7871-43B3-A46E-B14C4F0B6181}" destId="{24843757-CF2D-42DD-BF76-FD05EA433668}" srcOrd="1" destOrd="0" presId="urn:microsoft.com/office/officeart/2005/8/layout/hierarchy1"/>
    <dgm:cxn modelId="{38686A3E-3C48-49D5-93A9-81966BED2BC0}" type="presParOf" srcId="{9B65C79D-7166-44FB-B03C-16B5F6602692}" destId="{1D329A50-FDC8-4C07-8E44-25FBF4797318}" srcOrd="2" destOrd="0" presId="urn:microsoft.com/office/officeart/2005/8/layout/hierarchy1"/>
    <dgm:cxn modelId="{F6EFD3BF-6997-4DBE-B04D-35DCEE9C132E}" type="presParOf" srcId="{9B65C79D-7166-44FB-B03C-16B5F6602692}" destId="{FE9D33DE-043F-4D42-BF04-B424EAE046E0}" srcOrd="3" destOrd="0" presId="urn:microsoft.com/office/officeart/2005/8/layout/hierarchy1"/>
    <dgm:cxn modelId="{4950FA49-BE8A-43A8-BBE4-3CFC9ECB3FAA}" type="presParOf" srcId="{FE9D33DE-043F-4D42-BF04-B424EAE046E0}" destId="{91B0322E-9FC6-424B-87FB-70D7363A0534}" srcOrd="0" destOrd="0" presId="urn:microsoft.com/office/officeart/2005/8/layout/hierarchy1"/>
    <dgm:cxn modelId="{98F973D9-4065-4444-9040-0A25965F17EB}" type="presParOf" srcId="{91B0322E-9FC6-424B-87FB-70D7363A0534}" destId="{4D25BBB4-D37F-42E7-85C0-ED689985E44A}" srcOrd="0" destOrd="0" presId="urn:microsoft.com/office/officeart/2005/8/layout/hierarchy1"/>
    <dgm:cxn modelId="{63AAA90F-1FA9-4FA0-8152-F3001000154B}" type="presParOf" srcId="{91B0322E-9FC6-424B-87FB-70D7363A0534}" destId="{CE1DAAB8-C2E0-4D26-9C4F-CFAE4001651A}" srcOrd="1" destOrd="0" presId="urn:microsoft.com/office/officeart/2005/8/layout/hierarchy1"/>
    <dgm:cxn modelId="{0F03046A-837F-49A4-B247-D8AF7FAF4D3E}" type="presParOf" srcId="{FE9D33DE-043F-4D42-BF04-B424EAE046E0}" destId="{95FB9857-2668-44AD-B10F-5965E49D9669}" srcOrd="1" destOrd="0" presId="urn:microsoft.com/office/officeart/2005/8/layout/hierarchy1"/>
    <dgm:cxn modelId="{77F3AA6F-6D1E-48A4-96F9-1F0F75AEE661}" type="presParOf" srcId="{95FB9857-2668-44AD-B10F-5965E49D9669}" destId="{E42B493D-4A3D-4A00-AD47-F7404007B421}" srcOrd="0" destOrd="0" presId="urn:microsoft.com/office/officeart/2005/8/layout/hierarchy1"/>
    <dgm:cxn modelId="{384B6FB4-81F9-488A-BD2E-3F0103C63925}" type="presParOf" srcId="{95FB9857-2668-44AD-B10F-5965E49D9669}" destId="{C9B9D18E-58BE-43E8-A91A-76C5D1A35F4D}" srcOrd="1" destOrd="0" presId="urn:microsoft.com/office/officeart/2005/8/layout/hierarchy1"/>
    <dgm:cxn modelId="{17394DF4-3C1B-48E8-8F71-DCEA0A87516F}" type="presParOf" srcId="{C9B9D18E-58BE-43E8-A91A-76C5D1A35F4D}" destId="{648C6D6A-45A4-48F8-9B55-8CBEF62E7B10}" srcOrd="0" destOrd="0" presId="urn:microsoft.com/office/officeart/2005/8/layout/hierarchy1"/>
    <dgm:cxn modelId="{F9793F88-5A29-49E8-BDFB-12D57DC4E1A1}" type="presParOf" srcId="{648C6D6A-45A4-48F8-9B55-8CBEF62E7B10}" destId="{EA6B2B2C-F511-4154-921A-C862CD06482A}" srcOrd="0" destOrd="0" presId="urn:microsoft.com/office/officeart/2005/8/layout/hierarchy1"/>
    <dgm:cxn modelId="{A892EF1F-0679-4D8B-9681-105E8BCE6200}" type="presParOf" srcId="{648C6D6A-45A4-48F8-9B55-8CBEF62E7B10}" destId="{B9ECAA62-2D60-4A52-B596-67241779A19C}" srcOrd="1" destOrd="0" presId="urn:microsoft.com/office/officeart/2005/8/layout/hierarchy1"/>
    <dgm:cxn modelId="{D8AE51A9-D7C9-47DD-A911-829C7DD95AF4}" type="presParOf" srcId="{C9B9D18E-58BE-43E8-A91A-76C5D1A35F4D}" destId="{34FD76C9-6174-467B-AF29-900BEA21325E}" srcOrd="1" destOrd="0" presId="urn:microsoft.com/office/officeart/2005/8/layout/hierarchy1"/>
    <dgm:cxn modelId="{08EA9245-6882-4647-8C71-DE9C139E5AB8}" type="presParOf" srcId="{34FD76C9-6174-467B-AF29-900BEA21325E}" destId="{1FB646D2-89BB-488D-8ED0-8E5E9F17BA6B}" srcOrd="0" destOrd="0" presId="urn:microsoft.com/office/officeart/2005/8/layout/hierarchy1"/>
    <dgm:cxn modelId="{4069F2E8-793A-40CE-A8EB-7B5987A8F0C5}" type="presParOf" srcId="{34FD76C9-6174-467B-AF29-900BEA21325E}" destId="{032315C5-B0CB-4D98-B78C-E1A956A257FD}" srcOrd="1" destOrd="0" presId="urn:microsoft.com/office/officeart/2005/8/layout/hierarchy1"/>
    <dgm:cxn modelId="{6F320C07-9F80-46B8-A6F3-FD39B18A2414}" type="presParOf" srcId="{032315C5-B0CB-4D98-B78C-E1A956A257FD}" destId="{47C3EA77-FDC0-4EDD-9EF9-EA18ABA8BA40}" srcOrd="0" destOrd="0" presId="urn:microsoft.com/office/officeart/2005/8/layout/hierarchy1"/>
    <dgm:cxn modelId="{0B63D9D5-0D56-43AA-8E67-076FDA4D363C}" type="presParOf" srcId="{47C3EA77-FDC0-4EDD-9EF9-EA18ABA8BA40}" destId="{B88BFBE0-B01C-4745-840C-384F8B264901}" srcOrd="0" destOrd="0" presId="urn:microsoft.com/office/officeart/2005/8/layout/hierarchy1"/>
    <dgm:cxn modelId="{D6D1DF19-FBFA-4692-BAE3-9D25D6A60054}" type="presParOf" srcId="{47C3EA77-FDC0-4EDD-9EF9-EA18ABA8BA40}" destId="{C1887805-F799-48D0-943C-501373C286A6}" srcOrd="1" destOrd="0" presId="urn:microsoft.com/office/officeart/2005/8/layout/hierarchy1"/>
    <dgm:cxn modelId="{9ACE8338-78B9-46FF-9023-76FC0AE09853}" type="presParOf" srcId="{032315C5-B0CB-4D98-B78C-E1A956A257FD}" destId="{6DFF05BD-5F56-47B3-8ED2-578D8F5E5851}" srcOrd="1" destOrd="0" presId="urn:microsoft.com/office/officeart/2005/8/layout/hierarchy1"/>
    <dgm:cxn modelId="{A741C053-AC0C-4FD4-8DF4-E9B0857DD9A8}" type="presParOf" srcId="{34FD76C9-6174-467B-AF29-900BEA21325E}" destId="{70536E07-F6A9-4E18-A81A-88AA0251D522}" srcOrd="2" destOrd="0" presId="urn:microsoft.com/office/officeart/2005/8/layout/hierarchy1"/>
    <dgm:cxn modelId="{E286A853-7129-489B-86DE-CB51608DAFB9}" type="presParOf" srcId="{34FD76C9-6174-467B-AF29-900BEA21325E}" destId="{58F6F141-AD17-4C68-BD58-C2FC6603DCF7}" srcOrd="3" destOrd="0" presId="urn:microsoft.com/office/officeart/2005/8/layout/hierarchy1"/>
    <dgm:cxn modelId="{51EDF0DE-DAF0-4909-A0C9-8D2ADF5BE6AD}" type="presParOf" srcId="{58F6F141-AD17-4C68-BD58-C2FC6603DCF7}" destId="{9405CA82-04AB-49A2-94BA-5A46F48DE876}" srcOrd="0" destOrd="0" presId="urn:microsoft.com/office/officeart/2005/8/layout/hierarchy1"/>
    <dgm:cxn modelId="{2BEBA306-BC56-4F03-A22C-D536FA4A3667}" type="presParOf" srcId="{9405CA82-04AB-49A2-94BA-5A46F48DE876}" destId="{998C1E9A-4142-4670-8D55-BE815EAFA498}" srcOrd="0" destOrd="0" presId="urn:microsoft.com/office/officeart/2005/8/layout/hierarchy1"/>
    <dgm:cxn modelId="{F2E1778C-FEAD-4C1F-850E-E3167258A1C6}" type="presParOf" srcId="{9405CA82-04AB-49A2-94BA-5A46F48DE876}" destId="{7594D201-580F-4504-8F64-0D045784DFF7}" srcOrd="1" destOrd="0" presId="urn:microsoft.com/office/officeart/2005/8/layout/hierarchy1"/>
    <dgm:cxn modelId="{B6758B7C-8560-4B7D-B2F8-B4BE8C0DA52F}" type="presParOf" srcId="{58F6F141-AD17-4C68-BD58-C2FC6603DCF7}" destId="{467B9CA7-63BE-4D41-AB5C-5C636FA4FBE2}" srcOrd="1" destOrd="0" presId="urn:microsoft.com/office/officeart/2005/8/layout/hierarchy1"/>
    <dgm:cxn modelId="{ECD84B83-68D2-4EE7-B1A8-ADFE68AC020F}" type="presParOf" srcId="{D2AED8BE-D68D-42C7-85DE-81660A73BBE7}" destId="{8797321E-1EDA-4D5F-98D9-53C4A07DF18D}" srcOrd="2" destOrd="0" presId="urn:microsoft.com/office/officeart/2005/8/layout/hierarchy1"/>
    <dgm:cxn modelId="{8CB37AD4-8FD3-4BE1-A959-8F0366849066}" type="presParOf" srcId="{D2AED8BE-D68D-42C7-85DE-81660A73BBE7}" destId="{90824B42-FAEE-4EF9-9E7D-73E3EFFCC362}" srcOrd="3" destOrd="0" presId="urn:microsoft.com/office/officeart/2005/8/layout/hierarchy1"/>
    <dgm:cxn modelId="{508156F6-959D-49AF-B512-CB82E3A42243}" type="presParOf" srcId="{90824B42-FAEE-4EF9-9E7D-73E3EFFCC362}" destId="{66FBFE92-EDBE-409A-BD6B-378856A9AA56}" srcOrd="0" destOrd="0" presId="urn:microsoft.com/office/officeart/2005/8/layout/hierarchy1"/>
    <dgm:cxn modelId="{9EE6EA9E-CA48-43D2-BBC4-EB98E925148F}" type="presParOf" srcId="{66FBFE92-EDBE-409A-BD6B-378856A9AA56}" destId="{3A0F0482-A226-4BDD-A854-FCAAF57A1559}" srcOrd="0" destOrd="0" presId="urn:microsoft.com/office/officeart/2005/8/layout/hierarchy1"/>
    <dgm:cxn modelId="{FBDF1F67-6D1D-47CB-99C6-A9BBDA861B2A}" type="presParOf" srcId="{66FBFE92-EDBE-409A-BD6B-378856A9AA56}" destId="{1C0FE3C6-2B55-48A3-BBDA-CADA1B400DCE}" srcOrd="1" destOrd="0" presId="urn:microsoft.com/office/officeart/2005/8/layout/hierarchy1"/>
    <dgm:cxn modelId="{C78560B4-4A52-498B-8E1B-99A2B5F6D466}" type="presParOf" srcId="{90824B42-FAEE-4EF9-9E7D-73E3EFFCC362}" destId="{C7D9CF3D-C3D2-45C8-8122-F3EDD96601B3}" srcOrd="1" destOrd="0" presId="urn:microsoft.com/office/officeart/2005/8/layout/hierarchy1"/>
    <dgm:cxn modelId="{BF6BE869-FF70-4BE7-BA8C-D5D30DEF6F63}" type="presParOf" srcId="{C7D9CF3D-C3D2-45C8-8122-F3EDD96601B3}" destId="{7E74D44A-7A18-4194-84AE-A078936B4BFC}" srcOrd="0" destOrd="0" presId="urn:microsoft.com/office/officeart/2005/8/layout/hierarchy1"/>
    <dgm:cxn modelId="{C3FEFDF0-A7AC-45AC-81A2-73512ECCEB05}" type="presParOf" srcId="{C7D9CF3D-C3D2-45C8-8122-F3EDD96601B3}" destId="{24953383-E2B9-4271-99D8-1379A5E182DD}" srcOrd="1" destOrd="0" presId="urn:microsoft.com/office/officeart/2005/8/layout/hierarchy1"/>
    <dgm:cxn modelId="{01803CD0-6DC1-4359-B541-C35CEE221A41}" type="presParOf" srcId="{24953383-E2B9-4271-99D8-1379A5E182DD}" destId="{156A3A0E-BCF3-48A2-B617-5648050F2530}" srcOrd="0" destOrd="0" presId="urn:microsoft.com/office/officeart/2005/8/layout/hierarchy1"/>
    <dgm:cxn modelId="{EDA84F1C-5F1D-4279-AE41-F64B9EB11BAB}" type="presParOf" srcId="{156A3A0E-BCF3-48A2-B617-5648050F2530}" destId="{EA940FBF-981F-428E-8BBB-2CC0B3DE940F}" srcOrd="0" destOrd="0" presId="urn:microsoft.com/office/officeart/2005/8/layout/hierarchy1"/>
    <dgm:cxn modelId="{21D233F3-E308-4F4C-AD29-E1B31718CCCE}" type="presParOf" srcId="{156A3A0E-BCF3-48A2-B617-5648050F2530}" destId="{AA058528-C115-4C3D-8037-721EA60D4FDD}" srcOrd="1" destOrd="0" presId="urn:microsoft.com/office/officeart/2005/8/layout/hierarchy1"/>
    <dgm:cxn modelId="{4BB76C02-1B72-41B0-BD7E-7F5ED78CB010}" type="presParOf" srcId="{24953383-E2B9-4271-99D8-1379A5E182DD}" destId="{121EDF6D-35FA-40A4-BBA9-E81CA3AB6FB6}" srcOrd="1" destOrd="0" presId="urn:microsoft.com/office/officeart/2005/8/layout/hierarchy1"/>
    <dgm:cxn modelId="{1A7DD3FB-A662-4D3E-8D87-D1A8EF30A058}" type="presParOf" srcId="{121EDF6D-35FA-40A4-BBA9-E81CA3AB6FB6}" destId="{F5EBCA29-DD67-4AF9-83BA-4FC9FC4B5CEA}" srcOrd="0" destOrd="0" presId="urn:microsoft.com/office/officeart/2005/8/layout/hierarchy1"/>
    <dgm:cxn modelId="{06A04C33-A085-4D95-B786-DBF9E3AA773A}" type="presParOf" srcId="{121EDF6D-35FA-40A4-BBA9-E81CA3AB6FB6}" destId="{078CBD60-18C5-4E89-A5FD-4D59AB9E46C1}" srcOrd="1" destOrd="0" presId="urn:microsoft.com/office/officeart/2005/8/layout/hierarchy1"/>
    <dgm:cxn modelId="{21EAA5EC-786B-465F-8DFF-153D543BCF3E}" type="presParOf" srcId="{078CBD60-18C5-4E89-A5FD-4D59AB9E46C1}" destId="{6AC9BEE9-A5F4-4440-A9F0-A80A48A11F50}" srcOrd="0" destOrd="0" presId="urn:microsoft.com/office/officeart/2005/8/layout/hierarchy1"/>
    <dgm:cxn modelId="{ADC26FAC-D78C-4E8C-89C1-9151115DCCD1}" type="presParOf" srcId="{6AC9BEE9-A5F4-4440-A9F0-A80A48A11F50}" destId="{8F842FF7-A3D5-434C-93E6-126705729A04}" srcOrd="0" destOrd="0" presId="urn:microsoft.com/office/officeart/2005/8/layout/hierarchy1"/>
    <dgm:cxn modelId="{79236AB6-41B4-484E-B9CA-7FE8979A88F5}" type="presParOf" srcId="{6AC9BEE9-A5F4-4440-A9F0-A80A48A11F50}" destId="{E39C400F-630B-460E-9FB3-B10E93E1B3F0}" srcOrd="1" destOrd="0" presId="urn:microsoft.com/office/officeart/2005/8/layout/hierarchy1"/>
    <dgm:cxn modelId="{57783B2E-68BD-42EB-AC20-14FD7068D542}" type="presParOf" srcId="{078CBD60-18C5-4E89-A5FD-4D59AB9E46C1}" destId="{851FB2EB-BE65-4B30-8E98-C20B1CDB6C68}" srcOrd="1" destOrd="0" presId="urn:microsoft.com/office/officeart/2005/8/layout/hierarchy1"/>
    <dgm:cxn modelId="{727BAF24-6A8A-480D-B23F-8BD3D9C21501}" type="presParOf" srcId="{851FB2EB-BE65-4B30-8E98-C20B1CDB6C68}" destId="{8304A980-979B-48CC-AC3F-7B58438DE54C}" srcOrd="0" destOrd="0" presId="urn:microsoft.com/office/officeart/2005/8/layout/hierarchy1"/>
    <dgm:cxn modelId="{5E2F2D60-6A92-43BE-A248-6480B0710D56}" type="presParOf" srcId="{851FB2EB-BE65-4B30-8E98-C20B1CDB6C68}" destId="{7444C000-4D2D-4ED9-A8D4-41CA6E1622F9}" srcOrd="1" destOrd="0" presId="urn:microsoft.com/office/officeart/2005/8/layout/hierarchy1"/>
    <dgm:cxn modelId="{C1D5D42A-6343-4537-AEDB-93034BEB7270}" type="presParOf" srcId="{7444C000-4D2D-4ED9-A8D4-41CA6E1622F9}" destId="{7C27B7BC-5F19-47C4-A5B1-F4F20FBA8D6D}" srcOrd="0" destOrd="0" presId="urn:microsoft.com/office/officeart/2005/8/layout/hierarchy1"/>
    <dgm:cxn modelId="{615EA45C-0CCE-44D0-9A38-FB9DB8688DD7}" type="presParOf" srcId="{7C27B7BC-5F19-47C4-A5B1-F4F20FBA8D6D}" destId="{BC419E6D-3C46-440C-9473-D37466AF85F2}" srcOrd="0" destOrd="0" presId="urn:microsoft.com/office/officeart/2005/8/layout/hierarchy1"/>
    <dgm:cxn modelId="{E3B87545-7948-497B-A7D3-751A07B8B33E}" type="presParOf" srcId="{7C27B7BC-5F19-47C4-A5B1-F4F20FBA8D6D}" destId="{785D9B89-22FF-4E87-9ADA-9353697E652B}" srcOrd="1" destOrd="0" presId="urn:microsoft.com/office/officeart/2005/8/layout/hierarchy1"/>
    <dgm:cxn modelId="{3589F77E-5AFA-421D-B058-F9F968450BEE}" type="presParOf" srcId="{7444C000-4D2D-4ED9-A8D4-41CA6E1622F9}" destId="{CDB11A06-D1BE-4EE2-B356-156C3300ED24}" srcOrd="1" destOrd="0" presId="urn:microsoft.com/office/officeart/2005/8/layout/hierarchy1"/>
    <dgm:cxn modelId="{071BE9DB-E2A8-4CA1-B90A-C57E241CAB5B}" type="presParOf" srcId="{851FB2EB-BE65-4B30-8E98-C20B1CDB6C68}" destId="{4C7FDB17-AB50-4BD2-B7B3-A183442F4143}" srcOrd="2" destOrd="0" presId="urn:microsoft.com/office/officeart/2005/8/layout/hierarchy1"/>
    <dgm:cxn modelId="{A67C629A-EE2C-492B-8F1B-D08D7E3A3ECC}" type="presParOf" srcId="{851FB2EB-BE65-4B30-8E98-C20B1CDB6C68}" destId="{BA0D8962-DD23-4645-85FE-EE57F77D0C01}" srcOrd="3" destOrd="0" presId="urn:microsoft.com/office/officeart/2005/8/layout/hierarchy1"/>
    <dgm:cxn modelId="{7FFA97BF-00E6-4FF9-A32A-A8AA630467F2}" type="presParOf" srcId="{BA0D8962-DD23-4645-85FE-EE57F77D0C01}" destId="{7F76CC12-14B7-4A1F-8258-5730A7ED0D5E}" srcOrd="0" destOrd="0" presId="urn:microsoft.com/office/officeart/2005/8/layout/hierarchy1"/>
    <dgm:cxn modelId="{10D5789E-EBD4-4542-8B14-59D315FE2B1A}" type="presParOf" srcId="{7F76CC12-14B7-4A1F-8258-5730A7ED0D5E}" destId="{52C4AEFB-6B72-445C-AF74-952729EED5C2}" srcOrd="0" destOrd="0" presId="urn:microsoft.com/office/officeart/2005/8/layout/hierarchy1"/>
    <dgm:cxn modelId="{292C5BE7-7816-48F0-A1A3-6120DBE9AFE4}" type="presParOf" srcId="{7F76CC12-14B7-4A1F-8258-5730A7ED0D5E}" destId="{FAFE34F3-E121-467C-A2C5-A56712F42EA2}" srcOrd="1" destOrd="0" presId="urn:microsoft.com/office/officeart/2005/8/layout/hierarchy1"/>
    <dgm:cxn modelId="{7B2A8DF7-94B3-4CF3-A768-7F30A9C0AB8B}" type="presParOf" srcId="{BA0D8962-DD23-4645-85FE-EE57F77D0C01}" destId="{2BDC3AAB-C42F-43B4-B867-3505ADD58D3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8BA9547-4667-47AE-85F1-F1FC888928E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25B2D15E-6873-4BF2-A4C4-9B732689322A}">
      <dgm:prSet phldrT="[Text]"/>
      <dgm:spPr/>
      <dgm:t>
        <a:bodyPr/>
        <a:lstStyle/>
        <a:p>
          <a:r>
            <a:rPr lang="he-IL" dirty="0"/>
            <a:t>למעוטי חליפין</a:t>
          </a:r>
          <a:endParaRPr lang="en-IL" dirty="0"/>
        </a:p>
      </dgm:t>
    </dgm:pt>
    <dgm:pt modelId="{7E341F44-C844-40C6-97E6-99F06A1D0980}" type="parTrans" cxnId="{F8F39C52-4FA4-462B-B5D2-F6582F0685B6}">
      <dgm:prSet/>
      <dgm:spPr/>
      <dgm:t>
        <a:bodyPr/>
        <a:lstStyle/>
        <a:p>
          <a:endParaRPr lang="en-IL"/>
        </a:p>
      </dgm:t>
    </dgm:pt>
    <dgm:pt modelId="{9DB31B28-5848-4E21-AF5D-4950F72497DD}" type="sibTrans" cxnId="{F8F39C52-4FA4-462B-B5D2-F6582F0685B6}">
      <dgm:prSet/>
      <dgm:spPr/>
      <dgm:t>
        <a:bodyPr/>
        <a:lstStyle/>
        <a:p>
          <a:endParaRPr lang="en-IL"/>
        </a:p>
      </dgm:t>
    </dgm:pt>
    <dgm:pt modelId="{67B995AD-AF8A-4BE4-9148-BFBE04D6A29F}">
      <dgm:prSet phldrT="[Text]"/>
      <dgm:spPr/>
      <dgm:t>
        <a:bodyPr/>
        <a:lstStyle/>
        <a:p>
          <a:r>
            <a:rPr lang="he-IL" dirty="0"/>
            <a:t>אינו בכלל כסף</a:t>
          </a:r>
          <a:endParaRPr lang="en-IL" dirty="0"/>
        </a:p>
      </dgm:t>
    </dgm:pt>
    <dgm:pt modelId="{D34A1419-E50A-4F34-87BE-704F8B7DD0FD}" type="parTrans" cxnId="{CF7E751A-1326-48B2-A46D-4D0548B4070E}">
      <dgm:prSet/>
      <dgm:spPr/>
      <dgm:t>
        <a:bodyPr/>
        <a:lstStyle/>
        <a:p>
          <a:endParaRPr lang="en-IL"/>
        </a:p>
      </dgm:t>
    </dgm:pt>
    <dgm:pt modelId="{2B1A535F-956F-4CDB-B858-79B13F4F5652}" type="sibTrans" cxnId="{CF7E751A-1326-48B2-A46D-4D0548B4070E}">
      <dgm:prSet/>
      <dgm:spPr/>
      <dgm:t>
        <a:bodyPr/>
        <a:lstStyle/>
        <a:p>
          <a:endParaRPr lang="en-IL"/>
        </a:p>
      </dgm:t>
    </dgm:pt>
    <dgm:pt modelId="{3CD7DB25-700C-4840-BF23-D42AB6440327}">
      <dgm:prSet phldrT="[Text]"/>
      <dgm:spPr/>
      <dgm:t>
        <a:bodyPr/>
        <a:lstStyle/>
        <a:p>
          <a:r>
            <a:rPr lang="he-IL" dirty="0"/>
            <a:t>רמב"ן- וקידושי כסף הם רק בכסף</a:t>
          </a:r>
          <a:endParaRPr lang="en-IL" dirty="0"/>
        </a:p>
      </dgm:t>
    </dgm:pt>
    <dgm:pt modelId="{4C832209-C9D0-4130-8344-4C8081F1B414}" type="parTrans" cxnId="{361CC3C3-09AB-4BEC-84AD-094F58A42DFF}">
      <dgm:prSet/>
      <dgm:spPr/>
      <dgm:t>
        <a:bodyPr/>
        <a:lstStyle/>
        <a:p>
          <a:endParaRPr lang="en-IL"/>
        </a:p>
      </dgm:t>
    </dgm:pt>
    <dgm:pt modelId="{B90EE86D-EE89-4D71-8C28-635DCCEB314C}" type="sibTrans" cxnId="{361CC3C3-09AB-4BEC-84AD-094F58A42DFF}">
      <dgm:prSet/>
      <dgm:spPr/>
      <dgm:t>
        <a:bodyPr/>
        <a:lstStyle/>
        <a:p>
          <a:endParaRPr lang="en-IL"/>
        </a:p>
      </dgm:t>
    </dgm:pt>
    <dgm:pt modelId="{4E712875-7244-4BC5-9B85-7E4B8DDCFDC6}">
      <dgm:prSet phldrT="[Text]"/>
      <dgm:spPr/>
      <dgm:t>
        <a:bodyPr/>
        <a:lstStyle/>
        <a:p>
          <a:r>
            <a:rPr lang="he-IL" dirty="0"/>
            <a:t>תוס- ואינו מספיק כמו כסף להוסיפו</a:t>
          </a:r>
          <a:endParaRPr lang="en-IL" dirty="0"/>
        </a:p>
      </dgm:t>
    </dgm:pt>
    <dgm:pt modelId="{5C322501-6E94-4DEB-8207-49B932543DDD}" type="parTrans" cxnId="{14482EF7-860B-49FF-A018-3BF62B329080}">
      <dgm:prSet/>
      <dgm:spPr/>
      <dgm:t>
        <a:bodyPr/>
        <a:lstStyle/>
        <a:p>
          <a:endParaRPr lang="en-IL"/>
        </a:p>
      </dgm:t>
    </dgm:pt>
    <dgm:pt modelId="{B041D03A-7B41-446C-9C82-A566D22178D3}" type="sibTrans" cxnId="{14482EF7-860B-49FF-A018-3BF62B329080}">
      <dgm:prSet/>
      <dgm:spPr/>
      <dgm:t>
        <a:bodyPr/>
        <a:lstStyle/>
        <a:p>
          <a:endParaRPr lang="en-IL"/>
        </a:p>
      </dgm:t>
    </dgm:pt>
    <dgm:pt modelId="{B151F6AA-F5EC-45C0-98A1-78286C3AAD56}">
      <dgm:prSet phldrT="[Text]"/>
      <dgm:spPr/>
      <dgm:t>
        <a:bodyPr/>
        <a:lstStyle/>
        <a:p>
          <a:r>
            <a:rPr lang="he-IL" dirty="0"/>
            <a:t>יש פגם בחליפין</a:t>
          </a:r>
          <a:endParaRPr lang="en-IL" dirty="0"/>
        </a:p>
      </dgm:t>
    </dgm:pt>
    <dgm:pt modelId="{3A9D01F1-10F2-44E0-8D8D-4F0B6BA9AFFF}" type="parTrans" cxnId="{74417206-F23F-45A6-805E-FFE63C694DC3}">
      <dgm:prSet/>
      <dgm:spPr/>
      <dgm:t>
        <a:bodyPr/>
        <a:lstStyle/>
        <a:p>
          <a:endParaRPr lang="en-IL"/>
        </a:p>
      </dgm:t>
    </dgm:pt>
    <dgm:pt modelId="{54FCD099-E1CA-44AF-9708-169BD9DB2171}" type="sibTrans" cxnId="{74417206-F23F-45A6-805E-FFE63C694DC3}">
      <dgm:prSet/>
      <dgm:spPr/>
      <dgm:t>
        <a:bodyPr/>
        <a:lstStyle/>
        <a:p>
          <a:endParaRPr lang="en-IL"/>
        </a:p>
      </dgm:t>
    </dgm:pt>
    <dgm:pt modelId="{AB725AA8-F9A8-4CF8-ADD5-38837DAB6360}">
      <dgm:prSet phldrT="[Text]"/>
      <dgm:spPr/>
      <dgm:t>
        <a:bodyPr/>
        <a:lstStyle/>
        <a:p>
          <a:r>
            <a:rPr lang="he-IL" dirty="0"/>
            <a:t>רשב"א- קנין פחותה ויש בזה גנאי, ולכן לא שייך </a:t>
          </a:r>
          <a:r>
            <a:rPr lang="he-IL" dirty="0" err="1"/>
            <a:t>לקנין</a:t>
          </a:r>
          <a:r>
            <a:rPr lang="he-IL" dirty="0"/>
            <a:t> קידושין</a:t>
          </a:r>
          <a:endParaRPr lang="en-IL" dirty="0"/>
        </a:p>
      </dgm:t>
    </dgm:pt>
    <dgm:pt modelId="{13081638-B596-4F4D-AD07-798B5747EECC}" type="parTrans" cxnId="{0A7A893B-3A29-4C2A-A59B-3B64FF869D3A}">
      <dgm:prSet/>
      <dgm:spPr/>
      <dgm:t>
        <a:bodyPr/>
        <a:lstStyle/>
        <a:p>
          <a:endParaRPr lang="en-IL"/>
        </a:p>
      </dgm:t>
    </dgm:pt>
    <dgm:pt modelId="{64FF219C-5913-4634-8494-43186E7EE528}" type="sibTrans" cxnId="{0A7A893B-3A29-4C2A-A59B-3B64FF869D3A}">
      <dgm:prSet/>
      <dgm:spPr/>
      <dgm:t>
        <a:bodyPr/>
        <a:lstStyle/>
        <a:p>
          <a:endParaRPr lang="en-IL"/>
        </a:p>
      </dgm:t>
    </dgm:pt>
    <dgm:pt modelId="{F3974290-CB5B-408C-A7DC-DE07C6F02F0D}" type="pres">
      <dgm:prSet presAssocID="{98BA9547-4667-47AE-85F1-F1FC888928ED}" presName="hierChild1" presStyleCnt="0">
        <dgm:presLayoutVars>
          <dgm:chPref val="1"/>
          <dgm:dir val="rev"/>
          <dgm:animOne val="branch"/>
          <dgm:animLvl val="lvl"/>
          <dgm:resizeHandles/>
        </dgm:presLayoutVars>
      </dgm:prSet>
      <dgm:spPr/>
    </dgm:pt>
    <dgm:pt modelId="{86F4C9BA-8C28-41BC-8FFB-326F4D6D268C}" type="pres">
      <dgm:prSet presAssocID="{25B2D15E-6873-4BF2-A4C4-9B732689322A}" presName="hierRoot1" presStyleCnt="0"/>
      <dgm:spPr/>
    </dgm:pt>
    <dgm:pt modelId="{3F3B54CC-784D-462A-A08A-3EC9B0503FE2}" type="pres">
      <dgm:prSet presAssocID="{25B2D15E-6873-4BF2-A4C4-9B732689322A}" presName="composite" presStyleCnt="0"/>
      <dgm:spPr/>
    </dgm:pt>
    <dgm:pt modelId="{9235FF0F-AE0C-44C9-8F53-57D099B2D543}" type="pres">
      <dgm:prSet presAssocID="{25B2D15E-6873-4BF2-A4C4-9B732689322A}" presName="background" presStyleLbl="node0" presStyleIdx="0" presStyleCnt="1"/>
      <dgm:spPr/>
    </dgm:pt>
    <dgm:pt modelId="{C14DDFD4-BB5C-4821-8720-2833CD49E99B}" type="pres">
      <dgm:prSet presAssocID="{25B2D15E-6873-4BF2-A4C4-9B732689322A}" presName="text" presStyleLbl="fgAcc0" presStyleIdx="0" presStyleCnt="1">
        <dgm:presLayoutVars>
          <dgm:chPref val="3"/>
        </dgm:presLayoutVars>
      </dgm:prSet>
      <dgm:spPr/>
    </dgm:pt>
    <dgm:pt modelId="{AF867C18-0317-46CD-944D-CDA955AF8828}" type="pres">
      <dgm:prSet presAssocID="{25B2D15E-6873-4BF2-A4C4-9B732689322A}" presName="hierChild2" presStyleCnt="0"/>
      <dgm:spPr/>
    </dgm:pt>
    <dgm:pt modelId="{50AF27B0-83E3-4AB1-A8D8-EA148A21EF28}" type="pres">
      <dgm:prSet presAssocID="{D34A1419-E50A-4F34-87BE-704F8B7DD0FD}" presName="Name10" presStyleLbl="parChTrans1D2" presStyleIdx="0" presStyleCnt="2"/>
      <dgm:spPr/>
    </dgm:pt>
    <dgm:pt modelId="{6F93CC96-44A1-4524-BCBC-6875E83E4FC4}" type="pres">
      <dgm:prSet presAssocID="{67B995AD-AF8A-4BE4-9148-BFBE04D6A29F}" presName="hierRoot2" presStyleCnt="0"/>
      <dgm:spPr/>
    </dgm:pt>
    <dgm:pt modelId="{FEED2E1B-DB6E-4A65-AC4F-942BC69D6CB3}" type="pres">
      <dgm:prSet presAssocID="{67B995AD-AF8A-4BE4-9148-BFBE04D6A29F}" presName="composite2" presStyleCnt="0"/>
      <dgm:spPr/>
    </dgm:pt>
    <dgm:pt modelId="{CA5B7E3D-0564-4E74-8B9C-A45EAA7C96A4}" type="pres">
      <dgm:prSet presAssocID="{67B995AD-AF8A-4BE4-9148-BFBE04D6A29F}" presName="background2" presStyleLbl="node2" presStyleIdx="0" presStyleCnt="2"/>
      <dgm:spPr/>
    </dgm:pt>
    <dgm:pt modelId="{019F471C-7293-4FF6-BA79-3D64BF430951}" type="pres">
      <dgm:prSet presAssocID="{67B995AD-AF8A-4BE4-9148-BFBE04D6A29F}" presName="text2" presStyleLbl="fgAcc2" presStyleIdx="0" presStyleCnt="2">
        <dgm:presLayoutVars>
          <dgm:chPref val="3"/>
        </dgm:presLayoutVars>
      </dgm:prSet>
      <dgm:spPr/>
    </dgm:pt>
    <dgm:pt modelId="{CA6498CF-5724-48DF-8D99-69747CD92DC7}" type="pres">
      <dgm:prSet presAssocID="{67B995AD-AF8A-4BE4-9148-BFBE04D6A29F}" presName="hierChild3" presStyleCnt="0"/>
      <dgm:spPr/>
    </dgm:pt>
    <dgm:pt modelId="{304CA65D-C61F-4904-9F03-D45DC0AD87C8}" type="pres">
      <dgm:prSet presAssocID="{4C832209-C9D0-4130-8344-4C8081F1B414}" presName="Name17" presStyleLbl="parChTrans1D3" presStyleIdx="0" presStyleCnt="3"/>
      <dgm:spPr/>
    </dgm:pt>
    <dgm:pt modelId="{48DE532F-DDDC-4B5A-901E-F2CD49EF3500}" type="pres">
      <dgm:prSet presAssocID="{3CD7DB25-700C-4840-BF23-D42AB6440327}" presName="hierRoot3" presStyleCnt="0"/>
      <dgm:spPr/>
    </dgm:pt>
    <dgm:pt modelId="{E7E65E7F-929F-4C47-9C63-9F98FFDBF91D}" type="pres">
      <dgm:prSet presAssocID="{3CD7DB25-700C-4840-BF23-D42AB6440327}" presName="composite3" presStyleCnt="0"/>
      <dgm:spPr/>
    </dgm:pt>
    <dgm:pt modelId="{65B3F983-3791-49CC-B559-7ECF86D03A5C}" type="pres">
      <dgm:prSet presAssocID="{3CD7DB25-700C-4840-BF23-D42AB6440327}" presName="background3" presStyleLbl="node3" presStyleIdx="0" presStyleCnt="3"/>
      <dgm:spPr/>
    </dgm:pt>
    <dgm:pt modelId="{080DAA1F-2EAD-491B-9794-1563FD46E776}" type="pres">
      <dgm:prSet presAssocID="{3CD7DB25-700C-4840-BF23-D42AB6440327}" presName="text3" presStyleLbl="fgAcc3" presStyleIdx="0" presStyleCnt="3">
        <dgm:presLayoutVars>
          <dgm:chPref val="3"/>
        </dgm:presLayoutVars>
      </dgm:prSet>
      <dgm:spPr/>
    </dgm:pt>
    <dgm:pt modelId="{1F8FCD50-93A5-4B2D-9F12-BB75A1619707}" type="pres">
      <dgm:prSet presAssocID="{3CD7DB25-700C-4840-BF23-D42AB6440327}" presName="hierChild4" presStyleCnt="0"/>
      <dgm:spPr/>
    </dgm:pt>
    <dgm:pt modelId="{13A97B40-B89E-4C1E-A7AA-507070B14B2C}" type="pres">
      <dgm:prSet presAssocID="{5C322501-6E94-4DEB-8207-49B932543DDD}" presName="Name17" presStyleLbl="parChTrans1D3" presStyleIdx="1" presStyleCnt="3"/>
      <dgm:spPr/>
    </dgm:pt>
    <dgm:pt modelId="{4BD124F4-6E90-4861-B04F-7A0C877E3A21}" type="pres">
      <dgm:prSet presAssocID="{4E712875-7244-4BC5-9B85-7E4B8DDCFDC6}" presName="hierRoot3" presStyleCnt="0"/>
      <dgm:spPr/>
    </dgm:pt>
    <dgm:pt modelId="{92224A6C-32C6-415F-ACF7-CBFFA61E3EE4}" type="pres">
      <dgm:prSet presAssocID="{4E712875-7244-4BC5-9B85-7E4B8DDCFDC6}" presName="composite3" presStyleCnt="0"/>
      <dgm:spPr/>
    </dgm:pt>
    <dgm:pt modelId="{80BDBA69-7D7E-4D51-9EA3-55743EF7562C}" type="pres">
      <dgm:prSet presAssocID="{4E712875-7244-4BC5-9B85-7E4B8DDCFDC6}" presName="background3" presStyleLbl="node3" presStyleIdx="1" presStyleCnt="3"/>
      <dgm:spPr/>
    </dgm:pt>
    <dgm:pt modelId="{B5657699-D8DB-4999-B99C-6ABAC00C2D3A}" type="pres">
      <dgm:prSet presAssocID="{4E712875-7244-4BC5-9B85-7E4B8DDCFDC6}" presName="text3" presStyleLbl="fgAcc3" presStyleIdx="1" presStyleCnt="3">
        <dgm:presLayoutVars>
          <dgm:chPref val="3"/>
        </dgm:presLayoutVars>
      </dgm:prSet>
      <dgm:spPr/>
    </dgm:pt>
    <dgm:pt modelId="{095305A8-D275-49C3-8647-F237EDB8DDBF}" type="pres">
      <dgm:prSet presAssocID="{4E712875-7244-4BC5-9B85-7E4B8DDCFDC6}" presName="hierChild4" presStyleCnt="0"/>
      <dgm:spPr/>
    </dgm:pt>
    <dgm:pt modelId="{ED525C53-A16E-47BF-BC44-77BBB15B61B8}" type="pres">
      <dgm:prSet presAssocID="{3A9D01F1-10F2-44E0-8D8D-4F0B6BA9AFFF}" presName="Name10" presStyleLbl="parChTrans1D2" presStyleIdx="1" presStyleCnt="2"/>
      <dgm:spPr/>
    </dgm:pt>
    <dgm:pt modelId="{4E9D98AA-0539-4395-96E8-0A7103AF1257}" type="pres">
      <dgm:prSet presAssocID="{B151F6AA-F5EC-45C0-98A1-78286C3AAD56}" presName="hierRoot2" presStyleCnt="0"/>
      <dgm:spPr/>
    </dgm:pt>
    <dgm:pt modelId="{BFF5A9D7-FBF4-4882-9CE8-313ADC267354}" type="pres">
      <dgm:prSet presAssocID="{B151F6AA-F5EC-45C0-98A1-78286C3AAD56}" presName="composite2" presStyleCnt="0"/>
      <dgm:spPr/>
    </dgm:pt>
    <dgm:pt modelId="{7D4F7A0F-8AD5-44B1-A6C8-34D893DAA0C3}" type="pres">
      <dgm:prSet presAssocID="{B151F6AA-F5EC-45C0-98A1-78286C3AAD56}" presName="background2" presStyleLbl="node2" presStyleIdx="1" presStyleCnt="2"/>
      <dgm:spPr/>
    </dgm:pt>
    <dgm:pt modelId="{5B874907-5EA5-4BC4-BBF7-8A4C81ED1009}" type="pres">
      <dgm:prSet presAssocID="{B151F6AA-F5EC-45C0-98A1-78286C3AAD56}" presName="text2" presStyleLbl="fgAcc2" presStyleIdx="1" presStyleCnt="2">
        <dgm:presLayoutVars>
          <dgm:chPref val="3"/>
        </dgm:presLayoutVars>
      </dgm:prSet>
      <dgm:spPr/>
    </dgm:pt>
    <dgm:pt modelId="{D3A1945C-1E89-4F6D-9188-690551510770}" type="pres">
      <dgm:prSet presAssocID="{B151F6AA-F5EC-45C0-98A1-78286C3AAD56}" presName="hierChild3" presStyleCnt="0"/>
      <dgm:spPr/>
    </dgm:pt>
    <dgm:pt modelId="{BC337E81-C511-45FE-AE59-891E7238DC91}" type="pres">
      <dgm:prSet presAssocID="{13081638-B596-4F4D-AD07-798B5747EECC}" presName="Name17" presStyleLbl="parChTrans1D3" presStyleIdx="2" presStyleCnt="3"/>
      <dgm:spPr/>
    </dgm:pt>
    <dgm:pt modelId="{7762AFF3-A2C0-497B-A5C7-ED3545D6DAE6}" type="pres">
      <dgm:prSet presAssocID="{AB725AA8-F9A8-4CF8-ADD5-38837DAB6360}" presName="hierRoot3" presStyleCnt="0"/>
      <dgm:spPr/>
    </dgm:pt>
    <dgm:pt modelId="{4A0A4F25-A6D1-4A0C-9BD4-1C5C2EBAD817}" type="pres">
      <dgm:prSet presAssocID="{AB725AA8-F9A8-4CF8-ADD5-38837DAB6360}" presName="composite3" presStyleCnt="0"/>
      <dgm:spPr/>
    </dgm:pt>
    <dgm:pt modelId="{2F52438D-AE17-423E-8778-2391E6F0D727}" type="pres">
      <dgm:prSet presAssocID="{AB725AA8-F9A8-4CF8-ADD5-38837DAB6360}" presName="background3" presStyleLbl="node3" presStyleIdx="2" presStyleCnt="3"/>
      <dgm:spPr/>
    </dgm:pt>
    <dgm:pt modelId="{5C4CB5F3-4B31-4FAD-87CD-0B37B6BF7B89}" type="pres">
      <dgm:prSet presAssocID="{AB725AA8-F9A8-4CF8-ADD5-38837DAB6360}" presName="text3" presStyleLbl="fgAcc3" presStyleIdx="2" presStyleCnt="3">
        <dgm:presLayoutVars>
          <dgm:chPref val="3"/>
        </dgm:presLayoutVars>
      </dgm:prSet>
      <dgm:spPr/>
    </dgm:pt>
    <dgm:pt modelId="{51DBE1B5-8DDE-4A0C-82BD-B822F6CEF483}" type="pres">
      <dgm:prSet presAssocID="{AB725AA8-F9A8-4CF8-ADD5-38837DAB6360}" presName="hierChild4" presStyleCnt="0"/>
      <dgm:spPr/>
    </dgm:pt>
  </dgm:ptLst>
  <dgm:cxnLst>
    <dgm:cxn modelId="{74417206-F23F-45A6-805E-FFE63C694DC3}" srcId="{25B2D15E-6873-4BF2-A4C4-9B732689322A}" destId="{B151F6AA-F5EC-45C0-98A1-78286C3AAD56}" srcOrd="1" destOrd="0" parTransId="{3A9D01F1-10F2-44E0-8D8D-4F0B6BA9AFFF}" sibTransId="{54FCD099-E1CA-44AF-9708-169BD9DB2171}"/>
    <dgm:cxn modelId="{92BB0B07-C64C-4F63-BCEB-4C4984E928DA}" type="presOf" srcId="{D34A1419-E50A-4F34-87BE-704F8B7DD0FD}" destId="{50AF27B0-83E3-4AB1-A8D8-EA148A21EF28}" srcOrd="0" destOrd="0" presId="urn:microsoft.com/office/officeart/2005/8/layout/hierarchy1"/>
    <dgm:cxn modelId="{CF7E751A-1326-48B2-A46D-4D0548B4070E}" srcId="{25B2D15E-6873-4BF2-A4C4-9B732689322A}" destId="{67B995AD-AF8A-4BE4-9148-BFBE04D6A29F}" srcOrd="0" destOrd="0" parTransId="{D34A1419-E50A-4F34-87BE-704F8B7DD0FD}" sibTransId="{2B1A535F-956F-4CDB-B858-79B13F4F5652}"/>
    <dgm:cxn modelId="{D7296C1E-1339-41AE-A698-43293861D996}" type="presOf" srcId="{AB725AA8-F9A8-4CF8-ADD5-38837DAB6360}" destId="{5C4CB5F3-4B31-4FAD-87CD-0B37B6BF7B89}" srcOrd="0" destOrd="0" presId="urn:microsoft.com/office/officeart/2005/8/layout/hierarchy1"/>
    <dgm:cxn modelId="{09497E28-C0C0-4D5B-92C6-10227740293F}" type="presOf" srcId="{67B995AD-AF8A-4BE4-9148-BFBE04D6A29F}" destId="{019F471C-7293-4FF6-BA79-3D64BF430951}" srcOrd="0" destOrd="0" presId="urn:microsoft.com/office/officeart/2005/8/layout/hierarchy1"/>
    <dgm:cxn modelId="{0A7A893B-3A29-4C2A-A59B-3B64FF869D3A}" srcId="{B151F6AA-F5EC-45C0-98A1-78286C3AAD56}" destId="{AB725AA8-F9A8-4CF8-ADD5-38837DAB6360}" srcOrd="0" destOrd="0" parTransId="{13081638-B596-4F4D-AD07-798B5747EECC}" sibTransId="{64FF219C-5913-4634-8494-43186E7EE528}"/>
    <dgm:cxn modelId="{F7229E5B-3801-4661-97B4-B133F9DA701B}" type="presOf" srcId="{13081638-B596-4F4D-AD07-798B5747EECC}" destId="{BC337E81-C511-45FE-AE59-891E7238DC91}" srcOrd="0" destOrd="0" presId="urn:microsoft.com/office/officeart/2005/8/layout/hierarchy1"/>
    <dgm:cxn modelId="{83157468-0571-4364-AEAF-99A91D2EB078}" type="presOf" srcId="{25B2D15E-6873-4BF2-A4C4-9B732689322A}" destId="{C14DDFD4-BB5C-4821-8720-2833CD49E99B}" srcOrd="0" destOrd="0" presId="urn:microsoft.com/office/officeart/2005/8/layout/hierarchy1"/>
    <dgm:cxn modelId="{F8F39C52-4FA4-462B-B5D2-F6582F0685B6}" srcId="{98BA9547-4667-47AE-85F1-F1FC888928ED}" destId="{25B2D15E-6873-4BF2-A4C4-9B732689322A}" srcOrd="0" destOrd="0" parTransId="{7E341F44-C844-40C6-97E6-99F06A1D0980}" sibTransId="{9DB31B28-5848-4E21-AF5D-4950F72497DD}"/>
    <dgm:cxn modelId="{1B19BBAF-059C-4FBB-89A6-51FB0BCC2413}" type="presOf" srcId="{98BA9547-4667-47AE-85F1-F1FC888928ED}" destId="{F3974290-CB5B-408C-A7DC-DE07C6F02F0D}" srcOrd="0" destOrd="0" presId="urn:microsoft.com/office/officeart/2005/8/layout/hierarchy1"/>
    <dgm:cxn modelId="{CC749EB2-FA74-4902-85E8-D14C2EE52729}" type="presOf" srcId="{3CD7DB25-700C-4840-BF23-D42AB6440327}" destId="{080DAA1F-2EAD-491B-9794-1563FD46E776}" srcOrd="0" destOrd="0" presId="urn:microsoft.com/office/officeart/2005/8/layout/hierarchy1"/>
    <dgm:cxn modelId="{5B74B7B9-627D-4F8E-8666-0F7EDEE1719E}" type="presOf" srcId="{4C832209-C9D0-4130-8344-4C8081F1B414}" destId="{304CA65D-C61F-4904-9F03-D45DC0AD87C8}" srcOrd="0" destOrd="0" presId="urn:microsoft.com/office/officeart/2005/8/layout/hierarchy1"/>
    <dgm:cxn modelId="{361CC3C3-09AB-4BEC-84AD-094F58A42DFF}" srcId="{67B995AD-AF8A-4BE4-9148-BFBE04D6A29F}" destId="{3CD7DB25-700C-4840-BF23-D42AB6440327}" srcOrd="0" destOrd="0" parTransId="{4C832209-C9D0-4130-8344-4C8081F1B414}" sibTransId="{B90EE86D-EE89-4D71-8C28-635DCCEB314C}"/>
    <dgm:cxn modelId="{96359CD0-3D79-4E65-9C05-4729953BCE4B}" type="presOf" srcId="{3A9D01F1-10F2-44E0-8D8D-4F0B6BA9AFFF}" destId="{ED525C53-A16E-47BF-BC44-77BBB15B61B8}" srcOrd="0" destOrd="0" presId="urn:microsoft.com/office/officeart/2005/8/layout/hierarchy1"/>
    <dgm:cxn modelId="{A7DDD5DA-FE36-4D25-BE11-750FC2AA0F1C}" type="presOf" srcId="{B151F6AA-F5EC-45C0-98A1-78286C3AAD56}" destId="{5B874907-5EA5-4BC4-BBF7-8A4C81ED1009}" srcOrd="0" destOrd="0" presId="urn:microsoft.com/office/officeart/2005/8/layout/hierarchy1"/>
    <dgm:cxn modelId="{F0661FEC-9010-48B8-873E-05F7EA93FA36}" type="presOf" srcId="{4E712875-7244-4BC5-9B85-7E4B8DDCFDC6}" destId="{B5657699-D8DB-4999-B99C-6ABAC00C2D3A}" srcOrd="0" destOrd="0" presId="urn:microsoft.com/office/officeart/2005/8/layout/hierarchy1"/>
    <dgm:cxn modelId="{9CE758F3-EE3E-4A3A-99F8-D61996381932}" type="presOf" srcId="{5C322501-6E94-4DEB-8207-49B932543DDD}" destId="{13A97B40-B89E-4C1E-A7AA-507070B14B2C}" srcOrd="0" destOrd="0" presId="urn:microsoft.com/office/officeart/2005/8/layout/hierarchy1"/>
    <dgm:cxn modelId="{14482EF7-860B-49FF-A018-3BF62B329080}" srcId="{67B995AD-AF8A-4BE4-9148-BFBE04D6A29F}" destId="{4E712875-7244-4BC5-9B85-7E4B8DDCFDC6}" srcOrd="1" destOrd="0" parTransId="{5C322501-6E94-4DEB-8207-49B932543DDD}" sibTransId="{B041D03A-7B41-446C-9C82-A566D22178D3}"/>
    <dgm:cxn modelId="{639A1CA1-AD69-47E7-AF5A-2843B498A3BE}" type="presParOf" srcId="{F3974290-CB5B-408C-A7DC-DE07C6F02F0D}" destId="{86F4C9BA-8C28-41BC-8FFB-326F4D6D268C}" srcOrd="0" destOrd="0" presId="urn:microsoft.com/office/officeart/2005/8/layout/hierarchy1"/>
    <dgm:cxn modelId="{6BFE914E-A19F-4577-89B6-17E4B0BF6BCC}" type="presParOf" srcId="{86F4C9BA-8C28-41BC-8FFB-326F4D6D268C}" destId="{3F3B54CC-784D-462A-A08A-3EC9B0503FE2}" srcOrd="0" destOrd="0" presId="urn:microsoft.com/office/officeart/2005/8/layout/hierarchy1"/>
    <dgm:cxn modelId="{90A2242B-51BE-4EE4-A276-DB15187B841A}" type="presParOf" srcId="{3F3B54CC-784D-462A-A08A-3EC9B0503FE2}" destId="{9235FF0F-AE0C-44C9-8F53-57D099B2D543}" srcOrd="0" destOrd="0" presId="urn:microsoft.com/office/officeart/2005/8/layout/hierarchy1"/>
    <dgm:cxn modelId="{455E4738-DFC4-4B6C-8C92-74963370855B}" type="presParOf" srcId="{3F3B54CC-784D-462A-A08A-3EC9B0503FE2}" destId="{C14DDFD4-BB5C-4821-8720-2833CD49E99B}" srcOrd="1" destOrd="0" presId="urn:microsoft.com/office/officeart/2005/8/layout/hierarchy1"/>
    <dgm:cxn modelId="{40B83E90-41BA-4AA0-88BD-834D940D3683}" type="presParOf" srcId="{86F4C9BA-8C28-41BC-8FFB-326F4D6D268C}" destId="{AF867C18-0317-46CD-944D-CDA955AF8828}" srcOrd="1" destOrd="0" presId="urn:microsoft.com/office/officeart/2005/8/layout/hierarchy1"/>
    <dgm:cxn modelId="{0A17265C-794E-4269-A38C-78FE80997D2A}" type="presParOf" srcId="{AF867C18-0317-46CD-944D-CDA955AF8828}" destId="{50AF27B0-83E3-4AB1-A8D8-EA148A21EF28}" srcOrd="0" destOrd="0" presId="urn:microsoft.com/office/officeart/2005/8/layout/hierarchy1"/>
    <dgm:cxn modelId="{D46A7717-E385-4076-ACB2-F6465784D474}" type="presParOf" srcId="{AF867C18-0317-46CD-944D-CDA955AF8828}" destId="{6F93CC96-44A1-4524-BCBC-6875E83E4FC4}" srcOrd="1" destOrd="0" presId="urn:microsoft.com/office/officeart/2005/8/layout/hierarchy1"/>
    <dgm:cxn modelId="{F9339C27-E341-43B0-B149-C921386131C2}" type="presParOf" srcId="{6F93CC96-44A1-4524-BCBC-6875E83E4FC4}" destId="{FEED2E1B-DB6E-4A65-AC4F-942BC69D6CB3}" srcOrd="0" destOrd="0" presId="urn:microsoft.com/office/officeart/2005/8/layout/hierarchy1"/>
    <dgm:cxn modelId="{5EBEAF78-5C1D-46F2-94E2-9F0CB2ED322F}" type="presParOf" srcId="{FEED2E1B-DB6E-4A65-AC4F-942BC69D6CB3}" destId="{CA5B7E3D-0564-4E74-8B9C-A45EAA7C96A4}" srcOrd="0" destOrd="0" presId="urn:microsoft.com/office/officeart/2005/8/layout/hierarchy1"/>
    <dgm:cxn modelId="{DE770382-8D13-4AE1-A0B1-C1171232A1B1}" type="presParOf" srcId="{FEED2E1B-DB6E-4A65-AC4F-942BC69D6CB3}" destId="{019F471C-7293-4FF6-BA79-3D64BF430951}" srcOrd="1" destOrd="0" presId="urn:microsoft.com/office/officeart/2005/8/layout/hierarchy1"/>
    <dgm:cxn modelId="{492E9A9A-DFA9-443C-89C2-AD86B7B08B56}" type="presParOf" srcId="{6F93CC96-44A1-4524-BCBC-6875E83E4FC4}" destId="{CA6498CF-5724-48DF-8D99-69747CD92DC7}" srcOrd="1" destOrd="0" presId="urn:microsoft.com/office/officeart/2005/8/layout/hierarchy1"/>
    <dgm:cxn modelId="{32460F49-AF2E-410C-9E8A-7A4FA9E941AF}" type="presParOf" srcId="{CA6498CF-5724-48DF-8D99-69747CD92DC7}" destId="{304CA65D-C61F-4904-9F03-D45DC0AD87C8}" srcOrd="0" destOrd="0" presId="urn:microsoft.com/office/officeart/2005/8/layout/hierarchy1"/>
    <dgm:cxn modelId="{9DABCCB8-0E66-4FA5-9964-32015388B080}" type="presParOf" srcId="{CA6498CF-5724-48DF-8D99-69747CD92DC7}" destId="{48DE532F-DDDC-4B5A-901E-F2CD49EF3500}" srcOrd="1" destOrd="0" presId="urn:microsoft.com/office/officeart/2005/8/layout/hierarchy1"/>
    <dgm:cxn modelId="{032E87E6-ADF6-4D11-9267-C84383E57E05}" type="presParOf" srcId="{48DE532F-DDDC-4B5A-901E-F2CD49EF3500}" destId="{E7E65E7F-929F-4C47-9C63-9F98FFDBF91D}" srcOrd="0" destOrd="0" presId="urn:microsoft.com/office/officeart/2005/8/layout/hierarchy1"/>
    <dgm:cxn modelId="{CE1F8C2F-37F2-4C2D-BBC2-2146F7A9A33F}" type="presParOf" srcId="{E7E65E7F-929F-4C47-9C63-9F98FFDBF91D}" destId="{65B3F983-3791-49CC-B559-7ECF86D03A5C}" srcOrd="0" destOrd="0" presId="urn:microsoft.com/office/officeart/2005/8/layout/hierarchy1"/>
    <dgm:cxn modelId="{ED508B59-9BFD-43EA-A4A1-DAD67E421F5C}" type="presParOf" srcId="{E7E65E7F-929F-4C47-9C63-9F98FFDBF91D}" destId="{080DAA1F-2EAD-491B-9794-1563FD46E776}" srcOrd="1" destOrd="0" presId="urn:microsoft.com/office/officeart/2005/8/layout/hierarchy1"/>
    <dgm:cxn modelId="{90B355AF-A27C-4193-941F-196FF30CB900}" type="presParOf" srcId="{48DE532F-DDDC-4B5A-901E-F2CD49EF3500}" destId="{1F8FCD50-93A5-4B2D-9F12-BB75A1619707}" srcOrd="1" destOrd="0" presId="urn:microsoft.com/office/officeart/2005/8/layout/hierarchy1"/>
    <dgm:cxn modelId="{1625DF62-66B1-4C6D-9544-5392B8DEFE7C}" type="presParOf" srcId="{CA6498CF-5724-48DF-8D99-69747CD92DC7}" destId="{13A97B40-B89E-4C1E-A7AA-507070B14B2C}" srcOrd="2" destOrd="0" presId="urn:microsoft.com/office/officeart/2005/8/layout/hierarchy1"/>
    <dgm:cxn modelId="{6E32F788-C9DC-42F5-AF8B-CC82C09CB4CF}" type="presParOf" srcId="{CA6498CF-5724-48DF-8D99-69747CD92DC7}" destId="{4BD124F4-6E90-4861-B04F-7A0C877E3A21}" srcOrd="3" destOrd="0" presId="urn:microsoft.com/office/officeart/2005/8/layout/hierarchy1"/>
    <dgm:cxn modelId="{7923E78D-4931-445E-8746-BEE7292A4DF7}" type="presParOf" srcId="{4BD124F4-6E90-4861-B04F-7A0C877E3A21}" destId="{92224A6C-32C6-415F-ACF7-CBFFA61E3EE4}" srcOrd="0" destOrd="0" presId="urn:microsoft.com/office/officeart/2005/8/layout/hierarchy1"/>
    <dgm:cxn modelId="{41D8A7FF-88B1-448A-B267-E23162EAF211}" type="presParOf" srcId="{92224A6C-32C6-415F-ACF7-CBFFA61E3EE4}" destId="{80BDBA69-7D7E-4D51-9EA3-55743EF7562C}" srcOrd="0" destOrd="0" presId="urn:microsoft.com/office/officeart/2005/8/layout/hierarchy1"/>
    <dgm:cxn modelId="{34E34450-7D01-4CBE-A5A4-4BA6A804FE32}" type="presParOf" srcId="{92224A6C-32C6-415F-ACF7-CBFFA61E3EE4}" destId="{B5657699-D8DB-4999-B99C-6ABAC00C2D3A}" srcOrd="1" destOrd="0" presId="urn:microsoft.com/office/officeart/2005/8/layout/hierarchy1"/>
    <dgm:cxn modelId="{F88F1B77-F0CA-4904-9793-AD65FC039246}" type="presParOf" srcId="{4BD124F4-6E90-4861-B04F-7A0C877E3A21}" destId="{095305A8-D275-49C3-8647-F237EDB8DDBF}" srcOrd="1" destOrd="0" presId="urn:microsoft.com/office/officeart/2005/8/layout/hierarchy1"/>
    <dgm:cxn modelId="{58079E0E-EE1F-43B8-8292-66B14A1732F5}" type="presParOf" srcId="{AF867C18-0317-46CD-944D-CDA955AF8828}" destId="{ED525C53-A16E-47BF-BC44-77BBB15B61B8}" srcOrd="2" destOrd="0" presId="urn:microsoft.com/office/officeart/2005/8/layout/hierarchy1"/>
    <dgm:cxn modelId="{BF78FCBB-A97B-48B8-ABE3-C0CF4ADDEED4}" type="presParOf" srcId="{AF867C18-0317-46CD-944D-CDA955AF8828}" destId="{4E9D98AA-0539-4395-96E8-0A7103AF1257}" srcOrd="3" destOrd="0" presId="urn:microsoft.com/office/officeart/2005/8/layout/hierarchy1"/>
    <dgm:cxn modelId="{4B587885-803A-464E-ADEE-A1D2762936CB}" type="presParOf" srcId="{4E9D98AA-0539-4395-96E8-0A7103AF1257}" destId="{BFF5A9D7-FBF4-4882-9CE8-313ADC267354}" srcOrd="0" destOrd="0" presId="urn:microsoft.com/office/officeart/2005/8/layout/hierarchy1"/>
    <dgm:cxn modelId="{060E3634-756A-4D76-928B-743D3DEC9CCE}" type="presParOf" srcId="{BFF5A9D7-FBF4-4882-9CE8-313ADC267354}" destId="{7D4F7A0F-8AD5-44B1-A6C8-34D893DAA0C3}" srcOrd="0" destOrd="0" presId="urn:microsoft.com/office/officeart/2005/8/layout/hierarchy1"/>
    <dgm:cxn modelId="{6ED24AF0-A27D-4302-BD53-872C3BA7799E}" type="presParOf" srcId="{BFF5A9D7-FBF4-4882-9CE8-313ADC267354}" destId="{5B874907-5EA5-4BC4-BBF7-8A4C81ED1009}" srcOrd="1" destOrd="0" presId="urn:microsoft.com/office/officeart/2005/8/layout/hierarchy1"/>
    <dgm:cxn modelId="{FB67980B-BDF4-4446-9145-3EDF3F145E13}" type="presParOf" srcId="{4E9D98AA-0539-4395-96E8-0A7103AF1257}" destId="{D3A1945C-1E89-4F6D-9188-690551510770}" srcOrd="1" destOrd="0" presId="urn:microsoft.com/office/officeart/2005/8/layout/hierarchy1"/>
    <dgm:cxn modelId="{70199753-1330-481B-96F9-43B7AC4DEFDE}" type="presParOf" srcId="{D3A1945C-1E89-4F6D-9188-690551510770}" destId="{BC337E81-C511-45FE-AE59-891E7238DC91}" srcOrd="0" destOrd="0" presId="urn:microsoft.com/office/officeart/2005/8/layout/hierarchy1"/>
    <dgm:cxn modelId="{E15E7CC3-D6C3-47AE-9038-B3F69E72320F}" type="presParOf" srcId="{D3A1945C-1E89-4F6D-9188-690551510770}" destId="{7762AFF3-A2C0-497B-A5C7-ED3545D6DAE6}" srcOrd="1" destOrd="0" presId="urn:microsoft.com/office/officeart/2005/8/layout/hierarchy1"/>
    <dgm:cxn modelId="{FA2D9F89-7957-4D94-98DC-4AD31A9C0905}" type="presParOf" srcId="{7762AFF3-A2C0-497B-A5C7-ED3545D6DAE6}" destId="{4A0A4F25-A6D1-4A0C-9BD4-1C5C2EBAD817}" srcOrd="0" destOrd="0" presId="urn:microsoft.com/office/officeart/2005/8/layout/hierarchy1"/>
    <dgm:cxn modelId="{69FB5D65-8433-46FB-B059-8D07A8360B7D}" type="presParOf" srcId="{4A0A4F25-A6D1-4A0C-9BD4-1C5C2EBAD817}" destId="{2F52438D-AE17-423E-8778-2391E6F0D727}" srcOrd="0" destOrd="0" presId="urn:microsoft.com/office/officeart/2005/8/layout/hierarchy1"/>
    <dgm:cxn modelId="{A0CCC6D4-6AFA-43EF-AB5C-364ADA82C89D}" type="presParOf" srcId="{4A0A4F25-A6D1-4A0C-9BD4-1C5C2EBAD817}" destId="{5C4CB5F3-4B31-4FAD-87CD-0B37B6BF7B89}" srcOrd="1" destOrd="0" presId="urn:microsoft.com/office/officeart/2005/8/layout/hierarchy1"/>
    <dgm:cxn modelId="{102FCE4D-7A14-40DB-AB07-BCDB1D4A6BE3}" type="presParOf" srcId="{7762AFF3-A2C0-497B-A5C7-ED3545D6DAE6}" destId="{51DBE1B5-8DDE-4A0C-82BD-B822F6CEF48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8BA9547-4667-47AE-85F1-F1FC888928E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25B2D15E-6873-4BF2-A4C4-9B732689322A}">
      <dgm:prSet phldrT="[Text]"/>
      <dgm:spPr/>
      <dgm:t>
        <a:bodyPr/>
        <a:lstStyle/>
        <a:p>
          <a:r>
            <a:rPr lang="he-IL" dirty="0"/>
            <a:t>למעוטי חליפין</a:t>
          </a:r>
          <a:endParaRPr lang="en-IL" dirty="0"/>
        </a:p>
      </dgm:t>
    </dgm:pt>
    <dgm:pt modelId="{7E341F44-C844-40C6-97E6-99F06A1D0980}" type="parTrans" cxnId="{F8F39C52-4FA4-462B-B5D2-F6582F0685B6}">
      <dgm:prSet/>
      <dgm:spPr/>
      <dgm:t>
        <a:bodyPr/>
        <a:lstStyle/>
        <a:p>
          <a:endParaRPr lang="en-IL"/>
        </a:p>
      </dgm:t>
    </dgm:pt>
    <dgm:pt modelId="{9DB31B28-5848-4E21-AF5D-4950F72497DD}" type="sibTrans" cxnId="{F8F39C52-4FA4-462B-B5D2-F6582F0685B6}">
      <dgm:prSet/>
      <dgm:spPr/>
      <dgm:t>
        <a:bodyPr/>
        <a:lstStyle/>
        <a:p>
          <a:endParaRPr lang="en-IL"/>
        </a:p>
      </dgm:t>
    </dgm:pt>
    <dgm:pt modelId="{67B995AD-AF8A-4BE4-9148-BFBE04D6A29F}">
      <dgm:prSet phldrT="[Text]"/>
      <dgm:spPr/>
      <dgm:t>
        <a:bodyPr/>
        <a:lstStyle/>
        <a:p>
          <a:r>
            <a:rPr lang="he-IL" dirty="0"/>
            <a:t>אינו בכלל כסף</a:t>
          </a:r>
          <a:endParaRPr lang="en-IL" dirty="0"/>
        </a:p>
      </dgm:t>
    </dgm:pt>
    <dgm:pt modelId="{D34A1419-E50A-4F34-87BE-704F8B7DD0FD}" type="parTrans" cxnId="{CF7E751A-1326-48B2-A46D-4D0548B4070E}">
      <dgm:prSet/>
      <dgm:spPr/>
      <dgm:t>
        <a:bodyPr/>
        <a:lstStyle/>
        <a:p>
          <a:endParaRPr lang="en-IL"/>
        </a:p>
      </dgm:t>
    </dgm:pt>
    <dgm:pt modelId="{2B1A535F-956F-4CDB-B858-79B13F4F5652}" type="sibTrans" cxnId="{CF7E751A-1326-48B2-A46D-4D0548B4070E}">
      <dgm:prSet/>
      <dgm:spPr/>
      <dgm:t>
        <a:bodyPr/>
        <a:lstStyle/>
        <a:p>
          <a:endParaRPr lang="en-IL"/>
        </a:p>
      </dgm:t>
    </dgm:pt>
    <dgm:pt modelId="{3CD7DB25-700C-4840-BF23-D42AB6440327}">
      <dgm:prSet phldrT="[Text]"/>
      <dgm:spPr/>
      <dgm:t>
        <a:bodyPr/>
        <a:lstStyle/>
        <a:p>
          <a:r>
            <a:rPr lang="he-IL" dirty="0"/>
            <a:t>רמב"ן- וקידושי כסף הם רק בכסף</a:t>
          </a:r>
          <a:endParaRPr lang="en-IL" dirty="0"/>
        </a:p>
      </dgm:t>
    </dgm:pt>
    <dgm:pt modelId="{4C832209-C9D0-4130-8344-4C8081F1B414}" type="parTrans" cxnId="{361CC3C3-09AB-4BEC-84AD-094F58A42DFF}">
      <dgm:prSet/>
      <dgm:spPr/>
      <dgm:t>
        <a:bodyPr/>
        <a:lstStyle/>
        <a:p>
          <a:endParaRPr lang="en-IL"/>
        </a:p>
      </dgm:t>
    </dgm:pt>
    <dgm:pt modelId="{B90EE86D-EE89-4D71-8C28-635DCCEB314C}" type="sibTrans" cxnId="{361CC3C3-09AB-4BEC-84AD-094F58A42DFF}">
      <dgm:prSet/>
      <dgm:spPr/>
      <dgm:t>
        <a:bodyPr/>
        <a:lstStyle/>
        <a:p>
          <a:endParaRPr lang="en-IL"/>
        </a:p>
      </dgm:t>
    </dgm:pt>
    <dgm:pt modelId="{4E712875-7244-4BC5-9B85-7E4B8DDCFDC6}">
      <dgm:prSet phldrT="[Text]"/>
      <dgm:spPr/>
      <dgm:t>
        <a:bodyPr/>
        <a:lstStyle/>
        <a:p>
          <a:r>
            <a:rPr lang="he-IL" dirty="0"/>
            <a:t>תוס- ואינו מספיק כמו כסף להוסיפו</a:t>
          </a:r>
          <a:endParaRPr lang="en-IL" dirty="0"/>
        </a:p>
      </dgm:t>
    </dgm:pt>
    <dgm:pt modelId="{5C322501-6E94-4DEB-8207-49B932543DDD}" type="parTrans" cxnId="{14482EF7-860B-49FF-A018-3BF62B329080}">
      <dgm:prSet/>
      <dgm:spPr/>
      <dgm:t>
        <a:bodyPr/>
        <a:lstStyle/>
        <a:p>
          <a:endParaRPr lang="en-IL"/>
        </a:p>
      </dgm:t>
    </dgm:pt>
    <dgm:pt modelId="{B041D03A-7B41-446C-9C82-A566D22178D3}" type="sibTrans" cxnId="{14482EF7-860B-49FF-A018-3BF62B329080}">
      <dgm:prSet/>
      <dgm:spPr/>
      <dgm:t>
        <a:bodyPr/>
        <a:lstStyle/>
        <a:p>
          <a:endParaRPr lang="en-IL"/>
        </a:p>
      </dgm:t>
    </dgm:pt>
    <dgm:pt modelId="{B151F6AA-F5EC-45C0-98A1-78286C3AAD56}">
      <dgm:prSet phldrT="[Text]"/>
      <dgm:spPr/>
      <dgm:t>
        <a:bodyPr/>
        <a:lstStyle/>
        <a:p>
          <a:r>
            <a:rPr lang="he-IL" dirty="0"/>
            <a:t>יש פגם בחליפין</a:t>
          </a:r>
          <a:endParaRPr lang="en-IL" dirty="0"/>
        </a:p>
      </dgm:t>
    </dgm:pt>
    <dgm:pt modelId="{3A9D01F1-10F2-44E0-8D8D-4F0B6BA9AFFF}" type="parTrans" cxnId="{74417206-F23F-45A6-805E-FFE63C694DC3}">
      <dgm:prSet/>
      <dgm:spPr/>
      <dgm:t>
        <a:bodyPr/>
        <a:lstStyle/>
        <a:p>
          <a:endParaRPr lang="en-IL"/>
        </a:p>
      </dgm:t>
    </dgm:pt>
    <dgm:pt modelId="{54FCD099-E1CA-44AF-9708-169BD9DB2171}" type="sibTrans" cxnId="{74417206-F23F-45A6-805E-FFE63C694DC3}">
      <dgm:prSet/>
      <dgm:spPr/>
      <dgm:t>
        <a:bodyPr/>
        <a:lstStyle/>
        <a:p>
          <a:endParaRPr lang="en-IL"/>
        </a:p>
      </dgm:t>
    </dgm:pt>
    <dgm:pt modelId="{AB725AA8-F9A8-4CF8-ADD5-38837DAB6360}">
      <dgm:prSet phldrT="[Text]"/>
      <dgm:spPr/>
      <dgm:t>
        <a:bodyPr/>
        <a:lstStyle/>
        <a:p>
          <a:r>
            <a:rPr lang="he-IL" dirty="0"/>
            <a:t>רשב"א- קנין פחותה ויש בזה גנאי, ולכן לא שייך </a:t>
          </a:r>
          <a:r>
            <a:rPr lang="he-IL" dirty="0" err="1"/>
            <a:t>לקנין</a:t>
          </a:r>
          <a:r>
            <a:rPr lang="he-IL" dirty="0"/>
            <a:t> קידושין</a:t>
          </a:r>
          <a:endParaRPr lang="en-IL" dirty="0"/>
        </a:p>
      </dgm:t>
    </dgm:pt>
    <dgm:pt modelId="{13081638-B596-4F4D-AD07-798B5747EECC}" type="parTrans" cxnId="{0A7A893B-3A29-4C2A-A59B-3B64FF869D3A}">
      <dgm:prSet/>
      <dgm:spPr/>
      <dgm:t>
        <a:bodyPr/>
        <a:lstStyle/>
        <a:p>
          <a:endParaRPr lang="en-IL"/>
        </a:p>
      </dgm:t>
    </dgm:pt>
    <dgm:pt modelId="{64FF219C-5913-4634-8494-43186E7EE528}" type="sibTrans" cxnId="{0A7A893B-3A29-4C2A-A59B-3B64FF869D3A}">
      <dgm:prSet/>
      <dgm:spPr/>
      <dgm:t>
        <a:bodyPr/>
        <a:lstStyle/>
        <a:p>
          <a:endParaRPr lang="en-IL"/>
        </a:p>
      </dgm:t>
    </dgm:pt>
    <dgm:pt modelId="{239130AF-C233-4223-AD91-802EB398C738}">
      <dgm:prSet phldrT="[Text]"/>
      <dgm:spPr/>
      <dgm:t>
        <a:bodyPr/>
        <a:lstStyle/>
        <a:p>
          <a:r>
            <a:rPr lang="he-IL" dirty="0"/>
            <a:t>לא מקניה נפשה – והיא לא מסכימה לקדש</a:t>
          </a:r>
          <a:endParaRPr lang="en-IL" dirty="0"/>
        </a:p>
      </dgm:t>
    </dgm:pt>
    <dgm:pt modelId="{81AE3CE5-8E99-4BB8-B939-CDA1C7F3EFED}" type="parTrans" cxnId="{94B70EDC-2340-452C-A553-7A8AE343C476}">
      <dgm:prSet/>
      <dgm:spPr/>
      <dgm:t>
        <a:bodyPr/>
        <a:lstStyle/>
        <a:p>
          <a:endParaRPr lang="en-IL"/>
        </a:p>
      </dgm:t>
    </dgm:pt>
    <dgm:pt modelId="{410B6638-51EF-4AC9-A6F5-203F1B7D475C}" type="sibTrans" cxnId="{94B70EDC-2340-452C-A553-7A8AE343C476}">
      <dgm:prSet/>
      <dgm:spPr/>
      <dgm:t>
        <a:bodyPr/>
        <a:lstStyle/>
        <a:p>
          <a:endParaRPr lang="en-IL"/>
        </a:p>
      </dgm:t>
    </dgm:pt>
    <dgm:pt modelId="{FA8A2569-B3FE-4751-9361-BA44DE78C949}">
      <dgm:prSet phldrT="[Text]"/>
      <dgm:spPr/>
      <dgm:t>
        <a:bodyPr/>
        <a:lstStyle/>
        <a:p>
          <a:r>
            <a:rPr lang="he-IL" dirty="0"/>
            <a:t>תוס </a:t>
          </a:r>
          <a:r>
            <a:rPr lang="he-IL" dirty="0" err="1"/>
            <a:t>רא"ש</a:t>
          </a:r>
          <a:r>
            <a:rPr lang="he-IL" dirty="0"/>
            <a:t>- ואפילו קבלה והסכימה, בטלה דעתה אצל כל אדם</a:t>
          </a:r>
          <a:endParaRPr lang="en-IL" dirty="0"/>
        </a:p>
      </dgm:t>
    </dgm:pt>
    <dgm:pt modelId="{F4A9E305-4444-4E0C-9C47-1983E917BC4A}" type="parTrans" cxnId="{E2B64F35-3497-42B5-897B-D66389EAD3F9}">
      <dgm:prSet/>
      <dgm:spPr/>
      <dgm:t>
        <a:bodyPr/>
        <a:lstStyle/>
        <a:p>
          <a:endParaRPr lang="en-IL"/>
        </a:p>
      </dgm:t>
    </dgm:pt>
    <dgm:pt modelId="{60D7A6C0-7A18-42F2-8431-EE7DB2F035EB}" type="sibTrans" cxnId="{E2B64F35-3497-42B5-897B-D66389EAD3F9}">
      <dgm:prSet/>
      <dgm:spPr/>
      <dgm:t>
        <a:bodyPr/>
        <a:lstStyle/>
        <a:p>
          <a:endParaRPr lang="en-IL"/>
        </a:p>
      </dgm:t>
    </dgm:pt>
    <dgm:pt modelId="{7513ACFB-9EC7-41F7-964C-A4018DFFF7E3}">
      <dgm:prSet phldrT="[Text]"/>
      <dgm:spPr/>
      <dgm:t>
        <a:bodyPr/>
        <a:lstStyle/>
        <a:p>
          <a:r>
            <a:rPr lang="he-IL" dirty="0"/>
            <a:t>פסול מהותי</a:t>
          </a:r>
          <a:endParaRPr lang="en-IL" dirty="0"/>
        </a:p>
      </dgm:t>
    </dgm:pt>
    <dgm:pt modelId="{F3CBBEC1-4762-463D-A363-919262B4FD61}" type="parTrans" cxnId="{F754D569-C468-4B40-B31D-671F3302E58A}">
      <dgm:prSet/>
      <dgm:spPr/>
      <dgm:t>
        <a:bodyPr/>
        <a:lstStyle/>
        <a:p>
          <a:endParaRPr lang="en-IL"/>
        </a:p>
      </dgm:t>
    </dgm:pt>
    <dgm:pt modelId="{8C7E2215-A27C-4742-9D3D-557C1884C476}" type="sibTrans" cxnId="{F754D569-C468-4B40-B31D-671F3302E58A}">
      <dgm:prSet/>
      <dgm:spPr/>
      <dgm:t>
        <a:bodyPr/>
        <a:lstStyle/>
        <a:p>
          <a:endParaRPr lang="en-IL"/>
        </a:p>
      </dgm:t>
    </dgm:pt>
    <dgm:pt modelId="{AC28FF59-E5D8-450C-8C1F-BCA2F830E4CB}">
      <dgm:prSet phldrT="[Text]"/>
      <dgm:spPr/>
      <dgm:t>
        <a:bodyPr/>
        <a:lstStyle/>
        <a:p>
          <a:r>
            <a:rPr lang="he-IL" dirty="0"/>
            <a:t>פסול מציאותי</a:t>
          </a:r>
          <a:endParaRPr lang="en-IL" dirty="0"/>
        </a:p>
      </dgm:t>
    </dgm:pt>
    <dgm:pt modelId="{36DCBAB9-C9E0-4BE6-A0F6-B0699B625C40}" type="parTrans" cxnId="{8B151CBF-1B1C-4DB9-9C08-3F9683C3DAD3}">
      <dgm:prSet/>
      <dgm:spPr/>
      <dgm:t>
        <a:bodyPr/>
        <a:lstStyle/>
        <a:p>
          <a:endParaRPr lang="en-IL"/>
        </a:p>
      </dgm:t>
    </dgm:pt>
    <dgm:pt modelId="{B4ACE7E9-F7F6-4AB6-BB6C-903634707FF3}" type="sibTrans" cxnId="{8B151CBF-1B1C-4DB9-9C08-3F9683C3DAD3}">
      <dgm:prSet/>
      <dgm:spPr/>
      <dgm:t>
        <a:bodyPr/>
        <a:lstStyle/>
        <a:p>
          <a:endParaRPr lang="en-IL"/>
        </a:p>
      </dgm:t>
    </dgm:pt>
    <dgm:pt modelId="{F3974290-CB5B-408C-A7DC-DE07C6F02F0D}" type="pres">
      <dgm:prSet presAssocID="{98BA9547-4667-47AE-85F1-F1FC888928ED}" presName="hierChild1" presStyleCnt="0">
        <dgm:presLayoutVars>
          <dgm:chPref val="1"/>
          <dgm:dir val="rev"/>
          <dgm:animOne val="branch"/>
          <dgm:animLvl val="lvl"/>
          <dgm:resizeHandles/>
        </dgm:presLayoutVars>
      </dgm:prSet>
      <dgm:spPr/>
    </dgm:pt>
    <dgm:pt modelId="{86F4C9BA-8C28-41BC-8FFB-326F4D6D268C}" type="pres">
      <dgm:prSet presAssocID="{25B2D15E-6873-4BF2-A4C4-9B732689322A}" presName="hierRoot1" presStyleCnt="0"/>
      <dgm:spPr/>
    </dgm:pt>
    <dgm:pt modelId="{3F3B54CC-784D-462A-A08A-3EC9B0503FE2}" type="pres">
      <dgm:prSet presAssocID="{25B2D15E-6873-4BF2-A4C4-9B732689322A}" presName="composite" presStyleCnt="0"/>
      <dgm:spPr/>
    </dgm:pt>
    <dgm:pt modelId="{9235FF0F-AE0C-44C9-8F53-57D099B2D543}" type="pres">
      <dgm:prSet presAssocID="{25B2D15E-6873-4BF2-A4C4-9B732689322A}" presName="background" presStyleLbl="node0" presStyleIdx="0" presStyleCnt="1"/>
      <dgm:spPr/>
    </dgm:pt>
    <dgm:pt modelId="{C14DDFD4-BB5C-4821-8720-2833CD49E99B}" type="pres">
      <dgm:prSet presAssocID="{25B2D15E-6873-4BF2-A4C4-9B732689322A}" presName="text" presStyleLbl="fgAcc0" presStyleIdx="0" presStyleCnt="1">
        <dgm:presLayoutVars>
          <dgm:chPref val="3"/>
        </dgm:presLayoutVars>
      </dgm:prSet>
      <dgm:spPr/>
    </dgm:pt>
    <dgm:pt modelId="{AF867C18-0317-46CD-944D-CDA955AF8828}" type="pres">
      <dgm:prSet presAssocID="{25B2D15E-6873-4BF2-A4C4-9B732689322A}" presName="hierChild2" presStyleCnt="0"/>
      <dgm:spPr/>
    </dgm:pt>
    <dgm:pt modelId="{260981C8-53AD-4840-B522-34475BCF3ED7}" type="pres">
      <dgm:prSet presAssocID="{F3CBBEC1-4762-463D-A363-919262B4FD61}" presName="Name10" presStyleLbl="parChTrans1D2" presStyleIdx="0" presStyleCnt="2"/>
      <dgm:spPr/>
    </dgm:pt>
    <dgm:pt modelId="{E7831BF2-644E-43FF-B0C7-BFB578B5C244}" type="pres">
      <dgm:prSet presAssocID="{7513ACFB-9EC7-41F7-964C-A4018DFFF7E3}" presName="hierRoot2" presStyleCnt="0"/>
      <dgm:spPr/>
    </dgm:pt>
    <dgm:pt modelId="{8233B6CA-ECDC-4AA1-BABF-67CF799A2F30}" type="pres">
      <dgm:prSet presAssocID="{7513ACFB-9EC7-41F7-964C-A4018DFFF7E3}" presName="composite2" presStyleCnt="0"/>
      <dgm:spPr/>
    </dgm:pt>
    <dgm:pt modelId="{44306ECD-C251-49D6-922A-958B7D0179B0}" type="pres">
      <dgm:prSet presAssocID="{7513ACFB-9EC7-41F7-964C-A4018DFFF7E3}" presName="background2" presStyleLbl="node2" presStyleIdx="0" presStyleCnt="2"/>
      <dgm:spPr/>
    </dgm:pt>
    <dgm:pt modelId="{C68E590E-88DC-44C6-AD88-A17ED8ED6FF0}" type="pres">
      <dgm:prSet presAssocID="{7513ACFB-9EC7-41F7-964C-A4018DFFF7E3}" presName="text2" presStyleLbl="fgAcc2" presStyleIdx="0" presStyleCnt="2">
        <dgm:presLayoutVars>
          <dgm:chPref val="3"/>
        </dgm:presLayoutVars>
      </dgm:prSet>
      <dgm:spPr/>
    </dgm:pt>
    <dgm:pt modelId="{3DD83B1E-8412-45EF-9D0D-753A0ABE77A8}" type="pres">
      <dgm:prSet presAssocID="{7513ACFB-9EC7-41F7-964C-A4018DFFF7E3}" presName="hierChild3" presStyleCnt="0"/>
      <dgm:spPr/>
    </dgm:pt>
    <dgm:pt modelId="{D5C0F7CC-E08A-4FF2-94A5-DE41486B2A14}" type="pres">
      <dgm:prSet presAssocID="{D34A1419-E50A-4F34-87BE-704F8B7DD0FD}" presName="Name17" presStyleLbl="parChTrans1D3" presStyleIdx="0" presStyleCnt="3"/>
      <dgm:spPr/>
    </dgm:pt>
    <dgm:pt modelId="{78CA6DF9-6EE7-4982-82C4-367C3B814714}" type="pres">
      <dgm:prSet presAssocID="{67B995AD-AF8A-4BE4-9148-BFBE04D6A29F}" presName="hierRoot3" presStyleCnt="0"/>
      <dgm:spPr/>
    </dgm:pt>
    <dgm:pt modelId="{965450DD-DE9B-4F30-AA6A-9F2EF0E1AA2B}" type="pres">
      <dgm:prSet presAssocID="{67B995AD-AF8A-4BE4-9148-BFBE04D6A29F}" presName="composite3" presStyleCnt="0"/>
      <dgm:spPr/>
    </dgm:pt>
    <dgm:pt modelId="{8E440ACB-7D23-4787-AAE1-797A776B9082}" type="pres">
      <dgm:prSet presAssocID="{67B995AD-AF8A-4BE4-9148-BFBE04D6A29F}" presName="background3" presStyleLbl="node3" presStyleIdx="0" presStyleCnt="3"/>
      <dgm:spPr/>
    </dgm:pt>
    <dgm:pt modelId="{693DD5D2-91E5-4140-A279-B32C9ABA7B5F}" type="pres">
      <dgm:prSet presAssocID="{67B995AD-AF8A-4BE4-9148-BFBE04D6A29F}" presName="text3" presStyleLbl="fgAcc3" presStyleIdx="0" presStyleCnt="3">
        <dgm:presLayoutVars>
          <dgm:chPref val="3"/>
        </dgm:presLayoutVars>
      </dgm:prSet>
      <dgm:spPr/>
    </dgm:pt>
    <dgm:pt modelId="{57D53442-37FB-4FFB-B24B-E846AB287398}" type="pres">
      <dgm:prSet presAssocID="{67B995AD-AF8A-4BE4-9148-BFBE04D6A29F}" presName="hierChild4" presStyleCnt="0"/>
      <dgm:spPr/>
    </dgm:pt>
    <dgm:pt modelId="{47DAB8B6-41F2-46F9-9B1D-9E87BADA6DC4}" type="pres">
      <dgm:prSet presAssocID="{4C832209-C9D0-4130-8344-4C8081F1B414}" presName="Name23" presStyleLbl="parChTrans1D4" presStyleIdx="0" presStyleCnt="4"/>
      <dgm:spPr/>
    </dgm:pt>
    <dgm:pt modelId="{02700B54-C01E-4545-AA38-BBDC1B85E1F0}" type="pres">
      <dgm:prSet presAssocID="{3CD7DB25-700C-4840-BF23-D42AB6440327}" presName="hierRoot4" presStyleCnt="0"/>
      <dgm:spPr/>
    </dgm:pt>
    <dgm:pt modelId="{B249AB69-7190-4B2B-AFFC-95D67F69E292}" type="pres">
      <dgm:prSet presAssocID="{3CD7DB25-700C-4840-BF23-D42AB6440327}" presName="composite4" presStyleCnt="0"/>
      <dgm:spPr/>
    </dgm:pt>
    <dgm:pt modelId="{ABA7C9D0-6318-473A-B6CC-3F638A6D9E6D}" type="pres">
      <dgm:prSet presAssocID="{3CD7DB25-700C-4840-BF23-D42AB6440327}" presName="background4" presStyleLbl="node4" presStyleIdx="0" presStyleCnt="4"/>
      <dgm:spPr/>
    </dgm:pt>
    <dgm:pt modelId="{5DA8A95C-987C-487A-BDF8-349FCF7BF226}" type="pres">
      <dgm:prSet presAssocID="{3CD7DB25-700C-4840-BF23-D42AB6440327}" presName="text4" presStyleLbl="fgAcc4" presStyleIdx="0" presStyleCnt="4">
        <dgm:presLayoutVars>
          <dgm:chPref val="3"/>
        </dgm:presLayoutVars>
      </dgm:prSet>
      <dgm:spPr/>
    </dgm:pt>
    <dgm:pt modelId="{DE956556-E1E1-40E1-ADF9-97795DF3A3D7}" type="pres">
      <dgm:prSet presAssocID="{3CD7DB25-700C-4840-BF23-D42AB6440327}" presName="hierChild5" presStyleCnt="0"/>
      <dgm:spPr/>
    </dgm:pt>
    <dgm:pt modelId="{7D599CD0-7E19-4FA8-A3D2-40CBD8823A5A}" type="pres">
      <dgm:prSet presAssocID="{5C322501-6E94-4DEB-8207-49B932543DDD}" presName="Name23" presStyleLbl="parChTrans1D4" presStyleIdx="1" presStyleCnt="4"/>
      <dgm:spPr/>
    </dgm:pt>
    <dgm:pt modelId="{C3B64E9C-F108-4E67-889C-49B46522D05C}" type="pres">
      <dgm:prSet presAssocID="{4E712875-7244-4BC5-9B85-7E4B8DDCFDC6}" presName="hierRoot4" presStyleCnt="0"/>
      <dgm:spPr/>
    </dgm:pt>
    <dgm:pt modelId="{6C82A632-2957-464D-AB93-C00906729803}" type="pres">
      <dgm:prSet presAssocID="{4E712875-7244-4BC5-9B85-7E4B8DDCFDC6}" presName="composite4" presStyleCnt="0"/>
      <dgm:spPr/>
    </dgm:pt>
    <dgm:pt modelId="{E2B0BF69-AFED-4A96-A01B-B784E9469C95}" type="pres">
      <dgm:prSet presAssocID="{4E712875-7244-4BC5-9B85-7E4B8DDCFDC6}" presName="background4" presStyleLbl="node4" presStyleIdx="1" presStyleCnt="4"/>
      <dgm:spPr/>
    </dgm:pt>
    <dgm:pt modelId="{29FAD9C5-CA32-4B1A-8069-FB4B5BC6F82D}" type="pres">
      <dgm:prSet presAssocID="{4E712875-7244-4BC5-9B85-7E4B8DDCFDC6}" presName="text4" presStyleLbl="fgAcc4" presStyleIdx="1" presStyleCnt="4">
        <dgm:presLayoutVars>
          <dgm:chPref val="3"/>
        </dgm:presLayoutVars>
      </dgm:prSet>
      <dgm:spPr/>
    </dgm:pt>
    <dgm:pt modelId="{34147DF2-0F3F-4D79-860D-117DE31F4EA9}" type="pres">
      <dgm:prSet presAssocID="{4E712875-7244-4BC5-9B85-7E4B8DDCFDC6}" presName="hierChild5" presStyleCnt="0"/>
      <dgm:spPr/>
    </dgm:pt>
    <dgm:pt modelId="{6F7FC9FC-F2EE-450A-9273-933F31334292}" type="pres">
      <dgm:prSet presAssocID="{3A9D01F1-10F2-44E0-8D8D-4F0B6BA9AFFF}" presName="Name17" presStyleLbl="parChTrans1D3" presStyleIdx="1" presStyleCnt="3"/>
      <dgm:spPr/>
    </dgm:pt>
    <dgm:pt modelId="{7E2B2CA4-BF8A-4DFE-94DD-771E2306CF81}" type="pres">
      <dgm:prSet presAssocID="{B151F6AA-F5EC-45C0-98A1-78286C3AAD56}" presName="hierRoot3" presStyleCnt="0"/>
      <dgm:spPr/>
    </dgm:pt>
    <dgm:pt modelId="{2C83BCC2-627B-475E-9AD9-22BA8A43237B}" type="pres">
      <dgm:prSet presAssocID="{B151F6AA-F5EC-45C0-98A1-78286C3AAD56}" presName="composite3" presStyleCnt="0"/>
      <dgm:spPr/>
    </dgm:pt>
    <dgm:pt modelId="{33A1F5F3-7678-4D70-B319-2A0AE8A8EFBB}" type="pres">
      <dgm:prSet presAssocID="{B151F6AA-F5EC-45C0-98A1-78286C3AAD56}" presName="background3" presStyleLbl="node3" presStyleIdx="1" presStyleCnt="3"/>
      <dgm:spPr/>
    </dgm:pt>
    <dgm:pt modelId="{1F416BBC-2A5F-4FBC-84BA-234FDE1FCAA3}" type="pres">
      <dgm:prSet presAssocID="{B151F6AA-F5EC-45C0-98A1-78286C3AAD56}" presName="text3" presStyleLbl="fgAcc3" presStyleIdx="1" presStyleCnt="3">
        <dgm:presLayoutVars>
          <dgm:chPref val="3"/>
        </dgm:presLayoutVars>
      </dgm:prSet>
      <dgm:spPr/>
    </dgm:pt>
    <dgm:pt modelId="{168281F6-8E43-41D0-8B7E-F8FB69082938}" type="pres">
      <dgm:prSet presAssocID="{B151F6AA-F5EC-45C0-98A1-78286C3AAD56}" presName="hierChild4" presStyleCnt="0"/>
      <dgm:spPr/>
    </dgm:pt>
    <dgm:pt modelId="{3EA22D02-4054-4F82-A0EF-274D07EBDCA2}" type="pres">
      <dgm:prSet presAssocID="{13081638-B596-4F4D-AD07-798B5747EECC}" presName="Name23" presStyleLbl="parChTrans1D4" presStyleIdx="2" presStyleCnt="4"/>
      <dgm:spPr/>
    </dgm:pt>
    <dgm:pt modelId="{4CF4E1B7-EF17-4356-A97F-ADDA6EED50B6}" type="pres">
      <dgm:prSet presAssocID="{AB725AA8-F9A8-4CF8-ADD5-38837DAB6360}" presName="hierRoot4" presStyleCnt="0"/>
      <dgm:spPr/>
    </dgm:pt>
    <dgm:pt modelId="{E5CF83D7-8FF2-4698-9195-04F2EA1CED15}" type="pres">
      <dgm:prSet presAssocID="{AB725AA8-F9A8-4CF8-ADD5-38837DAB6360}" presName="composite4" presStyleCnt="0"/>
      <dgm:spPr/>
    </dgm:pt>
    <dgm:pt modelId="{DC2F9202-CB62-42D7-9A9F-25959D1F3466}" type="pres">
      <dgm:prSet presAssocID="{AB725AA8-F9A8-4CF8-ADD5-38837DAB6360}" presName="background4" presStyleLbl="node4" presStyleIdx="2" presStyleCnt="4"/>
      <dgm:spPr/>
    </dgm:pt>
    <dgm:pt modelId="{6CD55BB5-3DF9-4241-B3EC-C040A7BF0F70}" type="pres">
      <dgm:prSet presAssocID="{AB725AA8-F9A8-4CF8-ADD5-38837DAB6360}" presName="text4" presStyleLbl="fgAcc4" presStyleIdx="2" presStyleCnt="4">
        <dgm:presLayoutVars>
          <dgm:chPref val="3"/>
        </dgm:presLayoutVars>
      </dgm:prSet>
      <dgm:spPr/>
    </dgm:pt>
    <dgm:pt modelId="{697D348B-D55F-439B-83B5-54A72E3E54BE}" type="pres">
      <dgm:prSet presAssocID="{AB725AA8-F9A8-4CF8-ADD5-38837DAB6360}" presName="hierChild5" presStyleCnt="0"/>
      <dgm:spPr/>
    </dgm:pt>
    <dgm:pt modelId="{B339C971-FEE2-48C5-BDBA-732FB9EA5CC9}" type="pres">
      <dgm:prSet presAssocID="{36DCBAB9-C9E0-4BE6-A0F6-B0699B625C40}" presName="Name10" presStyleLbl="parChTrans1D2" presStyleIdx="1" presStyleCnt="2"/>
      <dgm:spPr/>
    </dgm:pt>
    <dgm:pt modelId="{74A9362B-830F-4843-BF81-4A66C0B84D90}" type="pres">
      <dgm:prSet presAssocID="{AC28FF59-E5D8-450C-8C1F-BCA2F830E4CB}" presName="hierRoot2" presStyleCnt="0"/>
      <dgm:spPr/>
    </dgm:pt>
    <dgm:pt modelId="{60297908-673A-4609-AA3D-2C6A79809159}" type="pres">
      <dgm:prSet presAssocID="{AC28FF59-E5D8-450C-8C1F-BCA2F830E4CB}" presName="composite2" presStyleCnt="0"/>
      <dgm:spPr/>
    </dgm:pt>
    <dgm:pt modelId="{DE7DCBF4-476C-4A44-A07D-A71F5DC1521F}" type="pres">
      <dgm:prSet presAssocID="{AC28FF59-E5D8-450C-8C1F-BCA2F830E4CB}" presName="background2" presStyleLbl="node2" presStyleIdx="1" presStyleCnt="2"/>
      <dgm:spPr/>
    </dgm:pt>
    <dgm:pt modelId="{0FD5B99B-2EF5-426E-87B2-9F39BF26BB13}" type="pres">
      <dgm:prSet presAssocID="{AC28FF59-E5D8-450C-8C1F-BCA2F830E4CB}" presName="text2" presStyleLbl="fgAcc2" presStyleIdx="1" presStyleCnt="2">
        <dgm:presLayoutVars>
          <dgm:chPref val="3"/>
        </dgm:presLayoutVars>
      </dgm:prSet>
      <dgm:spPr/>
    </dgm:pt>
    <dgm:pt modelId="{2732D759-7C34-46DA-88DF-64EB982CE7D0}" type="pres">
      <dgm:prSet presAssocID="{AC28FF59-E5D8-450C-8C1F-BCA2F830E4CB}" presName="hierChild3" presStyleCnt="0"/>
      <dgm:spPr/>
    </dgm:pt>
    <dgm:pt modelId="{92566A92-20E4-4052-A36F-EF2F19742D2E}" type="pres">
      <dgm:prSet presAssocID="{81AE3CE5-8E99-4BB8-B939-CDA1C7F3EFED}" presName="Name17" presStyleLbl="parChTrans1D3" presStyleIdx="2" presStyleCnt="3"/>
      <dgm:spPr/>
    </dgm:pt>
    <dgm:pt modelId="{CA0A0435-692F-445A-BE8F-5E3770897860}" type="pres">
      <dgm:prSet presAssocID="{239130AF-C233-4223-AD91-802EB398C738}" presName="hierRoot3" presStyleCnt="0"/>
      <dgm:spPr/>
    </dgm:pt>
    <dgm:pt modelId="{55CCDCF8-B5AD-42AC-9584-C0D5FF89451C}" type="pres">
      <dgm:prSet presAssocID="{239130AF-C233-4223-AD91-802EB398C738}" presName="composite3" presStyleCnt="0"/>
      <dgm:spPr/>
    </dgm:pt>
    <dgm:pt modelId="{34205F4F-CF8D-4BC1-BB33-C4D83C3D7A1B}" type="pres">
      <dgm:prSet presAssocID="{239130AF-C233-4223-AD91-802EB398C738}" presName="background3" presStyleLbl="node3" presStyleIdx="2" presStyleCnt="3"/>
      <dgm:spPr/>
    </dgm:pt>
    <dgm:pt modelId="{BA0F676F-3D83-4A98-A88E-5B39CB260C10}" type="pres">
      <dgm:prSet presAssocID="{239130AF-C233-4223-AD91-802EB398C738}" presName="text3" presStyleLbl="fgAcc3" presStyleIdx="2" presStyleCnt="3">
        <dgm:presLayoutVars>
          <dgm:chPref val="3"/>
        </dgm:presLayoutVars>
      </dgm:prSet>
      <dgm:spPr/>
    </dgm:pt>
    <dgm:pt modelId="{9DFC5F95-B59D-4839-8F44-D79B7A774C96}" type="pres">
      <dgm:prSet presAssocID="{239130AF-C233-4223-AD91-802EB398C738}" presName="hierChild4" presStyleCnt="0"/>
      <dgm:spPr/>
    </dgm:pt>
    <dgm:pt modelId="{40DBC4A6-90EA-473A-A8B3-22A7DB2F6A4B}" type="pres">
      <dgm:prSet presAssocID="{F4A9E305-4444-4E0C-9C47-1983E917BC4A}" presName="Name23" presStyleLbl="parChTrans1D4" presStyleIdx="3" presStyleCnt="4"/>
      <dgm:spPr/>
    </dgm:pt>
    <dgm:pt modelId="{787411F3-FF3D-49CA-84D1-F14C3355AACA}" type="pres">
      <dgm:prSet presAssocID="{FA8A2569-B3FE-4751-9361-BA44DE78C949}" presName="hierRoot4" presStyleCnt="0"/>
      <dgm:spPr/>
    </dgm:pt>
    <dgm:pt modelId="{CA03F950-D090-4A61-9D5F-5DA300D500A5}" type="pres">
      <dgm:prSet presAssocID="{FA8A2569-B3FE-4751-9361-BA44DE78C949}" presName="composite4" presStyleCnt="0"/>
      <dgm:spPr/>
    </dgm:pt>
    <dgm:pt modelId="{5F8336B4-C21E-495E-9A2D-342103FB554C}" type="pres">
      <dgm:prSet presAssocID="{FA8A2569-B3FE-4751-9361-BA44DE78C949}" presName="background4" presStyleLbl="node4" presStyleIdx="3" presStyleCnt="4"/>
      <dgm:spPr/>
    </dgm:pt>
    <dgm:pt modelId="{F05EA039-03C8-4EB9-95B1-556C020745E7}" type="pres">
      <dgm:prSet presAssocID="{FA8A2569-B3FE-4751-9361-BA44DE78C949}" presName="text4" presStyleLbl="fgAcc4" presStyleIdx="3" presStyleCnt="4">
        <dgm:presLayoutVars>
          <dgm:chPref val="3"/>
        </dgm:presLayoutVars>
      </dgm:prSet>
      <dgm:spPr/>
    </dgm:pt>
    <dgm:pt modelId="{658F5842-B1F7-4645-B440-4F1627FD6EB9}" type="pres">
      <dgm:prSet presAssocID="{FA8A2569-B3FE-4751-9361-BA44DE78C949}" presName="hierChild5" presStyleCnt="0"/>
      <dgm:spPr/>
    </dgm:pt>
  </dgm:ptLst>
  <dgm:cxnLst>
    <dgm:cxn modelId="{74417206-F23F-45A6-805E-FFE63C694DC3}" srcId="{7513ACFB-9EC7-41F7-964C-A4018DFFF7E3}" destId="{B151F6AA-F5EC-45C0-98A1-78286C3AAD56}" srcOrd="1" destOrd="0" parTransId="{3A9D01F1-10F2-44E0-8D8D-4F0B6BA9AFFF}" sibTransId="{54FCD099-E1CA-44AF-9708-169BD9DB2171}"/>
    <dgm:cxn modelId="{F5CCA90E-D3AE-46F5-8303-6D406831AC96}" type="presOf" srcId="{AB725AA8-F9A8-4CF8-ADD5-38837DAB6360}" destId="{6CD55BB5-3DF9-4241-B3EC-C040A7BF0F70}" srcOrd="0" destOrd="0" presId="urn:microsoft.com/office/officeart/2005/8/layout/hierarchy1"/>
    <dgm:cxn modelId="{CF7E751A-1326-48B2-A46D-4D0548B4070E}" srcId="{7513ACFB-9EC7-41F7-964C-A4018DFFF7E3}" destId="{67B995AD-AF8A-4BE4-9148-BFBE04D6A29F}" srcOrd="0" destOrd="0" parTransId="{D34A1419-E50A-4F34-87BE-704F8B7DD0FD}" sibTransId="{2B1A535F-956F-4CDB-B858-79B13F4F5652}"/>
    <dgm:cxn modelId="{BE36D129-9F40-4250-9669-BB5C64F48699}" type="presOf" srcId="{FA8A2569-B3FE-4751-9361-BA44DE78C949}" destId="{F05EA039-03C8-4EB9-95B1-556C020745E7}" srcOrd="0" destOrd="0" presId="urn:microsoft.com/office/officeart/2005/8/layout/hierarchy1"/>
    <dgm:cxn modelId="{2EDC4032-139A-44F8-A7B4-869FCFA674FD}" type="presOf" srcId="{AC28FF59-E5D8-450C-8C1F-BCA2F830E4CB}" destId="{0FD5B99B-2EF5-426E-87B2-9F39BF26BB13}" srcOrd="0" destOrd="0" presId="urn:microsoft.com/office/officeart/2005/8/layout/hierarchy1"/>
    <dgm:cxn modelId="{E2B64F35-3497-42B5-897B-D66389EAD3F9}" srcId="{239130AF-C233-4223-AD91-802EB398C738}" destId="{FA8A2569-B3FE-4751-9361-BA44DE78C949}" srcOrd="0" destOrd="0" parTransId="{F4A9E305-4444-4E0C-9C47-1983E917BC4A}" sibTransId="{60D7A6C0-7A18-42F2-8431-EE7DB2F035EB}"/>
    <dgm:cxn modelId="{5907D335-46BA-43F8-8E0C-37214B6DE637}" type="presOf" srcId="{239130AF-C233-4223-AD91-802EB398C738}" destId="{BA0F676F-3D83-4A98-A88E-5B39CB260C10}" srcOrd="0" destOrd="0" presId="urn:microsoft.com/office/officeart/2005/8/layout/hierarchy1"/>
    <dgm:cxn modelId="{B1DB1336-F958-4C2E-A5AB-06EE034C186A}" type="presOf" srcId="{4E712875-7244-4BC5-9B85-7E4B8DDCFDC6}" destId="{29FAD9C5-CA32-4B1A-8069-FB4B5BC6F82D}" srcOrd="0" destOrd="0" presId="urn:microsoft.com/office/officeart/2005/8/layout/hierarchy1"/>
    <dgm:cxn modelId="{0A7A893B-3A29-4C2A-A59B-3B64FF869D3A}" srcId="{B151F6AA-F5EC-45C0-98A1-78286C3AAD56}" destId="{AB725AA8-F9A8-4CF8-ADD5-38837DAB6360}" srcOrd="0" destOrd="0" parTransId="{13081638-B596-4F4D-AD07-798B5747EECC}" sibTransId="{64FF219C-5913-4634-8494-43186E7EE528}"/>
    <dgm:cxn modelId="{83157468-0571-4364-AEAF-99A91D2EB078}" type="presOf" srcId="{25B2D15E-6873-4BF2-A4C4-9B732689322A}" destId="{C14DDFD4-BB5C-4821-8720-2833CD49E99B}" srcOrd="0" destOrd="0" presId="urn:microsoft.com/office/officeart/2005/8/layout/hierarchy1"/>
    <dgm:cxn modelId="{F754D569-C468-4B40-B31D-671F3302E58A}" srcId="{25B2D15E-6873-4BF2-A4C4-9B732689322A}" destId="{7513ACFB-9EC7-41F7-964C-A4018DFFF7E3}" srcOrd="0" destOrd="0" parTransId="{F3CBBEC1-4762-463D-A363-919262B4FD61}" sibTransId="{8C7E2215-A27C-4742-9D3D-557C1884C476}"/>
    <dgm:cxn modelId="{D8A05C70-DE1C-40C3-9622-60B6C896C6FE}" type="presOf" srcId="{3CD7DB25-700C-4840-BF23-D42AB6440327}" destId="{5DA8A95C-987C-487A-BDF8-349FCF7BF226}" srcOrd="0" destOrd="0" presId="urn:microsoft.com/office/officeart/2005/8/layout/hierarchy1"/>
    <dgm:cxn modelId="{F8F39C52-4FA4-462B-B5D2-F6582F0685B6}" srcId="{98BA9547-4667-47AE-85F1-F1FC888928ED}" destId="{25B2D15E-6873-4BF2-A4C4-9B732689322A}" srcOrd="0" destOrd="0" parTransId="{7E341F44-C844-40C6-97E6-99F06A1D0980}" sibTransId="{9DB31B28-5848-4E21-AF5D-4950F72497DD}"/>
    <dgm:cxn modelId="{FFEFF980-69DD-4918-81C1-C2EB577445EC}" type="presOf" srcId="{5C322501-6E94-4DEB-8207-49B932543DDD}" destId="{7D599CD0-7E19-4FA8-A3D2-40CBD8823A5A}" srcOrd="0" destOrd="0" presId="urn:microsoft.com/office/officeart/2005/8/layout/hierarchy1"/>
    <dgm:cxn modelId="{BB627C86-735C-4AF3-B31D-772133694F99}" type="presOf" srcId="{F3CBBEC1-4762-463D-A363-919262B4FD61}" destId="{260981C8-53AD-4840-B522-34475BCF3ED7}" srcOrd="0" destOrd="0" presId="urn:microsoft.com/office/officeart/2005/8/layout/hierarchy1"/>
    <dgm:cxn modelId="{20D63D89-8D50-4337-857F-75801537E220}" type="presOf" srcId="{4C832209-C9D0-4130-8344-4C8081F1B414}" destId="{47DAB8B6-41F2-46F9-9B1D-9E87BADA6DC4}" srcOrd="0" destOrd="0" presId="urn:microsoft.com/office/officeart/2005/8/layout/hierarchy1"/>
    <dgm:cxn modelId="{EF84BFA9-A451-422A-AEA5-8C40160B6274}" type="presOf" srcId="{3A9D01F1-10F2-44E0-8D8D-4F0B6BA9AFFF}" destId="{6F7FC9FC-F2EE-450A-9273-933F31334292}" srcOrd="0" destOrd="0" presId="urn:microsoft.com/office/officeart/2005/8/layout/hierarchy1"/>
    <dgm:cxn modelId="{147A10AB-584D-46AA-8BB8-7AE8E1A0A6DB}" type="presOf" srcId="{67B995AD-AF8A-4BE4-9148-BFBE04D6A29F}" destId="{693DD5D2-91E5-4140-A279-B32C9ABA7B5F}" srcOrd="0" destOrd="0" presId="urn:microsoft.com/office/officeart/2005/8/layout/hierarchy1"/>
    <dgm:cxn modelId="{1B19BBAF-059C-4FBB-89A6-51FB0BCC2413}" type="presOf" srcId="{98BA9547-4667-47AE-85F1-F1FC888928ED}" destId="{F3974290-CB5B-408C-A7DC-DE07C6F02F0D}" srcOrd="0" destOrd="0" presId="urn:microsoft.com/office/officeart/2005/8/layout/hierarchy1"/>
    <dgm:cxn modelId="{EF6353B4-5162-4AD1-B8D7-A95A79969943}" type="presOf" srcId="{D34A1419-E50A-4F34-87BE-704F8B7DD0FD}" destId="{D5C0F7CC-E08A-4FF2-94A5-DE41486B2A14}" srcOrd="0" destOrd="0" presId="urn:microsoft.com/office/officeart/2005/8/layout/hierarchy1"/>
    <dgm:cxn modelId="{6DA883B8-1491-4EC1-94F5-8CA2745C60CE}" type="presOf" srcId="{7513ACFB-9EC7-41F7-964C-A4018DFFF7E3}" destId="{C68E590E-88DC-44C6-AD88-A17ED8ED6FF0}" srcOrd="0" destOrd="0" presId="urn:microsoft.com/office/officeart/2005/8/layout/hierarchy1"/>
    <dgm:cxn modelId="{8B151CBF-1B1C-4DB9-9C08-3F9683C3DAD3}" srcId="{25B2D15E-6873-4BF2-A4C4-9B732689322A}" destId="{AC28FF59-E5D8-450C-8C1F-BCA2F830E4CB}" srcOrd="1" destOrd="0" parTransId="{36DCBAB9-C9E0-4BE6-A0F6-B0699B625C40}" sibTransId="{B4ACE7E9-F7F6-4AB6-BB6C-903634707FF3}"/>
    <dgm:cxn modelId="{116180C3-4227-4C44-930E-88E03CCBBC7F}" type="presOf" srcId="{B151F6AA-F5EC-45C0-98A1-78286C3AAD56}" destId="{1F416BBC-2A5F-4FBC-84BA-234FDE1FCAA3}" srcOrd="0" destOrd="0" presId="urn:microsoft.com/office/officeart/2005/8/layout/hierarchy1"/>
    <dgm:cxn modelId="{361CC3C3-09AB-4BEC-84AD-094F58A42DFF}" srcId="{67B995AD-AF8A-4BE4-9148-BFBE04D6A29F}" destId="{3CD7DB25-700C-4840-BF23-D42AB6440327}" srcOrd="0" destOrd="0" parTransId="{4C832209-C9D0-4130-8344-4C8081F1B414}" sibTransId="{B90EE86D-EE89-4D71-8C28-635DCCEB314C}"/>
    <dgm:cxn modelId="{82E87ADB-D55D-4918-9A71-2971190626E3}" type="presOf" srcId="{F4A9E305-4444-4E0C-9C47-1983E917BC4A}" destId="{40DBC4A6-90EA-473A-A8B3-22A7DB2F6A4B}" srcOrd="0" destOrd="0" presId="urn:microsoft.com/office/officeart/2005/8/layout/hierarchy1"/>
    <dgm:cxn modelId="{94B70EDC-2340-452C-A553-7A8AE343C476}" srcId="{AC28FF59-E5D8-450C-8C1F-BCA2F830E4CB}" destId="{239130AF-C233-4223-AD91-802EB398C738}" srcOrd="0" destOrd="0" parTransId="{81AE3CE5-8E99-4BB8-B939-CDA1C7F3EFED}" sibTransId="{410B6638-51EF-4AC9-A6F5-203F1B7D475C}"/>
    <dgm:cxn modelId="{A86CDFDE-41E4-4737-890A-E82589B18835}" type="presOf" srcId="{13081638-B596-4F4D-AD07-798B5747EECC}" destId="{3EA22D02-4054-4F82-A0EF-274D07EBDCA2}" srcOrd="0" destOrd="0" presId="urn:microsoft.com/office/officeart/2005/8/layout/hierarchy1"/>
    <dgm:cxn modelId="{10EDE8F2-3211-4AE5-A0A5-F04232E3AD44}" type="presOf" srcId="{81AE3CE5-8E99-4BB8-B939-CDA1C7F3EFED}" destId="{92566A92-20E4-4052-A36F-EF2F19742D2E}" srcOrd="0" destOrd="0" presId="urn:microsoft.com/office/officeart/2005/8/layout/hierarchy1"/>
    <dgm:cxn modelId="{67C55BF4-9454-47E2-A712-38B31DA0084E}" type="presOf" srcId="{36DCBAB9-C9E0-4BE6-A0F6-B0699B625C40}" destId="{B339C971-FEE2-48C5-BDBA-732FB9EA5CC9}" srcOrd="0" destOrd="0" presId="urn:microsoft.com/office/officeart/2005/8/layout/hierarchy1"/>
    <dgm:cxn modelId="{14482EF7-860B-49FF-A018-3BF62B329080}" srcId="{67B995AD-AF8A-4BE4-9148-BFBE04D6A29F}" destId="{4E712875-7244-4BC5-9B85-7E4B8DDCFDC6}" srcOrd="1" destOrd="0" parTransId="{5C322501-6E94-4DEB-8207-49B932543DDD}" sibTransId="{B041D03A-7B41-446C-9C82-A566D22178D3}"/>
    <dgm:cxn modelId="{639A1CA1-AD69-47E7-AF5A-2843B498A3BE}" type="presParOf" srcId="{F3974290-CB5B-408C-A7DC-DE07C6F02F0D}" destId="{86F4C9BA-8C28-41BC-8FFB-326F4D6D268C}" srcOrd="0" destOrd="0" presId="urn:microsoft.com/office/officeart/2005/8/layout/hierarchy1"/>
    <dgm:cxn modelId="{6BFE914E-A19F-4577-89B6-17E4B0BF6BCC}" type="presParOf" srcId="{86F4C9BA-8C28-41BC-8FFB-326F4D6D268C}" destId="{3F3B54CC-784D-462A-A08A-3EC9B0503FE2}" srcOrd="0" destOrd="0" presId="urn:microsoft.com/office/officeart/2005/8/layout/hierarchy1"/>
    <dgm:cxn modelId="{90A2242B-51BE-4EE4-A276-DB15187B841A}" type="presParOf" srcId="{3F3B54CC-784D-462A-A08A-3EC9B0503FE2}" destId="{9235FF0F-AE0C-44C9-8F53-57D099B2D543}" srcOrd="0" destOrd="0" presId="urn:microsoft.com/office/officeart/2005/8/layout/hierarchy1"/>
    <dgm:cxn modelId="{455E4738-DFC4-4B6C-8C92-74963370855B}" type="presParOf" srcId="{3F3B54CC-784D-462A-A08A-3EC9B0503FE2}" destId="{C14DDFD4-BB5C-4821-8720-2833CD49E99B}" srcOrd="1" destOrd="0" presId="urn:microsoft.com/office/officeart/2005/8/layout/hierarchy1"/>
    <dgm:cxn modelId="{40B83E90-41BA-4AA0-88BD-834D940D3683}" type="presParOf" srcId="{86F4C9BA-8C28-41BC-8FFB-326F4D6D268C}" destId="{AF867C18-0317-46CD-944D-CDA955AF8828}" srcOrd="1" destOrd="0" presId="urn:microsoft.com/office/officeart/2005/8/layout/hierarchy1"/>
    <dgm:cxn modelId="{1E0A8024-B179-494F-9599-769847AE2B64}" type="presParOf" srcId="{AF867C18-0317-46CD-944D-CDA955AF8828}" destId="{260981C8-53AD-4840-B522-34475BCF3ED7}" srcOrd="0" destOrd="0" presId="urn:microsoft.com/office/officeart/2005/8/layout/hierarchy1"/>
    <dgm:cxn modelId="{8DA821FA-1ACD-46E8-9CFC-9F9E7D75C810}" type="presParOf" srcId="{AF867C18-0317-46CD-944D-CDA955AF8828}" destId="{E7831BF2-644E-43FF-B0C7-BFB578B5C244}" srcOrd="1" destOrd="0" presId="urn:microsoft.com/office/officeart/2005/8/layout/hierarchy1"/>
    <dgm:cxn modelId="{D624C6A9-B25F-422D-B5FE-993E7C042333}" type="presParOf" srcId="{E7831BF2-644E-43FF-B0C7-BFB578B5C244}" destId="{8233B6CA-ECDC-4AA1-BABF-67CF799A2F30}" srcOrd="0" destOrd="0" presId="urn:microsoft.com/office/officeart/2005/8/layout/hierarchy1"/>
    <dgm:cxn modelId="{40BDD406-11A9-42B4-AF03-590CB6FC2AEB}" type="presParOf" srcId="{8233B6CA-ECDC-4AA1-BABF-67CF799A2F30}" destId="{44306ECD-C251-49D6-922A-958B7D0179B0}" srcOrd="0" destOrd="0" presId="urn:microsoft.com/office/officeart/2005/8/layout/hierarchy1"/>
    <dgm:cxn modelId="{25E05580-9099-47A5-90F8-72617EB227D0}" type="presParOf" srcId="{8233B6CA-ECDC-4AA1-BABF-67CF799A2F30}" destId="{C68E590E-88DC-44C6-AD88-A17ED8ED6FF0}" srcOrd="1" destOrd="0" presId="urn:microsoft.com/office/officeart/2005/8/layout/hierarchy1"/>
    <dgm:cxn modelId="{12A6B896-995C-4674-A79D-E0AE64095459}" type="presParOf" srcId="{E7831BF2-644E-43FF-B0C7-BFB578B5C244}" destId="{3DD83B1E-8412-45EF-9D0D-753A0ABE77A8}" srcOrd="1" destOrd="0" presId="urn:microsoft.com/office/officeart/2005/8/layout/hierarchy1"/>
    <dgm:cxn modelId="{6D1F964A-3F91-4F7C-B56E-738508DA8DEA}" type="presParOf" srcId="{3DD83B1E-8412-45EF-9D0D-753A0ABE77A8}" destId="{D5C0F7CC-E08A-4FF2-94A5-DE41486B2A14}" srcOrd="0" destOrd="0" presId="urn:microsoft.com/office/officeart/2005/8/layout/hierarchy1"/>
    <dgm:cxn modelId="{1A2F2421-399B-44B6-9E4F-488E72389FDA}" type="presParOf" srcId="{3DD83B1E-8412-45EF-9D0D-753A0ABE77A8}" destId="{78CA6DF9-6EE7-4982-82C4-367C3B814714}" srcOrd="1" destOrd="0" presId="urn:microsoft.com/office/officeart/2005/8/layout/hierarchy1"/>
    <dgm:cxn modelId="{3684C265-351D-4F3C-BD5D-BC0128EE5527}" type="presParOf" srcId="{78CA6DF9-6EE7-4982-82C4-367C3B814714}" destId="{965450DD-DE9B-4F30-AA6A-9F2EF0E1AA2B}" srcOrd="0" destOrd="0" presId="urn:microsoft.com/office/officeart/2005/8/layout/hierarchy1"/>
    <dgm:cxn modelId="{BF10A76A-C89F-4ABC-9C00-9BDB291A14C5}" type="presParOf" srcId="{965450DD-DE9B-4F30-AA6A-9F2EF0E1AA2B}" destId="{8E440ACB-7D23-4787-AAE1-797A776B9082}" srcOrd="0" destOrd="0" presId="urn:microsoft.com/office/officeart/2005/8/layout/hierarchy1"/>
    <dgm:cxn modelId="{21E86767-6C09-405D-B6A4-0F5173831C09}" type="presParOf" srcId="{965450DD-DE9B-4F30-AA6A-9F2EF0E1AA2B}" destId="{693DD5D2-91E5-4140-A279-B32C9ABA7B5F}" srcOrd="1" destOrd="0" presId="urn:microsoft.com/office/officeart/2005/8/layout/hierarchy1"/>
    <dgm:cxn modelId="{F8B6BECE-B32D-4E03-92FA-473F4481D945}" type="presParOf" srcId="{78CA6DF9-6EE7-4982-82C4-367C3B814714}" destId="{57D53442-37FB-4FFB-B24B-E846AB287398}" srcOrd="1" destOrd="0" presId="urn:microsoft.com/office/officeart/2005/8/layout/hierarchy1"/>
    <dgm:cxn modelId="{086BE84E-5D4C-488F-B29E-B4694CFC1944}" type="presParOf" srcId="{57D53442-37FB-4FFB-B24B-E846AB287398}" destId="{47DAB8B6-41F2-46F9-9B1D-9E87BADA6DC4}" srcOrd="0" destOrd="0" presId="urn:microsoft.com/office/officeart/2005/8/layout/hierarchy1"/>
    <dgm:cxn modelId="{ECA1C5AB-845E-4C96-B236-3C8E27796319}" type="presParOf" srcId="{57D53442-37FB-4FFB-B24B-E846AB287398}" destId="{02700B54-C01E-4545-AA38-BBDC1B85E1F0}" srcOrd="1" destOrd="0" presId="urn:microsoft.com/office/officeart/2005/8/layout/hierarchy1"/>
    <dgm:cxn modelId="{772F5681-49EA-4B61-96D5-EDA3BDB64B08}" type="presParOf" srcId="{02700B54-C01E-4545-AA38-BBDC1B85E1F0}" destId="{B249AB69-7190-4B2B-AFFC-95D67F69E292}" srcOrd="0" destOrd="0" presId="urn:microsoft.com/office/officeart/2005/8/layout/hierarchy1"/>
    <dgm:cxn modelId="{0E43080F-2342-45AA-8D16-12346E3F97D5}" type="presParOf" srcId="{B249AB69-7190-4B2B-AFFC-95D67F69E292}" destId="{ABA7C9D0-6318-473A-B6CC-3F638A6D9E6D}" srcOrd="0" destOrd="0" presId="urn:microsoft.com/office/officeart/2005/8/layout/hierarchy1"/>
    <dgm:cxn modelId="{4E7AC837-C37F-4D61-A1D9-8FEACDB7EC94}" type="presParOf" srcId="{B249AB69-7190-4B2B-AFFC-95D67F69E292}" destId="{5DA8A95C-987C-487A-BDF8-349FCF7BF226}" srcOrd="1" destOrd="0" presId="urn:microsoft.com/office/officeart/2005/8/layout/hierarchy1"/>
    <dgm:cxn modelId="{CE1340C9-1B51-4816-B63B-ED474579A3A2}" type="presParOf" srcId="{02700B54-C01E-4545-AA38-BBDC1B85E1F0}" destId="{DE956556-E1E1-40E1-ADF9-97795DF3A3D7}" srcOrd="1" destOrd="0" presId="urn:microsoft.com/office/officeart/2005/8/layout/hierarchy1"/>
    <dgm:cxn modelId="{B8CD4B39-073B-42D1-A313-5DB4D4CDEC7D}" type="presParOf" srcId="{57D53442-37FB-4FFB-B24B-E846AB287398}" destId="{7D599CD0-7E19-4FA8-A3D2-40CBD8823A5A}" srcOrd="2" destOrd="0" presId="urn:microsoft.com/office/officeart/2005/8/layout/hierarchy1"/>
    <dgm:cxn modelId="{1A7EB911-007A-406C-A7A0-790B86B03655}" type="presParOf" srcId="{57D53442-37FB-4FFB-B24B-E846AB287398}" destId="{C3B64E9C-F108-4E67-889C-49B46522D05C}" srcOrd="3" destOrd="0" presId="urn:microsoft.com/office/officeart/2005/8/layout/hierarchy1"/>
    <dgm:cxn modelId="{9BE93E7E-B2BB-494C-ADAA-3F1F9B51452E}" type="presParOf" srcId="{C3B64E9C-F108-4E67-889C-49B46522D05C}" destId="{6C82A632-2957-464D-AB93-C00906729803}" srcOrd="0" destOrd="0" presId="urn:microsoft.com/office/officeart/2005/8/layout/hierarchy1"/>
    <dgm:cxn modelId="{B3944C51-B86C-4F50-A9B7-E8D77E935488}" type="presParOf" srcId="{6C82A632-2957-464D-AB93-C00906729803}" destId="{E2B0BF69-AFED-4A96-A01B-B784E9469C95}" srcOrd="0" destOrd="0" presId="urn:microsoft.com/office/officeart/2005/8/layout/hierarchy1"/>
    <dgm:cxn modelId="{7BE013A2-03FA-4F61-B87B-973A7990171B}" type="presParOf" srcId="{6C82A632-2957-464D-AB93-C00906729803}" destId="{29FAD9C5-CA32-4B1A-8069-FB4B5BC6F82D}" srcOrd="1" destOrd="0" presId="urn:microsoft.com/office/officeart/2005/8/layout/hierarchy1"/>
    <dgm:cxn modelId="{2A67C3D4-B21D-4D40-B696-346C49BD4E8B}" type="presParOf" srcId="{C3B64E9C-F108-4E67-889C-49B46522D05C}" destId="{34147DF2-0F3F-4D79-860D-117DE31F4EA9}" srcOrd="1" destOrd="0" presId="urn:microsoft.com/office/officeart/2005/8/layout/hierarchy1"/>
    <dgm:cxn modelId="{4D9ACAD1-E76B-4082-B71B-35531772E8F9}" type="presParOf" srcId="{3DD83B1E-8412-45EF-9D0D-753A0ABE77A8}" destId="{6F7FC9FC-F2EE-450A-9273-933F31334292}" srcOrd="2" destOrd="0" presId="urn:microsoft.com/office/officeart/2005/8/layout/hierarchy1"/>
    <dgm:cxn modelId="{8571A298-2361-428A-87B1-9B622D9E3A59}" type="presParOf" srcId="{3DD83B1E-8412-45EF-9D0D-753A0ABE77A8}" destId="{7E2B2CA4-BF8A-4DFE-94DD-771E2306CF81}" srcOrd="3" destOrd="0" presId="urn:microsoft.com/office/officeart/2005/8/layout/hierarchy1"/>
    <dgm:cxn modelId="{2259FF41-1FD2-4D6D-8F7D-8ED856876F24}" type="presParOf" srcId="{7E2B2CA4-BF8A-4DFE-94DD-771E2306CF81}" destId="{2C83BCC2-627B-475E-9AD9-22BA8A43237B}" srcOrd="0" destOrd="0" presId="urn:microsoft.com/office/officeart/2005/8/layout/hierarchy1"/>
    <dgm:cxn modelId="{584AE10A-A550-44F3-88BF-C3864B0151C8}" type="presParOf" srcId="{2C83BCC2-627B-475E-9AD9-22BA8A43237B}" destId="{33A1F5F3-7678-4D70-B319-2A0AE8A8EFBB}" srcOrd="0" destOrd="0" presId="urn:microsoft.com/office/officeart/2005/8/layout/hierarchy1"/>
    <dgm:cxn modelId="{EFE952C0-0504-4612-A01A-A7A5AA441271}" type="presParOf" srcId="{2C83BCC2-627B-475E-9AD9-22BA8A43237B}" destId="{1F416BBC-2A5F-4FBC-84BA-234FDE1FCAA3}" srcOrd="1" destOrd="0" presId="urn:microsoft.com/office/officeart/2005/8/layout/hierarchy1"/>
    <dgm:cxn modelId="{AE18D33A-EF36-4896-992B-3066B20818D3}" type="presParOf" srcId="{7E2B2CA4-BF8A-4DFE-94DD-771E2306CF81}" destId="{168281F6-8E43-41D0-8B7E-F8FB69082938}" srcOrd="1" destOrd="0" presId="urn:microsoft.com/office/officeart/2005/8/layout/hierarchy1"/>
    <dgm:cxn modelId="{B110F98E-B96C-401F-9A8D-38D5CB2B4EB6}" type="presParOf" srcId="{168281F6-8E43-41D0-8B7E-F8FB69082938}" destId="{3EA22D02-4054-4F82-A0EF-274D07EBDCA2}" srcOrd="0" destOrd="0" presId="urn:microsoft.com/office/officeart/2005/8/layout/hierarchy1"/>
    <dgm:cxn modelId="{823E6D44-3161-41DA-AF6F-EF556E346EBD}" type="presParOf" srcId="{168281F6-8E43-41D0-8B7E-F8FB69082938}" destId="{4CF4E1B7-EF17-4356-A97F-ADDA6EED50B6}" srcOrd="1" destOrd="0" presId="urn:microsoft.com/office/officeart/2005/8/layout/hierarchy1"/>
    <dgm:cxn modelId="{70C8D2AF-8C7A-456A-BF36-EBDA8C3E3326}" type="presParOf" srcId="{4CF4E1B7-EF17-4356-A97F-ADDA6EED50B6}" destId="{E5CF83D7-8FF2-4698-9195-04F2EA1CED15}" srcOrd="0" destOrd="0" presId="urn:microsoft.com/office/officeart/2005/8/layout/hierarchy1"/>
    <dgm:cxn modelId="{17372098-236A-477D-94E6-D29CE0EF726A}" type="presParOf" srcId="{E5CF83D7-8FF2-4698-9195-04F2EA1CED15}" destId="{DC2F9202-CB62-42D7-9A9F-25959D1F3466}" srcOrd="0" destOrd="0" presId="urn:microsoft.com/office/officeart/2005/8/layout/hierarchy1"/>
    <dgm:cxn modelId="{42E6ACD4-8FBF-4117-9D32-8DF187E167FE}" type="presParOf" srcId="{E5CF83D7-8FF2-4698-9195-04F2EA1CED15}" destId="{6CD55BB5-3DF9-4241-B3EC-C040A7BF0F70}" srcOrd="1" destOrd="0" presId="urn:microsoft.com/office/officeart/2005/8/layout/hierarchy1"/>
    <dgm:cxn modelId="{6083787A-F18B-481B-8219-062183770C15}" type="presParOf" srcId="{4CF4E1B7-EF17-4356-A97F-ADDA6EED50B6}" destId="{697D348B-D55F-439B-83B5-54A72E3E54BE}" srcOrd="1" destOrd="0" presId="urn:microsoft.com/office/officeart/2005/8/layout/hierarchy1"/>
    <dgm:cxn modelId="{AC78A911-360E-4C9E-A8D3-C3122C12E550}" type="presParOf" srcId="{AF867C18-0317-46CD-944D-CDA955AF8828}" destId="{B339C971-FEE2-48C5-BDBA-732FB9EA5CC9}" srcOrd="2" destOrd="0" presId="urn:microsoft.com/office/officeart/2005/8/layout/hierarchy1"/>
    <dgm:cxn modelId="{DA1E0633-4C5F-473B-B5B2-88E7983CDE06}" type="presParOf" srcId="{AF867C18-0317-46CD-944D-CDA955AF8828}" destId="{74A9362B-830F-4843-BF81-4A66C0B84D90}" srcOrd="3" destOrd="0" presId="urn:microsoft.com/office/officeart/2005/8/layout/hierarchy1"/>
    <dgm:cxn modelId="{5D2769DE-D197-4CCE-A207-1A3958C2DEE4}" type="presParOf" srcId="{74A9362B-830F-4843-BF81-4A66C0B84D90}" destId="{60297908-673A-4609-AA3D-2C6A79809159}" srcOrd="0" destOrd="0" presId="urn:microsoft.com/office/officeart/2005/8/layout/hierarchy1"/>
    <dgm:cxn modelId="{70A2ABC1-C75C-4047-B518-073D91AB7D90}" type="presParOf" srcId="{60297908-673A-4609-AA3D-2C6A79809159}" destId="{DE7DCBF4-476C-4A44-A07D-A71F5DC1521F}" srcOrd="0" destOrd="0" presId="urn:microsoft.com/office/officeart/2005/8/layout/hierarchy1"/>
    <dgm:cxn modelId="{2F469F7D-E569-4FE9-BF63-9B6277889638}" type="presParOf" srcId="{60297908-673A-4609-AA3D-2C6A79809159}" destId="{0FD5B99B-2EF5-426E-87B2-9F39BF26BB13}" srcOrd="1" destOrd="0" presId="urn:microsoft.com/office/officeart/2005/8/layout/hierarchy1"/>
    <dgm:cxn modelId="{6F9C85B4-0E20-4DE6-954C-E6BB457E3B3B}" type="presParOf" srcId="{74A9362B-830F-4843-BF81-4A66C0B84D90}" destId="{2732D759-7C34-46DA-88DF-64EB982CE7D0}" srcOrd="1" destOrd="0" presId="urn:microsoft.com/office/officeart/2005/8/layout/hierarchy1"/>
    <dgm:cxn modelId="{67193AD1-AAC2-4A3B-B93B-749102AD82A1}" type="presParOf" srcId="{2732D759-7C34-46DA-88DF-64EB982CE7D0}" destId="{92566A92-20E4-4052-A36F-EF2F19742D2E}" srcOrd="0" destOrd="0" presId="urn:microsoft.com/office/officeart/2005/8/layout/hierarchy1"/>
    <dgm:cxn modelId="{49D40634-A71C-4286-B93D-206CF007A334}" type="presParOf" srcId="{2732D759-7C34-46DA-88DF-64EB982CE7D0}" destId="{CA0A0435-692F-445A-BE8F-5E3770897860}" srcOrd="1" destOrd="0" presId="urn:microsoft.com/office/officeart/2005/8/layout/hierarchy1"/>
    <dgm:cxn modelId="{7DCDDC7B-39A0-4A9B-B471-42A3C3DC1EA8}" type="presParOf" srcId="{CA0A0435-692F-445A-BE8F-5E3770897860}" destId="{55CCDCF8-B5AD-42AC-9584-C0D5FF89451C}" srcOrd="0" destOrd="0" presId="urn:microsoft.com/office/officeart/2005/8/layout/hierarchy1"/>
    <dgm:cxn modelId="{B7594657-CB03-4DA0-85C2-549846BF3DFB}" type="presParOf" srcId="{55CCDCF8-B5AD-42AC-9584-C0D5FF89451C}" destId="{34205F4F-CF8D-4BC1-BB33-C4D83C3D7A1B}" srcOrd="0" destOrd="0" presId="urn:microsoft.com/office/officeart/2005/8/layout/hierarchy1"/>
    <dgm:cxn modelId="{6AC5766E-0AEC-44B4-989F-2AB7D1744ADC}" type="presParOf" srcId="{55CCDCF8-B5AD-42AC-9584-C0D5FF89451C}" destId="{BA0F676F-3D83-4A98-A88E-5B39CB260C10}" srcOrd="1" destOrd="0" presId="urn:microsoft.com/office/officeart/2005/8/layout/hierarchy1"/>
    <dgm:cxn modelId="{CC1B602F-CAD3-4517-8923-B3FF87B30A6F}" type="presParOf" srcId="{CA0A0435-692F-445A-BE8F-5E3770897860}" destId="{9DFC5F95-B59D-4839-8F44-D79B7A774C96}" srcOrd="1" destOrd="0" presId="urn:microsoft.com/office/officeart/2005/8/layout/hierarchy1"/>
    <dgm:cxn modelId="{3537F4D9-6251-4A13-964A-6461B82FB28F}" type="presParOf" srcId="{9DFC5F95-B59D-4839-8F44-D79B7A774C96}" destId="{40DBC4A6-90EA-473A-A8B3-22A7DB2F6A4B}" srcOrd="0" destOrd="0" presId="urn:microsoft.com/office/officeart/2005/8/layout/hierarchy1"/>
    <dgm:cxn modelId="{41C33061-0AE0-418A-BBC0-8A750A7DAE9B}" type="presParOf" srcId="{9DFC5F95-B59D-4839-8F44-D79B7A774C96}" destId="{787411F3-FF3D-49CA-84D1-F14C3355AACA}" srcOrd="1" destOrd="0" presId="urn:microsoft.com/office/officeart/2005/8/layout/hierarchy1"/>
    <dgm:cxn modelId="{0EF6B4DC-3807-4F27-8EC2-3B9FA2AC01F0}" type="presParOf" srcId="{787411F3-FF3D-49CA-84D1-F14C3355AACA}" destId="{CA03F950-D090-4A61-9D5F-5DA300D500A5}" srcOrd="0" destOrd="0" presId="urn:microsoft.com/office/officeart/2005/8/layout/hierarchy1"/>
    <dgm:cxn modelId="{48D9C5F7-4A8B-44B1-9264-151201D18BD1}" type="presParOf" srcId="{CA03F950-D090-4A61-9D5F-5DA300D500A5}" destId="{5F8336B4-C21E-495E-9A2D-342103FB554C}" srcOrd="0" destOrd="0" presId="urn:microsoft.com/office/officeart/2005/8/layout/hierarchy1"/>
    <dgm:cxn modelId="{CB2C0E2D-6337-43B2-A25E-7C9484E0E1FB}" type="presParOf" srcId="{CA03F950-D090-4A61-9D5F-5DA300D500A5}" destId="{F05EA039-03C8-4EB9-95B1-556C020745E7}" srcOrd="1" destOrd="0" presId="urn:microsoft.com/office/officeart/2005/8/layout/hierarchy1"/>
    <dgm:cxn modelId="{1F4C7C53-526F-467C-A2D9-FA0D749F70A3}" type="presParOf" srcId="{787411F3-FF3D-49CA-84D1-F14C3355AACA}" destId="{658F5842-B1F7-4645-B440-4F1627FD6EB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9AA0F51-C365-4DC1-A3BD-EBF8EA68C5F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25196593-66E3-475E-BB00-8593E9BAE4C5}">
      <dgm:prSet phldrT="[Text]"/>
      <dgm:spPr/>
      <dgm:t>
        <a:bodyPr/>
        <a:lstStyle/>
        <a:p>
          <a:r>
            <a:rPr lang="he-IL" dirty="0"/>
            <a:t>יש פגם בחליפין</a:t>
          </a:r>
          <a:endParaRPr lang="en-IL" dirty="0"/>
        </a:p>
      </dgm:t>
    </dgm:pt>
    <dgm:pt modelId="{6F4DA78B-376C-4A94-8AFE-3ADFFE436BF5}" type="parTrans" cxnId="{5F556759-6AEB-4F5D-9A26-C504A0DF647C}">
      <dgm:prSet/>
      <dgm:spPr/>
      <dgm:t>
        <a:bodyPr/>
        <a:lstStyle/>
        <a:p>
          <a:endParaRPr lang="en-IL"/>
        </a:p>
      </dgm:t>
    </dgm:pt>
    <dgm:pt modelId="{98731B50-E06F-4658-883C-303F3CBB1F38}" type="sibTrans" cxnId="{5F556759-6AEB-4F5D-9A26-C504A0DF647C}">
      <dgm:prSet/>
      <dgm:spPr/>
      <dgm:t>
        <a:bodyPr/>
        <a:lstStyle/>
        <a:p>
          <a:endParaRPr lang="en-IL"/>
        </a:p>
      </dgm:t>
    </dgm:pt>
    <dgm:pt modelId="{FDC54D64-7B53-451E-B998-5DDB7B1F63F6}">
      <dgm:prSet phldrT="[Text]"/>
      <dgm:spPr/>
      <dgm:t>
        <a:bodyPr/>
        <a:lstStyle/>
        <a:p>
          <a:r>
            <a:rPr lang="he-IL" dirty="0"/>
            <a:t>כל דין קידושין היא שמקודשת (ואין צד קנין- רש"י לשיטתו)</a:t>
          </a:r>
          <a:endParaRPr lang="en-IL" dirty="0"/>
        </a:p>
      </dgm:t>
    </dgm:pt>
    <dgm:pt modelId="{135ADE1C-5F77-48B4-BB0D-B985E57ACEDA}" type="parTrans" cxnId="{170DC71E-CEE7-467F-A839-45B89A942CA1}">
      <dgm:prSet/>
      <dgm:spPr/>
      <dgm:t>
        <a:bodyPr/>
        <a:lstStyle/>
        <a:p>
          <a:endParaRPr lang="en-IL"/>
        </a:p>
      </dgm:t>
    </dgm:pt>
    <dgm:pt modelId="{6179BDBD-75D7-41AF-AB77-D2692690AC58}" type="sibTrans" cxnId="{170DC71E-CEE7-467F-A839-45B89A942CA1}">
      <dgm:prSet/>
      <dgm:spPr/>
      <dgm:t>
        <a:bodyPr/>
        <a:lstStyle/>
        <a:p>
          <a:endParaRPr lang="en-IL"/>
        </a:p>
      </dgm:t>
    </dgm:pt>
    <dgm:pt modelId="{091DD226-18F0-489B-A8A0-B12C3B6AC179}">
      <dgm:prSet phldrT="[Text]"/>
      <dgm:spPr/>
      <dgm:t>
        <a:bodyPr/>
        <a:lstStyle/>
        <a:p>
          <a:r>
            <a:rPr lang="he-IL" dirty="0"/>
            <a:t>פגם בשייכות לאישות</a:t>
          </a:r>
          <a:endParaRPr lang="en-IL" dirty="0"/>
        </a:p>
      </dgm:t>
    </dgm:pt>
    <dgm:pt modelId="{D1565B39-ED04-4370-964A-1B43E96F29C0}" type="parTrans" cxnId="{95049D2F-2426-44F4-B10F-977522512989}">
      <dgm:prSet/>
      <dgm:spPr/>
      <dgm:t>
        <a:bodyPr/>
        <a:lstStyle/>
        <a:p>
          <a:endParaRPr lang="en-IL"/>
        </a:p>
      </dgm:t>
    </dgm:pt>
    <dgm:pt modelId="{759B60EB-DA88-4ED0-A895-23BB31950C57}" type="sibTrans" cxnId="{95049D2F-2426-44F4-B10F-977522512989}">
      <dgm:prSet/>
      <dgm:spPr/>
      <dgm:t>
        <a:bodyPr/>
        <a:lstStyle/>
        <a:p>
          <a:endParaRPr lang="en-IL"/>
        </a:p>
      </dgm:t>
    </dgm:pt>
    <dgm:pt modelId="{3E27C808-AAA2-4069-81C5-3E99DE50ED82}">
      <dgm:prSet phldrT="[Text]"/>
      <dgm:spPr/>
      <dgm:t>
        <a:bodyPr/>
        <a:lstStyle/>
        <a:p>
          <a:r>
            <a:rPr lang="he-IL" dirty="0"/>
            <a:t>רשב"א- קנין פחותה ויש בזה גנאי, ולא חשובה.</a:t>
          </a:r>
          <a:endParaRPr lang="en-IL" dirty="0"/>
        </a:p>
      </dgm:t>
    </dgm:pt>
    <dgm:pt modelId="{0C6CD57D-A797-41C3-A0AF-4376C1F865BE}" type="parTrans" cxnId="{D699F116-D9FD-4ED2-9C19-49263B18DE03}">
      <dgm:prSet/>
      <dgm:spPr/>
      <dgm:t>
        <a:bodyPr/>
        <a:lstStyle/>
        <a:p>
          <a:endParaRPr lang="en-IL"/>
        </a:p>
      </dgm:t>
    </dgm:pt>
    <dgm:pt modelId="{4CD3161A-A63D-4DB5-88B6-93E8988E7922}" type="sibTrans" cxnId="{D699F116-D9FD-4ED2-9C19-49263B18DE03}">
      <dgm:prSet/>
      <dgm:spPr/>
      <dgm:t>
        <a:bodyPr/>
        <a:lstStyle/>
        <a:p>
          <a:endParaRPr lang="en-IL"/>
        </a:p>
      </dgm:t>
    </dgm:pt>
    <dgm:pt modelId="{6FF1FCB3-7212-4F64-A691-490FCFAC66E3}">
      <dgm:prSet phldrT="[Text]"/>
      <dgm:spPr/>
      <dgm:t>
        <a:bodyPr/>
        <a:lstStyle/>
        <a:p>
          <a:r>
            <a:rPr lang="he-IL" dirty="0"/>
            <a:t>פגם בתוצאה</a:t>
          </a:r>
          <a:endParaRPr lang="en-IL" dirty="0"/>
        </a:p>
      </dgm:t>
    </dgm:pt>
    <dgm:pt modelId="{40A4C6E2-EF9B-481D-82F6-0F9DA4F093FA}" type="parTrans" cxnId="{0524970B-E2DF-4620-90A4-81B26375E2C4}">
      <dgm:prSet/>
      <dgm:spPr/>
      <dgm:t>
        <a:bodyPr/>
        <a:lstStyle/>
        <a:p>
          <a:endParaRPr lang="en-IL"/>
        </a:p>
      </dgm:t>
    </dgm:pt>
    <dgm:pt modelId="{F4A00956-6892-4833-9BF9-9FDF14B57A8F}" type="sibTrans" cxnId="{0524970B-E2DF-4620-90A4-81B26375E2C4}">
      <dgm:prSet/>
      <dgm:spPr/>
      <dgm:t>
        <a:bodyPr/>
        <a:lstStyle/>
        <a:p>
          <a:endParaRPr lang="en-IL"/>
        </a:p>
      </dgm:t>
    </dgm:pt>
    <dgm:pt modelId="{E82DCEC4-7EA5-40C5-870A-88CA343ABC68}">
      <dgm:prSet phldrT="[Text]"/>
      <dgm:spPr/>
      <dgm:t>
        <a:bodyPr/>
        <a:lstStyle/>
        <a:p>
          <a:r>
            <a:rPr lang="he-IL" dirty="0"/>
            <a:t>צריך שהיא תרגיש חשובה ומכובדת?</a:t>
          </a:r>
          <a:endParaRPr lang="en-IL" dirty="0"/>
        </a:p>
      </dgm:t>
    </dgm:pt>
    <dgm:pt modelId="{43D8A34A-0835-41FE-83E2-BCB02139B574}" type="parTrans" cxnId="{54E843D0-A10E-4C03-A3FE-296F90DFDD9C}">
      <dgm:prSet/>
      <dgm:spPr/>
      <dgm:t>
        <a:bodyPr/>
        <a:lstStyle/>
        <a:p>
          <a:endParaRPr lang="en-IL"/>
        </a:p>
      </dgm:t>
    </dgm:pt>
    <dgm:pt modelId="{E78C3AD0-10E7-47A0-B6C3-400B105C8748}" type="sibTrans" cxnId="{54E843D0-A10E-4C03-A3FE-296F90DFDD9C}">
      <dgm:prSet/>
      <dgm:spPr/>
      <dgm:t>
        <a:bodyPr/>
        <a:lstStyle/>
        <a:p>
          <a:endParaRPr lang="en-IL"/>
        </a:p>
      </dgm:t>
    </dgm:pt>
    <dgm:pt modelId="{5EFAE3EA-6FED-4C80-8D6F-B2CB7A323E41}">
      <dgm:prSet phldrT="[Text]"/>
      <dgm:spPr/>
      <dgm:t>
        <a:bodyPr/>
        <a:lstStyle/>
        <a:p>
          <a:r>
            <a:rPr lang="he-IL" dirty="0"/>
            <a:t>פגם במעשה קידושין</a:t>
          </a:r>
          <a:endParaRPr lang="en-IL" dirty="0"/>
        </a:p>
      </dgm:t>
    </dgm:pt>
    <dgm:pt modelId="{9BAF56FB-49E0-4D5F-8E4C-CD2BCBBAB790}" type="parTrans" cxnId="{C63C91F6-0D48-43B6-AE5D-EFFB3DFCD65F}">
      <dgm:prSet/>
      <dgm:spPr/>
      <dgm:t>
        <a:bodyPr/>
        <a:lstStyle/>
        <a:p>
          <a:endParaRPr lang="en-IL"/>
        </a:p>
      </dgm:t>
    </dgm:pt>
    <dgm:pt modelId="{3FB3B36C-5663-4132-958D-19B6B5492DF0}" type="sibTrans" cxnId="{C63C91F6-0D48-43B6-AE5D-EFFB3DFCD65F}">
      <dgm:prSet/>
      <dgm:spPr/>
      <dgm:t>
        <a:bodyPr/>
        <a:lstStyle/>
        <a:p>
          <a:endParaRPr lang="en-IL"/>
        </a:p>
      </dgm:t>
    </dgm:pt>
    <dgm:pt modelId="{8EE845C0-C87D-49C8-9FB4-E564287DEBCC}">
      <dgm:prSet phldrT="[Text]"/>
      <dgm:spPr/>
      <dgm:t>
        <a:bodyPr/>
        <a:lstStyle/>
        <a:p>
          <a:r>
            <a:rPr lang="he-IL" dirty="0"/>
            <a:t>הקנין עצמו בסדר</a:t>
          </a:r>
          <a:endParaRPr lang="en-IL" dirty="0"/>
        </a:p>
      </dgm:t>
    </dgm:pt>
    <dgm:pt modelId="{3A3669F1-89E9-4A22-AFC0-DC6FBB9BAC60}" type="parTrans" cxnId="{581A1E20-2955-4710-856D-5ADD5E0FE87A}">
      <dgm:prSet/>
      <dgm:spPr/>
      <dgm:t>
        <a:bodyPr/>
        <a:lstStyle/>
        <a:p>
          <a:endParaRPr lang="en-IL"/>
        </a:p>
      </dgm:t>
    </dgm:pt>
    <dgm:pt modelId="{49214D88-525E-4875-9B3D-C8B7B02CF263}" type="sibTrans" cxnId="{581A1E20-2955-4710-856D-5ADD5E0FE87A}">
      <dgm:prSet/>
      <dgm:spPr/>
      <dgm:t>
        <a:bodyPr/>
        <a:lstStyle/>
        <a:p>
          <a:endParaRPr lang="en-IL"/>
        </a:p>
      </dgm:t>
    </dgm:pt>
    <dgm:pt modelId="{7D8105DE-AFC9-4B79-BCB8-FE41DE880FDF}">
      <dgm:prSet phldrT="[Text]"/>
      <dgm:spPr/>
      <dgm:t>
        <a:bodyPr/>
        <a:lstStyle/>
        <a:p>
          <a:r>
            <a:rPr lang="he-IL" dirty="0"/>
            <a:t>רש"י- גנאי הוא לה, ולכן לאו מעשה קידושין </a:t>
          </a:r>
          <a:endParaRPr lang="en-IL" dirty="0"/>
        </a:p>
      </dgm:t>
    </dgm:pt>
    <dgm:pt modelId="{225411E3-4E0E-45AB-8D94-E4D5EB818298}" type="parTrans" cxnId="{6D035536-43C0-4C4D-A0DC-8BBA527418DE}">
      <dgm:prSet/>
      <dgm:spPr/>
      <dgm:t>
        <a:bodyPr/>
        <a:lstStyle/>
        <a:p>
          <a:endParaRPr lang="en-IL"/>
        </a:p>
      </dgm:t>
    </dgm:pt>
    <dgm:pt modelId="{00C847A5-207B-4F54-B1C9-D721FD89B765}" type="sibTrans" cxnId="{6D035536-43C0-4C4D-A0DC-8BBA527418DE}">
      <dgm:prSet/>
      <dgm:spPr/>
      <dgm:t>
        <a:bodyPr/>
        <a:lstStyle/>
        <a:p>
          <a:endParaRPr lang="en-IL"/>
        </a:p>
      </dgm:t>
    </dgm:pt>
    <dgm:pt modelId="{B95EC023-A4DA-4194-8BAD-A34871D89EB8}">
      <dgm:prSet phldrT="[Text]"/>
      <dgm:spPr/>
      <dgm:t>
        <a:bodyPr/>
        <a:lstStyle/>
        <a:p>
          <a:r>
            <a:rPr lang="he-IL" dirty="0" err="1"/>
            <a:t>ר"ן</a:t>
          </a:r>
          <a:r>
            <a:rPr lang="he-IL" dirty="0"/>
            <a:t>- אנן סהדי שלא מקניה, ולכן לא שייך שכך כיוון התורה </a:t>
          </a:r>
          <a:r>
            <a:rPr lang="he-IL" dirty="0" err="1"/>
            <a:t>בקיחה</a:t>
          </a:r>
          <a:endParaRPr lang="en-IL" dirty="0"/>
        </a:p>
      </dgm:t>
    </dgm:pt>
    <dgm:pt modelId="{27E70924-AA33-4C93-96A3-F0D032EBD53D}" type="parTrans" cxnId="{326CE444-47BC-42CA-A827-4FEB4BA95618}">
      <dgm:prSet/>
      <dgm:spPr/>
      <dgm:t>
        <a:bodyPr/>
        <a:lstStyle/>
        <a:p>
          <a:endParaRPr lang="en-IL"/>
        </a:p>
      </dgm:t>
    </dgm:pt>
    <dgm:pt modelId="{994209DF-96DA-43ED-B85C-78FFDF38A668}" type="sibTrans" cxnId="{326CE444-47BC-42CA-A827-4FEB4BA95618}">
      <dgm:prSet/>
      <dgm:spPr/>
      <dgm:t>
        <a:bodyPr/>
        <a:lstStyle/>
        <a:p>
          <a:endParaRPr lang="en-IL"/>
        </a:p>
      </dgm:t>
    </dgm:pt>
    <dgm:pt modelId="{C9D85AD1-8E51-40B6-ABE3-414EC5C5136D}">
      <dgm:prSet phldrT="[Text]"/>
      <dgm:spPr/>
      <dgm:t>
        <a:bodyPr/>
        <a:lstStyle/>
        <a:p>
          <a:r>
            <a:rPr lang="he-IL" dirty="0"/>
            <a:t>צריך שיהא שייך </a:t>
          </a:r>
          <a:r>
            <a:rPr lang="he-IL" b="1" u="sng" dirty="0"/>
            <a:t>טבעי</a:t>
          </a:r>
          <a:r>
            <a:rPr lang="he-IL" dirty="0"/>
            <a:t> לאישות כדי שהתורה יכללה בדרכי קידושין</a:t>
          </a:r>
          <a:endParaRPr lang="en-IL" dirty="0"/>
        </a:p>
      </dgm:t>
    </dgm:pt>
    <dgm:pt modelId="{04F370B3-BF86-4E41-8F12-68FFD23B2F64}" type="parTrans" cxnId="{BE873136-3541-423B-AD26-1C8AE7AC69C6}">
      <dgm:prSet/>
      <dgm:spPr/>
      <dgm:t>
        <a:bodyPr/>
        <a:lstStyle/>
        <a:p>
          <a:endParaRPr lang="en-IL"/>
        </a:p>
      </dgm:t>
    </dgm:pt>
    <dgm:pt modelId="{EE4AA31C-CE6C-4D24-9E62-D33FD113FBCB}" type="sibTrans" cxnId="{BE873136-3541-423B-AD26-1C8AE7AC69C6}">
      <dgm:prSet/>
      <dgm:spPr/>
      <dgm:t>
        <a:bodyPr/>
        <a:lstStyle/>
        <a:p>
          <a:endParaRPr lang="en-IL"/>
        </a:p>
      </dgm:t>
    </dgm:pt>
    <dgm:pt modelId="{59CC5D55-B4CB-44CD-8CE9-E4858677477F}" type="pres">
      <dgm:prSet presAssocID="{09AA0F51-C365-4DC1-A3BD-EBF8EA68C5FE}" presName="hierChild1" presStyleCnt="0">
        <dgm:presLayoutVars>
          <dgm:chPref val="1"/>
          <dgm:dir/>
          <dgm:animOne val="branch"/>
          <dgm:animLvl val="lvl"/>
          <dgm:resizeHandles/>
        </dgm:presLayoutVars>
      </dgm:prSet>
      <dgm:spPr/>
    </dgm:pt>
    <dgm:pt modelId="{FF8ACE7E-AC4F-486A-B8D1-CC181DD400A1}" type="pres">
      <dgm:prSet presAssocID="{25196593-66E3-475E-BB00-8593E9BAE4C5}" presName="hierRoot1" presStyleCnt="0"/>
      <dgm:spPr/>
    </dgm:pt>
    <dgm:pt modelId="{F13FE25B-6D79-4433-AADB-580FC58B0F59}" type="pres">
      <dgm:prSet presAssocID="{25196593-66E3-475E-BB00-8593E9BAE4C5}" presName="composite" presStyleCnt="0"/>
      <dgm:spPr/>
    </dgm:pt>
    <dgm:pt modelId="{A3326071-0C61-4B06-BAB6-080ADB5214F3}" type="pres">
      <dgm:prSet presAssocID="{25196593-66E3-475E-BB00-8593E9BAE4C5}" presName="background" presStyleLbl="node0" presStyleIdx="0" presStyleCnt="1"/>
      <dgm:spPr/>
    </dgm:pt>
    <dgm:pt modelId="{1B9B57CC-1628-4CD2-898B-E4B933C76135}" type="pres">
      <dgm:prSet presAssocID="{25196593-66E3-475E-BB00-8593E9BAE4C5}" presName="text" presStyleLbl="fgAcc0" presStyleIdx="0" presStyleCnt="1">
        <dgm:presLayoutVars>
          <dgm:chPref val="3"/>
        </dgm:presLayoutVars>
      </dgm:prSet>
      <dgm:spPr/>
    </dgm:pt>
    <dgm:pt modelId="{C3859B10-13BF-4DAB-96C7-FC0CE34DF002}" type="pres">
      <dgm:prSet presAssocID="{25196593-66E3-475E-BB00-8593E9BAE4C5}" presName="hierChild2" presStyleCnt="0"/>
      <dgm:spPr/>
    </dgm:pt>
    <dgm:pt modelId="{876DBF36-A427-48AF-95E5-2A64EDC667AE}" type="pres">
      <dgm:prSet presAssocID="{40A4C6E2-EF9B-481D-82F6-0F9DA4F093FA}" presName="Name10" presStyleLbl="parChTrans1D2" presStyleIdx="0" presStyleCnt="3"/>
      <dgm:spPr/>
    </dgm:pt>
    <dgm:pt modelId="{A20EA5E2-1515-4B25-B58C-B3DAEFEB4D5B}" type="pres">
      <dgm:prSet presAssocID="{6FF1FCB3-7212-4F64-A691-490FCFAC66E3}" presName="hierRoot2" presStyleCnt="0"/>
      <dgm:spPr/>
    </dgm:pt>
    <dgm:pt modelId="{A085035C-ADA9-47E1-9366-A73635AAA7B3}" type="pres">
      <dgm:prSet presAssocID="{6FF1FCB3-7212-4F64-A691-490FCFAC66E3}" presName="composite2" presStyleCnt="0"/>
      <dgm:spPr/>
    </dgm:pt>
    <dgm:pt modelId="{EFC2D6DD-190B-4406-AD28-0EACA83B038E}" type="pres">
      <dgm:prSet presAssocID="{6FF1FCB3-7212-4F64-A691-490FCFAC66E3}" presName="background2" presStyleLbl="node2" presStyleIdx="0" presStyleCnt="3"/>
      <dgm:spPr/>
    </dgm:pt>
    <dgm:pt modelId="{ABA10DF8-4091-4C00-8FD0-45751F178B42}" type="pres">
      <dgm:prSet presAssocID="{6FF1FCB3-7212-4F64-A691-490FCFAC66E3}" presName="text2" presStyleLbl="fgAcc2" presStyleIdx="0" presStyleCnt="3">
        <dgm:presLayoutVars>
          <dgm:chPref val="3"/>
        </dgm:presLayoutVars>
      </dgm:prSet>
      <dgm:spPr/>
    </dgm:pt>
    <dgm:pt modelId="{8E5190DE-6695-41E4-B493-74A0D6E9E712}" type="pres">
      <dgm:prSet presAssocID="{6FF1FCB3-7212-4F64-A691-490FCFAC66E3}" presName="hierChild3" presStyleCnt="0"/>
      <dgm:spPr/>
    </dgm:pt>
    <dgm:pt modelId="{91361FD6-5871-4BCF-96D3-4FF3D2995C54}" type="pres">
      <dgm:prSet presAssocID="{0C6CD57D-A797-41C3-A0AF-4376C1F865BE}" presName="Name17" presStyleLbl="parChTrans1D3" presStyleIdx="0" presStyleCnt="3"/>
      <dgm:spPr/>
    </dgm:pt>
    <dgm:pt modelId="{E2EB6319-C8D9-4908-B366-997021131D71}" type="pres">
      <dgm:prSet presAssocID="{3E27C808-AAA2-4069-81C5-3E99DE50ED82}" presName="hierRoot3" presStyleCnt="0"/>
      <dgm:spPr/>
    </dgm:pt>
    <dgm:pt modelId="{512ADC15-481C-4AAE-9793-7B18C4A91D6D}" type="pres">
      <dgm:prSet presAssocID="{3E27C808-AAA2-4069-81C5-3E99DE50ED82}" presName="composite3" presStyleCnt="0"/>
      <dgm:spPr/>
    </dgm:pt>
    <dgm:pt modelId="{FF399083-71D3-438D-8B81-B3C0DFC799A9}" type="pres">
      <dgm:prSet presAssocID="{3E27C808-AAA2-4069-81C5-3E99DE50ED82}" presName="background3" presStyleLbl="node3" presStyleIdx="0" presStyleCnt="3"/>
      <dgm:spPr/>
    </dgm:pt>
    <dgm:pt modelId="{8F3E1595-FBA3-4960-AC97-046635407F40}" type="pres">
      <dgm:prSet presAssocID="{3E27C808-AAA2-4069-81C5-3E99DE50ED82}" presName="text3" presStyleLbl="fgAcc3" presStyleIdx="0" presStyleCnt="3">
        <dgm:presLayoutVars>
          <dgm:chPref val="3"/>
        </dgm:presLayoutVars>
      </dgm:prSet>
      <dgm:spPr/>
    </dgm:pt>
    <dgm:pt modelId="{F8877F01-86AD-442C-9386-0ACEE4D055DB}" type="pres">
      <dgm:prSet presAssocID="{3E27C808-AAA2-4069-81C5-3E99DE50ED82}" presName="hierChild4" presStyleCnt="0"/>
      <dgm:spPr/>
    </dgm:pt>
    <dgm:pt modelId="{9A986409-C539-44DA-991D-1110E0235661}" type="pres">
      <dgm:prSet presAssocID="{43D8A34A-0835-41FE-83E2-BCB02139B574}" presName="Name23" presStyleLbl="parChTrans1D4" presStyleIdx="0" presStyleCnt="4"/>
      <dgm:spPr/>
    </dgm:pt>
    <dgm:pt modelId="{C62941E1-F687-435F-AED5-06B541B72B77}" type="pres">
      <dgm:prSet presAssocID="{E82DCEC4-7EA5-40C5-870A-88CA343ABC68}" presName="hierRoot4" presStyleCnt="0"/>
      <dgm:spPr/>
    </dgm:pt>
    <dgm:pt modelId="{90B5DD2D-EF77-4F4C-95C5-D6B708AE5B73}" type="pres">
      <dgm:prSet presAssocID="{E82DCEC4-7EA5-40C5-870A-88CA343ABC68}" presName="composite4" presStyleCnt="0"/>
      <dgm:spPr/>
    </dgm:pt>
    <dgm:pt modelId="{807036FD-1EB3-4F8B-A758-A2D9C349183E}" type="pres">
      <dgm:prSet presAssocID="{E82DCEC4-7EA5-40C5-870A-88CA343ABC68}" presName="background4" presStyleLbl="node4" presStyleIdx="0" presStyleCnt="4"/>
      <dgm:spPr/>
    </dgm:pt>
    <dgm:pt modelId="{8F31B5EE-A01B-47F5-8B53-B691674C359A}" type="pres">
      <dgm:prSet presAssocID="{E82DCEC4-7EA5-40C5-870A-88CA343ABC68}" presName="text4" presStyleLbl="fgAcc4" presStyleIdx="0" presStyleCnt="4">
        <dgm:presLayoutVars>
          <dgm:chPref val="3"/>
        </dgm:presLayoutVars>
      </dgm:prSet>
      <dgm:spPr/>
    </dgm:pt>
    <dgm:pt modelId="{26A2EBE0-F899-48F6-88F7-A83D98CAC666}" type="pres">
      <dgm:prSet presAssocID="{E82DCEC4-7EA5-40C5-870A-88CA343ABC68}" presName="hierChild5" presStyleCnt="0"/>
      <dgm:spPr/>
    </dgm:pt>
    <dgm:pt modelId="{5F4FF7C6-338E-4F92-B2D7-595FB9B678B1}" type="pres">
      <dgm:prSet presAssocID="{3A3669F1-89E9-4A22-AFC0-DC6FBB9BAC60}" presName="Name23" presStyleLbl="parChTrans1D4" presStyleIdx="1" presStyleCnt="4"/>
      <dgm:spPr/>
    </dgm:pt>
    <dgm:pt modelId="{DF262790-CC8A-4BA1-B683-0F7D06E03792}" type="pres">
      <dgm:prSet presAssocID="{8EE845C0-C87D-49C8-9FB4-E564287DEBCC}" presName="hierRoot4" presStyleCnt="0"/>
      <dgm:spPr/>
    </dgm:pt>
    <dgm:pt modelId="{21B917B5-58C1-4A53-A693-0337F90C2908}" type="pres">
      <dgm:prSet presAssocID="{8EE845C0-C87D-49C8-9FB4-E564287DEBCC}" presName="composite4" presStyleCnt="0"/>
      <dgm:spPr/>
    </dgm:pt>
    <dgm:pt modelId="{10E1B429-D306-408E-BC7E-3E6965256278}" type="pres">
      <dgm:prSet presAssocID="{8EE845C0-C87D-49C8-9FB4-E564287DEBCC}" presName="background4" presStyleLbl="node4" presStyleIdx="1" presStyleCnt="4"/>
      <dgm:spPr/>
    </dgm:pt>
    <dgm:pt modelId="{53B1AAE7-D9EE-489B-9AA5-7771C5F9355F}" type="pres">
      <dgm:prSet presAssocID="{8EE845C0-C87D-49C8-9FB4-E564287DEBCC}" presName="text4" presStyleLbl="fgAcc4" presStyleIdx="1" presStyleCnt="4">
        <dgm:presLayoutVars>
          <dgm:chPref val="3"/>
        </dgm:presLayoutVars>
      </dgm:prSet>
      <dgm:spPr/>
    </dgm:pt>
    <dgm:pt modelId="{BC7C1C60-5278-4358-9060-D805AAFD2558}" type="pres">
      <dgm:prSet presAssocID="{8EE845C0-C87D-49C8-9FB4-E564287DEBCC}" presName="hierChild5" presStyleCnt="0"/>
      <dgm:spPr/>
    </dgm:pt>
    <dgm:pt modelId="{B5A9C1FB-D3B5-435C-A415-B55B634C760B}" type="pres">
      <dgm:prSet presAssocID="{9BAF56FB-49E0-4D5F-8E4C-CD2BCBBAB790}" presName="Name10" presStyleLbl="parChTrans1D2" presStyleIdx="1" presStyleCnt="3"/>
      <dgm:spPr/>
    </dgm:pt>
    <dgm:pt modelId="{6B85F822-E0AD-47F0-97FD-68877B086D0D}" type="pres">
      <dgm:prSet presAssocID="{5EFAE3EA-6FED-4C80-8D6F-B2CB7A323E41}" presName="hierRoot2" presStyleCnt="0"/>
      <dgm:spPr/>
    </dgm:pt>
    <dgm:pt modelId="{26CD8D06-E309-451D-A09C-F4DE4725E10B}" type="pres">
      <dgm:prSet presAssocID="{5EFAE3EA-6FED-4C80-8D6F-B2CB7A323E41}" presName="composite2" presStyleCnt="0"/>
      <dgm:spPr/>
    </dgm:pt>
    <dgm:pt modelId="{EF144B4E-A169-4BFD-905B-0C6338BA5621}" type="pres">
      <dgm:prSet presAssocID="{5EFAE3EA-6FED-4C80-8D6F-B2CB7A323E41}" presName="background2" presStyleLbl="node2" presStyleIdx="1" presStyleCnt="3"/>
      <dgm:spPr/>
    </dgm:pt>
    <dgm:pt modelId="{F05503F8-177A-435E-AFA1-9F2E85D72983}" type="pres">
      <dgm:prSet presAssocID="{5EFAE3EA-6FED-4C80-8D6F-B2CB7A323E41}" presName="text2" presStyleLbl="fgAcc2" presStyleIdx="1" presStyleCnt="3">
        <dgm:presLayoutVars>
          <dgm:chPref val="3"/>
        </dgm:presLayoutVars>
      </dgm:prSet>
      <dgm:spPr/>
    </dgm:pt>
    <dgm:pt modelId="{B39D988A-05DD-4517-9B3A-199AB83FDE2E}" type="pres">
      <dgm:prSet presAssocID="{5EFAE3EA-6FED-4C80-8D6F-B2CB7A323E41}" presName="hierChild3" presStyleCnt="0"/>
      <dgm:spPr/>
    </dgm:pt>
    <dgm:pt modelId="{75F8B0F4-ABAF-4223-98AB-D048BBCA8EA2}" type="pres">
      <dgm:prSet presAssocID="{225411E3-4E0E-45AB-8D94-E4D5EB818298}" presName="Name17" presStyleLbl="parChTrans1D3" presStyleIdx="1" presStyleCnt="3"/>
      <dgm:spPr/>
    </dgm:pt>
    <dgm:pt modelId="{DB5B972C-F63D-42B6-AB34-30297ABE2581}" type="pres">
      <dgm:prSet presAssocID="{7D8105DE-AFC9-4B79-BCB8-FE41DE880FDF}" presName="hierRoot3" presStyleCnt="0"/>
      <dgm:spPr/>
    </dgm:pt>
    <dgm:pt modelId="{13C15EB0-2016-4A11-A8B3-DAB3BB1B564F}" type="pres">
      <dgm:prSet presAssocID="{7D8105DE-AFC9-4B79-BCB8-FE41DE880FDF}" presName="composite3" presStyleCnt="0"/>
      <dgm:spPr/>
    </dgm:pt>
    <dgm:pt modelId="{8461EE79-911E-4169-81C9-FA35B29A5E3B}" type="pres">
      <dgm:prSet presAssocID="{7D8105DE-AFC9-4B79-BCB8-FE41DE880FDF}" presName="background3" presStyleLbl="node3" presStyleIdx="1" presStyleCnt="3"/>
      <dgm:spPr/>
    </dgm:pt>
    <dgm:pt modelId="{B4CBD631-9287-4937-A52B-62CC57CE96C7}" type="pres">
      <dgm:prSet presAssocID="{7D8105DE-AFC9-4B79-BCB8-FE41DE880FDF}" presName="text3" presStyleLbl="fgAcc3" presStyleIdx="1" presStyleCnt="3">
        <dgm:presLayoutVars>
          <dgm:chPref val="3"/>
        </dgm:presLayoutVars>
      </dgm:prSet>
      <dgm:spPr/>
    </dgm:pt>
    <dgm:pt modelId="{333EEB34-FA27-417F-8723-8C229639C583}" type="pres">
      <dgm:prSet presAssocID="{7D8105DE-AFC9-4B79-BCB8-FE41DE880FDF}" presName="hierChild4" presStyleCnt="0"/>
      <dgm:spPr/>
    </dgm:pt>
    <dgm:pt modelId="{424D8325-25E1-4763-A75C-A49D9084B184}" type="pres">
      <dgm:prSet presAssocID="{135ADE1C-5F77-48B4-BB0D-B985E57ACEDA}" presName="Name23" presStyleLbl="parChTrans1D4" presStyleIdx="2" presStyleCnt="4"/>
      <dgm:spPr/>
    </dgm:pt>
    <dgm:pt modelId="{D4996EC4-C213-4974-9D53-09091C3679A4}" type="pres">
      <dgm:prSet presAssocID="{FDC54D64-7B53-451E-B998-5DDB7B1F63F6}" presName="hierRoot4" presStyleCnt="0"/>
      <dgm:spPr/>
    </dgm:pt>
    <dgm:pt modelId="{D1E2ECB0-2EF1-4435-9E0E-B9940EDBC8C4}" type="pres">
      <dgm:prSet presAssocID="{FDC54D64-7B53-451E-B998-5DDB7B1F63F6}" presName="composite4" presStyleCnt="0"/>
      <dgm:spPr/>
    </dgm:pt>
    <dgm:pt modelId="{9027E932-D487-44D6-91A9-7EB6924B9128}" type="pres">
      <dgm:prSet presAssocID="{FDC54D64-7B53-451E-B998-5DDB7B1F63F6}" presName="background4" presStyleLbl="node4" presStyleIdx="2" presStyleCnt="4"/>
      <dgm:spPr/>
    </dgm:pt>
    <dgm:pt modelId="{ECBB676E-F526-4B53-82C8-822E132B3DAA}" type="pres">
      <dgm:prSet presAssocID="{FDC54D64-7B53-451E-B998-5DDB7B1F63F6}" presName="text4" presStyleLbl="fgAcc4" presStyleIdx="2" presStyleCnt="4">
        <dgm:presLayoutVars>
          <dgm:chPref val="3"/>
        </dgm:presLayoutVars>
      </dgm:prSet>
      <dgm:spPr/>
    </dgm:pt>
    <dgm:pt modelId="{2B39DEC3-023A-4A30-9E18-A75B0AB02D4C}" type="pres">
      <dgm:prSet presAssocID="{FDC54D64-7B53-451E-B998-5DDB7B1F63F6}" presName="hierChild5" presStyleCnt="0"/>
      <dgm:spPr/>
    </dgm:pt>
    <dgm:pt modelId="{C202D44F-570C-4ACA-BD71-943299982104}" type="pres">
      <dgm:prSet presAssocID="{D1565B39-ED04-4370-964A-1B43E96F29C0}" presName="Name10" presStyleLbl="parChTrans1D2" presStyleIdx="2" presStyleCnt="3"/>
      <dgm:spPr/>
    </dgm:pt>
    <dgm:pt modelId="{3BE1DBEF-A85C-4DB1-B05C-CE70845CCE68}" type="pres">
      <dgm:prSet presAssocID="{091DD226-18F0-489B-A8A0-B12C3B6AC179}" presName="hierRoot2" presStyleCnt="0"/>
      <dgm:spPr/>
    </dgm:pt>
    <dgm:pt modelId="{FEEE290C-4025-468A-B691-447C8F863388}" type="pres">
      <dgm:prSet presAssocID="{091DD226-18F0-489B-A8A0-B12C3B6AC179}" presName="composite2" presStyleCnt="0"/>
      <dgm:spPr/>
    </dgm:pt>
    <dgm:pt modelId="{EB6908C4-05AD-4D1B-B101-043213B3E01C}" type="pres">
      <dgm:prSet presAssocID="{091DD226-18F0-489B-A8A0-B12C3B6AC179}" presName="background2" presStyleLbl="node2" presStyleIdx="2" presStyleCnt="3"/>
      <dgm:spPr/>
    </dgm:pt>
    <dgm:pt modelId="{08E72F08-82EA-46EB-8D3C-65E0610877E7}" type="pres">
      <dgm:prSet presAssocID="{091DD226-18F0-489B-A8A0-B12C3B6AC179}" presName="text2" presStyleLbl="fgAcc2" presStyleIdx="2" presStyleCnt="3">
        <dgm:presLayoutVars>
          <dgm:chPref val="3"/>
        </dgm:presLayoutVars>
      </dgm:prSet>
      <dgm:spPr/>
    </dgm:pt>
    <dgm:pt modelId="{7FA3DA30-66E4-4EBE-9624-3A1F3F2D107C}" type="pres">
      <dgm:prSet presAssocID="{091DD226-18F0-489B-A8A0-B12C3B6AC179}" presName="hierChild3" presStyleCnt="0"/>
      <dgm:spPr/>
    </dgm:pt>
    <dgm:pt modelId="{84B0F277-4A99-4F9F-9056-EE27744290DB}" type="pres">
      <dgm:prSet presAssocID="{27E70924-AA33-4C93-96A3-F0D032EBD53D}" presName="Name17" presStyleLbl="parChTrans1D3" presStyleIdx="2" presStyleCnt="3"/>
      <dgm:spPr/>
    </dgm:pt>
    <dgm:pt modelId="{7ABB5BAA-F86D-4BB4-BABF-74A257E8E75C}" type="pres">
      <dgm:prSet presAssocID="{B95EC023-A4DA-4194-8BAD-A34871D89EB8}" presName="hierRoot3" presStyleCnt="0"/>
      <dgm:spPr/>
    </dgm:pt>
    <dgm:pt modelId="{2786D4A0-E290-43E0-83E8-0B93A77BBE2D}" type="pres">
      <dgm:prSet presAssocID="{B95EC023-A4DA-4194-8BAD-A34871D89EB8}" presName="composite3" presStyleCnt="0"/>
      <dgm:spPr/>
    </dgm:pt>
    <dgm:pt modelId="{EDEEB899-6B68-438B-957C-833F6C2893D1}" type="pres">
      <dgm:prSet presAssocID="{B95EC023-A4DA-4194-8BAD-A34871D89EB8}" presName="background3" presStyleLbl="node3" presStyleIdx="2" presStyleCnt="3"/>
      <dgm:spPr/>
    </dgm:pt>
    <dgm:pt modelId="{922CAA62-33E6-4F45-B32B-53D10CD272A8}" type="pres">
      <dgm:prSet presAssocID="{B95EC023-A4DA-4194-8BAD-A34871D89EB8}" presName="text3" presStyleLbl="fgAcc3" presStyleIdx="2" presStyleCnt="3">
        <dgm:presLayoutVars>
          <dgm:chPref val="3"/>
        </dgm:presLayoutVars>
      </dgm:prSet>
      <dgm:spPr/>
    </dgm:pt>
    <dgm:pt modelId="{13EA719B-1673-4C5B-903F-9F025F5BCEA4}" type="pres">
      <dgm:prSet presAssocID="{B95EC023-A4DA-4194-8BAD-A34871D89EB8}" presName="hierChild4" presStyleCnt="0"/>
      <dgm:spPr/>
    </dgm:pt>
    <dgm:pt modelId="{4CC0CFF1-E82D-45EC-8C2B-E096852CE2FA}" type="pres">
      <dgm:prSet presAssocID="{04F370B3-BF86-4E41-8F12-68FFD23B2F64}" presName="Name23" presStyleLbl="parChTrans1D4" presStyleIdx="3" presStyleCnt="4"/>
      <dgm:spPr/>
    </dgm:pt>
    <dgm:pt modelId="{D66BC645-8EF0-437E-91FF-A08D364D3FB1}" type="pres">
      <dgm:prSet presAssocID="{C9D85AD1-8E51-40B6-ABE3-414EC5C5136D}" presName="hierRoot4" presStyleCnt="0"/>
      <dgm:spPr/>
    </dgm:pt>
    <dgm:pt modelId="{09F88A60-E3B2-4C5E-A4C2-D43FC75B267F}" type="pres">
      <dgm:prSet presAssocID="{C9D85AD1-8E51-40B6-ABE3-414EC5C5136D}" presName="composite4" presStyleCnt="0"/>
      <dgm:spPr/>
    </dgm:pt>
    <dgm:pt modelId="{44E1DD6F-EBCB-44DC-AF95-A67563C110C6}" type="pres">
      <dgm:prSet presAssocID="{C9D85AD1-8E51-40B6-ABE3-414EC5C5136D}" presName="background4" presStyleLbl="node4" presStyleIdx="3" presStyleCnt="4"/>
      <dgm:spPr/>
    </dgm:pt>
    <dgm:pt modelId="{E15572F0-F4F5-4A2F-B055-212F9D5EE926}" type="pres">
      <dgm:prSet presAssocID="{C9D85AD1-8E51-40B6-ABE3-414EC5C5136D}" presName="text4" presStyleLbl="fgAcc4" presStyleIdx="3" presStyleCnt="4">
        <dgm:presLayoutVars>
          <dgm:chPref val="3"/>
        </dgm:presLayoutVars>
      </dgm:prSet>
      <dgm:spPr/>
    </dgm:pt>
    <dgm:pt modelId="{F0F96BEE-12A9-4DE6-8291-DAD5F19DB7C2}" type="pres">
      <dgm:prSet presAssocID="{C9D85AD1-8E51-40B6-ABE3-414EC5C5136D}" presName="hierChild5" presStyleCnt="0"/>
      <dgm:spPr/>
    </dgm:pt>
  </dgm:ptLst>
  <dgm:cxnLst>
    <dgm:cxn modelId="{0524970B-E2DF-4620-90A4-81B26375E2C4}" srcId="{25196593-66E3-475E-BB00-8593E9BAE4C5}" destId="{6FF1FCB3-7212-4F64-A691-490FCFAC66E3}" srcOrd="0" destOrd="0" parTransId="{40A4C6E2-EF9B-481D-82F6-0F9DA4F093FA}" sibTransId="{F4A00956-6892-4833-9BF9-9FDF14B57A8F}"/>
    <dgm:cxn modelId="{E304940C-98B8-4989-82EC-CD00C608EF79}" type="presOf" srcId="{5EFAE3EA-6FED-4C80-8D6F-B2CB7A323E41}" destId="{F05503F8-177A-435E-AFA1-9F2E85D72983}" srcOrd="0" destOrd="0" presId="urn:microsoft.com/office/officeart/2005/8/layout/hierarchy1"/>
    <dgm:cxn modelId="{7C03AF11-21B3-4B4A-9B7C-1FC94D3692EF}" type="presOf" srcId="{FDC54D64-7B53-451E-B998-5DDB7B1F63F6}" destId="{ECBB676E-F526-4B53-82C8-822E132B3DAA}" srcOrd="0" destOrd="0" presId="urn:microsoft.com/office/officeart/2005/8/layout/hierarchy1"/>
    <dgm:cxn modelId="{AEB9CE15-2465-4B6A-A3CF-855048A1E46C}" type="presOf" srcId="{7D8105DE-AFC9-4B79-BCB8-FE41DE880FDF}" destId="{B4CBD631-9287-4937-A52B-62CC57CE96C7}" srcOrd="0" destOrd="0" presId="urn:microsoft.com/office/officeart/2005/8/layout/hierarchy1"/>
    <dgm:cxn modelId="{D699F116-D9FD-4ED2-9C19-49263B18DE03}" srcId="{6FF1FCB3-7212-4F64-A691-490FCFAC66E3}" destId="{3E27C808-AAA2-4069-81C5-3E99DE50ED82}" srcOrd="0" destOrd="0" parTransId="{0C6CD57D-A797-41C3-A0AF-4376C1F865BE}" sibTransId="{4CD3161A-A63D-4DB5-88B6-93E8988E7922}"/>
    <dgm:cxn modelId="{DEA9151B-6AE1-4E38-886C-F1FB6FC921D1}" type="presOf" srcId="{27E70924-AA33-4C93-96A3-F0D032EBD53D}" destId="{84B0F277-4A99-4F9F-9056-EE27744290DB}" srcOrd="0" destOrd="0" presId="urn:microsoft.com/office/officeart/2005/8/layout/hierarchy1"/>
    <dgm:cxn modelId="{170DC71E-CEE7-467F-A839-45B89A942CA1}" srcId="{7D8105DE-AFC9-4B79-BCB8-FE41DE880FDF}" destId="{FDC54D64-7B53-451E-B998-5DDB7B1F63F6}" srcOrd="0" destOrd="0" parTransId="{135ADE1C-5F77-48B4-BB0D-B985E57ACEDA}" sibTransId="{6179BDBD-75D7-41AF-AB77-D2692690AC58}"/>
    <dgm:cxn modelId="{581A1E20-2955-4710-856D-5ADD5E0FE87A}" srcId="{3E27C808-AAA2-4069-81C5-3E99DE50ED82}" destId="{8EE845C0-C87D-49C8-9FB4-E564287DEBCC}" srcOrd="1" destOrd="0" parTransId="{3A3669F1-89E9-4A22-AFC0-DC6FBB9BAC60}" sibTransId="{49214D88-525E-4875-9B3D-C8B7B02CF263}"/>
    <dgm:cxn modelId="{95049D2F-2426-44F4-B10F-977522512989}" srcId="{25196593-66E3-475E-BB00-8593E9BAE4C5}" destId="{091DD226-18F0-489B-A8A0-B12C3B6AC179}" srcOrd="2" destOrd="0" parTransId="{D1565B39-ED04-4370-964A-1B43E96F29C0}" sibTransId="{759B60EB-DA88-4ED0-A895-23BB31950C57}"/>
    <dgm:cxn modelId="{BE873136-3541-423B-AD26-1C8AE7AC69C6}" srcId="{B95EC023-A4DA-4194-8BAD-A34871D89EB8}" destId="{C9D85AD1-8E51-40B6-ABE3-414EC5C5136D}" srcOrd="0" destOrd="0" parTransId="{04F370B3-BF86-4E41-8F12-68FFD23B2F64}" sibTransId="{EE4AA31C-CE6C-4D24-9E62-D33FD113FBCB}"/>
    <dgm:cxn modelId="{6D035536-43C0-4C4D-A0DC-8BBA527418DE}" srcId="{5EFAE3EA-6FED-4C80-8D6F-B2CB7A323E41}" destId="{7D8105DE-AFC9-4B79-BCB8-FE41DE880FDF}" srcOrd="0" destOrd="0" parTransId="{225411E3-4E0E-45AB-8D94-E4D5EB818298}" sibTransId="{00C847A5-207B-4F54-B1C9-D721FD89B765}"/>
    <dgm:cxn modelId="{B712D038-9C9F-41E6-8B0D-95FAC741D6FB}" type="presOf" srcId="{3A3669F1-89E9-4A22-AFC0-DC6FBB9BAC60}" destId="{5F4FF7C6-338E-4F92-B2D7-595FB9B678B1}" srcOrd="0" destOrd="0" presId="urn:microsoft.com/office/officeart/2005/8/layout/hierarchy1"/>
    <dgm:cxn modelId="{B1D57C42-CC25-4B7B-8F71-391D07562903}" type="presOf" srcId="{D1565B39-ED04-4370-964A-1B43E96F29C0}" destId="{C202D44F-570C-4ACA-BD71-943299982104}" srcOrd="0" destOrd="0" presId="urn:microsoft.com/office/officeart/2005/8/layout/hierarchy1"/>
    <dgm:cxn modelId="{326CE444-47BC-42CA-A827-4FEB4BA95618}" srcId="{091DD226-18F0-489B-A8A0-B12C3B6AC179}" destId="{B95EC023-A4DA-4194-8BAD-A34871D89EB8}" srcOrd="0" destOrd="0" parTransId="{27E70924-AA33-4C93-96A3-F0D032EBD53D}" sibTransId="{994209DF-96DA-43ED-B85C-78FFDF38A668}"/>
    <dgm:cxn modelId="{CC30814D-0745-4F1F-958D-ADA451AEB24F}" type="presOf" srcId="{8EE845C0-C87D-49C8-9FB4-E564287DEBCC}" destId="{53B1AAE7-D9EE-489B-9AA5-7771C5F9355F}" srcOrd="0" destOrd="0" presId="urn:microsoft.com/office/officeart/2005/8/layout/hierarchy1"/>
    <dgm:cxn modelId="{EE5ACE4E-4C97-4B5D-8590-674B2BF95CC6}" type="presOf" srcId="{25196593-66E3-475E-BB00-8593E9BAE4C5}" destId="{1B9B57CC-1628-4CD2-898B-E4B933C76135}" srcOrd="0" destOrd="0" presId="urn:microsoft.com/office/officeart/2005/8/layout/hierarchy1"/>
    <dgm:cxn modelId="{8E0F1A6F-FBA3-41A9-8FA7-19A5A2DF39E4}" type="presOf" srcId="{40A4C6E2-EF9B-481D-82F6-0F9DA4F093FA}" destId="{876DBF36-A427-48AF-95E5-2A64EDC667AE}" srcOrd="0" destOrd="0" presId="urn:microsoft.com/office/officeart/2005/8/layout/hierarchy1"/>
    <dgm:cxn modelId="{4DDA5970-F94D-4FC8-950A-EFAF1D48EF95}" type="presOf" srcId="{225411E3-4E0E-45AB-8D94-E4D5EB818298}" destId="{75F8B0F4-ABAF-4223-98AB-D048BBCA8EA2}" srcOrd="0" destOrd="0" presId="urn:microsoft.com/office/officeart/2005/8/layout/hierarchy1"/>
    <dgm:cxn modelId="{5F556759-6AEB-4F5D-9A26-C504A0DF647C}" srcId="{09AA0F51-C365-4DC1-A3BD-EBF8EA68C5FE}" destId="{25196593-66E3-475E-BB00-8593E9BAE4C5}" srcOrd="0" destOrd="0" parTransId="{6F4DA78B-376C-4A94-8AFE-3ADFFE436BF5}" sibTransId="{98731B50-E06F-4658-883C-303F3CBB1F38}"/>
    <dgm:cxn modelId="{FE548A7B-240E-4CDC-A5C9-5B5F1C01604E}" type="presOf" srcId="{6FF1FCB3-7212-4F64-A691-490FCFAC66E3}" destId="{ABA10DF8-4091-4C00-8FD0-45751F178B42}" srcOrd="0" destOrd="0" presId="urn:microsoft.com/office/officeart/2005/8/layout/hierarchy1"/>
    <dgm:cxn modelId="{F4398D7D-DEB5-46D9-AC06-9529243DE630}" type="presOf" srcId="{C9D85AD1-8E51-40B6-ABE3-414EC5C5136D}" destId="{E15572F0-F4F5-4A2F-B055-212F9D5EE926}" srcOrd="0" destOrd="0" presId="urn:microsoft.com/office/officeart/2005/8/layout/hierarchy1"/>
    <dgm:cxn modelId="{9417C783-99A5-4215-B626-7E459BD30FA2}" type="presOf" srcId="{09AA0F51-C365-4DC1-A3BD-EBF8EA68C5FE}" destId="{59CC5D55-B4CB-44CD-8CE9-E4858677477F}" srcOrd="0" destOrd="0" presId="urn:microsoft.com/office/officeart/2005/8/layout/hierarchy1"/>
    <dgm:cxn modelId="{397C3F98-B5F6-44AE-913A-6DE721A6EBE5}" type="presOf" srcId="{04F370B3-BF86-4E41-8F12-68FFD23B2F64}" destId="{4CC0CFF1-E82D-45EC-8C2B-E096852CE2FA}" srcOrd="0" destOrd="0" presId="urn:microsoft.com/office/officeart/2005/8/layout/hierarchy1"/>
    <dgm:cxn modelId="{9F619798-7F75-43C1-B9ED-C3AA76A37B86}" type="presOf" srcId="{E82DCEC4-7EA5-40C5-870A-88CA343ABC68}" destId="{8F31B5EE-A01B-47F5-8B53-B691674C359A}" srcOrd="0" destOrd="0" presId="urn:microsoft.com/office/officeart/2005/8/layout/hierarchy1"/>
    <dgm:cxn modelId="{A65710A2-6E3B-4C14-833A-95F1207E1458}" type="presOf" srcId="{0C6CD57D-A797-41C3-A0AF-4376C1F865BE}" destId="{91361FD6-5871-4BCF-96D3-4FF3D2995C54}" srcOrd="0" destOrd="0" presId="urn:microsoft.com/office/officeart/2005/8/layout/hierarchy1"/>
    <dgm:cxn modelId="{902FB1AD-95DE-48D4-A239-DABDE1E6A3C5}" type="presOf" srcId="{43D8A34A-0835-41FE-83E2-BCB02139B574}" destId="{9A986409-C539-44DA-991D-1110E0235661}" srcOrd="0" destOrd="0" presId="urn:microsoft.com/office/officeart/2005/8/layout/hierarchy1"/>
    <dgm:cxn modelId="{0B3688BB-EF37-4254-B3FB-BC96D780A7C7}" type="presOf" srcId="{B95EC023-A4DA-4194-8BAD-A34871D89EB8}" destId="{922CAA62-33E6-4F45-B32B-53D10CD272A8}" srcOrd="0" destOrd="0" presId="urn:microsoft.com/office/officeart/2005/8/layout/hierarchy1"/>
    <dgm:cxn modelId="{7E20CBCD-F5E9-49A1-9B84-E7FD3462ACDB}" type="presOf" srcId="{091DD226-18F0-489B-A8A0-B12C3B6AC179}" destId="{08E72F08-82EA-46EB-8D3C-65E0610877E7}" srcOrd="0" destOrd="0" presId="urn:microsoft.com/office/officeart/2005/8/layout/hierarchy1"/>
    <dgm:cxn modelId="{54E843D0-A10E-4C03-A3FE-296F90DFDD9C}" srcId="{3E27C808-AAA2-4069-81C5-3E99DE50ED82}" destId="{E82DCEC4-7EA5-40C5-870A-88CA343ABC68}" srcOrd="0" destOrd="0" parTransId="{43D8A34A-0835-41FE-83E2-BCB02139B574}" sibTransId="{E78C3AD0-10E7-47A0-B6C3-400B105C8748}"/>
    <dgm:cxn modelId="{0A0160DF-7B2E-472D-8205-7C95B1611E94}" type="presOf" srcId="{3E27C808-AAA2-4069-81C5-3E99DE50ED82}" destId="{8F3E1595-FBA3-4960-AC97-046635407F40}" srcOrd="0" destOrd="0" presId="urn:microsoft.com/office/officeart/2005/8/layout/hierarchy1"/>
    <dgm:cxn modelId="{2BD9C6EF-3285-4A1C-9D02-78A0D534FBC5}" type="presOf" srcId="{135ADE1C-5F77-48B4-BB0D-B985E57ACEDA}" destId="{424D8325-25E1-4763-A75C-A49D9084B184}" srcOrd="0" destOrd="0" presId="urn:microsoft.com/office/officeart/2005/8/layout/hierarchy1"/>
    <dgm:cxn modelId="{C63C91F6-0D48-43B6-AE5D-EFFB3DFCD65F}" srcId="{25196593-66E3-475E-BB00-8593E9BAE4C5}" destId="{5EFAE3EA-6FED-4C80-8D6F-B2CB7A323E41}" srcOrd="1" destOrd="0" parTransId="{9BAF56FB-49E0-4D5F-8E4C-CD2BCBBAB790}" sibTransId="{3FB3B36C-5663-4132-958D-19B6B5492DF0}"/>
    <dgm:cxn modelId="{1DD72CFD-F699-48ED-9F14-319FE3ADDCBB}" type="presOf" srcId="{9BAF56FB-49E0-4D5F-8E4C-CD2BCBBAB790}" destId="{B5A9C1FB-D3B5-435C-A415-B55B634C760B}" srcOrd="0" destOrd="0" presId="urn:microsoft.com/office/officeart/2005/8/layout/hierarchy1"/>
    <dgm:cxn modelId="{A48F9F0F-CAC0-430B-99B3-E568512FA5A2}" type="presParOf" srcId="{59CC5D55-B4CB-44CD-8CE9-E4858677477F}" destId="{FF8ACE7E-AC4F-486A-B8D1-CC181DD400A1}" srcOrd="0" destOrd="0" presId="urn:microsoft.com/office/officeart/2005/8/layout/hierarchy1"/>
    <dgm:cxn modelId="{6A77563D-A846-4615-823C-F6D815D90CE3}" type="presParOf" srcId="{FF8ACE7E-AC4F-486A-B8D1-CC181DD400A1}" destId="{F13FE25B-6D79-4433-AADB-580FC58B0F59}" srcOrd="0" destOrd="0" presId="urn:microsoft.com/office/officeart/2005/8/layout/hierarchy1"/>
    <dgm:cxn modelId="{905D5EE5-E9F1-4E76-9A63-095FA89F67D3}" type="presParOf" srcId="{F13FE25B-6D79-4433-AADB-580FC58B0F59}" destId="{A3326071-0C61-4B06-BAB6-080ADB5214F3}" srcOrd="0" destOrd="0" presId="urn:microsoft.com/office/officeart/2005/8/layout/hierarchy1"/>
    <dgm:cxn modelId="{23806087-9A61-4758-9F6A-40B3DCFC2EEF}" type="presParOf" srcId="{F13FE25B-6D79-4433-AADB-580FC58B0F59}" destId="{1B9B57CC-1628-4CD2-898B-E4B933C76135}" srcOrd="1" destOrd="0" presId="urn:microsoft.com/office/officeart/2005/8/layout/hierarchy1"/>
    <dgm:cxn modelId="{C36E3AAC-327E-4ADD-8594-44A87ABD47A5}" type="presParOf" srcId="{FF8ACE7E-AC4F-486A-B8D1-CC181DD400A1}" destId="{C3859B10-13BF-4DAB-96C7-FC0CE34DF002}" srcOrd="1" destOrd="0" presId="urn:microsoft.com/office/officeart/2005/8/layout/hierarchy1"/>
    <dgm:cxn modelId="{8B7643B5-1171-4E90-9CD8-82D33B24092C}" type="presParOf" srcId="{C3859B10-13BF-4DAB-96C7-FC0CE34DF002}" destId="{876DBF36-A427-48AF-95E5-2A64EDC667AE}" srcOrd="0" destOrd="0" presId="urn:microsoft.com/office/officeart/2005/8/layout/hierarchy1"/>
    <dgm:cxn modelId="{5B1B52F4-5795-4394-A617-DCF7CAAA2FE9}" type="presParOf" srcId="{C3859B10-13BF-4DAB-96C7-FC0CE34DF002}" destId="{A20EA5E2-1515-4B25-B58C-B3DAEFEB4D5B}" srcOrd="1" destOrd="0" presId="urn:microsoft.com/office/officeart/2005/8/layout/hierarchy1"/>
    <dgm:cxn modelId="{09930636-E2B6-4E74-8F8E-203BAB3E96CB}" type="presParOf" srcId="{A20EA5E2-1515-4B25-B58C-B3DAEFEB4D5B}" destId="{A085035C-ADA9-47E1-9366-A73635AAA7B3}" srcOrd="0" destOrd="0" presId="urn:microsoft.com/office/officeart/2005/8/layout/hierarchy1"/>
    <dgm:cxn modelId="{69A2F20A-24C5-4E7F-BE0C-AE35D95119A2}" type="presParOf" srcId="{A085035C-ADA9-47E1-9366-A73635AAA7B3}" destId="{EFC2D6DD-190B-4406-AD28-0EACA83B038E}" srcOrd="0" destOrd="0" presId="urn:microsoft.com/office/officeart/2005/8/layout/hierarchy1"/>
    <dgm:cxn modelId="{B5C536B1-BAA3-41B3-B3F4-AE337756536E}" type="presParOf" srcId="{A085035C-ADA9-47E1-9366-A73635AAA7B3}" destId="{ABA10DF8-4091-4C00-8FD0-45751F178B42}" srcOrd="1" destOrd="0" presId="urn:microsoft.com/office/officeart/2005/8/layout/hierarchy1"/>
    <dgm:cxn modelId="{6FF73197-6E32-43E7-B12D-A48009532F48}" type="presParOf" srcId="{A20EA5E2-1515-4B25-B58C-B3DAEFEB4D5B}" destId="{8E5190DE-6695-41E4-B493-74A0D6E9E712}" srcOrd="1" destOrd="0" presId="urn:microsoft.com/office/officeart/2005/8/layout/hierarchy1"/>
    <dgm:cxn modelId="{A14C0EEC-6707-42C5-9561-D1D1D8A6F9A1}" type="presParOf" srcId="{8E5190DE-6695-41E4-B493-74A0D6E9E712}" destId="{91361FD6-5871-4BCF-96D3-4FF3D2995C54}" srcOrd="0" destOrd="0" presId="urn:microsoft.com/office/officeart/2005/8/layout/hierarchy1"/>
    <dgm:cxn modelId="{683800DD-D873-4933-A1B0-6E22B9CB56FA}" type="presParOf" srcId="{8E5190DE-6695-41E4-B493-74A0D6E9E712}" destId="{E2EB6319-C8D9-4908-B366-997021131D71}" srcOrd="1" destOrd="0" presId="urn:microsoft.com/office/officeart/2005/8/layout/hierarchy1"/>
    <dgm:cxn modelId="{EE7767C0-3369-45B9-9C61-B453CA68C9FB}" type="presParOf" srcId="{E2EB6319-C8D9-4908-B366-997021131D71}" destId="{512ADC15-481C-4AAE-9793-7B18C4A91D6D}" srcOrd="0" destOrd="0" presId="urn:microsoft.com/office/officeart/2005/8/layout/hierarchy1"/>
    <dgm:cxn modelId="{53BEA6AD-79B2-447F-906E-5C5A34C6E35A}" type="presParOf" srcId="{512ADC15-481C-4AAE-9793-7B18C4A91D6D}" destId="{FF399083-71D3-438D-8B81-B3C0DFC799A9}" srcOrd="0" destOrd="0" presId="urn:microsoft.com/office/officeart/2005/8/layout/hierarchy1"/>
    <dgm:cxn modelId="{819CF934-69B0-4891-AD1D-E907771608C8}" type="presParOf" srcId="{512ADC15-481C-4AAE-9793-7B18C4A91D6D}" destId="{8F3E1595-FBA3-4960-AC97-046635407F40}" srcOrd="1" destOrd="0" presId="urn:microsoft.com/office/officeart/2005/8/layout/hierarchy1"/>
    <dgm:cxn modelId="{B3D773BB-C524-46B4-80D5-09B93D4514DA}" type="presParOf" srcId="{E2EB6319-C8D9-4908-B366-997021131D71}" destId="{F8877F01-86AD-442C-9386-0ACEE4D055DB}" srcOrd="1" destOrd="0" presId="urn:microsoft.com/office/officeart/2005/8/layout/hierarchy1"/>
    <dgm:cxn modelId="{0A01BC75-7A3D-46DA-91F2-C86D7D991981}" type="presParOf" srcId="{F8877F01-86AD-442C-9386-0ACEE4D055DB}" destId="{9A986409-C539-44DA-991D-1110E0235661}" srcOrd="0" destOrd="0" presId="urn:microsoft.com/office/officeart/2005/8/layout/hierarchy1"/>
    <dgm:cxn modelId="{5B704670-4DF0-4ECE-AA57-897D87BDD996}" type="presParOf" srcId="{F8877F01-86AD-442C-9386-0ACEE4D055DB}" destId="{C62941E1-F687-435F-AED5-06B541B72B77}" srcOrd="1" destOrd="0" presId="urn:microsoft.com/office/officeart/2005/8/layout/hierarchy1"/>
    <dgm:cxn modelId="{160B0A30-B5A9-406B-B68C-1CC7F7C4E563}" type="presParOf" srcId="{C62941E1-F687-435F-AED5-06B541B72B77}" destId="{90B5DD2D-EF77-4F4C-95C5-D6B708AE5B73}" srcOrd="0" destOrd="0" presId="urn:microsoft.com/office/officeart/2005/8/layout/hierarchy1"/>
    <dgm:cxn modelId="{9EC7ACDC-5264-4B7D-9C5D-171DCE40B907}" type="presParOf" srcId="{90B5DD2D-EF77-4F4C-95C5-D6B708AE5B73}" destId="{807036FD-1EB3-4F8B-A758-A2D9C349183E}" srcOrd="0" destOrd="0" presId="urn:microsoft.com/office/officeart/2005/8/layout/hierarchy1"/>
    <dgm:cxn modelId="{58AA38BE-786C-4005-85CB-05722C670C12}" type="presParOf" srcId="{90B5DD2D-EF77-4F4C-95C5-D6B708AE5B73}" destId="{8F31B5EE-A01B-47F5-8B53-B691674C359A}" srcOrd="1" destOrd="0" presId="urn:microsoft.com/office/officeart/2005/8/layout/hierarchy1"/>
    <dgm:cxn modelId="{9F0B89C4-1DA8-44D3-A25C-DEF791B3C8A6}" type="presParOf" srcId="{C62941E1-F687-435F-AED5-06B541B72B77}" destId="{26A2EBE0-F899-48F6-88F7-A83D98CAC666}" srcOrd="1" destOrd="0" presId="urn:microsoft.com/office/officeart/2005/8/layout/hierarchy1"/>
    <dgm:cxn modelId="{E2CDCDCF-3573-4A8F-A6F2-AAC0A233FAD4}" type="presParOf" srcId="{F8877F01-86AD-442C-9386-0ACEE4D055DB}" destId="{5F4FF7C6-338E-4F92-B2D7-595FB9B678B1}" srcOrd="2" destOrd="0" presId="urn:microsoft.com/office/officeart/2005/8/layout/hierarchy1"/>
    <dgm:cxn modelId="{741F1FD7-C867-4C5E-B470-262F139B6C5B}" type="presParOf" srcId="{F8877F01-86AD-442C-9386-0ACEE4D055DB}" destId="{DF262790-CC8A-4BA1-B683-0F7D06E03792}" srcOrd="3" destOrd="0" presId="urn:microsoft.com/office/officeart/2005/8/layout/hierarchy1"/>
    <dgm:cxn modelId="{D7CED4F6-B5FE-4AF0-9811-DC7B15D166CB}" type="presParOf" srcId="{DF262790-CC8A-4BA1-B683-0F7D06E03792}" destId="{21B917B5-58C1-4A53-A693-0337F90C2908}" srcOrd="0" destOrd="0" presId="urn:microsoft.com/office/officeart/2005/8/layout/hierarchy1"/>
    <dgm:cxn modelId="{98102F55-BAC0-4E12-A9A8-2864B0C33153}" type="presParOf" srcId="{21B917B5-58C1-4A53-A693-0337F90C2908}" destId="{10E1B429-D306-408E-BC7E-3E6965256278}" srcOrd="0" destOrd="0" presId="urn:microsoft.com/office/officeart/2005/8/layout/hierarchy1"/>
    <dgm:cxn modelId="{1186E027-F581-42F8-BEA2-146E85316578}" type="presParOf" srcId="{21B917B5-58C1-4A53-A693-0337F90C2908}" destId="{53B1AAE7-D9EE-489B-9AA5-7771C5F9355F}" srcOrd="1" destOrd="0" presId="urn:microsoft.com/office/officeart/2005/8/layout/hierarchy1"/>
    <dgm:cxn modelId="{BA11E0E6-F47B-4E07-9D7B-2AFE87997ACB}" type="presParOf" srcId="{DF262790-CC8A-4BA1-B683-0F7D06E03792}" destId="{BC7C1C60-5278-4358-9060-D805AAFD2558}" srcOrd="1" destOrd="0" presId="urn:microsoft.com/office/officeart/2005/8/layout/hierarchy1"/>
    <dgm:cxn modelId="{974F6951-F066-4B74-9AE6-59F27E787610}" type="presParOf" srcId="{C3859B10-13BF-4DAB-96C7-FC0CE34DF002}" destId="{B5A9C1FB-D3B5-435C-A415-B55B634C760B}" srcOrd="2" destOrd="0" presId="urn:microsoft.com/office/officeart/2005/8/layout/hierarchy1"/>
    <dgm:cxn modelId="{12E127EB-9276-4118-9AD6-96323E676979}" type="presParOf" srcId="{C3859B10-13BF-4DAB-96C7-FC0CE34DF002}" destId="{6B85F822-E0AD-47F0-97FD-68877B086D0D}" srcOrd="3" destOrd="0" presId="urn:microsoft.com/office/officeart/2005/8/layout/hierarchy1"/>
    <dgm:cxn modelId="{6EF8823D-F770-494E-B7B0-7D7A1CF2B26E}" type="presParOf" srcId="{6B85F822-E0AD-47F0-97FD-68877B086D0D}" destId="{26CD8D06-E309-451D-A09C-F4DE4725E10B}" srcOrd="0" destOrd="0" presId="urn:microsoft.com/office/officeart/2005/8/layout/hierarchy1"/>
    <dgm:cxn modelId="{311FADE7-DA00-4FA2-9CEA-EA53D0FB916F}" type="presParOf" srcId="{26CD8D06-E309-451D-A09C-F4DE4725E10B}" destId="{EF144B4E-A169-4BFD-905B-0C6338BA5621}" srcOrd="0" destOrd="0" presId="urn:microsoft.com/office/officeart/2005/8/layout/hierarchy1"/>
    <dgm:cxn modelId="{AFE916C4-1856-4C43-AD03-A271E801014E}" type="presParOf" srcId="{26CD8D06-E309-451D-A09C-F4DE4725E10B}" destId="{F05503F8-177A-435E-AFA1-9F2E85D72983}" srcOrd="1" destOrd="0" presId="urn:microsoft.com/office/officeart/2005/8/layout/hierarchy1"/>
    <dgm:cxn modelId="{ABD995C6-5609-4980-8DAE-14527A7C77FC}" type="presParOf" srcId="{6B85F822-E0AD-47F0-97FD-68877B086D0D}" destId="{B39D988A-05DD-4517-9B3A-199AB83FDE2E}" srcOrd="1" destOrd="0" presId="urn:microsoft.com/office/officeart/2005/8/layout/hierarchy1"/>
    <dgm:cxn modelId="{7C01EF5E-7119-421E-8436-8317B2726085}" type="presParOf" srcId="{B39D988A-05DD-4517-9B3A-199AB83FDE2E}" destId="{75F8B0F4-ABAF-4223-98AB-D048BBCA8EA2}" srcOrd="0" destOrd="0" presId="urn:microsoft.com/office/officeart/2005/8/layout/hierarchy1"/>
    <dgm:cxn modelId="{D6F37A4C-00AF-45BA-935A-7C6C6FD758D2}" type="presParOf" srcId="{B39D988A-05DD-4517-9B3A-199AB83FDE2E}" destId="{DB5B972C-F63D-42B6-AB34-30297ABE2581}" srcOrd="1" destOrd="0" presId="urn:microsoft.com/office/officeart/2005/8/layout/hierarchy1"/>
    <dgm:cxn modelId="{C55C26F2-7340-46DF-BE16-F5C59EF87528}" type="presParOf" srcId="{DB5B972C-F63D-42B6-AB34-30297ABE2581}" destId="{13C15EB0-2016-4A11-A8B3-DAB3BB1B564F}" srcOrd="0" destOrd="0" presId="urn:microsoft.com/office/officeart/2005/8/layout/hierarchy1"/>
    <dgm:cxn modelId="{CBC773AC-097A-4990-8189-6291BD35D693}" type="presParOf" srcId="{13C15EB0-2016-4A11-A8B3-DAB3BB1B564F}" destId="{8461EE79-911E-4169-81C9-FA35B29A5E3B}" srcOrd="0" destOrd="0" presId="urn:microsoft.com/office/officeart/2005/8/layout/hierarchy1"/>
    <dgm:cxn modelId="{432964EE-020C-4D4F-835F-197587E43807}" type="presParOf" srcId="{13C15EB0-2016-4A11-A8B3-DAB3BB1B564F}" destId="{B4CBD631-9287-4937-A52B-62CC57CE96C7}" srcOrd="1" destOrd="0" presId="urn:microsoft.com/office/officeart/2005/8/layout/hierarchy1"/>
    <dgm:cxn modelId="{2A7C1B26-F37C-4C1E-B46B-E21A3C8F1F9B}" type="presParOf" srcId="{DB5B972C-F63D-42B6-AB34-30297ABE2581}" destId="{333EEB34-FA27-417F-8723-8C229639C583}" srcOrd="1" destOrd="0" presId="urn:microsoft.com/office/officeart/2005/8/layout/hierarchy1"/>
    <dgm:cxn modelId="{1B6D3788-267F-419F-A1CE-36F4C75A4946}" type="presParOf" srcId="{333EEB34-FA27-417F-8723-8C229639C583}" destId="{424D8325-25E1-4763-A75C-A49D9084B184}" srcOrd="0" destOrd="0" presId="urn:microsoft.com/office/officeart/2005/8/layout/hierarchy1"/>
    <dgm:cxn modelId="{218EAAC8-A294-4DE3-BA77-9E5AB0E1ADC1}" type="presParOf" srcId="{333EEB34-FA27-417F-8723-8C229639C583}" destId="{D4996EC4-C213-4974-9D53-09091C3679A4}" srcOrd="1" destOrd="0" presId="urn:microsoft.com/office/officeart/2005/8/layout/hierarchy1"/>
    <dgm:cxn modelId="{06467ED3-9582-4192-AA86-5E55E0489590}" type="presParOf" srcId="{D4996EC4-C213-4974-9D53-09091C3679A4}" destId="{D1E2ECB0-2EF1-4435-9E0E-B9940EDBC8C4}" srcOrd="0" destOrd="0" presId="urn:microsoft.com/office/officeart/2005/8/layout/hierarchy1"/>
    <dgm:cxn modelId="{6B5F75AD-9F6E-4E77-98C3-8FD4692AE8E2}" type="presParOf" srcId="{D1E2ECB0-2EF1-4435-9E0E-B9940EDBC8C4}" destId="{9027E932-D487-44D6-91A9-7EB6924B9128}" srcOrd="0" destOrd="0" presId="urn:microsoft.com/office/officeart/2005/8/layout/hierarchy1"/>
    <dgm:cxn modelId="{22B08506-2F56-41CA-9FBC-AA99CF8232CA}" type="presParOf" srcId="{D1E2ECB0-2EF1-4435-9E0E-B9940EDBC8C4}" destId="{ECBB676E-F526-4B53-82C8-822E132B3DAA}" srcOrd="1" destOrd="0" presId="urn:microsoft.com/office/officeart/2005/8/layout/hierarchy1"/>
    <dgm:cxn modelId="{C84DE3E2-8884-401B-8FF9-0CC8CD4E455C}" type="presParOf" srcId="{D4996EC4-C213-4974-9D53-09091C3679A4}" destId="{2B39DEC3-023A-4A30-9E18-A75B0AB02D4C}" srcOrd="1" destOrd="0" presId="urn:microsoft.com/office/officeart/2005/8/layout/hierarchy1"/>
    <dgm:cxn modelId="{C8A696EB-4854-4CC2-92E5-08FFE3E185F3}" type="presParOf" srcId="{C3859B10-13BF-4DAB-96C7-FC0CE34DF002}" destId="{C202D44F-570C-4ACA-BD71-943299982104}" srcOrd="4" destOrd="0" presId="urn:microsoft.com/office/officeart/2005/8/layout/hierarchy1"/>
    <dgm:cxn modelId="{AB136003-17FC-4D17-A299-B7DEF9FC3F24}" type="presParOf" srcId="{C3859B10-13BF-4DAB-96C7-FC0CE34DF002}" destId="{3BE1DBEF-A85C-4DB1-B05C-CE70845CCE68}" srcOrd="5" destOrd="0" presId="urn:microsoft.com/office/officeart/2005/8/layout/hierarchy1"/>
    <dgm:cxn modelId="{29D0FE57-B993-4A58-808D-F8BB416B725F}" type="presParOf" srcId="{3BE1DBEF-A85C-4DB1-B05C-CE70845CCE68}" destId="{FEEE290C-4025-468A-B691-447C8F863388}" srcOrd="0" destOrd="0" presId="urn:microsoft.com/office/officeart/2005/8/layout/hierarchy1"/>
    <dgm:cxn modelId="{8623AE2D-E0C6-49D2-8219-83E22AF33BB9}" type="presParOf" srcId="{FEEE290C-4025-468A-B691-447C8F863388}" destId="{EB6908C4-05AD-4D1B-B101-043213B3E01C}" srcOrd="0" destOrd="0" presId="urn:microsoft.com/office/officeart/2005/8/layout/hierarchy1"/>
    <dgm:cxn modelId="{E430E39F-8EA8-461B-A137-A6AC38F5E918}" type="presParOf" srcId="{FEEE290C-4025-468A-B691-447C8F863388}" destId="{08E72F08-82EA-46EB-8D3C-65E0610877E7}" srcOrd="1" destOrd="0" presId="urn:microsoft.com/office/officeart/2005/8/layout/hierarchy1"/>
    <dgm:cxn modelId="{129AF8FF-E055-4DAB-8A76-13699E8E2749}" type="presParOf" srcId="{3BE1DBEF-A85C-4DB1-B05C-CE70845CCE68}" destId="{7FA3DA30-66E4-4EBE-9624-3A1F3F2D107C}" srcOrd="1" destOrd="0" presId="urn:microsoft.com/office/officeart/2005/8/layout/hierarchy1"/>
    <dgm:cxn modelId="{7CB7D712-6257-480E-9F7B-B234E8545513}" type="presParOf" srcId="{7FA3DA30-66E4-4EBE-9624-3A1F3F2D107C}" destId="{84B0F277-4A99-4F9F-9056-EE27744290DB}" srcOrd="0" destOrd="0" presId="urn:microsoft.com/office/officeart/2005/8/layout/hierarchy1"/>
    <dgm:cxn modelId="{90811F98-2BB4-4B28-A969-6390CCF41F0C}" type="presParOf" srcId="{7FA3DA30-66E4-4EBE-9624-3A1F3F2D107C}" destId="{7ABB5BAA-F86D-4BB4-BABF-74A257E8E75C}" srcOrd="1" destOrd="0" presId="urn:microsoft.com/office/officeart/2005/8/layout/hierarchy1"/>
    <dgm:cxn modelId="{8F179447-D0EF-43EE-9A44-0A3189217560}" type="presParOf" srcId="{7ABB5BAA-F86D-4BB4-BABF-74A257E8E75C}" destId="{2786D4A0-E290-43E0-83E8-0B93A77BBE2D}" srcOrd="0" destOrd="0" presId="urn:microsoft.com/office/officeart/2005/8/layout/hierarchy1"/>
    <dgm:cxn modelId="{AA599C81-7CCB-4A73-B60E-94C131662671}" type="presParOf" srcId="{2786D4A0-E290-43E0-83E8-0B93A77BBE2D}" destId="{EDEEB899-6B68-438B-957C-833F6C2893D1}" srcOrd="0" destOrd="0" presId="urn:microsoft.com/office/officeart/2005/8/layout/hierarchy1"/>
    <dgm:cxn modelId="{4E911040-9801-4129-889B-3D2A42DCD506}" type="presParOf" srcId="{2786D4A0-E290-43E0-83E8-0B93A77BBE2D}" destId="{922CAA62-33E6-4F45-B32B-53D10CD272A8}" srcOrd="1" destOrd="0" presId="urn:microsoft.com/office/officeart/2005/8/layout/hierarchy1"/>
    <dgm:cxn modelId="{2E93DC06-896E-4162-8919-7B6386CD4BFD}" type="presParOf" srcId="{7ABB5BAA-F86D-4BB4-BABF-74A257E8E75C}" destId="{13EA719B-1673-4C5B-903F-9F025F5BCEA4}" srcOrd="1" destOrd="0" presId="urn:microsoft.com/office/officeart/2005/8/layout/hierarchy1"/>
    <dgm:cxn modelId="{600F8CB9-4018-412B-9765-0E76A3C25A0B}" type="presParOf" srcId="{13EA719B-1673-4C5B-903F-9F025F5BCEA4}" destId="{4CC0CFF1-E82D-45EC-8C2B-E096852CE2FA}" srcOrd="0" destOrd="0" presId="urn:microsoft.com/office/officeart/2005/8/layout/hierarchy1"/>
    <dgm:cxn modelId="{9D532FBA-9632-494A-896A-8D9BD894F75B}" type="presParOf" srcId="{13EA719B-1673-4C5B-903F-9F025F5BCEA4}" destId="{D66BC645-8EF0-437E-91FF-A08D364D3FB1}" srcOrd="1" destOrd="0" presId="urn:microsoft.com/office/officeart/2005/8/layout/hierarchy1"/>
    <dgm:cxn modelId="{EA00B974-AB75-4D30-8455-2E3A321C5F9B}" type="presParOf" srcId="{D66BC645-8EF0-437E-91FF-A08D364D3FB1}" destId="{09F88A60-E3B2-4C5E-A4C2-D43FC75B267F}" srcOrd="0" destOrd="0" presId="urn:microsoft.com/office/officeart/2005/8/layout/hierarchy1"/>
    <dgm:cxn modelId="{1C724E4E-1234-45DB-8110-6C58523012A8}" type="presParOf" srcId="{09F88A60-E3B2-4C5E-A4C2-D43FC75B267F}" destId="{44E1DD6F-EBCB-44DC-AF95-A67563C110C6}" srcOrd="0" destOrd="0" presId="urn:microsoft.com/office/officeart/2005/8/layout/hierarchy1"/>
    <dgm:cxn modelId="{0705D7E5-C7F6-48ED-96B9-67AA37122C7E}" type="presParOf" srcId="{09F88A60-E3B2-4C5E-A4C2-D43FC75B267F}" destId="{E15572F0-F4F5-4A2F-B055-212F9D5EE926}" srcOrd="1" destOrd="0" presId="urn:microsoft.com/office/officeart/2005/8/layout/hierarchy1"/>
    <dgm:cxn modelId="{9D77A85F-3C3C-4E35-9C36-B40F03265DDA}" type="presParOf" srcId="{D66BC645-8EF0-437E-91FF-A08D364D3FB1}" destId="{F0F96BEE-12A9-4DE6-8291-DAD5F19DB7C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8BA9547-4667-47AE-85F1-F1FC888928E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25B2D15E-6873-4BF2-A4C4-9B732689322A}">
      <dgm:prSet phldrT="[Text]"/>
      <dgm:spPr/>
      <dgm:t>
        <a:bodyPr/>
        <a:lstStyle/>
        <a:p>
          <a:r>
            <a:rPr lang="he-IL" dirty="0"/>
            <a:t>למעוטי חליפין</a:t>
          </a:r>
          <a:endParaRPr lang="en-IL" dirty="0"/>
        </a:p>
      </dgm:t>
    </dgm:pt>
    <dgm:pt modelId="{7E341F44-C844-40C6-97E6-99F06A1D0980}" type="parTrans" cxnId="{F8F39C52-4FA4-462B-B5D2-F6582F0685B6}">
      <dgm:prSet/>
      <dgm:spPr/>
      <dgm:t>
        <a:bodyPr/>
        <a:lstStyle/>
        <a:p>
          <a:endParaRPr lang="en-IL"/>
        </a:p>
      </dgm:t>
    </dgm:pt>
    <dgm:pt modelId="{9DB31B28-5848-4E21-AF5D-4950F72497DD}" type="sibTrans" cxnId="{F8F39C52-4FA4-462B-B5D2-F6582F0685B6}">
      <dgm:prSet/>
      <dgm:spPr/>
      <dgm:t>
        <a:bodyPr/>
        <a:lstStyle/>
        <a:p>
          <a:endParaRPr lang="en-IL"/>
        </a:p>
      </dgm:t>
    </dgm:pt>
    <dgm:pt modelId="{67B995AD-AF8A-4BE4-9148-BFBE04D6A29F}">
      <dgm:prSet phldrT="[Text]"/>
      <dgm:spPr/>
      <dgm:t>
        <a:bodyPr/>
        <a:lstStyle/>
        <a:p>
          <a:r>
            <a:rPr lang="he-IL" dirty="0"/>
            <a:t>אינו בכלל כסף</a:t>
          </a:r>
          <a:endParaRPr lang="en-IL" dirty="0"/>
        </a:p>
      </dgm:t>
    </dgm:pt>
    <dgm:pt modelId="{D34A1419-E50A-4F34-87BE-704F8B7DD0FD}" type="parTrans" cxnId="{CF7E751A-1326-48B2-A46D-4D0548B4070E}">
      <dgm:prSet/>
      <dgm:spPr/>
      <dgm:t>
        <a:bodyPr/>
        <a:lstStyle/>
        <a:p>
          <a:endParaRPr lang="en-IL"/>
        </a:p>
      </dgm:t>
    </dgm:pt>
    <dgm:pt modelId="{2B1A535F-956F-4CDB-B858-79B13F4F5652}" type="sibTrans" cxnId="{CF7E751A-1326-48B2-A46D-4D0548B4070E}">
      <dgm:prSet/>
      <dgm:spPr/>
      <dgm:t>
        <a:bodyPr/>
        <a:lstStyle/>
        <a:p>
          <a:endParaRPr lang="en-IL"/>
        </a:p>
      </dgm:t>
    </dgm:pt>
    <dgm:pt modelId="{3CD7DB25-700C-4840-BF23-D42AB6440327}">
      <dgm:prSet phldrT="[Text]"/>
      <dgm:spPr/>
      <dgm:t>
        <a:bodyPr/>
        <a:lstStyle/>
        <a:p>
          <a:r>
            <a:rPr lang="he-IL" dirty="0"/>
            <a:t>רמב"ן- וקידושי כסף הם רק בכסף</a:t>
          </a:r>
          <a:endParaRPr lang="en-IL" dirty="0"/>
        </a:p>
      </dgm:t>
    </dgm:pt>
    <dgm:pt modelId="{4C832209-C9D0-4130-8344-4C8081F1B414}" type="parTrans" cxnId="{361CC3C3-09AB-4BEC-84AD-094F58A42DFF}">
      <dgm:prSet/>
      <dgm:spPr/>
      <dgm:t>
        <a:bodyPr/>
        <a:lstStyle/>
        <a:p>
          <a:endParaRPr lang="en-IL"/>
        </a:p>
      </dgm:t>
    </dgm:pt>
    <dgm:pt modelId="{B90EE86D-EE89-4D71-8C28-635DCCEB314C}" type="sibTrans" cxnId="{361CC3C3-09AB-4BEC-84AD-094F58A42DFF}">
      <dgm:prSet/>
      <dgm:spPr/>
      <dgm:t>
        <a:bodyPr/>
        <a:lstStyle/>
        <a:p>
          <a:endParaRPr lang="en-IL"/>
        </a:p>
      </dgm:t>
    </dgm:pt>
    <dgm:pt modelId="{4E712875-7244-4BC5-9B85-7E4B8DDCFDC6}">
      <dgm:prSet phldrT="[Text]"/>
      <dgm:spPr/>
      <dgm:t>
        <a:bodyPr/>
        <a:lstStyle/>
        <a:p>
          <a:r>
            <a:rPr lang="he-IL" dirty="0"/>
            <a:t>תוס- ואינו מספיק כמו כסף להוסיפו</a:t>
          </a:r>
          <a:endParaRPr lang="en-IL" dirty="0"/>
        </a:p>
      </dgm:t>
    </dgm:pt>
    <dgm:pt modelId="{5C322501-6E94-4DEB-8207-49B932543DDD}" type="parTrans" cxnId="{14482EF7-860B-49FF-A018-3BF62B329080}">
      <dgm:prSet/>
      <dgm:spPr/>
      <dgm:t>
        <a:bodyPr/>
        <a:lstStyle/>
        <a:p>
          <a:endParaRPr lang="en-IL"/>
        </a:p>
      </dgm:t>
    </dgm:pt>
    <dgm:pt modelId="{B041D03A-7B41-446C-9C82-A566D22178D3}" type="sibTrans" cxnId="{14482EF7-860B-49FF-A018-3BF62B329080}">
      <dgm:prSet/>
      <dgm:spPr/>
      <dgm:t>
        <a:bodyPr/>
        <a:lstStyle/>
        <a:p>
          <a:endParaRPr lang="en-IL"/>
        </a:p>
      </dgm:t>
    </dgm:pt>
    <dgm:pt modelId="{B151F6AA-F5EC-45C0-98A1-78286C3AAD56}">
      <dgm:prSet phldrT="[Text]"/>
      <dgm:spPr/>
      <dgm:t>
        <a:bodyPr/>
        <a:lstStyle/>
        <a:p>
          <a:r>
            <a:rPr lang="he-IL" dirty="0"/>
            <a:t>יש פגם בחליפין</a:t>
          </a:r>
          <a:endParaRPr lang="en-IL" dirty="0"/>
        </a:p>
      </dgm:t>
    </dgm:pt>
    <dgm:pt modelId="{3A9D01F1-10F2-44E0-8D8D-4F0B6BA9AFFF}" type="parTrans" cxnId="{74417206-F23F-45A6-805E-FFE63C694DC3}">
      <dgm:prSet/>
      <dgm:spPr/>
      <dgm:t>
        <a:bodyPr/>
        <a:lstStyle/>
        <a:p>
          <a:endParaRPr lang="en-IL"/>
        </a:p>
      </dgm:t>
    </dgm:pt>
    <dgm:pt modelId="{54FCD099-E1CA-44AF-9708-169BD9DB2171}" type="sibTrans" cxnId="{74417206-F23F-45A6-805E-FFE63C694DC3}">
      <dgm:prSet/>
      <dgm:spPr/>
      <dgm:t>
        <a:bodyPr/>
        <a:lstStyle/>
        <a:p>
          <a:endParaRPr lang="en-IL"/>
        </a:p>
      </dgm:t>
    </dgm:pt>
    <dgm:pt modelId="{AB725AA8-F9A8-4CF8-ADD5-38837DAB6360}">
      <dgm:prSet phldrT="[Text]"/>
      <dgm:spPr/>
      <dgm:t>
        <a:bodyPr/>
        <a:lstStyle/>
        <a:p>
          <a:r>
            <a:rPr lang="he-IL" dirty="0"/>
            <a:t>רשב"א- קנין פחותה ויש בזה גנאי, ולכן לא שייך </a:t>
          </a:r>
          <a:r>
            <a:rPr lang="he-IL" dirty="0" err="1"/>
            <a:t>לקנין</a:t>
          </a:r>
          <a:r>
            <a:rPr lang="he-IL" dirty="0"/>
            <a:t> קידושין</a:t>
          </a:r>
          <a:endParaRPr lang="en-IL" dirty="0"/>
        </a:p>
      </dgm:t>
    </dgm:pt>
    <dgm:pt modelId="{13081638-B596-4F4D-AD07-798B5747EECC}" type="parTrans" cxnId="{0A7A893B-3A29-4C2A-A59B-3B64FF869D3A}">
      <dgm:prSet/>
      <dgm:spPr/>
      <dgm:t>
        <a:bodyPr/>
        <a:lstStyle/>
        <a:p>
          <a:endParaRPr lang="en-IL"/>
        </a:p>
      </dgm:t>
    </dgm:pt>
    <dgm:pt modelId="{64FF219C-5913-4634-8494-43186E7EE528}" type="sibTrans" cxnId="{0A7A893B-3A29-4C2A-A59B-3B64FF869D3A}">
      <dgm:prSet/>
      <dgm:spPr/>
      <dgm:t>
        <a:bodyPr/>
        <a:lstStyle/>
        <a:p>
          <a:endParaRPr lang="en-IL"/>
        </a:p>
      </dgm:t>
    </dgm:pt>
    <dgm:pt modelId="{239130AF-C233-4223-AD91-802EB398C738}">
      <dgm:prSet phldrT="[Text]"/>
      <dgm:spPr/>
      <dgm:t>
        <a:bodyPr/>
        <a:lstStyle/>
        <a:p>
          <a:r>
            <a:rPr lang="he-IL" dirty="0"/>
            <a:t>לא מקניה נפשה – והיא לא מסכימה לקדש</a:t>
          </a:r>
          <a:endParaRPr lang="en-IL" dirty="0"/>
        </a:p>
      </dgm:t>
    </dgm:pt>
    <dgm:pt modelId="{81AE3CE5-8E99-4BB8-B939-CDA1C7F3EFED}" type="parTrans" cxnId="{94B70EDC-2340-452C-A553-7A8AE343C476}">
      <dgm:prSet/>
      <dgm:spPr/>
      <dgm:t>
        <a:bodyPr/>
        <a:lstStyle/>
        <a:p>
          <a:endParaRPr lang="en-IL"/>
        </a:p>
      </dgm:t>
    </dgm:pt>
    <dgm:pt modelId="{410B6638-51EF-4AC9-A6F5-203F1B7D475C}" type="sibTrans" cxnId="{94B70EDC-2340-452C-A553-7A8AE343C476}">
      <dgm:prSet/>
      <dgm:spPr/>
      <dgm:t>
        <a:bodyPr/>
        <a:lstStyle/>
        <a:p>
          <a:endParaRPr lang="en-IL"/>
        </a:p>
      </dgm:t>
    </dgm:pt>
    <dgm:pt modelId="{FA8A2569-B3FE-4751-9361-BA44DE78C949}">
      <dgm:prSet phldrT="[Text]"/>
      <dgm:spPr/>
      <dgm:t>
        <a:bodyPr/>
        <a:lstStyle/>
        <a:p>
          <a:r>
            <a:rPr lang="he-IL" dirty="0"/>
            <a:t>תוס </a:t>
          </a:r>
          <a:r>
            <a:rPr lang="he-IL" dirty="0" err="1"/>
            <a:t>רא"ש</a:t>
          </a:r>
          <a:r>
            <a:rPr lang="he-IL" dirty="0"/>
            <a:t>- ואפילו קבלה והסכימה, בטלה דעתה אצל כל אדם</a:t>
          </a:r>
          <a:endParaRPr lang="en-IL" dirty="0"/>
        </a:p>
      </dgm:t>
    </dgm:pt>
    <dgm:pt modelId="{F4A9E305-4444-4E0C-9C47-1983E917BC4A}" type="parTrans" cxnId="{E2B64F35-3497-42B5-897B-D66389EAD3F9}">
      <dgm:prSet/>
      <dgm:spPr/>
      <dgm:t>
        <a:bodyPr/>
        <a:lstStyle/>
        <a:p>
          <a:endParaRPr lang="en-IL"/>
        </a:p>
      </dgm:t>
    </dgm:pt>
    <dgm:pt modelId="{60D7A6C0-7A18-42F2-8431-EE7DB2F035EB}" type="sibTrans" cxnId="{E2B64F35-3497-42B5-897B-D66389EAD3F9}">
      <dgm:prSet/>
      <dgm:spPr/>
      <dgm:t>
        <a:bodyPr/>
        <a:lstStyle/>
        <a:p>
          <a:endParaRPr lang="en-IL"/>
        </a:p>
      </dgm:t>
    </dgm:pt>
    <dgm:pt modelId="{7513ACFB-9EC7-41F7-964C-A4018DFFF7E3}">
      <dgm:prSet phldrT="[Text]"/>
      <dgm:spPr/>
      <dgm:t>
        <a:bodyPr/>
        <a:lstStyle/>
        <a:p>
          <a:r>
            <a:rPr lang="he-IL" dirty="0"/>
            <a:t>פסול מהותי</a:t>
          </a:r>
          <a:endParaRPr lang="en-IL" dirty="0"/>
        </a:p>
      </dgm:t>
    </dgm:pt>
    <dgm:pt modelId="{F3CBBEC1-4762-463D-A363-919262B4FD61}" type="parTrans" cxnId="{F754D569-C468-4B40-B31D-671F3302E58A}">
      <dgm:prSet/>
      <dgm:spPr/>
      <dgm:t>
        <a:bodyPr/>
        <a:lstStyle/>
        <a:p>
          <a:endParaRPr lang="en-IL"/>
        </a:p>
      </dgm:t>
    </dgm:pt>
    <dgm:pt modelId="{8C7E2215-A27C-4742-9D3D-557C1884C476}" type="sibTrans" cxnId="{F754D569-C468-4B40-B31D-671F3302E58A}">
      <dgm:prSet/>
      <dgm:spPr/>
      <dgm:t>
        <a:bodyPr/>
        <a:lstStyle/>
        <a:p>
          <a:endParaRPr lang="en-IL"/>
        </a:p>
      </dgm:t>
    </dgm:pt>
    <dgm:pt modelId="{AC28FF59-E5D8-450C-8C1F-BCA2F830E4CB}">
      <dgm:prSet phldrT="[Text]"/>
      <dgm:spPr/>
      <dgm:t>
        <a:bodyPr/>
        <a:lstStyle/>
        <a:p>
          <a:r>
            <a:rPr lang="he-IL" dirty="0"/>
            <a:t>פסול מציאותי</a:t>
          </a:r>
          <a:endParaRPr lang="en-IL" dirty="0"/>
        </a:p>
      </dgm:t>
    </dgm:pt>
    <dgm:pt modelId="{36DCBAB9-C9E0-4BE6-A0F6-B0699B625C40}" type="parTrans" cxnId="{8B151CBF-1B1C-4DB9-9C08-3F9683C3DAD3}">
      <dgm:prSet/>
      <dgm:spPr/>
      <dgm:t>
        <a:bodyPr/>
        <a:lstStyle/>
        <a:p>
          <a:endParaRPr lang="en-IL"/>
        </a:p>
      </dgm:t>
    </dgm:pt>
    <dgm:pt modelId="{B4ACE7E9-F7F6-4AB6-BB6C-903634707FF3}" type="sibTrans" cxnId="{8B151CBF-1B1C-4DB9-9C08-3F9683C3DAD3}">
      <dgm:prSet/>
      <dgm:spPr/>
      <dgm:t>
        <a:bodyPr/>
        <a:lstStyle/>
        <a:p>
          <a:endParaRPr lang="en-IL"/>
        </a:p>
      </dgm:t>
    </dgm:pt>
    <dgm:pt modelId="{BDA1A61D-9877-4BE0-A043-DA81E13F98BA}">
      <dgm:prSet phldrT="[Text]"/>
      <dgm:spPr/>
      <dgm:t>
        <a:bodyPr/>
        <a:lstStyle/>
        <a:p>
          <a:r>
            <a:rPr lang="he-IL" dirty="0"/>
            <a:t>לא יתכן</a:t>
          </a:r>
          <a:endParaRPr lang="en-IL" dirty="0"/>
        </a:p>
      </dgm:t>
    </dgm:pt>
    <dgm:pt modelId="{0A48316F-E334-4B72-B9D7-C7F9E48A0A19}" type="parTrans" cxnId="{281759CF-0ADB-477F-8E7A-62E2252280A6}">
      <dgm:prSet/>
      <dgm:spPr/>
      <dgm:t>
        <a:bodyPr/>
        <a:lstStyle/>
        <a:p>
          <a:endParaRPr lang="en-IL"/>
        </a:p>
      </dgm:t>
    </dgm:pt>
    <dgm:pt modelId="{17687414-D02D-4723-A95B-D37B30C48C6E}" type="sibTrans" cxnId="{281759CF-0ADB-477F-8E7A-62E2252280A6}">
      <dgm:prSet/>
      <dgm:spPr/>
      <dgm:t>
        <a:bodyPr/>
        <a:lstStyle/>
        <a:p>
          <a:endParaRPr lang="en-IL"/>
        </a:p>
      </dgm:t>
    </dgm:pt>
    <dgm:pt modelId="{5CC9140C-37A8-4B16-8FF5-363B663DAEE6}">
      <dgm:prSet phldrT="[Text]"/>
      <dgm:spPr/>
      <dgm:t>
        <a:bodyPr/>
        <a:lstStyle/>
        <a:p>
          <a:r>
            <a:rPr lang="he-IL" dirty="0" err="1"/>
            <a:t>ר"ן</a:t>
          </a:r>
          <a:r>
            <a:rPr lang="he-IL" dirty="0"/>
            <a:t>- לא יתכן שיהא קידושין בפחות מפרוטה, ולכן לא בכלל הלימוד</a:t>
          </a:r>
          <a:endParaRPr lang="en-IL" dirty="0"/>
        </a:p>
      </dgm:t>
    </dgm:pt>
    <dgm:pt modelId="{FA14D1F5-1AEE-4083-BED6-BF52B3096BAB}" type="parTrans" cxnId="{1C9AED93-3F84-4EC6-9B81-6172DA44684D}">
      <dgm:prSet/>
      <dgm:spPr/>
      <dgm:t>
        <a:bodyPr/>
        <a:lstStyle/>
        <a:p>
          <a:endParaRPr lang="en-IL"/>
        </a:p>
      </dgm:t>
    </dgm:pt>
    <dgm:pt modelId="{42B80CD9-BC8C-4C6F-AA5D-5E8CDDCEB813}" type="sibTrans" cxnId="{1C9AED93-3F84-4EC6-9B81-6172DA44684D}">
      <dgm:prSet/>
      <dgm:spPr/>
      <dgm:t>
        <a:bodyPr/>
        <a:lstStyle/>
        <a:p>
          <a:endParaRPr lang="en-IL"/>
        </a:p>
      </dgm:t>
    </dgm:pt>
    <dgm:pt modelId="{662F7000-7E5B-40F0-B18B-287464FE9928}">
      <dgm:prSet phldrT="[Text]"/>
      <dgm:spPr/>
      <dgm:t>
        <a:bodyPr/>
        <a:lstStyle/>
        <a:p>
          <a:r>
            <a:rPr lang="he-IL" dirty="0"/>
            <a:t>יש קידושי חליפין, רק אין קידושי התחייבות </a:t>
          </a:r>
          <a:endParaRPr lang="en-IL" dirty="0"/>
        </a:p>
      </dgm:t>
    </dgm:pt>
    <dgm:pt modelId="{F32A2CA2-03BB-4F9A-A9DC-42A33A07F72B}" type="parTrans" cxnId="{0C9B3C3F-3B70-4A06-BD22-A27ECDCE1D3E}">
      <dgm:prSet/>
      <dgm:spPr/>
      <dgm:t>
        <a:bodyPr/>
        <a:lstStyle/>
        <a:p>
          <a:endParaRPr lang="en-IL"/>
        </a:p>
      </dgm:t>
    </dgm:pt>
    <dgm:pt modelId="{79974E06-0E3F-4A34-881F-77142FC4FE42}" type="sibTrans" cxnId="{0C9B3C3F-3B70-4A06-BD22-A27ECDCE1D3E}">
      <dgm:prSet/>
      <dgm:spPr/>
      <dgm:t>
        <a:bodyPr/>
        <a:lstStyle/>
        <a:p>
          <a:endParaRPr lang="en-IL"/>
        </a:p>
      </dgm:t>
    </dgm:pt>
    <dgm:pt modelId="{E634FDD2-B2DF-4A72-990A-B7DE8F5E627A}">
      <dgm:prSet phldrT="[Text]"/>
      <dgm:spPr/>
      <dgm:t>
        <a:bodyPr/>
        <a:lstStyle/>
        <a:p>
          <a:r>
            <a:rPr lang="he-IL" dirty="0"/>
            <a:t>תוס רי"ד</a:t>
          </a:r>
          <a:endParaRPr lang="en-IL" dirty="0"/>
        </a:p>
      </dgm:t>
    </dgm:pt>
    <dgm:pt modelId="{2E9D630A-2694-4D86-B96B-5986F07BCA66}" type="parTrans" cxnId="{A79E928C-8BC7-41F8-B810-520ACE4AB544}">
      <dgm:prSet/>
      <dgm:spPr/>
      <dgm:t>
        <a:bodyPr/>
        <a:lstStyle/>
        <a:p>
          <a:endParaRPr lang="en-IL"/>
        </a:p>
      </dgm:t>
    </dgm:pt>
    <dgm:pt modelId="{B1795243-8DFA-4F74-BA2D-1A4CFCD80206}" type="sibTrans" cxnId="{A79E928C-8BC7-41F8-B810-520ACE4AB544}">
      <dgm:prSet/>
      <dgm:spPr/>
      <dgm:t>
        <a:bodyPr/>
        <a:lstStyle/>
        <a:p>
          <a:endParaRPr lang="en-IL"/>
        </a:p>
      </dgm:t>
    </dgm:pt>
    <dgm:pt modelId="{F3974290-CB5B-408C-A7DC-DE07C6F02F0D}" type="pres">
      <dgm:prSet presAssocID="{98BA9547-4667-47AE-85F1-F1FC888928ED}" presName="hierChild1" presStyleCnt="0">
        <dgm:presLayoutVars>
          <dgm:chPref val="1"/>
          <dgm:dir val="rev"/>
          <dgm:animOne val="branch"/>
          <dgm:animLvl val="lvl"/>
          <dgm:resizeHandles/>
        </dgm:presLayoutVars>
      </dgm:prSet>
      <dgm:spPr/>
    </dgm:pt>
    <dgm:pt modelId="{86F4C9BA-8C28-41BC-8FFB-326F4D6D268C}" type="pres">
      <dgm:prSet presAssocID="{25B2D15E-6873-4BF2-A4C4-9B732689322A}" presName="hierRoot1" presStyleCnt="0"/>
      <dgm:spPr/>
    </dgm:pt>
    <dgm:pt modelId="{3F3B54CC-784D-462A-A08A-3EC9B0503FE2}" type="pres">
      <dgm:prSet presAssocID="{25B2D15E-6873-4BF2-A4C4-9B732689322A}" presName="composite" presStyleCnt="0"/>
      <dgm:spPr/>
    </dgm:pt>
    <dgm:pt modelId="{9235FF0F-AE0C-44C9-8F53-57D099B2D543}" type="pres">
      <dgm:prSet presAssocID="{25B2D15E-6873-4BF2-A4C4-9B732689322A}" presName="background" presStyleLbl="node0" presStyleIdx="0" presStyleCnt="1"/>
      <dgm:spPr/>
    </dgm:pt>
    <dgm:pt modelId="{C14DDFD4-BB5C-4821-8720-2833CD49E99B}" type="pres">
      <dgm:prSet presAssocID="{25B2D15E-6873-4BF2-A4C4-9B732689322A}" presName="text" presStyleLbl="fgAcc0" presStyleIdx="0" presStyleCnt="1">
        <dgm:presLayoutVars>
          <dgm:chPref val="3"/>
        </dgm:presLayoutVars>
      </dgm:prSet>
      <dgm:spPr/>
    </dgm:pt>
    <dgm:pt modelId="{AF867C18-0317-46CD-944D-CDA955AF8828}" type="pres">
      <dgm:prSet presAssocID="{25B2D15E-6873-4BF2-A4C4-9B732689322A}" presName="hierChild2" presStyleCnt="0"/>
      <dgm:spPr/>
    </dgm:pt>
    <dgm:pt modelId="{260981C8-53AD-4840-B522-34475BCF3ED7}" type="pres">
      <dgm:prSet presAssocID="{F3CBBEC1-4762-463D-A363-919262B4FD61}" presName="Name10" presStyleLbl="parChTrans1D2" presStyleIdx="0" presStyleCnt="3"/>
      <dgm:spPr/>
    </dgm:pt>
    <dgm:pt modelId="{E7831BF2-644E-43FF-B0C7-BFB578B5C244}" type="pres">
      <dgm:prSet presAssocID="{7513ACFB-9EC7-41F7-964C-A4018DFFF7E3}" presName="hierRoot2" presStyleCnt="0"/>
      <dgm:spPr/>
    </dgm:pt>
    <dgm:pt modelId="{8233B6CA-ECDC-4AA1-BABF-67CF799A2F30}" type="pres">
      <dgm:prSet presAssocID="{7513ACFB-9EC7-41F7-964C-A4018DFFF7E3}" presName="composite2" presStyleCnt="0"/>
      <dgm:spPr/>
    </dgm:pt>
    <dgm:pt modelId="{44306ECD-C251-49D6-922A-958B7D0179B0}" type="pres">
      <dgm:prSet presAssocID="{7513ACFB-9EC7-41F7-964C-A4018DFFF7E3}" presName="background2" presStyleLbl="node2" presStyleIdx="0" presStyleCnt="3"/>
      <dgm:spPr/>
    </dgm:pt>
    <dgm:pt modelId="{C68E590E-88DC-44C6-AD88-A17ED8ED6FF0}" type="pres">
      <dgm:prSet presAssocID="{7513ACFB-9EC7-41F7-964C-A4018DFFF7E3}" presName="text2" presStyleLbl="fgAcc2" presStyleIdx="0" presStyleCnt="3">
        <dgm:presLayoutVars>
          <dgm:chPref val="3"/>
        </dgm:presLayoutVars>
      </dgm:prSet>
      <dgm:spPr/>
    </dgm:pt>
    <dgm:pt modelId="{3DD83B1E-8412-45EF-9D0D-753A0ABE77A8}" type="pres">
      <dgm:prSet presAssocID="{7513ACFB-9EC7-41F7-964C-A4018DFFF7E3}" presName="hierChild3" presStyleCnt="0"/>
      <dgm:spPr/>
    </dgm:pt>
    <dgm:pt modelId="{D5C0F7CC-E08A-4FF2-94A5-DE41486B2A14}" type="pres">
      <dgm:prSet presAssocID="{D34A1419-E50A-4F34-87BE-704F8B7DD0FD}" presName="Name17" presStyleLbl="parChTrans1D3" presStyleIdx="0" presStyleCnt="5"/>
      <dgm:spPr/>
    </dgm:pt>
    <dgm:pt modelId="{78CA6DF9-6EE7-4982-82C4-367C3B814714}" type="pres">
      <dgm:prSet presAssocID="{67B995AD-AF8A-4BE4-9148-BFBE04D6A29F}" presName="hierRoot3" presStyleCnt="0"/>
      <dgm:spPr/>
    </dgm:pt>
    <dgm:pt modelId="{965450DD-DE9B-4F30-AA6A-9F2EF0E1AA2B}" type="pres">
      <dgm:prSet presAssocID="{67B995AD-AF8A-4BE4-9148-BFBE04D6A29F}" presName="composite3" presStyleCnt="0"/>
      <dgm:spPr/>
    </dgm:pt>
    <dgm:pt modelId="{8E440ACB-7D23-4787-AAE1-797A776B9082}" type="pres">
      <dgm:prSet presAssocID="{67B995AD-AF8A-4BE4-9148-BFBE04D6A29F}" presName="background3" presStyleLbl="node3" presStyleIdx="0" presStyleCnt="5"/>
      <dgm:spPr/>
    </dgm:pt>
    <dgm:pt modelId="{693DD5D2-91E5-4140-A279-B32C9ABA7B5F}" type="pres">
      <dgm:prSet presAssocID="{67B995AD-AF8A-4BE4-9148-BFBE04D6A29F}" presName="text3" presStyleLbl="fgAcc3" presStyleIdx="0" presStyleCnt="5">
        <dgm:presLayoutVars>
          <dgm:chPref val="3"/>
        </dgm:presLayoutVars>
      </dgm:prSet>
      <dgm:spPr/>
    </dgm:pt>
    <dgm:pt modelId="{57D53442-37FB-4FFB-B24B-E846AB287398}" type="pres">
      <dgm:prSet presAssocID="{67B995AD-AF8A-4BE4-9148-BFBE04D6A29F}" presName="hierChild4" presStyleCnt="0"/>
      <dgm:spPr/>
    </dgm:pt>
    <dgm:pt modelId="{47DAB8B6-41F2-46F9-9B1D-9E87BADA6DC4}" type="pres">
      <dgm:prSet presAssocID="{4C832209-C9D0-4130-8344-4C8081F1B414}" presName="Name23" presStyleLbl="parChTrans1D4" presStyleIdx="0" presStyleCnt="5"/>
      <dgm:spPr/>
    </dgm:pt>
    <dgm:pt modelId="{02700B54-C01E-4545-AA38-BBDC1B85E1F0}" type="pres">
      <dgm:prSet presAssocID="{3CD7DB25-700C-4840-BF23-D42AB6440327}" presName="hierRoot4" presStyleCnt="0"/>
      <dgm:spPr/>
    </dgm:pt>
    <dgm:pt modelId="{B249AB69-7190-4B2B-AFFC-95D67F69E292}" type="pres">
      <dgm:prSet presAssocID="{3CD7DB25-700C-4840-BF23-D42AB6440327}" presName="composite4" presStyleCnt="0"/>
      <dgm:spPr/>
    </dgm:pt>
    <dgm:pt modelId="{ABA7C9D0-6318-473A-B6CC-3F638A6D9E6D}" type="pres">
      <dgm:prSet presAssocID="{3CD7DB25-700C-4840-BF23-D42AB6440327}" presName="background4" presStyleLbl="node4" presStyleIdx="0" presStyleCnt="5"/>
      <dgm:spPr/>
    </dgm:pt>
    <dgm:pt modelId="{5DA8A95C-987C-487A-BDF8-349FCF7BF226}" type="pres">
      <dgm:prSet presAssocID="{3CD7DB25-700C-4840-BF23-D42AB6440327}" presName="text4" presStyleLbl="fgAcc4" presStyleIdx="0" presStyleCnt="5">
        <dgm:presLayoutVars>
          <dgm:chPref val="3"/>
        </dgm:presLayoutVars>
      </dgm:prSet>
      <dgm:spPr/>
    </dgm:pt>
    <dgm:pt modelId="{DE956556-E1E1-40E1-ADF9-97795DF3A3D7}" type="pres">
      <dgm:prSet presAssocID="{3CD7DB25-700C-4840-BF23-D42AB6440327}" presName="hierChild5" presStyleCnt="0"/>
      <dgm:spPr/>
    </dgm:pt>
    <dgm:pt modelId="{7D599CD0-7E19-4FA8-A3D2-40CBD8823A5A}" type="pres">
      <dgm:prSet presAssocID="{5C322501-6E94-4DEB-8207-49B932543DDD}" presName="Name23" presStyleLbl="parChTrans1D4" presStyleIdx="1" presStyleCnt="5"/>
      <dgm:spPr/>
    </dgm:pt>
    <dgm:pt modelId="{C3B64E9C-F108-4E67-889C-49B46522D05C}" type="pres">
      <dgm:prSet presAssocID="{4E712875-7244-4BC5-9B85-7E4B8DDCFDC6}" presName="hierRoot4" presStyleCnt="0"/>
      <dgm:spPr/>
    </dgm:pt>
    <dgm:pt modelId="{6C82A632-2957-464D-AB93-C00906729803}" type="pres">
      <dgm:prSet presAssocID="{4E712875-7244-4BC5-9B85-7E4B8DDCFDC6}" presName="composite4" presStyleCnt="0"/>
      <dgm:spPr/>
    </dgm:pt>
    <dgm:pt modelId="{E2B0BF69-AFED-4A96-A01B-B784E9469C95}" type="pres">
      <dgm:prSet presAssocID="{4E712875-7244-4BC5-9B85-7E4B8DDCFDC6}" presName="background4" presStyleLbl="node4" presStyleIdx="1" presStyleCnt="5"/>
      <dgm:spPr/>
    </dgm:pt>
    <dgm:pt modelId="{29FAD9C5-CA32-4B1A-8069-FB4B5BC6F82D}" type="pres">
      <dgm:prSet presAssocID="{4E712875-7244-4BC5-9B85-7E4B8DDCFDC6}" presName="text4" presStyleLbl="fgAcc4" presStyleIdx="1" presStyleCnt="5">
        <dgm:presLayoutVars>
          <dgm:chPref val="3"/>
        </dgm:presLayoutVars>
      </dgm:prSet>
      <dgm:spPr/>
    </dgm:pt>
    <dgm:pt modelId="{34147DF2-0F3F-4D79-860D-117DE31F4EA9}" type="pres">
      <dgm:prSet presAssocID="{4E712875-7244-4BC5-9B85-7E4B8DDCFDC6}" presName="hierChild5" presStyleCnt="0"/>
      <dgm:spPr/>
    </dgm:pt>
    <dgm:pt modelId="{6F7FC9FC-F2EE-450A-9273-933F31334292}" type="pres">
      <dgm:prSet presAssocID="{3A9D01F1-10F2-44E0-8D8D-4F0B6BA9AFFF}" presName="Name17" presStyleLbl="parChTrans1D3" presStyleIdx="1" presStyleCnt="5"/>
      <dgm:spPr/>
    </dgm:pt>
    <dgm:pt modelId="{7E2B2CA4-BF8A-4DFE-94DD-771E2306CF81}" type="pres">
      <dgm:prSet presAssocID="{B151F6AA-F5EC-45C0-98A1-78286C3AAD56}" presName="hierRoot3" presStyleCnt="0"/>
      <dgm:spPr/>
    </dgm:pt>
    <dgm:pt modelId="{2C83BCC2-627B-475E-9AD9-22BA8A43237B}" type="pres">
      <dgm:prSet presAssocID="{B151F6AA-F5EC-45C0-98A1-78286C3AAD56}" presName="composite3" presStyleCnt="0"/>
      <dgm:spPr/>
    </dgm:pt>
    <dgm:pt modelId="{33A1F5F3-7678-4D70-B319-2A0AE8A8EFBB}" type="pres">
      <dgm:prSet presAssocID="{B151F6AA-F5EC-45C0-98A1-78286C3AAD56}" presName="background3" presStyleLbl="node3" presStyleIdx="1" presStyleCnt="5"/>
      <dgm:spPr/>
    </dgm:pt>
    <dgm:pt modelId="{1F416BBC-2A5F-4FBC-84BA-234FDE1FCAA3}" type="pres">
      <dgm:prSet presAssocID="{B151F6AA-F5EC-45C0-98A1-78286C3AAD56}" presName="text3" presStyleLbl="fgAcc3" presStyleIdx="1" presStyleCnt="5">
        <dgm:presLayoutVars>
          <dgm:chPref val="3"/>
        </dgm:presLayoutVars>
      </dgm:prSet>
      <dgm:spPr/>
    </dgm:pt>
    <dgm:pt modelId="{168281F6-8E43-41D0-8B7E-F8FB69082938}" type="pres">
      <dgm:prSet presAssocID="{B151F6AA-F5EC-45C0-98A1-78286C3AAD56}" presName="hierChild4" presStyleCnt="0"/>
      <dgm:spPr/>
    </dgm:pt>
    <dgm:pt modelId="{3EA22D02-4054-4F82-A0EF-274D07EBDCA2}" type="pres">
      <dgm:prSet presAssocID="{13081638-B596-4F4D-AD07-798B5747EECC}" presName="Name23" presStyleLbl="parChTrans1D4" presStyleIdx="2" presStyleCnt="5"/>
      <dgm:spPr/>
    </dgm:pt>
    <dgm:pt modelId="{4CF4E1B7-EF17-4356-A97F-ADDA6EED50B6}" type="pres">
      <dgm:prSet presAssocID="{AB725AA8-F9A8-4CF8-ADD5-38837DAB6360}" presName="hierRoot4" presStyleCnt="0"/>
      <dgm:spPr/>
    </dgm:pt>
    <dgm:pt modelId="{E5CF83D7-8FF2-4698-9195-04F2EA1CED15}" type="pres">
      <dgm:prSet presAssocID="{AB725AA8-F9A8-4CF8-ADD5-38837DAB6360}" presName="composite4" presStyleCnt="0"/>
      <dgm:spPr/>
    </dgm:pt>
    <dgm:pt modelId="{DC2F9202-CB62-42D7-9A9F-25959D1F3466}" type="pres">
      <dgm:prSet presAssocID="{AB725AA8-F9A8-4CF8-ADD5-38837DAB6360}" presName="background4" presStyleLbl="node4" presStyleIdx="2" presStyleCnt="5"/>
      <dgm:spPr>
        <a:solidFill>
          <a:srgbClr val="00B050"/>
        </a:solidFill>
      </dgm:spPr>
    </dgm:pt>
    <dgm:pt modelId="{6CD55BB5-3DF9-4241-B3EC-C040A7BF0F70}" type="pres">
      <dgm:prSet presAssocID="{AB725AA8-F9A8-4CF8-ADD5-38837DAB6360}" presName="text4" presStyleLbl="fgAcc4" presStyleIdx="2" presStyleCnt="5">
        <dgm:presLayoutVars>
          <dgm:chPref val="3"/>
        </dgm:presLayoutVars>
      </dgm:prSet>
      <dgm:spPr/>
    </dgm:pt>
    <dgm:pt modelId="{697D348B-D55F-439B-83B5-54A72E3E54BE}" type="pres">
      <dgm:prSet presAssocID="{AB725AA8-F9A8-4CF8-ADD5-38837DAB6360}" presName="hierChild5" presStyleCnt="0"/>
      <dgm:spPr/>
    </dgm:pt>
    <dgm:pt modelId="{522A00A8-86E7-4308-8650-56A098345D43}" type="pres">
      <dgm:prSet presAssocID="{0A48316F-E334-4B72-B9D7-C7F9E48A0A19}" presName="Name17" presStyleLbl="parChTrans1D3" presStyleIdx="2" presStyleCnt="5"/>
      <dgm:spPr/>
    </dgm:pt>
    <dgm:pt modelId="{78FCAB09-B6CD-4828-937A-98B0CC767950}" type="pres">
      <dgm:prSet presAssocID="{BDA1A61D-9877-4BE0-A043-DA81E13F98BA}" presName="hierRoot3" presStyleCnt="0"/>
      <dgm:spPr/>
    </dgm:pt>
    <dgm:pt modelId="{DA026F90-2C4B-4E00-B892-082567D6B858}" type="pres">
      <dgm:prSet presAssocID="{BDA1A61D-9877-4BE0-A043-DA81E13F98BA}" presName="composite3" presStyleCnt="0"/>
      <dgm:spPr/>
    </dgm:pt>
    <dgm:pt modelId="{2945F402-F428-403F-BC26-479CF0794967}" type="pres">
      <dgm:prSet presAssocID="{BDA1A61D-9877-4BE0-A043-DA81E13F98BA}" presName="background3" presStyleLbl="node3" presStyleIdx="2" presStyleCnt="5"/>
      <dgm:spPr/>
    </dgm:pt>
    <dgm:pt modelId="{10FEB838-9455-4E93-BDAB-CC6856CC42DD}" type="pres">
      <dgm:prSet presAssocID="{BDA1A61D-9877-4BE0-A043-DA81E13F98BA}" presName="text3" presStyleLbl="fgAcc3" presStyleIdx="2" presStyleCnt="5">
        <dgm:presLayoutVars>
          <dgm:chPref val="3"/>
        </dgm:presLayoutVars>
      </dgm:prSet>
      <dgm:spPr/>
    </dgm:pt>
    <dgm:pt modelId="{A7A490E0-4CF2-4E86-9BD5-04F58FD8E70B}" type="pres">
      <dgm:prSet presAssocID="{BDA1A61D-9877-4BE0-A043-DA81E13F98BA}" presName="hierChild4" presStyleCnt="0"/>
      <dgm:spPr/>
    </dgm:pt>
    <dgm:pt modelId="{AFB85359-AD27-4C2F-AD49-FAE6A89F629B}" type="pres">
      <dgm:prSet presAssocID="{FA14D1F5-1AEE-4083-BED6-BF52B3096BAB}" presName="Name23" presStyleLbl="parChTrans1D4" presStyleIdx="3" presStyleCnt="5"/>
      <dgm:spPr/>
    </dgm:pt>
    <dgm:pt modelId="{FF24599A-511E-4C08-A3FF-8DCFBB92A82F}" type="pres">
      <dgm:prSet presAssocID="{5CC9140C-37A8-4B16-8FF5-363B663DAEE6}" presName="hierRoot4" presStyleCnt="0"/>
      <dgm:spPr/>
    </dgm:pt>
    <dgm:pt modelId="{952B662A-AC3E-4E65-A02C-F7AF1F416474}" type="pres">
      <dgm:prSet presAssocID="{5CC9140C-37A8-4B16-8FF5-363B663DAEE6}" presName="composite4" presStyleCnt="0"/>
      <dgm:spPr/>
    </dgm:pt>
    <dgm:pt modelId="{E426F463-67C9-4FF1-83C6-D4A16D1DE123}" type="pres">
      <dgm:prSet presAssocID="{5CC9140C-37A8-4B16-8FF5-363B663DAEE6}" presName="background4" presStyleLbl="node4" presStyleIdx="3" presStyleCnt="5"/>
      <dgm:spPr/>
    </dgm:pt>
    <dgm:pt modelId="{25788E45-A40B-42EC-8485-99800C592C35}" type="pres">
      <dgm:prSet presAssocID="{5CC9140C-37A8-4B16-8FF5-363B663DAEE6}" presName="text4" presStyleLbl="fgAcc4" presStyleIdx="3" presStyleCnt="5">
        <dgm:presLayoutVars>
          <dgm:chPref val="3"/>
        </dgm:presLayoutVars>
      </dgm:prSet>
      <dgm:spPr/>
    </dgm:pt>
    <dgm:pt modelId="{AA9AFE38-8422-4929-A98E-35ADDF2335D9}" type="pres">
      <dgm:prSet presAssocID="{5CC9140C-37A8-4B16-8FF5-363B663DAEE6}" presName="hierChild5" presStyleCnt="0"/>
      <dgm:spPr/>
    </dgm:pt>
    <dgm:pt modelId="{B339C971-FEE2-48C5-BDBA-732FB9EA5CC9}" type="pres">
      <dgm:prSet presAssocID="{36DCBAB9-C9E0-4BE6-A0F6-B0699B625C40}" presName="Name10" presStyleLbl="parChTrans1D2" presStyleIdx="1" presStyleCnt="3"/>
      <dgm:spPr/>
    </dgm:pt>
    <dgm:pt modelId="{74A9362B-830F-4843-BF81-4A66C0B84D90}" type="pres">
      <dgm:prSet presAssocID="{AC28FF59-E5D8-450C-8C1F-BCA2F830E4CB}" presName="hierRoot2" presStyleCnt="0"/>
      <dgm:spPr/>
    </dgm:pt>
    <dgm:pt modelId="{60297908-673A-4609-AA3D-2C6A79809159}" type="pres">
      <dgm:prSet presAssocID="{AC28FF59-E5D8-450C-8C1F-BCA2F830E4CB}" presName="composite2" presStyleCnt="0"/>
      <dgm:spPr/>
    </dgm:pt>
    <dgm:pt modelId="{DE7DCBF4-476C-4A44-A07D-A71F5DC1521F}" type="pres">
      <dgm:prSet presAssocID="{AC28FF59-E5D8-450C-8C1F-BCA2F830E4CB}" presName="background2" presStyleLbl="node2" presStyleIdx="1" presStyleCnt="3"/>
      <dgm:spPr/>
    </dgm:pt>
    <dgm:pt modelId="{0FD5B99B-2EF5-426E-87B2-9F39BF26BB13}" type="pres">
      <dgm:prSet presAssocID="{AC28FF59-E5D8-450C-8C1F-BCA2F830E4CB}" presName="text2" presStyleLbl="fgAcc2" presStyleIdx="1" presStyleCnt="3">
        <dgm:presLayoutVars>
          <dgm:chPref val="3"/>
        </dgm:presLayoutVars>
      </dgm:prSet>
      <dgm:spPr/>
    </dgm:pt>
    <dgm:pt modelId="{2732D759-7C34-46DA-88DF-64EB982CE7D0}" type="pres">
      <dgm:prSet presAssocID="{AC28FF59-E5D8-450C-8C1F-BCA2F830E4CB}" presName="hierChild3" presStyleCnt="0"/>
      <dgm:spPr/>
    </dgm:pt>
    <dgm:pt modelId="{92566A92-20E4-4052-A36F-EF2F19742D2E}" type="pres">
      <dgm:prSet presAssocID="{81AE3CE5-8E99-4BB8-B939-CDA1C7F3EFED}" presName="Name17" presStyleLbl="parChTrans1D3" presStyleIdx="3" presStyleCnt="5"/>
      <dgm:spPr/>
    </dgm:pt>
    <dgm:pt modelId="{CA0A0435-692F-445A-BE8F-5E3770897860}" type="pres">
      <dgm:prSet presAssocID="{239130AF-C233-4223-AD91-802EB398C738}" presName="hierRoot3" presStyleCnt="0"/>
      <dgm:spPr/>
    </dgm:pt>
    <dgm:pt modelId="{55CCDCF8-B5AD-42AC-9584-C0D5FF89451C}" type="pres">
      <dgm:prSet presAssocID="{239130AF-C233-4223-AD91-802EB398C738}" presName="composite3" presStyleCnt="0"/>
      <dgm:spPr/>
    </dgm:pt>
    <dgm:pt modelId="{34205F4F-CF8D-4BC1-BB33-C4D83C3D7A1B}" type="pres">
      <dgm:prSet presAssocID="{239130AF-C233-4223-AD91-802EB398C738}" presName="background3" presStyleLbl="node3" presStyleIdx="3" presStyleCnt="5"/>
      <dgm:spPr/>
    </dgm:pt>
    <dgm:pt modelId="{BA0F676F-3D83-4A98-A88E-5B39CB260C10}" type="pres">
      <dgm:prSet presAssocID="{239130AF-C233-4223-AD91-802EB398C738}" presName="text3" presStyleLbl="fgAcc3" presStyleIdx="3" presStyleCnt="5">
        <dgm:presLayoutVars>
          <dgm:chPref val="3"/>
        </dgm:presLayoutVars>
      </dgm:prSet>
      <dgm:spPr/>
    </dgm:pt>
    <dgm:pt modelId="{9DFC5F95-B59D-4839-8F44-D79B7A774C96}" type="pres">
      <dgm:prSet presAssocID="{239130AF-C233-4223-AD91-802EB398C738}" presName="hierChild4" presStyleCnt="0"/>
      <dgm:spPr/>
    </dgm:pt>
    <dgm:pt modelId="{40DBC4A6-90EA-473A-A8B3-22A7DB2F6A4B}" type="pres">
      <dgm:prSet presAssocID="{F4A9E305-4444-4E0C-9C47-1983E917BC4A}" presName="Name23" presStyleLbl="parChTrans1D4" presStyleIdx="4" presStyleCnt="5"/>
      <dgm:spPr/>
    </dgm:pt>
    <dgm:pt modelId="{787411F3-FF3D-49CA-84D1-F14C3355AACA}" type="pres">
      <dgm:prSet presAssocID="{FA8A2569-B3FE-4751-9361-BA44DE78C949}" presName="hierRoot4" presStyleCnt="0"/>
      <dgm:spPr/>
    </dgm:pt>
    <dgm:pt modelId="{CA03F950-D090-4A61-9D5F-5DA300D500A5}" type="pres">
      <dgm:prSet presAssocID="{FA8A2569-B3FE-4751-9361-BA44DE78C949}" presName="composite4" presStyleCnt="0"/>
      <dgm:spPr/>
    </dgm:pt>
    <dgm:pt modelId="{5F8336B4-C21E-495E-9A2D-342103FB554C}" type="pres">
      <dgm:prSet presAssocID="{FA8A2569-B3FE-4751-9361-BA44DE78C949}" presName="background4" presStyleLbl="node4" presStyleIdx="4" presStyleCnt="5"/>
      <dgm:spPr/>
    </dgm:pt>
    <dgm:pt modelId="{F05EA039-03C8-4EB9-95B1-556C020745E7}" type="pres">
      <dgm:prSet presAssocID="{FA8A2569-B3FE-4751-9361-BA44DE78C949}" presName="text4" presStyleLbl="fgAcc4" presStyleIdx="4" presStyleCnt="5">
        <dgm:presLayoutVars>
          <dgm:chPref val="3"/>
        </dgm:presLayoutVars>
      </dgm:prSet>
      <dgm:spPr/>
    </dgm:pt>
    <dgm:pt modelId="{658F5842-B1F7-4645-B440-4F1627FD6EB9}" type="pres">
      <dgm:prSet presAssocID="{FA8A2569-B3FE-4751-9361-BA44DE78C949}" presName="hierChild5" presStyleCnt="0"/>
      <dgm:spPr/>
    </dgm:pt>
    <dgm:pt modelId="{D7B688F5-3311-4C78-82E2-37BEAAE5B616}" type="pres">
      <dgm:prSet presAssocID="{F32A2CA2-03BB-4F9A-A9DC-42A33A07F72B}" presName="Name10" presStyleLbl="parChTrans1D2" presStyleIdx="2" presStyleCnt="3"/>
      <dgm:spPr/>
    </dgm:pt>
    <dgm:pt modelId="{FBEF1CB1-8955-4E30-9630-6C6639B4C38C}" type="pres">
      <dgm:prSet presAssocID="{662F7000-7E5B-40F0-B18B-287464FE9928}" presName="hierRoot2" presStyleCnt="0"/>
      <dgm:spPr/>
    </dgm:pt>
    <dgm:pt modelId="{96063279-E0BD-42A0-BEF8-08D4C578453F}" type="pres">
      <dgm:prSet presAssocID="{662F7000-7E5B-40F0-B18B-287464FE9928}" presName="composite2" presStyleCnt="0"/>
      <dgm:spPr/>
    </dgm:pt>
    <dgm:pt modelId="{A12A3942-2258-4F67-9239-099C72386062}" type="pres">
      <dgm:prSet presAssocID="{662F7000-7E5B-40F0-B18B-287464FE9928}" presName="background2" presStyleLbl="node2" presStyleIdx="2" presStyleCnt="3"/>
      <dgm:spPr>
        <a:solidFill>
          <a:schemeClr val="accent2">
            <a:lumMod val="75000"/>
          </a:schemeClr>
        </a:solidFill>
      </dgm:spPr>
    </dgm:pt>
    <dgm:pt modelId="{16F4C17B-84CE-4EF9-9CE4-6CB7C0F4B824}" type="pres">
      <dgm:prSet presAssocID="{662F7000-7E5B-40F0-B18B-287464FE9928}" presName="text2" presStyleLbl="fgAcc2" presStyleIdx="2" presStyleCnt="3">
        <dgm:presLayoutVars>
          <dgm:chPref val="3"/>
        </dgm:presLayoutVars>
      </dgm:prSet>
      <dgm:spPr/>
    </dgm:pt>
    <dgm:pt modelId="{A4C2B094-5007-4805-9036-61146EC75B3D}" type="pres">
      <dgm:prSet presAssocID="{662F7000-7E5B-40F0-B18B-287464FE9928}" presName="hierChild3" presStyleCnt="0"/>
      <dgm:spPr/>
    </dgm:pt>
    <dgm:pt modelId="{B8189155-444B-45C9-AB50-8018BEF4FEE8}" type="pres">
      <dgm:prSet presAssocID="{2E9D630A-2694-4D86-B96B-5986F07BCA66}" presName="Name17" presStyleLbl="parChTrans1D3" presStyleIdx="4" presStyleCnt="5"/>
      <dgm:spPr/>
    </dgm:pt>
    <dgm:pt modelId="{FF7A76A6-C5A6-4F82-B0A4-C28A0CE02E29}" type="pres">
      <dgm:prSet presAssocID="{E634FDD2-B2DF-4A72-990A-B7DE8F5E627A}" presName="hierRoot3" presStyleCnt="0"/>
      <dgm:spPr/>
    </dgm:pt>
    <dgm:pt modelId="{2E4205F5-0C0F-4DC3-B64C-A585442E27A7}" type="pres">
      <dgm:prSet presAssocID="{E634FDD2-B2DF-4A72-990A-B7DE8F5E627A}" presName="composite3" presStyleCnt="0"/>
      <dgm:spPr/>
    </dgm:pt>
    <dgm:pt modelId="{FB24300C-79BF-4613-B587-9EDE80C8AE33}" type="pres">
      <dgm:prSet presAssocID="{E634FDD2-B2DF-4A72-990A-B7DE8F5E627A}" presName="background3" presStyleLbl="node3" presStyleIdx="4" presStyleCnt="5"/>
      <dgm:spPr>
        <a:solidFill>
          <a:schemeClr val="accent2">
            <a:lumMod val="75000"/>
          </a:schemeClr>
        </a:solidFill>
      </dgm:spPr>
    </dgm:pt>
    <dgm:pt modelId="{250857AB-15B3-4436-9033-F92625AA3913}" type="pres">
      <dgm:prSet presAssocID="{E634FDD2-B2DF-4A72-990A-B7DE8F5E627A}" presName="text3" presStyleLbl="fgAcc3" presStyleIdx="4" presStyleCnt="5">
        <dgm:presLayoutVars>
          <dgm:chPref val="3"/>
        </dgm:presLayoutVars>
      </dgm:prSet>
      <dgm:spPr/>
    </dgm:pt>
    <dgm:pt modelId="{AA713DC0-867B-42BD-999C-105E797BADD4}" type="pres">
      <dgm:prSet presAssocID="{E634FDD2-B2DF-4A72-990A-B7DE8F5E627A}" presName="hierChild4" presStyleCnt="0"/>
      <dgm:spPr/>
    </dgm:pt>
  </dgm:ptLst>
  <dgm:cxnLst>
    <dgm:cxn modelId="{2F4EFB00-D86D-4A2F-8532-B033DD6FB972}" type="presOf" srcId="{0A48316F-E334-4B72-B9D7-C7F9E48A0A19}" destId="{522A00A8-86E7-4308-8650-56A098345D43}" srcOrd="0" destOrd="0" presId="urn:microsoft.com/office/officeart/2005/8/layout/hierarchy1"/>
    <dgm:cxn modelId="{74417206-F23F-45A6-805E-FFE63C694DC3}" srcId="{7513ACFB-9EC7-41F7-964C-A4018DFFF7E3}" destId="{B151F6AA-F5EC-45C0-98A1-78286C3AAD56}" srcOrd="1" destOrd="0" parTransId="{3A9D01F1-10F2-44E0-8D8D-4F0B6BA9AFFF}" sibTransId="{54FCD099-E1CA-44AF-9708-169BD9DB2171}"/>
    <dgm:cxn modelId="{F5CCA90E-D3AE-46F5-8303-6D406831AC96}" type="presOf" srcId="{AB725AA8-F9A8-4CF8-ADD5-38837DAB6360}" destId="{6CD55BB5-3DF9-4241-B3EC-C040A7BF0F70}" srcOrd="0" destOrd="0" presId="urn:microsoft.com/office/officeart/2005/8/layout/hierarchy1"/>
    <dgm:cxn modelId="{CF7E751A-1326-48B2-A46D-4D0548B4070E}" srcId="{7513ACFB-9EC7-41F7-964C-A4018DFFF7E3}" destId="{67B995AD-AF8A-4BE4-9148-BFBE04D6A29F}" srcOrd="0" destOrd="0" parTransId="{D34A1419-E50A-4F34-87BE-704F8B7DD0FD}" sibTransId="{2B1A535F-956F-4CDB-B858-79B13F4F5652}"/>
    <dgm:cxn modelId="{BE36D129-9F40-4250-9669-BB5C64F48699}" type="presOf" srcId="{FA8A2569-B3FE-4751-9361-BA44DE78C949}" destId="{F05EA039-03C8-4EB9-95B1-556C020745E7}" srcOrd="0" destOrd="0" presId="urn:microsoft.com/office/officeart/2005/8/layout/hierarchy1"/>
    <dgm:cxn modelId="{2EDC4032-139A-44F8-A7B4-869FCFA674FD}" type="presOf" srcId="{AC28FF59-E5D8-450C-8C1F-BCA2F830E4CB}" destId="{0FD5B99B-2EF5-426E-87B2-9F39BF26BB13}" srcOrd="0" destOrd="0" presId="urn:microsoft.com/office/officeart/2005/8/layout/hierarchy1"/>
    <dgm:cxn modelId="{E2B64F35-3497-42B5-897B-D66389EAD3F9}" srcId="{239130AF-C233-4223-AD91-802EB398C738}" destId="{FA8A2569-B3FE-4751-9361-BA44DE78C949}" srcOrd="0" destOrd="0" parTransId="{F4A9E305-4444-4E0C-9C47-1983E917BC4A}" sibTransId="{60D7A6C0-7A18-42F2-8431-EE7DB2F035EB}"/>
    <dgm:cxn modelId="{5907D335-46BA-43F8-8E0C-37214B6DE637}" type="presOf" srcId="{239130AF-C233-4223-AD91-802EB398C738}" destId="{BA0F676F-3D83-4A98-A88E-5B39CB260C10}" srcOrd="0" destOrd="0" presId="urn:microsoft.com/office/officeart/2005/8/layout/hierarchy1"/>
    <dgm:cxn modelId="{B1DB1336-F958-4C2E-A5AB-06EE034C186A}" type="presOf" srcId="{4E712875-7244-4BC5-9B85-7E4B8DDCFDC6}" destId="{29FAD9C5-CA32-4B1A-8069-FB4B5BC6F82D}" srcOrd="0" destOrd="0" presId="urn:microsoft.com/office/officeart/2005/8/layout/hierarchy1"/>
    <dgm:cxn modelId="{0A7A893B-3A29-4C2A-A59B-3B64FF869D3A}" srcId="{B151F6AA-F5EC-45C0-98A1-78286C3AAD56}" destId="{AB725AA8-F9A8-4CF8-ADD5-38837DAB6360}" srcOrd="0" destOrd="0" parTransId="{13081638-B596-4F4D-AD07-798B5747EECC}" sibTransId="{64FF219C-5913-4634-8494-43186E7EE528}"/>
    <dgm:cxn modelId="{0C9B3C3F-3B70-4A06-BD22-A27ECDCE1D3E}" srcId="{25B2D15E-6873-4BF2-A4C4-9B732689322A}" destId="{662F7000-7E5B-40F0-B18B-287464FE9928}" srcOrd="2" destOrd="0" parTransId="{F32A2CA2-03BB-4F9A-A9DC-42A33A07F72B}" sibTransId="{79974E06-0E3F-4A34-881F-77142FC4FE42}"/>
    <dgm:cxn modelId="{BB401961-8252-4C33-A9AC-707954CC9C8E}" type="presOf" srcId="{FA14D1F5-1AEE-4083-BED6-BF52B3096BAB}" destId="{AFB85359-AD27-4C2F-AD49-FAE6A89F629B}" srcOrd="0" destOrd="0" presId="urn:microsoft.com/office/officeart/2005/8/layout/hierarchy1"/>
    <dgm:cxn modelId="{83157468-0571-4364-AEAF-99A91D2EB078}" type="presOf" srcId="{25B2D15E-6873-4BF2-A4C4-9B732689322A}" destId="{C14DDFD4-BB5C-4821-8720-2833CD49E99B}" srcOrd="0" destOrd="0" presId="urn:microsoft.com/office/officeart/2005/8/layout/hierarchy1"/>
    <dgm:cxn modelId="{F754D569-C468-4B40-B31D-671F3302E58A}" srcId="{25B2D15E-6873-4BF2-A4C4-9B732689322A}" destId="{7513ACFB-9EC7-41F7-964C-A4018DFFF7E3}" srcOrd="0" destOrd="0" parTransId="{F3CBBEC1-4762-463D-A363-919262B4FD61}" sibTransId="{8C7E2215-A27C-4742-9D3D-557C1884C476}"/>
    <dgm:cxn modelId="{D8A05C70-DE1C-40C3-9622-60B6C896C6FE}" type="presOf" srcId="{3CD7DB25-700C-4840-BF23-D42AB6440327}" destId="{5DA8A95C-987C-487A-BDF8-349FCF7BF226}" srcOrd="0" destOrd="0" presId="urn:microsoft.com/office/officeart/2005/8/layout/hierarchy1"/>
    <dgm:cxn modelId="{F8F39C52-4FA4-462B-B5D2-F6582F0685B6}" srcId="{98BA9547-4667-47AE-85F1-F1FC888928ED}" destId="{25B2D15E-6873-4BF2-A4C4-9B732689322A}" srcOrd="0" destOrd="0" parTransId="{7E341F44-C844-40C6-97E6-99F06A1D0980}" sibTransId="{9DB31B28-5848-4E21-AF5D-4950F72497DD}"/>
    <dgm:cxn modelId="{6CA4DF75-930C-40AD-A2AC-9A286988A45E}" type="presOf" srcId="{2E9D630A-2694-4D86-B96B-5986F07BCA66}" destId="{B8189155-444B-45C9-AB50-8018BEF4FEE8}" srcOrd="0" destOrd="0" presId="urn:microsoft.com/office/officeart/2005/8/layout/hierarchy1"/>
    <dgm:cxn modelId="{735AD159-F948-4D2F-AC00-A575B55A1A0B}" type="presOf" srcId="{E634FDD2-B2DF-4A72-990A-B7DE8F5E627A}" destId="{250857AB-15B3-4436-9033-F92625AA3913}" srcOrd="0" destOrd="0" presId="urn:microsoft.com/office/officeart/2005/8/layout/hierarchy1"/>
    <dgm:cxn modelId="{FFEFF980-69DD-4918-81C1-C2EB577445EC}" type="presOf" srcId="{5C322501-6E94-4DEB-8207-49B932543DDD}" destId="{7D599CD0-7E19-4FA8-A3D2-40CBD8823A5A}" srcOrd="0" destOrd="0" presId="urn:microsoft.com/office/officeart/2005/8/layout/hierarchy1"/>
    <dgm:cxn modelId="{BB627C86-735C-4AF3-B31D-772133694F99}" type="presOf" srcId="{F3CBBEC1-4762-463D-A363-919262B4FD61}" destId="{260981C8-53AD-4840-B522-34475BCF3ED7}" srcOrd="0" destOrd="0" presId="urn:microsoft.com/office/officeart/2005/8/layout/hierarchy1"/>
    <dgm:cxn modelId="{20D63D89-8D50-4337-857F-75801537E220}" type="presOf" srcId="{4C832209-C9D0-4130-8344-4C8081F1B414}" destId="{47DAB8B6-41F2-46F9-9B1D-9E87BADA6DC4}" srcOrd="0" destOrd="0" presId="urn:microsoft.com/office/officeart/2005/8/layout/hierarchy1"/>
    <dgm:cxn modelId="{A79E928C-8BC7-41F8-B810-520ACE4AB544}" srcId="{662F7000-7E5B-40F0-B18B-287464FE9928}" destId="{E634FDD2-B2DF-4A72-990A-B7DE8F5E627A}" srcOrd="0" destOrd="0" parTransId="{2E9D630A-2694-4D86-B96B-5986F07BCA66}" sibTransId="{B1795243-8DFA-4F74-BA2D-1A4CFCD80206}"/>
    <dgm:cxn modelId="{1C9AED93-3F84-4EC6-9B81-6172DA44684D}" srcId="{BDA1A61D-9877-4BE0-A043-DA81E13F98BA}" destId="{5CC9140C-37A8-4B16-8FF5-363B663DAEE6}" srcOrd="0" destOrd="0" parTransId="{FA14D1F5-1AEE-4083-BED6-BF52B3096BAB}" sibTransId="{42B80CD9-BC8C-4C6F-AA5D-5E8CDDCEB813}"/>
    <dgm:cxn modelId="{57810C9C-8BAE-4C08-87A4-8FC373A414FC}" type="presOf" srcId="{5CC9140C-37A8-4B16-8FF5-363B663DAEE6}" destId="{25788E45-A40B-42EC-8485-99800C592C35}" srcOrd="0" destOrd="0" presId="urn:microsoft.com/office/officeart/2005/8/layout/hierarchy1"/>
    <dgm:cxn modelId="{EF84BFA9-A451-422A-AEA5-8C40160B6274}" type="presOf" srcId="{3A9D01F1-10F2-44E0-8D8D-4F0B6BA9AFFF}" destId="{6F7FC9FC-F2EE-450A-9273-933F31334292}" srcOrd="0" destOrd="0" presId="urn:microsoft.com/office/officeart/2005/8/layout/hierarchy1"/>
    <dgm:cxn modelId="{147A10AB-584D-46AA-8BB8-7AE8E1A0A6DB}" type="presOf" srcId="{67B995AD-AF8A-4BE4-9148-BFBE04D6A29F}" destId="{693DD5D2-91E5-4140-A279-B32C9ABA7B5F}" srcOrd="0" destOrd="0" presId="urn:microsoft.com/office/officeart/2005/8/layout/hierarchy1"/>
    <dgm:cxn modelId="{1B19BBAF-059C-4FBB-89A6-51FB0BCC2413}" type="presOf" srcId="{98BA9547-4667-47AE-85F1-F1FC888928ED}" destId="{F3974290-CB5B-408C-A7DC-DE07C6F02F0D}" srcOrd="0" destOrd="0" presId="urn:microsoft.com/office/officeart/2005/8/layout/hierarchy1"/>
    <dgm:cxn modelId="{EF6353B4-5162-4AD1-B8D7-A95A79969943}" type="presOf" srcId="{D34A1419-E50A-4F34-87BE-704F8B7DD0FD}" destId="{D5C0F7CC-E08A-4FF2-94A5-DE41486B2A14}" srcOrd="0" destOrd="0" presId="urn:microsoft.com/office/officeart/2005/8/layout/hierarchy1"/>
    <dgm:cxn modelId="{6DA883B8-1491-4EC1-94F5-8CA2745C60CE}" type="presOf" srcId="{7513ACFB-9EC7-41F7-964C-A4018DFFF7E3}" destId="{C68E590E-88DC-44C6-AD88-A17ED8ED6FF0}" srcOrd="0" destOrd="0" presId="urn:microsoft.com/office/officeart/2005/8/layout/hierarchy1"/>
    <dgm:cxn modelId="{8B151CBF-1B1C-4DB9-9C08-3F9683C3DAD3}" srcId="{25B2D15E-6873-4BF2-A4C4-9B732689322A}" destId="{AC28FF59-E5D8-450C-8C1F-BCA2F830E4CB}" srcOrd="1" destOrd="0" parTransId="{36DCBAB9-C9E0-4BE6-A0F6-B0699B625C40}" sibTransId="{B4ACE7E9-F7F6-4AB6-BB6C-903634707FF3}"/>
    <dgm:cxn modelId="{116180C3-4227-4C44-930E-88E03CCBBC7F}" type="presOf" srcId="{B151F6AA-F5EC-45C0-98A1-78286C3AAD56}" destId="{1F416BBC-2A5F-4FBC-84BA-234FDE1FCAA3}" srcOrd="0" destOrd="0" presId="urn:microsoft.com/office/officeart/2005/8/layout/hierarchy1"/>
    <dgm:cxn modelId="{361CC3C3-09AB-4BEC-84AD-094F58A42DFF}" srcId="{67B995AD-AF8A-4BE4-9148-BFBE04D6A29F}" destId="{3CD7DB25-700C-4840-BF23-D42AB6440327}" srcOrd="0" destOrd="0" parTransId="{4C832209-C9D0-4130-8344-4C8081F1B414}" sibTransId="{B90EE86D-EE89-4D71-8C28-635DCCEB314C}"/>
    <dgm:cxn modelId="{51725AC5-BD2A-4DC8-BE72-5B61A77B1902}" type="presOf" srcId="{662F7000-7E5B-40F0-B18B-287464FE9928}" destId="{16F4C17B-84CE-4EF9-9CE4-6CB7C0F4B824}" srcOrd="0" destOrd="0" presId="urn:microsoft.com/office/officeart/2005/8/layout/hierarchy1"/>
    <dgm:cxn modelId="{281759CF-0ADB-477F-8E7A-62E2252280A6}" srcId="{7513ACFB-9EC7-41F7-964C-A4018DFFF7E3}" destId="{BDA1A61D-9877-4BE0-A043-DA81E13F98BA}" srcOrd="2" destOrd="0" parTransId="{0A48316F-E334-4B72-B9D7-C7F9E48A0A19}" sibTransId="{17687414-D02D-4723-A95B-D37B30C48C6E}"/>
    <dgm:cxn modelId="{82E87ADB-D55D-4918-9A71-2971190626E3}" type="presOf" srcId="{F4A9E305-4444-4E0C-9C47-1983E917BC4A}" destId="{40DBC4A6-90EA-473A-A8B3-22A7DB2F6A4B}" srcOrd="0" destOrd="0" presId="urn:microsoft.com/office/officeart/2005/8/layout/hierarchy1"/>
    <dgm:cxn modelId="{94B70EDC-2340-452C-A553-7A8AE343C476}" srcId="{AC28FF59-E5D8-450C-8C1F-BCA2F830E4CB}" destId="{239130AF-C233-4223-AD91-802EB398C738}" srcOrd="0" destOrd="0" parTransId="{81AE3CE5-8E99-4BB8-B939-CDA1C7F3EFED}" sibTransId="{410B6638-51EF-4AC9-A6F5-203F1B7D475C}"/>
    <dgm:cxn modelId="{A86CDFDE-41E4-4737-890A-E82589B18835}" type="presOf" srcId="{13081638-B596-4F4D-AD07-798B5747EECC}" destId="{3EA22D02-4054-4F82-A0EF-274D07EBDCA2}" srcOrd="0" destOrd="0" presId="urn:microsoft.com/office/officeart/2005/8/layout/hierarchy1"/>
    <dgm:cxn modelId="{10EDE8F2-3211-4AE5-A0A5-F04232E3AD44}" type="presOf" srcId="{81AE3CE5-8E99-4BB8-B939-CDA1C7F3EFED}" destId="{92566A92-20E4-4052-A36F-EF2F19742D2E}" srcOrd="0" destOrd="0" presId="urn:microsoft.com/office/officeart/2005/8/layout/hierarchy1"/>
    <dgm:cxn modelId="{67C55BF4-9454-47E2-A712-38B31DA0084E}" type="presOf" srcId="{36DCBAB9-C9E0-4BE6-A0F6-B0699B625C40}" destId="{B339C971-FEE2-48C5-BDBA-732FB9EA5CC9}" srcOrd="0" destOrd="0" presId="urn:microsoft.com/office/officeart/2005/8/layout/hierarchy1"/>
    <dgm:cxn modelId="{14482EF7-860B-49FF-A018-3BF62B329080}" srcId="{67B995AD-AF8A-4BE4-9148-BFBE04D6A29F}" destId="{4E712875-7244-4BC5-9B85-7E4B8DDCFDC6}" srcOrd="1" destOrd="0" parTransId="{5C322501-6E94-4DEB-8207-49B932543DDD}" sibTransId="{B041D03A-7B41-446C-9C82-A566D22178D3}"/>
    <dgm:cxn modelId="{6A4DE9F7-B209-41DF-9D8B-0C280E5466FC}" type="presOf" srcId="{BDA1A61D-9877-4BE0-A043-DA81E13F98BA}" destId="{10FEB838-9455-4E93-BDAB-CC6856CC42DD}" srcOrd="0" destOrd="0" presId="urn:microsoft.com/office/officeart/2005/8/layout/hierarchy1"/>
    <dgm:cxn modelId="{A856C3FB-9C74-46CD-B69E-17EB2F78E00A}" type="presOf" srcId="{F32A2CA2-03BB-4F9A-A9DC-42A33A07F72B}" destId="{D7B688F5-3311-4C78-82E2-37BEAAE5B616}" srcOrd="0" destOrd="0" presId="urn:microsoft.com/office/officeart/2005/8/layout/hierarchy1"/>
    <dgm:cxn modelId="{639A1CA1-AD69-47E7-AF5A-2843B498A3BE}" type="presParOf" srcId="{F3974290-CB5B-408C-A7DC-DE07C6F02F0D}" destId="{86F4C9BA-8C28-41BC-8FFB-326F4D6D268C}" srcOrd="0" destOrd="0" presId="urn:microsoft.com/office/officeart/2005/8/layout/hierarchy1"/>
    <dgm:cxn modelId="{6BFE914E-A19F-4577-89B6-17E4B0BF6BCC}" type="presParOf" srcId="{86F4C9BA-8C28-41BC-8FFB-326F4D6D268C}" destId="{3F3B54CC-784D-462A-A08A-3EC9B0503FE2}" srcOrd="0" destOrd="0" presId="urn:microsoft.com/office/officeart/2005/8/layout/hierarchy1"/>
    <dgm:cxn modelId="{90A2242B-51BE-4EE4-A276-DB15187B841A}" type="presParOf" srcId="{3F3B54CC-784D-462A-A08A-3EC9B0503FE2}" destId="{9235FF0F-AE0C-44C9-8F53-57D099B2D543}" srcOrd="0" destOrd="0" presId="urn:microsoft.com/office/officeart/2005/8/layout/hierarchy1"/>
    <dgm:cxn modelId="{455E4738-DFC4-4B6C-8C92-74963370855B}" type="presParOf" srcId="{3F3B54CC-784D-462A-A08A-3EC9B0503FE2}" destId="{C14DDFD4-BB5C-4821-8720-2833CD49E99B}" srcOrd="1" destOrd="0" presId="urn:microsoft.com/office/officeart/2005/8/layout/hierarchy1"/>
    <dgm:cxn modelId="{40B83E90-41BA-4AA0-88BD-834D940D3683}" type="presParOf" srcId="{86F4C9BA-8C28-41BC-8FFB-326F4D6D268C}" destId="{AF867C18-0317-46CD-944D-CDA955AF8828}" srcOrd="1" destOrd="0" presId="urn:microsoft.com/office/officeart/2005/8/layout/hierarchy1"/>
    <dgm:cxn modelId="{1E0A8024-B179-494F-9599-769847AE2B64}" type="presParOf" srcId="{AF867C18-0317-46CD-944D-CDA955AF8828}" destId="{260981C8-53AD-4840-B522-34475BCF3ED7}" srcOrd="0" destOrd="0" presId="urn:microsoft.com/office/officeart/2005/8/layout/hierarchy1"/>
    <dgm:cxn modelId="{8DA821FA-1ACD-46E8-9CFC-9F9E7D75C810}" type="presParOf" srcId="{AF867C18-0317-46CD-944D-CDA955AF8828}" destId="{E7831BF2-644E-43FF-B0C7-BFB578B5C244}" srcOrd="1" destOrd="0" presId="urn:microsoft.com/office/officeart/2005/8/layout/hierarchy1"/>
    <dgm:cxn modelId="{D624C6A9-B25F-422D-B5FE-993E7C042333}" type="presParOf" srcId="{E7831BF2-644E-43FF-B0C7-BFB578B5C244}" destId="{8233B6CA-ECDC-4AA1-BABF-67CF799A2F30}" srcOrd="0" destOrd="0" presId="urn:microsoft.com/office/officeart/2005/8/layout/hierarchy1"/>
    <dgm:cxn modelId="{40BDD406-11A9-42B4-AF03-590CB6FC2AEB}" type="presParOf" srcId="{8233B6CA-ECDC-4AA1-BABF-67CF799A2F30}" destId="{44306ECD-C251-49D6-922A-958B7D0179B0}" srcOrd="0" destOrd="0" presId="urn:microsoft.com/office/officeart/2005/8/layout/hierarchy1"/>
    <dgm:cxn modelId="{25E05580-9099-47A5-90F8-72617EB227D0}" type="presParOf" srcId="{8233B6CA-ECDC-4AA1-BABF-67CF799A2F30}" destId="{C68E590E-88DC-44C6-AD88-A17ED8ED6FF0}" srcOrd="1" destOrd="0" presId="urn:microsoft.com/office/officeart/2005/8/layout/hierarchy1"/>
    <dgm:cxn modelId="{12A6B896-995C-4674-A79D-E0AE64095459}" type="presParOf" srcId="{E7831BF2-644E-43FF-B0C7-BFB578B5C244}" destId="{3DD83B1E-8412-45EF-9D0D-753A0ABE77A8}" srcOrd="1" destOrd="0" presId="urn:microsoft.com/office/officeart/2005/8/layout/hierarchy1"/>
    <dgm:cxn modelId="{6D1F964A-3F91-4F7C-B56E-738508DA8DEA}" type="presParOf" srcId="{3DD83B1E-8412-45EF-9D0D-753A0ABE77A8}" destId="{D5C0F7CC-E08A-4FF2-94A5-DE41486B2A14}" srcOrd="0" destOrd="0" presId="urn:microsoft.com/office/officeart/2005/8/layout/hierarchy1"/>
    <dgm:cxn modelId="{1A2F2421-399B-44B6-9E4F-488E72389FDA}" type="presParOf" srcId="{3DD83B1E-8412-45EF-9D0D-753A0ABE77A8}" destId="{78CA6DF9-6EE7-4982-82C4-367C3B814714}" srcOrd="1" destOrd="0" presId="urn:microsoft.com/office/officeart/2005/8/layout/hierarchy1"/>
    <dgm:cxn modelId="{3684C265-351D-4F3C-BD5D-BC0128EE5527}" type="presParOf" srcId="{78CA6DF9-6EE7-4982-82C4-367C3B814714}" destId="{965450DD-DE9B-4F30-AA6A-9F2EF0E1AA2B}" srcOrd="0" destOrd="0" presId="urn:microsoft.com/office/officeart/2005/8/layout/hierarchy1"/>
    <dgm:cxn modelId="{BF10A76A-C89F-4ABC-9C00-9BDB291A14C5}" type="presParOf" srcId="{965450DD-DE9B-4F30-AA6A-9F2EF0E1AA2B}" destId="{8E440ACB-7D23-4787-AAE1-797A776B9082}" srcOrd="0" destOrd="0" presId="urn:microsoft.com/office/officeart/2005/8/layout/hierarchy1"/>
    <dgm:cxn modelId="{21E86767-6C09-405D-B6A4-0F5173831C09}" type="presParOf" srcId="{965450DD-DE9B-4F30-AA6A-9F2EF0E1AA2B}" destId="{693DD5D2-91E5-4140-A279-B32C9ABA7B5F}" srcOrd="1" destOrd="0" presId="urn:microsoft.com/office/officeart/2005/8/layout/hierarchy1"/>
    <dgm:cxn modelId="{F8B6BECE-B32D-4E03-92FA-473F4481D945}" type="presParOf" srcId="{78CA6DF9-6EE7-4982-82C4-367C3B814714}" destId="{57D53442-37FB-4FFB-B24B-E846AB287398}" srcOrd="1" destOrd="0" presId="urn:microsoft.com/office/officeart/2005/8/layout/hierarchy1"/>
    <dgm:cxn modelId="{086BE84E-5D4C-488F-B29E-B4694CFC1944}" type="presParOf" srcId="{57D53442-37FB-4FFB-B24B-E846AB287398}" destId="{47DAB8B6-41F2-46F9-9B1D-9E87BADA6DC4}" srcOrd="0" destOrd="0" presId="urn:microsoft.com/office/officeart/2005/8/layout/hierarchy1"/>
    <dgm:cxn modelId="{ECA1C5AB-845E-4C96-B236-3C8E27796319}" type="presParOf" srcId="{57D53442-37FB-4FFB-B24B-E846AB287398}" destId="{02700B54-C01E-4545-AA38-BBDC1B85E1F0}" srcOrd="1" destOrd="0" presId="urn:microsoft.com/office/officeart/2005/8/layout/hierarchy1"/>
    <dgm:cxn modelId="{772F5681-49EA-4B61-96D5-EDA3BDB64B08}" type="presParOf" srcId="{02700B54-C01E-4545-AA38-BBDC1B85E1F0}" destId="{B249AB69-7190-4B2B-AFFC-95D67F69E292}" srcOrd="0" destOrd="0" presId="urn:microsoft.com/office/officeart/2005/8/layout/hierarchy1"/>
    <dgm:cxn modelId="{0E43080F-2342-45AA-8D16-12346E3F97D5}" type="presParOf" srcId="{B249AB69-7190-4B2B-AFFC-95D67F69E292}" destId="{ABA7C9D0-6318-473A-B6CC-3F638A6D9E6D}" srcOrd="0" destOrd="0" presId="urn:microsoft.com/office/officeart/2005/8/layout/hierarchy1"/>
    <dgm:cxn modelId="{4E7AC837-C37F-4D61-A1D9-8FEACDB7EC94}" type="presParOf" srcId="{B249AB69-7190-4B2B-AFFC-95D67F69E292}" destId="{5DA8A95C-987C-487A-BDF8-349FCF7BF226}" srcOrd="1" destOrd="0" presId="urn:microsoft.com/office/officeart/2005/8/layout/hierarchy1"/>
    <dgm:cxn modelId="{CE1340C9-1B51-4816-B63B-ED474579A3A2}" type="presParOf" srcId="{02700B54-C01E-4545-AA38-BBDC1B85E1F0}" destId="{DE956556-E1E1-40E1-ADF9-97795DF3A3D7}" srcOrd="1" destOrd="0" presId="urn:microsoft.com/office/officeart/2005/8/layout/hierarchy1"/>
    <dgm:cxn modelId="{B8CD4B39-073B-42D1-A313-5DB4D4CDEC7D}" type="presParOf" srcId="{57D53442-37FB-4FFB-B24B-E846AB287398}" destId="{7D599CD0-7E19-4FA8-A3D2-40CBD8823A5A}" srcOrd="2" destOrd="0" presId="urn:microsoft.com/office/officeart/2005/8/layout/hierarchy1"/>
    <dgm:cxn modelId="{1A7EB911-007A-406C-A7A0-790B86B03655}" type="presParOf" srcId="{57D53442-37FB-4FFB-B24B-E846AB287398}" destId="{C3B64E9C-F108-4E67-889C-49B46522D05C}" srcOrd="3" destOrd="0" presId="urn:microsoft.com/office/officeart/2005/8/layout/hierarchy1"/>
    <dgm:cxn modelId="{9BE93E7E-B2BB-494C-ADAA-3F1F9B51452E}" type="presParOf" srcId="{C3B64E9C-F108-4E67-889C-49B46522D05C}" destId="{6C82A632-2957-464D-AB93-C00906729803}" srcOrd="0" destOrd="0" presId="urn:microsoft.com/office/officeart/2005/8/layout/hierarchy1"/>
    <dgm:cxn modelId="{B3944C51-B86C-4F50-A9B7-E8D77E935488}" type="presParOf" srcId="{6C82A632-2957-464D-AB93-C00906729803}" destId="{E2B0BF69-AFED-4A96-A01B-B784E9469C95}" srcOrd="0" destOrd="0" presId="urn:microsoft.com/office/officeart/2005/8/layout/hierarchy1"/>
    <dgm:cxn modelId="{7BE013A2-03FA-4F61-B87B-973A7990171B}" type="presParOf" srcId="{6C82A632-2957-464D-AB93-C00906729803}" destId="{29FAD9C5-CA32-4B1A-8069-FB4B5BC6F82D}" srcOrd="1" destOrd="0" presId="urn:microsoft.com/office/officeart/2005/8/layout/hierarchy1"/>
    <dgm:cxn modelId="{2A67C3D4-B21D-4D40-B696-346C49BD4E8B}" type="presParOf" srcId="{C3B64E9C-F108-4E67-889C-49B46522D05C}" destId="{34147DF2-0F3F-4D79-860D-117DE31F4EA9}" srcOrd="1" destOrd="0" presId="urn:microsoft.com/office/officeart/2005/8/layout/hierarchy1"/>
    <dgm:cxn modelId="{4D9ACAD1-E76B-4082-B71B-35531772E8F9}" type="presParOf" srcId="{3DD83B1E-8412-45EF-9D0D-753A0ABE77A8}" destId="{6F7FC9FC-F2EE-450A-9273-933F31334292}" srcOrd="2" destOrd="0" presId="urn:microsoft.com/office/officeart/2005/8/layout/hierarchy1"/>
    <dgm:cxn modelId="{8571A298-2361-428A-87B1-9B622D9E3A59}" type="presParOf" srcId="{3DD83B1E-8412-45EF-9D0D-753A0ABE77A8}" destId="{7E2B2CA4-BF8A-4DFE-94DD-771E2306CF81}" srcOrd="3" destOrd="0" presId="urn:microsoft.com/office/officeart/2005/8/layout/hierarchy1"/>
    <dgm:cxn modelId="{2259FF41-1FD2-4D6D-8F7D-8ED856876F24}" type="presParOf" srcId="{7E2B2CA4-BF8A-4DFE-94DD-771E2306CF81}" destId="{2C83BCC2-627B-475E-9AD9-22BA8A43237B}" srcOrd="0" destOrd="0" presId="urn:microsoft.com/office/officeart/2005/8/layout/hierarchy1"/>
    <dgm:cxn modelId="{584AE10A-A550-44F3-88BF-C3864B0151C8}" type="presParOf" srcId="{2C83BCC2-627B-475E-9AD9-22BA8A43237B}" destId="{33A1F5F3-7678-4D70-B319-2A0AE8A8EFBB}" srcOrd="0" destOrd="0" presId="urn:microsoft.com/office/officeart/2005/8/layout/hierarchy1"/>
    <dgm:cxn modelId="{EFE952C0-0504-4612-A01A-A7A5AA441271}" type="presParOf" srcId="{2C83BCC2-627B-475E-9AD9-22BA8A43237B}" destId="{1F416BBC-2A5F-4FBC-84BA-234FDE1FCAA3}" srcOrd="1" destOrd="0" presId="urn:microsoft.com/office/officeart/2005/8/layout/hierarchy1"/>
    <dgm:cxn modelId="{AE18D33A-EF36-4896-992B-3066B20818D3}" type="presParOf" srcId="{7E2B2CA4-BF8A-4DFE-94DD-771E2306CF81}" destId="{168281F6-8E43-41D0-8B7E-F8FB69082938}" srcOrd="1" destOrd="0" presId="urn:microsoft.com/office/officeart/2005/8/layout/hierarchy1"/>
    <dgm:cxn modelId="{B110F98E-B96C-401F-9A8D-38D5CB2B4EB6}" type="presParOf" srcId="{168281F6-8E43-41D0-8B7E-F8FB69082938}" destId="{3EA22D02-4054-4F82-A0EF-274D07EBDCA2}" srcOrd="0" destOrd="0" presId="urn:microsoft.com/office/officeart/2005/8/layout/hierarchy1"/>
    <dgm:cxn modelId="{823E6D44-3161-41DA-AF6F-EF556E346EBD}" type="presParOf" srcId="{168281F6-8E43-41D0-8B7E-F8FB69082938}" destId="{4CF4E1B7-EF17-4356-A97F-ADDA6EED50B6}" srcOrd="1" destOrd="0" presId="urn:microsoft.com/office/officeart/2005/8/layout/hierarchy1"/>
    <dgm:cxn modelId="{70C8D2AF-8C7A-456A-BF36-EBDA8C3E3326}" type="presParOf" srcId="{4CF4E1B7-EF17-4356-A97F-ADDA6EED50B6}" destId="{E5CF83D7-8FF2-4698-9195-04F2EA1CED15}" srcOrd="0" destOrd="0" presId="urn:microsoft.com/office/officeart/2005/8/layout/hierarchy1"/>
    <dgm:cxn modelId="{17372098-236A-477D-94E6-D29CE0EF726A}" type="presParOf" srcId="{E5CF83D7-8FF2-4698-9195-04F2EA1CED15}" destId="{DC2F9202-CB62-42D7-9A9F-25959D1F3466}" srcOrd="0" destOrd="0" presId="urn:microsoft.com/office/officeart/2005/8/layout/hierarchy1"/>
    <dgm:cxn modelId="{42E6ACD4-8FBF-4117-9D32-8DF187E167FE}" type="presParOf" srcId="{E5CF83D7-8FF2-4698-9195-04F2EA1CED15}" destId="{6CD55BB5-3DF9-4241-B3EC-C040A7BF0F70}" srcOrd="1" destOrd="0" presId="urn:microsoft.com/office/officeart/2005/8/layout/hierarchy1"/>
    <dgm:cxn modelId="{6083787A-F18B-481B-8219-062183770C15}" type="presParOf" srcId="{4CF4E1B7-EF17-4356-A97F-ADDA6EED50B6}" destId="{697D348B-D55F-439B-83B5-54A72E3E54BE}" srcOrd="1" destOrd="0" presId="urn:microsoft.com/office/officeart/2005/8/layout/hierarchy1"/>
    <dgm:cxn modelId="{50D18079-1063-4312-87ED-316DC3284F1D}" type="presParOf" srcId="{3DD83B1E-8412-45EF-9D0D-753A0ABE77A8}" destId="{522A00A8-86E7-4308-8650-56A098345D43}" srcOrd="4" destOrd="0" presId="urn:microsoft.com/office/officeart/2005/8/layout/hierarchy1"/>
    <dgm:cxn modelId="{5DA595E7-01F8-4B03-BA67-898E4C8A28BD}" type="presParOf" srcId="{3DD83B1E-8412-45EF-9D0D-753A0ABE77A8}" destId="{78FCAB09-B6CD-4828-937A-98B0CC767950}" srcOrd="5" destOrd="0" presId="urn:microsoft.com/office/officeart/2005/8/layout/hierarchy1"/>
    <dgm:cxn modelId="{6971B4DA-D1F9-425C-9E7A-8FB4D4DAD429}" type="presParOf" srcId="{78FCAB09-B6CD-4828-937A-98B0CC767950}" destId="{DA026F90-2C4B-4E00-B892-082567D6B858}" srcOrd="0" destOrd="0" presId="urn:microsoft.com/office/officeart/2005/8/layout/hierarchy1"/>
    <dgm:cxn modelId="{3DD3E809-A643-4220-85D9-9CCD0D2843C4}" type="presParOf" srcId="{DA026F90-2C4B-4E00-B892-082567D6B858}" destId="{2945F402-F428-403F-BC26-479CF0794967}" srcOrd="0" destOrd="0" presId="urn:microsoft.com/office/officeart/2005/8/layout/hierarchy1"/>
    <dgm:cxn modelId="{27E0AA2F-C456-44FF-8238-6D0DDF311108}" type="presParOf" srcId="{DA026F90-2C4B-4E00-B892-082567D6B858}" destId="{10FEB838-9455-4E93-BDAB-CC6856CC42DD}" srcOrd="1" destOrd="0" presId="urn:microsoft.com/office/officeart/2005/8/layout/hierarchy1"/>
    <dgm:cxn modelId="{28DB4F20-5F60-4EC4-A58D-1976F5E619CE}" type="presParOf" srcId="{78FCAB09-B6CD-4828-937A-98B0CC767950}" destId="{A7A490E0-4CF2-4E86-9BD5-04F58FD8E70B}" srcOrd="1" destOrd="0" presId="urn:microsoft.com/office/officeart/2005/8/layout/hierarchy1"/>
    <dgm:cxn modelId="{2828F4AF-4EA2-4B48-A1CF-BD64472E8F40}" type="presParOf" srcId="{A7A490E0-4CF2-4E86-9BD5-04F58FD8E70B}" destId="{AFB85359-AD27-4C2F-AD49-FAE6A89F629B}" srcOrd="0" destOrd="0" presId="urn:microsoft.com/office/officeart/2005/8/layout/hierarchy1"/>
    <dgm:cxn modelId="{9EB083F7-D1A8-483D-81FF-6E0C882D45D7}" type="presParOf" srcId="{A7A490E0-4CF2-4E86-9BD5-04F58FD8E70B}" destId="{FF24599A-511E-4C08-A3FF-8DCFBB92A82F}" srcOrd="1" destOrd="0" presId="urn:microsoft.com/office/officeart/2005/8/layout/hierarchy1"/>
    <dgm:cxn modelId="{BCBA0215-5848-48EF-87FE-D9CAB6F68519}" type="presParOf" srcId="{FF24599A-511E-4C08-A3FF-8DCFBB92A82F}" destId="{952B662A-AC3E-4E65-A02C-F7AF1F416474}" srcOrd="0" destOrd="0" presId="urn:microsoft.com/office/officeart/2005/8/layout/hierarchy1"/>
    <dgm:cxn modelId="{B1AAF2C9-E480-461F-8F5A-67ABE457F9C5}" type="presParOf" srcId="{952B662A-AC3E-4E65-A02C-F7AF1F416474}" destId="{E426F463-67C9-4FF1-83C6-D4A16D1DE123}" srcOrd="0" destOrd="0" presId="urn:microsoft.com/office/officeart/2005/8/layout/hierarchy1"/>
    <dgm:cxn modelId="{2CE719F3-0D1F-49BE-9E39-CD4E03319455}" type="presParOf" srcId="{952B662A-AC3E-4E65-A02C-F7AF1F416474}" destId="{25788E45-A40B-42EC-8485-99800C592C35}" srcOrd="1" destOrd="0" presId="urn:microsoft.com/office/officeart/2005/8/layout/hierarchy1"/>
    <dgm:cxn modelId="{2AE4F8EA-2895-4749-B290-3DD2AE33C679}" type="presParOf" srcId="{FF24599A-511E-4C08-A3FF-8DCFBB92A82F}" destId="{AA9AFE38-8422-4929-A98E-35ADDF2335D9}" srcOrd="1" destOrd="0" presId="urn:microsoft.com/office/officeart/2005/8/layout/hierarchy1"/>
    <dgm:cxn modelId="{AC78A911-360E-4C9E-A8D3-C3122C12E550}" type="presParOf" srcId="{AF867C18-0317-46CD-944D-CDA955AF8828}" destId="{B339C971-FEE2-48C5-BDBA-732FB9EA5CC9}" srcOrd="2" destOrd="0" presId="urn:microsoft.com/office/officeart/2005/8/layout/hierarchy1"/>
    <dgm:cxn modelId="{DA1E0633-4C5F-473B-B5B2-88E7983CDE06}" type="presParOf" srcId="{AF867C18-0317-46CD-944D-CDA955AF8828}" destId="{74A9362B-830F-4843-BF81-4A66C0B84D90}" srcOrd="3" destOrd="0" presId="urn:microsoft.com/office/officeart/2005/8/layout/hierarchy1"/>
    <dgm:cxn modelId="{5D2769DE-D197-4CCE-A207-1A3958C2DEE4}" type="presParOf" srcId="{74A9362B-830F-4843-BF81-4A66C0B84D90}" destId="{60297908-673A-4609-AA3D-2C6A79809159}" srcOrd="0" destOrd="0" presId="urn:microsoft.com/office/officeart/2005/8/layout/hierarchy1"/>
    <dgm:cxn modelId="{70A2ABC1-C75C-4047-B518-073D91AB7D90}" type="presParOf" srcId="{60297908-673A-4609-AA3D-2C6A79809159}" destId="{DE7DCBF4-476C-4A44-A07D-A71F5DC1521F}" srcOrd="0" destOrd="0" presId="urn:microsoft.com/office/officeart/2005/8/layout/hierarchy1"/>
    <dgm:cxn modelId="{2F469F7D-E569-4FE9-BF63-9B6277889638}" type="presParOf" srcId="{60297908-673A-4609-AA3D-2C6A79809159}" destId="{0FD5B99B-2EF5-426E-87B2-9F39BF26BB13}" srcOrd="1" destOrd="0" presId="urn:microsoft.com/office/officeart/2005/8/layout/hierarchy1"/>
    <dgm:cxn modelId="{6F9C85B4-0E20-4DE6-954C-E6BB457E3B3B}" type="presParOf" srcId="{74A9362B-830F-4843-BF81-4A66C0B84D90}" destId="{2732D759-7C34-46DA-88DF-64EB982CE7D0}" srcOrd="1" destOrd="0" presId="urn:microsoft.com/office/officeart/2005/8/layout/hierarchy1"/>
    <dgm:cxn modelId="{67193AD1-AAC2-4A3B-B93B-749102AD82A1}" type="presParOf" srcId="{2732D759-7C34-46DA-88DF-64EB982CE7D0}" destId="{92566A92-20E4-4052-A36F-EF2F19742D2E}" srcOrd="0" destOrd="0" presId="urn:microsoft.com/office/officeart/2005/8/layout/hierarchy1"/>
    <dgm:cxn modelId="{49D40634-A71C-4286-B93D-206CF007A334}" type="presParOf" srcId="{2732D759-7C34-46DA-88DF-64EB982CE7D0}" destId="{CA0A0435-692F-445A-BE8F-5E3770897860}" srcOrd="1" destOrd="0" presId="urn:microsoft.com/office/officeart/2005/8/layout/hierarchy1"/>
    <dgm:cxn modelId="{7DCDDC7B-39A0-4A9B-B471-42A3C3DC1EA8}" type="presParOf" srcId="{CA0A0435-692F-445A-BE8F-5E3770897860}" destId="{55CCDCF8-B5AD-42AC-9584-C0D5FF89451C}" srcOrd="0" destOrd="0" presId="urn:microsoft.com/office/officeart/2005/8/layout/hierarchy1"/>
    <dgm:cxn modelId="{B7594657-CB03-4DA0-85C2-549846BF3DFB}" type="presParOf" srcId="{55CCDCF8-B5AD-42AC-9584-C0D5FF89451C}" destId="{34205F4F-CF8D-4BC1-BB33-C4D83C3D7A1B}" srcOrd="0" destOrd="0" presId="urn:microsoft.com/office/officeart/2005/8/layout/hierarchy1"/>
    <dgm:cxn modelId="{6AC5766E-0AEC-44B4-989F-2AB7D1744ADC}" type="presParOf" srcId="{55CCDCF8-B5AD-42AC-9584-C0D5FF89451C}" destId="{BA0F676F-3D83-4A98-A88E-5B39CB260C10}" srcOrd="1" destOrd="0" presId="urn:microsoft.com/office/officeart/2005/8/layout/hierarchy1"/>
    <dgm:cxn modelId="{CC1B602F-CAD3-4517-8923-B3FF87B30A6F}" type="presParOf" srcId="{CA0A0435-692F-445A-BE8F-5E3770897860}" destId="{9DFC5F95-B59D-4839-8F44-D79B7A774C96}" srcOrd="1" destOrd="0" presId="urn:microsoft.com/office/officeart/2005/8/layout/hierarchy1"/>
    <dgm:cxn modelId="{3537F4D9-6251-4A13-964A-6461B82FB28F}" type="presParOf" srcId="{9DFC5F95-B59D-4839-8F44-D79B7A774C96}" destId="{40DBC4A6-90EA-473A-A8B3-22A7DB2F6A4B}" srcOrd="0" destOrd="0" presId="urn:microsoft.com/office/officeart/2005/8/layout/hierarchy1"/>
    <dgm:cxn modelId="{41C33061-0AE0-418A-BBC0-8A750A7DAE9B}" type="presParOf" srcId="{9DFC5F95-B59D-4839-8F44-D79B7A774C96}" destId="{787411F3-FF3D-49CA-84D1-F14C3355AACA}" srcOrd="1" destOrd="0" presId="urn:microsoft.com/office/officeart/2005/8/layout/hierarchy1"/>
    <dgm:cxn modelId="{0EF6B4DC-3807-4F27-8EC2-3B9FA2AC01F0}" type="presParOf" srcId="{787411F3-FF3D-49CA-84D1-F14C3355AACA}" destId="{CA03F950-D090-4A61-9D5F-5DA300D500A5}" srcOrd="0" destOrd="0" presId="urn:microsoft.com/office/officeart/2005/8/layout/hierarchy1"/>
    <dgm:cxn modelId="{48D9C5F7-4A8B-44B1-9264-151201D18BD1}" type="presParOf" srcId="{CA03F950-D090-4A61-9D5F-5DA300D500A5}" destId="{5F8336B4-C21E-495E-9A2D-342103FB554C}" srcOrd="0" destOrd="0" presId="urn:microsoft.com/office/officeart/2005/8/layout/hierarchy1"/>
    <dgm:cxn modelId="{CB2C0E2D-6337-43B2-A25E-7C9484E0E1FB}" type="presParOf" srcId="{CA03F950-D090-4A61-9D5F-5DA300D500A5}" destId="{F05EA039-03C8-4EB9-95B1-556C020745E7}" srcOrd="1" destOrd="0" presId="urn:microsoft.com/office/officeart/2005/8/layout/hierarchy1"/>
    <dgm:cxn modelId="{1F4C7C53-526F-467C-A2D9-FA0D749F70A3}" type="presParOf" srcId="{787411F3-FF3D-49CA-84D1-F14C3355AACA}" destId="{658F5842-B1F7-4645-B440-4F1627FD6EB9}" srcOrd="1" destOrd="0" presId="urn:microsoft.com/office/officeart/2005/8/layout/hierarchy1"/>
    <dgm:cxn modelId="{040E3F3F-4B3B-4784-85A4-0482F6E0B3E4}" type="presParOf" srcId="{AF867C18-0317-46CD-944D-CDA955AF8828}" destId="{D7B688F5-3311-4C78-82E2-37BEAAE5B616}" srcOrd="4" destOrd="0" presId="urn:microsoft.com/office/officeart/2005/8/layout/hierarchy1"/>
    <dgm:cxn modelId="{45E80DE6-B8A8-4852-A301-1AF7CFA6E2A8}" type="presParOf" srcId="{AF867C18-0317-46CD-944D-CDA955AF8828}" destId="{FBEF1CB1-8955-4E30-9630-6C6639B4C38C}" srcOrd="5" destOrd="0" presId="urn:microsoft.com/office/officeart/2005/8/layout/hierarchy1"/>
    <dgm:cxn modelId="{2D59AF01-51B0-4B11-8283-37FB1C051849}" type="presParOf" srcId="{FBEF1CB1-8955-4E30-9630-6C6639B4C38C}" destId="{96063279-E0BD-42A0-BEF8-08D4C578453F}" srcOrd="0" destOrd="0" presId="urn:microsoft.com/office/officeart/2005/8/layout/hierarchy1"/>
    <dgm:cxn modelId="{9ADE60AA-B07D-4515-89DC-ABE7A37C554A}" type="presParOf" srcId="{96063279-E0BD-42A0-BEF8-08D4C578453F}" destId="{A12A3942-2258-4F67-9239-099C72386062}" srcOrd="0" destOrd="0" presId="urn:microsoft.com/office/officeart/2005/8/layout/hierarchy1"/>
    <dgm:cxn modelId="{6CE4F22B-A665-4343-BC50-E3FD87913A43}" type="presParOf" srcId="{96063279-E0BD-42A0-BEF8-08D4C578453F}" destId="{16F4C17B-84CE-4EF9-9CE4-6CB7C0F4B824}" srcOrd="1" destOrd="0" presId="urn:microsoft.com/office/officeart/2005/8/layout/hierarchy1"/>
    <dgm:cxn modelId="{50DC7405-6840-40B6-9C75-0889215BD0CE}" type="presParOf" srcId="{FBEF1CB1-8955-4E30-9630-6C6639B4C38C}" destId="{A4C2B094-5007-4805-9036-61146EC75B3D}" srcOrd="1" destOrd="0" presId="urn:microsoft.com/office/officeart/2005/8/layout/hierarchy1"/>
    <dgm:cxn modelId="{2028B38E-D792-4719-BA31-B253830D2016}" type="presParOf" srcId="{A4C2B094-5007-4805-9036-61146EC75B3D}" destId="{B8189155-444B-45C9-AB50-8018BEF4FEE8}" srcOrd="0" destOrd="0" presId="urn:microsoft.com/office/officeart/2005/8/layout/hierarchy1"/>
    <dgm:cxn modelId="{B4A989A1-4191-42C7-9C82-72041A5313EB}" type="presParOf" srcId="{A4C2B094-5007-4805-9036-61146EC75B3D}" destId="{FF7A76A6-C5A6-4F82-B0A4-C28A0CE02E29}" srcOrd="1" destOrd="0" presId="urn:microsoft.com/office/officeart/2005/8/layout/hierarchy1"/>
    <dgm:cxn modelId="{0201D2F5-99F9-40B5-A877-1218D4C3ACD7}" type="presParOf" srcId="{FF7A76A6-C5A6-4F82-B0A4-C28A0CE02E29}" destId="{2E4205F5-0C0F-4DC3-B64C-A585442E27A7}" srcOrd="0" destOrd="0" presId="urn:microsoft.com/office/officeart/2005/8/layout/hierarchy1"/>
    <dgm:cxn modelId="{CBCD4CF3-9E82-47AC-8529-D36D12CA5B31}" type="presParOf" srcId="{2E4205F5-0C0F-4DC3-B64C-A585442E27A7}" destId="{FB24300C-79BF-4613-B587-9EDE80C8AE33}" srcOrd="0" destOrd="0" presId="urn:microsoft.com/office/officeart/2005/8/layout/hierarchy1"/>
    <dgm:cxn modelId="{0B09E51A-9F67-4072-A522-2425ADE185F2}" type="presParOf" srcId="{2E4205F5-0C0F-4DC3-B64C-A585442E27A7}" destId="{250857AB-15B3-4436-9033-F92625AA3913}" srcOrd="1" destOrd="0" presId="urn:microsoft.com/office/officeart/2005/8/layout/hierarchy1"/>
    <dgm:cxn modelId="{1CF1DAA3-942F-48D5-8F96-E1396AF11539}" type="presParOf" srcId="{FF7A76A6-C5A6-4F82-B0A4-C28A0CE02E29}" destId="{AA713DC0-867B-42BD-999C-105E797BADD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8BA9547-4667-47AE-85F1-F1FC888928E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25B2D15E-6873-4BF2-A4C4-9B732689322A}">
      <dgm:prSet phldrT="[Text]"/>
      <dgm:spPr/>
      <dgm:t>
        <a:bodyPr/>
        <a:lstStyle/>
        <a:p>
          <a:r>
            <a:rPr lang="he-IL" dirty="0"/>
            <a:t>למעוטי חליפין</a:t>
          </a:r>
          <a:endParaRPr lang="en-IL" dirty="0"/>
        </a:p>
      </dgm:t>
    </dgm:pt>
    <dgm:pt modelId="{7E341F44-C844-40C6-97E6-99F06A1D0980}" type="parTrans" cxnId="{F8F39C52-4FA4-462B-B5D2-F6582F0685B6}">
      <dgm:prSet/>
      <dgm:spPr/>
      <dgm:t>
        <a:bodyPr/>
        <a:lstStyle/>
        <a:p>
          <a:endParaRPr lang="en-IL"/>
        </a:p>
      </dgm:t>
    </dgm:pt>
    <dgm:pt modelId="{9DB31B28-5848-4E21-AF5D-4950F72497DD}" type="sibTrans" cxnId="{F8F39C52-4FA4-462B-B5D2-F6582F0685B6}">
      <dgm:prSet/>
      <dgm:spPr/>
      <dgm:t>
        <a:bodyPr/>
        <a:lstStyle/>
        <a:p>
          <a:endParaRPr lang="en-IL"/>
        </a:p>
      </dgm:t>
    </dgm:pt>
    <dgm:pt modelId="{67B995AD-AF8A-4BE4-9148-BFBE04D6A29F}">
      <dgm:prSet phldrT="[Text]"/>
      <dgm:spPr/>
      <dgm:t>
        <a:bodyPr/>
        <a:lstStyle/>
        <a:p>
          <a:r>
            <a:rPr lang="he-IL" dirty="0"/>
            <a:t>אינו בכלל כסף</a:t>
          </a:r>
          <a:endParaRPr lang="en-IL" dirty="0"/>
        </a:p>
      </dgm:t>
    </dgm:pt>
    <dgm:pt modelId="{D34A1419-E50A-4F34-87BE-704F8B7DD0FD}" type="parTrans" cxnId="{CF7E751A-1326-48B2-A46D-4D0548B4070E}">
      <dgm:prSet/>
      <dgm:spPr/>
      <dgm:t>
        <a:bodyPr/>
        <a:lstStyle/>
        <a:p>
          <a:endParaRPr lang="en-IL"/>
        </a:p>
      </dgm:t>
    </dgm:pt>
    <dgm:pt modelId="{2B1A535F-956F-4CDB-B858-79B13F4F5652}" type="sibTrans" cxnId="{CF7E751A-1326-48B2-A46D-4D0548B4070E}">
      <dgm:prSet/>
      <dgm:spPr/>
      <dgm:t>
        <a:bodyPr/>
        <a:lstStyle/>
        <a:p>
          <a:endParaRPr lang="en-IL"/>
        </a:p>
      </dgm:t>
    </dgm:pt>
    <dgm:pt modelId="{3CD7DB25-700C-4840-BF23-D42AB6440327}">
      <dgm:prSet phldrT="[Text]"/>
      <dgm:spPr/>
      <dgm:t>
        <a:bodyPr/>
        <a:lstStyle/>
        <a:p>
          <a:r>
            <a:rPr lang="he-IL" dirty="0"/>
            <a:t>רמב"ן- וקידושי כסף הם רק בכסף</a:t>
          </a:r>
          <a:endParaRPr lang="en-IL" dirty="0"/>
        </a:p>
      </dgm:t>
    </dgm:pt>
    <dgm:pt modelId="{4C832209-C9D0-4130-8344-4C8081F1B414}" type="parTrans" cxnId="{361CC3C3-09AB-4BEC-84AD-094F58A42DFF}">
      <dgm:prSet/>
      <dgm:spPr/>
      <dgm:t>
        <a:bodyPr/>
        <a:lstStyle/>
        <a:p>
          <a:endParaRPr lang="en-IL"/>
        </a:p>
      </dgm:t>
    </dgm:pt>
    <dgm:pt modelId="{B90EE86D-EE89-4D71-8C28-635DCCEB314C}" type="sibTrans" cxnId="{361CC3C3-09AB-4BEC-84AD-094F58A42DFF}">
      <dgm:prSet/>
      <dgm:spPr/>
      <dgm:t>
        <a:bodyPr/>
        <a:lstStyle/>
        <a:p>
          <a:endParaRPr lang="en-IL"/>
        </a:p>
      </dgm:t>
    </dgm:pt>
    <dgm:pt modelId="{4E712875-7244-4BC5-9B85-7E4B8DDCFDC6}">
      <dgm:prSet phldrT="[Text]"/>
      <dgm:spPr/>
      <dgm:t>
        <a:bodyPr/>
        <a:lstStyle/>
        <a:p>
          <a:r>
            <a:rPr lang="he-IL" dirty="0"/>
            <a:t>תוס- ואינו מספיק כמו כסף להוסיפו</a:t>
          </a:r>
          <a:endParaRPr lang="en-IL" dirty="0"/>
        </a:p>
      </dgm:t>
    </dgm:pt>
    <dgm:pt modelId="{5C322501-6E94-4DEB-8207-49B932543DDD}" type="parTrans" cxnId="{14482EF7-860B-49FF-A018-3BF62B329080}">
      <dgm:prSet/>
      <dgm:spPr/>
      <dgm:t>
        <a:bodyPr/>
        <a:lstStyle/>
        <a:p>
          <a:endParaRPr lang="en-IL"/>
        </a:p>
      </dgm:t>
    </dgm:pt>
    <dgm:pt modelId="{B041D03A-7B41-446C-9C82-A566D22178D3}" type="sibTrans" cxnId="{14482EF7-860B-49FF-A018-3BF62B329080}">
      <dgm:prSet/>
      <dgm:spPr/>
      <dgm:t>
        <a:bodyPr/>
        <a:lstStyle/>
        <a:p>
          <a:endParaRPr lang="en-IL"/>
        </a:p>
      </dgm:t>
    </dgm:pt>
    <dgm:pt modelId="{AB725AA8-F9A8-4CF8-ADD5-38837DAB6360}">
      <dgm:prSet phldrT="[Text]"/>
      <dgm:spPr/>
      <dgm:t>
        <a:bodyPr/>
        <a:lstStyle/>
        <a:p>
          <a:r>
            <a:rPr lang="he-IL" dirty="0"/>
            <a:t>יש פגם בחליפין</a:t>
          </a:r>
          <a:endParaRPr lang="en-IL" dirty="0"/>
        </a:p>
      </dgm:t>
    </dgm:pt>
    <dgm:pt modelId="{13081638-B596-4F4D-AD07-798B5747EECC}" type="parTrans" cxnId="{0A7A893B-3A29-4C2A-A59B-3B64FF869D3A}">
      <dgm:prSet/>
      <dgm:spPr/>
      <dgm:t>
        <a:bodyPr/>
        <a:lstStyle/>
        <a:p>
          <a:endParaRPr lang="en-IL"/>
        </a:p>
      </dgm:t>
    </dgm:pt>
    <dgm:pt modelId="{64FF219C-5913-4634-8494-43186E7EE528}" type="sibTrans" cxnId="{0A7A893B-3A29-4C2A-A59B-3B64FF869D3A}">
      <dgm:prSet/>
      <dgm:spPr/>
      <dgm:t>
        <a:bodyPr/>
        <a:lstStyle/>
        <a:p>
          <a:endParaRPr lang="en-IL"/>
        </a:p>
      </dgm:t>
    </dgm:pt>
    <dgm:pt modelId="{239130AF-C233-4223-AD91-802EB398C738}">
      <dgm:prSet phldrT="[Text]"/>
      <dgm:spPr/>
      <dgm:t>
        <a:bodyPr/>
        <a:lstStyle/>
        <a:p>
          <a:r>
            <a:rPr lang="he-IL" dirty="0"/>
            <a:t>לא מקניה נפשה – והיא לא מסכימה לקדש</a:t>
          </a:r>
          <a:endParaRPr lang="en-IL" dirty="0"/>
        </a:p>
      </dgm:t>
    </dgm:pt>
    <dgm:pt modelId="{81AE3CE5-8E99-4BB8-B939-CDA1C7F3EFED}" type="parTrans" cxnId="{94B70EDC-2340-452C-A553-7A8AE343C476}">
      <dgm:prSet/>
      <dgm:spPr/>
      <dgm:t>
        <a:bodyPr/>
        <a:lstStyle/>
        <a:p>
          <a:endParaRPr lang="en-IL"/>
        </a:p>
      </dgm:t>
    </dgm:pt>
    <dgm:pt modelId="{410B6638-51EF-4AC9-A6F5-203F1B7D475C}" type="sibTrans" cxnId="{94B70EDC-2340-452C-A553-7A8AE343C476}">
      <dgm:prSet/>
      <dgm:spPr/>
      <dgm:t>
        <a:bodyPr/>
        <a:lstStyle/>
        <a:p>
          <a:endParaRPr lang="en-IL"/>
        </a:p>
      </dgm:t>
    </dgm:pt>
    <dgm:pt modelId="{FA8A2569-B3FE-4751-9361-BA44DE78C949}">
      <dgm:prSet phldrT="[Text]"/>
      <dgm:spPr/>
      <dgm:t>
        <a:bodyPr/>
        <a:lstStyle/>
        <a:p>
          <a:r>
            <a:rPr lang="he-IL" dirty="0"/>
            <a:t>תוס </a:t>
          </a:r>
          <a:r>
            <a:rPr lang="he-IL" dirty="0" err="1"/>
            <a:t>רא"ש</a:t>
          </a:r>
          <a:r>
            <a:rPr lang="he-IL" dirty="0"/>
            <a:t>- ואפילו קבלה והסכימה, בטלה דעתה אצל כל אדם</a:t>
          </a:r>
          <a:endParaRPr lang="en-IL" dirty="0"/>
        </a:p>
      </dgm:t>
    </dgm:pt>
    <dgm:pt modelId="{F4A9E305-4444-4E0C-9C47-1983E917BC4A}" type="parTrans" cxnId="{E2B64F35-3497-42B5-897B-D66389EAD3F9}">
      <dgm:prSet/>
      <dgm:spPr/>
      <dgm:t>
        <a:bodyPr/>
        <a:lstStyle/>
        <a:p>
          <a:endParaRPr lang="en-IL"/>
        </a:p>
      </dgm:t>
    </dgm:pt>
    <dgm:pt modelId="{60D7A6C0-7A18-42F2-8431-EE7DB2F035EB}" type="sibTrans" cxnId="{E2B64F35-3497-42B5-897B-D66389EAD3F9}">
      <dgm:prSet/>
      <dgm:spPr/>
      <dgm:t>
        <a:bodyPr/>
        <a:lstStyle/>
        <a:p>
          <a:endParaRPr lang="en-IL"/>
        </a:p>
      </dgm:t>
    </dgm:pt>
    <dgm:pt modelId="{7513ACFB-9EC7-41F7-964C-A4018DFFF7E3}">
      <dgm:prSet phldrT="[Text]"/>
      <dgm:spPr/>
      <dgm:t>
        <a:bodyPr/>
        <a:lstStyle/>
        <a:p>
          <a:r>
            <a:rPr lang="he-IL" dirty="0"/>
            <a:t>פסול מהותי</a:t>
          </a:r>
          <a:endParaRPr lang="en-IL" dirty="0"/>
        </a:p>
      </dgm:t>
    </dgm:pt>
    <dgm:pt modelId="{F3CBBEC1-4762-463D-A363-919262B4FD61}" type="parTrans" cxnId="{F754D569-C468-4B40-B31D-671F3302E58A}">
      <dgm:prSet/>
      <dgm:spPr/>
      <dgm:t>
        <a:bodyPr/>
        <a:lstStyle/>
        <a:p>
          <a:endParaRPr lang="en-IL"/>
        </a:p>
      </dgm:t>
    </dgm:pt>
    <dgm:pt modelId="{8C7E2215-A27C-4742-9D3D-557C1884C476}" type="sibTrans" cxnId="{F754D569-C468-4B40-B31D-671F3302E58A}">
      <dgm:prSet/>
      <dgm:spPr/>
      <dgm:t>
        <a:bodyPr/>
        <a:lstStyle/>
        <a:p>
          <a:endParaRPr lang="en-IL"/>
        </a:p>
      </dgm:t>
    </dgm:pt>
    <dgm:pt modelId="{AC28FF59-E5D8-450C-8C1F-BCA2F830E4CB}">
      <dgm:prSet phldrT="[Text]"/>
      <dgm:spPr/>
      <dgm:t>
        <a:bodyPr/>
        <a:lstStyle/>
        <a:p>
          <a:r>
            <a:rPr lang="he-IL" dirty="0"/>
            <a:t>פסול מציאותי</a:t>
          </a:r>
          <a:endParaRPr lang="en-IL" dirty="0"/>
        </a:p>
      </dgm:t>
    </dgm:pt>
    <dgm:pt modelId="{36DCBAB9-C9E0-4BE6-A0F6-B0699B625C40}" type="parTrans" cxnId="{8B151CBF-1B1C-4DB9-9C08-3F9683C3DAD3}">
      <dgm:prSet/>
      <dgm:spPr/>
      <dgm:t>
        <a:bodyPr/>
        <a:lstStyle/>
        <a:p>
          <a:endParaRPr lang="en-IL"/>
        </a:p>
      </dgm:t>
    </dgm:pt>
    <dgm:pt modelId="{B4ACE7E9-F7F6-4AB6-BB6C-903634707FF3}" type="sibTrans" cxnId="{8B151CBF-1B1C-4DB9-9C08-3F9683C3DAD3}">
      <dgm:prSet/>
      <dgm:spPr/>
      <dgm:t>
        <a:bodyPr/>
        <a:lstStyle/>
        <a:p>
          <a:endParaRPr lang="en-IL"/>
        </a:p>
      </dgm:t>
    </dgm:pt>
    <dgm:pt modelId="{BDA1A61D-9877-4BE0-A043-DA81E13F98BA}">
      <dgm:prSet phldrT="[Text]"/>
      <dgm:spPr/>
      <dgm:t>
        <a:bodyPr/>
        <a:lstStyle/>
        <a:p>
          <a:r>
            <a:rPr lang="he-IL" dirty="0"/>
            <a:t>לא יתכן</a:t>
          </a:r>
          <a:endParaRPr lang="en-IL" dirty="0"/>
        </a:p>
      </dgm:t>
    </dgm:pt>
    <dgm:pt modelId="{0A48316F-E334-4B72-B9D7-C7F9E48A0A19}" type="parTrans" cxnId="{281759CF-0ADB-477F-8E7A-62E2252280A6}">
      <dgm:prSet/>
      <dgm:spPr/>
      <dgm:t>
        <a:bodyPr/>
        <a:lstStyle/>
        <a:p>
          <a:endParaRPr lang="en-IL"/>
        </a:p>
      </dgm:t>
    </dgm:pt>
    <dgm:pt modelId="{17687414-D02D-4723-A95B-D37B30C48C6E}" type="sibTrans" cxnId="{281759CF-0ADB-477F-8E7A-62E2252280A6}">
      <dgm:prSet/>
      <dgm:spPr/>
      <dgm:t>
        <a:bodyPr/>
        <a:lstStyle/>
        <a:p>
          <a:endParaRPr lang="en-IL"/>
        </a:p>
      </dgm:t>
    </dgm:pt>
    <dgm:pt modelId="{5CC9140C-37A8-4B16-8FF5-363B663DAEE6}">
      <dgm:prSet phldrT="[Text]"/>
      <dgm:spPr/>
      <dgm:t>
        <a:bodyPr/>
        <a:lstStyle/>
        <a:p>
          <a:r>
            <a:rPr lang="he-IL" dirty="0" err="1"/>
            <a:t>ר"ן</a:t>
          </a:r>
          <a:r>
            <a:rPr lang="he-IL" dirty="0"/>
            <a:t>- לא יתכן שיהא קידושין בפחות מפרוטה, ולכן לא בכלל הלימוד</a:t>
          </a:r>
          <a:endParaRPr lang="en-IL" dirty="0"/>
        </a:p>
      </dgm:t>
    </dgm:pt>
    <dgm:pt modelId="{FA14D1F5-1AEE-4083-BED6-BF52B3096BAB}" type="parTrans" cxnId="{1C9AED93-3F84-4EC6-9B81-6172DA44684D}">
      <dgm:prSet/>
      <dgm:spPr/>
      <dgm:t>
        <a:bodyPr/>
        <a:lstStyle/>
        <a:p>
          <a:endParaRPr lang="en-IL"/>
        </a:p>
      </dgm:t>
    </dgm:pt>
    <dgm:pt modelId="{42B80CD9-BC8C-4C6F-AA5D-5E8CDDCEB813}" type="sibTrans" cxnId="{1C9AED93-3F84-4EC6-9B81-6172DA44684D}">
      <dgm:prSet/>
      <dgm:spPr/>
      <dgm:t>
        <a:bodyPr/>
        <a:lstStyle/>
        <a:p>
          <a:endParaRPr lang="en-IL"/>
        </a:p>
      </dgm:t>
    </dgm:pt>
    <dgm:pt modelId="{662F7000-7E5B-40F0-B18B-287464FE9928}">
      <dgm:prSet phldrT="[Text]"/>
      <dgm:spPr/>
      <dgm:t>
        <a:bodyPr/>
        <a:lstStyle/>
        <a:p>
          <a:r>
            <a:rPr lang="he-IL" dirty="0"/>
            <a:t>יש קידושי חליפין, רק אין קידושי התחייבות </a:t>
          </a:r>
          <a:endParaRPr lang="en-IL" dirty="0"/>
        </a:p>
      </dgm:t>
    </dgm:pt>
    <dgm:pt modelId="{F32A2CA2-03BB-4F9A-A9DC-42A33A07F72B}" type="parTrans" cxnId="{0C9B3C3F-3B70-4A06-BD22-A27ECDCE1D3E}">
      <dgm:prSet/>
      <dgm:spPr/>
      <dgm:t>
        <a:bodyPr/>
        <a:lstStyle/>
        <a:p>
          <a:endParaRPr lang="en-IL"/>
        </a:p>
      </dgm:t>
    </dgm:pt>
    <dgm:pt modelId="{79974E06-0E3F-4A34-881F-77142FC4FE42}" type="sibTrans" cxnId="{0C9B3C3F-3B70-4A06-BD22-A27ECDCE1D3E}">
      <dgm:prSet/>
      <dgm:spPr/>
      <dgm:t>
        <a:bodyPr/>
        <a:lstStyle/>
        <a:p>
          <a:endParaRPr lang="en-IL"/>
        </a:p>
      </dgm:t>
    </dgm:pt>
    <dgm:pt modelId="{E634FDD2-B2DF-4A72-990A-B7DE8F5E627A}">
      <dgm:prSet phldrT="[Text]"/>
      <dgm:spPr/>
      <dgm:t>
        <a:bodyPr/>
        <a:lstStyle/>
        <a:p>
          <a:r>
            <a:rPr lang="he-IL" dirty="0"/>
            <a:t>תוס רי"ד</a:t>
          </a:r>
          <a:endParaRPr lang="en-IL" dirty="0"/>
        </a:p>
      </dgm:t>
    </dgm:pt>
    <dgm:pt modelId="{2E9D630A-2694-4D86-B96B-5986F07BCA66}" type="parTrans" cxnId="{A79E928C-8BC7-41F8-B810-520ACE4AB544}">
      <dgm:prSet/>
      <dgm:spPr/>
      <dgm:t>
        <a:bodyPr/>
        <a:lstStyle/>
        <a:p>
          <a:endParaRPr lang="en-IL"/>
        </a:p>
      </dgm:t>
    </dgm:pt>
    <dgm:pt modelId="{B1795243-8DFA-4F74-BA2D-1A4CFCD80206}" type="sibTrans" cxnId="{A79E928C-8BC7-41F8-B810-520ACE4AB544}">
      <dgm:prSet/>
      <dgm:spPr/>
      <dgm:t>
        <a:bodyPr/>
        <a:lstStyle/>
        <a:p>
          <a:endParaRPr lang="en-IL"/>
        </a:p>
      </dgm:t>
    </dgm:pt>
    <dgm:pt modelId="{57F65230-A444-464F-BAE3-7C7E6B1528CD}">
      <dgm:prSet phldrT="[Text]"/>
      <dgm:spPr/>
      <dgm:t>
        <a:bodyPr/>
        <a:lstStyle/>
        <a:p>
          <a:r>
            <a:rPr lang="he-IL" dirty="0"/>
            <a:t>פגם בתוצאה</a:t>
          </a:r>
          <a:endParaRPr lang="en-IL" dirty="0"/>
        </a:p>
      </dgm:t>
    </dgm:pt>
    <dgm:pt modelId="{4E263E7B-43B4-40F4-A3DC-0BD82BAE447B}" type="parTrans" cxnId="{E3F5942C-C8B7-4662-B4AE-76DEAE36B7FB}">
      <dgm:prSet/>
      <dgm:spPr/>
      <dgm:t>
        <a:bodyPr/>
        <a:lstStyle/>
        <a:p>
          <a:endParaRPr lang="en-IL"/>
        </a:p>
      </dgm:t>
    </dgm:pt>
    <dgm:pt modelId="{BA67EF63-146A-4A29-ACA7-BE775D8F06C7}" type="sibTrans" cxnId="{E3F5942C-C8B7-4662-B4AE-76DEAE36B7FB}">
      <dgm:prSet/>
      <dgm:spPr/>
      <dgm:t>
        <a:bodyPr/>
        <a:lstStyle/>
        <a:p>
          <a:endParaRPr lang="en-IL"/>
        </a:p>
      </dgm:t>
    </dgm:pt>
    <dgm:pt modelId="{65C9AD72-5505-4C63-8BFB-4E0BB1FC5DFD}">
      <dgm:prSet phldrT="[Text]"/>
      <dgm:spPr/>
      <dgm:t>
        <a:bodyPr/>
        <a:lstStyle/>
        <a:p>
          <a:r>
            <a:rPr lang="he-IL" dirty="0"/>
            <a:t>רשב"א- קנין פחותה ויש בזה גנאי, ולא חשובה.</a:t>
          </a:r>
          <a:endParaRPr lang="en-IL" dirty="0"/>
        </a:p>
      </dgm:t>
    </dgm:pt>
    <dgm:pt modelId="{86AE10E8-A41F-41D3-8F52-666795B26E79}" type="parTrans" cxnId="{6E95DDE6-40C2-48A7-B3C9-2FFCD3BA0C1B}">
      <dgm:prSet/>
      <dgm:spPr/>
      <dgm:t>
        <a:bodyPr/>
        <a:lstStyle/>
        <a:p>
          <a:endParaRPr lang="en-IL"/>
        </a:p>
      </dgm:t>
    </dgm:pt>
    <dgm:pt modelId="{C6B317BC-10CD-4C2B-82FB-7FC0F8BEA327}" type="sibTrans" cxnId="{6E95DDE6-40C2-48A7-B3C9-2FFCD3BA0C1B}">
      <dgm:prSet/>
      <dgm:spPr/>
      <dgm:t>
        <a:bodyPr/>
        <a:lstStyle/>
        <a:p>
          <a:endParaRPr lang="en-IL"/>
        </a:p>
      </dgm:t>
    </dgm:pt>
    <dgm:pt modelId="{3F1E9BF0-FF54-4E88-9925-35C8D2C04735}">
      <dgm:prSet phldrT="[Text]"/>
      <dgm:spPr/>
      <dgm:t>
        <a:bodyPr/>
        <a:lstStyle/>
        <a:p>
          <a:r>
            <a:rPr lang="he-IL" dirty="0"/>
            <a:t>צריך שהיא תרגיש חשובה ומכובדת?</a:t>
          </a:r>
          <a:endParaRPr lang="en-IL" dirty="0"/>
        </a:p>
      </dgm:t>
    </dgm:pt>
    <dgm:pt modelId="{45AAC719-5BB8-4329-A62D-813361E47BA1}" type="parTrans" cxnId="{FD041637-9EFC-4224-A9DA-4CD221B4428A}">
      <dgm:prSet/>
      <dgm:spPr/>
      <dgm:t>
        <a:bodyPr/>
        <a:lstStyle/>
        <a:p>
          <a:endParaRPr lang="en-IL"/>
        </a:p>
      </dgm:t>
    </dgm:pt>
    <dgm:pt modelId="{EA798B60-043D-4C21-AB3D-B925ADDC03AA}" type="sibTrans" cxnId="{FD041637-9EFC-4224-A9DA-4CD221B4428A}">
      <dgm:prSet/>
      <dgm:spPr/>
      <dgm:t>
        <a:bodyPr/>
        <a:lstStyle/>
        <a:p>
          <a:endParaRPr lang="en-IL"/>
        </a:p>
      </dgm:t>
    </dgm:pt>
    <dgm:pt modelId="{5CCA5C3D-9B62-4A3B-BDEE-B80E1D1F9E06}">
      <dgm:prSet phldrT="[Text]"/>
      <dgm:spPr/>
      <dgm:t>
        <a:bodyPr/>
        <a:lstStyle/>
        <a:p>
          <a:r>
            <a:rPr lang="he-IL" dirty="0"/>
            <a:t>הקנין עצמו בסדר</a:t>
          </a:r>
          <a:endParaRPr lang="en-IL" dirty="0"/>
        </a:p>
      </dgm:t>
    </dgm:pt>
    <dgm:pt modelId="{FBB1416A-5392-40A4-B787-675606F17FAB}" type="parTrans" cxnId="{A49B69E8-DEBB-4708-BE5F-1774A63E45B3}">
      <dgm:prSet/>
      <dgm:spPr/>
      <dgm:t>
        <a:bodyPr/>
        <a:lstStyle/>
        <a:p>
          <a:endParaRPr lang="en-IL"/>
        </a:p>
      </dgm:t>
    </dgm:pt>
    <dgm:pt modelId="{1E3683DA-0489-4B22-A426-FF08CD5B96E7}" type="sibTrans" cxnId="{A49B69E8-DEBB-4708-BE5F-1774A63E45B3}">
      <dgm:prSet/>
      <dgm:spPr/>
      <dgm:t>
        <a:bodyPr/>
        <a:lstStyle/>
        <a:p>
          <a:endParaRPr lang="en-IL"/>
        </a:p>
      </dgm:t>
    </dgm:pt>
    <dgm:pt modelId="{5BCF1896-E02A-4C5E-9EA0-AB6ED015F299}">
      <dgm:prSet phldrT="[Text]"/>
      <dgm:spPr/>
      <dgm:t>
        <a:bodyPr/>
        <a:lstStyle/>
        <a:p>
          <a:r>
            <a:rPr lang="he-IL" dirty="0"/>
            <a:t>פגם במעשה קידושין</a:t>
          </a:r>
          <a:endParaRPr lang="en-IL" dirty="0"/>
        </a:p>
      </dgm:t>
    </dgm:pt>
    <dgm:pt modelId="{55D3E559-FCA8-4D00-9D8C-F3D6445C5E4D}" type="parTrans" cxnId="{2C6969CD-7061-4595-811A-41BE6D836B4B}">
      <dgm:prSet/>
      <dgm:spPr/>
      <dgm:t>
        <a:bodyPr/>
        <a:lstStyle/>
        <a:p>
          <a:endParaRPr lang="en-IL"/>
        </a:p>
      </dgm:t>
    </dgm:pt>
    <dgm:pt modelId="{CB4CCA6E-B2BA-4DE7-B600-69BF99BD648B}" type="sibTrans" cxnId="{2C6969CD-7061-4595-811A-41BE6D836B4B}">
      <dgm:prSet/>
      <dgm:spPr/>
      <dgm:t>
        <a:bodyPr/>
        <a:lstStyle/>
        <a:p>
          <a:endParaRPr lang="en-IL"/>
        </a:p>
      </dgm:t>
    </dgm:pt>
    <dgm:pt modelId="{7F687044-F485-4BE3-A9BB-C21C4A4D3443}">
      <dgm:prSet phldrT="[Text]"/>
      <dgm:spPr/>
      <dgm:t>
        <a:bodyPr/>
        <a:lstStyle/>
        <a:p>
          <a:r>
            <a:rPr lang="he-IL" dirty="0"/>
            <a:t>רש"י- גנאי הוא לה, ולכן לאו מעשה קידושין </a:t>
          </a:r>
          <a:endParaRPr lang="en-IL" dirty="0"/>
        </a:p>
      </dgm:t>
    </dgm:pt>
    <dgm:pt modelId="{ACF35DAC-20F1-4F87-A278-A039E1B75AED}" type="parTrans" cxnId="{CE717400-E7C5-4C27-BC07-CB5CFB13B1A2}">
      <dgm:prSet/>
      <dgm:spPr/>
      <dgm:t>
        <a:bodyPr/>
        <a:lstStyle/>
        <a:p>
          <a:endParaRPr lang="en-IL"/>
        </a:p>
      </dgm:t>
    </dgm:pt>
    <dgm:pt modelId="{3E909EFA-E052-43AE-B7FA-615F865EE813}" type="sibTrans" cxnId="{CE717400-E7C5-4C27-BC07-CB5CFB13B1A2}">
      <dgm:prSet/>
      <dgm:spPr/>
      <dgm:t>
        <a:bodyPr/>
        <a:lstStyle/>
        <a:p>
          <a:endParaRPr lang="en-IL"/>
        </a:p>
      </dgm:t>
    </dgm:pt>
    <dgm:pt modelId="{9264831A-6024-40F0-BC67-2012EFEE70F3}">
      <dgm:prSet phldrT="[Text]"/>
      <dgm:spPr/>
      <dgm:t>
        <a:bodyPr/>
        <a:lstStyle/>
        <a:p>
          <a:r>
            <a:rPr lang="he-IL" dirty="0"/>
            <a:t>כל דין קידושין היא שמקודשת (ואין צד קנין- רש"י לשיטתו)</a:t>
          </a:r>
          <a:endParaRPr lang="en-IL" dirty="0"/>
        </a:p>
      </dgm:t>
    </dgm:pt>
    <dgm:pt modelId="{22C0BE6A-A369-4452-9FB9-587D1B97B98F}" type="parTrans" cxnId="{0440D06C-325B-40AA-9E9C-17AE1F03DD27}">
      <dgm:prSet/>
      <dgm:spPr/>
      <dgm:t>
        <a:bodyPr/>
        <a:lstStyle/>
        <a:p>
          <a:endParaRPr lang="en-IL"/>
        </a:p>
      </dgm:t>
    </dgm:pt>
    <dgm:pt modelId="{90B06995-3450-4D16-B7EB-313815992B8E}" type="sibTrans" cxnId="{0440D06C-325B-40AA-9E9C-17AE1F03DD27}">
      <dgm:prSet/>
      <dgm:spPr/>
      <dgm:t>
        <a:bodyPr/>
        <a:lstStyle/>
        <a:p>
          <a:endParaRPr lang="en-IL"/>
        </a:p>
      </dgm:t>
    </dgm:pt>
    <dgm:pt modelId="{FBBC1B92-E87E-4EB0-83A0-EFF5BFD49C6B}">
      <dgm:prSet phldrT="[Text]"/>
      <dgm:spPr/>
      <dgm:t>
        <a:bodyPr/>
        <a:lstStyle/>
        <a:p>
          <a:r>
            <a:rPr lang="he-IL" dirty="0"/>
            <a:t>פגם בשייכות לאישות</a:t>
          </a:r>
          <a:endParaRPr lang="en-IL" dirty="0"/>
        </a:p>
      </dgm:t>
    </dgm:pt>
    <dgm:pt modelId="{79B8084C-8EC4-4111-A91E-DEA7D059FEDD}" type="parTrans" cxnId="{7DC0C6FB-0B35-421A-9FD7-B804249CC41B}">
      <dgm:prSet/>
      <dgm:spPr/>
      <dgm:t>
        <a:bodyPr/>
        <a:lstStyle/>
        <a:p>
          <a:endParaRPr lang="en-IL"/>
        </a:p>
      </dgm:t>
    </dgm:pt>
    <dgm:pt modelId="{11A491BC-63F4-403C-BA6C-8DBD518FE9D7}" type="sibTrans" cxnId="{7DC0C6FB-0B35-421A-9FD7-B804249CC41B}">
      <dgm:prSet/>
      <dgm:spPr/>
      <dgm:t>
        <a:bodyPr/>
        <a:lstStyle/>
        <a:p>
          <a:endParaRPr lang="en-IL"/>
        </a:p>
      </dgm:t>
    </dgm:pt>
    <dgm:pt modelId="{5A9E8EC6-BF10-4FD7-9663-C9EFD0F7AA41}">
      <dgm:prSet phldrT="[Text]"/>
      <dgm:spPr/>
      <dgm:t>
        <a:bodyPr/>
        <a:lstStyle/>
        <a:p>
          <a:r>
            <a:rPr lang="he-IL" dirty="0" err="1"/>
            <a:t>ר"ן</a:t>
          </a:r>
          <a:r>
            <a:rPr lang="he-IL" dirty="0"/>
            <a:t>- אנן סהדי שלא מקניה, ולכן לא שייך שכך כיוון התורה </a:t>
          </a:r>
          <a:r>
            <a:rPr lang="he-IL" dirty="0" err="1"/>
            <a:t>בקיחה</a:t>
          </a:r>
          <a:endParaRPr lang="en-IL" dirty="0"/>
        </a:p>
      </dgm:t>
    </dgm:pt>
    <dgm:pt modelId="{D87AB862-CADF-4A87-828E-F7352323F191}" type="parTrans" cxnId="{7455A39C-10B6-4290-B26A-08926D8F5510}">
      <dgm:prSet/>
      <dgm:spPr/>
      <dgm:t>
        <a:bodyPr/>
        <a:lstStyle/>
        <a:p>
          <a:endParaRPr lang="en-IL"/>
        </a:p>
      </dgm:t>
    </dgm:pt>
    <dgm:pt modelId="{0587BAB2-0C06-4A1E-8E16-C03CFFBBBD28}" type="sibTrans" cxnId="{7455A39C-10B6-4290-B26A-08926D8F5510}">
      <dgm:prSet/>
      <dgm:spPr/>
      <dgm:t>
        <a:bodyPr/>
        <a:lstStyle/>
        <a:p>
          <a:endParaRPr lang="en-IL"/>
        </a:p>
      </dgm:t>
    </dgm:pt>
    <dgm:pt modelId="{EEA93604-AF0B-42D6-854C-9615A75E0145}">
      <dgm:prSet phldrT="[Text]"/>
      <dgm:spPr/>
      <dgm:t>
        <a:bodyPr/>
        <a:lstStyle/>
        <a:p>
          <a:r>
            <a:rPr lang="he-IL" dirty="0"/>
            <a:t>צריך שיהא שייך </a:t>
          </a:r>
          <a:r>
            <a:rPr lang="he-IL" b="1" u="sng" dirty="0"/>
            <a:t>טבעי</a:t>
          </a:r>
          <a:r>
            <a:rPr lang="he-IL" dirty="0"/>
            <a:t> לאישות כדי שהתורה יכללה בדרכי קידושין</a:t>
          </a:r>
          <a:endParaRPr lang="en-IL" dirty="0"/>
        </a:p>
      </dgm:t>
    </dgm:pt>
    <dgm:pt modelId="{6A7994E5-3BF6-4E71-991F-ABD94F55AB00}" type="parTrans" cxnId="{5764BE38-3D0F-4C5F-A9D2-C4E74DED899C}">
      <dgm:prSet/>
      <dgm:spPr/>
      <dgm:t>
        <a:bodyPr/>
        <a:lstStyle/>
        <a:p>
          <a:endParaRPr lang="en-IL"/>
        </a:p>
      </dgm:t>
    </dgm:pt>
    <dgm:pt modelId="{3AB942E9-7D99-4C84-9744-6E575568266B}" type="sibTrans" cxnId="{5764BE38-3D0F-4C5F-A9D2-C4E74DED899C}">
      <dgm:prSet/>
      <dgm:spPr/>
      <dgm:t>
        <a:bodyPr/>
        <a:lstStyle/>
        <a:p>
          <a:endParaRPr lang="en-IL"/>
        </a:p>
      </dgm:t>
    </dgm:pt>
    <dgm:pt modelId="{F3974290-CB5B-408C-A7DC-DE07C6F02F0D}" type="pres">
      <dgm:prSet presAssocID="{98BA9547-4667-47AE-85F1-F1FC888928ED}" presName="hierChild1" presStyleCnt="0">
        <dgm:presLayoutVars>
          <dgm:chPref val="1"/>
          <dgm:dir val="rev"/>
          <dgm:animOne val="branch"/>
          <dgm:animLvl val="lvl"/>
          <dgm:resizeHandles/>
        </dgm:presLayoutVars>
      </dgm:prSet>
      <dgm:spPr/>
    </dgm:pt>
    <dgm:pt modelId="{86F4C9BA-8C28-41BC-8FFB-326F4D6D268C}" type="pres">
      <dgm:prSet presAssocID="{25B2D15E-6873-4BF2-A4C4-9B732689322A}" presName="hierRoot1" presStyleCnt="0"/>
      <dgm:spPr/>
    </dgm:pt>
    <dgm:pt modelId="{3F3B54CC-784D-462A-A08A-3EC9B0503FE2}" type="pres">
      <dgm:prSet presAssocID="{25B2D15E-6873-4BF2-A4C4-9B732689322A}" presName="composite" presStyleCnt="0"/>
      <dgm:spPr/>
    </dgm:pt>
    <dgm:pt modelId="{9235FF0F-AE0C-44C9-8F53-57D099B2D543}" type="pres">
      <dgm:prSet presAssocID="{25B2D15E-6873-4BF2-A4C4-9B732689322A}" presName="background" presStyleLbl="node0" presStyleIdx="0" presStyleCnt="1"/>
      <dgm:spPr/>
    </dgm:pt>
    <dgm:pt modelId="{C14DDFD4-BB5C-4821-8720-2833CD49E99B}" type="pres">
      <dgm:prSet presAssocID="{25B2D15E-6873-4BF2-A4C4-9B732689322A}" presName="text" presStyleLbl="fgAcc0" presStyleIdx="0" presStyleCnt="1">
        <dgm:presLayoutVars>
          <dgm:chPref val="3"/>
        </dgm:presLayoutVars>
      </dgm:prSet>
      <dgm:spPr/>
    </dgm:pt>
    <dgm:pt modelId="{AF867C18-0317-46CD-944D-CDA955AF8828}" type="pres">
      <dgm:prSet presAssocID="{25B2D15E-6873-4BF2-A4C4-9B732689322A}" presName="hierChild2" presStyleCnt="0"/>
      <dgm:spPr/>
    </dgm:pt>
    <dgm:pt modelId="{260981C8-53AD-4840-B522-34475BCF3ED7}" type="pres">
      <dgm:prSet presAssocID="{F3CBBEC1-4762-463D-A363-919262B4FD61}" presName="Name10" presStyleLbl="parChTrans1D2" presStyleIdx="0" presStyleCnt="3"/>
      <dgm:spPr/>
    </dgm:pt>
    <dgm:pt modelId="{E7831BF2-644E-43FF-B0C7-BFB578B5C244}" type="pres">
      <dgm:prSet presAssocID="{7513ACFB-9EC7-41F7-964C-A4018DFFF7E3}" presName="hierRoot2" presStyleCnt="0"/>
      <dgm:spPr/>
    </dgm:pt>
    <dgm:pt modelId="{8233B6CA-ECDC-4AA1-BABF-67CF799A2F30}" type="pres">
      <dgm:prSet presAssocID="{7513ACFB-9EC7-41F7-964C-A4018DFFF7E3}" presName="composite2" presStyleCnt="0"/>
      <dgm:spPr/>
    </dgm:pt>
    <dgm:pt modelId="{44306ECD-C251-49D6-922A-958B7D0179B0}" type="pres">
      <dgm:prSet presAssocID="{7513ACFB-9EC7-41F7-964C-A4018DFFF7E3}" presName="background2" presStyleLbl="node2" presStyleIdx="0" presStyleCnt="3"/>
      <dgm:spPr/>
    </dgm:pt>
    <dgm:pt modelId="{C68E590E-88DC-44C6-AD88-A17ED8ED6FF0}" type="pres">
      <dgm:prSet presAssocID="{7513ACFB-9EC7-41F7-964C-A4018DFFF7E3}" presName="text2" presStyleLbl="fgAcc2" presStyleIdx="0" presStyleCnt="3">
        <dgm:presLayoutVars>
          <dgm:chPref val="3"/>
        </dgm:presLayoutVars>
      </dgm:prSet>
      <dgm:spPr/>
    </dgm:pt>
    <dgm:pt modelId="{3DD83B1E-8412-45EF-9D0D-753A0ABE77A8}" type="pres">
      <dgm:prSet presAssocID="{7513ACFB-9EC7-41F7-964C-A4018DFFF7E3}" presName="hierChild3" presStyleCnt="0"/>
      <dgm:spPr/>
    </dgm:pt>
    <dgm:pt modelId="{D5C0F7CC-E08A-4FF2-94A5-DE41486B2A14}" type="pres">
      <dgm:prSet presAssocID="{D34A1419-E50A-4F34-87BE-704F8B7DD0FD}" presName="Name17" presStyleLbl="parChTrans1D3" presStyleIdx="0" presStyleCnt="5"/>
      <dgm:spPr/>
    </dgm:pt>
    <dgm:pt modelId="{78CA6DF9-6EE7-4982-82C4-367C3B814714}" type="pres">
      <dgm:prSet presAssocID="{67B995AD-AF8A-4BE4-9148-BFBE04D6A29F}" presName="hierRoot3" presStyleCnt="0"/>
      <dgm:spPr/>
    </dgm:pt>
    <dgm:pt modelId="{965450DD-DE9B-4F30-AA6A-9F2EF0E1AA2B}" type="pres">
      <dgm:prSet presAssocID="{67B995AD-AF8A-4BE4-9148-BFBE04D6A29F}" presName="composite3" presStyleCnt="0"/>
      <dgm:spPr/>
    </dgm:pt>
    <dgm:pt modelId="{8E440ACB-7D23-4787-AAE1-797A776B9082}" type="pres">
      <dgm:prSet presAssocID="{67B995AD-AF8A-4BE4-9148-BFBE04D6A29F}" presName="background3" presStyleLbl="node3" presStyleIdx="0" presStyleCnt="5"/>
      <dgm:spPr/>
    </dgm:pt>
    <dgm:pt modelId="{693DD5D2-91E5-4140-A279-B32C9ABA7B5F}" type="pres">
      <dgm:prSet presAssocID="{67B995AD-AF8A-4BE4-9148-BFBE04D6A29F}" presName="text3" presStyleLbl="fgAcc3" presStyleIdx="0" presStyleCnt="5">
        <dgm:presLayoutVars>
          <dgm:chPref val="3"/>
        </dgm:presLayoutVars>
      </dgm:prSet>
      <dgm:spPr/>
    </dgm:pt>
    <dgm:pt modelId="{57D53442-37FB-4FFB-B24B-E846AB287398}" type="pres">
      <dgm:prSet presAssocID="{67B995AD-AF8A-4BE4-9148-BFBE04D6A29F}" presName="hierChild4" presStyleCnt="0"/>
      <dgm:spPr/>
    </dgm:pt>
    <dgm:pt modelId="{47DAB8B6-41F2-46F9-9B1D-9E87BADA6DC4}" type="pres">
      <dgm:prSet presAssocID="{4C832209-C9D0-4130-8344-4C8081F1B414}" presName="Name23" presStyleLbl="parChTrans1D4" presStyleIdx="0" presStyleCnt="14"/>
      <dgm:spPr/>
    </dgm:pt>
    <dgm:pt modelId="{02700B54-C01E-4545-AA38-BBDC1B85E1F0}" type="pres">
      <dgm:prSet presAssocID="{3CD7DB25-700C-4840-BF23-D42AB6440327}" presName="hierRoot4" presStyleCnt="0"/>
      <dgm:spPr/>
    </dgm:pt>
    <dgm:pt modelId="{B249AB69-7190-4B2B-AFFC-95D67F69E292}" type="pres">
      <dgm:prSet presAssocID="{3CD7DB25-700C-4840-BF23-D42AB6440327}" presName="composite4" presStyleCnt="0"/>
      <dgm:spPr/>
    </dgm:pt>
    <dgm:pt modelId="{ABA7C9D0-6318-473A-B6CC-3F638A6D9E6D}" type="pres">
      <dgm:prSet presAssocID="{3CD7DB25-700C-4840-BF23-D42AB6440327}" presName="background4" presStyleLbl="node4" presStyleIdx="0" presStyleCnt="14"/>
      <dgm:spPr/>
    </dgm:pt>
    <dgm:pt modelId="{5DA8A95C-987C-487A-BDF8-349FCF7BF226}" type="pres">
      <dgm:prSet presAssocID="{3CD7DB25-700C-4840-BF23-D42AB6440327}" presName="text4" presStyleLbl="fgAcc4" presStyleIdx="0" presStyleCnt="14">
        <dgm:presLayoutVars>
          <dgm:chPref val="3"/>
        </dgm:presLayoutVars>
      </dgm:prSet>
      <dgm:spPr/>
    </dgm:pt>
    <dgm:pt modelId="{DE956556-E1E1-40E1-ADF9-97795DF3A3D7}" type="pres">
      <dgm:prSet presAssocID="{3CD7DB25-700C-4840-BF23-D42AB6440327}" presName="hierChild5" presStyleCnt="0"/>
      <dgm:spPr/>
    </dgm:pt>
    <dgm:pt modelId="{7D599CD0-7E19-4FA8-A3D2-40CBD8823A5A}" type="pres">
      <dgm:prSet presAssocID="{5C322501-6E94-4DEB-8207-49B932543DDD}" presName="Name23" presStyleLbl="parChTrans1D4" presStyleIdx="1" presStyleCnt="14"/>
      <dgm:spPr/>
    </dgm:pt>
    <dgm:pt modelId="{C3B64E9C-F108-4E67-889C-49B46522D05C}" type="pres">
      <dgm:prSet presAssocID="{4E712875-7244-4BC5-9B85-7E4B8DDCFDC6}" presName="hierRoot4" presStyleCnt="0"/>
      <dgm:spPr/>
    </dgm:pt>
    <dgm:pt modelId="{6C82A632-2957-464D-AB93-C00906729803}" type="pres">
      <dgm:prSet presAssocID="{4E712875-7244-4BC5-9B85-7E4B8DDCFDC6}" presName="composite4" presStyleCnt="0"/>
      <dgm:spPr/>
    </dgm:pt>
    <dgm:pt modelId="{E2B0BF69-AFED-4A96-A01B-B784E9469C95}" type="pres">
      <dgm:prSet presAssocID="{4E712875-7244-4BC5-9B85-7E4B8DDCFDC6}" presName="background4" presStyleLbl="node4" presStyleIdx="1" presStyleCnt="14"/>
      <dgm:spPr/>
    </dgm:pt>
    <dgm:pt modelId="{29FAD9C5-CA32-4B1A-8069-FB4B5BC6F82D}" type="pres">
      <dgm:prSet presAssocID="{4E712875-7244-4BC5-9B85-7E4B8DDCFDC6}" presName="text4" presStyleLbl="fgAcc4" presStyleIdx="1" presStyleCnt="14">
        <dgm:presLayoutVars>
          <dgm:chPref val="3"/>
        </dgm:presLayoutVars>
      </dgm:prSet>
      <dgm:spPr/>
    </dgm:pt>
    <dgm:pt modelId="{34147DF2-0F3F-4D79-860D-117DE31F4EA9}" type="pres">
      <dgm:prSet presAssocID="{4E712875-7244-4BC5-9B85-7E4B8DDCFDC6}" presName="hierChild5" presStyleCnt="0"/>
      <dgm:spPr/>
    </dgm:pt>
    <dgm:pt modelId="{DD206B28-04A0-4A39-876A-36E7543A9CB1}" type="pres">
      <dgm:prSet presAssocID="{13081638-B596-4F4D-AD07-798B5747EECC}" presName="Name17" presStyleLbl="parChTrans1D3" presStyleIdx="1" presStyleCnt="5"/>
      <dgm:spPr/>
    </dgm:pt>
    <dgm:pt modelId="{DB5D174B-DB40-4846-BBF3-FF1289C266C9}" type="pres">
      <dgm:prSet presAssocID="{AB725AA8-F9A8-4CF8-ADD5-38837DAB6360}" presName="hierRoot3" presStyleCnt="0"/>
      <dgm:spPr/>
    </dgm:pt>
    <dgm:pt modelId="{1C84CEA3-C9F8-49BD-B50F-FCA60FD0B0F0}" type="pres">
      <dgm:prSet presAssocID="{AB725AA8-F9A8-4CF8-ADD5-38837DAB6360}" presName="composite3" presStyleCnt="0"/>
      <dgm:spPr/>
    </dgm:pt>
    <dgm:pt modelId="{EB653002-5D09-4E03-AE5E-AD11ED7A94BB}" type="pres">
      <dgm:prSet presAssocID="{AB725AA8-F9A8-4CF8-ADD5-38837DAB6360}" presName="background3" presStyleLbl="node3" presStyleIdx="1" presStyleCnt="5"/>
      <dgm:spPr>
        <a:solidFill>
          <a:schemeClr val="accent6">
            <a:lumMod val="60000"/>
            <a:lumOff val="40000"/>
          </a:schemeClr>
        </a:solidFill>
      </dgm:spPr>
    </dgm:pt>
    <dgm:pt modelId="{E1EB502B-FEAC-4831-B785-7C79E9B6D210}" type="pres">
      <dgm:prSet presAssocID="{AB725AA8-F9A8-4CF8-ADD5-38837DAB6360}" presName="text3" presStyleLbl="fgAcc3" presStyleIdx="1" presStyleCnt="5">
        <dgm:presLayoutVars>
          <dgm:chPref val="3"/>
        </dgm:presLayoutVars>
      </dgm:prSet>
      <dgm:spPr/>
    </dgm:pt>
    <dgm:pt modelId="{D5190A60-AEF5-45B8-9020-89FB511E1015}" type="pres">
      <dgm:prSet presAssocID="{AB725AA8-F9A8-4CF8-ADD5-38837DAB6360}" presName="hierChild4" presStyleCnt="0"/>
      <dgm:spPr/>
    </dgm:pt>
    <dgm:pt modelId="{13252262-56DC-43FA-95B7-36DDC321A740}" type="pres">
      <dgm:prSet presAssocID="{4E263E7B-43B4-40F4-A3DC-0BD82BAE447B}" presName="Name23" presStyleLbl="parChTrans1D4" presStyleIdx="2" presStyleCnt="14"/>
      <dgm:spPr/>
    </dgm:pt>
    <dgm:pt modelId="{055E8CB3-A6DF-4D6A-8ECE-D9702454387B}" type="pres">
      <dgm:prSet presAssocID="{57F65230-A444-464F-BAE3-7C7E6B1528CD}" presName="hierRoot4" presStyleCnt="0"/>
      <dgm:spPr/>
    </dgm:pt>
    <dgm:pt modelId="{9A8870DB-4736-49ED-BE0C-10C388AFD64D}" type="pres">
      <dgm:prSet presAssocID="{57F65230-A444-464F-BAE3-7C7E6B1528CD}" presName="composite4" presStyleCnt="0"/>
      <dgm:spPr/>
    </dgm:pt>
    <dgm:pt modelId="{F2DC6244-50AD-4138-B57C-347E884BB157}" type="pres">
      <dgm:prSet presAssocID="{57F65230-A444-464F-BAE3-7C7E6B1528CD}" presName="background4" presStyleLbl="node4" presStyleIdx="2" presStyleCnt="14"/>
      <dgm:spPr/>
    </dgm:pt>
    <dgm:pt modelId="{542C7DEB-844E-4F0F-B044-B695AAD0F6D9}" type="pres">
      <dgm:prSet presAssocID="{57F65230-A444-464F-BAE3-7C7E6B1528CD}" presName="text4" presStyleLbl="fgAcc4" presStyleIdx="2" presStyleCnt="14">
        <dgm:presLayoutVars>
          <dgm:chPref val="3"/>
        </dgm:presLayoutVars>
      </dgm:prSet>
      <dgm:spPr/>
    </dgm:pt>
    <dgm:pt modelId="{954C992A-EA7B-4B26-9577-E7044EFCB3B3}" type="pres">
      <dgm:prSet presAssocID="{57F65230-A444-464F-BAE3-7C7E6B1528CD}" presName="hierChild5" presStyleCnt="0"/>
      <dgm:spPr/>
    </dgm:pt>
    <dgm:pt modelId="{DFD4927F-8587-41CD-9FB9-C69CDD5AF522}" type="pres">
      <dgm:prSet presAssocID="{86AE10E8-A41F-41D3-8F52-666795B26E79}" presName="Name23" presStyleLbl="parChTrans1D4" presStyleIdx="3" presStyleCnt="14"/>
      <dgm:spPr/>
    </dgm:pt>
    <dgm:pt modelId="{554CEE4F-8192-4FE8-AC94-542FFAF3B292}" type="pres">
      <dgm:prSet presAssocID="{65C9AD72-5505-4C63-8BFB-4E0BB1FC5DFD}" presName="hierRoot4" presStyleCnt="0"/>
      <dgm:spPr/>
    </dgm:pt>
    <dgm:pt modelId="{C2C58F54-6B46-4FF8-B69E-570D34743D2B}" type="pres">
      <dgm:prSet presAssocID="{65C9AD72-5505-4C63-8BFB-4E0BB1FC5DFD}" presName="composite4" presStyleCnt="0"/>
      <dgm:spPr/>
    </dgm:pt>
    <dgm:pt modelId="{8EC001B9-C42E-4875-8F3E-90BFFF02DC1D}" type="pres">
      <dgm:prSet presAssocID="{65C9AD72-5505-4C63-8BFB-4E0BB1FC5DFD}" presName="background4" presStyleLbl="node4" presStyleIdx="3" presStyleCnt="14"/>
      <dgm:spPr/>
    </dgm:pt>
    <dgm:pt modelId="{9B8B1531-5672-4B6C-BB5F-E89E24816441}" type="pres">
      <dgm:prSet presAssocID="{65C9AD72-5505-4C63-8BFB-4E0BB1FC5DFD}" presName="text4" presStyleLbl="fgAcc4" presStyleIdx="3" presStyleCnt="14">
        <dgm:presLayoutVars>
          <dgm:chPref val="3"/>
        </dgm:presLayoutVars>
      </dgm:prSet>
      <dgm:spPr/>
    </dgm:pt>
    <dgm:pt modelId="{0580B4F4-43C4-4053-8940-0D2D4B08E715}" type="pres">
      <dgm:prSet presAssocID="{65C9AD72-5505-4C63-8BFB-4E0BB1FC5DFD}" presName="hierChild5" presStyleCnt="0"/>
      <dgm:spPr/>
    </dgm:pt>
    <dgm:pt modelId="{C455B805-1853-4E6C-B016-600635C927D8}" type="pres">
      <dgm:prSet presAssocID="{45AAC719-5BB8-4329-A62D-813361E47BA1}" presName="Name23" presStyleLbl="parChTrans1D4" presStyleIdx="4" presStyleCnt="14"/>
      <dgm:spPr/>
    </dgm:pt>
    <dgm:pt modelId="{4B2739CC-61CD-46F9-AE6F-BD049F0FCDA9}" type="pres">
      <dgm:prSet presAssocID="{3F1E9BF0-FF54-4E88-9925-35C8D2C04735}" presName="hierRoot4" presStyleCnt="0"/>
      <dgm:spPr/>
    </dgm:pt>
    <dgm:pt modelId="{CF9805E7-85A2-436D-991C-7F9DC6D7BAE6}" type="pres">
      <dgm:prSet presAssocID="{3F1E9BF0-FF54-4E88-9925-35C8D2C04735}" presName="composite4" presStyleCnt="0"/>
      <dgm:spPr/>
    </dgm:pt>
    <dgm:pt modelId="{B5CFF163-58C9-494D-8ED3-D8A7E7387A0E}" type="pres">
      <dgm:prSet presAssocID="{3F1E9BF0-FF54-4E88-9925-35C8D2C04735}" presName="background4" presStyleLbl="node4" presStyleIdx="4" presStyleCnt="14"/>
      <dgm:spPr/>
    </dgm:pt>
    <dgm:pt modelId="{C836FF0A-C482-42DF-B67E-D4E0C8AFD124}" type="pres">
      <dgm:prSet presAssocID="{3F1E9BF0-FF54-4E88-9925-35C8D2C04735}" presName="text4" presStyleLbl="fgAcc4" presStyleIdx="4" presStyleCnt="14">
        <dgm:presLayoutVars>
          <dgm:chPref val="3"/>
        </dgm:presLayoutVars>
      </dgm:prSet>
      <dgm:spPr/>
    </dgm:pt>
    <dgm:pt modelId="{D964646F-4C09-4E1E-85CF-2B923181FAD8}" type="pres">
      <dgm:prSet presAssocID="{3F1E9BF0-FF54-4E88-9925-35C8D2C04735}" presName="hierChild5" presStyleCnt="0"/>
      <dgm:spPr/>
    </dgm:pt>
    <dgm:pt modelId="{2382BD18-A243-4AC7-823B-32E939E67584}" type="pres">
      <dgm:prSet presAssocID="{FBB1416A-5392-40A4-B787-675606F17FAB}" presName="Name23" presStyleLbl="parChTrans1D4" presStyleIdx="5" presStyleCnt="14"/>
      <dgm:spPr/>
    </dgm:pt>
    <dgm:pt modelId="{BC30D7EB-AD9B-4868-8A16-43476F22C953}" type="pres">
      <dgm:prSet presAssocID="{5CCA5C3D-9B62-4A3B-BDEE-B80E1D1F9E06}" presName="hierRoot4" presStyleCnt="0"/>
      <dgm:spPr/>
    </dgm:pt>
    <dgm:pt modelId="{21DCDDE9-0FA2-4626-99A9-32CCF33510E3}" type="pres">
      <dgm:prSet presAssocID="{5CCA5C3D-9B62-4A3B-BDEE-B80E1D1F9E06}" presName="composite4" presStyleCnt="0"/>
      <dgm:spPr/>
    </dgm:pt>
    <dgm:pt modelId="{3E6490B2-6E8C-43F7-AFF7-4CB44063DB67}" type="pres">
      <dgm:prSet presAssocID="{5CCA5C3D-9B62-4A3B-BDEE-B80E1D1F9E06}" presName="background4" presStyleLbl="node4" presStyleIdx="5" presStyleCnt="14"/>
      <dgm:spPr/>
    </dgm:pt>
    <dgm:pt modelId="{C8825371-6207-4936-A152-1B4E71C8FF58}" type="pres">
      <dgm:prSet presAssocID="{5CCA5C3D-9B62-4A3B-BDEE-B80E1D1F9E06}" presName="text4" presStyleLbl="fgAcc4" presStyleIdx="5" presStyleCnt="14">
        <dgm:presLayoutVars>
          <dgm:chPref val="3"/>
        </dgm:presLayoutVars>
      </dgm:prSet>
      <dgm:spPr/>
    </dgm:pt>
    <dgm:pt modelId="{C9B7EC57-8916-42CD-A009-35BC814A1407}" type="pres">
      <dgm:prSet presAssocID="{5CCA5C3D-9B62-4A3B-BDEE-B80E1D1F9E06}" presName="hierChild5" presStyleCnt="0"/>
      <dgm:spPr/>
    </dgm:pt>
    <dgm:pt modelId="{7DA750D4-2149-4492-BB66-3438D8C9AB65}" type="pres">
      <dgm:prSet presAssocID="{55D3E559-FCA8-4D00-9D8C-F3D6445C5E4D}" presName="Name23" presStyleLbl="parChTrans1D4" presStyleIdx="6" presStyleCnt="14"/>
      <dgm:spPr/>
    </dgm:pt>
    <dgm:pt modelId="{86E57005-7991-42D1-9127-E99004134389}" type="pres">
      <dgm:prSet presAssocID="{5BCF1896-E02A-4C5E-9EA0-AB6ED015F299}" presName="hierRoot4" presStyleCnt="0"/>
      <dgm:spPr/>
    </dgm:pt>
    <dgm:pt modelId="{0A176066-722E-4423-B203-9F7CE5A46991}" type="pres">
      <dgm:prSet presAssocID="{5BCF1896-E02A-4C5E-9EA0-AB6ED015F299}" presName="composite4" presStyleCnt="0"/>
      <dgm:spPr/>
    </dgm:pt>
    <dgm:pt modelId="{759D817E-F2FA-4629-AEF6-8B911215031A}" type="pres">
      <dgm:prSet presAssocID="{5BCF1896-E02A-4C5E-9EA0-AB6ED015F299}" presName="background4" presStyleLbl="node4" presStyleIdx="6" presStyleCnt="14"/>
      <dgm:spPr/>
    </dgm:pt>
    <dgm:pt modelId="{4E55FD20-8A1D-4ADE-BDD4-3D0EE5B3105C}" type="pres">
      <dgm:prSet presAssocID="{5BCF1896-E02A-4C5E-9EA0-AB6ED015F299}" presName="text4" presStyleLbl="fgAcc4" presStyleIdx="6" presStyleCnt="14">
        <dgm:presLayoutVars>
          <dgm:chPref val="3"/>
        </dgm:presLayoutVars>
      </dgm:prSet>
      <dgm:spPr/>
    </dgm:pt>
    <dgm:pt modelId="{5264149A-3CCE-4059-B5F3-FA3E9F55A9C4}" type="pres">
      <dgm:prSet presAssocID="{5BCF1896-E02A-4C5E-9EA0-AB6ED015F299}" presName="hierChild5" presStyleCnt="0"/>
      <dgm:spPr/>
    </dgm:pt>
    <dgm:pt modelId="{709313CA-F57F-4B55-B636-B1AB513EDC3D}" type="pres">
      <dgm:prSet presAssocID="{ACF35DAC-20F1-4F87-A278-A039E1B75AED}" presName="Name23" presStyleLbl="parChTrans1D4" presStyleIdx="7" presStyleCnt="14"/>
      <dgm:spPr/>
    </dgm:pt>
    <dgm:pt modelId="{9908A44B-8962-457B-95A7-D6423B4E6527}" type="pres">
      <dgm:prSet presAssocID="{7F687044-F485-4BE3-A9BB-C21C4A4D3443}" presName="hierRoot4" presStyleCnt="0"/>
      <dgm:spPr/>
    </dgm:pt>
    <dgm:pt modelId="{6AAA66C4-8655-4A3B-996F-33073F052410}" type="pres">
      <dgm:prSet presAssocID="{7F687044-F485-4BE3-A9BB-C21C4A4D3443}" presName="composite4" presStyleCnt="0"/>
      <dgm:spPr/>
    </dgm:pt>
    <dgm:pt modelId="{E349BE6F-0139-4F1D-AFED-71A4E71B38AE}" type="pres">
      <dgm:prSet presAssocID="{7F687044-F485-4BE3-A9BB-C21C4A4D3443}" presName="background4" presStyleLbl="node4" presStyleIdx="7" presStyleCnt="14"/>
      <dgm:spPr/>
    </dgm:pt>
    <dgm:pt modelId="{B0F5C4B5-3A05-4214-8807-F277A41A4CF3}" type="pres">
      <dgm:prSet presAssocID="{7F687044-F485-4BE3-A9BB-C21C4A4D3443}" presName="text4" presStyleLbl="fgAcc4" presStyleIdx="7" presStyleCnt="14">
        <dgm:presLayoutVars>
          <dgm:chPref val="3"/>
        </dgm:presLayoutVars>
      </dgm:prSet>
      <dgm:spPr/>
    </dgm:pt>
    <dgm:pt modelId="{8C8CE507-C27D-4C31-A24F-868893D17168}" type="pres">
      <dgm:prSet presAssocID="{7F687044-F485-4BE3-A9BB-C21C4A4D3443}" presName="hierChild5" presStyleCnt="0"/>
      <dgm:spPr/>
    </dgm:pt>
    <dgm:pt modelId="{3E9B32B2-81A7-426E-BE41-A29BE6957527}" type="pres">
      <dgm:prSet presAssocID="{22C0BE6A-A369-4452-9FB9-587D1B97B98F}" presName="Name23" presStyleLbl="parChTrans1D4" presStyleIdx="8" presStyleCnt="14"/>
      <dgm:spPr/>
    </dgm:pt>
    <dgm:pt modelId="{F05C9D4E-BD2A-4138-8A58-5D47670D123C}" type="pres">
      <dgm:prSet presAssocID="{9264831A-6024-40F0-BC67-2012EFEE70F3}" presName="hierRoot4" presStyleCnt="0"/>
      <dgm:spPr/>
    </dgm:pt>
    <dgm:pt modelId="{3DB11EE3-7D4D-45BB-A6FD-7C8F360F80DF}" type="pres">
      <dgm:prSet presAssocID="{9264831A-6024-40F0-BC67-2012EFEE70F3}" presName="composite4" presStyleCnt="0"/>
      <dgm:spPr/>
    </dgm:pt>
    <dgm:pt modelId="{3994EF4A-F2AC-4FC6-972B-ED0F75D348F2}" type="pres">
      <dgm:prSet presAssocID="{9264831A-6024-40F0-BC67-2012EFEE70F3}" presName="background4" presStyleLbl="node4" presStyleIdx="8" presStyleCnt="14"/>
      <dgm:spPr/>
    </dgm:pt>
    <dgm:pt modelId="{829B8C18-FDD1-4287-A290-EEDB769CD998}" type="pres">
      <dgm:prSet presAssocID="{9264831A-6024-40F0-BC67-2012EFEE70F3}" presName="text4" presStyleLbl="fgAcc4" presStyleIdx="8" presStyleCnt="14">
        <dgm:presLayoutVars>
          <dgm:chPref val="3"/>
        </dgm:presLayoutVars>
      </dgm:prSet>
      <dgm:spPr/>
    </dgm:pt>
    <dgm:pt modelId="{DCB39386-38C0-4C76-9417-48EE87D7423A}" type="pres">
      <dgm:prSet presAssocID="{9264831A-6024-40F0-BC67-2012EFEE70F3}" presName="hierChild5" presStyleCnt="0"/>
      <dgm:spPr/>
    </dgm:pt>
    <dgm:pt modelId="{D6EB1DB7-ECF9-41B5-9966-078FA258F6B8}" type="pres">
      <dgm:prSet presAssocID="{79B8084C-8EC4-4111-A91E-DEA7D059FEDD}" presName="Name23" presStyleLbl="parChTrans1D4" presStyleIdx="9" presStyleCnt="14"/>
      <dgm:spPr/>
    </dgm:pt>
    <dgm:pt modelId="{09FA9A55-F02F-42EA-B7C6-B8D129A2502E}" type="pres">
      <dgm:prSet presAssocID="{FBBC1B92-E87E-4EB0-83A0-EFF5BFD49C6B}" presName="hierRoot4" presStyleCnt="0"/>
      <dgm:spPr/>
    </dgm:pt>
    <dgm:pt modelId="{AC696854-2AFF-44DD-80B4-D07A7C70D74E}" type="pres">
      <dgm:prSet presAssocID="{FBBC1B92-E87E-4EB0-83A0-EFF5BFD49C6B}" presName="composite4" presStyleCnt="0"/>
      <dgm:spPr/>
    </dgm:pt>
    <dgm:pt modelId="{2E77E01E-C43C-48B6-98CC-D1521FA87164}" type="pres">
      <dgm:prSet presAssocID="{FBBC1B92-E87E-4EB0-83A0-EFF5BFD49C6B}" presName="background4" presStyleLbl="node4" presStyleIdx="9" presStyleCnt="14"/>
      <dgm:spPr/>
    </dgm:pt>
    <dgm:pt modelId="{B154C29C-6759-4A45-9CC5-420387DCF79E}" type="pres">
      <dgm:prSet presAssocID="{FBBC1B92-E87E-4EB0-83A0-EFF5BFD49C6B}" presName="text4" presStyleLbl="fgAcc4" presStyleIdx="9" presStyleCnt="14">
        <dgm:presLayoutVars>
          <dgm:chPref val="3"/>
        </dgm:presLayoutVars>
      </dgm:prSet>
      <dgm:spPr/>
    </dgm:pt>
    <dgm:pt modelId="{B53D2FB6-533C-4B99-BD64-B4840F0CF14C}" type="pres">
      <dgm:prSet presAssocID="{FBBC1B92-E87E-4EB0-83A0-EFF5BFD49C6B}" presName="hierChild5" presStyleCnt="0"/>
      <dgm:spPr/>
    </dgm:pt>
    <dgm:pt modelId="{09C1D9A3-C1D9-4297-9A11-62043A2F14E9}" type="pres">
      <dgm:prSet presAssocID="{D87AB862-CADF-4A87-828E-F7352323F191}" presName="Name23" presStyleLbl="parChTrans1D4" presStyleIdx="10" presStyleCnt="14"/>
      <dgm:spPr/>
    </dgm:pt>
    <dgm:pt modelId="{D19A8A23-6799-4B80-82F3-4A578AD928A9}" type="pres">
      <dgm:prSet presAssocID="{5A9E8EC6-BF10-4FD7-9663-C9EFD0F7AA41}" presName="hierRoot4" presStyleCnt="0"/>
      <dgm:spPr/>
    </dgm:pt>
    <dgm:pt modelId="{0D5EE716-D992-4EE0-A985-A6005BC9BEB1}" type="pres">
      <dgm:prSet presAssocID="{5A9E8EC6-BF10-4FD7-9663-C9EFD0F7AA41}" presName="composite4" presStyleCnt="0"/>
      <dgm:spPr/>
    </dgm:pt>
    <dgm:pt modelId="{626FFCE3-A541-40F2-A1BE-1764900D4F5B}" type="pres">
      <dgm:prSet presAssocID="{5A9E8EC6-BF10-4FD7-9663-C9EFD0F7AA41}" presName="background4" presStyleLbl="node4" presStyleIdx="10" presStyleCnt="14"/>
      <dgm:spPr/>
    </dgm:pt>
    <dgm:pt modelId="{884BA4B6-3A8D-4D9B-9081-89C58807F833}" type="pres">
      <dgm:prSet presAssocID="{5A9E8EC6-BF10-4FD7-9663-C9EFD0F7AA41}" presName="text4" presStyleLbl="fgAcc4" presStyleIdx="10" presStyleCnt="14">
        <dgm:presLayoutVars>
          <dgm:chPref val="3"/>
        </dgm:presLayoutVars>
      </dgm:prSet>
      <dgm:spPr/>
    </dgm:pt>
    <dgm:pt modelId="{BC85DAD5-E922-4699-8588-0F1272006B2D}" type="pres">
      <dgm:prSet presAssocID="{5A9E8EC6-BF10-4FD7-9663-C9EFD0F7AA41}" presName="hierChild5" presStyleCnt="0"/>
      <dgm:spPr/>
    </dgm:pt>
    <dgm:pt modelId="{64EE8779-9BAB-48E7-9576-51330D6B9998}" type="pres">
      <dgm:prSet presAssocID="{6A7994E5-3BF6-4E71-991F-ABD94F55AB00}" presName="Name23" presStyleLbl="parChTrans1D4" presStyleIdx="11" presStyleCnt="14"/>
      <dgm:spPr/>
    </dgm:pt>
    <dgm:pt modelId="{98079578-AB0A-47C8-B437-75A30DB99562}" type="pres">
      <dgm:prSet presAssocID="{EEA93604-AF0B-42D6-854C-9615A75E0145}" presName="hierRoot4" presStyleCnt="0"/>
      <dgm:spPr/>
    </dgm:pt>
    <dgm:pt modelId="{C0B55064-8C53-4865-99AF-32BE89CC2137}" type="pres">
      <dgm:prSet presAssocID="{EEA93604-AF0B-42D6-854C-9615A75E0145}" presName="composite4" presStyleCnt="0"/>
      <dgm:spPr/>
    </dgm:pt>
    <dgm:pt modelId="{B05D5044-29DA-4513-99F5-B839C7CE5373}" type="pres">
      <dgm:prSet presAssocID="{EEA93604-AF0B-42D6-854C-9615A75E0145}" presName="background4" presStyleLbl="node4" presStyleIdx="11" presStyleCnt="14"/>
      <dgm:spPr/>
    </dgm:pt>
    <dgm:pt modelId="{B09F6307-2B93-4C5F-9834-A852BA2C8887}" type="pres">
      <dgm:prSet presAssocID="{EEA93604-AF0B-42D6-854C-9615A75E0145}" presName="text4" presStyleLbl="fgAcc4" presStyleIdx="11" presStyleCnt="14">
        <dgm:presLayoutVars>
          <dgm:chPref val="3"/>
        </dgm:presLayoutVars>
      </dgm:prSet>
      <dgm:spPr/>
    </dgm:pt>
    <dgm:pt modelId="{00DD6918-38C3-4AA0-AE66-B81EDAEB236D}" type="pres">
      <dgm:prSet presAssocID="{EEA93604-AF0B-42D6-854C-9615A75E0145}" presName="hierChild5" presStyleCnt="0"/>
      <dgm:spPr/>
    </dgm:pt>
    <dgm:pt modelId="{522A00A8-86E7-4308-8650-56A098345D43}" type="pres">
      <dgm:prSet presAssocID="{0A48316F-E334-4B72-B9D7-C7F9E48A0A19}" presName="Name17" presStyleLbl="parChTrans1D3" presStyleIdx="2" presStyleCnt="5"/>
      <dgm:spPr/>
    </dgm:pt>
    <dgm:pt modelId="{78FCAB09-B6CD-4828-937A-98B0CC767950}" type="pres">
      <dgm:prSet presAssocID="{BDA1A61D-9877-4BE0-A043-DA81E13F98BA}" presName="hierRoot3" presStyleCnt="0"/>
      <dgm:spPr/>
    </dgm:pt>
    <dgm:pt modelId="{DA026F90-2C4B-4E00-B892-082567D6B858}" type="pres">
      <dgm:prSet presAssocID="{BDA1A61D-9877-4BE0-A043-DA81E13F98BA}" presName="composite3" presStyleCnt="0"/>
      <dgm:spPr/>
    </dgm:pt>
    <dgm:pt modelId="{2945F402-F428-403F-BC26-479CF0794967}" type="pres">
      <dgm:prSet presAssocID="{BDA1A61D-9877-4BE0-A043-DA81E13F98BA}" presName="background3" presStyleLbl="node3" presStyleIdx="2" presStyleCnt="5"/>
      <dgm:spPr/>
    </dgm:pt>
    <dgm:pt modelId="{10FEB838-9455-4E93-BDAB-CC6856CC42DD}" type="pres">
      <dgm:prSet presAssocID="{BDA1A61D-9877-4BE0-A043-DA81E13F98BA}" presName="text3" presStyleLbl="fgAcc3" presStyleIdx="2" presStyleCnt="5">
        <dgm:presLayoutVars>
          <dgm:chPref val="3"/>
        </dgm:presLayoutVars>
      </dgm:prSet>
      <dgm:spPr/>
    </dgm:pt>
    <dgm:pt modelId="{A7A490E0-4CF2-4E86-9BD5-04F58FD8E70B}" type="pres">
      <dgm:prSet presAssocID="{BDA1A61D-9877-4BE0-A043-DA81E13F98BA}" presName="hierChild4" presStyleCnt="0"/>
      <dgm:spPr/>
    </dgm:pt>
    <dgm:pt modelId="{AFB85359-AD27-4C2F-AD49-FAE6A89F629B}" type="pres">
      <dgm:prSet presAssocID="{FA14D1F5-1AEE-4083-BED6-BF52B3096BAB}" presName="Name23" presStyleLbl="parChTrans1D4" presStyleIdx="12" presStyleCnt="14"/>
      <dgm:spPr/>
    </dgm:pt>
    <dgm:pt modelId="{FF24599A-511E-4C08-A3FF-8DCFBB92A82F}" type="pres">
      <dgm:prSet presAssocID="{5CC9140C-37A8-4B16-8FF5-363B663DAEE6}" presName="hierRoot4" presStyleCnt="0"/>
      <dgm:spPr/>
    </dgm:pt>
    <dgm:pt modelId="{952B662A-AC3E-4E65-A02C-F7AF1F416474}" type="pres">
      <dgm:prSet presAssocID="{5CC9140C-37A8-4B16-8FF5-363B663DAEE6}" presName="composite4" presStyleCnt="0"/>
      <dgm:spPr/>
    </dgm:pt>
    <dgm:pt modelId="{E426F463-67C9-4FF1-83C6-D4A16D1DE123}" type="pres">
      <dgm:prSet presAssocID="{5CC9140C-37A8-4B16-8FF5-363B663DAEE6}" presName="background4" presStyleLbl="node4" presStyleIdx="12" presStyleCnt="14"/>
      <dgm:spPr/>
    </dgm:pt>
    <dgm:pt modelId="{25788E45-A40B-42EC-8485-99800C592C35}" type="pres">
      <dgm:prSet presAssocID="{5CC9140C-37A8-4B16-8FF5-363B663DAEE6}" presName="text4" presStyleLbl="fgAcc4" presStyleIdx="12" presStyleCnt="14">
        <dgm:presLayoutVars>
          <dgm:chPref val="3"/>
        </dgm:presLayoutVars>
      </dgm:prSet>
      <dgm:spPr/>
    </dgm:pt>
    <dgm:pt modelId="{AA9AFE38-8422-4929-A98E-35ADDF2335D9}" type="pres">
      <dgm:prSet presAssocID="{5CC9140C-37A8-4B16-8FF5-363B663DAEE6}" presName="hierChild5" presStyleCnt="0"/>
      <dgm:spPr/>
    </dgm:pt>
    <dgm:pt modelId="{B339C971-FEE2-48C5-BDBA-732FB9EA5CC9}" type="pres">
      <dgm:prSet presAssocID="{36DCBAB9-C9E0-4BE6-A0F6-B0699B625C40}" presName="Name10" presStyleLbl="parChTrans1D2" presStyleIdx="1" presStyleCnt="3"/>
      <dgm:spPr/>
    </dgm:pt>
    <dgm:pt modelId="{74A9362B-830F-4843-BF81-4A66C0B84D90}" type="pres">
      <dgm:prSet presAssocID="{AC28FF59-E5D8-450C-8C1F-BCA2F830E4CB}" presName="hierRoot2" presStyleCnt="0"/>
      <dgm:spPr/>
    </dgm:pt>
    <dgm:pt modelId="{60297908-673A-4609-AA3D-2C6A79809159}" type="pres">
      <dgm:prSet presAssocID="{AC28FF59-E5D8-450C-8C1F-BCA2F830E4CB}" presName="composite2" presStyleCnt="0"/>
      <dgm:spPr/>
    </dgm:pt>
    <dgm:pt modelId="{DE7DCBF4-476C-4A44-A07D-A71F5DC1521F}" type="pres">
      <dgm:prSet presAssocID="{AC28FF59-E5D8-450C-8C1F-BCA2F830E4CB}" presName="background2" presStyleLbl="node2" presStyleIdx="1" presStyleCnt="3"/>
      <dgm:spPr/>
    </dgm:pt>
    <dgm:pt modelId="{0FD5B99B-2EF5-426E-87B2-9F39BF26BB13}" type="pres">
      <dgm:prSet presAssocID="{AC28FF59-E5D8-450C-8C1F-BCA2F830E4CB}" presName="text2" presStyleLbl="fgAcc2" presStyleIdx="1" presStyleCnt="3">
        <dgm:presLayoutVars>
          <dgm:chPref val="3"/>
        </dgm:presLayoutVars>
      </dgm:prSet>
      <dgm:spPr/>
    </dgm:pt>
    <dgm:pt modelId="{2732D759-7C34-46DA-88DF-64EB982CE7D0}" type="pres">
      <dgm:prSet presAssocID="{AC28FF59-E5D8-450C-8C1F-BCA2F830E4CB}" presName="hierChild3" presStyleCnt="0"/>
      <dgm:spPr/>
    </dgm:pt>
    <dgm:pt modelId="{92566A92-20E4-4052-A36F-EF2F19742D2E}" type="pres">
      <dgm:prSet presAssocID="{81AE3CE5-8E99-4BB8-B939-CDA1C7F3EFED}" presName="Name17" presStyleLbl="parChTrans1D3" presStyleIdx="3" presStyleCnt="5"/>
      <dgm:spPr/>
    </dgm:pt>
    <dgm:pt modelId="{CA0A0435-692F-445A-BE8F-5E3770897860}" type="pres">
      <dgm:prSet presAssocID="{239130AF-C233-4223-AD91-802EB398C738}" presName="hierRoot3" presStyleCnt="0"/>
      <dgm:spPr/>
    </dgm:pt>
    <dgm:pt modelId="{55CCDCF8-B5AD-42AC-9584-C0D5FF89451C}" type="pres">
      <dgm:prSet presAssocID="{239130AF-C233-4223-AD91-802EB398C738}" presName="composite3" presStyleCnt="0"/>
      <dgm:spPr/>
    </dgm:pt>
    <dgm:pt modelId="{34205F4F-CF8D-4BC1-BB33-C4D83C3D7A1B}" type="pres">
      <dgm:prSet presAssocID="{239130AF-C233-4223-AD91-802EB398C738}" presName="background3" presStyleLbl="node3" presStyleIdx="3" presStyleCnt="5"/>
      <dgm:spPr/>
    </dgm:pt>
    <dgm:pt modelId="{BA0F676F-3D83-4A98-A88E-5B39CB260C10}" type="pres">
      <dgm:prSet presAssocID="{239130AF-C233-4223-AD91-802EB398C738}" presName="text3" presStyleLbl="fgAcc3" presStyleIdx="3" presStyleCnt="5">
        <dgm:presLayoutVars>
          <dgm:chPref val="3"/>
        </dgm:presLayoutVars>
      </dgm:prSet>
      <dgm:spPr/>
    </dgm:pt>
    <dgm:pt modelId="{9DFC5F95-B59D-4839-8F44-D79B7A774C96}" type="pres">
      <dgm:prSet presAssocID="{239130AF-C233-4223-AD91-802EB398C738}" presName="hierChild4" presStyleCnt="0"/>
      <dgm:spPr/>
    </dgm:pt>
    <dgm:pt modelId="{40DBC4A6-90EA-473A-A8B3-22A7DB2F6A4B}" type="pres">
      <dgm:prSet presAssocID="{F4A9E305-4444-4E0C-9C47-1983E917BC4A}" presName="Name23" presStyleLbl="parChTrans1D4" presStyleIdx="13" presStyleCnt="14"/>
      <dgm:spPr/>
    </dgm:pt>
    <dgm:pt modelId="{787411F3-FF3D-49CA-84D1-F14C3355AACA}" type="pres">
      <dgm:prSet presAssocID="{FA8A2569-B3FE-4751-9361-BA44DE78C949}" presName="hierRoot4" presStyleCnt="0"/>
      <dgm:spPr/>
    </dgm:pt>
    <dgm:pt modelId="{CA03F950-D090-4A61-9D5F-5DA300D500A5}" type="pres">
      <dgm:prSet presAssocID="{FA8A2569-B3FE-4751-9361-BA44DE78C949}" presName="composite4" presStyleCnt="0"/>
      <dgm:spPr/>
    </dgm:pt>
    <dgm:pt modelId="{5F8336B4-C21E-495E-9A2D-342103FB554C}" type="pres">
      <dgm:prSet presAssocID="{FA8A2569-B3FE-4751-9361-BA44DE78C949}" presName="background4" presStyleLbl="node4" presStyleIdx="13" presStyleCnt="14"/>
      <dgm:spPr/>
    </dgm:pt>
    <dgm:pt modelId="{F05EA039-03C8-4EB9-95B1-556C020745E7}" type="pres">
      <dgm:prSet presAssocID="{FA8A2569-B3FE-4751-9361-BA44DE78C949}" presName="text4" presStyleLbl="fgAcc4" presStyleIdx="13" presStyleCnt="14">
        <dgm:presLayoutVars>
          <dgm:chPref val="3"/>
        </dgm:presLayoutVars>
      </dgm:prSet>
      <dgm:spPr/>
    </dgm:pt>
    <dgm:pt modelId="{658F5842-B1F7-4645-B440-4F1627FD6EB9}" type="pres">
      <dgm:prSet presAssocID="{FA8A2569-B3FE-4751-9361-BA44DE78C949}" presName="hierChild5" presStyleCnt="0"/>
      <dgm:spPr/>
    </dgm:pt>
    <dgm:pt modelId="{D7B688F5-3311-4C78-82E2-37BEAAE5B616}" type="pres">
      <dgm:prSet presAssocID="{F32A2CA2-03BB-4F9A-A9DC-42A33A07F72B}" presName="Name10" presStyleLbl="parChTrans1D2" presStyleIdx="2" presStyleCnt="3"/>
      <dgm:spPr/>
    </dgm:pt>
    <dgm:pt modelId="{FBEF1CB1-8955-4E30-9630-6C6639B4C38C}" type="pres">
      <dgm:prSet presAssocID="{662F7000-7E5B-40F0-B18B-287464FE9928}" presName="hierRoot2" presStyleCnt="0"/>
      <dgm:spPr/>
    </dgm:pt>
    <dgm:pt modelId="{96063279-E0BD-42A0-BEF8-08D4C578453F}" type="pres">
      <dgm:prSet presAssocID="{662F7000-7E5B-40F0-B18B-287464FE9928}" presName="composite2" presStyleCnt="0"/>
      <dgm:spPr/>
    </dgm:pt>
    <dgm:pt modelId="{A12A3942-2258-4F67-9239-099C72386062}" type="pres">
      <dgm:prSet presAssocID="{662F7000-7E5B-40F0-B18B-287464FE9928}" presName="background2" presStyleLbl="node2" presStyleIdx="2" presStyleCnt="3"/>
      <dgm:spPr>
        <a:solidFill>
          <a:schemeClr val="accent2">
            <a:lumMod val="75000"/>
          </a:schemeClr>
        </a:solidFill>
      </dgm:spPr>
    </dgm:pt>
    <dgm:pt modelId="{16F4C17B-84CE-4EF9-9CE4-6CB7C0F4B824}" type="pres">
      <dgm:prSet presAssocID="{662F7000-7E5B-40F0-B18B-287464FE9928}" presName="text2" presStyleLbl="fgAcc2" presStyleIdx="2" presStyleCnt="3">
        <dgm:presLayoutVars>
          <dgm:chPref val="3"/>
        </dgm:presLayoutVars>
      </dgm:prSet>
      <dgm:spPr/>
    </dgm:pt>
    <dgm:pt modelId="{A4C2B094-5007-4805-9036-61146EC75B3D}" type="pres">
      <dgm:prSet presAssocID="{662F7000-7E5B-40F0-B18B-287464FE9928}" presName="hierChild3" presStyleCnt="0"/>
      <dgm:spPr/>
    </dgm:pt>
    <dgm:pt modelId="{B8189155-444B-45C9-AB50-8018BEF4FEE8}" type="pres">
      <dgm:prSet presAssocID="{2E9D630A-2694-4D86-B96B-5986F07BCA66}" presName="Name17" presStyleLbl="parChTrans1D3" presStyleIdx="4" presStyleCnt="5"/>
      <dgm:spPr/>
    </dgm:pt>
    <dgm:pt modelId="{FF7A76A6-C5A6-4F82-B0A4-C28A0CE02E29}" type="pres">
      <dgm:prSet presAssocID="{E634FDD2-B2DF-4A72-990A-B7DE8F5E627A}" presName="hierRoot3" presStyleCnt="0"/>
      <dgm:spPr/>
    </dgm:pt>
    <dgm:pt modelId="{2E4205F5-0C0F-4DC3-B64C-A585442E27A7}" type="pres">
      <dgm:prSet presAssocID="{E634FDD2-B2DF-4A72-990A-B7DE8F5E627A}" presName="composite3" presStyleCnt="0"/>
      <dgm:spPr/>
    </dgm:pt>
    <dgm:pt modelId="{FB24300C-79BF-4613-B587-9EDE80C8AE33}" type="pres">
      <dgm:prSet presAssocID="{E634FDD2-B2DF-4A72-990A-B7DE8F5E627A}" presName="background3" presStyleLbl="node3" presStyleIdx="4" presStyleCnt="5"/>
      <dgm:spPr>
        <a:solidFill>
          <a:schemeClr val="accent2">
            <a:lumMod val="75000"/>
          </a:schemeClr>
        </a:solidFill>
      </dgm:spPr>
    </dgm:pt>
    <dgm:pt modelId="{250857AB-15B3-4436-9033-F92625AA3913}" type="pres">
      <dgm:prSet presAssocID="{E634FDD2-B2DF-4A72-990A-B7DE8F5E627A}" presName="text3" presStyleLbl="fgAcc3" presStyleIdx="4" presStyleCnt="5">
        <dgm:presLayoutVars>
          <dgm:chPref val="3"/>
        </dgm:presLayoutVars>
      </dgm:prSet>
      <dgm:spPr/>
    </dgm:pt>
    <dgm:pt modelId="{AA713DC0-867B-42BD-999C-105E797BADD4}" type="pres">
      <dgm:prSet presAssocID="{E634FDD2-B2DF-4A72-990A-B7DE8F5E627A}" presName="hierChild4" presStyleCnt="0"/>
      <dgm:spPr/>
    </dgm:pt>
  </dgm:ptLst>
  <dgm:cxnLst>
    <dgm:cxn modelId="{CE717400-E7C5-4C27-BC07-CB5CFB13B1A2}" srcId="{5BCF1896-E02A-4C5E-9EA0-AB6ED015F299}" destId="{7F687044-F485-4BE3-A9BB-C21C4A4D3443}" srcOrd="0" destOrd="0" parTransId="{ACF35DAC-20F1-4F87-A278-A039E1B75AED}" sibTransId="{3E909EFA-E052-43AE-B7FA-615F865EE813}"/>
    <dgm:cxn modelId="{2F4EFB00-D86D-4A2F-8532-B033DD6FB972}" type="presOf" srcId="{0A48316F-E334-4B72-B9D7-C7F9E48A0A19}" destId="{522A00A8-86E7-4308-8650-56A098345D43}" srcOrd="0" destOrd="0" presId="urn:microsoft.com/office/officeart/2005/8/layout/hierarchy1"/>
    <dgm:cxn modelId="{24BDC703-4015-4C5E-99E9-8D3C355763AE}" type="presOf" srcId="{6A7994E5-3BF6-4E71-991F-ABD94F55AB00}" destId="{64EE8779-9BAB-48E7-9576-51330D6B9998}" srcOrd="0" destOrd="0" presId="urn:microsoft.com/office/officeart/2005/8/layout/hierarchy1"/>
    <dgm:cxn modelId="{5B6A4407-2B0F-4599-9B86-4AD2CB08578A}" type="presOf" srcId="{79B8084C-8EC4-4111-A91E-DEA7D059FEDD}" destId="{D6EB1DB7-ECF9-41B5-9966-078FA258F6B8}" srcOrd="0" destOrd="0" presId="urn:microsoft.com/office/officeart/2005/8/layout/hierarchy1"/>
    <dgm:cxn modelId="{4F68E80A-1DAD-43B0-8A3D-93A235F75A2C}" type="presOf" srcId="{45AAC719-5BB8-4329-A62D-813361E47BA1}" destId="{C455B805-1853-4E6C-B016-600635C927D8}" srcOrd="0" destOrd="0" presId="urn:microsoft.com/office/officeart/2005/8/layout/hierarchy1"/>
    <dgm:cxn modelId="{CF7E751A-1326-48B2-A46D-4D0548B4070E}" srcId="{7513ACFB-9EC7-41F7-964C-A4018DFFF7E3}" destId="{67B995AD-AF8A-4BE4-9148-BFBE04D6A29F}" srcOrd="0" destOrd="0" parTransId="{D34A1419-E50A-4F34-87BE-704F8B7DD0FD}" sibTransId="{2B1A535F-956F-4CDB-B858-79B13F4F5652}"/>
    <dgm:cxn modelId="{BE36D129-9F40-4250-9669-BB5C64F48699}" type="presOf" srcId="{FA8A2569-B3FE-4751-9361-BA44DE78C949}" destId="{F05EA039-03C8-4EB9-95B1-556C020745E7}" srcOrd="0" destOrd="0" presId="urn:microsoft.com/office/officeart/2005/8/layout/hierarchy1"/>
    <dgm:cxn modelId="{E3F5942C-C8B7-4662-B4AE-76DEAE36B7FB}" srcId="{AB725AA8-F9A8-4CF8-ADD5-38837DAB6360}" destId="{57F65230-A444-464F-BAE3-7C7E6B1528CD}" srcOrd="0" destOrd="0" parTransId="{4E263E7B-43B4-40F4-A3DC-0BD82BAE447B}" sibTransId="{BA67EF63-146A-4A29-ACA7-BE775D8F06C7}"/>
    <dgm:cxn modelId="{2EDC4032-139A-44F8-A7B4-869FCFA674FD}" type="presOf" srcId="{AC28FF59-E5D8-450C-8C1F-BCA2F830E4CB}" destId="{0FD5B99B-2EF5-426E-87B2-9F39BF26BB13}" srcOrd="0" destOrd="0" presId="urn:microsoft.com/office/officeart/2005/8/layout/hierarchy1"/>
    <dgm:cxn modelId="{E2B64F35-3497-42B5-897B-D66389EAD3F9}" srcId="{239130AF-C233-4223-AD91-802EB398C738}" destId="{FA8A2569-B3FE-4751-9361-BA44DE78C949}" srcOrd="0" destOrd="0" parTransId="{F4A9E305-4444-4E0C-9C47-1983E917BC4A}" sibTransId="{60D7A6C0-7A18-42F2-8431-EE7DB2F035EB}"/>
    <dgm:cxn modelId="{5907D335-46BA-43F8-8E0C-37214B6DE637}" type="presOf" srcId="{239130AF-C233-4223-AD91-802EB398C738}" destId="{BA0F676F-3D83-4A98-A88E-5B39CB260C10}" srcOrd="0" destOrd="0" presId="urn:microsoft.com/office/officeart/2005/8/layout/hierarchy1"/>
    <dgm:cxn modelId="{B1DB1336-F958-4C2E-A5AB-06EE034C186A}" type="presOf" srcId="{4E712875-7244-4BC5-9B85-7E4B8DDCFDC6}" destId="{29FAD9C5-CA32-4B1A-8069-FB4B5BC6F82D}" srcOrd="0" destOrd="0" presId="urn:microsoft.com/office/officeart/2005/8/layout/hierarchy1"/>
    <dgm:cxn modelId="{FD041637-9EFC-4224-A9DA-4CD221B4428A}" srcId="{65C9AD72-5505-4C63-8BFB-4E0BB1FC5DFD}" destId="{3F1E9BF0-FF54-4E88-9925-35C8D2C04735}" srcOrd="0" destOrd="0" parTransId="{45AAC719-5BB8-4329-A62D-813361E47BA1}" sibTransId="{EA798B60-043D-4C21-AB3D-B925ADDC03AA}"/>
    <dgm:cxn modelId="{5764BE38-3D0F-4C5F-A9D2-C4E74DED899C}" srcId="{5A9E8EC6-BF10-4FD7-9663-C9EFD0F7AA41}" destId="{EEA93604-AF0B-42D6-854C-9615A75E0145}" srcOrd="0" destOrd="0" parTransId="{6A7994E5-3BF6-4E71-991F-ABD94F55AB00}" sibTransId="{3AB942E9-7D99-4C84-9744-6E575568266B}"/>
    <dgm:cxn modelId="{0A7A893B-3A29-4C2A-A59B-3B64FF869D3A}" srcId="{7513ACFB-9EC7-41F7-964C-A4018DFFF7E3}" destId="{AB725AA8-F9A8-4CF8-ADD5-38837DAB6360}" srcOrd="1" destOrd="0" parTransId="{13081638-B596-4F4D-AD07-798B5747EECC}" sibTransId="{64FF219C-5913-4634-8494-43186E7EE528}"/>
    <dgm:cxn modelId="{C74A253E-3B51-40BE-897B-77AD19122682}" type="presOf" srcId="{EEA93604-AF0B-42D6-854C-9615A75E0145}" destId="{B09F6307-2B93-4C5F-9834-A852BA2C8887}" srcOrd="0" destOrd="0" presId="urn:microsoft.com/office/officeart/2005/8/layout/hierarchy1"/>
    <dgm:cxn modelId="{E7C0F03E-B8E8-4C01-AED1-4F7D2EBD85F1}" type="presOf" srcId="{FBBC1B92-E87E-4EB0-83A0-EFF5BFD49C6B}" destId="{B154C29C-6759-4A45-9CC5-420387DCF79E}" srcOrd="0" destOrd="0" presId="urn:microsoft.com/office/officeart/2005/8/layout/hierarchy1"/>
    <dgm:cxn modelId="{0C9B3C3F-3B70-4A06-BD22-A27ECDCE1D3E}" srcId="{25B2D15E-6873-4BF2-A4C4-9B732689322A}" destId="{662F7000-7E5B-40F0-B18B-287464FE9928}" srcOrd="2" destOrd="0" parTransId="{F32A2CA2-03BB-4F9A-A9DC-42A33A07F72B}" sibTransId="{79974E06-0E3F-4A34-881F-77142FC4FE42}"/>
    <dgm:cxn modelId="{9D24A95B-2A9A-4322-B545-5D76FBD77773}" type="presOf" srcId="{57F65230-A444-464F-BAE3-7C7E6B1528CD}" destId="{542C7DEB-844E-4F0F-B044-B695AAD0F6D9}" srcOrd="0" destOrd="0" presId="urn:microsoft.com/office/officeart/2005/8/layout/hierarchy1"/>
    <dgm:cxn modelId="{BB401961-8252-4C33-A9AC-707954CC9C8E}" type="presOf" srcId="{FA14D1F5-1AEE-4083-BED6-BF52B3096BAB}" destId="{AFB85359-AD27-4C2F-AD49-FAE6A89F629B}" srcOrd="0" destOrd="0" presId="urn:microsoft.com/office/officeart/2005/8/layout/hierarchy1"/>
    <dgm:cxn modelId="{83157468-0571-4364-AEAF-99A91D2EB078}" type="presOf" srcId="{25B2D15E-6873-4BF2-A4C4-9B732689322A}" destId="{C14DDFD4-BB5C-4821-8720-2833CD49E99B}" srcOrd="0" destOrd="0" presId="urn:microsoft.com/office/officeart/2005/8/layout/hierarchy1"/>
    <dgm:cxn modelId="{F754D569-C468-4B40-B31D-671F3302E58A}" srcId="{25B2D15E-6873-4BF2-A4C4-9B732689322A}" destId="{7513ACFB-9EC7-41F7-964C-A4018DFFF7E3}" srcOrd="0" destOrd="0" parTransId="{F3CBBEC1-4762-463D-A363-919262B4FD61}" sibTransId="{8C7E2215-A27C-4742-9D3D-557C1884C476}"/>
    <dgm:cxn modelId="{0440D06C-325B-40AA-9E9C-17AE1F03DD27}" srcId="{7F687044-F485-4BE3-A9BB-C21C4A4D3443}" destId="{9264831A-6024-40F0-BC67-2012EFEE70F3}" srcOrd="0" destOrd="0" parTransId="{22C0BE6A-A369-4452-9FB9-587D1B97B98F}" sibTransId="{90B06995-3450-4D16-B7EB-313815992B8E}"/>
    <dgm:cxn modelId="{D8A05C70-DE1C-40C3-9622-60B6C896C6FE}" type="presOf" srcId="{3CD7DB25-700C-4840-BF23-D42AB6440327}" destId="{5DA8A95C-987C-487A-BDF8-349FCF7BF226}" srcOrd="0" destOrd="0" presId="urn:microsoft.com/office/officeart/2005/8/layout/hierarchy1"/>
    <dgm:cxn modelId="{F8F39C52-4FA4-462B-B5D2-F6582F0685B6}" srcId="{98BA9547-4667-47AE-85F1-F1FC888928ED}" destId="{25B2D15E-6873-4BF2-A4C4-9B732689322A}" srcOrd="0" destOrd="0" parTransId="{7E341F44-C844-40C6-97E6-99F06A1D0980}" sibTransId="{9DB31B28-5848-4E21-AF5D-4950F72497DD}"/>
    <dgm:cxn modelId="{D616E972-72AA-4570-9912-51805E56C7BC}" type="presOf" srcId="{3F1E9BF0-FF54-4E88-9925-35C8D2C04735}" destId="{C836FF0A-C482-42DF-B67E-D4E0C8AFD124}" srcOrd="0" destOrd="0" presId="urn:microsoft.com/office/officeart/2005/8/layout/hierarchy1"/>
    <dgm:cxn modelId="{B1519F75-8E96-4B91-AB6B-5E98F9D2B8EB}" type="presOf" srcId="{FBB1416A-5392-40A4-B787-675606F17FAB}" destId="{2382BD18-A243-4AC7-823B-32E939E67584}" srcOrd="0" destOrd="0" presId="urn:microsoft.com/office/officeart/2005/8/layout/hierarchy1"/>
    <dgm:cxn modelId="{6CA4DF75-930C-40AD-A2AC-9A286988A45E}" type="presOf" srcId="{2E9D630A-2694-4D86-B96B-5986F07BCA66}" destId="{B8189155-444B-45C9-AB50-8018BEF4FEE8}" srcOrd="0" destOrd="0" presId="urn:microsoft.com/office/officeart/2005/8/layout/hierarchy1"/>
    <dgm:cxn modelId="{FB146756-B1AF-4635-B34C-8F62C803EB04}" type="presOf" srcId="{D87AB862-CADF-4A87-828E-F7352323F191}" destId="{09C1D9A3-C1D9-4297-9A11-62043A2F14E9}" srcOrd="0" destOrd="0" presId="urn:microsoft.com/office/officeart/2005/8/layout/hierarchy1"/>
    <dgm:cxn modelId="{47DEA278-08CB-453C-9DBA-43792B3C18CE}" type="presOf" srcId="{ACF35DAC-20F1-4F87-A278-A039E1B75AED}" destId="{709313CA-F57F-4B55-B636-B1AB513EDC3D}" srcOrd="0" destOrd="0" presId="urn:microsoft.com/office/officeart/2005/8/layout/hierarchy1"/>
    <dgm:cxn modelId="{735AD159-F948-4D2F-AC00-A575B55A1A0B}" type="presOf" srcId="{E634FDD2-B2DF-4A72-990A-B7DE8F5E627A}" destId="{250857AB-15B3-4436-9033-F92625AA3913}" srcOrd="0" destOrd="0" presId="urn:microsoft.com/office/officeart/2005/8/layout/hierarchy1"/>
    <dgm:cxn modelId="{FFEFF980-69DD-4918-81C1-C2EB577445EC}" type="presOf" srcId="{5C322501-6E94-4DEB-8207-49B932543DDD}" destId="{7D599CD0-7E19-4FA8-A3D2-40CBD8823A5A}" srcOrd="0" destOrd="0" presId="urn:microsoft.com/office/officeart/2005/8/layout/hierarchy1"/>
    <dgm:cxn modelId="{BB627C86-735C-4AF3-B31D-772133694F99}" type="presOf" srcId="{F3CBBEC1-4762-463D-A363-919262B4FD61}" destId="{260981C8-53AD-4840-B522-34475BCF3ED7}" srcOrd="0" destOrd="0" presId="urn:microsoft.com/office/officeart/2005/8/layout/hierarchy1"/>
    <dgm:cxn modelId="{20D63D89-8D50-4337-857F-75801537E220}" type="presOf" srcId="{4C832209-C9D0-4130-8344-4C8081F1B414}" destId="{47DAB8B6-41F2-46F9-9B1D-9E87BADA6DC4}" srcOrd="0" destOrd="0" presId="urn:microsoft.com/office/officeart/2005/8/layout/hierarchy1"/>
    <dgm:cxn modelId="{A79E928C-8BC7-41F8-B810-520ACE4AB544}" srcId="{662F7000-7E5B-40F0-B18B-287464FE9928}" destId="{E634FDD2-B2DF-4A72-990A-B7DE8F5E627A}" srcOrd="0" destOrd="0" parTransId="{2E9D630A-2694-4D86-B96B-5986F07BCA66}" sibTransId="{B1795243-8DFA-4F74-BA2D-1A4CFCD80206}"/>
    <dgm:cxn modelId="{1C9AED93-3F84-4EC6-9B81-6172DA44684D}" srcId="{BDA1A61D-9877-4BE0-A043-DA81E13F98BA}" destId="{5CC9140C-37A8-4B16-8FF5-363B663DAEE6}" srcOrd="0" destOrd="0" parTransId="{FA14D1F5-1AEE-4083-BED6-BF52B3096BAB}" sibTransId="{42B80CD9-BC8C-4C6F-AA5D-5E8CDDCEB813}"/>
    <dgm:cxn modelId="{57810C9C-8BAE-4C08-87A4-8FC373A414FC}" type="presOf" srcId="{5CC9140C-37A8-4B16-8FF5-363B663DAEE6}" destId="{25788E45-A40B-42EC-8485-99800C592C35}" srcOrd="0" destOrd="0" presId="urn:microsoft.com/office/officeart/2005/8/layout/hierarchy1"/>
    <dgm:cxn modelId="{7455A39C-10B6-4290-B26A-08926D8F5510}" srcId="{FBBC1B92-E87E-4EB0-83A0-EFF5BFD49C6B}" destId="{5A9E8EC6-BF10-4FD7-9663-C9EFD0F7AA41}" srcOrd="0" destOrd="0" parTransId="{D87AB862-CADF-4A87-828E-F7352323F191}" sibTransId="{0587BAB2-0C06-4A1E-8E16-C03CFFBBBD28}"/>
    <dgm:cxn modelId="{BE4D1BA4-C9EB-469D-A959-B73AE053543B}" type="presOf" srcId="{7F687044-F485-4BE3-A9BB-C21C4A4D3443}" destId="{B0F5C4B5-3A05-4214-8807-F277A41A4CF3}" srcOrd="0" destOrd="0" presId="urn:microsoft.com/office/officeart/2005/8/layout/hierarchy1"/>
    <dgm:cxn modelId="{65CC82A5-0DDF-4E6F-B271-932FA34C814D}" type="presOf" srcId="{5CCA5C3D-9B62-4A3B-BDEE-B80E1D1F9E06}" destId="{C8825371-6207-4936-A152-1B4E71C8FF58}" srcOrd="0" destOrd="0" presId="urn:microsoft.com/office/officeart/2005/8/layout/hierarchy1"/>
    <dgm:cxn modelId="{147A10AB-584D-46AA-8BB8-7AE8E1A0A6DB}" type="presOf" srcId="{67B995AD-AF8A-4BE4-9148-BFBE04D6A29F}" destId="{693DD5D2-91E5-4140-A279-B32C9ABA7B5F}" srcOrd="0" destOrd="0" presId="urn:microsoft.com/office/officeart/2005/8/layout/hierarchy1"/>
    <dgm:cxn modelId="{B8B298AB-C70D-4F97-A554-7DC3AF9465F0}" type="presOf" srcId="{55D3E559-FCA8-4D00-9D8C-F3D6445C5E4D}" destId="{7DA750D4-2149-4492-BB66-3438D8C9AB65}" srcOrd="0" destOrd="0" presId="urn:microsoft.com/office/officeart/2005/8/layout/hierarchy1"/>
    <dgm:cxn modelId="{1B19BBAF-059C-4FBB-89A6-51FB0BCC2413}" type="presOf" srcId="{98BA9547-4667-47AE-85F1-F1FC888928ED}" destId="{F3974290-CB5B-408C-A7DC-DE07C6F02F0D}" srcOrd="0" destOrd="0" presId="urn:microsoft.com/office/officeart/2005/8/layout/hierarchy1"/>
    <dgm:cxn modelId="{4C56A3B0-90F1-4E69-A97F-A4EABEF357B5}" type="presOf" srcId="{9264831A-6024-40F0-BC67-2012EFEE70F3}" destId="{829B8C18-FDD1-4287-A290-EEDB769CD998}" srcOrd="0" destOrd="0" presId="urn:microsoft.com/office/officeart/2005/8/layout/hierarchy1"/>
    <dgm:cxn modelId="{E47F38B2-7D60-4DAA-A6B1-95323956B15F}" type="presOf" srcId="{AB725AA8-F9A8-4CF8-ADD5-38837DAB6360}" destId="{E1EB502B-FEAC-4831-B785-7C79E9B6D210}" srcOrd="0" destOrd="0" presId="urn:microsoft.com/office/officeart/2005/8/layout/hierarchy1"/>
    <dgm:cxn modelId="{EF6353B4-5162-4AD1-B8D7-A95A79969943}" type="presOf" srcId="{D34A1419-E50A-4F34-87BE-704F8B7DD0FD}" destId="{D5C0F7CC-E08A-4FF2-94A5-DE41486B2A14}" srcOrd="0" destOrd="0" presId="urn:microsoft.com/office/officeart/2005/8/layout/hierarchy1"/>
    <dgm:cxn modelId="{E4F683B7-23D6-4C5B-A835-1A614FBA1F3A}" type="presOf" srcId="{5BCF1896-E02A-4C5E-9EA0-AB6ED015F299}" destId="{4E55FD20-8A1D-4ADE-BDD4-3D0EE5B3105C}" srcOrd="0" destOrd="0" presId="urn:microsoft.com/office/officeart/2005/8/layout/hierarchy1"/>
    <dgm:cxn modelId="{6DA883B8-1491-4EC1-94F5-8CA2745C60CE}" type="presOf" srcId="{7513ACFB-9EC7-41F7-964C-A4018DFFF7E3}" destId="{C68E590E-88DC-44C6-AD88-A17ED8ED6FF0}" srcOrd="0" destOrd="0" presId="urn:microsoft.com/office/officeart/2005/8/layout/hierarchy1"/>
    <dgm:cxn modelId="{EECA9DB8-8EE1-45AB-A8CC-E3822AECE3F9}" type="presOf" srcId="{5A9E8EC6-BF10-4FD7-9663-C9EFD0F7AA41}" destId="{884BA4B6-3A8D-4D9B-9081-89C58807F833}" srcOrd="0" destOrd="0" presId="urn:microsoft.com/office/officeart/2005/8/layout/hierarchy1"/>
    <dgm:cxn modelId="{8B151CBF-1B1C-4DB9-9C08-3F9683C3DAD3}" srcId="{25B2D15E-6873-4BF2-A4C4-9B732689322A}" destId="{AC28FF59-E5D8-450C-8C1F-BCA2F830E4CB}" srcOrd="1" destOrd="0" parTransId="{36DCBAB9-C9E0-4BE6-A0F6-B0699B625C40}" sibTransId="{B4ACE7E9-F7F6-4AB6-BB6C-903634707FF3}"/>
    <dgm:cxn modelId="{361CC3C3-09AB-4BEC-84AD-094F58A42DFF}" srcId="{67B995AD-AF8A-4BE4-9148-BFBE04D6A29F}" destId="{3CD7DB25-700C-4840-BF23-D42AB6440327}" srcOrd="0" destOrd="0" parTransId="{4C832209-C9D0-4130-8344-4C8081F1B414}" sibTransId="{B90EE86D-EE89-4D71-8C28-635DCCEB314C}"/>
    <dgm:cxn modelId="{51725AC5-BD2A-4DC8-BE72-5B61A77B1902}" type="presOf" srcId="{662F7000-7E5B-40F0-B18B-287464FE9928}" destId="{16F4C17B-84CE-4EF9-9CE4-6CB7C0F4B824}" srcOrd="0" destOrd="0" presId="urn:microsoft.com/office/officeart/2005/8/layout/hierarchy1"/>
    <dgm:cxn modelId="{2C6969CD-7061-4595-811A-41BE6D836B4B}" srcId="{AB725AA8-F9A8-4CF8-ADD5-38837DAB6360}" destId="{5BCF1896-E02A-4C5E-9EA0-AB6ED015F299}" srcOrd="1" destOrd="0" parTransId="{55D3E559-FCA8-4D00-9D8C-F3D6445C5E4D}" sibTransId="{CB4CCA6E-B2BA-4DE7-B600-69BF99BD648B}"/>
    <dgm:cxn modelId="{281759CF-0ADB-477F-8E7A-62E2252280A6}" srcId="{7513ACFB-9EC7-41F7-964C-A4018DFFF7E3}" destId="{BDA1A61D-9877-4BE0-A043-DA81E13F98BA}" srcOrd="2" destOrd="0" parTransId="{0A48316F-E334-4B72-B9D7-C7F9E48A0A19}" sibTransId="{17687414-D02D-4723-A95B-D37B30C48C6E}"/>
    <dgm:cxn modelId="{A3C08FD1-C7E0-47F9-9DB4-6C2019AB4433}" type="presOf" srcId="{22C0BE6A-A369-4452-9FB9-587D1B97B98F}" destId="{3E9B32B2-81A7-426E-BE41-A29BE6957527}" srcOrd="0" destOrd="0" presId="urn:microsoft.com/office/officeart/2005/8/layout/hierarchy1"/>
    <dgm:cxn modelId="{FA7C56D4-752F-45F9-B4CF-BEB4404FFF21}" type="presOf" srcId="{13081638-B596-4F4D-AD07-798B5747EECC}" destId="{DD206B28-04A0-4A39-876A-36E7543A9CB1}" srcOrd="0" destOrd="0" presId="urn:microsoft.com/office/officeart/2005/8/layout/hierarchy1"/>
    <dgm:cxn modelId="{796ECCD7-1356-44E0-9DA6-CDD1C750CD80}" type="presOf" srcId="{86AE10E8-A41F-41D3-8F52-666795B26E79}" destId="{DFD4927F-8587-41CD-9FB9-C69CDD5AF522}" srcOrd="0" destOrd="0" presId="urn:microsoft.com/office/officeart/2005/8/layout/hierarchy1"/>
    <dgm:cxn modelId="{E378D8D9-0E87-49D0-9ED5-1D617E77C106}" type="presOf" srcId="{65C9AD72-5505-4C63-8BFB-4E0BB1FC5DFD}" destId="{9B8B1531-5672-4B6C-BB5F-E89E24816441}" srcOrd="0" destOrd="0" presId="urn:microsoft.com/office/officeart/2005/8/layout/hierarchy1"/>
    <dgm:cxn modelId="{82E87ADB-D55D-4918-9A71-2971190626E3}" type="presOf" srcId="{F4A9E305-4444-4E0C-9C47-1983E917BC4A}" destId="{40DBC4A6-90EA-473A-A8B3-22A7DB2F6A4B}" srcOrd="0" destOrd="0" presId="urn:microsoft.com/office/officeart/2005/8/layout/hierarchy1"/>
    <dgm:cxn modelId="{94B70EDC-2340-452C-A553-7A8AE343C476}" srcId="{AC28FF59-E5D8-450C-8C1F-BCA2F830E4CB}" destId="{239130AF-C233-4223-AD91-802EB398C738}" srcOrd="0" destOrd="0" parTransId="{81AE3CE5-8E99-4BB8-B939-CDA1C7F3EFED}" sibTransId="{410B6638-51EF-4AC9-A6F5-203F1B7D475C}"/>
    <dgm:cxn modelId="{7C9DD3DD-8D1E-460D-9049-ADFCAE2C052C}" type="presOf" srcId="{4E263E7B-43B4-40F4-A3DC-0BD82BAE447B}" destId="{13252262-56DC-43FA-95B7-36DDC321A740}" srcOrd="0" destOrd="0" presId="urn:microsoft.com/office/officeart/2005/8/layout/hierarchy1"/>
    <dgm:cxn modelId="{6E95DDE6-40C2-48A7-B3C9-2FFCD3BA0C1B}" srcId="{57F65230-A444-464F-BAE3-7C7E6B1528CD}" destId="{65C9AD72-5505-4C63-8BFB-4E0BB1FC5DFD}" srcOrd="0" destOrd="0" parTransId="{86AE10E8-A41F-41D3-8F52-666795B26E79}" sibTransId="{C6B317BC-10CD-4C2B-82FB-7FC0F8BEA327}"/>
    <dgm:cxn modelId="{A49B69E8-DEBB-4708-BE5F-1774A63E45B3}" srcId="{65C9AD72-5505-4C63-8BFB-4E0BB1FC5DFD}" destId="{5CCA5C3D-9B62-4A3B-BDEE-B80E1D1F9E06}" srcOrd="1" destOrd="0" parTransId="{FBB1416A-5392-40A4-B787-675606F17FAB}" sibTransId="{1E3683DA-0489-4B22-A426-FF08CD5B96E7}"/>
    <dgm:cxn modelId="{10EDE8F2-3211-4AE5-A0A5-F04232E3AD44}" type="presOf" srcId="{81AE3CE5-8E99-4BB8-B939-CDA1C7F3EFED}" destId="{92566A92-20E4-4052-A36F-EF2F19742D2E}" srcOrd="0" destOrd="0" presId="urn:microsoft.com/office/officeart/2005/8/layout/hierarchy1"/>
    <dgm:cxn modelId="{67C55BF4-9454-47E2-A712-38B31DA0084E}" type="presOf" srcId="{36DCBAB9-C9E0-4BE6-A0F6-B0699B625C40}" destId="{B339C971-FEE2-48C5-BDBA-732FB9EA5CC9}" srcOrd="0" destOrd="0" presId="urn:microsoft.com/office/officeart/2005/8/layout/hierarchy1"/>
    <dgm:cxn modelId="{14482EF7-860B-49FF-A018-3BF62B329080}" srcId="{67B995AD-AF8A-4BE4-9148-BFBE04D6A29F}" destId="{4E712875-7244-4BC5-9B85-7E4B8DDCFDC6}" srcOrd="1" destOrd="0" parTransId="{5C322501-6E94-4DEB-8207-49B932543DDD}" sibTransId="{B041D03A-7B41-446C-9C82-A566D22178D3}"/>
    <dgm:cxn modelId="{6A4DE9F7-B209-41DF-9D8B-0C280E5466FC}" type="presOf" srcId="{BDA1A61D-9877-4BE0-A043-DA81E13F98BA}" destId="{10FEB838-9455-4E93-BDAB-CC6856CC42DD}" srcOrd="0" destOrd="0" presId="urn:microsoft.com/office/officeart/2005/8/layout/hierarchy1"/>
    <dgm:cxn modelId="{A856C3FB-9C74-46CD-B69E-17EB2F78E00A}" type="presOf" srcId="{F32A2CA2-03BB-4F9A-A9DC-42A33A07F72B}" destId="{D7B688F5-3311-4C78-82E2-37BEAAE5B616}" srcOrd="0" destOrd="0" presId="urn:microsoft.com/office/officeart/2005/8/layout/hierarchy1"/>
    <dgm:cxn modelId="{7DC0C6FB-0B35-421A-9FD7-B804249CC41B}" srcId="{AB725AA8-F9A8-4CF8-ADD5-38837DAB6360}" destId="{FBBC1B92-E87E-4EB0-83A0-EFF5BFD49C6B}" srcOrd="2" destOrd="0" parTransId="{79B8084C-8EC4-4111-A91E-DEA7D059FEDD}" sibTransId="{11A491BC-63F4-403C-BA6C-8DBD518FE9D7}"/>
    <dgm:cxn modelId="{639A1CA1-AD69-47E7-AF5A-2843B498A3BE}" type="presParOf" srcId="{F3974290-CB5B-408C-A7DC-DE07C6F02F0D}" destId="{86F4C9BA-8C28-41BC-8FFB-326F4D6D268C}" srcOrd="0" destOrd="0" presId="urn:microsoft.com/office/officeart/2005/8/layout/hierarchy1"/>
    <dgm:cxn modelId="{6BFE914E-A19F-4577-89B6-17E4B0BF6BCC}" type="presParOf" srcId="{86F4C9BA-8C28-41BC-8FFB-326F4D6D268C}" destId="{3F3B54CC-784D-462A-A08A-3EC9B0503FE2}" srcOrd="0" destOrd="0" presId="urn:microsoft.com/office/officeart/2005/8/layout/hierarchy1"/>
    <dgm:cxn modelId="{90A2242B-51BE-4EE4-A276-DB15187B841A}" type="presParOf" srcId="{3F3B54CC-784D-462A-A08A-3EC9B0503FE2}" destId="{9235FF0F-AE0C-44C9-8F53-57D099B2D543}" srcOrd="0" destOrd="0" presId="urn:microsoft.com/office/officeart/2005/8/layout/hierarchy1"/>
    <dgm:cxn modelId="{455E4738-DFC4-4B6C-8C92-74963370855B}" type="presParOf" srcId="{3F3B54CC-784D-462A-A08A-3EC9B0503FE2}" destId="{C14DDFD4-BB5C-4821-8720-2833CD49E99B}" srcOrd="1" destOrd="0" presId="urn:microsoft.com/office/officeart/2005/8/layout/hierarchy1"/>
    <dgm:cxn modelId="{40B83E90-41BA-4AA0-88BD-834D940D3683}" type="presParOf" srcId="{86F4C9BA-8C28-41BC-8FFB-326F4D6D268C}" destId="{AF867C18-0317-46CD-944D-CDA955AF8828}" srcOrd="1" destOrd="0" presId="urn:microsoft.com/office/officeart/2005/8/layout/hierarchy1"/>
    <dgm:cxn modelId="{1E0A8024-B179-494F-9599-769847AE2B64}" type="presParOf" srcId="{AF867C18-0317-46CD-944D-CDA955AF8828}" destId="{260981C8-53AD-4840-B522-34475BCF3ED7}" srcOrd="0" destOrd="0" presId="urn:microsoft.com/office/officeart/2005/8/layout/hierarchy1"/>
    <dgm:cxn modelId="{8DA821FA-1ACD-46E8-9CFC-9F9E7D75C810}" type="presParOf" srcId="{AF867C18-0317-46CD-944D-CDA955AF8828}" destId="{E7831BF2-644E-43FF-B0C7-BFB578B5C244}" srcOrd="1" destOrd="0" presId="urn:microsoft.com/office/officeart/2005/8/layout/hierarchy1"/>
    <dgm:cxn modelId="{D624C6A9-B25F-422D-B5FE-993E7C042333}" type="presParOf" srcId="{E7831BF2-644E-43FF-B0C7-BFB578B5C244}" destId="{8233B6CA-ECDC-4AA1-BABF-67CF799A2F30}" srcOrd="0" destOrd="0" presId="urn:microsoft.com/office/officeart/2005/8/layout/hierarchy1"/>
    <dgm:cxn modelId="{40BDD406-11A9-42B4-AF03-590CB6FC2AEB}" type="presParOf" srcId="{8233B6CA-ECDC-4AA1-BABF-67CF799A2F30}" destId="{44306ECD-C251-49D6-922A-958B7D0179B0}" srcOrd="0" destOrd="0" presId="urn:microsoft.com/office/officeart/2005/8/layout/hierarchy1"/>
    <dgm:cxn modelId="{25E05580-9099-47A5-90F8-72617EB227D0}" type="presParOf" srcId="{8233B6CA-ECDC-4AA1-BABF-67CF799A2F30}" destId="{C68E590E-88DC-44C6-AD88-A17ED8ED6FF0}" srcOrd="1" destOrd="0" presId="urn:microsoft.com/office/officeart/2005/8/layout/hierarchy1"/>
    <dgm:cxn modelId="{12A6B896-995C-4674-A79D-E0AE64095459}" type="presParOf" srcId="{E7831BF2-644E-43FF-B0C7-BFB578B5C244}" destId="{3DD83B1E-8412-45EF-9D0D-753A0ABE77A8}" srcOrd="1" destOrd="0" presId="urn:microsoft.com/office/officeart/2005/8/layout/hierarchy1"/>
    <dgm:cxn modelId="{6D1F964A-3F91-4F7C-B56E-738508DA8DEA}" type="presParOf" srcId="{3DD83B1E-8412-45EF-9D0D-753A0ABE77A8}" destId="{D5C0F7CC-E08A-4FF2-94A5-DE41486B2A14}" srcOrd="0" destOrd="0" presId="urn:microsoft.com/office/officeart/2005/8/layout/hierarchy1"/>
    <dgm:cxn modelId="{1A2F2421-399B-44B6-9E4F-488E72389FDA}" type="presParOf" srcId="{3DD83B1E-8412-45EF-9D0D-753A0ABE77A8}" destId="{78CA6DF9-6EE7-4982-82C4-367C3B814714}" srcOrd="1" destOrd="0" presId="urn:microsoft.com/office/officeart/2005/8/layout/hierarchy1"/>
    <dgm:cxn modelId="{3684C265-351D-4F3C-BD5D-BC0128EE5527}" type="presParOf" srcId="{78CA6DF9-6EE7-4982-82C4-367C3B814714}" destId="{965450DD-DE9B-4F30-AA6A-9F2EF0E1AA2B}" srcOrd="0" destOrd="0" presId="urn:microsoft.com/office/officeart/2005/8/layout/hierarchy1"/>
    <dgm:cxn modelId="{BF10A76A-C89F-4ABC-9C00-9BDB291A14C5}" type="presParOf" srcId="{965450DD-DE9B-4F30-AA6A-9F2EF0E1AA2B}" destId="{8E440ACB-7D23-4787-AAE1-797A776B9082}" srcOrd="0" destOrd="0" presId="urn:microsoft.com/office/officeart/2005/8/layout/hierarchy1"/>
    <dgm:cxn modelId="{21E86767-6C09-405D-B6A4-0F5173831C09}" type="presParOf" srcId="{965450DD-DE9B-4F30-AA6A-9F2EF0E1AA2B}" destId="{693DD5D2-91E5-4140-A279-B32C9ABA7B5F}" srcOrd="1" destOrd="0" presId="urn:microsoft.com/office/officeart/2005/8/layout/hierarchy1"/>
    <dgm:cxn modelId="{F8B6BECE-B32D-4E03-92FA-473F4481D945}" type="presParOf" srcId="{78CA6DF9-6EE7-4982-82C4-367C3B814714}" destId="{57D53442-37FB-4FFB-B24B-E846AB287398}" srcOrd="1" destOrd="0" presId="urn:microsoft.com/office/officeart/2005/8/layout/hierarchy1"/>
    <dgm:cxn modelId="{086BE84E-5D4C-488F-B29E-B4694CFC1944}" type="presParOf" srcId="{57D53442-37FB-4FFB-B24B-E846AB287398}" destId="{47DAB8B6-41F2-46F9-9B1D-9E87BADA6DC4}" srcOrd="0" destOrd="0" presId="urn:microsoft.com/office/officeart/2005/8/layout/hierarchy1"/>
    <dgm:cxn modelId="{ECA1C5AB-845E-4C96-B236-3C8E27796319}" type="presParOf" srcId="{57D53442-37FB-4FFB-B24B-E846AB287398}" destId="{02700B54-C01E-4545-AA38-BBDC1B85E1F0}" srcOrd="1" destOrd="0" presId="urn:microsoft.com/office/officeart/2005/8/layout/hierarchy1"/>
    <dgm:cxn modelId="{772F5681-49EA-4B61-96D5-EDA3BDB64B08}" type="presParOf" srcId="{02700B54-C01E-4545-AA38-BBDC1B85E1F0}" destId="{B249AB69-7190-4B2B-AFFC-95D67F69E292}" srcOrd="0" destOrd="0" presId="urn:microsoft.com/office/officeart/2005/8/layout/hierarchy1"/>
    <dgm:cxn modelId="{0E43080F-2342-45AA-8D16-12346E3F97D5}" type="presParOf" srcId="{B249AB69-7190-4B2B-AFFC-95D67F69E292}" destId="{ABA7C9D0-6318-473A-B6CC-3F638A6D9E6D}" srcOrd="0" destOrd="0" presId="urn:microsoft.com/office/officeart/2005/8/layout/hierarchy1"/>
    <dgm:cxn modelId="{4E7AC837-C37F-4D61-A1D9-8FEACDB7EC94}" type="presParOf" srcId="{B249AB69-7190-4B2B-AFFC-95D67F69E292}" destId="{5DA8A95C-987C-487A-BDF8-349FCF7BF226}" srcOrd="1" destOrd="0" presId="urn:microsoft.com/office/officeart/2005/8/layout/hierarchy1"/>
    <dgm:cxn modelId="{CE1340C9-1B51-4816-B63B-ED474579A3A2}" type="presParOf" srcId="{02700B54-C01E-4545-AA38-BBDC1B85E1F0}" destId="{DE956556-E1E1-40E1-ADF9-97795DF3A3D7}" srcOrd="1" destOrd="0" presId="urn:microsoft.com/office/officeart/2005/8/layout/hierarchy1"/>
    <dgm:cxn modelId="{B8CD4B39-073B-42D1-A313-5DB4D4CDEC7D}" type="presParOf" srcId="{57D53442-37FB-4FFB-B24B-E846AB287398}" destId="{7D599CD0-7E19-4FA8-A3D2-40CBD8823A5A}" srcOrd="2" destOrd="0" presId="urn:microsoft.com/office/officeart/2005/8/layout/hierarchy1"/>
    <dgm:cxn modelId="{1A7EB911-007A-406C-A7A0-790B86B03655}" type="presParOf" srcId="{57D53442-37FB-4FFB-B24B-E846AB287398}" destId="{C3B64E9C-F108-4E67-889C-49B46522D05C}" srcOrd="3" destOrd="0" presId="urn:microsoft.com/office/officeart/2005/8/layout/hierarchy1"/>
    <dgm:cxn modelId="{9BE93E7E-B2BB-494C-ADAA-3F1F9B51452E}" type="presParOf" srcId="{C3B64E9C-F108-4E67-889C-49B46522D05C}" destId="{6C82A632-2957-464D-AB93-C00906729803}" srcOrd="0" destOrd="0" presId="urn:microsoft.com/office/officeart/2005/8/layout/hierarchy1"/>
    <dgm:cxn modelId="{B3944C51-B86C-4F50-A9B7-E8D77E935488}" type="presParOf" srcId="{6C82A632-2957-464D-AB93-C00906729803}" destId="{E2B0BF69-AFED-4A96-A01B-B784E9469C95}" srcOrd="0" destOrd="0" presId="urn:microsoft.com/office/officeart/2005/8/layout/hierarchy1"/>
    <dgm:cxn modelId="{7BE013A2-03FA-4F61-B87B-973A7990171B}" type="presParOf" srcId="{6C82A632-2957-464D-AB93-C00906729803}" destId="{29FAD9C5-CA32-4B1A-8069-FB4B5BC6F82D}" srcOrd="1" destOrd="0" presId="urn:microsoft.com/office/officeart/2005/8/layout/hierarchy1"/>
    <dgm:cxn modelId="{2A67C3D4-B21D-4D40-B696-346C49BD4E8B}" type="presParOf" srcId="{C3B64E9C-F108-4E67-889C-49B46522D05C}" destId="{34147DF2-0F3F-4D79-860D-117DE31F4EA9}" srcOrd="1" destOrd="0" presId="urn:microsoft.com/office/officeart/2005/8/layout/hierarchy1"/>
    <dgm:cxn modelId="{E2DBDEB7-7A4A-421E-A52F-78A0CA94DEBF}" type="presParOf" srcId="{3DD83B1E-8412-45EF-9D0D-753A0ABE77A8}" destId="{DD206B28-04A0-4A39-876A-36E7543A9CB1}" srcOrd="2" destOrd="0" presId="urn:microsoft.com/office/officeart/2005/8/layout/hierarchy1"/>
    <dgm:cxn modelId="{5B681CC5-4EA9-4FD4-A5F7-BA2EB4DA56EC}" type="presParOf" srcId="{3DD83B1E-8412-45EF-9D0D-753A0ABE77A8}" destId="{DB5D174B-DB40-4846-BBF3-FF1289C266C9}" srcOrd="3" destOrd="0" presId="urn:microsoft.com/office/officeart/2005/8/layout/hierarchy1"/>
    <dgm:cxn modelId="{C8663E97-891A-41CB-BE49-801114A60701}" type="presParOf" srcId="{DB5D174B-DB40-4846-BBF3-FF1289C266C9}" destId="{1C84CEA3-C9F8-49BD-B50F-FCA60FD0B0F0}" srcOrd="0" destOrd="0" presId="urn:microsoft.com/office/officeart/2005/8/layout/hierarchy1"/>
    <dgm:cxn modelId="{4A5171E2-DAC4-41F6-946F-106F0FE96185}" type="presParOf" srcId="{1C84CEA3-C9F8-49BD-B50F-FCA60FD0B0F0}" destId="{EB653002-5D09-4E03-AE5E-AD11ED7A94BB}" srcOrd="0" destOrd="0" presId="urn:microsoft.com/office/officeart/2005/8/layout/hierarchy1"/>
    <dgm:cxn modelId="{9044A450-C496-4096-9CF7-57E47E2D9FF9}" type="presParOf" srcId="{1C84CEA3-C9F8-49BD-B50F-FCA60FD0B0F0}" destId="{E1EB502B-FEAC-4831-B785-7C79E9B6D210}" srcOrd="1" destOrd="0" presId="urn:microsoft.com/office/officeart/2005/8/layout/hierarchy1"/>
    <dgm:cxn modelId="{122B23BA-C9EB-48DF-8B56-F03D367EBC3A}" type="presParOf" srcId="{DB5D174B-DB40-4846-BBF3-FF1289C266C9}" destId="{D5190A60-AEF5-45B8-9020-89FB511E1015}" srcOrd="1" destOrd="0" presId="urn:microsoft.com/office/officeart/2005/8/layout/hierarchy1"/>
    <dgm:cxn modelId="{A2A3E96F-9193-4B85-9FB9-BE2D161F706C}" type="presParOf" srcId="{D5190A60-AEF5-45B8-9020-89FB511E1015}" destId="{13252262-56DC-43FA-95B7-36DDC321A740}" srcOrd="0" destOrd="0" presId="urn:microsoft.com/office/officeart/2005/8/layout/hierarchy1"/>
    <dgm:cxn modelId="{C8CAD464-22AB-4A14-B4B1-68EF43860F7D}" type="presParOf" srcId="{D5190A60-AEF5-45B8-9020-89FB511E1015}" destId="{055E8CB3-A6DF-4D6A-8ECE-D9702454387B}" srcOrd="1" destOrd="0" presId="urn:microsoft.com/office/officeart/2005/8/layout/hierarchy1"/>
    <dgm:cxn modelId="{15736C9E-909A-4613-BEFE-7043CD3F713D}" type="presParOf" srcId="{055E8CB3-A6DF-4D6A-8ECE-D9702454387B}" destId="{9A8870DB-4736-49ED-BE0C-10C388AFD64D}" srcOrd="0" destOrd="0" presId="urn:microsoft.com/office/officeart/2005/8/layout/hierarchy1"/>
    <dgm:cxn modelId="{F972D2B9-DBB1-49CA-846B-55EC4994F487}" type="presParOf" srcId="{9A8870DB-4736-49ED-BE0C-10C388AFD64D}" destId="{F2DC6244-50AD-4138-B57C-347E884BB157}" srcOrd="0" destOrd="0" presId="urn:microsoft.com/office/officeart/2005/8/layout/hierarchy1"/>
    <dgm:cxn modelId="{CDA2F3D1-31E0-4A85-A2D5-BE8C0DE9301C}" type="presParOf" srcId="{9A8870DB-4736-49ED-BE0C-10C388AFD64D}" destId="{542C7DEB-844E-4F0F-B044-B695AAD0F6D9}" srcOrd="1" destOrd="0" presId="urn:microsoft.com/office/officeart/2005/8/layout/hierarchy1"/>
    <dgm:cxn modelId="{759FA3DB-47D7-4968-A14C-A40CE92C1555}" type="presParOf" srcId="{055E8CB3-A6DF-4D6A-8ECE-D9702454387B}" destId="{954C992A-EA7B-4B26-9577-E7044EFCB3B3}" srcOrd="1" destOrd="0" presId="urn:microsoft.com/office/officeart/2005/8/layout/hierarchy1"/>
    <dgm:cxn modelId="{E3D7A19B-F57C-49C0-8D32-7A09670FC253}" type="presParOf" srcId="{954C992A-EA7B-4B26-9577-E7044EFCB3B3}" destId="{DFD4927F-8587-41CD-9FB9-C69CDD5AF522}" srcOrd="0" destOrd="0" presId="urn:microsoft.com/office/officeart/2005/8/layout/hierarchy1"/>
    <dgm:cxn modelId="{B845FE5B-AE8B-4544-96FD-6472B30C82D5}" type="presParOf" srcId="{954C992A-EA7B-4B26-9577-E7044EFCB3B3}" destId="{554CEE4F-8192-4FE8-AC94-542FFAF3B292}" srcOrd="1" destOrd="0" presId="urn:microsoft.com/office/officeart/2005/8/layout/hierarchy1"/>
    <dgm:cxn modelId="{D19B3000-3F7A-4F2F-8AD9-9B44D818219E}" type="presParOf" srcId="{554CEE4F-8192-4FE8-AC94-542FFAF3B292}" destId="{C2C58F54-6B46-4FF8-B69E-570D34743D2B}" srcOrd="0" destOrd="0" presId="urn:microsoft.com/office/officeart/2005/8/layout/hierarchy1"/>
    <dgm:cxn modelId="{C9B21556-D53D-4D3F-92D6-D3A96DAFCC22}" type="presParOf" srcId="{C2C58F54-6B46-4FF8-B69E-570D34743D2B}" destId="{8EC001B9-C42E-4875-8F3E-90BFFF02DC1D}" srcOrd="0" destOrd="0" presId="urn:microsoft.com/office/officeart/2005/8/layout/hierarchy1"/>
    <dgm:cxn modelId="{51103A31-F952-4E2A-A332-1A72BEA7FAA5}" type="presParOf" srcId="{C2C58F54-6B46-4FF8-B69E-570D34743D2B}" destId="{9B8B1531-5672-4B6C-BB5F-E89E24816441}" srcOrd="1" destOrd="0" presId="urn:microsoft.com/office/officeart/2005/8/layout/hierarchy1"/>
    <dgm:cxn modelId="{AA318CC2-9432-4A10-88C0-82567B21DD83}" type="presParOf" srcId="{554CEE4F-8192-4FE8-AC94-542FFAF3B292}" destId="{0580B4F4-43C4-4053-8940-0D2D4B08E715}" srcOrd="1" destOrd="0" presId="urn:microsoft.com/office/officeart/2005/8/layout/hierarchy1"/>
    <dgm:cxn modelId="{9EC3F913-1BA6-4C29-B3DB-386DC2D8623C}" type="presParOf" srcId="{0580B4F4-43C4-4053-8940-0D2D4B08E715}" destId="{C455B805-1853-4E6C-B016-600635C927D8}" srcOrd="0" destOrd="0" presId="urn:microsoft.com/office/officeart/2005/8/layout/hierarchy1"/>
    <dgm:cxn modelId="{8A986F42-047E-4504-814C-0C49D415E521}" type="presParOf" srcId="{0580B4F4-43C4-4053-8940-0D2D4B08E715}" destId="{4B2739CC-61CD-46F9-AE6F-BD049F0FCDA9}" srcOrd="1" destOrd="0" presId="urn:microsoft.com/office/officeart/2005/8/layout/hierarchy1"/>
    <dgm:cxn modelId="{0AF73B0A-59B0-43A0-865C-A12F90A90815}" type="presParOf" srcId="{4B2739CC-61CD-46F9-AE6F-BD049F0FCDA9}" destId="{CF9805E7-85A2-436D-991C-7F9DC6D7BAE6}" srcOrd="0" destOrd="0" presId="urn:microsoft.com/office/officeart/2005/8/layout/hierarchy1"/>
    <dgm:cxn modelId="{78D7DB54-2A65-4924-ADF6-2A2F923CD4E2}" type="presParOf" srcId="{CF9805E7-85A2-436D-991C-7F9DC6D7BAE6}" destId="{B5CFF163-58C9-494D-8ED3-D8A7E7387A0E}" srcOrd="0" destOrd="0" presId="urn:microsoft.com/office/officeart/2005/8/layout/hierarchy1"/>
    <dgm:cxn modelId="{6368DC6F-CD45-4E75-81D1-D410A7F0D835}" type="presParOf" srcId="{CF9805E7-85A2-436D-991C-7F9DC6D7BAE6}" destId="{C836FF0A-C482-42DF-B67E-D4E0C8AFD124}" srcOrd="1" destOrd="0" presId="urn:microsoft.com/office/officeart/2005/8/layout/hierarchy1"/>
    <dgm:cxn modelId="{09BC65AA-19FE-4EC2-9AE1-D4683982055E}" type="presParOf" srcId="{4B2739CC-61CD-46F9-AE6F-BD049F0FCDA9}" destId="{D964646F-4C09-4E1E-85CF-2B923181FAD8}" srcOrd="1" destOrd="0" presId="urn:microsoft.com/office/officeart/2005/8/layout/hierarchy1"/>
    <dgm:cxn modelId="{619C456F-77E0-4C03-B02C-303A6E734E2A}" type="presParOf" srcId="{0580B4F4-43C4-4053-8940-0D2D4B08E715}" destId="{2382BD18-A243-4AC7-823B-32E939E67584}" srcOrd="2" destOrd="0" presId="urn:microsoft.com/office/officeart/2005/8/layout/hierarchy1"/>
    <dgm:cxn modelId="{CBECD3E0-CD9A-4415-BBBC-57E4C0BA20C6}" type="presParOf" srcId="{0580B4F4-43C4-4053-8940-0D2D4B08E715}" destId="{BC30D7EB-AD9B-4868-8A16-43476F22C953}" srcOrd="3" destOrd="0" presId="urn:microsoft.com/office/officeart/2005/8/layout/hierarchy1"/>
    <dgm:cxn modelId="{AAB43EBF-1F59-4EF5-B7A9-8DABE673A1C9}" type="presParOf" srcId="{BC30D7EB-AD9B-4868-8A16-43476F22C953}" destId="{21DCDDE9-0FA2-4626-99A9-32CCF33510E3}" srcOrd="0" destOrd="0" presId="urn:microsoft.com/office/officeart/2005/8/layout/hierarchy1"/>
    <dgm:cxn modelId="{51E11594-7DEE-444B-A7ED-049EE76CFCCC}" type="presParOf" srcId="{21DCDDE9-0FA2-4626-99A9-32CCF33510E3}" destId="{3E6490B2-6E8C-43F7-AFF7-4CB44063DB67}" srcOrd="0" destOrd="0" presId="urn:microsoft.com/office/officeart/2005/8/layout/hierarchy1"/>
    <dgm:cxn modelId="{CC18D3FF-0294-4448-8CC1-0D5FF938498A}" type="presParOf" srcId="{21DCDDE9-0FA2-4626-99A9-32CCF33510E3}" destId="{C8825371-6207-4936-A152-1B4E71C8FF58}" srcOrd="1" destOrd="0" presId="urn:microsoft.com/office/officeart/2005/8/layout/hierarchy1"/>
    <dgm:cxn modelId="{79AAF4C0-35FB-479E-8927-3C51C4EA97E5}" type="presParOf" srcId="{BC30D7EB-AD9B-4868-8A16-43476F22C953}" destId="{C9B7EC57-8916-42CD-A009-35BC814A1407}" srcOrd="1" destOrd="0" presId="urn:microsoft.com/office/officeart/2005/8/layout/hierarchy1"/>
    <dgm:cxn modelId="{3923EF30-7C99-45E3-B825-36FF9DA3F1CA}" type="presParOf" srcId="{D5190A60-AEF5-45B8-9020-89FB511E1015}" destId="{7DA750D4-2149-4492-BB66-3438D8C9AB65}" srcOrd="2" destOrd="0" presId="urn:microsoft.com/office/officeart/2005/8/layout/hierarchy1"/>
    <dgm:cxn modelId="{63A57241-2C1E-4B05-814A-02383CA116C8}" type="presParOf" srcId="{D5190A60-AEF5-45B8-9020-89FB511E1015}" destId="{86E57005-7991-42D1-9127-E99004134389}" srcOrd="3" destOrd="0" presId="urn:microsoft.com/office/officeart/2005/8/layout/hierarchy1"/>
    <dgm:cxn modelId="{F0054BAF-E051-4A04-AD82-2657D1DA6DFF}" type="presParOf" srcId="{86E57005-7991-42D1-9127-E99004134389}" destId="{0A176066-722E-4423-B203-9F7CE5A46991}" srcOrd="0" destOrd="0" presId="urn:microsoft.com/office/officeart/2005/8/layout/hierarchy1"/>
    <dgm:cxn modelId="{B4D0828B-C006-4952-8628-37B884E74644}" type="presParOf" srcId="{0A176066-722E-4423-B203-9F7CE5A46991}" destId="{759D817E-F2FA-4629-AEF6-8B911215031A}" srcOrd="0" destOrd="0" presId="urn:microsoft.com/office/officeart/2005/8/layout/hierarchy1"/>
    <dgm:cxn modelId="{4819710D-256C-4988-A8CF-34B42BA69F64}" type="presParOf" srcId="{0A176066-722E-4423-B203-9F7CE5A46991}" destId="{4E55FD20-8A1D-4ADE-BDD4-3D0EE5B3105C}" srcOrd="1" destOrd="0" presId="urn:microsoft.com/office/officeart/2005/8/layout/hierarchy1"/>
    <dgm:cxn modelId="{DD97B973-0A40-4198-8030-47923AC6EE6F}" type="presParOf" srcId="{86E57005-7991-42D1-9127-E99004134389}" destId="{5264149A-3CCE-4059-B5F3-FA3E9F55A9C4}" srcOrd="1" destOrd="0" presId="urn:microsoft.com/office/officeart/2005/8/layout/hierarchy1"/>
    <dgm:cxn modelId="{C73BA514-9D39-4482-A0B3-1C2E6532A382}" type="presParOf" srcId="{5264149A-3CCE-4059-B5F3-FA3E9F55A9C4}" destId="{709313CA-F57F-4B55-B636-B1AB513EDC3D}" srcOrd="0" destOrd="0" presId="urn:microsoft.com/office/officeart/2005/8/layout/hierarchy1"/>
    <dgm:cxn modelId="{AC85E31B-2A71-44C7-B97C-45EB33466324}" type="presParOf" srcId="{5264149A-3CCE-4059-B5F3-FA3E9F55A9C4}" destId="{9908A44B-8962-457B-95A7-D6423B4E6527}" srcOrd="1" destOrd="0" presId="urn:microsoft.com/office/officeart/2005/8/layout/hierarchy1"/>
    <dgm:cxn modelId="{A4323987-D132-46A2-BB68-728CD72A3589}" type="presParOf" srcId="{9908A44B-8962-457B-95A7-D6423B4E6527}" destId="{6AAA66C4-8655-4A3B-996F-33073F052410}" srcOrd="0" destOrd="0" presId="urn:microsoft.com/office/officeart/2005/8/layout/hierarchy1"/>
    <dgm:cxn modelId="{3AEE113D-0F68-4FBC-BAB4-15D09AEA267F}" type="presParOf" srcId="{6AAA66C4-8655-4A3B-996F-33073F052410}" destId="{E349BE6F-0139-4F1D-AFED-71A4E71B38AE}" srcOrd="0" destOrd="0" presId="urn:microsoft.com/office/officeart/2005/8/layout/hierarchy1"/>
    <dgm:cxn modelId="{09E97776-8C50-4733-A5AD-95DC14274466}" type="presParOf" srcId="{6AAA66C4-8655-4A3B-996F-33073F052410}" destId="{B0F5C4B5-3A05-4214-8807-F277A41A4CF3}" srcOrd="1" destOrd="0" presId="urn:microsoft.com/office/officeart/2005/8/layout/hierarchy1"/>
    <dgm:cxn modelId="{E47B5A25-35C8-47DA-9FD9-B7EC6BA325BA}" type="presParOf" srcId="{9908A44B-8962-457B-95A7-D6423B4E6527}" destId="{8C8CE507-C27D-4C31-A24F-868893D17168}" srcOrd="1" destOrd="0" presId="urn:microsoft.com/office/officeart/2005/8/layout/hierarchy1"/>
    <dgm:cxn modelId="{7C2C9F93-327F-4EAA-AD50-88DF1856CB04}" type="presParOf" srcId="{8C8CE507-C27D-4C31-A24F-868893D17168}" destId="{3E9B32B2-81A7-426E-BE41-A29BE6957527}" srcOrd="0" destOrd="0" presId="urn:microsoft.com/office/officeart/2005/8/layout/hierarchy1"/>
    <dgm:cxn modelId="{4597DD43-37C2-4613-A941-A03EF4524FAF}" type="presParOf" srcId="{8C8CE507-C27D-4C31-A24F-868893D17168}" destId="{F05C9D4E-BD2A-4138-8A58-5D47670D123C}" srcOrd="1" destOrd="0" presId="urn:microsoft.com/office/officeart/2005/8/layout/hierarchy1"/>
    <dgm:cxn modelId="{57E6199F-6AD0-4B5B-869C-A3C4E2F488A3}" type="presParOf" srcId="{F05C9D4E-BD2A-4138-8A58-5D47670D123C}" destId="{3DB11EE3-7D4D-45BB-A6FD-7C8F360F80DF}" srcOrd="0" destOrd="0" presId="urn:microsoft.com/office/officeart/2005/8/layout/hierarchy1"/>
    <dgm:cxn modelId="{CD425D90-AB19-4057-8468-569EE1F6729E}" type="presParOf" srcId="{3DB11EE3-7D4D-45BB-A6FD-7C8F360F80DF}" destId="{3994EF4A-F2AC-4FC6-972B-ED0F75D348F2}" srcOrd="0" destOrd="0" presId="urn:microsoft.com/office/officeart/2005/8/layout/hierarchy1"/>
    <dgm:cxn modelId="{13368A78-0E4D-47E9-9E09-F634F54B493A}" type="presParOf" srcId="{3DB11EE3-7D4D-45BB-A6FD-7C8F360F80DF}" destId="{829B8C18-FDD1-4287-A290-EEDB769CD998}" srcOrd="1" destOrd="0" presId="urn:microsoft.com/office/officeart/2005/8/layout/hierarchy1"/>
    <dgm:cxn modelId="{C7744692-9DA2-4BD9-9EBF-4766ACF37BAF}" type="presParOf" srcId="{F05C9D4E-BD2A-4138-8A58-5D47670D123C}" destId="{DCB39386-38C0-4C76-9417-48EE87D7423A}" srcOrd="1" destOrd="0" presId="urn:microsoft.com/office/officeart/2005/8/layout/hierarchy1"/>
    <dgm:cxn modelId="{2E453C59-0D92-4F05-B609-D6A0C92636DF}" type="presParOf" srcId="{D5190A60-AEF5-45B8-9020-89FB511E1015}" destId="{D6EB1DB7-ECF9-41B5-9966-078FA258F6B8}" srcOrd="4" destOrd="0" presId="urn:microsoft.com/office/officeart/2005/8/layout/hierarchy1"/>
    <dgm:cxn modelId="{859F7E01-0B79-4261-88EB-000EC50548FE}" type="presParOf" srcId="{D5190A60-AEF5-45B8-9020-89FB511E1015}" destId="{09FA9A55-F02F-42EA-B7C6-B8D129A2502E}" srcOrd="5" destOrd="0" presId="urn:microsoft.com/office/officeart/2005/8/layout/hierarchy1"/>
    <dgm:cxn modelId="{5813CA52-0733-4ABB-A0CC-C4CEE7A8744C}" type="presParOf" srcId="{09FA9A55-F02F-42EA-B7C6-B8D129A2502E}" destId="{AC696854-2AFF-44DD-80B4-D07A7C70D74E}" srcOrd="0" destOrd="0" presId="urn:microsoft.com/office/officeart/2005/8/layout/hierarchy1"/>
    <dgm:cxn modelId="{E6732DDA-39E7-42B9-BADE-72695F68FEBE}" type="presParOf" srcId="{AC696854-2AFF-44DD-80B4-D07A7C70D74E}" destId="{2E77E01E-C43C-48B6-98CC-D1521FA87164}" srcOrd="0" destOrd="0" presId="urn:microsoft.com/office/officeart/2005/8/layout/hierarchy1"/>
    <dgm:cxn modelId="{ECE2BCA8-A416-4AC2-BBEE-11A30EB8D33B}" type="presParOf" srcId="{AC696854-2AFF-44DD-80B4-D07A7C70D74E}" destId="{B154C29C-6759-4A45-9CC5-420387DCF79E}" srcOrd="1" destOrd="0" presId="urn:microsoft.com/office/officeart/2005/8/layout/hierarchy1"/>
    <dgm:cxn modelId="{566F3FF0-A9E6-4E5E-8670-24CCDADDCB5F}" type="presParOf" srcId="{09FA9A55-F02F-42EA-B7C6-B8D129A2502E}" destId="{B53D2FB6-533C-4B99-BD64-B4840F0CF14C}" srcOrd="1" destOrd="0" presId="urn:microsoft.com/office/officeart/2005/8/layout/hierarchy1"/>
    <dgm:cxn modelId="{F46F66E8-4B3C-44E9-AA1D-547089785AA4}" type="presParOf" srcId="{B53D2FB6-533C-4B99-BD64-B4840F0CF14C}" destId="{09C1D9A3-C1D9-4297-9A11-62043A2F14E9}" srcOrd="0" destOrd="0" presId="urn:microsoft.com/office/officeart/2005/8/layout/hierarchy1"/>
    <dgm:cxn modelId="{76D03334-D96E-43BD-97E2-0CAB457403D9}" type="presParOf" srcId="{B53D2FB6-533C-4B99-BD64-B4840F0CF14C}" destId="{D19A8A23-6799-4B80-82F3-4A578AD928A9}" srcOrd="1" destOrd="0" presId="urn:microsoft.com/office/officeart/2005/8/layout/hierarchy1"/>
    <dgm:cxn modelId="{F691690E-7D6A-4008-8651-958810777576}" type="presParOf" srcId="{D19A8A23-6799-4B80-82F3-4A578AD928A9}" destId="{0D5EE716-D992-4EE0-A985-A6005BC9BEB1}" srcOrd="0" destOrd="0" presId="urn:microsoft.com/office/officeart/2005/8/layout/hierarchy1"/>
    <dgm:cxn modelId="{C8ED7FC9-77BB-40E5-8141-CF26A9336494}" type="presParOf" srcId="{0D5EE716-D992-4EE0-A985-A6005BC9BEB1}" destId="{626FFCE3-A541-40F2-A1BE-1764900D4F5B}" srcOrd="0" destOrd="0" presId="urn:microsoft.com/office/officeart/2005/8/layout/hierarchy1"/>
    <dgm:cxn modelId="{F36115F8-0757-46F5-BE40-F3DBFECA47CD}" type="presParOf" srcId="{0D5EE716-D992-4EE0-A985-A6005BC9BEB1}" destId="{884BA4B6-3A8D-4D9B-9081-89C58807F833}" srcOrd="1" destOrd="0" presId="urn:microsoft.com/office/officeart/2005/8/layout/hierarchy1"/>
    <dgm:cxn modelId="{A7EE6751-3880-44C5-AEB5-289A93A52C14}" type="presParOf" srcId="{D19A8A23-6799-4B80-82F3-4A578AD928A9}" destId="{BC85DAD5-E922-4699-8588-0F1272006B2D}" srcOrd="1" destOrd="0" presId="urn:microsoft.com/office/officeart/2005/8/layout/hierarchy1"/>
    <dgm:cxn modelId="{6E476E0E-111A-4540-A865-BA7D59F7EC43}" type="presParOf" srcId="{BC85DAD5-E922-4699-8588-0F1272006B2D}" destId="{64EE8779-9BAB-48E7-9576-51330D6B9998}" srcOrd="0" destOrd="0" presId="urn:microsoft.com/office/officeart/2005/8/layout/hierarchy1"/>
    <dgm:cxn modelId="{121412DB-0299-4113-BD69-1852F61A7AEC}" type="presParOf" srcId="{BC85DAD5-E922-4699-8588-0F1272006B2D}" destId="{98079578-AB0A-47C8-B437-75A30DB99562}" srcOrd="1" destOrd="0" presId="urn:microsoft.com/office/officeart/2005/8/layout/hierarchy1"/>
    <dgm:cxn modelId="{0A4A9FAD-340A-491A-B58E-8C69C1481E68}" type="presParOf" srcId="{98079578-AB0A-47C8-B437-75A30DB99562}" destId="{C0B55064-8C53-4865-99AF-32BE89CC2137}" srcOrd="0" destOrd="0" presId="urn:microsoft.com/office/officeart/2005/8/layout/hierarchy1"/>
    <dgm:cxn modelId="{C5FBDF62-E8A0-4055-956C-EAADD877FAE5}" type="presParOf" srcId="{C0B55064-8C53-4865-99AF-32BE89CC2137}" destId="{B05D5044-29DA-4513-99F5-B839C7CE5373}" srcOrd="0" destOrd="0" presId="urn:microsoft.com/office/officeart/2005/8/layout/hierarchy1"/>
    <dgm:cxn modelId="{A0D2EF15-87CF-413C-85B0-33B24C0AE55C}" type="presParOf" srcId="{C0B55064-8C53-4865-99AF-32BE89CC2137}" destId="{B09F6307-2B93-4C5F-9834-A852BA2C8887}" srcOrd="1" destOrd="0" presId="urn:microsoft.com/office/officeart/2005/8/layout/hierarchy1"/>
    <dgm:cxn modelId="{C58A38F2-CD47-4B7E-9A07-8FDB93542A81}" type="presParOf" srcId="{98079578-AB0A-47C8-B437-75A30DB99562}" destId="{00DD6918-38C3-4AA0-AE66-B81EDAEB236D}" srcOrd="1" destOrd="0" presId="urn:microsoft.com/office/officeart/2005/8/layout/hierarchy1"/>
    <dgm:cxn modelId="{50D18079-1063-4312-87ED-316DC3284F1D}" type="presParOf" srcId="{3DD83B1E-8412-45EF-9D0D-753A0ABE77A8}" destId="{522A00A8-86E7-4308-8650-56A098345D43}" srcOrd="4" destOrd="0" presId="urn:microsoft.com/office/officeart/2005/8/layout/hierarchy1"/>
    <dgm:cxn modelId="{5DA595E7-01F8-4B03-BA67-898E4C8A28BD}" type="presParOf" srcId="{3DD83B1E-8412-45EF-9D0D-753A0ABE77A8}" destId="{78FCAB09-B6CD-4828-937A-98B0CC767950}" srcOrd="5" destOrd="0" presId="urn:microsoft.com/office/officeart/2005/8/layout/hierarchy1"/>
    <dgm:cxn modelId="{6971B4DA-D1F9-425C-9E7A-8FB4D4DAD429}" type="presParOf" srcId="{78FCAB09-B6CD-4828-937A-98B0CC767950}" destId="{DA026F90-2C4B-4E00-B892-082567D6B858}" srcOrd="0" destOrd="0" presId="urn:microsoft.com/office/officeart/2005/8/layout/hierarchy1"/>
    <dgm:cxn modelId="{3DD3E809-A643-4220-85D9-9CCD0D2843C4}" type="presParOf" srcId="{DA026F90-2C4B-4E00-B892-082567D6B858}" destId="{2945F402-F428-403F-BC26-479CF0794967}" srcOrd="0" destOrd="0" presId="urn:microsoft.com/office/officeart/2005/8/layout/hierarchy1"/>
    <dgm:cxn modelId="{27E0AA2F-C456-44FF-8238-6D0DDF311108}" type="presParOf" srcId="{DA026F90-2C4B-4E00-B892-082567D6B858}" destId="{10FEB838-9455-4E93-BDAB-CC6856CC42DD}" srcOrd="1" destOrd="0" presId="urn:microsoft.com/office/officeart/2005/8/layout/hierarchy1"/>
    <dgm:cxn modelId="{28DB4F20-5F60-4EC4-A58D-1976F5E619CE}" type="presParOf" srcId="{78FCAB09-B6CD-4828-937A-98B0CC767950}" destId="{A7A490E0-4CF2-4E86-9BD5-04F58FD8E70B}" srcOrd="1" destOrd="0" presId="urn:microsoft.com/office/officeart/2005/8/layout/hierarchy1"/>
    <dgm:cxn modelId="{2828F4AF-4EA2-4B48-A1CF-BD64472E8F40}" type="presParOf" srcId="{A7A490E0-4CF2-4E86-9BD5-04F58FD8E70B}" destId="{AFB85359-AD27-4C2F-AD49-FAE6A89F629B}" srcOrd="0" destOrd="0" presId="urn:microsoft.com/office/officeart/2005/8/layout/hierarchy1"/>
    <dgm:cxn modelId="{9EB083F7-D1A8-483D-81FF-6E0C882D45D7}" type="presParOf" srcId="{A7A490E0-4CF2-4E86-9BD5-04F58FD8E70B}" destId="{FF24599A-511E-4C08-A3FF-8DCFBB92A82F}" srcOrd="1" destOrd="0" presId="urn:microsoft.com/office/officeart/2005/8/layout/hierarchy1"/>
    <dgm:cxn modelId="{BCBA0215-5848-48EF-87FE-D9CAB6F68519}" type="presParOf" srcId="{FF24599A-511E-4C08-A3FF-8DCFBB92A82F}" destId="{952B662A-AC3E-4E65-A02C-F7AF1F416474}" srcOrd="0" destOrd="0" presId="urn:microsoft.com/office/officeart/2005/8/layout/hierarchy1"/>
    <dgm:cxn modelId="{B1AAF2C9-E480-461F-8F5A-67ABE457F9C5}" type="presParOf" srcId="{952B662A-AC3E-4E65-A02C-F7AF1F416474}" destId="{E426F463-67C9-4FF1-83C6-D4A16D1DE123}" srcOrd="0" destOrd="0" presId="urn:microsoft.com/office/officeart/2005/8/layout/hierarchy1"/>
    <dgm:cxn modelId="{2CE719F3-0D1F-49BE-9E39-CD4E03319455}" type="presParOf" srcId="{952B662A-AC3E-4E65-A02C-F7AF1F416474}" destId="{25788E45-A40B-42EC-8485-99800C592C35}" srcOrd="1" destOrd="0" presId="urn:microsoft.com/office/officeart/2005/8/layout/hierarchy1"/>
    <dgm:cxn modelId="{2AE4F8EA-2895-4749-B290-3DD2AE33C679}" type="presParOf" srcId="{FF24599A-511E-4C08-A3FF-8DCFBB92A82F}" destId="{AA9AFE38-8422-4929-A98E-35ADDF2335D9}" srcOrd="1" destOrd="0" presId="urn:microsoft.com/office/officeart/2005/8/layout/hierarchy1"/>
    <dgm:cxn modelId="{AC78A911-360E-4C9E-A8D3-C3122C12E550}" type="presParOf" srcId="{AF867C18-0317-46CD-944D-CDA955AF8828}" destId="{B339C971-FEE2-48C5-BDBA-732FB9EA5CC9}" srcOrd="2" destOrd="0" presId="urn:microsoft.com/office/officeart/2005/8/layout/hierarchy1"/>
    <dgm:cxn modelId="{DA1E0633-4C5F-473B-B5B2-88E7983CDE06}" type="presParOf" srcId="{AF867C18-0317-46CD-944D-CDA955AF8828}" destId="{74A9362B-830F-4843-BF81-4A66C0B84D90}" srcOrd="3" destOrd="0" presId="urn:microsoft.com/office/officeart/2005/8/layout/hierarchy1"/>
    <dgm:cxn modelId="{5D2769DE-D197-4CCE-A207-1A3958C2DEE4}" type="presParOf" srcId="{74A9362B-830F-4843-BF81-4A66C0B84D90}" destId="{60297908-673A-4609-AA3D-2C6A79809159}" srcOrd="0" destOrd="0" presId="urn:microsoft.com/office/officeart/2005/8/layout/hierarchy1"/>
    <dgm:cxn modelId="{70A2ABC1-C75C-4047-B518-073D91AB7D90}" type="presParOf" srcId="{60297908-673A-4609-AA3D-2C6A79809159}" destId="{DE7DCBF4-476C-4A44-A07D-A71F5DC1521F}" srcOrd="0" destOrd="0" presId="urn:microsoft.com/office/officeart/2005/8/layout/hierarchy1"/>
    <dgm:cxn modelId="{2F469F7D-E569-4FE9-BF63-9B6277889638}" type="presParOf" srcId="{60297908-673A-4609-AA3D-2C6A79809159}" destId="{0FD5B99B-2EF5-426E-87B2-9F39BF26BB13}" srcOrd="1" destOrd="0" presId="urn:microsoft.com/office/officeart/2005/8/layout/hierarchy1"/>
    <dgm:cxn modelId="{6F9C85B4-0E20-4DE6-954C-E6BB457E3B3B}" type="presParOf" srcId="{74A9362B-830F-4843-BF81-4A66C0B84D90}" destId="{2732D759-7C34-46DA-88DF-64EB982CE7D0}" srcOrd="1" destOrd="0" presId="urn:microsoft.com/office/officeart/2005/8/layout/hierarchy1"/>
    <dgm:cxn modelId="{67193AD1-AAC2-4A3B-B93B-749102AD82A1}" type="presParOf" srcId="{2732D759-7C34-46DA-88DF-64EB982CE7D0}" destId="{92566A92-20E4-4052-A36F-EF2F19742D2E}" srcOrd="0" destOrd="0" presId="urn:microsoft.com/office/officeart/2005/8/layout/hierarchy1"/>
    <dgm:cxn modelId="{49D40634-A71C-4286-B93D-206CF007A334}" type="presParOf" srcId="{2732D759-7C34-46DA-88DF-64EB982CE7D0}" destId="{CA0A0435-692F-445A-BE8F-5E3770897860}" srcOrd="1" destOrd="0" presId="urn:microsoft.com/office/officeart/2005/8/layout/hierarchy1"/>
    <dgm:cxn modelId="{7DCDDC7B-39A0-4A9B-B471-42A3C3DC1EA8}" type="presParOf" srcId="{CA0A0435-692F-445A-BE8F-5E3770897860}" destId="{55CCDCF8-B5AD-42AC-9584-C0D5FF89451C}" srcOrd="0" destOrd="0" presId="urn:microsoft.com/office/officeart/2005/8/layout/hierarchy1"/>
    <dgm:cxn modelId="{B7594657-CB03-4DA0-85C2-549846BF3DFB}" type="presParOf" srcId="{55CCDCF8-B5AD-42AC-9584-C0D5FF89451C}" destId="{34205F4F-CF8D-4BC1-BB33-C4D83C3D7A1B}" srcOrd="0" destOrd="0" presId="urn:microsoft.com/office/officeart/2005/8/layout/hierarchy1"/>
    <dgm:cxn modelId="{6AC5766E-0AEC-44B4-989F-2AB7D1744ADC}" type="presParOf" srcId="{55CCDCF8-B5AD-42AC-9584-C0D5FF89451C}" destId="{BA0F676F-3D83-4A98-A88E-5B39CB260C10}" srcOrd="1" destOrd="0" presId="urn:microsoft.com/office/officeart/2005/8/layout/hierarchy1"/>
    <dgm:cxn modelId="{CC1B602F-CAD3-4517-8923-B3FF87B30A6F}" type="presParOf" srcId="{CA0A0435-692F-445A-BE8F-5E3770897860}" destId="{9DFC5F95-B59D-4839-8F44-D79B7A774C96}" srcOrd="1" destOrd="0" presId="urn:microsoft.com/office/officeart/2005/8/layout/hierarchy1"/>
    <dgm:cxn modelId="{3537F4D9-6251-4A13-964A-6461B82FB28F}" type="presParOf" srcId="{9DFC5F95-B59D-4839-8F44-D79B7A774C96}" destId="{40DBC4A6-90EA-473A-A8B3-22A7DB2F6A4B}" srcOrd="0" destOrd="0" presId="urn:microsoft.com/office/officeart/2005/8/layout/hierarchy1"/>
    <dgm:cxn modelId="{41C33061-0AE0-418A-BBC0-8A750A7DAE9B}" type="presParOf" srcId="{9DFC5F95-B59D-4839-8F44-D79B7A774C96}" destId="{787411F3-FF3D-49CA-84D1-F14C3355AACA}" srcOrd="1" destOrd="0" presId="urn:microsoft.com/office/officeart/2005/8/layout/hierarchy1"/>
    <dgm:cxn modelId="{0EF6B4DC-3807-4F27-8EC2-3B9FA2AC01F0}" type="presParOf" srcId="{787411F3-FF3D-49CA-84D1-F14C3355AACA}" destId="{CA03F950-D090-4A61-9D5F-5DA300D500A5}" srcOrd="0" destOrd="0" presId="urn:microsoft.com/office/officeart/2005/8/layout/hierarchy1"/>
    <dgm:cxn modelId="{48D9C5F7-4A8B-44B1-9264-151201D18BD1}" type="presParOf" srcId="{CA03F950-D090-4A61-9D5F-5DA300D500A5}" destId="{5F8336B4-C21E-495E-9A2D-342103FB554C}" srcOrd="0" destOrd="0" presId="urn:microsoft.com/office/officeart/2005/8/layout/hierarchy1"/>
    <dgm:cxn modelId="{CB2C0E2D-6337-43B2-A25E-7C9484E0E1FB}" type="presParOf" srcId="{CA03F950-D090-4A61-9D5F-5DA300D500A5}" destId="{F05EA039-03C8-4EB9-95B1-556C020745E7}" srcOrd="1" destOrd="0" presId="urn:microsoft.com/office/officeart/2005/8/layout/hierarchy1"/>
    <dgm:cxn modelId="{1F4C7C53-526F-467C-A2D9-FA0D749F70A3}" type="presParOf" srcId="{787411F3-FF3D-49CA-84D1-F14C3355AACA}" destId="{658F5842-B1F7-4645-B440-4F1627FD6EB9}" srcOrd="1" destOrd="0" presId="urn:microsoft.com/office/officeart/2005/8/layout/hierarchy1"/>
    <dgm:cxn modelId="{040E3F3F-4B3B-4784-85A4-0482F6E0B3E4}" type="presParOf" srcId="{AF867C18-0317-46CD-944D-CDA955AF8828}" destId="{D7B688F5-3311-4C78-82E2-37BEAAE5B616}" srcOrd="4" destOrd="0" presId="urn:microsoft.com/office/officeart/2005/8/layout/hierarchy1"/>
    <dgm:cxn modelId="{45E80DE6-B8A8-4852-A301-1AF7CFA6E2A8}" type="presParOf" srcId="{AF867C18-0317-46CD-944D-CDA955AF8828}" destId="{FBEF1CB1-8955-4E30-9630-6C6639B4C38C}" srcOrd="5" destOrd="0" presId="urn:microsoft.com/office/officeart/2005/8/layout/hierarchy1"/>
    <dgm:cxn modelId="{2D59AF01-51B0-4B11-8283-37FB1C051849}" type="presParOf" srcId="{FBEF1CB1-8955-4E30-9630-6C6639B4C38C}" destId="{96063279-E0BD-42A0-BEF8-08D4C578453F}" srcOrd="0" destOrd="0" presId="urn:microsoft.com/office/officeart/2005/8/layout/hierarchy1"/>
    <dgm:cxn modelId="{9ADE60AA-B07D-4515-89DC-ABE7A37C554A}" type="presParOf" srcId="{96063279-E0BD-42A0-BEF8-08D4C578453F}" destId="{A12A3942-2258-4F67-9239-099C72386062}" srcOrd="0" destOrd="0" presId="urn:microsoft.com/office/officeart/2005/8/layout/hierarchy1"/>
    <dgm:cxn modelId="{6CE4F22B-A665-4343-BC50-E3FD87913A43}" type="presParOf" srcId="{96063279-E0BD-42A0-BEF8-08D4C578453F}" destId="{16F4C17B-84CE-4EF9-9CE4-6CB7C0F4B824}" srcOrd="1" destOrd="0" presId="urn:microsoft.com/office/officeart/2005/8/layout/hierarchy1"/>
    <dgm:cxn modelId="{50DC7405-6840-40B6-9C75-0889215BD0CE}" type="presParOf" srcId="{FBEF1CB1-8955-4E30-9630-6C6639B4C38C}" destId="{A4C2B094-5007-4805-9036-61146EC75B3D}" srcOrd="1" destOrd="0" presId="urn:microsoft.com/office/officeart/2005/8/layout/hierarchy1"/>
    <dgm:cxn modelId="{2028B38E-D792-4719-BA31-B253830D2016}" type="presParOf" srcId="{A4C2B094-5007-4805-9036-61146EC75B3D}" destId="{B8189155-444B-45C9-AB50-8018BEF4FEE8}" srcOrd="0" destOrd="0" presId="urn:microsoft.com/office/officeart/2005/8/layout/hierarchy1"/>
    <dgm:cxn modelId="{B4A989A1-4191-42C7-9C82-72041A5313EB}" type="presParOf" srcId="{A4C2B094-5007-4805-9036-61146EC75B3D}" destId="{FF7A76A6-C5A6-4F82-B0A4-C28A0CE02E29}" srcOrd="1" destOrd="0" presId="urn:microsoft.com/office/officeart/2005/8/layout/hierarchy1"/>
    <dgm:cxn modelId="{0201D2F5-99F9-40B5-A877-1218D4C3ACD7}" type="presParOf" srcId="{FF7A76A6-C5A6-4F82-B0A4-C28A0CE02E29}" destId="{2E4205F5-0C0F-4DC3-B64C-A585442E27A7}" srcOrd="0" destOrd="0" presId="urn:microsoft.com/office/officeart/2005/8/layout/hierarchy1"/>
    <dgm:cxn modelId="{CBCD4CF3-9E82-47AC-8529-D36D12CA5B31}" type="presParOf" srcId="{2E4205F5-0C0F-4DC3-B64C-A585442E27A7}" destId="{FB24300C-79BF-4613-B587-9EDE80C8AE33}" srcOrd="0" destOrd="0" presId="urn:microsoft.com/office/officeart/2005/8/layout/hierarchy1"/>
    <dgm:cxn modelId="{0B09E51A-9F67-4072-A522-2425ADE185F2}" type="presParOf" srcId="{2E4205F5-0C0F-4DC3-B64C-A585442E27A7}" destId="{250857AB-15B3-4436-9033-F92625AA3913}" srcOrd="1" destOrd="0" presId="urn:microsoft.com/office/officeart/2005/8/layout/hierarchy1"/>
    <dgm:cxn modelId="{1CF1DAA3-942F-48D5-8F96-E1396AF11539}" type="presParOf" srcId="{FF7A76A6-C5A6-4F82-B0A4-C28A0CE02E29}" destId="{AA713DC0-867B-42BD-999C-105E797BADD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3FEFC-FFB8-48AF-95C3-4A7B2130B002}">
      <dsp:nvSpPr>
        <dsp:cNvPr id="0" name=""/>
        <dsp:cNvSpPr/>
      </dsp:nvSpPr>
      <dsp:spPr>
        <a:xfrm>
          <a:off x="4055989" y="786204"/>
          <a:ext cx="755423" cy="359512"/>
        </a:xfrm>
        <a:custGeom>
          <a:avLst/>
          <a:gdLst/>
          <a:ahLst/>
          <a:cxnLst/>
          <a:rect l="0" t="0" r="0" b="0"/>
          <a:pathLst>
            <a:path>
              <a:moveTo>
                <a:pt x="755423" y="0"/>
              </a:moveTo>
              <a:lnTo>
                <a:pt x="755423"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2B493D-4A3D-4A00-AD47-F7404007B421}">
      <dsp:nvSpPr>
        <dsp:cNvPr id="0" name=""/>
        <dsp:cNvSpPr/>
      </dsp:nvSpPr>
      <dsp:spPr>
        <a:xfrm>
          <a:off x="4765693"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329A50-FDC8-4C07-8E44-25FBF4797318}">
      <dsp:nvSpPr>
        <dsp:cNvPr id="0" name=""/>
        <dsp:cNvSpPr/>
      </dsp:nvSpPr>
      <dsp:spPr>
        <a:xfrm>
          <a:off x="4811413" y="1930671"/>
          <a:ext cx="755423" cy="359512"/>
        </a:xfrm>
        <a:custGeom>
          <a:avLst/>
          <a:gdLst/>
          <a:ahLst/>
          <a:cxnLst/>
          <a:rect l="0" t="0" r="0" b="0"/>
          <a:pathLst>
            <a:path>
              <a:moveTo>
                <a:pt x="755423" y="0"/>
              </a:moveTo>
              <a:lnTo>
                <a:pt x="755423"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E3ABF2-9560-4777-BC37-39D0F717DE96}">
      <dsp:nvSpPr>
        <dsp:cNvPr id="0" name=""/>
        <dsp:cNvSpPr/>
      </dsp:nvSpPr>
      <dsp:spPr>
        <a:xfrm>
          <a:off x="6276540"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937AF5-DE85-4AFC-A1DB-87D91098B853}">
      <dsp:nvSpPr>
        <dsp:cNvPr id="0" name=""/>
        <dsp:cNvSpPr/>
      </dsp:nvSpPr>
      <dsp:spPr>
        <a:xfrm>
          <a:off x="5566836" y="1930671"/>
          <a:ext cx="755423" cy="359512"/>
        </a:xfrm>
        <a:custGeom>
          <a:avLst/>
          <a:gdLst/>
          <a:ahLst/>
          <a:cxnLst/>
          <a:rect l="0" t="0" r="0" b="0"/>
          <a:pathLst>
            <a:path>
              <a:moveTo>
                <a:pt x="0" y="0"/>
              </a:moveTo>
              <a:lnTo>
                <a:pt x="0" y="244997"/>
              </a:lnTo>
              <a:lnTo>
                <a:pt x="755423" y="244997"/>
              </a:lnTo>
              <a:lnTo>
                <a:pt x="755423"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4188C1-4271-44B3-80C2-E635E3BB312B}">
      <dsp:nvSpPr>
        <dsp:cNvPr id="0" name=""/>
        <dsp:cNvSpPr/>
      </dsp:nvSpPr>
      <dsp:spPr>
        <a:xfrm>
          <a:off x="4811413" y="786204"/>
          <a:ext cx="755423" cy="359512"/>
        </a:xfrm>
        <a:custGeom>
          <a:avLst/>
          <a:gdLst/>
          <a:ahLst/>
          <a:cxnLst/>
          <a:rect l="0" t="0" r="0" b="0"/>
          <a:pathLst>
            <a:path>
              <a:moveTo>
                <a:pt x="0" y="0"/>
              </a:moveTo>
              <a:lnTo>
                <a:pt x="0" y="244997"/>
              </a:lnTo>
              <a:lnTo>
                <a:pt x="755423" y="244997"/>
              </a:lnTo>
              <a:lnTo>
                <a:pt x="755423"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A50176-475C-4CA9-8051-F8860EB5A416}">
      <dsp:nvSpPr>
        <dsp:cNvPr id="0" name=""/>
        <dsp:cNvSpPr/>
      </dsp:nvSpPr>
      <dsp:spPr>
        <a:xfrm>
          <a:off x="4193339" y="1250"/>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87745B-A3A8-4ABE-9975-227C2D33587F}">
      <dsp:nvSpPr>
        <dsp:cNvPr id="0" name=""/>
        <dsp:cNvSpPr/>
      </dsp:nvSpPr>
      <dsp:spPr>
        <a:xfrm>
          <a:off x="4330689" y="131732"/>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חליפין</a:t>
          </a:r>
          <a:endParaRPr lang="en-IL" sz="1500" kern="1200" dirty="0"/>
        </a:p>
      </dsp:txBody>
      <dsp:txXfrm>
        <a:off x="4353679" y="154722"/>
        <a:ext cx="1190167" cy="738973"/>
      </dsp:txXfrm>
    </dsp:sp>
    <dsp:sp modelId="{1600D599-5332-4893-A444-3ED38E90ED22}">
      <dsp:nvSpPr>
        <dsp:cNvPr id="0" name=""/>
        <dsp:cNvSpPr/>
      </dsp:nvSpPr>
      <dsp:spPr>
        <a:xfrm>
          <a:off x="4948763"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B6AFBD-5801-4415-AEB8-F0EE64DC4538}">
      <dsp:nvSpPr>
        <dsp:cNvPr id="0" name=""/>
        <dsp:cNvSpPr/>
      </dsp:nvSpPr>
      <dsp:spPr>
        <a:xfrm>
          <a:off x="5086112"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ה"א שהיא קנין כסף</a:t>
          </a:r>
          <a:endParaRPr lang="en-IL" sz="1500" kern="1200" dirty="0"/>
        </a:p>
      </dsp:txBody>
      <dsp:txXfrm>
        <a:off x="5109102" y="1299189"/>
        <a:ext cx="1190167" cy="738973"/>
      </dsp:txXfrm>
    </dsp:sp>
    <dsp:sp modelId="{0BCE6CD6-08DF-4D94-9F27-FA3BBC848B6E}">
      <dsp:nvSpPr>
        <dsp:cNvPr id="0" name=""/>
        <dsp:cNvSpPr/>
      </dsp:nvSpPr>
      <dsp:spPr>
        <a:xfrm>
          <a:off x="5704186"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744077-4B49-41A4-9B81-60C69D671BB1}">
      <dsp:nvSpPr>
        <dsp:cNvPr id="0" name=""/>
        <dsp:cNvSpPr/>
      </dsp:nvSpPr>
      <dsp:spPr>
        <a:xfrm>
          <a:off x="5841536"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קנין כסף לגמרי</a:t>
          </a:r>
          <a:endParaRPr lang="en-IL" sz="1500" kern="1200" dirty="0"/>
        </a:p>
      </dsp:txBody>
      <dsp:txXfrm>
        <a:off x="5864526" y="2443656"/>
        <a:ext cx="1190167" cy="738973"/>
      </dsp:txXfrm>
    </dsp:sp>
    <dsp:sp modelId="{62891FE9-C228-416C-BF03-AD3B2859267F}">
      <dsp:nvSpPr>
        <dsp:cNvPr id="0" name=""/>
        <dsp:cNvSpPr/>
      </dsp:nvSpPr>
      <dsp:spPr>
        <a:xfrm>
          <a:off x="5704186"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73DC0F-F362-4976-A54A-4BBC56A455B7}">
      <dsp:nvSpPr>
        <dsp:cNvPr id="0" name=""/>
        <dsp:cNvSpPr/>
      </dsp:nvSpPr>
      <dsp:spPr>
        <a:xfrm>
          <a:off x="5841536"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רמב"ן</a:t>
          </a:r>
          <a:endParaRPr lang="en-IL" sz="1500" kern="1200" dirty="0"/>
        </a:p>
      </dsp:txBody>
      <dsp:txXfrm>
        <a:off x="5864526" y="3588123"/>
        <a:ext cx="1190167" cy="738973"/>
      </dsp:txXfrm>
    </dsp:sp>
    <dsp:sp modelId="{4D25BBB4-D37F-42E7-85C0-ED689985E44A}">
      <dsp:nvSpPr>
        <dsp:cNvPr id="0" name=""/>
        <dsp:cNvSpPr/>
      </dsp:nvSpPr>
      <dsp:spPr>
        <a:xfrm>
          <a:off x="4193339"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1DAAB8-C2E0-4D26-9C4F-CFAE4001651A}">
      <dsp:nvSpPr>
        <dsp:cNvPr id="0" name=""/>
        <dsp:cNvSpPr/>
      </dsp:nvSpPr>
      <dsp:spPr>
        <a:xfrm>
          <a:off x="4330689"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כעין קנין כסף</a:t>
          </a:r>
          <a:endParaRPr lang="en-IL" sz="1500" kern="1200" dirty="0"/>
        </a:p>
      </dsp:txBody>
      <dsp:txXfrm>
        <a:off x="4353679" y="2443656"/>
        <a:ext cx="1190167" cy="738973"/>
      </dsp:txXfrm>
    </dsp:sp>
    <dsp:sp modelId="{EA6B2B2C-F511-4154-921A-C862CD06482A}">
      <dsp:nvSpPr>
        <dsp:cNvPr id="0" name=""/>
        <dsp:cNvSpPr/>
      </dsp:nvSpPr>
      <dsp:spPr>
        <a:xfrm>
          <a:off x="4193339"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ECAA62-2D60-4A52-B596-67241779A19C}">
      <dsp:nvSpPr>
        <dsp:cNvPr id="0" name=""/>
        <dsp:cNvSpPr/>
      </dsp:nvSpPr>
      <dsp:spPr>
        <a:xfrm>
          <a:off x="4330689"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תוס</a:t>
          </a:r>
          <a:endParaRPr lang="en-IL" sz="1500" kern="1200" dirty="0"/>
        </a:p>
      </dsp:txBody>
      <dsp:txXfrm>
        <a:off x="4353679" y="3588123"/>
        <a:ext cx="1190167" cy="738973"/>
      </dsp:txXfrm>
    </dsp:sp>
    <dsp:sp modelId="{312C7C25-ED82-47A1-875A-281DDC9AB5BD}">
      <dsp:nvSpPr>
        <dsp:cNvPr id="0" name=""/>
        <dsp:cNvSpPr/>
      </dsp:nvSpPr>
      <dsp:spPr>
        <a:xfrm>
          <a:off x="3437915"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5A69ED-F919-42BF-BF0A-6DBA06691A2E}">
      <dsp:nvSpPr>
        <dsp:cNvPr id="0" name=""/>
        <dsp:cNvSpPr/>
      </dsp:nvSpPr>
      <dsp:spPr>
        <a:xfrm>
          <a:off x="3575265"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ה"א שיעיל בגלל שהיא קנין</a:t>
          </a:r>
          <a:endParaRPr lang="en-IL" sz="1500" kern="1200" dirty="0"/>
        </a:p>
      </dsp:txBody>
      <dsp:txXfrm>
        <a:off x="3598255" y="1299189"/>
        <a:ext cx="1190167" cy="73897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84434-C9D3-42CE-B273-32D9B2B62327}">
      <dsp:nvSpPr>
        <dsp:cNvPr id="0" name=""/>
        <dsp:cNvSpPr/>
      </dsp:nvSpPr>
      <dsp:spPr>
        <a:xfrm>
          <a:off x="9579032" y="2561012"/>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88B021-2129-499C-80E6-334AFABFC88B}">
      <dsp:nvSpPr>
        <dsp:cNvPr id="0" name=""/>
        <dsp:cNvSpPr/>
      </dsp:nvSpPr>
      <dsp:spPr>
        <a:xfrm>
          <a:off x="9579032" y="1213322"/>
          <a:ext cx="91440" cy="423351"/>
        </a:xfrm>
        <a:custGeom>
          <a:avLst/>
          <a:gdLst/>
          <a:ahLst/>
          <a:cxnLst/>
          <a:rect l="0" t="0" r="0" b="0"/>
          <a:pathLst>
            <a:path>
              <a:moveTo>
                <a:pt x="45720" y="0"/>
              </a:moveTo>
              <a:lnTo>
                <a:pt x="4572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8707D9-3D5B-463F-A809-6111312656C2}">
      <dsp:nvSpPr>
        <dsp:cNvPr id="0" name=""/>
        <dsp:cNvSpPr/>
      </dsp:nvSpPr>
      <dsp:spPr>
        <a:xfrm>
          <a:off x="7799903" y="2561012"/>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69C38B-704C-4709-AD4C-AA9D91B9DB3A}">
      <dsp:nvSpPr>
        <dsp:cNvPr id="0" name=""/>
        <dsp:cNvSpPr/>
      </dsp:nvSpPr>
      <dsp:spPr>
        <a:xfrm>
          <a:off x="6956059" y="1213322"/>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C1AC93-B70E-4707-8D38-C0749FB06A14}">
      <dsp:nvSpPr>
        <dsp:cNvPr id="0" name=""/>
        <dsp:cNvSpPr/>
      </dsp:nvSpPr>
      <dsp:spPr>
        <a:xfrm>
          <a:off x="6020774" y="2561012"/>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FEC837-EDB5-495C-989C-107A10CA3513}">
      <dsp:nvSpPr>
        <dsp:cNvPr id="0" name=""/>
        <dsp:cNvSpPr/>
      </dsp:nvSpPr>
      <dsp:spPr>
        <a:xfrm>
          <a:off x="6066494" y="1213322"/>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5F4058-B677-4467-9797-F16257C22FD7}">
      <dsp:nvSpPr>
        <dsp:cNvPr id="0" name=""/>
        <dsp:cNvSpPr/>
      </dsp:nvSpPr>
      <dsp:spPr>
        <a:xfrm>
          <a:off x="4241646" y="2561012"/>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F44CB0-7E57-4BDC-BE6A-5E1F4E9E95F1}">
      <dsp:nvSpPr>
        <dsp:cNvPr id="0" name=""/>
        <dsp:cNvSpPr/>
      </dsp:nvSpPr>
      <dsp:spPr>
        <a:xfrm>
          <a:off x="2508237" y="1213322"/>
          <a:ext cx="1779128" cy="423351"/>
        </a:xfrm>
        <a:custGeom>
          <a:avLst/>
          <a:gdLst/>
          <a:ahLst/>
          <a:cxnLst/>
          <a:rect l="0" t="0" r="0" b="0"/>
          <a:pathLst>
            <a:path>
              <a:moveTo>
                <a:pt x="0" y="0"/>
              </a:moveTo>
              <a:lnTo>
                <a:pt x="0" y="288501"/>
              </a:lnTo>
              <a:lnTo>
                <a:pt x="1779128" y="288501"/>
              </a:lnTo>
              <a:lnTo>
                <a:pt x="1779128"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44F250-C0E5-4EC1-A56E-1C5485C18274}">
      <dsp:nvSpPr>
        <dsp:cNvPr id="0" name=""/>
        <dsp:cNvSpPr/>
      </dsp:nvSpPr>
      <dsp:spPr>
        <a:xfrm>
          <a:off x="2462517" y="1213322"/>
          <a:ext cx="91440" cy="423351"/>
        </a:xfrm>
        <a:custGeom>
          <a:avLst/>
          <a:gdLst/>
          <a:ahLst/>
          <a:cxnLst/>
          <a:rect l="0" t="0" r="0" b="0"/>
          <a:pathLst>
            <a:path>
              <a:moveTo>
                <a:pt x="45720" y="0"/>
              </a:moveTo>
              <a:lnTo>
                <a:pt x="4572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708F0B-EC1A-4E71-8FD0-FE4B0838D847}">
      <dsp:nvSpPr>
        <dsp:cNvPr id="0" name=""/>
        <dsp:cNvSpPr/>
      </dsp:nvSpPr>
      <dsp:spPr>
        <a:xfrm>
          <a:off x="683388" y="2561012"/>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84B72F-2F18-467E-9839-B8B67700FB56}">
      <dsp:nvSpPr>
        <dsp:cNvPr id="0" name=""/>
        <dsp:cNvSpPr/>
      </dsp:nvSpPr>
      <dsp:spPr>
        <a:xfrm>
          <a:off x="729108" y="1213322"/>
          <a:ext cx="1779128" cy="423351"/>
        </a:xfrm>
        <a:custGeom>
          <a:avLst/>
          <a:gdLst/>
          <a:ahLst/>
          <a:cxnLst/>
          <a:rect l="0" t="0" r="0" b="0"/>
          <a:pathLst>
            <a:path>
              <a:moveTo>
                <a:pt x="1779128" y="0"/>
              </a:moveTo>
              <a:lnTo>
                <a:pt x="1779128" y="288501"/>
              </a:lnTo>
              <a:lnTo>
                <a:pt x="0" y="288501"/>
              </a:lnTo>
              <a:lnTo>
                <a:pt x="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FD0470-1618-478F-B9AF-05EE2C1A4167}">
      <dsp:nvSpPr>
        <dsp:cNvPr id="0" name=""/>
        <dsp:cNvSpPr/>
      </dsp:nvSpPr>
      <dsp:spPr>
        <a:xfrm>
          <a:off x="1780412" y="28898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AC76A4-C112-4A93-B358-C314AD16B88A}">
      <dsp:nvSpPr>
        <dsp:cNvPr id="0" name=""/>
        <dsp:cNvSpPr/>
      </dsp:nvSpPr>
      <dsp:spPr>
        <a:xfrm>
          <a:off x="1942151" y="44263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חליפין לא נכלל בלימוד של כסף </a:t>
          </a:r>
          <a:endParaRPr lang="en-IL" sz="1100" kern="1200" dirty="0"/>
        </a:p>
      </dsp:txBody>
      <dsp:txXfrm>
        <a:off x="1969224" y="469708"/>
        <a:ext cx="1401504" cy="870192"/>
      </dsp:txXfrm>
    </dsp:sp>
    <dsp:sp modelId="{3D6E1A56-1E0D-40F8-A9C9-33413884EE6C}">
      <dsp:nvSpPr>
        <dsp:cNvPr id="0" name=""/>
        <dsp:cNvSpPr/>
      </dsp:nvSpPr>
      <dsp:spPr>
        <a:xfrm>
          <a:off x="1283" y="163667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C225A0-5CD0-4C7E-A09D-3119695E7A4D}">
      <dsp:nvSpPr>
        <dsp:cNvPr id="0" name=""/>
        <dsp:cNvSpPr/>
      </dsp:nvSpPr>
      <dsp:spPr>
        <a:xfrm>
          <a:off x="163022"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תוס- לאו בכלל כסף</a:t>
          </a:r>
          <a:endParaRPr lang="en-IL" sz="1100" kern="1200" dirty="0"/>
        </a:p>
      </dsp:txBody>
      <dsp:txXfrm>
        <a:off x="190095" y="1817398"/>
        <a:ext cx="1401504" cy="870192"/>
      </dsp:txXfrm>
    </dsp:sp>
    <dsp:sp modelId="{BF1A2CE4-ADCB-4E50-8EF1-0C143D13A924}">
      <dsp:nvSpPr>
        <dsp:cNvPr id="0" name=""/>
        <dsp:cNvSpPr/>
      </dsp:nvSpPr>
      <dsp:spPr>
        <a:xfrm>
          <a:off x="1283" y="2984363"/>
          <a:ext cx="1455650" cy="924338"/>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0E9854-12BE-4EB6-BF81-F751B724681E}">
      <dsp:nvSpPr>
        <dsp:cNvPr id="0" name=""/>
        <dsp:cNvSpPr/>
      </dsp:nvSpPr>
      <dsp:spPr>
        <a:xfrm>
          <a:off x="163022"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For </a:t>
          </a:r>
          <a:r>
            <a:rPr lang="en-US" sz="1100" kern="1200" dirty="0" err="1"/>
            <a:t>Tosfot</a:t>
          </a:r>
          <a:r>
            <a:rPr lang="en-US" sz="1100" kern="1200" dirty="0"/>
            <a:t> why didn’t the Torah include </a:t>
          </a:r>
          <a:r>
            <a:rPr lang="he-IL" sz="1100" kern="1200" dirty="0"/>
            <a:t>חליפין</a:t>
          </a:r>
          <a:r>
            <a:rPr lang="en-US" sz="1100" kern="1200" dirty="0"/>
            <a:t>?</a:t>
          </a:r>
          <a:endParaRPr lang="en-IL" sz="1100" kern="1200" dirty="0"/>
        </a:p>
      </dsp:txBody>
      <dsp:txXfrm>
        <a:off x="190095" y="3165088"/>
        <a:ext cx="1401504" cy="870192"/>
      </dsp:txXfrm>
    </dsp:sp>
    <dsp:sp modelId="{8D4A0E8B-213A-4227-BD82-C61E01E427CF}">
      <dsp:nvSpPr>
        <dsp:cNvPr id="0" name=""/>
        <dsp:cNvSpPr/>
      </dsp:nvSpPr>
      <dsp:spPr>
        <a:xfrm>
          <a:off x="1780412" y="1636673"/>
          <a:ext cx="1455650" cy="924338"/>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C97A66-420E-4485-84E6-E51455DC6D67}">
      <dsp:nvSpPr>
        <dsp:cNvPr id="0" name=""/>
        <dsp:cNvSpPr/>
      </dsp:nvSpPr>
      <dsp:spPr>
        <a:xfrm>
          <a:off x="1942151"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For the Rambam, isn’t </a:t>
          </a:r>
          <a:r>
            <a:rPr lang="he-IL" sz="1100" kern="1200" dirty="0"/>
            <a:t>חליפין</a:t>
          </a:r>
          <a:r>
            <a:rPr lang="en-US" sz="1100" kern="1200" dirty="0"/>
            <a:t> a case of </a:t>
          </a:r>
          <a:r>
            <a:rPr lang="he-IL" sz="1100" kern="1200" dirty="0"/>
            <a:t>הגיע לידה הנאה</a:t>
          </a:r>
          <a:r>
            <a:rPr lang="en-US" sz="1100" kern="1200" dirty="0"/>
            <a:t>? So why shouldn’t it be included? </a:t>
          </a:r>
          <a:r>
            <a:rPr lang="he-IL" sz="1100" kern="1200" dirty="0"/>
            <a:t> </a:t>
          </a:r>
          <a:endParaRPr lang="en-US" sz="1100" kern="1200" dirty="0"/>
        </a:p>
      </dsp:txBody>
      <dsp:txXfrm>
        <a:off x="1969224" y="1817398"/>
        <a:ext cx="1401504" cy="870192"/>
      </dsp:txXfrm>
    </dsp:sp>
    <dsp:sp modelId="{E08B007D-72DE-4D0D-BF45-BC2D6127F3DE}">
      <dsp:nvSpPr>
        <dsp:cNvPr id="0" name=""/>
        <dsp:cNvSpPr/>
      </dsp:nvSpPr>
      <dsp:spPr>
        <a:xfrm>
          <a:off x="3559540" y="163667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512905-42AE-46B4-845F-47583A1A5189}">
      <dsp:nvSpPr>
        <dsp:cNvPr id="0" name=""/>
        <dsp:cNvSpPr/>
      </dsp:nvSpPr>
      <dsp:spPr>
        <a:xfrm>
          <a:off x="3721279"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err="1"/>
            <a:t>ר"ן</a:t>
          </a:r>
          <a:r>
            <a:rPr lang="he-IL" sz="1100" kern="1200" dirty="0"/>
            <a:t> - לא יכול להיות בכלל הדרשה כיון דלא מקניה נפשה</a:t>
          </a:r>
          <a:endParaRPr lang="en-US" sz="1100" kern="1200" dirty="0"/>
        </a:p>
      </dsp:txBody>
      <dsp:txXfrm>
        <a:off x="3748352" y="1817398"/>
        <a:ext cx="1401504" cy="870192"/>
      </dsp:txXfrm>
    </dsp:sp>
    <dsp:sp modelId="{F0EDA65E-B63F-43AB-979E-2894C6E8C442}">
      <dsp:nvSpPr>
        <dsp:cNvPr id="0" name=""/>
        <dsp:cNvSpPr/>
      </dsp:nvSpPr>
      <dsp:spPr>
        <a:xfrm>
          <a:off x="3559540"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150DEE-F213-4A73-9F76-2ABE0686AEFB}">
      <dsp:nvSpPr>
        <dsp:cNvPr id="0" name=""/>
        <dsp:cNvSpPr/>
      </dsp:nvSpPr>
      <dsp:spPr>
        <a:xfrm>
          <a:off x="3721279"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The valid </a:t>
          </a:r>
          <a:r>
            <a:rPr lang="he-IL" sz="1100" kern="1200" dirty="0" err="1"/>
            <a:t>קנינים</a:t>
          </a:r>
          <a:r>
            <a:rPr lang="en-US" sz="1100" kern="1200" dirty="0"/>
            <a:t> are  shaped by reality</a:t>
          </a:r>
        </a:p>
      </dsp:txBody>
      <dsp:txXfrm>
        <a:off x="3748352" y="3165088"/>
        <a:ext cx="1401504" cy="870192"/>
      </dsp:txXfrm>
    </dsp:sp>
    <dsp:sp modelId="{C4DC4B09-98FB-44DC-ADA7-594A73898C45}">
      <dsp:nvSpPr>
        <dsp:cNvPr id="0" name=""/>
        <dsp:cNvSpPr/>
      </dsp:nvSpPr>
      <dsp:spPr>
        <a:xfrm>
          <a:off x="6228233" y="28898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184E65-9197-4227-BD60-99005A02B707}">
      <dsp:nvSpPr>
        <dsp:cNvPr id="0" name=""/>
        <dsp:cNvSpPr/>
      </dsp:nvSpPr>
      <dsp:spPr>
        <a:xfrm>
          <a:off x="6389972" y="44263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קידושין אמור להיות נכלל </a:t>
          </a:r>
          <a:r>
            <a:rPr lang="he-IL" sz="1100" kern="1200" dirty="0" err="1"/>
            <a:t>בקיחה</a:t>
          </a:r>
          <a:r>
            <a:rPr lang="he-IL" sz="1100" kern="1200" dirty="0"/>
            <a:t> </a:t>
          </a:r>
          <a:r>
            <a:rPr lang="he-IL" sz="1100" kern="1200" dirty="0" err="1"/>
            <a:t>קיחה</a:t>
          </a:r>
          <a:endParaRPr lang="en-US" sz="1100" kern="1200" dirty="0"/>
        </a:p>
      </dsp:txBody>
      <dsp:txXfrm>
        <a:off x="6417045" y="469708"/>
        <a:ext cx="1401504" cy="870192"/>
      </dsp:txXfrm>
    </dsp:sp>
    <dsp:sp modelId="{F7F18B81-568E-42B5-8440-EAE389980C95}">
      <dsp:nvSpPr>
        <dsp:cNvPr id="0" name=""/>
        <dsp:cNvSpPr/>
      </dsp:nvSpPr>
      <dsp:spPr>
        <a:xfrm>
          <a:off x="5338669" y="163667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037A8B-B526-49A2-B049-A09D493BD633}">
      <dsp:nvSpPr>
        <dsp:cNvPr id="0" name=""/>
        <dsp:cNvSpPr/>
      </dsp:nvSpPr>
      <dsp:spPr>
        <a:xfrm>
          <a:off x="5500408"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רשב"א- יש פגם בכבוד וחשיבות חליפין כלפי האישה</a:t>
          </a:r>
          <a:r>
            <a:rPr lang="en-US" sz="1100" kern="1200" dirty="0"/>
            <a:t> </a:t>
          </a:r>
        </a:p>
      </dsp:txBody>
      <dsp:txXfrm>
        <a:off x="5527481" y="1817398"/>
        <a:ext cx="1401504" cy="870192"/>
      </dsp:txXfrm>
    </dsp:sp>
    <dsp:sp modelId="{9BD7F639-D88A-4D52-A9E1-870001DD5336}">
      <dsp:nvSpPr>
        <dsp:cNvPr id="0" name=""/>
        <dsp:cNvSpPr/>
      </dsp:nvSpPr>
      <dsp:spPr>
        <a:xfrm>
          <a:off x="5338669"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A840F9-7857-49F6-9423-888E0651BB88}">
      <dsp:nvSpPr>
        <dsp:cNvPr id="0" name=""/>
        <dsp:cNvSpPr/>
      </dsp:nvSpPr>
      <dsp:spPr>
        <a:xfrm>
          <a:off x="5500408"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It fails to evoke the necessary feelings of being Respected and Valued?</a:t>
          </a:r>
        </a:p>
      </dsp:txBody>
      <dsp:txXfrm>
        <a:off x="5527481" y="3165088"/>
        <a:ext cx="1401504" cy="870192"/>
      </dsp:txXfrm>
    </dsp:sp>
    <dsp:sp modelId="{5B54A6D8-AE16-4135-9838-DE4816339A51}">
      <dsp:nvSpPr>
        <dsp:cNvPr id="0" name=""/>
        <dsp:cNvSpPr/>
      </dsp:nvSpPr>
      <dsp:spPr>
        <a:xfrm>
          <a:off x="7117798" y="163667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97DF04-A7A7-4CAA-BBAC-59BAEDA2306B}">
      <dsp:nvSpPr>
        <dsp:cNvPr id="0" name=""/>
        <dsp:cNvSpPr/>
      </dsp:nvSpPr>
      <dsp:spPr>
        <a:xfrm>
          <a:off x="7279537"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תוס </a:t>
          </a:r>
          <a:r>
            <a:rPr lang="he-IL" sz="1100" kern="1200" dirty="0" err="1"/>
            <a:t>רא"ש</a:t>
          </a:r>
          <a:r>
            <a:rPr lang="en-US" sz="1100" kern="1200" dirty="0"/>
            <a:t> -In reality she won’t accept it</a:t>
          </a:r>
        </a:p>
      </dsp:txBody>
      <dsp:txXfrm>
        <a:off x="7306610" y="1817398"/>
        <a:ext cx="1401504" cy="870192"/>
      </dsp:txXfrm>
    </dsp:sp>
    <dsp:sp modelId="{24A3B9C5-FA8C-4E7C-B94A-505D4391DB0B}">
      <dsp:nvSpPr>
        <dsp:cNvPr id="0" name=""/>
        <dsp:cNvSpPr/>
      </dsp:nvSpPr>
      <dsp:spPr>
        <a:xfrm>
          <a:off x="7117798"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8D97E4-BBBB-4086-B4B3-3E700B81C140}">
      <dsp:nvSpPr>
        <dsp:cNvPr id="0" name=""/>
        <dsp:cNvSpPr/>
      </dsp:nvSpPr>
      <dsp:spPr>
        <a:xfrm>
          <a:off x="7279537"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(and </a:t>
          </a:r>
          <a:r>
            <a:rPr lang="he-IL" sz="1100" kern="1200" dirty="0"/>
            <a:t>בטלה דעתה</a:t>
          </a:r>
          <a:r>
            <a:rPr lang="en-US" sz="1100" kern="1200" dirty="0"/>
            <a:t> if she does) </a:t>
          </a:r>
        </a:p>
      </dsp:txBody>
      <dsp:txXfrm>
        <a:off x="7306610" y="3165088"/>
        <a:ext cx="1401504" cy="870192"/>
      </dsp:txXfrm>
    </dsp:sp>
    <dsp:sp modelId="{D010A9A9-CF30-4D1F-961A-EB80844FB45F}">
      <dsp:nvSpPr>
        <dsp:cNvPr id="0" name=""/>
        <dsp:cNvSpPr/>
      </dsp:nvSpPr>
      <dsp:spPr>
        <a:xfrm>
          <a:off x="8896926" y="28898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6A1713-A9BF-4C4E-A424-15BD0AC567F6}">
      <dsp:nvSpPr>
        <dsp:cNvPr id="0" name=""/>
        <dsp:cNvSpPr/>
      </dsp:nvSpPr>
      <dsp:spPr>
        <a:xfrm>
          <a:off x="9058665" y="44263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חליפין רגיל- מקודשת</a:t>
          </a:r>
          <a:br>
            <a:rPr lang="en-US" sz="1100" kern="1200" dirty="0"/>
          </a:br>
          <a:r>
            <a:rPr lang="he-IL" sz="1100" kern="1200" dirty="0"/>
            <a:t>התחייבות חליפין- אינה מקודשת</a:t>
          </a:r>
          <a:endParaRPr lang="en-US" sz="1100" kern="1200" dirty="0"/>
        </a:p>
      </dsp:txBody>
      <dsp:txXfrm>
        <a:off x="9085738" y="469708"/>
        <a:ext cx="1401504" cy="870192"/>
      </dsp:txXfrm>
    </dsp:sp>
    <dsp:sp modelId="{7E3449DC-0820-469F-9E6F-224F0FC3982F}">
      <dsp:nvSpPr>
        <dsp:cNvPr id="0" name=""/>
        <dsp:cNvSpPr/>
      </dsp:nvSpPr>
      <dsp:spPr>
        <a:xfrm>
          <a:off x="8896926" y="163667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313D5B-4244-4E3D-9FC4-429109E144FD}">
      <dsp:nvSpPr>
        <dsp:cNvPr id="0" name=""/>
        <dsp:cNvSpPr/>
      </dsp:nvSpPr>
      <dsp:spPr>
        <a:xfrm>
          <a:off x="9058665"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תוס רי"ד</a:t>
          </a:r>
          <a:r>
            <a:rPr lang="en-US" sz="1100" kern="1200" dirty="0"/>
            <a:t> – </a:t>
          </a:r>
          <a:r>
            <a:rPr lang="en-US" sz="1100" kern="1200" dirty="0" err="1"/>
            <a:t>Chalipin</a:t>
          </a:r>
          <a:r>
            <a:rPr lang="en-US" sz="1100" kern="1200" dirty="0"/>
            <a:t> works for kiddushin. </a:t>
          </a:r>
        </a:p>
      </dsp:txBody>
      <dsp:txXfrm>
        <a:off x="9085738" y="1817398"/>
        <a:ext cx="1401504" cy="870192"/>
      </dsp:txXfrm>
    </dsp:sp>
    <dsp:sp modelId="{24125FA0-B8D4-4C6E-9061-1678C6972708}">
      <dsp:nvSpPr>
        <dsp:cNvPr id="0" name=""/>
        <dsp:cNvSpPr/>
      </dsp:nvSpPr>
      <dsp:spPr>
        <a:xfrm>
          <a:off x="8896926"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22AF5D-ACA4-478B-AED9-D711089C30CD}">
      <dsp:nvSpPr>
        <dsp:cNvPr id="0" name=""/>
        <dsp:cNvSpPr/>
      </dsp:nvSpPr>
      <dsp:spPr>
        <a:xfrm>
          <a:off x="9058665"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You just cant be </a:t>
          </a:r>
          <a:r>
            <a:rPr lang="he-IL" sz="1100" kern="1200" dirty="0"/>
            <a:t>מקדש</a:t>
          </a:r>
          <a:r>
            <a:rPr lang="en-US" sz="1100" kern="1200" dirty="0"/>
            <a:t> by committing to later give </a:t>
          </a:r>
          <a:r>
            <a:rPr lang="he-IL" sz="1100" kern="1200" dirty="0"/>
            <a:t>קידושין</a:t>
          </a:r>
          <a:r>
            <a:rPr lang="en-US" sz="1100" kern="1200" dirty="0"/>
            <a:t>. (engagement) </a:t>
          </a:r>
        </a:p>
      </dsp:txBody>
      <dsp:txXfrm>
        <a:off x="9085738" y="3165088"/>
        <a:ext cx="1401504" cy="8701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97321E-1EDA-4D5F-98D9-53C4A07DF18D}">
      <dsp:nvSpPr>
        <dsp:cNvPr id="0" name=""/>
        <dsp:cNvSpPr/>
      </dsp:nvSpPr>
      <dsp:spPr>
        <a:xfrm>
          <a:off x="3673685" y="886684"/>
          <a:ext cx="850763" cy="404886"/>
        </a:xfrm>
        <a:custGeom>
          <a:avLst/>
          <a:gdLst/>
          <a:ahLst/>
          <a:cxnLst/>
          <a:rect l="0" t="0" r="0" b="0"/>
          <a:pathLst>
            <a:path>
              <a:moveTo>
                <a:pt x="850763" y="0"/>
              </a:moveTo>
              <a:lnTo>
                <a:pt x="850763" y="275918"/>
              </a:lnTo>
              <a:lnTo>
                <a:pt x="0" y="275918"/>
              </a:lnTo>
              <a:lnTo>
                <a:pt x="0" y="4048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536E07-F6A9-4E18-A81A-88AA0251D522}">
      <dsp:nvSpPr>
        <dsp:cNvPr id="0" name=""/>
        <dsp:cNvSpPr/>
      </dsp:nvSpPr>
      <dsp:spPr>
        <a:xfrm>
          <a:off x="2822921" y="4753405"/>
          <a:ext cx="850763" cy="404886"/>
        </a:xfrm>
        <a:custGeom>
          <a:avLst/>
          <a:gdLst/>
          <a:ahLst/>
          <a:cxnLst/>
          <a:rect l="0" t="0" r="0" b="0"/>
          <a:pathLst>
            <a:path>
              <a:moveTo>
                <a:pt x="850763" y="0"/>
              </a:moveTo>
              <a:lnTo>
                <a:pt x="850763" y="275918"/>
              </a:lnTo>
              <a:lnTo>
                <a:pt x="0" y="275918"/>
              </a:lnTo>
              <a:lnTo>
                <a:pt x="0"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B646D2-89BB-488D-8ED0-8E5E9F17BA6B}">
      <dsp:nvSpPr>
        <dsp:cNvPr id="0" name=""/>
        <dsp:cNvSpPr/>
      </dsp:nvSpPr>
      <dsp:spPr>
        <a:xfrm>
          <a:off x="3673685" y="4753405"/>
          <a:ext cx="850763" cy="404886"/>
        </a:xfrm>
        <a:custGeom>
          <a:avLst/>
          <a:gdLst/>
          <a:ahLst/>
          <a:cxnLst/>
          <a:rect l="0" t="0" r="0" b="0"/>
          <a:pathLst>
            <a:path>
              <a:moveTo>
                <a:pt x="0" y="0"/>
              </a:moveTo>
              <a:lnTo>
                <a:pt x="0" y="275918"/>
              </a:lnTo>
              <a:lnTo>
                <a:pt x="850763" y="275918"/>
              </a:lnTo>
              <a:lnTo>
                <a:pt x="850763"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2B493D-4A3D-4A00-AD47-F7404007B421}">
      <dsp:nvSpPr>
        <dsp:cNvPr id="0" name=""/>
        <dsp:cNvSpPr/>
      </dsp:nvSpPr>
      <dsp:spPr>
        <a:xfrm>
          <a:off x="3627965" y="3464498"/>
          <a:ext cx="91440" cy="404886"/>
        </a:xfrm>
        <a:custGeom>
          <a:avLst/>
          <a:gdLst/>
          <a:ahLst/>
          <a:cxnLst/>
          <a:rect l="0" t="0" r="0" b="0"/>
          <a:pathLst>
            <a:path>
              <a:moveTo>
                <a:pt x="45720" y="0"/>
              </a:moveTo>
              <a:lnTo>
                <a:pt x="45720"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329A50-FDC8-4C07-8E44-25FBF4797318}">
      <dsp:nvSpPr>
        <dsp:cNvPr id="0" name=""/>
        <dsp:cNvSpPr/>
      </dsp:nvSpPr>
      <dsp:spPr>
        <a:xfrm>
          <a:off x="3673685" y="2175591"/>
          <a:ext cx="1701527" cy="404886"/>
        </a:xfrm>
        <a:custGeom>
          <a:avLst/>
          <a:gdLst/>
          <a:ahLst/>
          <a:cxnLst/>
          <a:rect l="0" t="0" r="0" b="0"/>
          <a:pathLst>
            <a:path>
              <a:moveTo>
                <a:pt x="1701527" y="0"/>
              </a:moveTo>
              <a:lnTo>
                <a:pt x="1701527" y="275918"/>
              </a:lnTo>
              <a:lnTo>
                <a:pt x="0" y="275918"/>
              </a:lnTo>
              <a:lnTo>
                <a:pt x="0"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F7BFD9-6BCE-4D74-869C-889CE06204CA}">
      <dsp:nvSpPr>
        <dsp:cNvPr id="0" name=""/>
        <dsp:cNvSpPr/>
      </dsp:nvSpPr>
      <dsp:spPr>
        <a:xfrm>
          <a:off x="6225976" y="4753405"/>
          <a:ext cx="850763" cy="404886"/>
        </a:xfrm>
        <a:custGeom>
          <a:avLst/>
          <a:gdLst/>
          <a:ahLst/>
          <a:cxnLst/>
          <a:rect l="0" t="0" r="0" b="0"/>
          <a:pathLst>
            <a:path>
              <a:moveTo>
                <a:pt x="850763" y="0"/>
              </a:moveTo>
              <a:lnTo>
                <a:pt x="850763" y="275918"/>
              </a:lnTo>
              <a:lnTo>
                <a:pt x="0" y="275918"/>
              </a:lnTo>
              <a:lnTo>
                <a:pt x="0"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9A85A44-F1D1-4352-877E-921C913F7345}">
      <dsp:nvSpPr>
        <dsp:cNvPr id="0" name=""/>
        <dsp:cNvSpPr/>
      </dsp:nvSpPr>
      <dsp:spPr>
        <a:xfrm>
          <a:off x="7076740" y="4753405"/>
          <a:ext cx="850763" cy="404886"/>
        </a:xfrm>
        <a:custGeom>
          <a:avLst/>
          <a:gdLst/>
          <a:ahLst/>
          <a:cxnLst/>
          <a:rect l="0" t="0" r="0" b="0"/>
          <a:pathLst>
            <a:path>
              <a:moveTo>
                <a:pt x="0" y="0"/>
              </a:moveTo>
              <a:lnTo>
                <a:pt x="0" y="275918"/>
              </a:lnTo>
              <a:lnTo>
                <a:pt x="850763" y="275918"/>
              </a:lnTo>
              <a:lnTo>
                <a:pt x="850763"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E3ABF2-9560-4777-BC37-39D0F717DE96}">
      <dsp:nvSpPr>
        <dsp:cNvPr id="0" name=""/>
        <dsp:cNvSpPr/>
      </dsp:nvSpPr>
      <dsp:spPr>
        <a:xfrm>
          <a:off x="7031020" y="3464498"/>
          <a:ext cx="91440" cy="404886"/>
        </a:xfrm>
        <a:custGeom>
          <a:avLst/>
          <a:gdLst/>
          <a:ahLst/>
          <a:cxnLst/>
          <a:rect l="0" t="0" r="0" b="0"/>
          <a:pathLst>
            <a:path>
              <a:moveTo>
                <a:pt x="45720" y="0"/>
              </a:moveTo>
              <a:lnTo>
                <a:pt x="45720"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937AF5-DE85-4AFC-A1DB-87D91098B853}">
      <dsp:nvSpPr>
        <dsp:cNvPr id="0" name=""/>
        <dsp:cNvSpPr/>
      </dsp:nvSpPr>
      <dsp:spPr>
        <a:xfrm>
          <a:off x="5375212" y="2175591"/>
          <a:ext cx="1701527" cy="404886"/>
        </a:xfrm>
        <a:custGeom>
          <a:avLst/>
          <a:gdLst/>
          <a:ahLst/>
          <a:cxnLst/>
          <a:rect l="0" t="0" r="0" b="0"/>
          <a:pathLst>
            <a:path>
              <a:moveTo>
                <a:pt x="0" y="0"/>
              </a:moveTo>
              <a:lnTo>
                <a:pt x="0" y="275918"/>
              </a:lnTo>
              <a:lnTo>
                <a:pt x="1701527" y="275918"/>
              </a:lnTo>
              <a:lnTo>
                <a:pt x="1701527"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4188C1-4271-44B3-80C2-E635E3BB312B}">
      <dsp:nvSpPr>
        <dsp:cNvPr id="0" name=""/>
        <dsp:cNvSpPr/>
      </dsp:nvSpPr>
      <dsp:spPr>
        <a:xfrm>
          <a:off x="4524449" y="886684"/>
          <a:ext cx="850763" cy="404886"/>
        </a:xfrm>
        <a:custGeom>
          <a:avLst/>
          <a:gdLst/>
          <a:ahLst/>
          <a:cxnLst/>
          <a:rect l="0" t="0" r="0" b="0"/>
          <a:pathLst>
            <a:path>
              <a:moveTo>
                <a:pt x="0" y="0"/>
              </a:moveTo>
              <a:lnTo>
                <a:pt x="0" y="275918"/>
              </a:lnTo>
              <a:lnTo>
                <a:pt x="850763" y="275918"/>
              </a:lnTo>
              <a:lnTo>
                <a:pt x="850763" y="4048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A50176-475C-4CA9-8051-F8860EB5A416}">
      <dsp:nvSpPr>
        <dsp:cNvPr id="0" name=""/>
        <dsp:cNvSpPr/>
      </dsp:nvSpPr>
      <dsp:spPr>
        <a:xfrm>
          <a:off x="3828369" y="2664"/>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87745B-A3A8-4ABE-9975-227C2D33587F}">
      <dsp:nvSpPr>
        <dsp:cNvPr id="0" name=""/>
        <dsp:cNvSpPr/>
      </dsp:nvSpPr>
      <dsp:spPr>
        <a:xfrm>
          <a:off x="3983054" y="149614"/>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חליפין</a:t>
          </a:r>
          <a:endParaRPr lang="en-IL" sz="1700" kern="1200" dirty="0"/>
        </a:p>
      </dsp:txBody>
      <dsp:txXfrm>
        <a:off x="4008946" y="175506"/>
        <a:ext cx="1340374" cy="832236"/>
      </dsp:txXfrm>
    </dsp:sp>
    <dsp:sp modelId="{1600D599-5332-4893-A444-3ED38E90ED22}">
      <dsp:nvSpPr>
        <dsp:cNvPr id="0" name=""/>
        <dsp:cNvSpPr/>
      </dsp:nvSpPr>
      <dsp:spPr>
        <a:xfrm>
          <a:off x="4679133" y="1291571"/>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B6AFBD-5801-4415-AEB8-F0EE64DC4538}">
      <dsp:nvSpPr>
        <dsp:cNvPr id="0" name=""/>
        <dsp:cNvSpPr/>
      </dsp:nvSpPr>
      <dsp:spPr>
        <a:xfrm>
          <a:off x="4833817" y="1438521"/>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ה"א שהיא קנין כסף</a:t>
          </a:r>
          <a:endParaRPr lang="en-IL" sz="1700" kern="1200" dirty="0"/>
        </a:p>
      </dsp:txBody>
      <dsp:txXfrm>
        <a:off x="4859709" y="1464413"/>
        <a:ext cx="1340374" cy="832236"/>
      </dsp:txXfrm>
    </dsp:sp>
    <dsp:sp modelId="{0BCE6CD6-08DF-4D94-9F27-FA3BBC848B6E}">
      <dsp:nvSpPr>
        <dsp:cNvPr id="0" name=""/>
        <dsp:cNvSpPr/>
      </dsp:nvSpPr>
      <dsp:spPr>
        <a:xfrm>
          <a:off x="6380660" y="2580478"/>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744077-4B49-41A4-9B81-60C69D671BB1}">
      <dsp:nvSpPr>
        <dsp:cNvPr id="0" name=""/>
        <dsp:cNvSpPr/>
      </dsp:nvSpPr>
      <dsp:spPr>
        <a:xfrm>
          <a:off x="6535345" y="2727428"/>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קנין כסף לגמרי</a:t>
          </a:r>
          <a:endParaRPr lang="en-IL" sz="1700" kern="1200" dirty="0"/>
        </a:p>
      </dsp:txBody>
      <dsp:txXfrm>
        <a:off x="6561237" y="2753320"/>
        <a:ext cx="1340374" cy="832236"/>
      </dsp:txXfrm>
    </dsp:sp>
    <dsp:sp modelId="{62891FE9-C228-416C-BF03-AD3B2859267F}">
      <dsp:nvSpPr>
        <dsp:cNvPr id="0" name=""/>
        <dsp:cNvSpPr/>
      </dsp:nvSpPr>
      <dsp:spPr>
        <a:xfrm>
          <a:off x="6380660" y="3869384"/>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73DC0F-F362-4976-A54A-4BBC56A455B7}">
      <dsp:nvSpPr>
        <dsp:cNvPr id="0" name=""/>
        <dsp:cNvSpPr/>
      </dsp:nvSpPr>
      <dsp:spPr>
        <a:xfrm>
          <a:off x="6535345" y="4016335"/>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רמב"ן</a:t>
          </a:r>
          <a:endParaRPr lang="en-IL" sz="1700" kern="1200" dirty="0"/>
        </a:p>
      </dsp:txBody>
      <dsp:txXfrm>
        <a:off x="6561237" y="4042227"/>
        <a:ext cx="1340374" cy="832236"/>
      </dsp:txXfrm>
    </dsp:sp>
    <dsp:sp modelId="{5623CE34-450C-446D-B60E-9EABC8200468}">
      <dsp:nvSpPr>
        <dsp:cNvPr id="0" name=""/>
        <dsp:cNvSpPr/>
      </dsp:nvSpPr>
      <dsp:spPr>
        <a:xfrm>
          <a:off x="7231424" y="5158291"/>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5E7831-CD71-4B5C-9C8A-9D47525C7CD9}">
      <dsp:nvSpPr>
        <dsp:cNvPr id="0" name=""/>
        <dsp:cNvSpPr/>
      </dsp:nvSpPr>
      <dsp:spPr>
        <a:xfrm>
          <a:off x="7386108" y="5305242"/>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וקידושין לא </a:t>
          </a:r>
          <a:r>
            <a:rPr lang="he-IL" sz="1700" kern="1200" dirty="0" err="1"/>
            <a:t>הוקש</a:t>
          </a:r>
          <a:r>
            <a:rPr lang="he-IL" sz="1700" kern="1200" dirty="0"/>
            <a:t> לשדה כלל</a:t>
          </a:r>
          <a:endParaRPr lang="en-IL" sz="1700" kern="1200" dirty="0"/>
        </a:p>
      </dsp:txBody>
      <dsp:txXfrm>
        <a:off x="7412000" y="5331134"/>
        <a:ext cx="1340374" cy="832236"/>
      </dsp:txXfrm>
    </dsp:sp>
    <dsp:sp modelId="{4533C023-8C98-43AC-BBF2-98A1A6BD516D}">
      <dsp:nvSpPr>
        <dsp:cNvPr id="0" name=""/>
        <dsp:cNvSpPr/>
      </dsp:nvSpPr>
      <dsp:spPr>
        <a:xfrm>
          <a:off x="5529897" y="5158291"/>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3C763E-72A6-4B13-B808-45913DC48319}">
      <dsp:nvSpPr>
        <dsp:cNvPr id="0" name=""/>
        <dsp:cNvSpPr/>
      </dsp:nvSpPr>
      <dsp:spPr>
        <a:xfrm>
          <a:off x="5684581" y="5305242"/>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ברור שאין קנין חזקה, שאין גופה קנוי</a:t>
          </a:r>
          <a:endParaRPr lang="en-IL" sz="1700" kern="1200" dirty="0"/>
        </a:p>
      </dsp:txBody>
      <dsp:txXfrm>
        <a:off x="5710473" y="5331134"/>
        <a:ext cx="1340374" cy="832236"/>
      </dsp:txXfrm>
    </dsp:sp>
    <dsp:sp modelId="{4D25BBB4-D37F-42E7-85C0-ED689985E44A}">
      <dsp:nvSpPr>
        <dsp:cNvPr id="0" name=""/>
        <dsp:cNvSpPr/>
      </dsp:nvSpPr>
      <dsp:spPr>
        <a:xfrm>
          <a:off x="2977606" y="2580478"/>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1DAAB8-C2E0-4D26-9C4F-CFAE4001651A}">
      <dsp:nvSpPr>
        <dsp:cNvPr id="0" name=""/>
        <dsp:cNvSpPr/>
      </dsp:nvSpPr>
      <dsp:spPr>
        <a:xfrm>
          <a:off x="3132290" y="2727428"/>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כעין קנין כסף</a:t>
          </a:r>
          <a:endParaRPr lang="en-IL" sz="1700" kern="1200" dirty="0"/>
        </a:p>
      </dsp:txBody>
      <dsp:txXfrm>
        <a:off x="3158182" y="2753320"/>
        <a:ext cx="1340374" cy="832236"/>
      </dsp:txXfrm>
    </dsp:sp>
    <dsp:sp modelId="{EA6B2B2C-F511-4154-921A-C862CD06482A}">
      <dsp:nvSpPr>
        <dsp:cNvPr id="0" name=""/>
        <dsp:cNvSpPr/>
      </dsp:nvSpPr>
      <dsp:spPr>
        <a:xfrm>
          <a:off x="2977606" y="3869384"/>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ECAA62-2D60-4A52-B596-67241779A19C}">
      <dsp:nvSpPr>
        <dsp:cNvPr id="0" name=""/>
        <dsp:cNvSpPr/>
      </dsp:nvSpPr>
      <dsp:spPr>
        <a:xfrm>
          <a:off x="3132290" y="4016335"/>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תוס</a:t>
          </a:r>
          <a:endParaRPr lang="en-IL" sz="1700" kern="1200" dirty="0"/>
        </a:p>
      </dsp:txBody>
      <dsp:txXfrm>
        <a:off x="3158182" y="4042227"/>
        <a:ext cx="1340374" cy="832236"/>
      </dsp:txXfrm>
    </dsp:sp>
    <dsp:sp modelId="{B88BFBE0-B01C-4745-840C-384F8B264901}">
      <dsp:nvSpPr>
        <dsp:cNvPr id="0" name=""/>
        <dsp:cNvSpPr/>
      </dsp:nvSpPr>
      <dsp:spPr>
        <a:xfrm>
          <a:off x="3828369" y="5158291"/>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887805-F799-48D0-943C-501373C286A6}">
      <dsp:nvSpPr>
        <dsp:cNvPr id="0" name=""/>
        <dsp:cNvSpPr/>
      </dsp:nvSpPr>
      <dsp:spPr>
        <a:xfrm>
          <a:off x="3983054" y="5305242"/>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err="1"/>
            <a:t>הוקש</a:t>
          </a:r>
          <a:r>
            <a:rPr lang="he-IL" sz="1700" kern="1200" dirty="0"/>
            <a:t> רק לקיחה של כסף</a:t>
          </a:r>
          <a:endParaRPr lang="en-IL" sz="1700" kern="1200" dirty="0"/>
        </a:p>
      </dsp:txBody>
      <dsp:txXfrm>
        <a:off x="4008946" y="5331134"/>
        <a:ext cx="1340374" cy="832236"/>
      </dsp:txXfrm>
    </dsp:sp>
    <dsp:sp modelId="{998C1E9A-4142-4670-8D55-BE815EAFA498}">
      <dsp:nvSpPr>
        <dsp:cNvPr id="0" name=""/>
        <dsp:cNvSpPr/>
      </dsp:nvSpPr>
      <dsp:spPr>
        <a:xfrm>
          <a:off x="2126842" y="5158291"/>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94D201-580F-4504-8F64-0D045784DFF7}">
      <dsp:nvSpPr>
        <dsp:cNvPr id="0" name=""/>
        <dsp:cNvSpPr/>
      </dsp:nvSpPr>
      <dsp:spPr>
        <a:xfrm>
          <a:off x="2281526" y="5305242"/>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אם </a:t>
          </a:r>
          <a:r>
            <a:rPr lang="he-IL" sz="1700" kern="1200" dirty="0" err="1"/>
            <a:t>הוקש</a:t>
          </a:r>
          <a:r>
            <a:rPr lang="he-IL" sz="1700" kern="1200" dirty="0"/>
            <a:t> יותר למה אין ה"א </a:t>
          </a:r>
          <a:r>
            <a:rPr lang="he-IL" sz="1700" kern="1200" dirty="0" err="1"/>
            <a:t>לקנין</a:t>
          </a:r>
          <a:r>
            <a:rPr lang="he-IL" sz="1700" kern="1200" dirty="0"/>
            <a:t> חזקה? </a:t>
          </a:r>
          <a:endParaRPr lang="en-IL" sz="1700" kern="1200" dirty="0"/>
        </a:p>
      </dsp:txBody>
      <dsp:txXfrm>
        <a:off x="2307418" y="5331134"/>
        <a:ext cx="1340374" cy="832236"/>
      </dsp:txXfrm>
    </dsp:sp>
    <dsp:sp modelId="{3A0F0482-A226-4BDD-A854-FCAAF57A1559}">
      <dsp:nvSpPr>
        <dsp:cNvPr id="0" name=""/>
        <dsp:cNvSpPr/>
      </dsp:nvSpPr>
      <dsp:spPr>
        <a:xfrm>
          <a:off x="2977606" y="1291571"/>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0FE3C6-2B55-48A3-BBDA-CADA1B400DCE}">
      <dsp:nvSpPr>
        <dsp:cNvPr id="0" name=""/>
        <dsp:cNvSpPr/>
      </dsp:nvSpPr>
      <dsp:spPr>
        <a:xfrm>
          <a:off x="3132290" y="1438521"/>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ה"א שכל קנין לשדה שייך</a:t>
          </a:r>
          <a:endParaRPr lang="en-IL" sz="1700" kern="1200" dirty="0"/>
        </a:p>
      </dsp:txBody>
      <dsp:txXfrm>
        <a:off x="3158182" y="1464413"/>
        <a:ext cx="1340374" cy="8322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97321E-1EDA-4D5F-98D9-53C4A07DF18D}">
      <dsp:nvSpPr>
        <dsp:cNvPr id="0" name=""/>
        <dsp:cNvSpPr/>
      </dsp:nvSpPr>
      <dsp:spPr>
        <a:xfrm>
          <a:off x="3673685" y="886684"/>
          <a:ext cx="850763" cy="404886"/>
        </a:xfrm>
        <a:custGeom>
          <a:avLst/>
          <a:gdLst/>
          <a:ahLst/>
          <a:cxnLst/>
          <a:rect l="0" t="0" r="0" b="0"/>
          <a:pathLst>
            <a:path>
              <a:moveTo>
                <a:pt x="850763" y="0"/>
              </a:moveTo>
              <a:lnTo>
                <a:pt x="850763" y="275918"/>
              </a:lnTo>
              <a:lnTo>
                <a:pt x="0" y="275918"/>
              </a:lnTo>
              <a:lnTo>
                <a:pt x="0" y="4048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536E07-F6A9-4E18-A81A-88AA0251D522}">
      <dsp:nvSpPr>
        <dsp:cNvPr id="0" name=""/>
        <dsp:cNvSpPr/>
      </dsp:nvSpPr>
      <dsp:spPr>
        <a:xfrm>
          <a:off x="2822921" y="4753405"/>
          <a:ext cx="850763" cy="404886"/>
        </a:xfrm>
        <a:custGeom>
          <a:avLst/>
          <a:gdLst/>
          <a:ahLst/>
          <a:cxnLst/>
          <a:rect l="0" t="0" r="0" b="0"/>
          <a:pathLst>
            <a:path>
              <a:moveTo>
                <a:pt x="850763" y="0"/>
              </a:moveTo>
              <a:lnTo>
                <a:pt x="850763" y="275918"/>
              </a:lnTo>
              <a:lnTo>
                <a:pt x="0" y="275918"/>
              </a:lnTo>
              <a:lnTo>
                <a:pt x="0"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B646D2-89BB-488D-8ED0-8E5E9F17BA6B}">
      <dsp:nvSpPr>
        <dsp:cNvPr id="0" name=""/>
        <dsp:cNvSpPr/>
      </dsp:nvSpPr>
      <dsp:spPr>
        <a:xfrm>
          <a:off x="3673685" y="4753405"/>
          <a:ext cx="850763" cy="404886"/>
        </a:xfrm>
        <a:custGeom>
          <a:avLst/>
          <a:gdLst/>
          <a:ahLst/>
          <a:cxnLst/>
          <a:rect l="0" t="0" r="0" b="0"/>
          <a:pathLst>
            <a:path>
              <a:moveTo>
                <a:pt x="0" y="0"/>
              </a:moveTo>
              <a:lnTo>
                <a:pt x="0" y="275918"/>
              </a:lnTo>
              <a:lnTo>
                <a:pt x="850763" y="275918"/>
              </a:lnTo>
              <a:lnTo>
                <a:pt x="850763"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2B493D-4A3D-4A00-AD47-F7404007B421}">
      <dsp:nvSpPr>
        <dsp:cNvPr id="0" name=""/>
        <dsp:cNvSpPr/>
      </dsp:nvSpPr>
      <dsp:spPr>
        <a:xfrm>
          <a:off x="3627965" y="3464498"/>
          <a:ext cx="91440" cy="404886"/>
        </a:xfrm>
        <a:custGeom>
          <a:avLst/>
          <a:gdLst/>
          <a:ahLst/>
          <a:cxnLst/>
          <a:rect l="0" t="0" r="0" b="0"/>
          <a:pathLst>
            <a:path>
              <a:moveTo>
                <a:pt x="45720" y="0"/>
              </a:moveTo>
              <a:lnTo>
                <a:pt x="45720"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329A50-FDC8-4C07-8E44-25FBF4797318}">
      <dsp:nvSpPr>
        <dsp:cNvPr id="0" name=""/>
        <dsp:cNvSpPr/>
      </dsp:nvSpPr>
      <dsp:spPr>
        <a:xfrm>
          <a:off x="3673685" y="2175591"/>
          <a:ext cx="1701527" cy="404886"/>
        </a:xfrm>
        <a:custGeom>
          <a:avLst/>
          <a:gdLst/>
          <a:ahLst/>
          <a:cxnLst/>
          <a:rect l="0" t="0" r="0" b="0"/>
          <a:pathLst>
            <a:path>
              <a:moveTo>
                <a:pt x="1701527" y="0"/>
              </a:moveTo>
              <a:lnTo>
                <a:pt x="1701527" y="275918"/>
              </a:lnTo>
              <a:lnTo>
                <a:pt x="0" y="275918"/>
              </a:lnTo>
              <a:lnTo>
                <a:pt x="0"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F7BFD9-6BCE-4D74-869C-889CE06204CA}">
      <dsp:nvSpPr>
        <dsp:cNvPr id="0" name=""/>
        <dsp:cNvSpPr/>
      </dsp:nvSpPr>
      <dsp:spPr>
        <a:xfrm>
          <a:off x="6225976" y="4753405"/>
          <a:ext cx="850763" cy="404886"/>
        </a:xfrm>
        <a:custGeom>
          <a:avLst/>
          <a:gdLst/>
          <a:ahLst/>
          <a:cxnLst/>
          <a:rect l="0" t="0" r="0" b="0"/>
          <a:pathLst>
            <a:path>
              <a:moveTo>
                <a:pt x="850763" y="0"/>
              </a:moveTo>
              <a:lnTo>
                <a:pt x="850763" y="275918"/>
              </a:lnTo>
              <a:lnTo>
                <a:pt x="0" y="275918"/>
              </a:lnTo>
              <a:lnTo>
                <a:pt x="0"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9A85A44-F1D1-4352-877E-921C913F7345}">
      <dsp:nvSpPr>
        <dsp:cNvPr id="0" name=""/>
        <dsp:cNvSpPr/>
      </dsp:nvSpPr>
      <dsp:spPr>
        <a:xfrm>
          <a:off x="7076740" y="4753405"/>
          <a:ext cx="850763" cy="404886"/>
        </a:xfrm>
        <a:custGeom>
          <a:avLst/>
          <a:gdLst/>
          <a:ahLst/>
          <a:cxnLst/>
          <a:rect l="0" t="0" r="0" b="0"/>
          <a:pathLst>
            <a:path>
              <a:moveTo>
                <a:pt x="0" y="0"/>
              </a:moveTo>
              <a:lnTo>
                <a:pt x="0" y="275918"/>
              </a:lnTo>
              <a:lnTo>
                <a:pt x="850763" y="275918"/>
              </a:lnTo>
              <a:lnTo>
                <a:pt x="850763"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E3ABF2-9560-4777-BC37-39D0F717DE96}">
      <dsp:nvSpPr>
        <dsp:cNvPr id="0" name=""/>
        <dsp:cNvSpPr/>
      </dsp:nvSpPr>
      <dsp:spPr>
        <a:xfrm>
          <a:off x="7031020" y="3464498"/>
          <a:ext cx="91440" cy="404886"/>
        </a:xfrm>
        <a:custGeom>
          <a:avLst/>
          <a:gdLst/>
          <a:ahLst/>
          <a:cxnLst/>
          <a:rect l="0" t="0" r="0" b="0"/>
          <a:pathLst>
            <a:path>
              <a:moveTo>
                <a:pt x="45720" y="0"/>
              </a:moveTo>
              <a:lnTo>
                <a:pt x="45720"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937AF5-DE85-4AFC-A1DB-87D91098B853}">
      <dsp:nvSpPr>
        <dsp:cNvPr id="0" name=""/>
        <dsp:cNvSpPr/>
      </dsp:nvSpPr>
      <dsp:spPr>
        <a:xfrm>
          <a:off x="5375212" y="2175591"/>
          <a:ext cx="1701527" cy="404886"/>
        </a:xfrm>
        <a:custGeom>
          <a:avLst/>
          <a:gdLst/>
          <a:ahLst/>
          <a:cxnLst/>
          <a:rect l="0" t="0" r="0" b="0"/>
          <a:pathLst>
            <a:path>
              <a:moveTo>
                <a:pt x="0" y="0"/>
              </a:moveTo>
              <a:lnTo>
                <a:pt x="0" y="275918"/>
              </a:lnTo>
              <a:lnTo>
                <a:pt x="1701527" y="275918"/>
              </a:lnTo>
              <a:lnTo>
                <a:pt x="1701527"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4188C1-4271-44B3-80C2-E635E3BB312B}">
      <dsp:nvSpPr>
        <dsp:cNvPr id="0" name=""/>
        <dsp:cNvSpPr/>
      </dsp:nvSpPr>
      <dsp:spPr>
        <a:xfrm>
          <a:off x="4524449" y="886684"/>
          <a:ext cx="850763" cy="404886"/>
        </a:xfrm>
        <a:custGeom>
          <a:avLst/>
          <a:gdLst/>
          <a:ahLst/>
          <a:cxnLst/>
          <a:rect l="0" t="0" r="0" b="0"/>
          <a:pathLst>
            <a:path>
              <a:moveTo>
                <a:pt x="0" y="0"/>
              </a:moveTo>
              <a:lnTo>
                <a:pt x="0" y="275918"/>
              </a:lnTo>
              <a:lnTo>
                <a:pt x="850763" y="275918"/>
              </a:lnTo>
              <a:lnTo>
                <a:pt x="850763" y="4048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A50176-475C-4CA9-8051-F8860EB5A416}">
      <dsp:nvSpPr>
        <dsp:cNvPr id="0" name=""/>
        <dsp:cNvSpPr/>
      </dsp:nvSpPr>
      <dsp:spPr>
        <a:xfrm>
          <a:off x="3828369" y="2664"/>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87745B-A3A8-4ABE-9975-227C2D33587F}">
      <dsp:nvSpPr>
        <dsp:cNvPr id="0" name=""/>
        <dsp:cNvSpPr/>
      </dsp:nvSpPr>
      <dsp:spPr>
        <a:xfrm>
          <a:off x="3983054" y="149614"/>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חליפין</a:t>
          </a:r>
          <a:endParaRPr lang="en-IL" sz="1700" kern="1200" dirty="0"/>
        </a:p>
      </dsp:txBody>
      <dsp:txXfrm>
        <a:off x="4008946" y="175506"/>
        <a:ext cx="1340374" cy="832236"/>
      </dsp:txXfrm>
    </dsp:sp>
    <dsp:sp modelId="{1600D599-5332-4893-A444-3ED38E90ED22}">
      <dsp:nvSpPr>
        <dsp:cNvPr id="0" name=""/>
        <dsp:cNvSpPr/>
      </dsp:nvSpPr>
      <dsp:spPr>
        <a:xfrm>
          <a:off x="4679133" y="1291571"/>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B6AFBD-5801-4415-AEB8-F0EE64DC4538}">
      <dsp:nvSpPr>
        <dsp:cNvPr id="0" name=""/>
        <dsp:cNvSpPr/>
      </dsp:nvSpPr>
      <dsp:spPr>
        <a:xfrm>
          <a:off x="4833817" y="1438521"/>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ה"א שהיא סוג של קנין כסף</a:t>
          </a:r>
          <a:endParaRPr lang="en-IL" sz="1700" kern="1200" dirty="0"/>
        </a:p>
      </dsp:txBody>
      <dsp:txXfrm>
        <a:off x="4859709" y="1464413"/>
        <a:ext cx="1340374" cy="832236"/>
      </dsp:txXfrm>
    </dsp:sp>
    <dsp:sp modelId="{0BCE6CD6-08DF-4D94-9F27-FA3BBC848B6E}">
      <dsp:nvSpPr>
        <dsp:cNvPr id="0" name=""/>
        <dsp:cNvSpPr/>
      </dsp:nvSpPr>
      <dsp:spPr>
        <a:xfrm>
          <a:off x="6380660" y="2580478"/>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744077-4B49-41A4-9B81-60C69D671BB1}">
      <dsp:nvSpPr>
        <dsp:cNvPr id="0" name=""/>
        <dsp:cNvSpPr/>
      </dsp:nvSpPr>
      <dsp:spPr>
        <a:xfrm>
          <a:off x="6535345" y="2727428"/>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קנין כסף לגמרי</a:t>
          </a:r>
          <a:endParaRPr lang="en-IL" sz="1700" kern="1200" dirty="0"/>
        </a:p>
      </dsp:txBody>
      <dsp:txXfrm>
        <a:off x="6561237" y="2753320"/>
        <a:ext cx="1340374" cy="832236"/>
      </dsp:txXfrm>
    </dsp:sp>
    <dsp:sp modelId="{62891FE9-C228-416C-BF03-AD3B2859267F}">
      <dsp:nvSpPr>
        <dsp:cNvPr id="0" name=""/>
        <dsp:cNvSpPr/>
      </dsp:nvSpPr>
      <dsp:spPr>
        <a:xfrm>
          <a:off x="6380660" y="3869384"/>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73DC0F-F362-4976-A54A-4BBC56A455B7}">
      <dsp:nvSpPr>
        <dsp:cNvPr id="0" name=""/>
        <dsp:cNvSpPr/>
      </dsp:nvSpPr>
      <dsp:spPr>
        <a:xfrm>
          <a:off x="6535345" y="4016335"/>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רמב"ן</a:t>
          </a:r>
          <a:endParaRPr lang="en-IL" sz="1700" kern="1200" dirty="0"/>
        </a:p>
      </dsp:txBody>
      <dsp:txXfrm>
        <a:off x="6561237" y="4042227"/>
        <a:ext cx="1340374" cy="832236"/>
      </dsp:txXfrm>
    </dsp:sp>
    <dsp:sp modelId="{5623CE34-450C-446D-B60E-9EABC8200468}">
      <dsp:nvSpPr>
        <dsp:cNvPr id="0" name=""/>
        <dsp:cNvSpPr/>
      </dsp:nvSpPr>
      <dsp:spPr>
        <a:xfrm>
          <a:off x="7231424" y="5158291"/>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5E7831-CD71-4B5C-9C8A-9D47525C7CD9}">
      <dsp:nvSpPr>
        <dsp:cNvPr id="0" name=""/>
        <dsp:cNvSpPr/>
      </dsp:nvSpPr>
      <dsp:spPr>
        <a:xfrm>
          <a:off x="7386108" y="5305242"/>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וקידושין לא </a:t>
          </a:r>
          <a:r>
            <a:rPr lang="he-IL" sz="1700" kern="1200" dirty="0" err="1"/>
            <a:t>הוקש</a:t>
          </a:r>
          <a:r>
            <a:rPr lang="he-IL" sz="1700" kern="1200" dirty="0"/>
            <a:t> לשדה כלל</a:t>
          </a:r>
          <a:endParaRPr lang="en-IL" sz="1700" kern="1200" dirty="0"/>
        </a:p>
      </dsp:txBody>
      <dsp:txXfrm>
        <a:off x="7412000" y="5331134"/>
        <a:ext cx="1340374" cy="832236"/>
      </dsp:txXfrm>
    </dsp:sp>
    <dsp:sp modelId="{4533C023-8C98-43AC-BBF2-98A1A6BD516D}">
      <dsp:nvSpPr>
        <dsp:cNvPr id="0" name=""/>
        <dsp:cNvSpPr/>
      </dsp:nvSpPr>
      <dsp:spPr>
        <a:xfrm>
          <a:off x="5529897" y="5158291"/>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3C763E-72A6-4B13-B808-45913DC48319}">
      <dsp:nvSpPr>
        <dsp:cNvPr id="0" name=""/>
        <dsp:cNvSpPr/>
      </dsp:nvSpPr>
      <dsp:spPr>
        <a:xfrm>
          <a:off x="5684581" y="5305242"/>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ברור שאין קנין חזקה, שאין גופה קנוי</a:t>
          </a:r>
          <a:endParaRPr lang="en-IL" sz="1700" kern="1200" dirty="0"/>
        </a:p>
      </dsp:txBody>
      <dsp:txXfrm>
        <a:off x="5710473" y="5331134"/>
        <a:ext cx="1340374" cy="832236"/>
      </dsp:txXfrm>
    </dsp:sp>
    <dsp:sp modelId="{4D25BBB4-D37F-42E7-85C0-ED689985E44A}">
      <dsp:nvSpPr>
        <dsp:cNvPr id="0" name=""/>
        <dsp:cNvSpPr/>
      </dsp:nvSpPr>
      <dsp:spPr>
        <a:xfrm>
          <a:off x="2977606" y="2580478"/>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1DAAB8-C2E0-4D26-9C4F-CFAE4001651A}">
      <dsp:nvSpPr>
        <dsp:cNvPr id="0" name=""/>
        <dsp:cNvSpPr/>
      </dsp:nvSpPr>
      <dsp:spPr>
        <a:xfrm>
          <a:off x="3132290" y="2727428"/>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כעין קנין כסף</a:t>
          </a:r>
          <a:endParaRPr lang="en-IL" sz="1700" kern="1200" dirty="0"/>
        </a:p>
      </dsp:txBody>
      <dsp:txXfrm>
        <a:off x="3158182" y="2753320"/>
        <a:ext cx="1340374" cy="832236"/>
      </dsp:txXfrm>
    </dsp:sp>
    <dsp:sp modelId="{EA6B2B2C-F511-4154-921A-C862CD06482A}">
      <dsp:nvSpPr>
        <dsp:cNvPr id="0" name=""/>
        <dsp:cNvSpPr/>
      </dsp:nvSpPr>
      <dsp:spPr>
        <a:xfrm>
          <a:off x="2977606" y="3869384"/>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ECAA62-2D60-4A52-B596-67241779A19C}">
      <dsp:nvSpPr>
        <dsp:cNvPr id="0" name=""/>
        <dsp:cNvSpPr/>
      </dsp:nvSpPr>
      <dsp:spPr>
        <a:xfrm>
          <a:off x="3132290" y="4016335"/>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תוס</a:t>
          </a:r>
          <a:endParaRPr lang="en-IL" sz="1700" kern="1200" dirty="0"/>
        </a:p>
      </dsp:txBody>
      <dsp:txXfrm>
        <a:off x="3158182" y="4042227"/>
        <a:ext cx="1340374" cy="832236"/>
      </dsp:txXfrm>
    </dsp:sp>
    <dsp:sp modelId="{B88BFBE0-B01C-4745-840C-384F8B264901}">
      <dsp:nvSpPr>
        <dsp:cNvPr id="0" name=""/>
        <dsp:cNvSpPr/>
      </dsp:nvSpPr>
      <dsp:spPr>
        <a:xfrm>
          <a:off x="3828369" y="5158291"/>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887805-F799-48D0-943C-501373C286A6}">
      <dsp:nvSpPr>
        <dsp:cNvPr id="0" name=""/>
        <dsp:cNvSpPr/>
      </dsp:nvSpPr>
      <dsp:spPr>
        <a:xfrm>
          <a:off x="3983054" y="5305242"/>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err="1"/>
            <a:t>הוקש</a:t>
          </a:r>
          <a:r>
            <a:rPr lang="he-IL" sz="1700" kern="1200" dirty="0"/>
            <a:t> רק לקיחה של כסף</a:t>
          </a:r>
          <a:endParaRPr lang="en-IL" sz="1700" kern="1200" dirty="0"/>
        </a:p>
      </dsp:txBody>
      <dsp:txXfrm>
        <a:off x="4008946" y="5331134"/>
        <a:ext cx="1340374" cy="832236"/>
      </dsp:txXfrm>
    </dsp:sp>
    <dsp:sp modelId="{998C1E9A-4142-4670-8D55-BE815EAFA498}">
      <dsp:nvSpPr>
        <dsp:cNvPr id="0" name=""/>
        <dsp:cNvSpPr/>
      </dsp:nvSpPr>
      <dsp:spPr>
        <a:xfrm>
          <a:off x="2126842" y="5158291"/>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94D201-580F-4504-8F64-0D045784DFF7}">
      <dsp:nvSpPr>
        <dsp:cNvPr id="0" name=""/>
        <dsp:cNvSpPr/>
      </dsp:nvSpPr>
      <dsp:spPr>
        <a:xfrm>
          <a:off x="2281526" y="5305242"/>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אם </a:t>
          </a:r>
          <a:r>
            <a:rPr lang="he-IL" sz="1700" kern="1200" dirty="0" err="1"/>
            <a:t>הוקש</a:t>
          </a:r>
          <a:r>
            <a:rPr lang="he-IL" sz="1700" kern="1200" dirty="0"/>
            <a:t> יותר למה אין ה"א </a:t>
          </a:r>
          <a:r>
            <a:rPr lang="he-IL" sz="1700" kern="1200" dirty="0" err="1"/>
            <a:t>לקנין</a:t>
          </a:r>
          <a:r>
            <a:rPr lang="he-IL" sz="1700" kern="1200" dirty="0"/>
            <a:t> חזקה? </a:t>
          </a:r>
          <a:endParaRPr lang="en-IL" sz="1700" kern="1200" dirty="0"/>
        </a:p>
      </dsp:txBody>
      <dsp:txXfrm>
        <a:off x="2307418" y="5331134"/>
        <a:ext cx="1340374" cy="832236"/>
      </dsp:txXfrm>
    </dsp:sp>
    <dsp:sp modelId="{3A0F0482-A226-4BDD-A854-FCAAF57A1559}">
      <dsp:nvSpPr>
        <dsp:cNvPr id="0" name=""/>
        <dsp:cNvSpPr/>
      </dsp:nvSpPr>
      <dsp:spPr>
        <a:xfrm>
          <a:off x="2977606" y="1291571"/>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0FE3C6-2B55-48A3-BBDA-CADA1B400DCE}">
      <dsp:nvSpPr>
        <dsp:cNvPr id="0" name=""/>
        <dsp:cNvSpPr/>
      </dsp:nvSpPr>
      <dsp:spPr>
        <a:xfrm>
          <a:off x="3132290" y="1438521"/>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ה"א שכל קנין לשדה שייך</a:t>
          </a:r>
          <a:endParaRPr lang="en-IL" sz="1700" kern="1200" dirty="0"/>
        </a:p>
      </dsp:txBody>
      <dsp:txXfrm>
        <a:off x="3158182" y="1464413"/>
        <a:ext cx="1340374" cy="8322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7FDB17-AB50-4BD2-B7B3-A183442F4143}">
      <dsp:nvSpPr>
        <dsp:cNvPr id="0" name=""/>
        <dsp:cNvSpPr/>
      </dsp:nvSpPr>
      <dsp:spPr>
        <a:xfrm>
          <a:off x="1121394" y="4753405"/>
          <a:ext cx="850763" cy="404886"/>
        </a:xfrm>
        <a:custGeom>
          <a:avLst/>
          <a:gdLst/>
          <a:ahLst/>
          <a:cxnLst/>
          <a:rect l="0" t="0" r="0" b="0"/>
          <a:pathLst>
            <a:path>
              <a:moveTo>
                <a:pt x="850763" y="0"/>
              </a:moveTo>
              <a:lnTo>
                <a:pt x="850763" y="275918"/>
              </a:lnTo>
              <a:lnTo>
                <a:pt x="0" y="275918"/>
              </a:lnTo>
              <a:lnTo>
                <a:pt x="0"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04A980-979B-48CC-AC3F-7B58438DE54C}">
      <dsp:nvSpPr>
        <dsp:cNvPr id="0" name=""/>
        <dsp:cNvSpPr/>
      </dsp:nvSpPr>
      <dsp:spPr>
        <a:xfrm>
          <a:off x="1972158" y="4753405"/>
          <a:ext cx="850763" cy="404886"/>
        </a:xfrm>
        <a:custGeom>
          <a:avLst/>
          <a:gdLst/>
          <a:ahLst/>
          <a:cxnLst/>
          <a:rect l="0" t="0" r="0" b="0"/>
          <a:pathLst>
            <a:path>
              <a:moveTo>
                <a:pt x="0" y="0"/>
              </a:moveTo>
              <a:lnTo>
                <a:pt x="0" y="275918"/>
              </a:lnTo>
              <a:lnTo>
                <a:pt x="850763" y="275918"/>
              </a:lnTo>
              <a:lnTo>
                <a:pt x="850763"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EBCA29-DD67-4AF9-83BA-4FC9FC4B5CEA}">
      <dsp:nvSpPr>
        <dsp:cNvPr id="0" name=""/>
        <dsp:cNvSpPr/>
      </dsp:nvSpPr>
      <dsp:spPr>
        <a:xfrm>
          <a:off x="1926438" y="3464498"/>
          <a:ext cx="91440" cy="404886"/>
        </a:xfrm>
        <a:custGeom>
          <a:avLst/>
          <a:gdLst/>
          <a:ahLst/>
          <a:cxnLst/>
          <a:rect l="0" t="0" r="0" b="0"/>
          <a:pathLst>
            <a:path>
              <a:moveTo>
                <a:pt x="45720" y="0"/>
              </a:moveTo>
              <a:lnTo>
                <a:pt x="45720"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74D44A-7A18-4194-84AE-A078936B4BFC}">
      <dsp:nvSpPr>
        <dsp:cNvPr id="0" name=""/>
        <dsp:cNvSpPr/>
      </dsp:nvSpPr>
      <dsp:spPr>
        <a:xfrm>
          <a:off x="1926438" y="2175591"/>
          <a:ext cx="91440" cy="404886"/>
        </a:xfrm>
        <a:custGeom>
          <a:avLst/>
          <a:gdLst/>
          <a:ahLst/>
          <a:cxnLst/>
          <a:rect l="0" t="0" r="0" b="0"/>
          <a:pathLst>
            <a:path>
              <a:moveTo>
                <a:pt x="45720" y="0"/>
              </a:moveTo>
              <a:lnTo>
                <a:pt x="45720"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97321E-1EDA-4D5F-98D9-53C4A07DF18D}">
      <dsp:nvSpPr>
        <dsp:cNvPr id="0" name=""/>
        <dsp:cNvSpPr/>
      </dsp:nvSpPr>
      <dsp:spPr>
        <a:xfrm>
          <a:off x="1972158" y="886684"/>
          <a:ext cx="2552290" cy="404886"/>
        </a:xfrm>
        <a:custGeom>
          <a:avLst/>
          <a:gdLst/>
          <a:ahLst/>
          <a:cxnLst/>
          <a:rect l="0" t="0" r="0" b="0"/>
          <a:pathLst>
            <a:path>
              <a:moveTo>
                <a:pt x="2552290" y="0"/>
              </a:moveTo>
              <a:lnTo>
                <a:pt x="2552290" y="275918"/>
              </a:lnTo>
              <a:lnTo>
                <a:pt x="0" y="275918"/>
              </a:lnTo>
              <a:lnTo>
                <a:pt x="0" y="4048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536E07-F6A9-4E18-A81A-88AA0251D522}">
      <dsp:nvSpPr>
        <dsp:cNvPr id="0" name=""/>
        <dsp:cNvSpPr/>
      </dsp:nvSpPr>
      <dsp:spPr>
        <a:xfrm>
          <a:off x="4524449" y="4753405"/>
          <a:ext cx="850763" cy="404886"/>
        </a:xfrm>
        <a:custGeom>
          <a:avLst/>
          <a:gdLst/>
          <a:ahLst/>
          <a:cxnLst/>
          <a:rect l="0" t="0" r="0" b="0"/>
          <a:pathLst>
            <a:path>
              <a:moveTo>
                <a:pt x="850763" y="0"/>
              </a:moveTo>
              <a:lnTo>
                <a:pt x="850763" y="275918"/>
              </a:lnTo>
              <a:lnTo>
                <a:pt x="0" y="275918"/>
              </a:lnTo>
              <a:lnTo>
                <a:pt x="0"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B646D2-89BB-488D-8ED0-8E5E9F17BA6B}">
      <dsp:nvSpPr>
        <dsp:cNvPr id="0" name=""/>
        <dsp:cNvSpPr/>
      </dsp:nvSpPr>
      <dsp:spPr>
        <a:xfrm>
          <a:off x="5375212" y="4753405"/>
          <a:ext cx="850763" cy="404886"/>
        </a:xfrm>
        <a:custGeom>
          <a:avLst/>
          <a:gdLst/>
          <a:ahLst/>
          <a:cxnLst/>
          <a:rect l="0" t="0" r="0" b="0"/>
          <a:pathLst>
            <a:path>
              <a:moveTo>
                <a:pt x="0" y="0"/>
              </a:moveTo>
              <a:lnTo>
                <a:pt x="0" y="275918"/>
              </a:lnTo>
              <a:lnTo>
                <a:pt x="850763" y="275918"/>
              </a:lnTo>
              <a:lnTo>
                <a:pt x="850763"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2B493D-4A3D-4A00-AD47-F7404007B421}">
      <dsp:nvSpPr>
        <dsp:cNvPr id="0" name=""/>
        <dsp:cNvSpPr/>
      </dsp:nvSpPr>
      <dsp:spPr>
        <a:xfrm>
          <a:off x="5329492" y="3464498"/>
          <a:ext cx="91440" cy="404886"/>
        </a:xfrm>
        <a:custGeom>
          <a:avLst/>
          <a:gdLst/>
          <a:ahLst/>
          <a:cxnLst/>
          <a:rect l="0" t="0" r="0" b="0"/>
          <a:pathLst>
            <a:path>
              <a:moveTo>
                <a:pt x="45720" y="0"/>
              </a:moveTo>
              <a:lnTo>
                <a:pt x="45720"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329A50-FDC8-4C07-8E44-25FBF4797318}">
      <dsp:nvSpPr>
        <dsp:cNvPr id="0" name=""/>
        <dsp:cNvSpPr/>
      </dsp:nvSpPr>
      <dsp:spPr>
        <a:xfrm>
          <a:off x="5375212" y="2175591"/>
          <a:ext cx="1701527" cy="404886"/>
        </a:xfrm>
        <a:custGeom>
          <a:avLst/>
          <a:gdLst/>
          <a:ahLst/>
          <a:cxnLst/>
          <a:rect l="0" t="0" r="0" b="0"/>
          <a:pathLst>
            <a:path>
              <a:moveTo>
                <a:pt x="1701527" y="0"/>
              </a:moveTo>
              <a:lnTo>
                <a:pt x="1701527" y="275918"/>
              </a:lnTo>
              <a:lnTo>
                <a:pt x="0" y="275918"/>
              </a:lnTo>
              <a:lnTo>
                <a:pt x="0"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F7BFD9-6BCE-4D74-869C-889CE06204CA}">
      <dsp:nvSpPr>
        <dsp:cNvPr id="0" name=""/>
        <dsp:cNvSpPr/>
      </dsp:nvSpPr>
      <dsp:spPr>
        <a:xfrm>
          <a:off x="7927503" y="4753405"/>
          <a:ext cx="850763" cy="404886"/>
        </a:xfrm>
        <a:custGeom>
          <a:avLst/>
          <a:gdLst/>
          <a:ahLst/>
          <a:cxnLst/>
          <a:rect l="0" t="0" r="0" b="0"/>
          <a:pathLst>
            <a:path>
              <a:moveTo>
                <a:pt x="850763" y="0"/>
              </a:moveTo>
              <a:lnTo>
                <a:pt x="850763" y="275918"/>
              </a:lnTo>
              <a:lnTo>
                <a:pt x="0" y="275918"/>
              </a:lnTo>
              <a:lnTo>
                <a:pt x="0"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9A85A44-F1D1-4352-877E-921C913F7345}">
      <dsp:nvSpPr>
        <dsp:cNvPr id="0" name=""/>
        <dsp:cNvSpPr/>
      </dsp:nvSpPr>
      <dsp:spPr>
        <a:xfrm>
          <a:off x="8778267" y="4753405"/>
          <a:ext cx="850763" cy="404886"/>
        </a:xfrm>
        <a:custGeom>
          <a:avLst/>
          <a:gdLst/>
          <a:ahLst/>
          <a:cxnLst/>
          <a:rect l="0" t="0" r="0" b="0"/>
          <a:pathLst>
            <a:path>
              <a:moveTo>
                <a:pt x="0" y="0"/>
              </a:moveTo>
              <a:lnTo>
                <a:pt x="0" y="275918"/>
              </a:lnTo>
              <a:lnTo>
                <a:pt x="850763" y="275918"/>
              </a:lnTo>
              <a:lnTo>
                <a:pt x="850763"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E3ABF2-9560-4777-BC37-39D0F717DE96}">
      <dsp:nvSpPr>
        <dsp:cNvPr id="0" name=""/>
        <dsp:cNvSpPr/>
      </dsp:nvSpPr>
      <dsp:spPr>
        <a:xfrm>
          <a:off x="8732547" y="3464498"/>
          <a:ext cx="91440" cy="404886"/>
        </a:xfrm>
        <a:custGeom>
          <a:avLst/>
          <a:gdLst/>
          <a:ahLst/>
          <a:cxnLst/>
          <a:rect l="0" t="0" r="0" b="0"/>
          <a:pathLst>
            <a:path>
              <a:moveTo>
                <a:pt x="45720" y="0"/>
              </a:moveTo>
              <a:lnTo>
                <a:pt x="45720"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937AF5-DE85-4AFC-A1DB-87D91098B853}">
      <dsp:nvSpPr>
        <dsp:cNvPr id="0" name=""/>
        <dsp:cNvSpPr/>
      </dsp:nvSpPr>
      <dsp:spPr>
        <a:xfrm>
          <a:off x="7076740" y="2175591"/>
          <a:ext cx="1701527" cy="404886"/>
        </a:xfrm>
        <a:custGeom>
          <a:avLst/>
          <a:gdLst/>
          <a:ahLst/>
          <a:cxnLst/>
          <a:rect l="0" t="0" r="0" b="0"/>
          <a:pathLst>
            <a:path>
              <a:moveTo>
                <a:pt x="0" y="0"/>
              </a:moveTo>
              <a:lnTo>
                <a:pt x="0" y="275918"/>
              </a:lnTo>
              <a:lnTo>
                <a:pt x="1701527" y="275918"/>
              </a:lnTo>
              <a:lnTo>
                <a:pt x="1701527" y="404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4188C1-4271-44B3-80C2-E635E3BB312B}">
      <dsp:nvSpPr>
        <dsp:cNvPr id="0" name=""/>
        <dsp:cNvSpPr/>
      </dsp:nvSpPr>
      <dsp:spPr>
        <a:xfrm>
          <a:off x="4524449" y="886684"/>
          <a:ext cx="2552290" cy="404886"/>
        </a:xfrm>
        <a:custGeom>
          <a:avLst/>
          <a:gdLst/>
          <a:ahLst/>
          <a:cxnLst/>
          <a:rect l="0" t="0" r="0" b="0"/>
          <a:pathLst>
            <a:path>
              <a:moveTo>
                <a:pt x="0" y="0"/>
              </a:moveTo>
              <a:lnTo>
                <a:pt x="0" y="275918"/>
              </a:lnTo>
              <a:lnTo>
                <a:pt x="2552290" y="275918"/>
              </a:lnTo>
              <a:lnTo>
                <a:pt x="2552290" y="4048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A50176-475C-4CA9-8051-F8860EB5A416}">
      <dsp:nvSpPr>
        <dsp:cNvPr id="0" name=""/>
        <dsp:cNvSpPr/>
      </dsp:nvSpPr>
      <dsp:spPr>
        <a:xfrm>
          <a:off x="3828369" y="2664"/>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87745B-A3A8-4ABE-9975-227C2D33587F}">
      <dsp:nvSpPr>
        <dsp:cNvPr id="0" name=""/>
        <dsp:cNvSpPr/>
      </dsp:nvSpPr>
      <dsp:spPr>
        <a:xfrm>
          <a:off x="3983054" y="149614"/>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חליפין</a:t>
          </a:r>
          <a:endParaRPr lang="en-IL" sz="1500" kern="1200" dirty="0"/>
        </a:p>
      </dsp:txBody>
      <dsp:txXfrm>
        <a:off x="4008946" y="175506"/>
        <a:ext cx="1340374" cy="832236"/>
      </dsp:txXfrm>
    </dsp:sp>
    <dsp:sp modelId="{1600D599-5332-4893-A444-3ED38E90ED22}">
      <dsp:nvSpPr>
        <dsp:cNvPr id="0" name=""/>
        <dsp:cNvSpPr/>
      </dsp:nvSpPr>
      <dsp:spPr>
        <a:xfrm>
          <a:off x="6380660" y="1291571"/>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B6AFBD-5801-4415-AEB8-F0EE64DC4538}">
      <dsp:nvSpPr>
        <dsp:cNvPr id="0" name=""/>
        <dsp:cNvSpPr/>
      </dsp:nvSpPr>
      <dsp:spPr>
        <a:xfrm>
          <a:off x="6535345" y="1438521"/>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ה"א שהיא סוג של קנין כסף</a:t>
          </a:r>
          <a:endParaRPr lang="en-IL" sz="1500" kern="1200" dirty="0"/>
        </a:p>
      </dsp:txBody>
      <dsp:txXfrm>
        <a:off x="6561237" y="1464413"/>
        <a:ext cx="1340374" cy="832236"/>
      </dsp:txXfrm>
    </dsp:sp>
    <dsp:sp modelId="{0BCE6CD6-08DF-4D94-9F27-FA3BBC848B6E}">
      <dsp:nvSpPr>
        <dsp:cNvPr id="0" name=""/>
        <dsp:cNvSpPr/>
      </dsp:nvSpPr>
      <dsp:spPr>
        <a:xfrm>
          <a:off x="8082188" y="2580478"/>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744077-4B49-41A4-9B81-60C69D671BB1}">
      <dsp:nvSpPr>
        <dsp:cNvPr id="0" name=""/>
        <dsp:cNvSpPr/>
      </dsp:nvSpPr>
      <dsp:spPr>
        <a:xfrm>
          <a:off x="8236872" y="2727428"/>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קנין כסף לגמרי</a:t>
          </a:r>
          <a:endParaRPr lang="en-IL" sz="1500" kern="1200" dirty="0"/>
        </a:p>
      </dsp:txBody>
      <dsp:txXfrm>
        <a:off x="8262764" y="2753320"/>
        <a:ext cx="1340374" cy="832236"/>
      </dsp:txXfrm>
    </dsp:sp>
    <dsp:sp modelId="{62891FE9-C228-416C-BF03-AD3B2859267F}">
      <dsp:nvSpPr>
        <dsp:cNvPr id="0" name=""/>
        <dsp:cNvSpPr/>
      </dsp:nvSpPr>
      <dsp:spPr>
        <a:xfrm>
          <a:off x="8082188" y="3869384"/>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73DC0F-F362-4976-A54A-4BBC56A455B7}">
      <dsp:nvSpPr>
        <dsp:cNvPr id="0" name=""/>
        <dsp:cNvSpPr/>
      </dsp:nvSpPr>
      <dsp:spPr>
        <a:xfrm>
          <a:off x="8236872" y="4016335"/>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רמב"ן</a:t>
          </a:r>
          <a:endParaRPr lang="en-IL" sz="1500" kern="1200" dirty="0"/>
        </a:p>
      </dsp:txBody>
      <dsp:txXfrm>
        <a:off x="8262764" y="4042227"/>
        <a:ext cx="1340374" cy="832236"/>
      </dsp:txXfrm>
    </dsp:sp>
    <dsp:sp modelId="{5623CE34-450C-446D-B60E-9EABC8200468}">
      <dsp:nvSpPr>
        <dsp:cNvPr id="0" name=""/>
        <dsp:cNvSpPr/>
      </dsp:nvSpPr>
      <dsp:spPr>
        <a:xfrm>
          <a:off x="8932951" y="5158291"/>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5E7831-CD71-4B5C-9C8A-9D47525C7CD9}">
      <dsp:nvSpPr>
        <dsp:cNvPr id="0" name=""/>
        <dsp:cNvSpPr/>
      </dsp:nvSpPr>
      <dsp:spPr>
        <a:xfrm>
          <a:off x="9087636" y="5305242"/>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וקידושין לא </a:t>
          </a:r>
          <a:r>
            <a:rPr lang="he-IL" sz="1500" kern="1200" dirty="0" err="1"/>
            <a:t>הוקש</a:t>
          </a:r>
          <a:r>
            <a:rPr lang="he-IL" sz="1500" kern="1200" dirty="0"/>
            <a:t> לשדה כלל</a:t>
          </a:r>
          <a:endParaRPr lang="en-IL" sz="1500" kern="1200" dirty="0"/>
        </a:p>
      </dsp:txBody>
      <dsp:txXfrm>
        <a:off x="9113528" y="5331134"/>
        <a:ext cx="1340374" cy="832236"/>
      </dsp:txXfrm>
    </dsp:sp>
    <dsp:sp modelId="{4533C023-8C98-43AC-BBF2-98A1A6BD516D}">
      <dsp:nvSpPr>
        <dsp:cNvPr id="0" name=""/>
        <dsp:cNvSpPr/>
      </dsp:nvSpPr>
      <dsp:spPr>
        <a:xfrm>
          <a:off x="7231424" y="5158291"/>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3C763E-72A6-4B13-B808-45913DC48319}">
      <dsp:nvSpPr>
        <dsp:cNvPr id="0" name=""/>
        <dsp:cNvSpPr/>
      </dsp:nvSpPr>
      <dsp:spPr>
        <a:xfrm>
          <a:off x="7386108" y="5305242"/>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ברור שאין קנין חזקה, שאין גופה קנוי</a:t>
          </a:r>
          <a:endParaRPr lang="en-IL" sz="1500" kern="1200" dirty="0"/>
        </a:p>
      </dsp:txBody>
      <dsp:txXfrm>
        <a:off x="7412000" y="5331134"/>
        <a:ext cx="1340374" cy="832236"/>
      </dsp:txXfrm>
    </dsp:sp>
    <dsp:sp modelId="{4D25BBB4-D37F-42E7-85C0-ED689985E44A}">
      <dsp:nvSpPr>
        <dsp:cNvPr id="0" name=""/>
        <dsp:cNvSpPr/>
      </dsp:nvSpPr>
      <dsp:spPr>
        <a:xfrm>
          <a:off x="4679133" y="2580478"/>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1DAAB8-C2E0-4D26-9C4F-CFAE4001651A}">
      <dsp:nvSpPr>
        <dsp:cNvPr id="0" name=""/>
        <dsp:cNvSpPr/>
      </dsp:nvSpPr>
      <dsp:spPr>
        <a:xfrm>
          <a:off x="4833817" y="2727428"/>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כעין קנין כסף</a:t>
          </a:r>
          <a:endParaRPr lang="en-IL" sz="1500" kern="1200" dirty="0"/>
        </a:p>
      </dsp:txBody>
      <dsp:txXfrm>
        <a:off x="4859709" y="2753320"/>
        <a:ext cx="1340374" cy="832236"/>
      </dsp:txXfrm>
    </dsp:sp>
    <dsp:sp modelId="{EA6B2B2C-F511-4154-921A-C862CD06482A}">
      <dsp:nvSpPr>
        <dsp:cNvPr id="0" name=""/>
        <dsp:cNvSpPr/>
      </dsp:nvSpPr>
      <dsp:spPr>
        <a:xfrm>
          <a:off x="4679133" y="3869384"/>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ECAA62-2D60-4A52-B596-67241779A19C}">
      <dsp:nvSpPr>
        <dsp:cNvPr id="0" name=""/>
        <dsp:cNvSpPr/>
      </dsp:nvSpPr>
      <dsp:spPr>
        <a:xfrm>
          <a:off x="4833817" y="4016335"/>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תוס</a:t>
          </a:r>
          <a:endParaRPr lang="en-IL" sz="1500" kern="1200" dirty="0"/>
        </a:p>
      </dsp:txBody>
      <dsp:txXfrm>
        <a:off x="4859709" y="4042227"/>
        <a:ext cx="1340374" cy="832236"/>
      </dsp:txXfrm>
    </dsp:sp>
    <dsp:sp modelId="{B88BFBE0-B01C-4745-840C-384F8B264901}">
      <dsp:nvSpPr>
        <dsp:cNvPr id="0" name=""/>
        <dsp:cNvSpPr/>
      </dsp:nvSpPr>
      <dsp:spPr>
        <a:xfrm>
          <a:off x="5529897" y="5158291"/>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887805-F799-48D0-943C-501373C286A6}">
      <dsp:nvSpPr>
        <dsp:cNvPr id="0" name=""/>
        <dsp:cNvSpPr/>
      </dsp:nvSpPr>
      <dsp:spPr>
        <a:xfrm>
          <a:off x="5684581" y="5305242"/>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err="1"/>
            <a:t>הוקש</a:t>
          </a:r>
          <a:r>
            <a:rPr lang="he-IL" sz="1500" kern="1200" dirty="0"/>
            <a:t> רק לקיחה של כסף</a:t>
          </a:r>
          <a:endParaRPr lang="en-IL" sz="1500" kern="1200" dirty="0"/>
        </a:p>
      </dsp:txBody>
      <dsp:txXfrm>
        <a:off x="5710473" y="5331134"/>
        <a:ext cx="1340374" cy="832236"/>
      </dsp:txXfrm>
    </dsp:sp>
    <dsp:sp modelId="{998C1E9A-4142-4670-8D55-BE815EAFA498}">
      <dsp:nvSpPr>
        <dsp:cNvPr id="0" name=""/>
        <dsp:cNvSpPr/>
      </dsp:nvSpPr>
      <dsp:spPr>
        <a:xfrm>
          <a:off x="3828369" y="5158291"/>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94D201-580F-4504-8F64-0D045784DFF7}">
      <dsp:nvSpPr>
        <dsp:cNvPr id="0" name=""/>
        <dsp:cNvSpPr/>
      </dsp:nvSpPr>
      <dsp:spPr>
        <a:xfrm>
          <a:off x="3983054" y="5305242"/>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אם </a:t>
          </a:r>
          <a:r>
            <a:rPr lang="he-IL" sz="1500" kern="1200" dirty="0" err="1"/>
            <a:t>הוקש</a:t>
          </a:r>
          <a:r>
            <a:rPr lang="he-IL" sz="1500" kern="1200" dirty="0"/>
            <a:t> יותר למה אין ה"א </a:t>
          </a:r>
          <a:r>
            <a:rPr lang="he-IL" sz="1500" kern="1200" dirty="0" err="1"/>
            <a:t>לקנין</a:t>
          </a:r>
          <a:r>
            <a:rPr lang="he-IL" sz="1500" kern="1200" dirty="0"/>
            <a:t> חזקה? </a:t>
          </a:r>
          <a:endParaRPr lang="en-IL" sz="1500" kern="1200" dirty="0"/>
        </a:p>
      </dsp:txBody>
      <dsp:txXfrm>
        <a:off x="4008946" y="5331134"/>
        <a:ext cx="1340374" cy="832236"/>
      </dsp:txXfrm>
    </dsp:sp>
    <dsp:sp modelId="{3A0F0482-A226-4BDD-A854-FCAAF57A1559}">
      <dsp:nvSpPr>
        <dsp:cNvPr id="0" name=""/>
        <dsp:cNvSpPr/>
      </dsp:nvSpPr>
      <dsp:spPr>
        <a:xfrm>
          <a:off x="1276078" y="1291571"/>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0FE3C6-2B55-48A3-BBDA-CADA1B400DCE}">
      <dsp:nvSpPr>
        <dsp:cNvPr id="0" name=""/>
        <dsp:cNvSpPr/>
      </dsp:nvSpPr>
      <dsp:spPr>
        <a:xfrm>
          <a:off x="1430763" y="1438521"/>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ה"א שכל קנין לשדה שייך</a:t>
          </a:r>
          <a:endParaRPr lang="en-IL" sz="1500" kern="1200" dirty="0"/>
        </a:p>
      </dsp:txBody>
      <dsp:txXfrm>
        <a:off x="1456655" y="1464413"/>
        <a:ext cx="1340374" cy="832236"/>
      </dsp:txXfrm>
    </dsp:sp>
    <dsp:sp modelId="{EA940FBF-981F-428E-8BBB-2CC0B3DE940F}">
      <dsp:nvSpPr>
        <dsp:cNvPr id="0" name=""/>
        <dsp:cNvSpPr/>
      </dsp:nvSpPr>
      <dsp:spPr>
        <a:xfrm>
          <a:off x="1276078" y="2580478"/>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058528-C115-4C3D-8037-721EA60D4FDD}">
      <dsp:nvSpPr>
        <dsp:cNvPr id="0" name=""/>
        <dsp:cNvSpPr/>
      </dsp:nvSpPr>
      <dsp:spPr>
        <a:xfrm>
          <a:off x="1430763" y="2727428"/>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אינו קנין כסף כלל</a:t>
          </a:r>
          <a:endParaRPr lang="en-IL" sz="1500" kern="1200" dirty="0"/>
        </a:p>
      </dsp:txBody>
      <dsp:txXfrm>
        <a:off x="1456655" y="2753320"/>
        <a:ext cx="1340374" cy="832236"/>
      </dsp:txXfrm>
    </dsp:sp>
    <dsp:sp modelId="{8F842FF7-A3D5-434C-93E6-126705729A04}">
      <dsp:nvSpPr>
        <dsp:cNvPr id="0" name=""/>
        <dsp:cNvSpPr/>
      </dsp:nvSpPr>
      <dsp:spPr>
        <a:xfrm>
          <a:off x="1276078" y="3869384"/>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9C400F-630B-460E-9FB3-B10E93E1B3F0}">
      <dsp:nvSpPr>
        <dsp:cNvPr id="0" name=""/>
        <dsp:cNvSpPr/>
      </dsp:nvSpPr>
      <dsp:spPr>
        <a:xfrm>
          <a:off x="1430763" y="4016335"/>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רשב"א </a:t>
          </a:r>
          <a:endParaRPr lang="en-IL" sz="1500" kern="1200" dirty="0"/>
        </a:p>
      </dsp:txBody>
      <dsp:txXfrm>
        <a:off x="1456655" y="4042227"/>
        <a:ext cx="1340374" cy="832236"/>
      </dsp:txXfrm>
    </dsp:sp>
    <dsp:sp modelId="{BC419E6D-3C46-440C-9473-D37466AF85F2}">
      <dsp:nvSpPr>
        <dsp:cNvPr id="0" name=""/>
        <dsp:cNvSpPr/>
      </dsp:nvSpPr>
      <dsp:spPr>
        <a:xfrm>
          <a:off x="2126842" y="5158291"/>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5D9B89-22FF-4E87-9ADA-9353697E652B}">
      <dsp:nvSpPr>
        <dsp:cNvPr id="0" name=""/>
        <dsp:cNvSpPr/>
      </dsp:nvSpPr>
      <dsp:spPr>
        <a:xfrm>
          <a:off x="2281526" y="5305242"/>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err="1"/>
            <a:t>הוקש</a:t>
          </a:r>
          <a:r>
            <a:rPr lang="he-IL" sz="1500" kern="1200" dirty="0"/>
            <a:t> </a:t>
          </a:r>
          <a:r>
            <a:rPr lang="he-IL" sz="1500" kern="1200" dirty="0" err="1"/>
            <a:t>למקצת</a:t>
          </a:r>
          <a:r>
            <a:rPr lang="he-IL" sz="1500" kern="1200" dirty="0"/>
            <a:t> קניני שדה, למה לא כולם</a:t>
          </a:r>
          <a:endParaRPr lang="en-IL" sz="1500" kern="1200" dirty="0"/>
        </a:p>
      </dsp:txBody>
      <dsp:txXfrm>
        <a:off x="2307418" y="5331134"/>
        <a:ext cx="1340374" cy="832236"/>
      </dsp:txXfrm>
    </dsp:sp>
    <dsp:sp modelId="{52C4AEFB-6B72-445C-AF74-952729EED5C2}">
      <dsp:nvSpPr>
        <dsp:cNvPr id="0" name=""/>
        <dsp:cNvSpPr/>
      </dsp:nvSpPr>
      <dsp:spPr>
        <a:xfrm>
          <a:off x="425315" y="5158291"/>
          <a:ext cx="1392158" cy="884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FE34F3-E121-467C-A2C5-A56712F42EA2}">
      <dsp:nvSpPr>
        <dsp:cNvPr id="0" name=""/>
        <dsp:cNvSpPr/>
      </dsp:nvSpPr>
      <dsp:spPr>
        <a:xfrm>
          <a:off x="579999" y="5305242"/>
          <a:ext cx="1392158" cy="884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ולומדים שאין קנין חזקה מזה שאין קנין חליפין </a:t>
          </a:r>
          <a:endParaRPr lang="en-IL" sz="1500" kern="1200" dirty="0"/>
        </a:p>
      </dsp:txBody>
      <dsp:txXfrm>
        <a:off x="605891" y="5331134"/>
        <a:ext cx="1340374" cy="8322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337E81-C511-45FE-AE59-891E7238DC91}">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525C53-A16E-47BF-BC44-77BBB15B61B8}">
      <dsp:nvSpPr>
        <dsp:cNvPr id="0" name=""/>
        <dsp:cNvSpPr/>
      </dsp:nvSpPr>
      <dsp:spPr>
        <a:xfrm>
          <a:off x="3114373" y="1066678"/>
          <a:ext cx="1537675" cy="487862"/>
        </a:xfrm>
        <a:custGeom>
          <a:avLst/>
          <a:gdLst/>
          <a:ahLst/>
          <a:cxnLst/>
          <a:rect l="0" t="0" r="0" b="0"/>
          <a:pathLst>
            <a:path>
              <a:moveTo>
                <a:pt x="1537675" y="0"/>
              </a:moveTo>
              <a:lnTo>
                <a:pt x="1537675"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A97B40-B89E-4C1E-A7AA-507070B14B2C}">
      <dsp:nvSpPr>
        <dsp:cNvPr id="0" name=""/>
        <dsp:cNvSpPr/>
      </dsp:nvSpPr>
      <dsp:spPr>
        <a:xfrm>
          <a:off x="5164607"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4CA65D-C61F-4904-9F03-D45DC0AD87C8}">
      <dsp:nvSpPr>
        <dsp:cNvPr id="0" name=""/>
        <dsp:cNvSpPr/>
      </dsp:nvSpPr>
      <dsp:spPr>
        <a:xfrm>
          <a:off x="6189724"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AF27B0-83E3-4AB1-A8D8-EA148A21EF28}">
      <dsp:nvSpPr>
        <dsp:cNvPr id="0" name=""/>
        <dsp:cNvSpPr/>
      </dsp:nvSpPr>
      <dsp:spPr>
        <a:xfrm>
          <a:off x="4652049" y="1066678"/>
          <a:ext cx="1537675" cy="487862"/>
        </a:xfrm>
        <a:custGeom>
          <a:avLst/>
          <a:gdLst/>
          <a:ahLst/>
          <a:cxnLst/>
          <a:rect l="0" t="0" r="0" b="0"/>
          <a:pathLst>
            <a:path>
              <a:moveTo>
                <a:pt x="0" y="0"/>
              </a:moveTo>
              <a:lnTo>
                <a:pt x="0" y="332464"/>
              </a:lnTo>
              <a:lnTo>
                <a:pt x="1537675" y="332464"/>
              </a:lnTo>
              <a:lnTo>
                <a:pt x="1537675"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35FF0F-AE0C-44C9-8F53-57D099B2D543}">
      <dsp:nvSpPr>
        <dsp:cNvPr id="0" name=""/>
        <dsp:cNvSpPr/>
      </dsp:nvSpPr>
      <dsp:spPr>
        <a:xfrm>
          <a:off x="3813317"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4DDFD4-BB5C-4821-8720-2833CD49E99B}">
      <dsp:nvSpPr>
        <dsp:cNvPr id="0" name=""/>
        <dsp:cNvSpPr/>
      </dsp:nvSpPr>
      <dsp:spPr>
        <a:xfrm>
          <a:off x="3999701"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למעוטי חליפין</a:t>
          </a:r>
          <a:endParaRPr lang="en-IL" sz="1600" kern="1200" dirty="0"/>
        </a:p>
      </dsp:txBody>
      <dsp:txXfrm>
        <a:off x="4030899" y="209752"/>
        <a:ext cx="1615068" cy="1002793"/>
      </dsp:txXfrm>
    </dsp:sp>
    <dsp:sp modelId="{CA5B7E3D-0564-4E74-8B9C-A45EAA7C96A4}">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9F471C-7293-4FF6-BA79-3D64BF430951}">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אינו בכלל כסף</a:t>
          </a:r>
          <a:endParaRPr lang="en-IL" sz="1600" kern="1200" dirty="0"/>
        </a:p>
      </dsp:txBody>
      <dsp:txXfrm>
        <a:off x="5568575" y="1762804"/>
        <a:ext cx="1615068" cy="1002793"/>
      </dsp:txXfrm>
    </dsp:sp>
    <dsp:sp modelId="{65B3F983-3791-49CC-B559-7ECF86D03A5C}">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0DAA1F-2EAD-491B-9794-1563FD46E776}">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רמב"ן- וקידושי כסף הם רק בכסף</a:t>
          </a:r>
          <a:endParaRPr lang="en-IL" sz="1600" kern="1200" dirty="0"/>
        </a:p>
      </dsp:txBody>
      <dsp:txXfrm>
        <a:off x="6593692" y="3315857"/>
        <a:ext cx="1615068" cy="1002793"/>
      </dsp:txXfrm>
    </dsp:sp>
    <dsp:sp modelId="{80BDBA69-7D7E-4D51-9EA3-55743EF7562C}">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657699-D8DB-4999-B99C-6ABAC00C2D3A}">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תוס- ואינו מספיק כמו כסף להוסיפו</a:t>
          </a:r>
          <a:endParaRPr lang="en-IL" sz="1600" kern="1200" dirty="0"/>
        </a:p>
      </dsp:txBody>
      <dsp:txXfrm>
        <a:off x="4543458" y="3315857"/>
        <a:ext cx="1615068" cy="1002793"/>
      </dsp:txXfrm>
    </dsp:sp>
    <dsp:sp modelId="{7D4F7A0F-8AD5-44B1-A6C8-34D893DAA0C3}">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874907-5EA5-4BC4-BBF7-8A4C81ED1009}">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יש פגם בחליפין</a:t>
          </a:r>
          <a:endParaRPr lang="en-IL" sz="1600" kern="1200" dirty="0"/>
        </a:p>
      </dsp:txBody>
      <dsp:txXfrm>
        <a:off x="2493224" y="1762804"/>
        <a:ext cx="1615068" cy="1002793"/>
      </dsp:txXfrm>
    </dsp:sp>
    <dsp:sp modelId="{2F52438D-AE17-423E-8778-2391E6F0D727}">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4CB5F3-4B31-4FAD-87CD-0B37B6BF7B89}">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רשב"א- קנין פחותה ויש בזה גנאי, ולכן לא שייך </a:t>
          </a:r>
          <a:r>
            <a:rPr lang="he-IL" sz="1600" kern="1200" dirty="0" err="1"/>
            <a:t>לקנין</a:t>
          </a:r>
          <a:r>
            <a:rPr lang="he-IL" sz="1600" kern="1200" dirty="0"/>
            <a:t> קידושין</a:t>
          </a:r>
          <a:endParaRPr lang="en-IL" sz="1600" kern="1200" dirty="0"/>
        </a:p>
      </dsp:txBody>
      <dsp:txXfrm>
        <a:off x="2493224" y="3315857"/>
        <a:ext cx="1615068" cy="10027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BC4A6-90EA-473A-A8B3-22A7DB2F6A4B}">
      <dsp:nvSpPr>
        <dsp:cNvPr id="0" name=""/>
        <dsp:cNvSpPr/>
      </dsp:nvSpPr>
      <dsp:spPr>
        <a:xfrm>
          <a:off x="2877134"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566A92-20E4-4052-A36F-EF2F19742D2E}">
      <dsp:nvSpPr>
        <dsp:cNvPr id="0" name=""/>
        <dsp:cNvSpPr/>
      </dsp:nvSpPr>
      <dsp:spPr>
        <a:xfrm>
          <a:off x="2877134"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39C971-FEE2-48C5-BDBA-732FB9EA5CC9}">
      <dsp:nvSpPr>
        <dsp:cNvPr id="0" name=""/>
        <dsp:cNvSpPr/>
      </dsp:nvSpPr>
      <dsp:spPr>
        <a:xfrm>
          <a:off x="2922854" y="786204"/>
          <a:ext cx="1321991" cy="359512"/>
        </a:xfrm>
        <a:custGeom>
          <a:avLst/>
          <a:gdLst/>
          <a:ahLst/>
          <a:cxnLst/>
          <a:rect l="0" t="0" r="0" b="0"/>
          <a:pathLst>
            <a:path>
              <a:moveTo>
                <a:pt x="1321991" y="0"/>
              </a:moveTo>
              <a:lnTo>
                <a:pt x="1321991"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A22D02-4054-4F82-A0EF-274D07EBDCA2}">
      <dsp:nvSpPr>
        <dsp:cNvPr id="0" name=""/>
        <dsp:cNvSpPr/>
      </dsp:nvSpPr>
      <dsp:spPr>
        <a:xfrm>
          <a:off x="4387981"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7FC9FC-F2EE-450A-9273-933F31334292}">
      <dsp:nvSpPr>
        <dsp:cNvPr id="0" name=""/>
        <dsp:cNvSpPr/>
      </dsp:nvSpPr>
      <dsp:spPr>
        <a:xfrm>
          <a:off x="4433701" y="1930671"/>
          <a:ext cx="1133135" cy="359512"/>
        </a:xfrm>
        <a:custGeom>
          <a:avLst/>
          <a:gdLst/>
          <a:ahLst/>
          <a:cxnLst/>
          <a:rect l="0" t="0" r="0" b="0"/>
          <a:pathLst>
            <a:path>
              <a:moveTo>
                <a:pt x="1133135" y="0"/>
              </a:moveTo>
              <a:lnTo>
                <a:pt x="1133135"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D599CD0-7E19-4FA8-A3D2-40CBD8823A5A}">
      <dsp:nvSpPr>
        <dsp:cNvPr id="0" name=""/>
        <dsp:cNvSpPr/>
      </dsp:nvSpPr>
      <dsp:spPr>
        <a:xfrm>
          <a:off x="5944548" y="3075138"/>
          <a:ext cx="755423" cy="359512"/>
        </a:xfrm>
        <a:custGeom>
          <a:avLst/>
          <a:gdLst/>
          <a:ahLst/>
          <a:cxnLst/>
          <a:rect l="0" t="0" r="0" b="0"/>
          <a:pathLst>
            <a:path>
              <a:moveTo>
                <a:pt x="755423" y="0"/>
              </a:moveTo>
              <a:lnTo>
                <a:pt x="755423"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DAB8B6-41F2-46F9-9B1D-9E87BADA6DC4}">
      <dsp:nvSpPr>
        <dsp:cNvPr id="0" name=""/>
        <dsp:cNvSpPr/>
      </dsp:nvSpPr>
      <dsp:spPr>
        <a:xfrm>
          <a:off x="6699972" y="3075138"/>
          <a:ext cx="755423" cy="359512"/>
        </a:xfrm>
        <a:custGeom>
          <a:avLst/>
          <a:gdLst/>
          <a:ahLst/>
          <a:cxnLst/>
          <a:rect l="0" t="0" r="0" b="0"/>
          <a:pathLst>
            <a:path>
              <a:moveTo>
                <a:pt x="0" y="0"/>
              </a:moveTo>
              <a:lnTo>
                <a:pt x="0" y="244997"/>
              </a:lnTo>
              <a:lnTo>
                <a:pt x="755423" y="244997"/>
              </a:lnTo>
              <a:lnTo>
                <a:pt x="755423"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C0F7CC-E08A-4FF2-94A5-DE41486B2A14}">
      <dsp:nvSpPr>
        <dsp:cNvPr id="0" name=""/>
        <dsp:cNvSpPr/>
      </dsp:nvSpPr>
      <dsp:spPr>
        <a:xfrm>
          <a:off x="5566836" y="1930671"/>
          <a:ext cx="1133135" cy="359512"/>
        </a:xfrm>
        <a:custGeom>
          <a:avLst/>
          <a:gdLst/>
          <a:ahLst/>
          <a:cxnLst/>
          <a:rect l="0" t="0" r="0" b="0"/>
          <a:pathLst>
            <a:path>
              <a:moveTo>
                <a:pt x="0" y="0"/>
              </a:moveTo>
              <a:lnTo>
                <a:pt x="0" y="244997"/>
              </a:lnTo>
              <a:lnTo>
                <a:pt x="1133135" y="244997"/>
              </a:lnTo>
              <a:lnTo>
                <a:pt x="1133135"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0981C8-53AD-4840-B522-34475BCF3ED7}">
      <dsp:nvSpPr>
        <dsp:cNvPr id="0" name=""/>
        <dsp:cNvSpPr/>
      </dsp:nvSpPr>
      <dsp:spPr>
        <a:xfrm>
          <a:off x="4244845" y="786204"/>
          <a:ext cx="1321991" cy="359512"/>
        </a:xfrm>
        <a:custGeom>
          <a:avLst/>
          <a:gdLst/>
          <a:ahLst/>
          <a:cxnLst/>
          <a:rect l="0" t="0" r="0" b="0"/>
          <a:pathLst>
            <a:path>
              <a:moveTo>
                <a:pt x="0" y="0"/>
              </a:moveTo>
              <a:lnTo>
                <a:pt x="0" y="244997"/>
              </a:lnTo>
              <a:lnTo>
                <a:pt x="1321991" y="244997"/>
              </a:lnTo>
              <a:lnTo>
                <a:pt x="1321991"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35FF0F-AE0C-44C9-8F53-57D099B2D543}">
      <dsp:nvSpPr>
        <dsp:cNvPr id="0" name=""/>
        <dsp:cNvSpPr/>
      </dsp:nvSpPr>
      <dsp:spPr>
        <a:xfrm>
          <a:off x="3626771" y="1250"/>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4DDFD4-BB5C-4821-8720-2833CD49E99B}">
      <dsp:nvSpPr>
        <dsp:cNvPr id="0" name=""/>
        <dsp:cNvSpPr/>
      </dsp:nvSpPr>
      <dsp:spPr>
        <a:xfrm>
          <a:off x="3764121" y="131732"/>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למעוטי חליפין</a:t>
          </a:r>
          <a:endParaRPr lang="en-IL" sz="1200" kern="1200" dirty="0"/>
        </a:p>
      </dsp:txBody>
      <dsp:txXfrm>
        <a:off x="3787111" y="154722"/>
        <a:ext cx="1190167" cy="738973"/>
      </dsp:txXfrm>
    </dsp:sp>
    <dsp:sp modelId="{44306ECD-C251-49D6-922A-958B7D0179B0}">
      <dsp:nvSpPr>
        <dsp:cNvPr id="0" name=""/>
        <dsp:cNvSpPr/>
      </dsp:nvSpPr>
      <dsp:spPr>
        <a:xfrm>
          <a:off x="4948763"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8E590E-88DC-44C6-AD88-A17ED8ED6FF0}">
      <dsp:nvSpPr>
        <dsp:cNvPr id="0" name=""/>
        <dsp:cNvSpPr/>
      </dsp:nvSpPr>
      <dsp:spPr>
        <a:xfrm>
          <a:off x="5086112"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פסול מהותי</a:t>
          </a:r>
          <a:endParaRPr lang="en-IL" sz="1200" kern="1200" dirty="0"/>
        </a:p>
      </dsp:txBody>
      <dsp:txXfrm>
        <a:off x="5109102" y="1299189"/>
        <a:ext cx="1190167" cy="738973"/>
      </dsp:txXfrm>
    </dsp:sp>
    <dsp:sp modelId="{8E440ACB-7D23-4787-AAE1-797A776B9082}">
      <dsp:nvSpPr>
        <dsp:cNvPr id="0" name=""/>
        <dsp:cNvSpPr/>
      </dsp:nvSpPr>
      <dsp:spPr>
        <a:xfrm>
          <a:off x="6081898"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3DD5D2-91E5-4140-A279-B32C9ABA7B5F}">
      <dsp:nvSpPr>
        <dsp:cNvPr id="0" name=""/>
        <dsp:cNvSpPr/>
      </dsp:nvSpPr>
      <dsp:spPr>
        <a:xfrm>
          <a:off x="6219248"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אינו בכלל כסף</a:t>
          </a:r>
          <a:endParaRPr lang="en-IL" sz="1200" kern="1200" dirty="0"/>
        </a:p>
      </dsp:txBody>
      <dsp:txXfrm>
        <a:off x="6242238" y="2443656"/>
        <a:ext cx="1190167" cy="738973"/>
      </dsp:txXfrm>
    </dsp:sp>
    <dsp:sp modelId="{ABA7C9D0-6318-473A-B6CC-3F638A6D9E6D}">
      <dsp:nvSpPr>
        <dsp:cNvPr id="0" name=""/>
        <dsp:cNvSpPr/>
      </dsp:nvSpPr>
      <dsp:spPr>
        <a:xfrm>
          <a:off x="6837322"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A8A95C-987C-487A-BDF8-349FCF7BF226}">
      <dsp:nvSpPr>
        <dsp:cNvPr id="0" name=""/>
        <dsp:cNvSpPr/>
      </dsp:nvSpPr>
      <dsp:spPr>
        <a:xfrm>
          <a:off x="6974671"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רמב"ן- וקידושי כסף הם רק בכסף</a:t>
          </a:r>
          <a:endParaRPr lang="en-IL" sz="1200" kern="1200" dirty="0"/>
        </a:p>
      </dsp:txBody>
      <dsp:txXfrm>
        <a:off x="6997661" y="3588123"/>
        <a:ext cx="1190167" cy="738973"/>
      </dsp:txXfrm>
    </dsp:sp>
    <dsp:sp modelId="{E2B0BF69-AFED-4A96-A01B-B784E9469C95}">
      <dsp:nvSpPr>
        <dsp:cNvPr id="0" name=""/>
        <dsp:cNvSpPr/>
      </dsp:nvSpPr>
      <dsp:spPr>
        <a:xfrm>
          <a:off x="5326474"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FAD9C5-CA32-4B1A-8069-FB4B5BC6F82D}">
      <dsp:nvSpPr>
        <dsp:cNvPr id="0" name=""/>
        <dsp:cNvSpPr/>
      </dsp:nvSpPr>
      <dsp:spPr>
        <a:xfrm>
          <a:off x="5463824"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תוס- ואינו מספיק כמו כסף להוסיפו</a:t>
          </a:r>
          <a:endParaRPr lang="en-IL" sz="1200" kern="1200" dirty="0"/>
        </a:p>
      </dsp:txBody>
      <dsp:txXfrm>
        <a:off x="5486814" y="3588123"/>
        <a:ext cx="1190167" cy="738973"/>
      </dsp:txXfrm>
    </dsp:sp>
    <dsp:sp modelId="{33A1F5F3-7678-4D70-B319-2A0AE8A8EFBB}">
      <dsp:nvSpPr>
        <dsp:cNvPr id="0" name=""/>
        <dsp:cNvSpPr/>
      </dsp:nvSpPr>
      <dsp:spPr>
        <a:xfrm>
          <a:off x="3815627"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416BBC-2A5F-4FBC-84BA-234FDE1FCAA3}">
      <dsp:nvSpPr>
        <dsp:cNvPr id="0" name=""/>
        <dsp:cNvSpPr/>
      </dsp:nvSpPr>
      <dsp:spPr>
        <a:xfrm>
          <a:off x="3952977"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יש פגם בחליפין</a:t>
          </a:r>
          <a:endParaRPr lang="en-IL" sz="1200" kern="1200" dirty="0"/>
        </a:p>
      </dsp:txBody>
      <dsp:txXfrm>
        <a:off x="3975967" y="2443656"/>
        <a:ext cx="1190167" cy="738973"/>
      </dsp:txXfrm>
    </dsp:sp>
    <dsp:sp modelId="{DC2F9202-CB62-42D7-9A9F-25959D1F3466}">
      <dsp:nvSpPr>
        <dsp:cNvPr id="0" name=""/>
        <dsp:cNvSpPr/>
      </dsp:nvSpPr>
      <dsp:spPr>
        <a:xfrm>
          <a:off x="3815627"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D55BB5-3DF9-4241-B3EC-C040A7BF0F70}">
      <dsp:nvSpPr>
        <dsp:cNvPr id="0" name=""/>
        <dsp:cNvSpPr/>
      </dsp:nvSpPr>
      <dsp:spPr>
        <a:xfrm>
          <a:off x="3952977"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רשב"א- קנין פחותה ויש בזה גנאי, ולכן לא שייך </a:t>
          </a:r>
          <a:r>
            <a:rPr lang="he-IL" sz="1200" kern="1200" dirty="0" err="1"/>
            <a:t>לקנין</a:t>
          </a:r>
          <a:r>
            <a:rPr lang="he-IL" sz="1200" kern="1200" dirty="0"/>
            <a:t> קידושין</a:t>
          </a:r>
          <a:endParaRPr lang="en-IL" sz="1200" kern="1200" dirty="0"/>
        </a:p>
      </dsp:txBody>
      <dsp:txXfrm>
        <a:off x="3975967" y="3588123"/>
        <a:ext cx="1190167" cy="738973"/>
      </dsp:txXfrm>
    </dsp:sp>
    <dsp:sp modelId="{DE7DCBF4-476C-4A44-A07D-A71F5DC1521F}">
      <dsp:nvSpPr>
        <dsp:cNvPr id="0" name=""/>
        <dsp:cNvSpPr/>
      </dsp:nvSpPr>
      <dsp:spPr>
        <a:xfrm>
          <a:off x="2304780"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D5B99B-2EF5-426E-87B2-9F39BF26BB13}">
      <dsp:nvSpPr>
        <dsp:cNvPr id="0" name=""/>
        <dsp:cNvSpPr/>
      </dsp:nvSpPr>
      <dsp:spPr>
        <a:xfrm>
          <a:off x="2442130"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פסול מציאותי</a:t>
          </a:r>
          <a:endParaRPr lang="en-IL" sz="1200" kern="1200" dirty="0"/>
        </a:p>
      </dsp:txBody>
      <dsp:txXfrm>
        <a:off x="2465120" y="1299189"/>
        <a:ext cx="1190167" cy="738973"/>
      </dsp:txXfrm>
    </dsp:sp>
    <dsp:sp modelId="{34205F4F-CF8D-4BC1-BB33-C4D83C3D7A1B}">
      <dsp:nvSpPr>
        <dsp:cNvPr id="0" name=""/>
        <dsp:cNvSpPr/>
      </dsp:nvSpPr>
      <dsp:spPr>
        <a:xfrm>
          <a:off x="2304780"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0F676F-3D83-4A98-A88E-5B39CB260C10}">
      <dsp:nvSpPr>
        <dsp:cNvPr id="0" name=""/>
        <dsp:cNvSpPr/>
      </dsp:nvSpPr>
      <dsp:spPr>
        <a:xfrm>
          <a:off x="2442130"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לא מקניה נפשה – והיא לא מסכימה לקדש</a:t>
          </a:r>
          <a:endParaRPr lang="en-IL" sz="1200" kern="1200" dirty="0"/>
        </a:p>
      </dsp:txBody>
      <dsp:txXfrm>
        <a:off x="2465120" y="2443656"/>
        <a:ext cx="1190167" cy="738973"/>
      </dsp:txXfrm>
    </dsp:sp>
    <dsp:sp modelId="{5F8336B4-C21E-495E-9A2D-342103FB554C}">
      <dsp:nvSpPr>
        <dsp:cNvPr id="0" name=""/>
        <dsp:cNvSpPr/>
      </dsp:nvSpPr>
      <dsp:spPr>
        <a:xfrm>
          <a:off x="2304780"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5EA039-03C8-4EB9-95B1-556C020745E7}">
      <dsp:nvSpPr>
        <dsp:cNvPr id="0" name=""/>
        <dsp:cNvSpPr/>
      </dsp:nvSpPr>
      <dsp:spPr>
        <a:xfrm>
          <a:off x="2442130"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תוס </a:t>
          </a:r>
          <a:r>
            <a:rPr lang="he-IL" sz="1200" kern="1200" dirty="0" err="1"/>
            <a:t>רא"ש</a:t>
          </a:r>
          <a:r>
            <a:rPr lang="he-IL" sz="1200" kern="1200" dirty="0"/>
            <a:t>- ואפילו קבלה והסכימה, בטלה דעתה אצל כל אדם</a:t>
          </a:r>
          <a:endParaRPr lang="en-IL" sz="1200" kern="1200" dirty="0"/>
        </a:p>
      </dsp:txBody>
      <dsp:txXfrm>
        <a:off x="2465120" y="3588123"/>
        <a:ext cx="1190167" cy="73897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C0CFF1-E82D-45EC-8C2B-E096852CE2FA}">
      <dsp:nvSpPr>
        <dsp:cNvPr id="0" name=""/>
        <dsp:cNvSpPr/>
      </dsp:nvSpPr>
      <dsp:spPr>
        <a:xfrm>
          <a:off x="8116192" y="4063952"/>
          <a:ext cx="91440" cy="475094"/>
        </a:xfrm>
        <a:custGeom>
          <a:avLst/>
          <a:gdLst/>
          <a:ahLst/>
          <a:cxnLst/>
          <a:rect l="0" t="0" r="0" b="0"/>
          <a:pathLst>
            <a:path>
              <a:moveTo>
                <a:pt x="45720" y="0"/>
              </a:moveTo>
              <a:lnTo>
                <a:pt x="45720" y="4750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B0F277-4A99-4F9F-9056-EE27744290DB}">
      <dsp:nvSpPr>
        <dsp:cNvPr id="0" name=""/>
        <dsp:cNvSpPr/>
      </dsp:nvSpPr>
      <dsp:spPr>
        <a:xfrm>
          <a:off x="8116192" y="2551545"/>
          <a:ext cx="91440" cy="475094"/>
        </a:xfrm>
        <a:custGeom>
          <a:avLst/>
          <a:gdLst/>
          <a:ahLst/>
          <a:cxnLst/>
          <a:rect l="0" t="0" r="0" b="0"/>
          <a:pathLst>
            <a:path>
              <a:moveTo>
                <a:pt x="45720" y="0"/>
              </a:moveTo>
              <a:lnTo>
                <a:pt x="45720" y="4750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02D44F-570C-4ACA-BD71-943299982104}">
      <dsp:nvSpPr>
        <dsp:cNvPr id="0" name=""/>
        <dsp:cNvSpPr/>
      </dsp:nvSpPr>
      <dsp:spPr>
        <a:xfrm>
          <a:off x="5666190" y="1039137"/>
          <a:ext cx="2495722" cy="475094"/>
        </a:xfrm>
        <a:custGeom>
          <a:avLst/>
          <a:gdLst/>
          <a:ahLst/>
          <a:cxnLst/>
          <a:rect l="0" t="0" r="0" b="0"/>
          <a:pathLst>
            <a:path>
              <a:moveTo>
                <a:pt x="0" y="0"/>
              </a:moveTo>
              <a:lnTo>
                <a:pt x="0" y="323763"/>
              </a:lnTo>
              <a:lnTo>
                <a:pt x="2495722" y="323763"/>
              </a:lnTo>
              <a:lnTo>
                <a:pt x="2495722" y="47509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4D8325-25E1-4763-A75C-A49D9084B184}">
      <dsp:nvSpPr>
        <dsp:cNvPr id="0" name=""/>
        <dsp:cNvSpPr/>
      </dsp:nvSpPr>
      <dsp:spPr>
        <a:xfrm>
          <a:off x="6119615" y="4063952"/>
          <a:ext cx="91440" cy="475094"/>
        </a:xfrm>
        <a:custGeom>
          <a:avLst/>
          <a:gdLst/>
          <a:ahLst/>
          <a:cxnLst/>
          <a:rect l="0" t="0" r="0" b="0"/>
          <a:pathLst>
            <a:path>
              <a:moveTo>
                <a:pt x="45720" y="0"/>
              </a:moveTo>
              <a:lnTo>
                <a:pt x="45720" y="4750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F8B0F4-ABAF-4223-98AB-D048BBCA8EA2}">
      <dsp:nvSpPr>
        <dsp:cNvPr id="0" name=""/>
        <dsp:cNvSpPr/>
      </dsp:nvSpPr>
      <dsp:spPr>
        <a:xfrm>
          <a:off x="6119615" y="2551545"/>
          <a:ext cx="91440" cy="475094"/>
        </a:xfrm>
        <a:custGeom>
          <a:avLst/>
          <a:gdLst/>
          <a:ahLst/>
          <a:cxnLst/>
          <a:rect l="0" t="0" r="0" b="0"/>
          <a:pathLst>
            <a:path>
              <a:moveTo>
                <a:pt x="45720" y="0"/>
              </a:moveTo>
              <a:lnTo>
                <a:pt x="45720" y="4750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A9C1FB-D3B5-435C-A415-B55B634C760B}">
      <dsp:nvSpPr>
        <dsp:cNvPr id="0" name=""/>
        <dsp:cNvSpPr/>
      </dsp:nvSpPr>
      <dsp:spPr>
        <a:xfrm>
          <a:off x="5666190" y="1039137"/>
          <a:ext cx="499144" cy="475094"/>
        </a:xfrm>
        <a:custGeom>
          <a:avLst/>
          <a:gdLst/>
          <a:ahLst/>
          <a:cxnLst/>
          <a:rect l="0" t="0" r="0" b="0"/>
          <a:pathLst>
            <a:path>
              <a:moveTo>
                <a:pt x="0" y="0"/>
              </a:moveTo>
              <a:lnTo>
                <a:pt x="0" y="323763"/>
              </a:lnTo>
              <a:lnTo>
                <a:pt x="499144" y="323763"/>
              </a:lnTo>
              <a:lnTo>
                <a:pt x="499144" y="47509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4FF7C6-338E-4F92-B2D7-595FB9B678B1}">
      <dsp:nvSpPr>
        <dsp:cNvPr id="0" name=""/>
        <dsp:cNvSpPr/>
      </dsp:nvSpPr>
      <dsp:spPr>
        <a:xfrm>
          <a:off x="3170468" y="4063952"/>
          <a:ext cx="998288" cy="475094"/>
        </a:xfrm>
        <a:custGeom>
          <a:avLst/>
          <a:gdLst/>
          <a:ahLst/>
          <a:cxnLst/>
          <a:rect l="0" t="0" r="0" b="0"/>
          <a:pathLst>
            <a:path>
              <a:moveTo>
                <a:pt x="0" y="0"/>
              </a:moveTo>
              <a:lnTo>
                <a:pt x="0" y="323763"/>
              </a:lnTo>
              <a:lnTo>
                <a:pt x="998288" y="323763"/>
              </a:lnTo>
              <a:lnTo>
                <a:pt x="998288" y="4750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986409-C539-44DA-991D-1110E0235661}">
      <dsp:nvSpPr>
        <dsp:cNvPr id="0" name=""/>
        <dsp:cNvSpPr/>
      </dsp:nvSpPr>
      <dsp:spPr>
        <a:xfrm>
          <a:off x="2172179" y="4063952"/>
          <a:ext cx="998288" cy="475094"/>
        </a:xfrm>
        <a:custGeom>
          <a:avLst/>
          <a:gdLst/>
          <a:ahLst/>
          <a:cxnLst/>
          <a:rect l="0" t="0" r="0" b="0"/>
          <a:pathLst>
            <a:path>
              <a:moveTo>
                <a:pt x="998288" y="0"/>
              </a:moveTo>
              <a:lnTo>
                <a:pt x="998288" y="323763"/>
              </a:lnTo>
              <a:lnTo>
                <a:pt x="0" y="323763"/>
              </a:lnTo>
              <a:lnTo>
                <a:pt x="0" y="4750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361FD6-5871-4BCF-96D3-4FF3D2995C54}">
      <dsp:nvSpPr>
        <dsp:cNvPr id="0" name=""/>
        <dsp:cNvSpPr/>
      </dsp:nvSpPr>
      <dsp:spPr>
        <a:xfrm>
          <a:off x="3124748" y="2551545"/>
          <a:ext cx="91440" cy="475094"/>
        </a:xfrm>
        <a:custGeom>
          <a:avLst/>
          <a:gdLst/>
          <a:ahLst/>
          <a:cxnLst/>
          <a:rect l="0" t="0" r="0" b="0"/>
          <a:pathLst>
            <a:path>
              <a:moveTo>
                <a:pt x="45720" y="0"/>
              </a:moveTo>
              <a:lnTo>
                <a:pt x="45720" y="4750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6DBF36-A427-48AF-95E5-2A64EDC667AE}">
      <dsp:nvSpPr>
        <dsp:cNvPr id="0" name=""/>
        <dsp:cNvSpPr/>
      </dsp:nvSpPr>
      <dsp:spPr>
        <a:xfrm>
          <a:off x="3170468" y="1039137"/>
          <a:ext cx="2495722" cy="475094"/>
        </a:xfrm>
        <a:custGeom>
          <a:avLst/>
          <a:gdLst/>
          <a:ahLst/>
          <a:cxnLst/>
          <a:rect l="0" t="0" r="0" b="0"/>
          <a:pathLst>
            <a:path>
              <a:moveTo>
                <a:pt x="2495722" y="0"/>
              </a:moveTo>
              <a:lnTo>
                <a:pt x="2495722" y="323763"/>
              </a:lnTo>
              <a:lnTo>
                <a:pt x="0" y="323763"/>
              </a:lnTo>
              <a:lnTo>
                <a:pt x="0" y="47509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326071-0C61-4B06-BAB6-080ADB5214F3}">
      <dsp:nvSpPr>
        <dsp:cNvPr id="0" name=""/>
        <dsp:cNvSpPr/>
      </dsp:nvSpPr>
      <dsp:spPr>
        <a:xfrm>
          <a:off x="4849409" y="1824"/>
          <a:ext cx="1633563" cy="10373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9B57CC-1628-4CD2-898B-E4B933C76135}">
      <dsp:nvSpPr>
        <dsp:cNvPr id="0" name=""/>
        <dsp:cNvSpPr/>
      </dsp:nvSpPr>
      <dsp:spPr>
        <a:xfrm>
          <a:off x="5030916" y="174256"/>
          <a:ext cx="1633563" cy="10373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יש פגם בחליפין</a:t>
          </a:r>
          <a:endParaRPr lang="en-IL" sz="1600" kern="1200" dirty="0"/>
        </a:p>
      </dsp:txBody>
      <dsp:txXfrm>
        <a:off x="5061298" y="204638"/>
        <a:ext cx="1572799" cy="976548"/>
      </dsp:txXfrm>
    </dsp:sp>
    <dsp:sp modelId="{EFC2D6DD-190B-4406-AD28-0EACA83B038E}">
      <dsp:nvSpPr>
        <dsp:cNvPr id="0" name=""/>
        <dsp:cNvSpPr/>
      </dsp:nvSpPr>
      <dsp:spPr>
        <a:xfrm>
          <a:off x="2353687" y="1514232"/>
          <a:ext cx="1633563" cy="10373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A10DF8-4091-4C00-8FD0-45751F178B42}">
      <dsp:nvSpPr>
        <dsp:cNvPr id="0" name=""/>
        <dsp:cNvSpPr/>
      </dsp:nvSpPr>
      <dsp:spPr>
        <a:xfrm>
          <a:off x="2535194" y="1686664"/>
          <a:ext cx="1633563" cy="10373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פגם בתוצאה</a:t>
          </a:r>
          <a:endParaRPr lang="en-IL" sz="1600" kern="1200" dirty="0"/>
        </a:p>
      </dsp:txBody>
      <dsp:txXfrm>
        <a:off x="2565576" y="1717046"/>
        <a:ext cx="1572799" cy="976548"/>
      </dsp:txXfrm>
    </dsp:sp>
    <dsp:sp modelId="{FF399083-71D3-438D-8B81-B3C0DFC799A9}">
      <dsp:nvSpPr>
        <dsp:cNvPr id="0" name=""/>
        <dsp:cNvSpPr/>
      </dsp:nvSpPr>
      <dsp:spPr>
        <a:xfrm>
          <a:off x="2353687" y="3026640"/>
          <a:ext cx="1633563" cy="10373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3E1595-FBA3-4960-AC97-046635407F40}">
      <dsp:nvSpPr>
        <dsp:cNvPr id="0" name=""/>
        <dsp:cNvSpPr/>
      </dsp:nvSpPr>
      <dsp:spPr>
        <a:xfrm>
          <a:off x="2535194" y="3199071"/>
          <a:ext cx="1633563" cy="10373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רשב"א- קנין פחותה ויש בזה גנאי, ולא חשובה.</a:t>
          </a:r>
          <a:endParaRPr lang="en-IL" sz="1600" kern="1200" dirty="0"/>
        </a:p>
      </dsp:txBody>
      <dsp:txXfrm>
        <a:off x="2565576" y="3229453"/>
        <a:ext cx="1572799" cy="976548"/>
      </dsp:txXfrm>
    </dsp:sp>
    <dsp:sp modelId="{807036FD-1EB3-4F8B-A758-A2D9C349183E}">
      <dsp:nvSpPr>
        <dsp:cNvPr id="0" name=""/>
        <dsp:cNvSpPr/>
      </dsp:nvSpPr>
      <dsp:spPr>
        <a:xfrm>
          <a:off x="1355398" y="4539047"/>
          <a:ext cx="1633563" cy="10373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31B5EE-A01B-47F5-8B53-B691674C359A}">
      <dsp:nvSpPr>
        <dsp:cNvPr id="0" name=""/>
        <dsp:cNvSpPr/>
      </dsp:nvSpPr>
      <dsp:spPr>
        <a:xfrm>
          <a:off x="1536905" y="4711479"/>
          <a:ext cx="1633563" cy="10373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צריך שהיא תרגיש חשובה ומכובדת?</a:t>
          </a:r>
          <a:endParaRPr lang="en-IL" sz="1600" kern="1200" dirty="0"/>
        </a:p>
      </dsp:txBody>
      <dsp:txXfrm>
        <a:off x="1567287" y="4741861"/>
        <a:ext cx="1572799" cy="976548"/>
      </dsp:txXfrm>
    </dsp:sp>
    <dsp:sp modelId="{10E1B429-D306-408E-BC7E-3E6965256278}">
      <dsp:nvSpPr>
        <dsp:cNvPr id="0" name=""/>
        <dsp:cNvSpPr/>
      </dsp:nvSpPr>
      <dsp:spPr>
        <a:xfrm>
          <a:off x="3351975" y="4539047"/>
          <a:ext cx="1633563" cy="10373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B1AAE7-D9EE-489B-9AA5-7771C5F9355F}">
      <dsp:nvSpPr>
        <dsp:cNvPr id="0" name=""/>
        <dsp:cNvSpPr/>
      </dsp:nvSpPr>
      <dsp:spPr>
        <a:xfrm>
          <a:off x="3533482" y="4711479"/>
          <a:ext cx="1633563" cy="10373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הקנין עצמו בסדר</a:t>
          </a:r>
          <a:endParaRPr lang="en-IL" sz="1600" kern="1200" dirty="0"/>
        </a:p>
      </dsp:txBody>
      <dsp:txXfrm>
        <a:off x="3563864" y="4741861"/>
        <a:ext cx="1572799" cy="976548"/>
      </dsp:txXfrm>
    </dsp:sp>
    <dsp:sp modelId="{EF144B4E-A169-4BFD-905B-0C6338BA5621}">
      <dsp:nvSpPr>
        <dsp:cNvPr id="0" name=""/>
        <dsp:cNvSpPr/>
      </dsp:nvSpPr>
      <dsp:spPr>
        <a:xfrm>
          <a:off x="5348553" y="1514232"/>
          <a:ext cx="1633563" cy="10373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5503F8-177A-435E-AFA1-9F2E85D72983}">
      <dsp:nvSpPr>
        <dsp:cNvPr id="0" name=""/>
        <dsp:cNvSpPr/>
      </dsp:nvSpPr>
      <dsp:spPr>
        <a:xfrm>
          <a:off x="5530060" y="1686664"/>
          <a:ext cx="1633563" cy="10373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פגם במעשה קידושין</a:t>
          </a:r>
          <a:endParaRPr lang="en-IL" sz="1600" kern="1200" dirty="0"/>
        </a:p>
      </dsp:txBody>
      <dsp:txXfrm>
        <a:off x="5560442" y="1717046"/>
        <a:ext cx="1572799" cy="976548"/>
      </dsp:txXfrm>
    </dsp:sp>
    <dsp:sp modelId="{8461EE79-911E-4169-81C9-FA35B29A5E3B}">
      <dsp:nvSpPr>
        <dsp:cNvPr id="0" name=""/>
        <dsp:cNvSpPr/>
      </dsp:nvSpPr>
      <dsp:spPr>
        <a:xfrm>
          <a:off x="5348553" y="3026640"/>
          <a:ext cx="1633563" cy="10373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CBD631-9287-4937-A52B-62CC57CE96C7}">
      <dsp:nvSpPr>
        <dsp:cNvPr id="0" name=""/>
        <dsp:cNvSpPr/>
      </dsp:nvSpPr>
      <dsp:spPr>
        <a:xfrm>
          <a:off x="5530060" y="3199071"/>
          <a:ext cx="1633563" cy="10373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רש"י- גנאי הוא לה, ולכן לאו מעשה קידושין </a:t>
          </a:r>
          <a:endParaRPr lang="en-IL" sz="1600" kern="1200" dirty="0"/>
        </a:p>
      </dsp:txBody>
      <dsp:txXfrm>
        <a:off x="5560442" y="3229453"/>
        <a:ext cx="1572799" cy="976548"/>
      </dsp:txXfrm>
    </dsp:sp>
    <dsp:sp modelId="{9027E932-D487-44D6-91A9-7EB6924B9128}">
      <dsp:nvSpPr>
        <dsp:cNvPr id="0" name=""/>
        <dsp:cNvSpPr/>
      </dsp:nvSpPr>
      <dsp:spPr>
        <a:xfrm>
          <a:off x="5348553" y="4539047"/>
          <a:ext cx="1633563" cy="10373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BB676E-F526-4B53-82C8-822E132B3DAA}">
      <dsp:nvSpPr>
        <dsp:cNvPr id="0" name=""/>
        <dsp:cNvSpPr/>
      </dsp:nvSpPr>
      <dsp:spPr>
        <a:xfrm>
          <a:off x="5530060" y="4711479"/>
          <a:ext cx="1633563" cy="10373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כל דין קידושין היא שמקודשת (ואין צד קנין- רש"י לשיטתו)</a:t>
          </a:r>
          <a:endParaRPr lang="en-IL" sz="1600" kern="1200" dirty="0"/>
        </a:p>
      </dsp:txBody>
      <dsp:txXfrm>
        <a:off x="5560442" y="4741861"/>
        <a:ext cx="1572799" cy="976548"/>
      </dsp:txXfrm>
    </dsp:sp>
    <dsp:sp modelId="{EB6908C4-05AD-4D1B-B101-043213B3E01C}">
      <dsp:nvSpPr>
        <dsp:cNvPr id="0" name=""/>
        <dsp:cNvSpPr/>
      </dsp:nvSpPr>
      <dsp:spPr>
        <a:xfrm>
          <a:off x="7345131" y="1514232"/>
          <a:ext cx="1633563" cy="10373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E72F08-82EA-46EB-8D3C-65E0610877E7}">
      <dsp:nvSpPr>
        <dsp:cNvPr id="0" name=""/>
        <dsp:cNvSpPr/>
      </dsp:nvSpPr>
      <dsp:spPr>
        <a:xfrm>
          <a:off x="7526638" y="1686664"/>
          <a:ext cx="1633563" cy="10373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פגם בשייכות לאישות</a:t>
          </a:r>
          <a:endParaRPr lang="en-IL" sz="1600" kern="1200" dirty="0"/>
        </a:p>
      </dsp:txBody>
      <dsp:txXfrm>
        <a:off x="7557020" y="1717046"/>
        <a:ext cx="1572799" cy="976548"/>
      </dsp:txXfrm>
    </dsp:sp>
    <dsp:sp modelId="{EDEEB899-6B68-438B-957C-833F6C2893D1}">
      <dsp:nvSpPr>
        <dsp:cNvPr id="0" name=""/>
        <dsp:cNvSpPr/>
      </dsp:nvSpPr>
      <dsp:spPr>
        <a:xfrm>
          <a:off x="7345131" y="3026640"/>
          <a:ext cx="1633563" cy="10373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2CAA62-33E6-4F45-B32B-53D10CD272A8}">
      <dsp:nvSpPr>
        <dsp:cNvPr id="0" name=""/>
        <dsp:cNvSpPr/>
      </dsp:nvSpPr>
      <dsp:spPr>
        <a:xfrm>
          <a:off x="7526638" y="3199071"/>
          <a:ext cx="1633563" cy="10373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err="1"/>
            <a:t>ר"ן</a:t>
          </a:r>
          <a:r>
            <a:rPr lang="he-IL" sz="1600" kern="1200" dirty="0"/>
            <a:t>- אנן סהדי שלא מקניה, ולכן לא שייך שכך כיוון התורה </a:t>
          </a:r>
          <a:r>
            <a:rPr lang="he-IL" sz="1600" kern="1200" dirty="0" err="1"/>
            <a:t>בקיחה</a:t>
          </a:r>
          <a:endParaRPr lang="en-IL" sz="1600" kern="1200" dirty="0"/>
        </a:p>
      </dsp:txBody>
      <dsp:txXfrm>
        <a:off x="7557020" y="3229453"/>
        <a:ext cx="1572799" cy="976548"/>
      </dsp:txXfrm>
    </dsp:sp>
    <dsp:sp modelId="{44E1DD6F-EBCB-44DC-AF95-A67563C110C6}">
      <dsp:nvSpPr>
        <dsp:cNvPr id="0" name=""/>
        <dsp:cNvSpPr/>
      </dsp:nvSpPr>
      <dsp:spPr>
        <a:xfrm>
          <a:off x="7345131" y="4539047"/>
          <a:ext cx="1633563" cy="10373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5572F0-F4F5-4A2F-B055-212F9D5EE926}">
      <dsp:nvSpPr>
        <dsp:cNvPr id="0" name=""/>
        <dsp:cNvSpPr/>
      </dsp:nvSpPr>
      <dsp:spPr>
        <a:xfrm>
          <a:off x="7526638" y="4711479"/>
          <a:ext cx="1633563" cy="10373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צריך שיהא שייך </a:t>
          </a:r>
          <a:r>
            <a:rPr lang="he-IL" sz="1600" b="1" u="sng" kern="1200" dirty="0"/>
            <a:t>טבעי</a:t>
          </a:r>
          <a:r>
            <a:rPr lang="he-IL" sz="1600" kern="1200" dirty="0"/>
            <a:t> לאישות כדי שהתורה יכללה בדרכי קידושין</a:t>
          </a:r>
          <a:endParaRPr lang="en-IL" sz="1600" kern="1200" dirty="0"/>
        </a:p>
      </dsp:txBody>
      <dsp:txXfrm>
        <a:off x="7557020" y="4741861"/>
        <a:ext cx="1572799" cy="97654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189155-444B-45C9-AB50-8018BEF4FEE8}">
      <dsp:nvSpPr>
        <dsp:cNvPr id="0" name=""/>
        <dsp:cNvSpPr/>
      </dsp:nvSpPr>
      <dsp:spPr>
        <a:xfrm>
          <a:off x="1366286"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B688F5-3311-4C78-82E2-37BEAAE5B616}">
      <dsp:nvSpPr>
        <dsp:cNvPr id="0" name=""/>
        <dsp:cNvSpPr/>
      </dsp:nvSpPr>
      <dsp:spPr>
        <a:xfrm>
          <a:off x="1412006" y="786204"/>
          <a:ext cx="2455126" cy="359512"/>
        </a:xfrm>
        <a:custGeom>
          <a:avLst/>
          <a:gdLst/>
          <a:ahLst/>
          <a:cxnLst/>
          <a:rect l="0" t="0" r="0" b="0"/>
          <a:pathLst>
            <a:path>
              <a:moveTo>
                <a:pt x="2455126" y="0"/>
              </a:moveTo>
              <a:lnTo>
                <a:pt x="2455126"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DBC4A6-90EA-473A-A8B3-22A7DB2F6A4B}">
      <dsp:nvSpPr>
        <dsp:cNvPr id="0" name=""/>
        <dsp:cNvSpPr/>
      </dsp:nvSpPr>
      <dsp:spPr>
        <a:xfrm>
          <a:off x="2877134"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566A92-20E4-4052-A36F-EF2F19742D2E}">
      <dsp:nvSpPr>
        <dsp:cNvPr id="0" name=""/>
        <dsp:cNvSpPr/>
      </dsp:nvSpPr>
      <dsp:spPr>
        <a:xfrm>
          <a:off x="2877134"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39C971-FEE2-48C5-BDBA-732FB9EA5CC9}">
      <dsp:nvSpPr>
        <dsp:cNvPr id="0" name=""/>
        <dsp:cNvSpPr/>
      </dsp:nvSpPr>
      <dsp:spPr>
        <a:xfrm>
          <a:off x="2922854" y="786204"/>
          <a:ext cx="944279" cy="359512"/>
        </a:xfrm>
        <a:custGeom>
          <a:avLst/>
          <a:gdLst/>
          <a:ahLst/>
          <a:cxnLst/>
          <a:rect l="0" t="0" r="0" b="0"/>
          <a:pathLst>
            <a:path>
              <a:moveTo>
                <a:pt x="944279" y="0"/>
              </a:moveTo>
              <a:lnTo>
                <a:pt x="944279"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B85359-AD27-4C2F-AD49-FAE6A89F629B}">
      <dsp:nvSpPr>
        <dsp:cNvPr id="0" name=""/>
        <dsp:cNvSpPr/>
      </dsp:nvSpPr>
      <dsp:spPr>
        <a:xfrm>
          <a:off x="4387981"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2A00A8-86E7-4308-8650-56A098345D43}">
      <dsp:nvSpPr>
        <dsp:cNvPr id="0" name=""/>
        <dsp:cNvSpPr/>
      </dsp:nvSpPr>
      <dsp:spPr>
        <a:xfrm>
          <a:off x="4433701" y="1930671"/>
          <a:ext cx="1888559" cy="359512"/>
        </a:xfrm>
        <a:custGeom>
          <a:avLst/>
          <a:gdLst/>
          <a:ahLst/>
          <a:cxnLst/>
          <a:rect l="0" t="0" r="0" b="0"/>
          <a:pathLst>
            <a:path>
              <a:moveTo>
                <a:pt x="1888559" y="0"/>
              </a:moveTo>
              <a:lnTo>
                <a:pt x="1888559"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A22D02-4054-4F82-A0EF-274D07EBDCA2}">
      <dsp:nvSpPr>
        <dsp:cNvPr id="0" name=""/>
        <dsp:cNvSpPr/>
      </dsp:nvSpPr>
      <dsp:spPr>
        <a:xfrm>
          <a:off x="5898828"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7FC9FC-F2EE-450A-9273-933F31334292}">
      <dsp:nvSpPr>
        <dsp:cNvPr id="0" name=""/>
        <dsp:cNvSpPr/>
      </dsp:nvSpPr>
      <dsp:spPr>
        <a:xfrm>
          <a:off x="5944548" y="1930671"/>
          <a:ext cx="377711" cy="359512"/>
        </a:xfrm>
        <a:custGeom>
          <a:avLst/>
          <a:gdLst/>
          <a:ahLst/>
          <a:cxnLst/>
          <a:rect l="0" t="0" r="0" b="0"/>
          <a:pathLst>
            <a:path>
              <a:moveTo>
                <a:pt x="377711" y="0"/>
              </a:moveTo>
              <a:lnTo>
                <a:pt x="377711"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D599CD0-7E19-4FA8-A3D2-40CBD8823A5A}">
      <dsp:nvSpPr>
        <dsp:cNvPr id="0" name=""/>
        <dsp:cNvSpPr/>
      </dsp:nvSpPr>
      <dsp:spPr>
        <a:xfrm>
          <a:off x="7455396" y="3075138"/>
          <a:ext cx="755423" cy="359512"/>
        </a:xfrm>
        <a:custGeom>
          <a:avLst/>
          <a:gdLst/>
          <a:ahLst/>
          <a:cxnLst/>
          <a:rect l="0" t="0" r="0" b="0"/>
          <a:pathLst>
            <a:path>
              <a:moveTo>
                <a:pt x="755423" y="0"/>
              </a:moveTo>
              <a:lnTo>
                <a:pt x="755423"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DAB8B6-41F2-46F9-9B1D-9E87BADA6DC4}">
      <dsp:nvSpPr>
        <dsp:cNvPr id="0" name=""/>
        <dsp:cNvSpPr/>
      </dsp:nvSpPr>
      <dsp:spPr>
        <a:xfrm>
          <a:off x="8210819" y="3075138"/>
          <a:ext cx="755423" cy="359512"/>
        </a:xfrm>
        <a:custGeom>
          <a:avLst/>
          <a:gdLst/>
          <a:ahLst/>
          <a:cxnLst/>
          <a:rect l="0" t="0" r="0" b="0"/>
          <a:pathLst>
            <a:path>
              <a:moveTo>
                <a:pt x="0" y="0"/>
              </a:moveTo>
              <a:lnTo>
                <a:pt x="0" y="244997"/>
              </a:lnTo>
              <a:lnTo>
                <a:pt x="755423" y="244997"/>
              </a:lnTo>
              <a:lnTo>
                <a:pt x="755423"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C0F7CC-E08A-4FF2-94A5-DE41486B2A14}">
      <dsp:nvSpPr>
        <dsp:cNvPr id="0" name=""/>
        <dsp:cNvSpPr/>
      </dsp:nvSpPr>
      <dsp:spPr>
        <a:xfrm>
          <a:off x="6322260" y="1930671"/>
          <a:ext cx="1888559" cy="359512"/>
        </a:xfrm>
        <a:custGeom>
          <a:avLst/>
          <a:gdLst/>
          <a:ahLst/>
          <a:cxnLst/>
          <a:rect l="0" t="0" r="0" b="0"/>
          <a:pathLst>
            <a:path>
              <a:moveTo>
                <a:pt x="0" y="0"/>
              </a:moveTo>
              <a:lnTo>
                <a:pt x="0" y="244997"/>
              </a:lnTo>
              <a:lnTo>
                <a:pt x="1888559" y="244997"/>
              </a:lnTo>
              <a:lnTo>
                <a:pt x="1888559"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0981C8-53AD-4840-B522-34475BCF3ED7}">
      <dsp:nvSpPr>
        <dsp:cNvPr id="0" name=""/>
        <dsp:cNvSpPr/>
      </dsp:nvSpPr>
      <dsp:spPr>
        <a:xfrm>
          <a:off x="3867133" y="786204"/>
          <a:ext cx="2455126" cy="359512"/>
        </a:xfrm>
        <a:custGeom>
          <a:avLst/>
          <a:gdLst/>
          <a:ahLst/>
          <a:cxnLst/>
          <a:rect l="0" t="0" r="0" b="0"/>
          <a:pathLst>
            <a:path>
              <a:moveTo>
                <a:pt x="0" y="0"/>
              </a:moveTo>
              <a:lnTo>
                <a:pt x="0" y="244997"/>
              </a:lnTo>
              <a:lnTo>
                <a:pt x="2455126" y="244997"/>
              </a:lnTo>
              <a:lnTo>
                <a:pt x="2455126"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35FF0F-AE0C-44C9-8F53-57D099B2D543}">
      <dsp:nvSpPr>
        <dsp:cNvPr id="0" name=""/>
        <dsp:cNvSpPr/>
      </dsp:nvSpPr>
      <dsp:spPr>
        <a:xfrm>
          <a:off x="3249059" y="1250"/>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4DDFD4-BB5C-4821-8720-2833CD49E99B}">
      <dsp:nvSpPr>
        <dsp:cNvPr id="0" name=""/>
        <dsp:cNvSpPr/>
      </dsp:nvSpPr>
      <dsp:spPr>
        <a:xfrm>
          <a:off x="3386409" y="131732"/>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למעוטי חליפין</a:t>
          </a:r>
          <a:endParaRPr lang="en-IL" sz="1200" kern="1200" dirty="0"/>
        </a:p>
      </dsp:txBody>
      <dsp:txXfrm>
        <a:off x="3409399" y="154722"/>
        <a:ext cx="1190167" cy="738973"/>
      </dsp:txXfrm>
    </dsp:sp>
    <dsp:sp modelId="{44306ECD-C251-49D6-922A-958B7D0179B0}">
      <dsp:nvSpPr>
        <dsp:cNvPr id="0" name=""/>
        <dsp:cNvSpPr/>
      </dsp:nvSpPr>
      <dsp:spPr>
        <a:xfrm>
          <a:off x="5704186"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8E590E-88DC-44C6-AD88-A17ED8ED6FF0}">
      <dsp:nvSpPr>
        <dsp:cNvPr id="0" name=""/>
        <dsp:cNvSpPr/>
      </dsp:nvSpPr>
      <dsp:spPr>
        <a:xfrm>
          <a:off x="5841536"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פסול מהותי</a:t>
          </a:r>
          <a:endParaRPr lang="en-IL" sz="1200" kern="1200" dirty="0"/>
        </a:p>
      </dsp:txBody>
      <dsp:txXfrm>
        <a:off x="5864526" y="1299189"/>
        <a:ext cx="1190167" cy="738973"/>
      </dsp:txXfrm>
    </dsp:sp>
    <dsp:sp modelId="{8E440ACB-7D23-4787-AAE1-797A776B9082}">
      <dsp:nvSpPr>
        <dsp:cNvPr id="0" name=""/>
        <dsp:cNvSpPr/>
      </dsp:nvSpPr>
      <dsp:spPr>
        <a:xfrm>
          <a:off x="7592745"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3DD5D2-91E5-4140-A279-B32C9ABA7B5F}">
      <dsp:nvSpPr>
        <dsp:cNvPr id="0" name=""/>
        <dsp:cNvSpPr/>
      </dsp:nvSpPr>
      <dsp:spPr>
        <a:xfrm>
          <a:off x="7730095"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אינו בכלל כסף</a:t>
          </a:r>
          <a:endParaRPr lang="en-IL" sz="1200" kern="1200" dirty="0"/>
        </a:p>
      </dsp:txBody>
      <dsp:txXfrm>
        <a:off x="7753085" y="2443656"/>
        <a:ext cx="1190167" cy="738973"/>
      </dsp:txXfrm>
    </dsp:sp>
    <dsp:sp modelId="{ABA7C9D0-6318-473A-B6CC-3F638A6D9E6D}">
      <dsp:nvSpPr>
        <dsp:cNvPr id="0" name=""/>
        <dsp:cNvSpPr/>
      </dsp:nvSpPr>
      <dsp:spPr>
        <a:xfrm>
          <a:off x="8348169"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A8A95C-987C-487A-BDF8-349FCF7BF226}">
      <dsp:nvSpPr>
        <dsp:cNvPr id="0" name=""/>
        <dsp:cNvSpPr/>
      </dsp:nvSpPr>
      <dsp:spPr>
        <a:xfrm>
          <a:off x="8485519"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רמב"ן- וקידושי כסף הם רק בכסף</a:t>
          </a:r>
          <a:endParaRPr lang="en-IL" sz="1200" kern="1200" dirty="0"/>
        </a:p>
      </dsp:txBody>
      <dsp:txXfrm>
        <a:off x="8508509" y="3588123"/>
        <a:ext cx="1190167" cy="738973"/>
      </dsp:txXfrm>
    </dsp:sp>
    <dsp:sp modelId="{E2B0BF69-AFED-4A96-A01B-B784E9469C95}">
      <dsp:nvSpPr>
        <dsp:cNvPr id="0" name=""/>
        <dsp:cNvSpPr/>
      </dsp:nvSpPr>
      <dsp:spPr>
        <a:xfrm>
          <a:off x="6837322"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FAD9C5-CA32-4B1A-8069-FB4B5BC6F82D}">
      <dsp:nvSpPr>
        <dsp:cNvPr id="0" name=""/>
        <dsp:cNvSpPr/>
      </dsp:nvSpPr>
      <dsp:spPr>
        <a:xfrm>
          <a:off x="6974671"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תוס- ואינו מספיק כמו כסף להוסיפו</a:t>
          </a:r>
          <a:endParaRPr lang="en-IL" sz="1200" kern="1200" dirty="0"/>
        </a:p>
      </dsp:txBody>
      <dsp:txXfrm>
        <a:off x="6997661" y="3588123"/>
        <a:ext cx="1190167" cy="738973"/>
      </dsp:txXfrm>
    </dsp:sp>
    <dsp:sp modelId="{33A1F5F3-7678-4D70-B319-2A0AE8A8EFBB}">
      <dsp:nvSpPr>
        <dsp:cNvPr id="0" name=""/>
        <dsp:cNvSpPr/>
      </dsp:nvSpPr>
      <dsp:spPr>
        <a:xfrm>
          <a:off x="5326474"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416BBC-2A5F-4FBC-84BA-234FDE1FCAA3}">
      <dsp:nvSpPr>
        <dsp:cNvPr id="0" name=""/>
        <dsp:cNvSpPr/>
      </dsp:nvSpPr>
      <dsp:spPr>
        <a:xfrm>
          <a:off x="5463824"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יש פגם בחליפין</a:t>
          </a:r>
          <a:endParaRPr lang="en-IL" sz="1200" kern="1200" dirty="0"/>
        </a:p>
      </dsp:txBody>
      <dsp:txXfrm>
        <a:off x="5486814" y="2443656"/>
        <a:ext cx="1190167" cy="738973"/>
      </dsp:txXfrm>
    </dsp:sp>
    <dsp:sp modelId="{DC2F9202-CB62-42D7-9A9F-25959D1F3466}">
      <dsp:nvSpPr>
        <dsp:cNvPr id="0" name=""/>
        <dsp:cNvSpPr/>
      </dsp:nvSpPr>
      <dsp:spPr>
        <a:xfrm>
          <a:off x="5326474" y="3434651"/>
          <a:ext cx="1236147" cy="784953"/>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D55BB5-3DF9-4241-B3EC-C040A7BF0F70}">
      <dsp:nvSpPr>
        <dsp:cNvPr id="0" name=""/>
        <dsp:cNvSpPr/>
      </dsp:nvSpPr>
      <dsp:spPr>
        <a:xfrm>
          <a:off x="5463824"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רשב"א- קנין פחותה ויש בזה גנאי, ולכן לא שייך </a:t>
          </a:r>
          <a:r>
            <a:rPr lang="he-IL" sz="1200" kern="1200" dirty="0" err="1"/>
            <a:t>לקנין</a:t>
          </a:r>
          <a:r>
            <a:rPr lang="he-IL" sz="1200" kern="1200" dirty="0"/>
            <a:t> קידושין</a:t>
          </a:r>
          <a:endParaRPr lang="en-IL" sz="1200" kern="1200" dirty="0"/>
        </a:p>
      </dsp:txBody>
      <dsp:txXfrm>
        <a:off x="5486814" y="3588123"/>
        <a:ext cx="1190167" cy="738973"/>
      </dsp:txXfrm>
    </dsp:sp>
    <dsp:sp modelId="{2945F402-F428-403F-BC26-479CF0794967}">
      <dsp:nvSpPr>
        <dsp:cNvPr id="0" name=""/>
        <dsp:cNvSpPr/>
      </dsp:nvSpPr>
      <dsp:spPr>
        <a:xfrm>
          <a:off x="3815627"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FEB838-9455-4E93-BDAB-CC6856CC42DD}">
      <dsp:nvSpPr>
        <dsp:cNvPr id="0" name=""/>
        <dsp:cNvSpPr/>
      </dsp:nvSpPr>
      <dsp:spPr>
        <a:xfrm>
          <a:off x="3952977"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לא יתכן</a:t>
          </a:r>
          <a:endParaRPr lang="en-IL" sz="1200" kern="1200" dirty="0"/>
        </a:p>
      </dsp:txBody>
      <dsp:txXfrm>
        <a:off x="3975967" y="2443656"/>
        <a:ext cx="1190167" cy="738973"/>
      </dsp:txXfrm>
    </dsp:sp>
    <dsp:sp modelId="{E426F463-67C9-4FF1-83C6-D4A16D1DE123}">
      <dsp:nvSpPr>
        <dsp:cNvPr id="0" name=""/>
        <dsp:cNvSpPr/>
      </dsp:nvSpPr>
      <dsp:spPr>
        <a:xfrm>
          <a:off x="3815627"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788E45-A40B-42EC-8485-99800C592C35}">
      <dsp:nvSpPr>
        <dsp:cNvPr id="0" name=""/>
        <dsp:cNvSpPr/>
      </dsp:nvSpPr>
      <dsp:spPr>
        <a:xfrm>
          <a:off x="3952977"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err="1"/>
            <a:t>ר"ן</a:t>
          </a:r>
          <a:r>
            <a:rPr lang="he-IL" sz="1200" kern="1200" dirty="0"/>
            <a:t>- לא יתכן שיהא קידושין בפחות מפרוטה, ולכן לא בכלל הלימוד</a:t>
          </a:r>
          <a:endParaRPr lang="en-IL" sz="1200" kern="1200" dirty="0"/>
        </a:p>
      </dsp:txBody>
      <dsp:txXfrm>
        <a:off x="3975967" y="3588123"/>
        <a:ext cx="1190167" cy="738973"/>
      </dsp:txXfrm>
    </dsp:sp>
    <dsp:sp modelId="{DE7DCBF4-476C-4A44-A07D-A71F5DC1521F}">
      <dsp:nvSpPr>
        <dsp:cNvPr id="0" name=""/>
        <dsp:cNvSpPr/>
      </dsp:nvSpPr>
      <dsp:spPr>
        <a:xfrm>
          <a:off x="2304780"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D5B99B-2EF5-426E-87B2-9F39BF26BB13}">
      <dsp:nvSpPr>
        <dsp:cNvPr id="0" name=""/>
        <dsp:cNvSpPr/>
      </dsp:nvSpPr>
      <dsp:spPr>
        <a:xfrm>
          <a:off x="2442130"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פסול מציאותי</a:t>
          </a:r>
          <a:endParaRPr lang="en-IL" sz="1200" kern="1200" dirty="0"/>
        </a:p>
      </dsp:txBody>
      <dsp:txXfrm>
        <a:off x="2465120" y="1299189"/>
        <a:ext cx="1190167" cy="738973"/>
      </dsp:txXfrm>
    </dsp:sp>
    <dsp:sp modelId="{34205F4F-CF8D-4BC1-BB33-C4D83C3D7A1B}">
      <dsp:nvSpPr>
        <dsp:cNvPr id="0" name=""/>
        <dsp:cNvSpPr/>
      </dsp:nvSpPr>
      <dsp:spPr>
        <a:xfrm>
          <a:off x="2304780"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0F676F-3D83-4A98-A88E-5B39CB260C10}">
      <dsp:nvSpPr>
        <dsp:cNvPr id="0" name=""/>
        <dsp:cNvSpPr/>
      </dsp:nvSpPr>
      <dsp:spPr>
        <a:xfrm>
          <a:off x="2442130"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לא מקניה נפשה – והיא לא מסכימה לקדש</a:t>
          </a:r>
          <a:endParaRPr lang="en-IL" sz="1200" kern="1200" dirty="0"/>
        </a:p>
      </dsp:txBody>
      <dsp:txXfrm>
        <a:off x="2465120" y="2443656"/>
        <a:ext cx="1190167" cy="738973"/>
      </dsp:txXfrm>
    </dsp:sp>
    <dsp:sp modelId="{5F8336B4-C21E-495E-9A2D-342103FB554C}">
      <dsp:nvSpPr>
        <dsp:cNvPr id="0" name=""/>
        <dsp:cNvSpPr/>
      </dsp:nvSpPr>
      <dsp:spPr>
        <a:xfrm>
          <a:off x="2304780"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5EA039-03C8-4EB9-95B1-556C020745E7}">
      <dsp:nvSpPr>
        <dsp:cNvPr id="0" name=""/>
        <dsp:cNvSpPr/>
      </dsp:nvSpPr>
      <dsp:spPr>
        <a:xfrm>
          <a:off x="2442130"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תוס </a:t>
          </a:r>
          <a:r>
            <a:rPr lang="he-IL" sz="1200" kern="1200" dirty="0" err="1"/>
            <a:t>רא"ש</a:t>
          </a:r>
          <a:r>
            <a:rPr lang="he-IL" sz="1200" kern="1200" dirty="0"/>
            <a:t>- ואפילו קבלה והסכימה, בטלה דעתה אצל כל אדם</a:t>
          </a:r>
          <a:endParaRPr lang="en-IL" sz="1200" kern="1200" dirty="0"/>
        </a:p>
      </dsp:txBody>
      <dsp:txXfrm>
        <a:off x="2465120" y="3588123"/>
        <a:ext cx="1190167" cy="738973"/>
      </dsp:txXfrm>
    </dsp:sp>
    <dsp:sp modelId="{A12A3942-2258-4F67-9239-099C72386062}">
      <dsp:nvSpPr>
        <dsp:cNvPr id="0" name=""/>
        <dsp:cNvSpPr/>
      </dsp:nvSpPr>
      <dsp:spPr>
        <a:xfrm>
          <a:off x="793932" y="1145717"/>
          <a:ext cx="1236147" cy="784953"/>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F4C17B-84CE-4EF9-9CE4-6CB7C0F4B824}">
      <dsp:nvSpPr>
        <dsp:cNvPr id="0" name=""/>
        <dsp:cNvSpPr/>
      </dsp:nvSpPr>
      <dsp:spPr>
        <a:xfrm>
          <a:off x="931282"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יש קידושי חליפין, רק אין קידושי התחייבות </a:t>
          </a:r>
          <a:endParaRPr lang="en-IL" sz="1200" kern="1200" dirty="0"/>
        </a:p>
      </dsp:txBody>
      <dsp:txXfrm>
        <a:off x="954272" y="1299189"/>
        <a:ext cx="1190167" cy="738973"/>
      </dsp:txXfrm>
    </dsp:sp>
    <dsp:sp modelId="{FB24300C-79BF-4613-B587-9EDE80C8AE33}">
      <dsp:nvSpPr>
        <dsp:cNvPr id="0" name=""/>
        <dsp:cNvSpPr/>
      </dsp:nvSpPr>
      <dsp:spPr>
        <a:xfrm>
          <a:off x="793932" y="2290184"/>
          <a:ext cx="1236147" cy="784953"/>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0857AB-15B3-4436-9033-F92625AA3913}">
      <dsp:nvSpPr>
        <dsp:cNvPr id="0" name=""/>
        <dsp:cNvSpPr/>
      </dsp:nvSpPr>
      <dsp:spPr>
        <a:xfrm>
          <a:off x="931282"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תוס רי"ד</a:t>
          </a:r>
          <a:endParaRPr lang="en-IL" sz="1200" kern="1200" dirty="0"/>
        </a:p>
      </dsp:txBody>
      <dsp:txXfrm>
        <a:off x="954272" y="2443656"/>
        <a:ext cx="1190167" cy="73897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189155-444B-45C9-AB50-8018BEF4FEE8}">
      <dsp:nvSpPr>
        <dsp:cNvPr id="0" name=""/>
        <dsp:cNvSpPr/>
      </dsp:nvSpPr>
      <dsp:spPr>
        <a:xfrm>
          <a:off x="520959" y="1834626"/>
          <a:ext cx="91440" cy="327256"/>
        </a:xfrm>
        <a:custGeom>
          <a:avLst/>
          <a:gdLst/>
          <a:ahLst/>
          <a:cxnLst/>
          <a:rect l="0" t="0" r="0" b="0"/>
          <a:pathLst>
            <a:path>
              <a:moveTo>
                <a:pt x="45720" y="0"/>
              </a:moveTo>
              <a:lnTo>
                <a:pt x="45720" y="3272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B688F5-3311-4C78-82E2-37BEAAE5B616}">
      <dsp:nvSpPr>
        <dsp:cNvPr id="0" name=""/>
        <dsp:cNvSpPr/>
      </dsp:nvSpPr>
      <dsp:spPr>
        <a:xfrm>
          <a:off x="566679" y="792845"/>
          <a:ext cx="3094399" cy="327256"/>
        </a:xfrm>
        <a:custGeom>
          <a:avLst/>
          <a:gdLst/>
          <a:ahLst/>
          <a:cxnLst/>
          <a:rect l="0" t="0" r="0" b="0"/>
          <a:pathLst>
            <a:path>
              <a:moveTo>
                <a:pt x="3094399" y="0"/>
              </a:moveTo>
              <a:lnTo>
                <a:pt x="3094399" y="223015"/>
              </a:lnTo>
              <a:lnTo>
                <a:pt x="0" y="223015"/>
              </a:lnTo>
              <a:lnTo>
                <a:pt x="0" y="3272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DBC4A6-90EA-473A-A8B3-22A7DB2F6A4B}">
      <dsp:nvSpPr>
        <dsp:cNvPr id="0" name=""/>
        <dsp:cNvSpPr/>
      </dsp:nvSpPr>
      <dsp:spPr>
        <a:xfrm>
          <a:off x="1896248" y="2876407"/>
          <a:ext cx="91440" cy="327256"/>
        </a:xfrm>
        <a:custGeom>
          <a:avLst/>
          <a:gdLst/>
          <a:ahLst/>
          <a:cxnLst/>
          <a:rect l="0" t="0" r="0" b="0"/>
          <a:pathLst>
            <a:path>
              <a:moveTo>
                <a:pt x="45720" y="0"/>
              </a:moveTo>
              <a:lnTo>
                <a:pt x="45720" y="3272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566A92-20E4-4052-A36F-EF2F19742D2E}">
      <dsp:nvSpPr>
        <dsp:cNvPr id="0" name=""/>
        <dsp:cNvSpPr/>
      </dsp:nvSpPr>
      <dsp:spPr>
        <a:xfrm>
          <a:off x="1896248" y="1834626"/>
          <a:ext cx="91440" cy="327256"/>
        </a:xfrm>
        <a:custGeom>
          <a:avLst/>
          <a:gdLst/>
          <a:ahLst/>
          <a:cxnLst/>
          <a:rect l="0" t="0" r="0" b="0"/>
          <a:pathLst>
            <a:path>
              <a:moveTo>
                <a:pt x="45720" y="0"/>
              </a:moveTo>
              <a:lnTo>
                <a:pt x="45720" y="3272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39C971-FEE2-48C5-BDBA-732FB9EA5CC9}">
      <dsp:nvSpPr>
        <dsp:cNvPr id="0" name=""/>
        <dsp:cNvSpPr/>
      </dsp:nvSpPr>
      <dsp:spPr>
        <a:xfrm>
          <a:off x="1941968" y="792845"/>
          <a:ext cx="1719110" cy="327256"/>
        </a:xfrm>
        <a:custGeom>
          <a:avLst/>
          <a:gdLst/>
          <a:ahLst/>
          <a:cxnLst/>
          <a:rect l="0" t="0" r="0" b="0"/>
          <a:pathLst>
            <a:path>
              <a:moveTo>
                <a:pt x="1719110" y="0"/>
              </a:moveTo>
              <a:lnTo>
                <a:pt x="1719110" y="223015"/>
              </a:lnTo>
              <a:lnTo>
                <a:pt x="0" y="223015"/>
              </a:lnTo>
              <a:lnTo>
                <a:pt x="0" y="3272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B85359-AD27-4C2F-AD49-FAE6A89F629B}">
      <dsp:nvSpPr>
        <dsp:cNvPr id="0" name=""/>
        <dsp:cNvSpPr/>
      </dsp:nvSpPr>
      <dsp:spPr>
        <a:xfrm>
          <a:off x="3271536" y="2876407"/>
          <a:ext cx="91440" cy="327256"/>
        </a:xfrm>
        <a:custGeom>
          <a:avLst/>
          <a:gdLst/>
          <a:ahLst/>
          <a:cxnLst/>
          <a:rect l="0" t="0" r="0" b="0"/>
          <a:pathLst>
            <a:path>
              <a:moveTo>
                <a:pt x="45720" y="0"/>
              </a:moveTo>
              <a:lnTo>
                <a:pt x="45720" y="3272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2A00A8-86E7-4308-8650-56A098345D43}">
      <dsp:nvSpPr>
        <dsp:cNvPr id="0" name=""/>
        <dsp:cNvSpPr/>
      </dsp:nvSpPr>
      <dsp:spPr>
        <a:xfrm>
          <a:off x="3317256" y="1834626"/>
          <a:ext cx="3438221" cy="327256"/>
        </a:xfrm>
        <a:custGeom>
          <a:avLst/>
          <a:gdLst/>
          <a:ahLst/>
          <a:cxnLst/>
          <a:rect l="0" t="0" r="0" b="0"/>
          <a:pathLst>
            <a:path>
              <a:moveTo>
                <a:pt x="3438221" y="0"/>
              </a:moveTo>
              <a:lnTo>
                <a:pt x="3438221" y="223015"/>
              </a:lnTo>
              <a:lnTo>
                <a:pt x="0" y="223015"/>
              </a:lnTo>
              <a:lnTo>
                <a:pt x="0" y="3272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EE8779-9BAB-48E7-9576-51330D6B9998}">
      <dsp:nvSpPr>
        <dsp:cNvPr id="0" name=""/>
        <dsp:cNvSpPr/>
      </dsp:nvSpPr>
      <dsp:spPr>
        <a:xfrm>
          <a:off x="4646825" y="4959969"/>
          <a:ext cx="91440" cy="327256"/>
        </a:xfrm>
        <a:custGeom>
          <a:avLst/>
          <a:gdLst/>
          <a:ahLst/>
          <a:cxnLst/>
          <a:rect l="0" t="0" r="0" b="0"/>
          <a:pathLst>
            <a:path>
              <a:moveTo>
                <a:pt x="45720" y="0"/>
              </a:moveTo>
              <a:lnTo>
                <a:pt x="45720" y="3272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9C1D9A3-C1D9-4297-9A11-62043A2F14E9}">
      <dsp:nvSpPr>
        <dsp:cNvPr id="0" name=""/>
        <dsp:cNvSpPr/>
      </dsp:nvSpPr>
      <dsp:spPr>
        <a:xfrm>
          <a:off x="4646825" y="3918188"/>
          <a:ext cx="91440" cy="327256"/>
        </a:xfrm>
        <a:custGeom>
          <a:avLst/>
          <a:gdLst/>
          <a:ahLst/>
          <a:cxnLst/>
          <a:rect l="0" t="0" r="0" b="0"/>
          <a:pathLst>
            <a:path>
              <a:moveTo>
                <a:pt x="45720" y="0"/>
              </a:moveTo>
              <a:lnTo>
                <a:pt x="45720" y="3272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EB1DB7-ECF9-41B5-9966-078FA258F6B8}">
      <dsp:nvSpPr>
        <dsp:cNvPr id="0" name=""/>
        <dsp:cNvSpPr/>
      </dsp:nvSpPr>
      <dsp:spPr>
        <a:xfrm>
          <a:off x="4692545" y="2876407"/>
          <a:ext cx="1719110" cy="327256"/>
        </a:xfrm>
        <a:custGeom>
          <a:avLst/>
          <a:gdLst/>
          <a:ahLst/>
          <a:cxnLst/>
          <a:rect l="0" t="0" r="0" b="0"/>
          <a:pathLst>
            <a:path>
              <a:moveTo>
                <a:pt x="1719110" y="0"/>
              </a:moveTo>
              <a:lnTo>
                <a:pt x="1719110" y="223015"/>
              </a:lnTo>
              <a:lnTo>
                <a:pt x="0" y="223015"/>
              </a:lnTo>
              <a:lnTo>
                <a:pt x="0" y="3272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9B32B2-81A7-426E-BE41-A29BE6957527}">
      <dsp:nvSpPr>
        <dsp:cNvPr id="0" name=""/>
        <dsp:cNvSpPr/>
      </dsp:nvSpPr>
      <dsp:spPr>
        <a:xfrm>
          <a:off x="6022114" y="4959969"/>
          <a:ext cx="91440" cy="327256"/>
        </a:xfrm>
        <a:custGeom>
          <a:avLst/>
          <a:gdLst/>
          <a:ahLst/>
          <a:cxnLst/>
          <a:rect l="0" t="0" r="0" b="0"/>
          <a:pathLst>
            <a:path>
              <a:moveTo>
                <a:pt x="45720" y="0"/>
              </a:moveTo>
              <a:lnTo>
                <a:pt x="45720" y="3272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9313CA-F57F-4B55-B636-B1AB513EDC3D}">
      <dsp:nvSpPr>
        <dsp:cNvPr id="0" name=""/>
        <dsp:cNvSpPr/>
      </dsp:nvSpPr>
      <dsp:spPr>
        <a:xfrm>
          <a:off x="6022114" y="3918188"/>
          <a:ext cx="91440" cy="327256"/>
        </a:xfrm>
        <a:custGeom>
          <a:avLst/>
          <a:gdLst/>
          <a:ahLst/>
          <a:cxnLst/>
          <a:rect l="0" t="0" r="0" b="0"/>
          <a:pathLst>
            <a:path>
              <a:moveTo>
                <a:pt x="45720" y="0"/>
              </a:moveTo>
              <a:lnTo>
                <a:pt x="45720" y="3272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DA750D4-2149-4492-BB66-3438D8C9AB65}">
      <dsp:nvSpPr>
        <dsp:cNvPr id="0" name=""/>
        <dsp:cNvSpPr/>
      </dsp:nvSpPr>
      <dsp:spPr>
        <a:xfrm>
          <a:off x="6067834" y="2876407"/>
          <a:ext cx="343822" cy="327256"/>
        </a:xfrm>
        <a:custGeom>
          <a:avLst/>
          <a:gdLst/>
          <a:ahLst/>
          <a:cxnLst/>
          <a:rect l="0" t="0" r="0" b="0"/>
          <a:pathLst>
            <a:path>
              <a:moveTo>
                <a:pt x="343822" y="0"/>
              </a:moveTo>
              <a:lnTo>
                <a:pt x="343822" y="223015"/>
              </a:lnTo>
              <a:lnTo>
                <a:pt x="0" y="223015"/>
              </a:lnTo>
              <a:lnTo>
                <a:pt x="0" y="3272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82BD18-A243-4AC7-823B-32E939E67584}">
      <dsp:nvSpPr>
        <dsp:cNvPr id="0" name=""/>
        <dsp:cNvSpPr/>
      </dsp:nvSpPr>
      <dsp:spPr>
        <a:xfrm>
          <a:off x="7443122" y="4959969"/>
          <a:ext cx="687644" cy="327256"/>
        </a:xfrm>
        <a:custGeom>
          <a:avLst/>
          <a:gdLst/>
          <a:ahLst/>
          <a:cxnLst/>
          <a:rect l="0" t="0" r="0" b="0"/>
          <a:pathLst>
            <a:path>
              <a:moveTo>
                <a:pt x="687644" y="0"/>
              </a:moveTo>
              <a:lnTo>
                <a:pt x="687644" y="223015"/>
              </a:lnTo>
              <a:lnTo>
                <a:pt x="0" y="223015"/>
              </a:lnTo>
              <a:lnTo>
                <a:pt x="0" y="3272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55B805-1853-4E6C-B016-600635C927D8}">
      <dsp:nvSpPr>
        <dsp:cNvPr id="0" name=""/>
        <dsp:cNvSpPr/>
      </dsp:nvSpPr>
      <dsp:spPr>
        <a:xfrm>
          <a:off x="8130766" y="4959969"/>
          <a:ext cx="687644" cy="327256"/>
        </a:xfrm>
        <a:custGeom>
          <a:avLst/>
          <a:gdLst/>
          <a:ahLst/>
          <a:cxnLst/>
          <a:rect l="0" t="0" r="0" b="0"/>
          <a:pathLst>
            <a:path>
              <a:moveTo>
                <a:pt x="0" y="0"/>
              </a:moveTo>
              <a:lnTo>
                <a:pt x="0" y="223015"/>
              </a:lnTo>
              <a:lnTo>
                <a:pt x="687644" y="223015"/>
              </a:lnTo>
              <a:lnTo>
                <a:pt x="687644" y="3272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D4927F-8587-41CD-9FB9-C69CDD5AF522}">
      <dsp:nvSpPr>
        <dsp:cNvPr id="0" name=""/>
        <dsp:cNvSpPr/>
      </dsp:nvSpPr>
      <dsp:spPr>
        <a:xfrm>
          <a:off x="8085046" y="3918188"/>
          <a:ext cx="91440" cy="327256"/>
        </a:xfrm>
        <a:custGeom>
          <a:avLst/>
          <a:gdLst/>
          <a:ahLst/>
          <a:cxnLst/>
          <a:rect l="0" t="0" r="0" b="0"/>
          <a:pathLst>
            <a:path>
              <a:moveTo>
                <a:pt x="45720" y="0"/>
              </a:moveTo>
              <a:lnTo>
                <a:pt x="45720" y="3272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252262-56DC-43FA-95B7-36DDC321A740}">
      <dsp:nvSpPr>
        <dsp:cNvPr id="0" name=""/>
        <dsp:cNvSpPr/>
      </dsp:nvSpPr>
      <dsp:spPr>
        <a:xfrm>
          <a:off x="6411656" y="2876407"/>
          <a:ext cx="1719110" cy="327256"/>
        </a:xfrm>
        <a:custGeom>
          <a:avLst/>
          <a:gdLst/>
          <a:ahLst/>
          <a:cxnLst/>
          <a:rect l="0" t="0" r="0" b="0"/>
          <a:pathLst>
            <a:path>
              <a:moveTo>
                <a:pt x="0" y="0"/>
              </a:moveTo>
              <a:lnTo>
                <a:pt x="0" y="223015"/>
              </a:lnTo>
              <a:lnTo>
                <a:pt x="1719110" y="223015"/>
              </a:lnTo>
              <a:lnTo>
                <a:pt x="1719110" y="3272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206B28-04A0-4A39-876A-36E7543A9CB1}">
      <dsp:nvSpPr>
        <dsp:cNvPr id="0" name=""/>
        <dsp:cNvSpPr/>
      </dsp:nvSpPr>
      <dsp:spPr>
        <a:xfrm>
          <a:off x="6411656" y="1834626"/>
          <a:ext cx="343822" cy="327256"/>
        </a:xfrm>
        <a:custGeom>
          <a:avLst/>
          <a:gdLst/>
          <a:ahLst/>
          <a:cxnLst/>
          <a:rect l="0" t="0" r="0" b="0"/>
          <a:pathLst>
            <a:path>
              <a:moveTo>
                <a:pt x="343822" y="0"/>
              </a:moveTo>
              <a:lnTo>
                <a:pt x="343822" y="223015"/>
              </a:lnTo>
              <a:lnTo>
                <a:pt x="0" y="223015"/>
              </a:lnTo>
              <a:lnTo>
                <a:pt x="0" y="3272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D599CD0-7E19-4FA8-A3D2-40CBD8823A5A}">
      <dsp:nvSpPr>
        <dsp:cNvPr id="0" name=""/>
        <dsp:cNvSpPr/>
      </dsp:nvSpPr>
      <dsp:spPr>
        <a:xfrm>
          <a:off x="9506055" y="2876407"/>
          <a:ext cx="687644" cy="327256"/>
        </a:xfrm>
        <a:custGeom>
          <a:avLst/>
          <a:gdLst/>
          <a:ahLst/>
          <a:cxnLst/>
          <a:rect l="0" t="0" r="0" b="0"/>
          <a:pathLst>
            <a:path>
              <a:moveTo>
                <a:pt x="687644" y="0"/>
              </a:moveTo>
              <a:lnTo>
                <a:pt x="687644" y="223015"/>
              </a:lnTo>
              <a:lnTo>
                <a:pt x="0" y="223015"/>
              </a:lnTo>
              <a:lnTo>
                <a:pt x="0" y="3272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DAB8B6-41F2-46F9-9B1D-9E87BADA6DC4}">
      <dsp:nvSpPr>
        <dsp:cNvPr id="0" name=""/>
        <dsp:cNvSpPr/>
      </dsp:nvSpPr>
      <dsp:spPr>
        <a:xfrm>
          <a:off x="10193699" y="2876407"/>
          <a:ext cx="687644" cy="327256"/>
        </a:xfrm>
        <a:custGeom>
          <a:avLst/>
          <a:gdLst/>
          <a:ahLst/>
          <a:cxnLst/>
          <a:rect l="0" t="0" r="0" b="0"/>
          <a:pathLst>
            <a:path>
              <a:moveTo>
                <a:pt x="0" y="0"/>
              </a:moveTo>
              <a:lnTo>
                <a:pt x="0" y="223015"/>
              </a:lnTo>
              <a:lnTo>
                <a:pt x="687644" y="223015"/>
              </a:lnTo>
              <a:lnTo>
                <a:pt x="687644" y="3272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C0F7CC-E08A-4FF2-94A5-DE41486B2A14}">
      <dsp:nvSpPr>
        <dsp:cNvPr id="0" name=""/>
        <dsp:cNvSpPr/>
      </dsp:nvSpPr>
      <dsp:spPr>
        <a:xfrm>
          <a:off x="6755478" y="1834626"/>
          <a:ext cx="3438221" cy="327256"/>
        </a:xfrm>
        <a:custGeom>
          <a:avLst/>
          <a:gdLst/>
          <a:ahLst/>
          <a:cxnLst/>
          <a:rect l="0" t="0" r="0" b="0"/>
          <a:pathLst>
            <a:path>
              <a:moveTo>
                <a:pt x="0" y="0"/>
              </a:moveTo>
              <a:lnTo>
                <a:pt x="0" y="223015"/>
              </a:lnTo>
              <a:lnTo>
                <a:pt x="3438221" y="223015"/>
              </a:lnTo>
              <a:lnTo>
                <a:pt x="3438221" y="3272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0981C8-53AD-4840-B522-34475BCF3ED7}">
      <dsp:nvSpPr>
        <dsp:cNvPr id="0" name=""/>
        <dsp:cNvSpPr/>
      </dsp:nvSpPr>
      <dsp:spPr>
        <a:xfrm>
          <a:off x="3661078" y="792845"/>
          <a:ext cx="3094399" cy="327256"/>
        </a:xfrm>
        <a:custGeom>
          <a:avLst/>
          <a:gdLst/>
          <a:ahLst/>
          <a:cxnLst/>
          <a:rect l="0" t="0" r="0" b="0"/>
          <a:pathLst>
            <a:path>
              <a:moveTo>
                <a:pt x="0" y="0"/>
              </a:moveTo>
              <a:lnTo>
                <a:pt x="0" y="223015"/>
              </a:lnTo>
              <a:lnTo>
                <a:pt x="3094399" y="223015"/>
              </a:lnTo>
              <a:lnTo>
                <a:pt x="3094399" y="3272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35FF0F-AE0C-44C9-8F53-57D099B2D543}">
      <dsp:nvSpPr>
        <dsp:cNvPr id="0" name=""/>
        <dsp:cNvSpPr/>
      </dsp:nvSpPr>
      <dsp:spPr>
        <a:xfrm>
          <a:off x="3098460" y="78320"/>
          <a:ext cx="1125236" cy="714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4DDFD4-BB5C-4821-8720-2833CD49E99B}">
      <dsp:nvSpPr>
        <dsp:cNvPr id="0" name=""/>
        <dsp:cNvSpPr/>
      </dsp:nvSpPr>
      <dsp:spPr>
        <a:xfrm>
          <a:off x="3223487" y="197095"/>
          <a:ext cx="1125236" cy="714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למעוטי חליפין</a:t>
          </a:r>
          <a:endParaRPr lang="en-IL" sz="1100" kern="1200" dirty="0"/>
        </a:p>
      </dsp:txBody>
      <dsp:txXfrm>
        <a:off x="3244415" y="218023"/>
        <a:ext cx="1083380" cy="672668"/>
      </dsp:txXfrm>
    </dsp:sp>
    <dsp:sp modelId="{44306ECD-C251-49D6-922A-958B7D0179B0}">
      <dsp:nvSpPr>
        <dsp:cNvPr id="0" name=""/>
        <dsp:cNvSpPr/>
      </dsp:nvSpPr>
      <dsp:spPr>
        <a:xfrm>
          <a:off x="6192860" y="1120101"/>
          <a:ext cx="1125236" cy="714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8E590E-88DC-44C6-AD88-A17ED8ED6FF0}">
      <dsp:nvSpPr>
        <dsp:cNvPr id="0" name=""/>
        <dsp:cNvSpPr/>
      </dsp:nvSpPr>
      <dsp:spPr>
        <a:xfrm>
          <a:off x="6317886" y="1238876"/>
          <a:ext cx="1125236" cy="714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פסול מהותי</a:t>
          </a:r>
          <a:endParaRPr lang="en-IL" sz="1100" kern="1200" dirty="0"/>
        </a:p>
      </dsp:txBody>
      <dsp:txXfrm>
        <a:off x="6338814" y="1259804"/>
        <a:ext cx="1083380" cy="672668"/>
      </dsp:txXfrm>
    </dsp:sp>
    <dsp:sp modelId="{8E440ACB-7D23-4787-AAE1-797A776B9082}">
      <dsp:nvSpPr>
        <dsp:cNvPr id="0" name=""/>
        <dsp:cNvSpPr/>
      </dsp:nvSpPr>
      <dsp:spPr>
        <a:xfrm>
          <a:off x="9631081" y="2161882"/>
          <a:ext cx="1125236" cy="714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3DD5D2-91E5-4140-A279-B32C9ABA7B5F}">
      <dsp:nvSpPr>
        <dsp:cNvPr id="0" name=""/>
        <dsp:cNvSpPr/>
      </dsp:nvSpPr>
      <dsp:spPr>
        <a:xfrm>
          <a:off x="9756107" y="2280657"/>
          <a:ext cx="1125236" cy="714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אינו בכלל כסף</a:t>
          </a:r>
          <a:endParaRPr lang="en-IL" sz="1100" kern="1200" dirty="0"/>
        </a:p>
      </dsp:txBody>
      <dsp:txXfrm>
        <a:off x="9777035" y="2301585"/>
        <a:ext cx="1083380" cy="672668"/>
      </dsp:txXfrm>
    </dsp:sp>
    <dsp:sp modelId="{ABA7C9D0-6318-473A-B6CC-3F638A6D9E6D}">
      <dsp:nvSpPr>
        <dsp:cNvPr id="0" name=""/>
        <dsp:cNvSpPr/>
      </dsp:nvSpPr>
      <dsp:spPr>
        <a:xfrm>
          <a:off x="10318726" y="3203663"/>
          <a:ext cx="1125236" cy="714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A8A95C-987C-487A-BDF8-349FCF7BF226}">
      <dsp:nvSpPr>
        <dsp:cNvPr id="0" name=""/>
        <dsp:cNvSpPr/>
      </dsp:nvSpPr>
      <dsp:spPr>
        <a:xfrm>
          <a:off x="10443752" y="3322438"/>
          <a:ext cx="1125236" cy="714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רמב"ן- וקידושי כסף הם רק בכסף</a:t>
          </a:r>
          <a:endParaRPr lang="en-IL" sz="1100" kern="1200" dirty="0"/>
        </a:p>
      </dsp:txBody>
      <dsp:txXfrm>
        <a:off x="10464680" y="3343366"/>
        <a:ext cx="1083380" cy="672668"/>
      </dsp:txXfrm>
    </dsp:sp>
    <dsp:sp modelId="{E2B0BF69-AFED-4A96-A01B-B784E9469C95}">
      <dsp:nvSpPr>
        <dsp:cNvPr id="0" name=""/>
        <dsp:cNvSpPr/>
      </dsp:nvSpPr>
      <dsp:spPr>
        <a:xfrm>
          <a:off x="8943437" y="3203663"/>
          <a:ext cx="1125236" cy="714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FAD9C5-CA32-4B1A-8069-FB4B5BC6F82D}">
      <dsp:nvSpPr>
        <dsp:cNvPr id="0" name=""/>
        <dsp:cNvSpPr/>
      </dsp:nvSpPr>
      <dsp:spPr>
        <a:xfrm>
          <a:off x="9068463" y="3322438"/>
          <a:ext cx="1125236" cy="714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תוס- ואינו מספיק כמו כסף להוסיפו</a:t>
          </a:r>
          <a:endParaRPr lang="en-IL" sz="1100" kern="1200" dirty="0"/>
        </a:p>
      </dsp:txBody>
      <dsp:txXfrm>
        <a:off x="9089391" y="3343366"/>
        <a:ext cx="1083380" cy="672668"/>
      </dsp:txXfrm>
    </dsp:sp>
    <dsp:sp modelId="{EB653002-5D09-4E03-AE5E-AD11ED7A94BB}">
      <dsp:nvSpPr>
        <dsp:cNvPr id="0" name=""/>
        <dsp:cNvSpPr/>
      </dsp:nvSpPr>
      <dsp:spPr>
        <a:xfrm>
          <a:off x="5849038" y="2161882"/>
          <a:ext cx="1125236" cy="714524"/>
        </a:xfrm>
        <a:prstGeom prst="roundRect">
          <a:avLst>
            <a:gd name="adj" fmla="val 10000"/>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EB502B-FEAC-4831-B785-7C79E9B6D210}">
      <dsp:nvSpPr>
        <dsp:cNvPr id="0" name=""/>
        <dsp:cNvSpPr/>
      </dsp:nvSpPr>
      <dsp:spPr>
        <a:xfrm>
          <a:off x="5974064" y="2280657"/>
          <a:ext cx="1125236" cy="714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יש פגם בחליפין</a:t>
          </a:r>
          <a:endParaRPr lang="en-IL" sz="1100" kern="1200" dirty="0"/>
        </a:p>
      </dsp:txBody>
      <dsp:txXfrm>
        <a:off x="5994992" y="2301585"/>
        <a:ext cx="1083380" cy="672668"/>
      </dsp:txXfrm>
    </dsp:sp>
    <dsp:sp modelId="{F2DC6244-50AD-4138-B57C-347E884BB157}">
      <dsp:nvSpPr>
        <dsp:cNvPr id="0" name=""/>
        <dsp:cNvSpPr/>
      </dsp:nvSpPr>
      <dsp:spPr>
        <a:xfrm>
          <a:off x="7568148" y="3203663"/>
          <a:ext cx="1125236" cy="714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2C7DEB-844E-4F0F-B044-B695AAD0F6D9}">
      <dsp:nvSpPr>
        <dsp:cNvPr id="0" name=""/>
        <dsp:cNvSpPr/>
      </dsp:nvSpPr>
      <dsp:spPr>
        <a:xfrm>
          <a:off x="7693175" y="3322438"/>
          <a:ext cx="1125236" cy="714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פגם בתוצאה</a:t>
          </a:r>
          <a:endParaRPr lang="en-IL" sz="1100" kern="1200" dirty="0"/>
        </a:p>
      </dsp:txBody>
      <dsp:txXfrm>
        <a:off x="7714103" y="3343366"/>
        <a:ext cx="1083380" cy="672668"/>
      </dsp:txXfrm>
    </dsp:sp>
    <dsp:sp modelId="{8EC001B9-C42E-4875-8F3E-90BFFF02DC1D}">
      <dsp:nvSpPr>
        <dsp:cNvPr id="0" name=""/>
        <dsp:cNvSpPr/>
      </dsp:nvSpPr>
      <dsp:spPr>
        <a:xfrm>
          <a:off x="7568148" y="4245444"/>
          <a:ext cx="1125236" cy="714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8B1531-5672-4B6C-BB5F-E89E24816441}">
      <dsp:nvSpPr>
        <dsp:cNvPr id="0" name=""/>
        <dsp:cNvSpPr/>
      </dsp:nvSpPr>
      <dsp:spPr>
        <a:xfrm>
          <a:off x="7693175" y="4364219"/>
          <a:ext cx="1125236" cy="714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רשב"א- קנין פחותה ויש בזה גנאי, ולא חשובה.</a:t>
          </a:r>
          <a:endParaRPr lang="en-IL" sz="1100" kern="1200" dirty="0"/>
        </a:p>
      </dsp:txBody>
      <dsp:txXfrm>
        <a:off x="7714103" y="4385147"/>
        <a:ext cx="1083380" cy="672668"/>
      </dsp:txXfrm>
    </dsp:sp>
    <dsp:sp modelId="{B5CFF163-58C9-494D-8ED3-D8A7E7387A0E}">
      <dsp:nvSpPr>
        <dsp:cNvPr id="0" name=""/>
        <dsp:cNvSpPr/>
      </dsp:nvSpPr>
      <dsp:spPr>
        <a:xfrm>
          <a:off x="8255793" y="5287225"/>
          <a:ext cx="1125236" cy="714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36FF0A-C482-42DF-B67E-D4E0C8AFD124}">
      <dsp:nvSpPr>
        <dsp:cNvPr id="0" name=""/>
        <dsp:cNvSpPr/>
      </dsp:nvSpPr>
      <dsp:spPr>
        <a:xfrm>
          <a:off x="8380819" y="5406000"/>
          <a:ext cx="1125236" cy="714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צריך שהיא תרגיש חשובה ומכובדת?</a:t>
          </a:r>
          <a:endParaRPr lang="en-IL" sz="1100" kern="1200" dirty="0"/>
        </a:p>
      </dsp:txBody>
      <dsp:txXfrm>
        <a:off x="8401747" y="5426928"/>
        <a:ext cx="1083380" cy="672668"/>
      </dsp:txXfrm>
    </dsp:sp>
    <dsp:sp modelId="{3E6490B2-6E8C-43F7-AFF7-4CB44063DB67}">
      <dsp:nvSpPr>
        <dsp:cNvPr id="0" name=""/>
        <dsp:cNvSpPr/>
      </dsp:nvSpPr>
      <dsp:spPr>
        <a:xfrm>
          <a:off x="6880504" y="5287225"/>
          <a:ext cx="1125236" cy="714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825371-6207-4936-A152-1B4E71C8FF58}">
      <dsp:nvSpPr>
        <dsp:cNvPr id="0" name=""/>
        <dsp:cNvSpPr/>
      </dsp:nvSpPr>
      <dsp:spPr>
        <a:xfrm>
          <a:off x="7005530" y="5406000"/>
          <a:ext cx="1125236" cy="714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הקנין עצמו בסדר</a:t>
          </a:r>
          <a:endParaRPr lang="en-IL" sz="1100" kern="1200" dirty="0"/>
        </a:p>
      </dsp:txBody>
      <dsp:txXfrm>
        <a:off x="7026458" y="5426928"/>
        <a:ext cx="1083380" cy="672668"/>
      </dsp:txXfrm>
    </dsp:sp>
    <dsp:sp modelId="{759D817E-F2FA-4629-AEF6-8B911215031A}">
      <dsp:nvSpPr>
        <dsp:cNvPr id="0" name=""/>
        <dsp:cNvSpPr/>
      </dsp:nvSpPr>
      <dsp:spPr>
        <a:xfrm>
          <a:off x="5505215" y="3203663"/>
          <a:ext cx="1125236" cy="714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55FD20-8A1D-4ADE-BDD4-3D0EE5B3105C}">
      <dsp:nvSpPr>
        <dsp:cNvPr id="0" name=""/>
        <dsp:cNvSpPr/>
      </dsp:nvSpPr>
      <dsp:spPr>
        <a:xfrm>
          <a:off x="5630242" y="3322438"/>
          <a:ext cx="1125236" cy="714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פגם במעשה קידושין</a:t>
          </a:r>
          <a:endParaRPr lang="en-IL" sz="1100" kern="1200" dirty="0"/>
        </a:p>
      </dsp:txBody>
      <dsp:txXfrm>
        <a:off x="5651170" y="3343366"/>
        <a:ext cx="1083380" cy="672668"/>
      </dsp:txXfrm>
    </dsp:sp>
    <dsp:sp modelId="{E349BE6F-0139-4F1D-AFED-71A4E71B38AE}">
      <dsp:nvSpPr>
        <dsp:cNvPr id="0" name=""/>
        <dsp:cNvSpPr/>
      </dsp:nvSpPr>
      <dsp:spPr>
        <a:xfrm>
          <a:off x="5505215" y="4245444"/>
          <a:ext cx="1125236" cy="714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F5C4B5-3A05-4214-8807-F277A41A4CF3}">
      <dsp:nvSpPr>
        <dsp:cNvPr id="0" name=""/>
        <dsp:cNvSpPr/>
      </dsp:nvSpPr>
      <dsp:spPr>
        <a:xfrm>
          <a:off x="5630242" y="4364219"/>
          <a:ext cx="1125236" cy="714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רש"י- גנאי הוא לה, ולכן לאו מעשה קידושין </a:t>
          </a:r>
          <a:endParaRPr lang="en-IL" sz="1100" kern="1200" dirty="0"/>
        </a:p>
      </dsp:txBody>
      <dsp:txXfrm>
        <a:off x="5651170" y="4385147"/>
        <a:ext cx="1083380" cy="672668"/>
      </dsp:txXfrm>
    </dsp:sp>
    <dsp:sp modelId="{3994EF4A-F2AC-4FC6-972B-ED0F75D348F2}">
      <dsp:nvSpPr>
        <dsp:cNvPr id="0" name=""/>
        <dsp:cNvSpPr/>
      </dsp:nvSpPr>
      <dsp:spPr>
        <a:xfrm>
          <a:off x="5505215" y="5287225"/>
          <a:ext cx="1125236" cy="714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9B8C18-FDD1-4287-A290-EEDB769CD998}">
      <dsp:nvSpPr>
        <dsp:cNvPr id="0" name=""/>
        <dsp:cNvSpPr/>
      </dsp:nvSpPr>
      <dsp:spPr>
        <a:xfrm>
          <a:off x="5630242" y="5406000"/>
          <a:ext cx="1125236" cy="714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כל דין קידושין היא שמקודשת (ואין צד קנין- רש"י לשיטתו)</a:t>
          </a:r>
          <a:endParaRPr lang="en-IL" sz="1100" kern="1200" dirty="0"/>
        </a:p>
      </dsp:txBody>
      <dsp:txXfrm>
        <a:off x="5651170" y="5426928"/>
        <a:ext cx="1083380" cy="672668"/>
      </dsp:txXfrm>
    </dsp:sp>
    <dsp:sp modelId="{2E77E01E-C43C-48B6-98CC-D1521FA87164}">
      <dsp:nvSpPr>
        <dsp:cNvPr id="0" name=""/>
        <dsp:cNvSpPr/>
      </dsp:nvSpPr>
      <dsp:spPr>
        <a:xfrm>
          <a:off x="4129927" y="3203663"/>
          <a:ext cx="1125236" cy="714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54C29C-6759-4A45-9CC5-420387DCF79E}">
      <dsp:nvSpPr>
        <dsp:cNvPr id="0" name=""/>
        <dsp:cNvSpPr/>
      </dsp:nvSpPr>
      <dsp:spPr>
        <a:xfrm>
          <a:off x="4254953" y="3322438"/>
          <a:ext cx="1125236" cy="714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פגם בשייכות לאישות</a:t>
          </a:r>
          <a:endParaRPr lang="en-IL" sz="1100" kern="1200" dirty="0"/>
        </a:p>
      </dsp:txBody>
      <dsp:txXfrm>
        <a:off x="4275881" y="3343366"/>
        <a:ext cx="1083380" cy="672668"/>
      </dsp:txXfrm>
    </dsp:sp>
    <dsp:sp modelId="{626FFCE3-A541-40F2-A1BE-1764900D4F5B}">
      <dsp:nvSpPr>
        <dsp:cNvPr id="0" name=""/>
        <dsp:cNvSpPr/>
      </dsp:nvSpPr>
      <dsp:spPr>
        <a:xfrm>
          <a:off x="4129927" y="4245444"/>
          <a:ext cx="1125236" cy="714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4BA4B6-3A8D-4D9B-9081-89C58807F833}">
      <dsp:nvSpPr>
        <dsp:cNvPr id="0" name=""/>
        <dsp:cNvSpPr/>
      </dsp:nvSpPr>
      <dsp:spPr>
        <a:xfrm>
          <a:off x="4254953" y="4364219"/>
          <a:ext cx="1125236" cy="714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err="1"/>
            <a:t>ר"ן</a:t>
          </a:r>
          <a:r>
            <a:rPr lang="he-IL" sz="1100" kern="1200" dirty="0"/>
            <a:t>- אנן סהדי שלא מקניה, ולכן לא שייך שכך כיוון התורה </a:t>
          </a:r>
          <a:r>
            <a:rPr lang="he-IL" sz="1100" kern="1200" dirty="0" err="1"/>
            <a:t>בקיחה</a:t>
          </a:r>
          <a:endParaRPr lang="en-IL" sz="1100" kern="1200" dirty="0"/>
        </a:p>
      </dsp:txBody>
      <dsp:txXfrm>
        <a:off x="4275881" y="4385147"/>
        <a:ext cx="1083380" cy="672668"/>
      </dsp:txXfrm>
    </dsp:sp>
    <dsp:sp modelId="{B05D5044-29DA-4513-99F5-B839C7CE5373}">
      <dsp:nvSpPr>
        <dsp:cNvPr id="0" name=""/>
        <dsp:cNvSpPr/>
      </dsp:nvSpPr>
      <dsp:spPr>
        <a:xfrm>
          <a:off x="4129927" y="5287225"/>
          <a:ext cx="1125236" cy="714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9F6307-2B93-4C5F-9834-A852BA2C8887}">
      <dsp:nvSpPr>
        <dsp:cNvPr id="0" name=""/>
        <dsp:cNvSpPr/>
      </dsp:nvSpPr>
      <dsp:spPr>
        <a:xfrm>
          <a:off x="4254953" y="5406000"/>
          <a:ext cx="1125236" cy="714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צריך שיהא שייך </a:t>
          </a:r>
          <a:r>
            <a:rPr lang="he-IL" sz="1100" b="1" u="sng" kern="1200" dirty="0"/>
            <a:t>טבעי</a:t>
          </a:r>
          <a:r>
            <a:rPr lang="he-IL" sz="1100" kern="1200" dirty="0"/>
            <a:t> לאישות כדי שהתורה יכללה בדרכי קידושין</a:t>
          </a:r>
          <a:endParaRPr lang="en-IL" sz="1100" kern="1200" dirty="0"/>
        </a:p>
      </dsp:txBody>
      <dsp:txXfrm>
        <a:off x="4275881" y="5426928"/>
        <a:ext cx="1083380" cy="672668"/>
      </dsp:txXfrm>
    </dsp:sp>
    <dsp:sp modelId="{2945F402-F428-403F-BC26-479CF0794967}">
      <dsp:nvSpPr>
        <dsp:cNvPr id="0" name=""/>
        <dsp:cNvSpPr/>
      </dsp:nvSpPr>
      <dsp:spPr>
        <a:xfrm>
          <a:off x="2754638" y="2161882"/>
          <a:ext cx="1125236" cy="714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FEB838-9455-4E93-BDAB-CC6856CC42DD}">
      <dsp:nvSpPr>
        <dsp:cNvPr id="0" name=""/>
        <dsp:cNvSpPr/>
      </dsp:nvSpPr>
      <dsp:spPr>
        <a:xfrm>
          <a:off x="2879665" y="2280657"/>
          <a:ext cx="1125236" cy="714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לא יתכן</a:t>
          </a:r>
          <a:endParaRPr lang="en-IL" sz="1100" kern="1200" dirty="0"/>
        </a:p>
      </dsp:txBody>
      <dsp:txXfrm>
        <a:off x="2900593" y="2301585"/>
        <a:ext cx="1083380" cy="672668"/>
      </dsp:txXfrm>
    </dsp:sp>
    <dsp:sp modelId="{E426F463-67C9-4FF1-83C6-D4A16D1DE123}">
      <dsp:nvSpPr>
        <dsp:cNvPr id="0" name=""/>
        <dsp:cNvSpPr/>
      </dsp:nvSpPr>
      <dsp:spPr>
        <a:xfrm>
          <a:off x="2754638" y="3203663"/>
          <a:ext cx="1125236" cy="714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788E45-A40B-42EC-8485-99800C592C35}">
      <dsp:nvSpPr>
        <dsp:cNvPr id="0" name=""/>
        <dsp:cNvSpPr/>
      </dsp:nvSpPr>
      <dsp:spPr>
        <a:xfrm>
          <a:off x="2879665" y="3322438"/>
          <a:ext cx="1125236" cy="714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err="1"/>
            <a:t>ר"ן</a:t>
          </a:r>
          <a:r>
            <a:rPr lang="he-IL" sz="1100" kern="1200" dirty="0"/>
            <a:t>- לא יתכן שיהא קידושין בפחות מפרוטה, ולכן לא בכלל הלימוד</a:t>
          </a:r>
          <a:endParaRPr lang="en-IL" sz="1100" kern="1200" dirty="0"/>
        </a:p>
      </dsp:txBody>
      <dsp:txXfrm>
        <a:off x="2900593" y="3343366"/>
        <a:ext cx="1083380" cy="672668"/>
      </dsp:txXfrm>
    </dsp:sp>
    <dsp:sp modelId="{DE7DCBF4-476C-4A44-A07D-A71F5DC1521F}">
      <dsp:nvSpPr>
        <dsp:cNvPr id="0" name=""/>
        <dsp:cNvSpPr/>
      </dsp:nvSpPr>
      <dsp:spPr>
        <a:xfrm>
          <a:off x="1379350" y="1120101"/>
          <a:ext cx="1125236" cy="714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D5B99B-2EF5-426E-87B2-9F39BF26BB13}">
      <dsp:nvSpPr>
        <dsp:cNvPr id="0" name=""/>
        <dsp:cNvSpPr/>
      </dsp:nvSpPr>
      <dsp:spPr>
        <a:xfrm>
          <a:off x="1504376" y="1238876"/>
          <a:ext cx="1125236" cy="714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פסול מציאותי</a:t>
          </a:r>
          <a:endParaRPr lang="en-IL" sz="1100" kern="1200" dirty="0"/>
        </a:p>
      </dsp:txBody>
      <dsp:txXfrm>
        <a:off x="1525304" y="1259804"/>
        <a:ext cx="1083380" cy="672668"/>
      </dsp:txXfrm>
    </dsp:sp>
    <dsp:sp modelId="{34205F4F-CF8D-4BC1-BB33-C4D83C3D7A1B}">
      <dsp:nvSpPr>
        <dsp:cNvPr id="0" name=""/>
        <dsp:cNvSpPr/>
      </dsp:nvSpPr>
      <dsp:spPr>
        <a:xfrm>
          <a:off x="1379350" y="2161882"/>
          <a:ext cx="1125236" cy="714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0F676F-3D83-4A98-A88E-5B39CB260C10}">
      <dsp:nvSpPr>
        <dsp:cNvPr id="0" name=""/>
        <dsp:cNvSpPr/>
      </dsp:nvSpPr>
      <dsp:spPr>
        <a:xfrm>
          <a:off x="1504376" y="2280657"/>
          <a:ext cx="1125236" cy="714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לא מקניה נפשה – והיא לא מסכימה לקדש</a:t>
          </a:r>
          <a:endParaRPr lang="en-IL" sz="1100" kern="1200" dirty="0"/>
        </a:p>
      </dsp:txBody>
      <dsp:txXfrm>
        <a:off x="1525304" y="2301585"/>
        <a:ext cx="1083380" cy="672668"/>
      </dsp:txXfrm>
    </dsp:sp>
    <dsp:sp modelId="{5F8336B4-C21E-495E-9A2D-342103FB554C}">
      <dsp:nvSpPr>
        <dsp:cNvPr id="0" name=""/>
        <dsp:cNvSpPr/>
      </dsp:nvSpPr>
      <dsp:spPr>
        <a:xfrm>
          <a:off x="1379350" y="3203663"/>
          <a:ext cx="1125236" cy="714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5EA039-03C8-4EB9-95B1-556C020745E7}">
      <dsp:nvSpPr>
        <dsp:cNvPr id="0" name=""/>
        <dsp:cNvSpPr/>
      </dsp:nvSpPr>
      <dsp:spPr>
        <a:xfrm>
          <a:off x="1504376" y="3322438"/>
          <a:ext cx="1125236" cy="714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תוס </a:t>
          </a:r>
          <a:r>
            <a:rPr lang="he-IL" sz="1100" kern="1200" dirty="0" err="1"/>
            <a:t>רא"ש</a:t>
          </a:r>
          <a:r>
            <a:rPr lang="he-IL" sz="1100" kern="1200" dirty="0"/>
            <a:t>- ואפילו קבלה והסכימה, בטלה דעתה אצל כל אדם</a:t>
          </a:r>
          <a:endParaRPr lang="en-IL" sz="1100" kern="1200" dirty="0"/>
        </a:p>
      </dsp:txBody>
      <dsp:txXfrm>
        <a:off x="1525304" y="3343366"/>
        <a:ext cx="1083380" cy="672668"/>
      </dsp:txXfrm>
    </dsp:sp>
    <dsp:sp modelId="{A12A3942-2258-4F67-9239-099C72386062}">
      <dsp:nvSpPr>
        <dsp:cNvPr id="0" name=""/>
        <dsp:cNvSpPr/>
      </dsp:nvSpPr>
      <dsp:spPr>
        <a:xfrm>
          <a:off x="4061" y="1120101"/>
          <a:ext cx="1125236" cy="714524"/>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F4C17B-84CE-4EF9-9CE4-6CB7C0F4B824}">
      <dsp:nvSpPr>
        <dsp:cNvPr id="0" name=""/>
        <dsp:cNvSpPr/>
      </dsp:nvSpPr>
      <dsp:spPr>
        <a:xfrm>
          <a:off x="129087" y="1238876"/>
          <a:ext cx="1125236" cy="714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יש קידושי חליפין, רק אין קידושי התחייבות </a:t>
          </a:r>
          <a:endParaRPr lang="en-IL" sz="1100" kern="1200" dirty="0"/>
        </a:p>
      </dsp:txBody>
      <dsp:txXfrm>
        <a:off x="150015" y="1259804"/>
        <a:ext cx="1083380" cy="672668"/>
      </dsp:txXfrm>
    </dsp:sp>
    <dsp:sp modelId="{FB24300C-79BF-4613-B587-9EDE80C8AE33}">
      <dsp:nvSpPr>
        <dsp:cNvPr id="0" name=""/>
        <dsp:cNvSpPr/>
      </dsp:nvSpPr>
      <dsp:spPr>
        <a:xfrm>
          <a:off x="4061" y="2161882"/>
          <a:ext cx="1125236" cy="714524"/>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0857AB-15B3-4436-9033-F92625AA3913}">
      <dsp:nvSpPr>
        <dsp:cNvPr id="0" name=""/>
        <dsp:cNvSpPr/>
      </dsp:nvSpPr>
      <dsp:spPr>
        <a:xfrm>
          <a:off x="129087" y="2280657"/>
          <a:ext cx="1125236" cy="714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תוס רי"ד</a:t>
          </a:r>
          <a:endParaRPr lang="en-IL" sz="1100" kern="1200" dirty="0"/>
        </a:p>
      </dsp:txBody>
      <dsp:txXfrm>
        <a:off x="150015" y="2301585"/>
        <a:ext cx="1083380" cy="67266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3DC69-E46F-4A48-A2E3-DB4DF81EDC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F2124FAC-A7FC-4593-B7D6-5C2BA90F34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7C868BF7-3F30-4305-8A04-7BD0C1E3691A}"/>
              </a:ext>
            </a:extLst>
          </p:cNvPr>
          <p:cNvSpPr>
            <a:spLocks noGrp="1"/>
          </p:cNvSpPr>
          <p:nvPr>
            <p:ph type="dt" sz="half" idx="10"/>
          </p:nvPr>
        </p:nvSpPr>
        <p:spPr/>
        <p:txBody>
          <a:bodyPr/>
          <a:lstStyle/>
          <a:p>
            <a:fld id="{C053C75B-F81C-4DEC-84E7-07ED9A579357}" type="datetimeFigureOut">
              <a:rPr lang="en-IL" smtClean="0"/>
              <a:t>21/10/2020</a:t>
            </a:fld>
            <a:endParaRPr lang="en-IL"/>
          </a:p>
        </p:txBody>
      </p:sp>
      <p:sp>
        <p:nvSpPr>
          <p:cNvPr id="5" name="Footer Placeholder 4">
            <a:extLst>
              <a:ext uri="{FF2B5EF4-FFF2-40B4-BE49-F238E27FC236}">
                <a16:creationId xmlns:a16="http://schemas.microsoft.com/office/drawing/2014/main" id="{4DF00164-771C-4810-9406-D75686B6B2EC}"/>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27187A16-79C2-43C0-B97F-B9838D40E811}"/>
              </a:ext>
            </a:extLst>
          </p:cNvPr>
          <p:cNvSpPr>
            <a:spLocks noGrp="1"/>
          </p:cNvSpPr>
          <p:nvPr>
            <p:ph type="sldNum" sz="quarter" idx="12"/>
          </p:nvPr>
        </p:nvSpPr>
        <p:spPr/>
        <p:txBody>
          <a:bodyPr/>
          <a:lstStyle/>
          <a:p>
            <a:fld id="{EC27EEA6-9152-4CDF-9999-762987AF3686}" type="slidenum">
              <a:rPr lang="en-IL" smtClean="0"/>
              <a:t>‹#›</a:t>
            </a:fld>
            <a:endParaRPr lang="en-IL"/>
          </a:p>
        </p:txBody>
      </p:sp>
    </p:spTree>
    <p:extLst>
      <p:ext uri="{BB962C8B-B14F-4D97-AF65-F5344CB8AC3E}">
        <p14:creationId xmlns:p14="http://schemas.microsoft.com/office/powerpoint/2010/main" val="2282613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C7C33-2032-4E1D-9A83-F904FE0BE3E6}"/>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231AC0AB-AD9A-47C7-B4FC-45D9866691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B552658E-69A0-4D98-8E3D-72898440F52E}"/>
              </a:ext>
            </a:extLst>
          </p:cNvPr>
          <p:cNvSpPr>
            <a:spLocks noGrp="1"/>
          </p:cNvSpPr>
          <p:nvPr>
            <p:ph type="dt" sz="half" idx="10"/>
          </p:nvPr>
        </p:nvSpPr>
        <p:spPr/>
        <p:txBody>
          <a:bodyPr/>
          <a:lstStyle/>
          <a:p>
            <a:fld id="{C053C75B-F81C-4DEC-84E7-07ED9A579357}" type="datetimeFigureOut">
              <a:rPr lang="en-IL" smtClean="0"/>
              <a:t>21/10/2020</a:t>
            </a:fld>
            <a:endParaRPr lang="en-IL"/>
          </a:p>
        </p:txBody>
      </p:sp>
      <p:sp>
        <p:nvSpPr>
          <p:cNvPr id="5" name="Footer Placeholder 4">
            <a:extLst>
              <a:ext uri="{FF2B5EF4-FFF2-40B4-BE49-F238E27FC236}">
                <a16:creationId xmlns:a16="http://schemas.microsoft.com/office/drawing/2014/main" id="{09E1168B-3D42-4F49-8009-3410AB3E12E9}"/>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6AE33473-6967-4ED7-A9A8-9C5D187D8FFB}"/>
              </a:ext>
            </a:extLst>
          </p:cNvPr>
          <p:cNvSpPr>
            <a:spLocks noGrp="1"/>
          </p:cNvSpPr>
          <p:nvPr>
            <p:ph type="sldNum" sz="quarter" idx="12"/>
          </p:nvPr>
        </p:nvSpPr>
        <p:spPr/>
        <p:txBody>
          <a:bodyPr/>
          <a:lstStyle/>
          <a:p>
            <a:fld id="{EC27EEA6-9152-4CDF-9999-762987AF3686}" type="slidenum">
              <a:rPr lang="en-IL" smtClean="0"/>
              <a:t>‹#›</a:t>
            </a:fld>
            <a:endParaRPr lang="en-IL"/>
          </a:p>
        </p:txBody>
      </p:sp>
    </p:spTree>
    <p:extLst>
      <p:ext uri="{BB962C8B-B14F-4D97-AF65-F5344CB8AC3E}">
        <p14:creationId xmlns:p14="http://schemas.microsoft.com/office/powerpoint/2010/main" val="3320056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22234B-816D-4A68-B81E-E49ED543160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77D2F052-0D8A-497D-8B5D-EB37F10CD5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771A2BDA-C409-4ADF-8F21-B0D96BEE2C75}"/>
              </a:ext>
            </a:extLst>
          </p:cNvPr>
          <p:cNvSpPr>
            <a:spLocks noGrp="1"/>
          </p:cNvSpPr>
          <p:nvPr>
            <p:ph type="dt" sz="half" idx="10"/>
          </p:nvPr>
        </p:nvSpPr>
        <p:spPr/>
        <p:txBody>
          <a:bodyPr/>
          <a:lstStyle/>
          <a:p>
            <a:fld id="{C053C75B-F81C-4DEC-84E7-07ED9A579357}" type="datetimeFigureOut">
              <a:rPr lang="en-IL" smtClean="0"/>
              <a:t>21/10/2020</a:t>
            </a:fld>
            <a:endParaRPr lang="en-IL"/>
          </a:p>
        </p:txBody>
      </p:sp>
      <p:sp>
        <p:nvSpPr>
          <p:cNvPr id="5" name="Footer Placeholder 4">
            <a:extLst>
              <a:ext uri="{FF2B5EF4-FFF2-40B4-BE49-F238E27FC236}">
                <a16:creationId xmlns:a16="http://schemas.microsoft.com/office/drawing/2014/main" id="{C6B87B29-3AE6-4F11-B098-1C602D4EB452}"/>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A481CDE8-7431-47E2-AA2E-3E15F1C99FF5}"/>
              </a:ext>
            </a:extLst>
          </p:cNvPr>
          <p:cNvSpPr>
            <a:spLocks noGrp="1"/>
          </p:cNvSpPr>
          <p:nvPr>
            <p:ph type="sldNum" sz="quarter" idx="12"/>
          </p:nvPr>
        </p:nvSpPr>
        <p:spPr/>
        <p:txBody>
          <a:bodyPr/>
          <a:lstStyle/>
          <a:p>
            <a:fld id="{EC27EEA6-9152-4CDF-9999-762987AF3686}" type="slidenum">
              <a:rPr lang="en-IL" smtClean="0"/>
              <a:t>‹#›</a:t>
            </a:fld>
            <a:endParaRPr lang="en-IL"/>
          </a:p>
        </p:txBody>
      </p:sp>
    </p:spTree>
    <p:extLst>
      <p:ext uri="{BB962C8B-B14F-4D97-AF65-F5344CB8AC3E}">
        <p14:creationId xmlns:p14="http://schemas.microsoft.com/office/powerpoint/2010/main" val="3664881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6D2FC-B10A-4977-B2A2-1FD14389E6C2}"/>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09A0CF62-0E4D-4A8A-8C01-EA1CA8D814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1FADDEFD-9F75-4741-91D6-99351A1B109F}"/>
              </a:ext>
            </a:extLst>
          </p:cNvPr>
          <p:cNvSpPr>
            <a:spLocks noGrp="1"/>
          </p:cNvSpPr>
          <p:nvPr>
            <p:ph type="dt" sz="half" idx="10"/>
          </p:nvPr>
        </p:nvSpPr>
        <p:spPr/>
        <p:txBody>
          <a:bodyPr/>
          <a:lstStyle/>
          <a:p>
            <a:fld id="{C053C75B-F81C-4DEC-84E7-07ED9A579357}" type="datetimeFigureOut">
              <a:rPr lang="en-IL" smtClean="0"/>
              <a:t>21/10/2020</a:t>
            </a:fld>
            <a:endParaRPr lang="en-IL"/>
          </a:p>
        </p:txBody>
      </p:sp>
      <p:sp>
        <p:nvSpPr>
          <p:cNvPr id="5" name="Footer Placeholder 4">
            <a:extLst>
              <a:ext uri="{FF2B5EF4-FFF2-40B4-BE49-F238E27FC236}">
                <a16:creationId xmlns:a16="http://schemas.microsoft.com/office/drawing/2014/main" id="{262DD030-643E-46FE-BDA5-D655006B858F}"/>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591B93BA-859D-4B63-BADB-F6D6E6A6EEB8}"/>
              </a:ext>
            </a:extLst>
          </p:cNvPr>
          <p:cNvSpPr>
            <a:spLocks noGrp="1"/>
          </p:cNvSpPr>
          <p:nvPr>
            <p:ph type="sldNum" sz="quarter" idx="12"/>
          </p:nvPr>
        </p:nvSpPr>
        <p:spPr/>
        <p:txBody>
          <a:bodyPr/>
          <a:lstStyle/>
          <a:p>
            <a:fld id="{EC27EEA6-9152-4CDF-9999-762987AF3686}" type="slidenum">
              <a:rPr lang="en-IL" smtClean="0"/>
              <a:t>‹#›</a:t>
            </a:fld>
            <a:endParaRPr lang="en-IL"/>
          </a:p>
        </p:txBody>
      </p:sp>
    </p:spTree>
    <p:extLst>
      <p:ext uri="{BB962C8B-B14F-4D97-AF65-F5344CB8AC3E}">
        <p14:creationId xmlns:p14="http://schemas.microsoft.com/office/powerpoint/2010/main" val="787602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5CF2F-6313-40B1-ACDA-BAC07FC259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B6009AB1-DF5F-4A04-BA07-DE07FE13C2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F910BA-449F-47FE-AB39-BC48B86B9F4F}"/>
              </a:ext>
            </a:extLst>
          </p:cNvPr>
          <p:cNvSpPr>
            <a:spLocks noGrp="1"/>
          </p:cNvSpPr>
          <p:nvPr>
            <p:ph type="dt" sz="half" idx="10"/>
          </p:nvPr>
        </p:nvSpPr>
        <p:spPr/>
        <p:txBody>
          <a:bodyPr/>
          <a:lstStyle/>
          <a:p>
            <a:fld id="{C053C75B-F81C-4DEC-84E7-07ED9A579357}" type="datetimeFigureOut">
              <a:rPr lang="en-IL" smtClean="0"/>
              <a:t>21/10/2020</a:t>
            </a:fld>
            <a:endParaRPr lang="en-IL"/>
          </a:p>
        </p:txBody>
      </p:sp>
      <p:sp>
        <p:nvSpPr>
          <p:cNvPr id="5" name="Footer Placeholder 4">
            <a:extLst>
              <a:ext uri="{FF2B5EF4-FFF2-40B4-BE49-F238E27FC236}">
                <a16:creationId xmlns:a16="http://schemas.microsoft.com/office/drawing/2014/main" id="{0C940FE4-891D-4517-9084-FCEF3525BA15}"/>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7DDA6935-E5D9-4FFB-8557-E9D53E2E4497}"/>
              </a:ext>
            </a:extLst>
          </p:cNvPr>
          <p:cNvSpPr>
            <a:spLocks noGrp="1"/>
          </p:cNvSpPr>
          <p:nvPr>
            <p:ph type="sldNum" sz="quarter" idx="12"/>
          </p:nvPr>
        </p:nvSpPr>
        <p:spPr/>
        <p:txBody>
          <a:bodyPr/>
          <a:lstStyle/>
          <a:p>
            <a:fld id="{EC27EEA6-9152-4CDF-9999-762987AF3686}" type="slidenum">
              <a:rPr lang="en-IL" smtClean="0"/>
              <a:t>‹#›</a:t>
            </a:fld>
            <a:endParaRPr lang="en-IL"/>
          </a:p>
        </p:txBody>
      </p:sp>
    </p:spTree>
    <p:extLst>
      <p:ext uri="{BB962C8B-B14F-4D97-AF65-F5344CB8AC3E}">
        <p14:creationId xmlns:p14="http://schemas.microsoft.com/office/powerpoint/2010/main" val="460046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3F0D7-7866-4349-A427-C31704608BB4}"/>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5054A9A5-8679-4CA0-BF7E-8D19BEA1B5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96742DB8-9347-450E-903E-FDA4978DD4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65F98457-DE52-4EA8-A199-9C83C08DE53B}"/>
              </a:ext>
            </a:extLst>
          </p:cNvPr>
          <p:cNvSpPr>
            <a:spLocks noGrp="1"/>
          </p:cNvSpPr>
          <p:nvPr>
            <p:ph type="dt" sz="half" idx="10"/>
          </p:nvPr>
        </p:nvSpPr>
        <p:spPr/>
        <p:txBody>
          <a:bodyPr/>
          <a:lstStyle/>
          <a:p>
            <a:fld id="{C053C75B-F81C-4DEC-84E7-07ED9A579357}" type="datetimeFigureOut">
              <a:rPr lang="en-IL" smtClean="0"/>
              <a:t>21/10/2020</a:t>
            </a:fld>
            <a:endParaRPr lang="en-IL"/>
          </a:p>
        </p:txBody>
      </p:sp>
      <p:sp>
        <p:nvSpPr>
          <p:cNvPr id="6" name="Footer Placeholder 5">
            <a:extLst>
              <a:ext uri="{FF2B5EF4-FFF2-40B4-BE49-F238E27FC236}">
                <a16:creationId xmlns:a16="http://schemas.microsoft.com/office/drawing/2014/main" id="{0BBDD87A-F3BB-464A-B40B-40C29C48857C}"/>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491C88A8-D32E-4111-B22C-A6CFA7FDD839}"/>
              </a:ext>
            </a:extLst>
          </p:cNvPr>
          <p:cNvSpPr>
            <a:spLocks noGrp="1"/>
          </p:cNvSpPr>
          <p:nvPr>
            <p:ph type="sldNum" sz="quarter" idx="12"/>
          </p:nvPr>
        </p:nvSpPr>
        <p:spPr/>
        <p:txBody>
          <a:bodyPr/>
          <a:lstStyle/>
          <a:p>
            <a:fld id="{EC27EEA6-9152-4CDF-9999-762987AF3686}" type="slidenum">
              <a:rPr lang="en-IL" smtClean="0"/>
              <a:t>‹#›</a:t>
            </a:fld>
            <a:endParaRPr lang="en-IL"/>
          </a:p>
        </p:txBody>
      </p:sp>
    </p:spTree>
    <p:extLst>
      <p:ext uri="{BB962C8B-B14F-4D97-AF65-F5344CB8AC3E}">
        <p14:creationId xmlns:p14="http://schemas.microsoft.com/office/powerpoint/2010/main" val="1424763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162F0-14F9-42B1-AD92-9089C421EDFB}"/>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EFA9D688-35FB-401B-BAEF-5EC227F87F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7F68C3-9578-45C8-A70F-77C6D0479C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12EC0FC5-6127-4039-A8F6-9D6B3BC61F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308792-BB1E-43BF-AF38-474F3DD788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629036B4-7816-4945-A893-5E49EB5B0F86}"/>
              </a:ext>
            </a:extLst>
          </p:cNvPr>
          <p:cNvSpPr>
            <a:spLocks noGrp="1"/>
          </p:cNvSpPr>
          <p:nvPr>
            <p:ph type="dt" sz="half" idx="10"/>
          </p:nvPr>
        </p:nvSpPr>
        <p:spPr/>
        <p:txBody>
          <a:bodyPr/>
          <a:lstStyle/>
          <a:p>
            <a:fld id="{C053C75B-F81C-4DEC-84E7-07ED9A579357}" type="datetimeFigureOut">
              <a:rPr lang="en-IL" smtClean="0"/>
              <a:t>21/10/2020</a:t>
            </a:fld>
            <a:endParaRPr lang="en-IL"/>
          </a:p>
        </p:txBody>
      </p:sp>
      <p:sp>
        <p:nvSpPr>
          <p:cNvPr id="8" name="Footer Placeholder 7">
            <a:extLst>
              <a:ext uri="{FF2B5EF4-FFF2-40B4-BE49-F238E27FC236}">
                <a16:creationId xmlns:a16="http://schemas.microsoft.com/office/drawing/2014/main" id="{D53AE8AF-618C-4A32-8899-FD969A5AD06B}"/>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126C08C2-7B68-445D-AB7E-552F6A8CDF4A}"/>
              </a:ext>
            </a:extLst>
          </p:cNvPr>
          <p:cNvSpPr>
            <a:spLocks noGrp="1"/>
          </p:cNvSpPr>
          <p:nvPr>
            <p:ph type="sldNum" sz="quarter" idx="12"/>
          </p:nvPr>
        </p:nvSpPr>
        <p:spPr/>
        <p:txBody>
          <a:bodyPr/>
          <a:lstStyle/>
          <a:p>
            <a:fld id="{EC27EEA6-9152-4CDF-9999-762987AF3686}" type="slidenum">
              <a:rPr lang="en-IL" smtClean="0"/>
              <a:t>‹#›</a:t>
            </a:fld>
            <a:endParaRPr lang="en-IL"/>
          </a:p>
        </p:txBody>
      </p:sp>
    </p:spTree>
    <p:extLst>
      <p:ext uri="{BB962C8B-B14F-4D97-AF65-F5344CB8AC3E}">
        <p14:creationId xmlns:p14="http://schemas.microsoft.com/office/powerpoint/2010/main" val="3747200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E34E1-9CFB-4099-8C4C-D472C0CD7F42}"/>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A3A9C749-81A0-47B6-BFFE-040C906CA53C}"/>
              </a:ext>
            </a:extLst>
          </p:cNvPr>
          <p:cNvSpPr>
            <a:spLocks noGrp="1"/>
          </p:cNvSpPr>
          <p:nvPr>
            <p:ph type="dt" sz="half" idx="10"/>
          </p:nvPr>
        </p:nvSpPr>
        <p:spPr/>
        <p:txBody>
          <a:bodyPr/>
          <a:lstStyle/>
          <a:p>
            <a:fld id="{C053C75B-F81C-4DEC-84E7-07ED9A579357}" type="datetimeFigureOut">
              <a:rPr lang="en-IL" smtClean="0"/>
              <a:t>21/10/2020</a:t>
            </a:fld>
            <a:endParaRPr lang="en-IL"/>
          </a:p>
        </p:txBody>
      </p:sp>
      <p:sp>
        <p:nvSpPr>
          <p:cNvPr id="4" name="Footer Placeholder 3">
            <a:extLst>
              <a:ext uri="{FF2B5EF4-FFF2-40B4-BE49-F238E27FC236}">
                <a16:creationId xmlns:a16="http://schemas.microsoft.com/office/drawing/2014/main" id="{5C6095E1-87F0-4CE7-BD3F-86050C399EB2}"/>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91ED532F-8878-4A44-8390-961F65538D5A}"/>
              </a:ext>
            </a:extLst>
          </p:cNvPr>
          <p:cNvSpPr>
            <a:spLocks noGrp="1"/>
          </p:cNvSpPr>
          <p:nvPr>
            <p:ph type="sldNum" sz="quarter" idx="12"/>
          </p:nvPr>
        </p:nvSpPr>
        <p:spPr/>
        <p:txBody>
          <a:bodyPr/>
          <a:lstStyle/>
          <a:p>
            <a:fld id="{EC27EEA6-9152-4CDF-9999-762987AF3686}" type="slidenum">
              <a:rPr lang="en-IL" smtClean="0"/>
              <a:t>‹#›</a:t>
            </a:fld>
            <a:endParaRPr lang="en-IL"/>
          </a:p>
        </p:txBody>
      </p:sp>
    </p:spTree>
    <p:extLst>
      <p:ext uri="{BB962C8B-B14F-4D97-AF65-F5344CB8AC3E}">
        <p14:creationId xmlns:p14="http://schemas.microsoft.com/office/powerpoint/2010/main" val="3637649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50CB29-8729-4F85-9176-8C6969FD5C73}"/>
              </a:ext>
            </a:extLst>
          </p:cNvPr>
          <p:cNvSpPr>
            <a:spLocks noGrp="1"/>
          </p:cNvSpPr>
          <p:nvPr>
            <p:ph type="dt" sz="half" idx="10"/>
          </p:nvPr>
        </p:nvSpPr>
        <p:spPr/>
        <p:txBody>
          <a:bodyPr/>
          <a:lstStyle/>
          <a:p>
            <a:fld id="{C053C75B-F81C-4DEC-84E7-07ED9A579357}" type="datetimeFigureOut">
              <a:rPr lang="en-IL" smtClean="0"/>
              <a:t>21/10/2020</a:t>
            </a:fld>
            <a:endParaRPr lang="en-IL"/>
          </a:p>
        </p:txBody>
      </p:sp>
      <p:sp>
        <p:nvSpPr>
          <p:cNvPr id="3" name="Footer Placeholder 2">
            <a:extLst>
              <a:ext uri="{FF2B5EF4-FFF2-40B4-BE49-F238E27FC236}">
                <a16:creationId xmlns:a16="http://schemas.microsoft.com/office/drawing/2014/main" id="{0D80898D-235C-40F4-BD01-18B2005F6008}"/>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16FDDB6D-6543-4B2B-9615-178D15D08894}"/>
              </a:ext>
            </a:extLst>
          </p:cNvPr>
          <p:cNvSpPr>
            <a:spLocks noGrp="1"/>
          </p:cNvSpPr>
          <p:nvPr>
            <p:ph type="sldNum" sz="quarter" idx="12"/>
          </p:nvPr>
        </p:nvSpPr>
        <p:spPr/>
        <p:txBody>
          <a:bodyPr/>
          <a:lstStyle/>
          <a:p>
            <a:fld id="{EC27EEA6-9152-4CDF-9999-762987AF3686}" type="slidenum">
              <a:rPr lang="en-IL" smtClean="0"/>
              <a:t>‹#›</a:t>
            </a:fld>
            <a:endParaRPr lang="en-IL"/>
          </a:p>
        </p:txBody>
      </p:sp>
    </p:spTree>
    <p:extLst>
      <p:ext uri="{BB962C8B-B14F-4D97-AF65-F5344CB8AC3E}">
        <p14:creationId xmlns:p14="http://schemas.microsoft.com/office/powerpoint/2010/main" val="839973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B99DF-BC4E-4A3F-A1FB-14DAF2A23C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82C39D8A-30FE-48ED-8F57-FB547BD2F6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A4F37081-2E9B-416E-BCA3-345471509C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017E9B-6C0F-48E2-AC42-13DEA0282AEA}"/>
              </a:ext>
            </a:extLst>
          </p:cNvPr>
          <p:cNvSpPr>
            <a:spLocks noGrp="1"/>
          </p:cNvSpPr>
          <p:nvPr>
            <p:ph type="dt" sz="half" idx="10"/>
          </p:nvPr>
        </p:nvSpPr>
        <p:spPr/>
        <p:txBody>
          <a:bodyPr/>
          <a:lstStyle/>
          <a:p>
            <a:fld id="{C053C75B-F81C-4DEC-84E7-07ED9A579357}" type="datetimeFigureOut">
              <a:rPr lang="en-IL" smtClean="0"/>
              <a:t>21/10/2020</a:t>
            </a:fld>
            <a:endParaRPr lang="en-IL"/>
          </a:p>
        </p:txBody>
      </p:sp>
      <p:sp>
        <p:nvSpPr>
          <p:cNvPr id="6" name="Footer Placeholder 5">
            <a:extLst>
              <a:ext uri="{FF2B5EF4-FFF2-40B4-BE49-F238E27FC236}">
                <a16:creationId xmlns:a16="http://schemas.microsoft.com/office/drawing/2014/main" id="{3B711166-EFE7-4080-A59F-8E022BA7E3C6}"/>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AC3A746F-48A6-48A3-B0AF-FFCAA8DF9669}"/>
              </a:ext>
            </a:extLst>
          </p:cNvPr>
          <p:cNvSpPr>
            <a:spLocks noGrp="1"/>
          </p:cNvSpPr>
          <p:nvPr>
            <p:ph type="sldNum" sz="quarter" idx="12"/>
          </p:nvPr>
        </p:nvSpPr>
        <p:spPr/>
        <p:txBody>
          <a:bodyPr/>
          <a:lstStyle/>
          <a:p>
            <a:fld id="{EC27EEA6-9152-4CDF-9999-762987AF3686}" type="slidenum">
              <a:rPr lang="en-IL" smtClean="0"/>
              <a:t>‹#›</a:t>
            </a:fld>
            <a:endParaRPr lang="en-IL"/>
          </a:p>
        </p:txBody>
      </p:sp>
    </p:spTree>
    <p:extLst>
      <p:ext uri="{BB962C8B-B14F-4D97-AF65-F5344CB8AC3E}">
        <p14:creationId xmlns:p14="http://schemas.microsoft.com/office/powerpoint/2010/main" val="130750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3E8B-49CA-4190-997C-5CFB89EDEB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3F5B84D5-0D45-4D90-873F-2AE26FB095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590DC074-00FD-45D6-9F42-BFA6CF186B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A4D784-BA61-477F-849C-B4EB786E5162}"/>
              </a:ext>
            </a:extLst>
          </p:cNvPr>
          <p:cNvSpPr>
            <a:spLocks noGrp="1"/>
          </p:cNvSpPr>
          <p:nvPr>
            <p:ph type="dt" sz="half" idx="10"/>
          </p:nvPr>
        </p:nvSpPr>
        <p:spPr/>
        <p:txBody>
          <a:bodyPr/>
          <a:lstStyle/>
          <a:p>
            <a:fld id="{C053C75B-F81C-4DEC-84E7-07ED9A579357}" type="datetimeFigureOut">
              <a:rPr lang="en-IL" smtClean="0"/>
              <a:t>21/10/2020</a:t>
            </a:fld>
            <a:endParaRPr lang="en-IL"/>
          </a:p>
        </p:txBody>
      </p:sp>
      <p:sp>
        <p:nvSpPr>
          <p:cNvPr id="6" name="Footer Placeholder 5">
            <a:extLst>
              <a:ext uri="{FF2B5EF4-FFF2-40B4-BE49-F238E27FC236}">
                <a16:creationId xmlns:a16="http://schemas.microsoft.com/office/drawing/2014/main" id="{AC1987B8-5E71-4EE1-8E25-716F38C77B5E}"/>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F37D3B8A-2537-4B33-9A3B-079764E8C0F6}"/>
              </a:ext>
            </a:extLst>
          </p:cNvPr>
          <p:cNvSpPr>
            <a:spLocks noGrp="1"/>
          </p:cNvSpPr>
          <p:nvPr>
            <p:ph type="sldNum" sz="quarter" idx="12"/>
          </p:nvPr>
        </p:nvSpPr>
        <p:spPr/>
        <p:txBody>
          <a:bodyPr/>
          <a:lstStyle/>
          <a:p>
            <a:fld id="{EC27EEA6-9152-4CDF-9999-762987AF3686}" type="slidenum">
              <a:rPr lang="en-IL" smtClean="0"/>
              <a:t>‹#›</a:t>
            </a:fld>
            <a:endParaRPr lang="en-IL"/>
          </a:p>
        </p:txBody>
      </p:sp>
    </p:spTree>
    <p:extLst>
      <p:ext uri="{BB962C8B-B14F-4D97-AF65-F5344CB8AC3E}">
        <p14:creationId xmlns:p14="http://schemas.microsoft.com/office/powerpoint/2010/main" val="4194331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B09998-74ED-45CB-8658-8D9BBD1C12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C89407EC-1892-42C5-94B2-8D1407C93F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ADF4E2DE-9361-468F-BB76-70D7C01FE4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3C75B-F81C-4DEC-84E7-07ED9A579357}" type="datetimeFigureOut">
              <a:rPr lang="en-IL" smtClean="0"/>
              <a:t>21/10/2020</a:t>
            </a:fld>
            <a:endParaRPr lang="en-IL"/>
          </a:p>
        </p:txBody>
      </p:sp>
      <p:sp>
        <p:nvSpPr>
          <p:cNvPr id="5" name="Footer Placeholder 4">
            <a:extLst>
              <a:ext uri="{FF2B5EF4-FFF2-40B4-BE49-F238E27FC236}">
                <a16:creationId xmlns:a16="http://schemas.microsoft.com/office/drawing/2014/main" id="{405F0134-415E-4DDF-B57A-605C1FF681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F6827B38-BA5F-41B3-B844-0D304C1817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27EEA6-9152-4CDF-9999-762987AF3686}" type="slidenum">
              <a:rPr lang="en-IL" smtClean="0"/>
              <a:t>‹#›</a:t>
            </a:fld>
            <a:endParaRPr lang="en-IL"/>
          </a:p>
        </p:txBody>
      </p:sp>
    </p:spTree>
    <p:extLst>
      <p:ext uri="{BB962C8B-B14F-4D97-AF65-F5344CB8AC3E}">
        <p14:creationId xmlns:p14="http://schemas.microsoft.com/office/powerpoint/2010/main" val="765255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A1D47-7B56-4C77-B172-CD1086434018}"/>
              </a:ext>
            </a:extLst>
          </p:cNvPr>
          <p:cNvSpPr>
            <a:spLocks noGrp="1"/>
          </p:cNvSpPr>
          <p:nvPr>
            <p:ph type="ctrTitle"/>
          </p:nvPr>
        </p:nvSpPr>
        <p:spPr/>
        <p:txBody>
          <a:bodyPr/>
          <a:lstStyle/>
          <a:p>
            <a:r>
              <a:rPr lang="he-IL" dirty="0"/>
              <a:t>קידושי חליפין</a:t>
            </a:r>
            <a:endParaRPr lang="en-IL" dirty="0"/>
          </a:p>
        </p:txBody>
      </p:sp>
      <p:sp>
        <p:nvSpPr>
          <p:cNvPr id="3" name="Subtitle 2">
            <a:extLst>
              <a:ext uri="{FF2B5EF4-FFF2-40B4-BE49-F238E27FC236}">
                <a16:creationId xmlns:a16="http://schemas.microsoft.com/office/drawing/2014/main" id="{49093193-A3F1-45E4-8F1A-9B2306F06F56}"/>
              </a:ext>
            </a:extLst>
          </p:cNvPr>
          <p:cNvSpPr>
            <a:spLocks noGrp="1"/>
          </p:cNvSpPr>
          <p:nvPr>
            <p:ph type="subTitle" idx="1"/>
          </p:nvPr>
        </p:nvSpPr>
        <p:spPr/>
        <p:txBody>
          <a:bodyPr/>
          <a:lstStyle/>
          <a:p>
            <a:endParaRPr lang="en-IL" dirty="0"/>
          </a:p>
        </p:txBody>
      </p:sp>
    </p:spTree>
    <p:extLst>
      <p:ext uri="{BB962C8B-B14F-4D97-AF65-F5344CB8AC3E}">
        <p14:creationId xmlns:p14="http://schemas.microsoft.com/office/powerpoint/2010/main" val="4137256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31764-7657-4DD9-8C3D-BC1377DE078D}"/>
              </a:ext>
            </a:extLst>
          </p:cNvPr>
          <p:cNvSpPr>
            <a:spLocks noGrp="1"/>
          </p:cNvSpPr>
          <p:nvPr>
            <p:ph type="title"/>
          </p:nvPr>
        </p:nvSpPr>
        <p:spPr/>
        <p:txBody>
          <a:bodyPr/>
          <a:lstStyle/>
          <a:p>
            <a:pPr algn="r" rtl="1"/>
            <a:r>
              <a:rPr lang="he-IL" dirty="0"/>
              <a:t>רשב"א- הוקשו קנייני אישות </a:t>
            </a:r>
            <a:r>
              <a:rPr lang="he-IL" dirty="0" err="1"/>
              <a:t>לקצת</a:t>
            </a:r>
            <a:r>
              <a:rPr lang="he-IL" dirty="0"/>
              <a:t> קנייני שדה</a:t>
            </a:r>
            <a:endParaRPr lang="en-IL" dirty="0"/>
          </a:p>
        </p:txBody>
      </p:sp>
      <p:sp>
        <p:nvSpPr>
          <p:cNvPr id="3" name="Content Placeholder 2">
            <a:extLst>
              <a:ext uri="{FF2B5EF4-FFF2-40B4-BE49-F238E27FC236}">
                <a16:creationId xmlns:a16="http://schemas.microsoft.com/office/drawing/2014/main" id="{37487C6B-B9AA-457B-9198-9552ECB73758}"/>
              </a:ext>
            </a:extLst>
          </p:cNvPr>
          <p:cNvSpPr>
            <a:spLocks noGrp="1"/>
          </p:cNvSpPr>
          <p:nvPr>
            <p:ph idx="1"/>
          </p:nvPr>
        </p:nvSpPr>
        <p:spPr/>
        <p:txBody>
          <a:bodyPr>
            <a:normAutofit fontScale="62500" lnSpcReduction="20000"/>
          </a:bodyPr>
          <a:lstStyle/>
          <a:p>
            <a:pPr algn="r" rtl="1">
              <a:lnSpc>
                <a:spcPct val="115000"/>
              </a:lnSpc>
            </a:pPr>
            <a:r>
              <a:rPr lang="he-IL" sz="2800" dirty="0">
                <a:effectLst/>
                <a:latin typeface="Arial" panose="020B0604020202020204" pitchFamily="34" charset="0"/>
                <a:ea typeface="Arial" panose="020B0604020202020204" pitchFamily="34" charset="0"/>
              </a:rPr>
              <a:t>ומ"מ עדיין קשה דכיון שאין למדין משדה עפרון אלא </a:t>
            </a:r>
            <a:r>
              <a:rPr lang="he-IL" sz="2800" dirty="0" err="1">
                <a:effectLst/>
                <a:latin typeface="Arial" panose="020B0604020202020204" pitchFamily="34" charset="0"/>
                <a:ea typeface="Arial" panose="020B0604020202020204" pitchFamily="34" charset="0"/>
              </a:rPr>
              <a:t>מקיחה</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דכתיבא</a:t>
            </a:r>
            <a:r>
              <a:rPr lang="he-IL" sz="2800" dirty="0">
                <a:effectLst/>
                <a:latin typeface="Arial" panose="020B0604020202020204" pitchFamily="34" charset="0"/>
                <a:ea typeface="Arial" panose="020B0604020202020204" pitchFamily="34" charset="0"/>
              </a:rPr>
              <a:t> ביה דהיינו כסף היכי </a:t>
            </a:r>
            <a:r>
              <a:rPr lang="he-IL" sz="2800" dirty="0" err="1">
                <a:effectLst/>
                <a:latin typeface="Arial" panose="020B0604020202020204" pitchFamily="34" charset="0"/>
                <a:ea typeface="Arial" panose="020B0604020202020204" pitchFamily="34" charset="0"/>
              </a:rPr>
              <a:t>הוה</a:t>
            </a:r>
            <a:r>
              <a:rPr lang="he-IL" sz="2800" dirty="0">
                <a:effectLst/>
                <a:latin typeface="Arial" panose="020B0604020202020204" pitchFamily="34" charset="0"/>
                <a:ea typeface="Arial" panose="020B0604020202020204" pitchFamily="34" charset="0"/>
              </a:rPr>
              <a:t> ס"ד </a:t>
            </a:r>
            <a:r>
              <a:rPr lang="he-IL" sz="2800" dirty="0" err="1">
                <a:effectLst/>
                <a:latin typeface="Arial" panose="020B0604020202020204" pitchFamily="34" charset="0"/>
                <a:ea typeface="Arial" panose="020B0604020202020204" pitchFamily="34" charset="0"/>
              </a:rPr>
              <a:t>דתקנה</a:t>
            </a:r>
            <a:r>
              <a:rPr lang="he-IL" sz="2800" dirty="0">
                <a:effectLst/>
                <a:latin typeface="Arial" panose="020B0604020202020204" pitchFamily="34" charset="0"/>
                <a:ea typeface="Arial" panose="020B0604020202020204" pitchFamily="34" charset="0"/>
              </a:rPr>
              <a:t> בחליפין </a:t>
            </a:r>
            <a:r>
              <a:rPr lang="he-IL" sz="2800" dirty="0" err="1">
                <a:effectLst/>
                <a:latin typeface="Arial" panose="020B0604020202020204" pitchFamily="34" charset="0"/>
                <a:ea typeface="Arial" panose="020B0604020202020204" pitchFamily="34" charset="0"/>
              </a:rPr>
              <a:t>דומיא</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דשדה</a:t>
            </a:r>
            <a:r>
              <a:rPr lang="he-IL" sz="2800" dirty="0">
                <a:effectLst/>
                <a:latin typeface="Arial" panose="020B0604020202020204" pitchFamily="34" charset="0"/>
                <a:ea typeface="Arial" panose="020B0604020202020204" pitchFamily="34" charset="0"/>
              </a:rPr>
              <a:t> </a:t>
            </a:r>
            <a:r>
              <a:rPr lang="he-IL" sz="2800" b="1" dirty="0">
                <a:effectLst/>
                <a:latin typeface="Arial" panose="020B0604020202020204" pitchFamily="34" charset="0"/>
                <a:ea typeface="Arial" panose="020B0604020202020204" pitchFamily="34" charset="0"/>
              </a:rPr>
              <a:t>דהא לא </a:t>
            </a:r>
            <a:r>
              <a:rPr lang="he-IL" sz="2800" b="1" dirty="0" err="1">
                <a:effectLst/>
                <a:latin typeface="Arial" panose="020B0604020202020204" pitchFamily="34" charset="0"/>
                <a:ea typeface="Arial" panose="020B0604020202020204" pitchFamily="34" charset="0"/>
              </a:rPr>
              <a:t>מקשינן</a:t>
            </a:r>
            <a:r>
              <a:rPr lang="he-IL" sz="2800" b="1" dirty="0">
                <a:effectLst/>
                <a:latin typeface="Arial" panose="020B0604020202020204" pitchFamily="34" charset="0"/>
                <a:ea typeface="Arial" panose="020B0604020202020204" pitchFamily="34" charset="0"/>
              </a:rPr>
              <a:t> </a:t>
            </a:r>
            <a:r>
              <a:rPr lang="he-IL" sz="2800" b="1" dirty="0" err="1">
                <a:effectLst/>
                <a:latin typeface="Arial" panose="020B0604020202020204" pitchFamily="34" charset="0"/>
                <a:ea typeface="Arial" panose="020B0604020202020204" pitchFamily="34" charset="0"/>
              </a:rPr>
              <a:t>אשה</a:t>
            </a:r>
            <a:r>
              <a:rPr lang="he-IL" sz="2800" b="1" dirty="0">
                <a:effectLst/>
                <a:latin typeface="Arial" panose="020B0604020202020204" pitchFamily="34" charset="0"/>
                <a:ea typeface="Arial" panose="020B0604020202020204" pitchFamily="34" charset="0"/>
              </a:rPr>
              <a:t> לשדה אלא </a:t>
            </a:r>
            <a:r>
              <a:rPr lang="he-IL" sz="2800" b="1" dirty="0" err="1">
                <a:effectLst/>
                <a:latin typeface="Arial" panose="020B0604020202020204" pitchFamily="34" charset="0"/>
                <a:ea typeface="Arial" panose="020B0604020202020204" pitchFamily="34" charset="0"/>
              </a:rPr>
              <a:t>קיחה</a:t>
            </a:r>
            <a:r>
              <a:rPr lang="he-IL" sz="2800" b="1" dirty="0">
                <a:effectLst/>
                <a:latin typeface="Arial" panose="020B0604020202020204" pitchFamily="34" charset="0"/>
                <a:ea typeface="Arial" panose="020B0604020202020204" pitchFamily="34" charset="0"/>
              </a:rPr>
              <a:t> </a:t>
            </a:r>
            <a:r>
              <a:rPr lang="he-IL" sz="2800" b="1" dirty="0" err="1">
                <a:effectLst/>
                <a:latin typeface="Arial" panose="020B0604020202020204" pitchFamily="34" charset="0"/>
                <a:ea typeface="Arial" panose="020B0604020202020204" pitchFamily="34" charset="0"/>
              </a:rPr>
              <a:t>דכתב</a:t>
            </a:r>
            <a:r>
              <a:rPr lang="he-IL" sz="2800" b="1" dirty="0">
                <a:effectLst/>
                <a:latin typeface="Arial" panose="020B0604020202020204" pitchFamily="34" charset="0"/>
                <a:ea typeface="Arial" panose="020B0604020202020204" pitchFamily="34" charset="0"/>
              </a:rPr>
              <a:t> באשה הוא </a:t>
            </a:r>
            <a:r>
              <a:rPr lang="he-IL" sz="2800" b="1" dirty="0" err="1">
                <a:effectLst/>
                <a:latin typeface="Arial" panose="020B0604020202020204" pitchFamily="34" charset="0"/>
                <a:ea typeface="Arial" panose="020B0604020202020204" pitchFamily="34" charset="0"/>
              </a:rPr>
              <a:t>דגמרינן</a:t>
            </a:r>
            <a:r>
              <a:rPr lang="he-IL" sz="2800" b="1" dirty="0">
                <a:effectLst/>
                <a:latin typeface="Arial" panose="020B0604020202020204" pitchFamily="34" charset="0"/>
                <a:ea typeface="Arial" panose="020B0604020202020204" pitchFamily="34" charset="0"/>
              </a:rPr>
              <a:t> שהוא לשון כסף</a:t>
            </a:r>
            <a:r>
              <a:rPr lang="he-IL" sz="2800" dirty="0">
                <a:effectLst/>
                <a:latin typeface="Arial" panose="020B0604020202020204" pitchFamily="34" charset="0"/>
                <a:ea typeface="Arial" panose="020B0604020202020204" pitchFamily="34" charset="0"/>
              </a:rPr>
              <a:t>, וכן הא </a:t>
            </a:r>
            <a:r>
              <a:rPr lang="he-IL" sz="2800" dirty="0" err="1">
                <a:effectLst/>
                <a:latin typeface="Arial" panose="020B0604020202020204" pitchFamily="34" charset="0"/>
                <a:ea typeface="Arial" panose="020B0604020202020204" pitchFamily="34" charset="0"/>
              </a:rPr>
              <a:t>דאמרי</a:t>
            </a:r>
            <a:r>
              <a:rPr lang="he-IL" sz="2800" dirty="0">
                <a:effectLst/>
                <a:latin typeface="Arial" panose="020B0604020202020204" pitchFamily="34" charset="0"/>
                <a:ea typeface="Arial" panose="020B0604020202020204" pitchFamily="34" charset="0"/>
              </a:rPr>
              <a:t>' חליפין </a:t>
            </a:r>
            <a:r>
              <a:rPr lang="he-IL" sz="2800" dirty="0" err="1">
                <a:effectLst/>
                <a:latin typeface="Arial" panose="020B0604020202020204" pitchFamily="34" charset="0"/>
                <a:ea typeface="Arial" panose="020B0604020202020204" pitchFamily="34" charset="0"/>
              </a:rPr>
              <a:t>איתנהו</a:t>
            </a:r>
            <a:r>
              <a:rPr lang="he-IL" sz="2800" dirty="0">
                <a:effectLst/>
                <a:latin typeface="Arial" panose="020B0604020202020204" pitchFamily="34" charset="0"/>
                <a:ea typeface="Arial" panose="020B0604020202020204" pitchFamily="34" charset="0"/>
              </a:rPr>
              <a:t> בפחות </a:t>
            </a:r>
            <a:r>
              <a:rPr lang="he-IL" sz="2800" dirty="0" err="1">
                <a:effectLst/>
                <a:latin typeface="Arial" panose="020B0604020202020204" pitchFamily="34" charset="0"/>
                <a:ea typeface="Arial" panose="020B0604020202020204" pitchFamily="34" charset="0"/>
              </a:rPr>
              <a:t>משו"פ</a:t>
            </a:r>
            <a:r>
              <a:rPr lang="he-IL" sz="2800" dirty="0">
                <a:effectLst/>
                <a:latin typeface="Arial" panose="020B0604020202020204" pitchFamily="34" charset="0"/>
                <a:ea typeface="Arial" panose="020B0604020202020204" pitchFamily="34" charset="0"/>
              </a:rPr>
              <a:t> ואשה בפחות </a:t>
            </a:r>
            <a:r>
              <a:rPr lang="he-IL" sz="2800" dirty="0" err="1">
                <a:effectLst/>
                <a:latin typeface="Arial" panose="020B0604020202020204" pitchFamily="34" charset="0"/>
                <a:ea typeface="Arial" panose="020B0604020202020204" pitchFamily="34" charset="0"/>
              </a:rPr>
              <a:t>משו"פ</a:t>
            </a:r>
            <a:r>
              <a:rPr lang="he-IL" sz="2800" dirty="0">
                <a:effectLst/>
                <a:latin typeface="Arial" panose="020B0604020202020204" pitchFamily="34" charset="0"/>
                <a:ea typeface="Arial" panose="020B0604020202020204" pitchFamily="34" charset="0"/>
              </a:rPr>
              <a:t> לא </a:t>
            </a:r>
            <a:r>
              <a:rPr lang="he-IL" sz="2800" dirty="0" err="1">
                <a:effectLst/>
                <a:latin typeface="Arial" panose="020B0604020202020204" pitchFamily="34" charset="0"/>
                <a:ea typeface="Arial" panose="020B0604020202020204" pitchFamily="34" charset="0"/>
              </a:rPr>
              <a:t>מיקניא</a:t>
            </a:r>
            <a:r>
              <a:rPr lang="he-IL" sz="2800" dirty="0">
                <a:effectLst/>
                <a:latin typeface="Arial" panose="020B0604020202020204" pitchFamily="34" charset="0"/>
                <a:ea typeface="Arial" panose="020B0604020202020204" pitchFamily="34" charset="0"/>
              </a:rPr>
              <a:t> נפשה </a:t>
            </a:r>
            <a:r>
              <a:rPr lang="he-IL" sz="2800" dirty="0" err="1">
                <a:effectLst/>
                <a:latin typeface="Arial" panose="020B0604020202020204" pitchFamily="34" charset="0"/>
                <a:ea typeface="Arial" panose="020B0604020202020204" pitchFamily="34" charset="0"/>
              </a:rPr>
              <a:t>ופרש"י</a:t>
            </a:r>
            <a:r>
              <a:rPr lang="he-IL" sz="2800" dirty="0">
                <a:effectLst/>
                <a:latin typeface="Arial" panose="020B0604020202020204" pitchFamily="34" charset="0"/>
                <a:ea typeface="Arial" panose="020B0604020202020204" pitchFamily="34" charset="0"/>
              </a:rPr>
              <a:t> ז"ל </a:t>
            </a:r>
            <a:r>
              <a:rPr lang="he-IL" sz="2800" dirty="0" err="1">
                <a:effectLst/>
                <a:latin typeface="Arial" panose="020B0604020202020204" pitchFamily="34" charset="0"/>
                <a:ea typeface="Arial" panose="020B0604020202020204" pitchFamily="34" charset="0"/>
              </a:rPr>
              <a:t>דגנאי</a:t>
            </a:r>
            <a:r>
              <a:rPr lang="he-IL" sz="2800" dirty="0">
                <a:effectLst/>
                <a:latin typeface="Arial" panose="020B0604020202020204" pitchFamily="34" charset="0"/>
                <a:ea typeface="Arial" panose="020B0604020202020204" pitchFamily="34" charset="0"/>
              </a:rPr>
              <a:t> הוא לה </a:t>
            </a:r>
            <a:r>
              <a:rPr lang="he-IL" sz="2800" dirty="0" err="1">
                <a:effectLst/>
                <a:latin typeface="Arial" panose="020B0604020202020204" pitchFamily="34" charset="0"/>
                <a:ea typeface="Arial" panose="020B0604020202020204" pitchFamily="34" charset="0"/>
              </a:rPr>
              <a:t>נימא</a:t>
            </a:r>
            <a:r>
              <a:rPr lang="he-IL" sz="2800" dirty="0">
                <a:effectLst/>
                <a:latin typeface="Arial" panose="020B0604020202020204" pitchFamily="34" charset="0"/>
                <a:ea typeface="Arial" panose="020B0604020202020204" pitchFamily="34" charset="0"/>
              </a:rPr>
              <a:t> בפחות </a:t>
            </a:r>
            <a:r>
              <a:rPr lang="he-IL" sz="2800" dirty="0" err="1">
                <a:effectLst/>
                <a:latin typeface="Arial" panose="020B0604020202020204" pitchFamily="34" charset="0"/>
                <a:ea typeface="Arial" panose="020B0604020202020204" pitchFamily="34" charset="0"/>
              </a:rPr>
              <a:t>משו"פ</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ליתנהו</a:t>
            </a:r>
            <a:r>
              <a:rPr lang="he-IL" sz="2800" dirty="0">
                <a:effectLst/>
                <a:latin typeface="Arial" panose="020B0604020202020204" pitchFamily="34" charset="0"/>
                <a:ea typeface="Arial" panose="020B0604020202020204" pitchFamily="34" charset="0"/>
              </a:rPr>
              <a:t> באשה </a:t>
            </a:r>
            <a:r>
              <a:rPr lang="he-IL" sz="2800" dirty="0" err="1">
                <a:effectLst/>
                <a:latin typeface="Arial" panose="020B0604020202020204" pitchFamily="34" charset="0"/>
                <a:ea typeface="Arial" panose="020B0604020202020204" pitchFamily="34" charset="0"/>
              </a:rPr>
              <a:t>בשו"פ</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איתנהו</a:t>
            </a:r>
            <a:r>
              <a:rPr lang="he-IL" sz="2800" dirty="0">
                <a:effectLst/>
                <a:latin typeface="Arial" panose="020B0604020202020204" pitchFamily="34" charset="0"/>
                <a:ea typeface="Arial" panose="020B0604020202020204" pitchFamily="34" charset="0"/>
              </a:rPr>
              <a:t>, דכיון </a:t>
            </a:r>
            <a:r>
              <a:rPr lang="he-IL" sz="2800" dirty="0" err="1">
                <a:effectLst/>
                <a:latin typeface="Arial" panose="020B0604020202020204" pitchFamily="34" charset="0"/>
                <a:ea typeface="Arial" panose="020B0604020202020204" pitchFamily="34" charset="0"/>
              </a:rPr>
              <a:t>דבפחות</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משו"פ</a:t>
            </a:r>
            <a:r>
              <a:rPr lang="he-IL" sz="2800" dirty="0">
                <a:effectLst/>
                <a:latin typeface="Arial" panose="020B0604020202020204" pitchFamily="34" charset="0"/>
                <a:ea typeface="Arial" panose="020B0604020202020204" pitchFamily="34" charset="0"/>
              </a:rPr>
              <a:t> לא </a:t>
            </a:r>
            <a:r>
              <a:rPr lang="he-IL" sz="2800" dirty="0" err="1">
                <a:effectLst/>
                <a:latin typeface="Arial" panose="020B0604020202020204" pitchFamily="34" charset="0"/>
                <a:ea typeface="Arial" panose="020B0604020202020204" pitchFamily="34" charset="0"/>
              </a:rPr>
              <a:t>נתבטלו</a:t>
            </a:r>
            <a:r>
              <a:rPr lang="he-IL" sz="2800" dirty="0">
                <a:effectLst/>
                <a:latin typeface="Arial" panose="020B0604020202020204" pitchFamily="34" charset="0"/>
                <a:ea typeface="Arial" panose="020B0604020202020204" pitchFamily="34" charset="0"/>
              </a:rPr>
              <a:t> מחמת פסול קנייתן אלא מחמת קפידתה של </a:t>
            </a:r>
            <a:r>
              <a:rPr lang="he-IL" sz="2800" dirty="0" err="1">
                <a:effectLst/>
                <a:latin typeface="Arial" panose="020B0604020202020204" pitchFamily="34" charset="0"/>
                <a:ea typeface="Arial" panose="020B0604020202020204" pitchFamily="34" charset="0"/>
              </a:rPr>
              <a:t>אשה</a:t>
            </a:r>
            <a:r>
              <a:rPr lang="he-IL" sz="2800" dirty="0">
                <a:effectLst/>
                <a:latin typeface="Arial" panose="020B0604020202020204" pitchFamily="34" charset="0"/>
                <a:ea typeface="Arial" panose="020B0604020202020204" pitchFamily="34" charset="0"/>
              </a:rPr>
              <a:t> כי אית בהו </a:t>
            </a:r>
            <a:r>
              <a:rPr lang="he-IL" sz="2800" dirty="0" err="1">
                <a:effectLst/>
                <a:latin typeface="Arial" panose="020B0604020202020204" pitchFamily="34" charset="0"/>
                <a:ea typeface="Arial" panose="020B0604020202020204" pitchFamily="34" charset="0"/>
              </a:rPr>
              <a:t>שו"פ</a:t>
            </a:r>
            <a:r>
              <a:rPr lang="he-IL" sz="2800" dirty="0">
                <a:effectLst/>
                <a:latin typeface="Arial" panose="020B0604020202020204" pitchFamily="34" charset="0"/>
                <a:ea typeface="Arial" panose="020B0604020202020204" pitchFamily="34" charset="0"/>
              </a:rPr>
              <a:t> דלא קפדה </a:t>
            </a:r>
            <a:r>
              <a:rPr lang="he-IL" sz="2800" dirty="0" err="1">
                <a:effectLst/>
                <a:latin typeface="Arial" panose="020B0604020202020204" pitchFamily="34" charset="0"/>
                <a:ea typeface="Arial" panose="020B0604020202020204" pitchFamily="34" charset="0"/>
              </a:rPr>
              <a:t>אמאי</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ליתנהו</a:t>
            </a:r>
            <a:r>
              <a:rPr lang="he-IL" sz="2800" dirty="0">
                <a:effectLst/>
                <a:latin typeface="Arial" panose="020B0604020202020204" pitchFamily="34" charset="0"/>
                <a:ea typeface="Arial" panose="020B0604020202020204" pitchFamily="34" charset="0"/>
              </a:rPr>
              <a:t> בה, </a:t>
            </a:r>
            <a:r>
              <a:rPr lang="he-IL" sz="2800" b="1" dirty="0">
                <a:effectLst/>
                <a:latin typeface="Arial" panose="020B0604020202020204" pitchFamily="34" charset="0"/>
                <a:ea typeface="Arial" panose="020B0604020202020204" pitchFamily="34" charset="0"/>
              </a:rPr>
              <a:t>ויש לתרץ </a:t>
            </a:r>
            <a:r>
              <a:rPr lang="he-IL" sz="2800" b="1" dirty="0" err="1">
                <a:effectLst/>
                <a:latin typeface="Arial" panose="020B0604020202020204" pitchFamily="34" charset="0"/>
                <a:ea typeface="Arial" panose="020B0604020202020204" pitchFamily="34" charset="0"/>
              </a:rPr>
              <a:t>דמעיקרא</a:t>
            </a:r>
            <a:r>
              <a:rPr lang="he-IL" sz="2800" b="1" dirty="0">
                <a:effectLst/>
                <a:latin typeface="Arial" panose="020B0604020202020204" pitchFamily="34" charset="0"/>
                <a:ea typeface="Arial" panose="020B0604020202020204" pitchFamily="34" charset="0"/>
              </a:rPr>
              <a:t> סבר </a:t>
            </a:r>
            <a:r>
              <a:rPr lang="he-IL" sz="2800" b="1" dirty="0" err="1">
                <a:effectLst/>
                <a:latin typeface="Arial" panose="020B0604020202020204" pitchFamily="34" charset="0"/>
                <a:ea typeface="Arial" panose="020B0604020202020204" pitchFamily="34" charset="0"/>
              </a:rPr>
              <a:t>דחליפין</a:t>
            </a:r>
            <a:r>
              <a:rPr lang="he-IL" sz="2800" b="1" dirty="0">
                <a:effectLst/>
                <a:latin typeface="Arial" panose="020B0604020202020204" pitchFamily="34" charset="0"/>
                <a:ea typeface="Arial" panose="020B0604020202020204" pitchFamily="34" charset="0"/>
              </a:rPr>
              <a:t> בכלל </a:t>
            </a:r>
            <a:r>
              <a:rPr lang="he-IL" sz="2800" b="1" dirty="0" err="1">
                <a:effectLst/>
                <a:latin typeface="Arial" panose="020B0604020202020204" pitchFamily="34" charset="0"/>
                <a:ea typeface="Arial" panose="020B0604020202020204" pitchFamily="34" charset="0"/>
              </a:rPr>
              <a:t>קיחה</a:t>
            </a:r>
            <a:r>
              <a:rPr lang="he-IL" sz="2800" b="1" dirty="0">
                <a:effectLst/>
                <a:latin typeface="Arial" panose="020B0604020202020204" pitchFamily="34" charset="0"/>
                <a:ea typeface="Arial" panose="020B0604020202020204" pitchFamily="34" charset="0"/>
              </a:rPr>
              <a:t> הם ומדין כסף הוא שריבה אותם הכתוב דכל כסף חליפין הם</a:t>
            </a:r>
            <a:r>
              <a:rPr lang="he-IL" sz="2800" dirty="0">
                <a:effectLst/>
                <a:latin typeface="Arial" panose="020B0604020202020204" pitchFamily="34" charset="0"/>
                <a:ea typeface="Arial" panose="020B0604020202020204" pitchFamily="34" charset="0"/>
              </a:rPr>
              <a:t> שמחליף בהם הקרקע וקונה אף חליפין כן א"כ בכלל </a:t>
            </a:r>
            <a:r>
              <a:rPr lang="he-IL" sz="2800" dirty="0" err="1">
                <a:effectLst/>
                <a:latin typeface="Arial" panose="020B0604020202020204" pitchFamily="34" charset="0"/>
                <a:ea typeface="Arial" panose="020B0604020202020204" pitchFamily="34" charset="0"/>
              </a:rPr>
              <a:t>קיחה</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דשדה</a:t>
            </a:r>
            <a:r>
              <a:rPr lang="he-IL" sz="2800" dirty="0">
                <a:effectLst/>
                <a:latin typeface="Arial" panose="020B0604020202020204" pitchFamily="34" charset="0"/>
                <a:ea typeface="Arial" panose="020B0604020202020204" pitchFamily="34" charset="0"/>
              </a:rPr>
              <a:t> עפרון הם ואשה נמי תקנה בהן, ומפרקי' כיון </a:t>
            </a:r>
            <a:r>
              <a:rPr lang="he-IL" sz="2800" dirty="0" err="1">
                <a:effectLst/>
                <a:latin typeface="Arial" panose="020B0604020202020204" pitchFamily="34" charset="0"/>
                <a:ea typeface="Arial" panose="020B0604020202020204" pitchFamily="34" charset="0"/>
              </a:rPr>
              <a:t>דאשכחן</a:t>
            </a:r>
            <a:r>
              <a:rPr lang="he-IL" sz="2800" dirty="0">
                <a:effectLst/>
                <a:latin typeface="Arial" panose="020B0604020202020204" pitchFamily="34" charset="0"/>
                <a:ea typeface="Arial" panose="020B0604020202020204" pitchFamily="34" charset="0"/>
              </a:rPr>
              <a:t> חליפין בפחות </a:t>
            </a:r>
            <a:r>
              <a:rPr lang="he-IL" sz="2800" dirty="0" err="1">
                <a:effectLst/>
                <a:latin typeface="Arial" panose="020B0604020202020204" pitchFamily="34" charset="0"/>
                <a:ea typeface="Arial" panose="020B0604020202020204" pitchFamily="34" charset="0"/>
              </a:rPr>
              <a:t>משו"פ</a:t>
            </a:r>
            <a:r>
              <a:rPr lang="he-IL" sz="2800" dirty="0">
                <a:effectLst/>
                <a:latin typeface="Arial" panose="020B0604020202020204" pitchFamily="34" charset="0"/>
                <a:ea typeface="Arial" panose="020B0604020202020204" pitchFamily="34" charset="0"/>
              </a:rPr>
              <a:t> על </a:t>
            </a:r>
            <a:r>
              <a:rPr lang="he-IL" sz="2800" dirty="0" err="1">
                <a:effectLst/>
                <a:latin typeface="Arial" panose="020B0604020202020204" pitchFamily="34" charset="0"/>
                <a:ea typeface="Arial" panose="020B0604020202020204" pitchFamily="34" charset="0"/>
              </a:rPr>
              <a:t>כרחין</a:t>
            </a:r>
            <a:r>
              <a:rPr lang="he-IL" sz="2800" dirty="0">
                <a:effectLst/>
                <a:latin typeface="Arial" panose="020B0604020202020204" pitchFamily="34" charset="0"/>
                <a:ea typeface="Arial" panose="020B0604020202020204" pitchFamily="34" charset="0"/>
              </a:rPr>
              <a:t> לא מדין כסף הן </a:t>
            </a:r>
            <a:r>
              <a:rPr lang="he-IL" sz="2800" dirty="0" err="1">
                <a:effectLst/>
                <a:latin typeface="Arial" panose="020B0604020202020204" pitchFamily="34" charset="0"/>
                <a:ea typeface="Arial" panose="020B0604020202020204" pitchFamily="34" charset="0"/>
              </a:rPr>
              <a:t>קונין</a:t>
            </a:r>
            <a:r>
              <a:rPr lang="he-IL" sz="2800" dirty="0">
                <a:effectLst/>
                <a:latin typeface="Arial" panose="020B0604020202020204" pitchFamily="34" charset="0"/>
                <a:ea typeface="Arial" panose="020B0604020202020204" pitchFamily="34" charset="0"/>
              </a:rPr>
              <a:t> שאין כסף קונה בפחות </a:t>
            </a:r>
            <a:r>
              <a:rPr lang="he-IL" sz="2800" dirty="0" err="1">
                <a:effectLst/>
                <a:latin typeface="Arial" panose="020B0604020202020204" pitchFamily="34" charset="0"/>
                <a:ea typeface="Arial" panose="020B0604020202020204" pitchFamily="34" charset="0"/>
              </a:rPr>
              <a:t>משו"פ</a:t>
            </a:r>
            <a:r>
              <a:rPr lang="he-IL" sz="2800" dirty="0">
                <a:effectLst/>
                <a:latin typeface="Arial" panose="020B0604020202020204" pitchFamily="34" charset="0"/>
                <a:ea typeface="Arial" panose="020B0604020202020204" pitchFamily="34" charset="0"/>
              </a:rPr>
              <a:t> אלא קניה אחרת היא שחדשה תורה שאינה בכלל כסף ואשה לא אמרה בה תורה קניה אלא כסף הלכך אין חליפין </a:t>
            </a:r>
            <a:r>
              <a:rPr lang="he-IL" sz="2800" dirty="0" err="1">
                <a:effectLst/>
                <a:latin typeface="Arial" panose="020B0604020202020204" pitchFamily="34" charset="0"/>
                <a:ea typeface="Arial" panose="020B0604020202020204" pitchFamily="34" charset="0"/>
              </a:rPr>
              <a:t>קונין</a:t>
            </a:r>
            <a:r>
              <a:rPr lang="he-IL" sz="2800" dirty="0">
                <a:effectLst/>
                <a:latin typeface="Arial" panose="020B0604020202020204" pitchFamily="34" charset="0"/>
                <a:ea typeface="Arial" panose="020B0604020202020204" pitchFamily="34" charset="0"/>
              </a:rPr>
              <a:t> בה, והטעם הזה מספיק אפי' לחזקה שלא עלה על דעת לרבות באשה קניות שבשדה אלא שהיה סבור שיקנו חליפין מדין כסף, </a:t>
            </a:r>
            <a:r>
              <a:rPr lang="he-IL" sz="2800" b="1" dirty="0" err="1">
                <a:effectLst/>
                <a:latin typeface="Arial" panose="020B0604020202020204" pitchFamily="34" charset="0"/>
                <a:ea typeface="Arial" panose="020B0604020202020204" pitchFamily="34" charset="0"/>
              </a:rPr>
              <a:t>וקשיא</a:t>
            </a:r>
            <a:r>
              <a:rPr lang="he-IL" sz="2800" b="1" dirty="0">
                <a:effectLst/>
                <a:latin typeface="Arial" panose="020B0604020202020204" pitchFamily="34" charset="0"/>
                <a:ea typeface="Arial" panose="020B0604020202020204" pitchFamily="34" charset="0"/>
              </a:rPr>
              <a:t> לי </a:t>
            </a:r>
            <a:r>
              <a:rPr lang="he-IL" sz="2800" b="1" dirty="0" err="1">
                <a:effectLst/>
                <a:latin typeface="Arial" panose="020B0604020202020204" pitchFamily="34" charset="0"/>
                <a:ea typeface="Arial" panose="020B0604020202020204" pitchFamily="34" charset="0"/>
              </a:rPr>
              <a:t>דא"כ</a:t>
            </a:r>
            <a:r>
              <a:rPr lang="he-IL" sz="2800" b="1" dirty="0">
                <a:effectLst/>
                <a:latin typeface="Arial" panose="020B0604020202020204" pitchFamily="34" charset="0"/>
                <a:ea typeface="Arial" panose="020B0604020202020204" pitchFamily="34" charset="0"/>
              </a:rPr>
              <a:t> למאי </a:t>
            </a:r>
            <a:r>
              <a:rPr lang="he-IL" sz="2800" b="1" dirty="0" err="1">
                <a:effectLst/>
                <a:latin typeface="Arial" panose="020B0604020202020204" pitchFamily="34" charset="0"/>
                <a:ea typeface="Arial" panose="020B0604020202020204" pitchFamily="34" charset="0"/>
              </a:rPr>
              <a:t>אצטריך</a:t>
            </a:r>
            <a:r>
              <a:rPr lang="he-IL" sz="2800" b="1" dirty="0">
                <a:effectLst/>
                <a:latin typeface="Arial" panose="020B0604020202020204" pitchFamily="34" charset="0"/>
                <a:ea typeface="Arial" panose="020B0604020202020204" pitchFamily="34" charset="0"/>
              </a:rPr>
              <a:t> </a:t>
            </a:r>
            <a:r>
              <a:rPr lang="he-IL" sz="2800" b="1" dirty="0" err="1">
                <a:effectLst/>
                <a:latin typeface="Arial" panose="020B0604020202020204" pitchFamily="34" charset="0"/>
                <a:ea typeface="Arial" panose="020B0604020202020204" pitchFamily="34" charset="0"/>
              </a:rPr>
              <a:t>לאסוקי</a:t>
            </a:r>
            <a:r>
              <a:rPr lang="he-IL" sz="2800" b="1" dirty="0">
                <a:effectLst/>
                <a:latin typeface="Arial" panose="020B0604020202020204" pitchFamily="34" charset="0"/>
                <a:ea typeface="Arial" panose="020B0604020202020204" pitchFamily="34" charset="0"/>
              </a:rPr>
              <a:t> </a:t>
            </a:r>
            <a:r>
              <a:rPr lang="he-IL" sz="2800" b="1" dirty="0" err="1">
                <a:effectLst/>
                <a:latin typeface="Arial" panose="020B0604020202020204" pitchFamily="34" charset="0"/>
                <a:ea typeface="Arial" panose="020B0604020202020204" pitchFamily="34" charset="0"/>
              </a:rPr>
              <a:t>במלתיה</a:t>
            </a:r>
            <a:r>
              <a:rPr lang="he-IL" sz="2800" b="1" dirty="0">
                <a:effectLst/>
                <a:latin typeface="Arial" panose="020B0604020202020204" pitchFamily="34" charset="0"/>
                <a:ea typeface="Arial" panose="020B0604020202020204" pitchFamily="34" charset="0"/>
              </a:rPr>
              <a:t> ואשה בפחות </a:t>
            </a:r>
            <a:r>
              <a:rPr lang="he-IL" sz="2800" b="1" dirty="0" err="1">
                <a:effectLst/>
                <a:latin typeface="Arial" panose="020B0604020202020204" pitchFamily="34" charset="0"/>
                <a:ea typeface="Arial" panose="020B0604020202020204" pitchFamily="34" charset="0"/>
              </a:rPr>
              <a:t>משו"פ</a:t>
            </a:r>
            <a:r>
              <a:rPr lang="he-IL" sz="2800" b="1" dirty="0">
                <a:effectLst/>
                <a:latin typeface="Arial" panose="020B0604020202020204" pitchFamily="34" charset="0"/>
                <a:ea typeface="Arial" panose="020B0604020202020204" pitchFamily="34" charset="0"/>
              </a:rPr>
              <a:t> לא </a:t>
            </a:r>
            <a:r>
              <a:rPr lang="he-IL" sz="2800" b="1" dirty="0" err="1">
                <a:effectLst/>
                <a:latin typeface="Arial" panose="020B0604020202020204" pitchFamily="34" charset="0"/>
                <a:ea typeface="Arial" panose="020B0604020202020204" pitchFamily="34" charset="0"/>
              </a:rPr>
              <a:t>מקניא</a:t>
            </a:r>
            <a:r>
              <a:rPr lang="he-IL" sz="2800" b="1" dirty="0">
                <a:effectLst/>
                <a:latin typeface="Arial" panose="020B0604020202020204" pitchFamily="34" charset="0"/>
                <a:ea typeface="Arial" panose="020B0604020202020204" pitchFamily="34" charset="0"/>
              </a:rPr>
              <a:t> </a:t>
            </a:r>
            <a:r>
              <a:rPr lang="he-IL" sz="2800" dirty="0">
                <a:effectLst/>
                <a:latin typeface="Arial" panose="020B0604020202020204" pitchFamily="34" charset="0"/>
                <a:ea typeface="Arial" panose="020B0604020202020204" pitchFamily="34" charset="0"/>
              </a:rPr>
              <a:t>דהא אפילו כי מקני' בפחות </a:t>
            </a:r>
            <a:r>
              <a:rPr lang="he-IL" sz="2800" dirty="0" err="1">
                <a:effectLst/>
                <a:latin typeface="Arial" panose="020B0604020202020204" pitchFamily="34" charset="0"/>
                <a:ea typeface="Arial" panose="020B0604020202020204" pitchFamily="34" charset="0"/>
              </a:rPr>
              <a:t>משו"פ</a:t>
            </a:r>
            <a:r>
              <a:rPr lang="he-IL" sz="2800" dirty="0">
                <a:effectLst/>
                <a:latin typeface="Arial" panose="020B0604020202020204" pitchFamily="34" charset="0"/>
                <a:ea typeface="Arial" panose="020B0604020202020204" pitchFamily="34" charset="0"/>
              </a:rPr>
              <a:t> נמי לא </a:t>
            </a:r>
            <a:r>
              <a:rPr lang="he-IL" sz="2800" dirty="0" err="1">
                <a:effectLst/>
                <a:latin typeface="Arial" panose="020B0604020202020204" pitchFamily="34" charset="0"/>
                <a:ea typeface="Arial" panose="020B0604020202020204" pitchFamily="34" charset="0"/>
              </a:rPr>
              <a:t>מיקניא</a:t>
            </a:r>
            <a:r>
              <a:rPr lang="he-IL" sz="2800" dirty="0">
                <a:effectLst/>
                <a:latin typeface="Arial" panose="020B0604020202020204" pitchFamily="34" charset="0"/>
                <a:ea typeface="Arial" panose="020B0604020202020204" pitchFamily="34" charset="0"/>
              </a:rPr>
              <a:t> בחליפין דהא כיון דלא מדין כסף הן </a:t>
            </a:r>
            <a:r>
              <a:rPr lang="he-IL" sz="2800" dirty="0" err="1">
                <a:effectLst/>
                <a:latin typeface="Arial" panose="020B0604020202020204" pitchFamily="34" charset="0"/>
                <a:ea typeface="Arial" panose="020B0604020202020204" pitchFamily="34" charset="0"/>
              </a:rPr>
              <a:t>קונין</a:t>
            </a:r>
            <a:r>
              <a:rPr lang="he-IL" sz="2800" dirty="0">
                <a:effectLst/>
                <a:latin typeface="Arial" panose="020B0604020202020204" pitchFamily="34" charset="0"/>
                <a:ea typeface="Arial" panose="020B0604020202020204" pitchFamily="34" charset="0"/>
              </a:rPr>
              <a:t> מנן </a:t>
            </a:r>
            <a:r>
              <a:rPr lang="he-IL" sz="2800" dirty="0" err="1">
                <a:effectLst/>
                <a:latin typeface="Arial" panose="020B0604020202020204" pitchFamily="34" charset="0"/>
                <a:ea typeface="Arial" panose="020B0604020202020204" pitchFamily="34" charset="0"/>
              </a:rPr>
              <a:t>אתיאן</a:t>
            </a:r>
            <a:r>
              <a:rPr lang="he-IL" sz="2800" dirty="0">
                <a:effectLst/>
                <a:latin typeface="Arial" panose="020B0604020202020204" pitchFamily="34" charset="0"/>
                <a:ea typeface="Arial" panose="020B0604020202020204" pitchFamily="34" charset="0"/>
              </a:rPr>
              <a:t> באשה.</a:t>
            </a:r>
            <a:br>
              <a:rPr lang="en-US" sz="2800" dirty="0">
                <a:effectLst/>
                <a:latin typeface="Arial" panose="020B0604020202020204" pitchFamily="34" charset="0"/>
                <a:ea typeface="Arial" panose="020B0604020202020204" pitchFamily="34" charset="0"/>
              </a:rPr>
            </a:br>
            <a:r>
              <a:rPr lang="he-IL" sz="2800" b="1" dirty="0">
                <a:effectLst/>
                <a:latin typeface="Arial" panose="020B0604020202020204" pitchFamily="34" charset="0"/>
                <a:ea typeface="Arial" panose="020B0604020202020204" pitchFamily="34" charset="0"/>
              </a:rPr>
              <a:t>ונ"ל </a:t>
            </a:r>
            <a:r>
              <a:rPr lang="he-IL" sz="2800" b="1" dirty="0" err="1">
                <a:effectLst/>
                <a:latin typeface="Arial" panose="020B0604020202020204" pitchFamily="34" charset="0"/>
                <a:ea typeface="Arial" panose="020B0604020202020204" pitchFamily="34" charset="0"/>
              </a:rPr>
              <a:t>דמעיקרא</a:t>
            </a:r>
            <a:r>
              <a:rPr lang="he-IL" sz="2800" b="1" dirty="0">
                <a:effectLst/>
                <a:latin typeface="Arial" panose="020B0604020202020204" pitchFamily="34" charset="0"/>
                <a:ea typeface="Arial" panose="020B0604020202020204" pitchFamily="34" charset="0"/>
              </a:rPr>
              <a:t> כי אמרי' כיון </a:t>
            </a:r>
            <a:r>
              <a:rPr lang="he-IL" sz="2800" b="1" dirty="0" err="1">
                <a:effectLst/>
                <a:latin typeface="Arial" panose="020B0604020202020204" pitchFamily="34" charset="0"/>
                <a:ea typeface="Arial" panose="020B0604020202020204" pitchFamily="34" charset="0"/>
              </a:rPr>
              <a:t>דגמרינן</a:t>
            </a:r>
            <a:r>
              <a:rPr lang="he-IL" sz="2800" b="1" dirty="0">
                <a:effectLst/>
                <a:latin typeface="Arial" panose="020B0604020202020204" pitchFamily="34" charset="0"/>
                <a:ea typeface="Arial" panose="020B0604020202020204" pitchFamily="34" charset="0"/>
              </a:rPr>
              <a:t> משדה עפרון מה שדה עפרון </a:t>
            </a:r>
            <a:r>
              <a:rPr lang="he-IL" sz="2800" b="1" dirty="0" err="1">
                <a:effectLst/>
                <a:latin typeface="Arial" panose="020B0604020202020204" pitchFamily="34" charset="0"/>
                <a:ea typeface="Arial" panose="020B0604020202020204" pitchFamily="34" charset="0"/>
              </a:rPr>
              <a:t>מיקני</a:t>
            </a:r>
            <a:r>
              <a:rPr lang="he-IL" sz="2800" b="1" dirty="0">
                <a:effectLst/>
                <a:latin typeface="Arial" panose="020B0604020202020204" pitchFamily="34" charset="0"/>
                <a:ea typeface="Arial" panose="020B0604020202020204" pitchFamily="34" charset="0"/>
              </a:rPr>
              <a:t> בחליפין </a:t>
            </a:r>
            <a:r>
              <a:rPr lang="he-IL" sz="2800" b="1" dirty="0" err="1">
                <a:effectLst/>
                <a:latin typeface="Arial" panose="020B0604020202020204" pitchFamily="34" charset="0"/>
                <a:ea typeface="Arial" panose="020B0604020202020204" pitchFamily="34" charset="0"/>
              </a:rPr>
              <a:t>כו</a:t>
            </a:r>
            <a:r>
              <a:rPr lang="he-IL" sz="2800" b="1" dirty="0">
                <a:effectLst/>
                <a:latin typeface="Arial" panose="020B0604020202020204" pitchFamily="34" charset="0"/>
                <a:ea typeface="Arial" panose="020B0604020202020204" pitchFamily="34" charset="0"/>
              </a:rPr>
              <a:t>' ואמרי' נמי ואימא הכי נמי לאו </a:t>
            </a:r>
            <a:r>
              <a:rPr lang="he-IL" sz="2800" b="1" dirty="0" err="1">
                <a:effectLst/>
                <a:latin typeface="Arial" panose="020B0604020202020204" pitchFamily="34" charset="0"/>
                <a:ea typeface="Arial" panose="020B0604020202020204" pitchFamily="34" charset="0"/>
              </a:rPr>
              <a:t>למימרא</a:t>
            </a:r>
            <a:r>
              <a:rPr lang="he-IL" sz="2800" b="1" dirty="0">
                <a:effectLst/>
                <a:latin typeface="Arial" panose="020B0604020202020204" pitchFamily="34" charset="0"/>
                <a:ea typeface="Arial" panose="020B0604020202020204" pitchFamily="34" charset="0"/>
              </a:rPr>
              <a:t> </a:t>
            </a:r>
            <a:r>
              <a:rPr lang="he-IL" sz="2800" b="1" dirty="0" err="1">
                <a:effectLst/>
                <a:latin typeface="Arial" panose="020B0604020202020204" pitchFamily="34" charset="0"/>
                <a:ea typeface="Arial" panose="020B0604020202020204" pitchFamily="34" charset="0"/>
              </a:rPr>
              <a:t>דסבירא</a:t>
            </a:r>
            <a:r>
              <a:rPr lang="he-IL" sz="2800" b="1" dirty="0">
                <a:effectLst/>
                <a:latin typeface="Arial" panose="020B0604020202020204" pitchFamily="34" charset="0"/>
                <a:ea typeface="Arial" panose="020B0604020202020204" pitchFamily="34" charset="0"/>
              </a:rPr>
              <a:t> לן </a:t>
            </a:r>
            <a:r>
              <a:rPr lang="he-IL" sz="2800" b="1" dirty="0" err="1">
                <a:effectLst/>
                <a:latin typeface="Arial" panose="020B0604020202020204" pitchFamily="34" charset="0"/>
                <a:ea typeface="Arial" panose="020B0604020202020204" pitchFamily="34" charset="0"/>
              </a:rPr>
              <a:t>דאשה</a:t>
            </a:r>
            <a:r>
              <a:rPr lang="he-IL" sz="2800" b="1" dirty="0">
                <a:effectLst/>
                <a:latin typeface="Arial" panose="020B0604020202020204" pitchFamily="34" charset="0"/>
                <a:ea typeface="Arial" panose="020B0604020202020204" pitchFamily="34" charset="0"/>
              </a:rPr>
              <a:t> לשדה </a:t>
            </a:r>
            <a:r>
              <a:rPr lang="he-IL" sz="2800" b="1" dirty="0" err="1">
                <a:effectLst/>
                <a:latin typeface="Arial" panose="020B0604020202020204" pitchFamily="34" charset="0"/>
                <a:ea typeface="Arial" panose="020B0604020202020204" pitchFamily="34" charset="0"/>
              </a:rPr>
              <a:t>מקשינן</a:t>
            </a:r>
            <a:r>
              <a:rPr lang="he-IL" sz="2800" b="1" dirty="0">
                <a:effectLst/>
                <a:latin typeface="Arial" panose="020B0604020202020204" pitchFamily="34" charset="0"/>
                <a:ea typeface="Arial" panose="020B0604020202020204" pitchFamily="34" charset="0"/>
              </a:rPr>
              <a:t> אלא הכי </a:t>
            </a:r>
            <a:r>
              <a:rPr lang="he-IL" sz="2800" b="1" dirty="0" err="1">
                <a:effectLst/>
                <a:latin typeface="Arial" panose="020B0604020202020204" pitchFamily="34" charset="0"/>
                <a:ea typeface="Arial" panose="020B0604020202020204" pitchFamily="34" charset="0"/>
              </a:rPr>
              <a:t>קאמר</a:t>
            </a:r>
            <a:r>
              <a:rPr lang="he-IL" sz="2800" b="1" dirty="0">
                <a:effectLst/>
                <a:latin typeface="Arial" panose="020B0604020202020204" pitchFamily="34" charset="0"/>
                <a:ea typeface="Arial" panose="020B0604020202020204" pitchFamily="34" charset="0"/>
              </a:rPr>
              <a:t> כיון </a:t>
            </a:r>
            <a:r>
              <a:rPr lang="he-IL" sz="2800" b="1" dirty="0" err="1">
                <a:effectLst/>
                <a:latin typeface="Arial" panose="020B0604020202020204" pitchFamily="34" charset="0"/>
                <a:ea typeface="Arial" panose="020B0604020202020204" pitchFamily="34" charset="0"/>
              </a:rPr>
              <a:t>דכסף</a:t>
            </a:r>
            <a:r>
              <a:rPr lang="he-IL" sz="2800" b="1" dirty="0">
                <a:effectLst/>
                <a:latin typeface="Arial" panose="020B0604020202020204" pitchFamily="34" charset="0"/>
                <a:ea typeface="Arial" panose="020B0604020202020204" pitchFamily="34" charset="0"/>
              </a:rPr>
              <a:t> </a:t>
            </a:r>
            <a:r>
              <a:rPr lang="he-IL" sz="2800" b="1" dirty="0" err="1">
                <a:effectLst/>
                <a:latin typeface="Arial" panose="020B0604020202020204" pitchFamily="34" charset="0"/>
                <a:ea typeface="Arial" panose="020B0604020202020204" pitchFamily="34" charset="0"/>
              </a:rPr>
              <a:t>דאשה</a:t>
            </a:r>
            <a:r>
              <a:rPr lang="he-IL" sz="2800" b="1" dirty="0">
                <a:effectLst/>
                <a:latin typeface="Arial" panose="020B0604020202020204" pitchFamily="34" charset="0"/>
                <a:ea typeface="Arial" panose="020B0604020202020204" pitchFamily="34" charset="0"/>
              </a:rPr>
              <a:t> מכסף </a:t>
            </a:r>
            <a:r>
              <a:rPr lang="he-IL" sz="2800" b="1" dirty="0" err="1">
                <a:effectLst/>
                <a:latin typeface="Arial" panose="020B0604020202020204" pitchFamily="34" charset="0"/>
                <a:ea typeface="Arial" panose="020B0604020202020204" pitchFamily="34" charset="0"/>
              </a:rPr>
              <a:t>דשדה</a:t>
            </a:r>
            <a:r>
              <a:rPr lang="he-IL" sz="2800" b="1" dirty="0">
                <a:effectLst/>
                <a:latin typeface="Arial" panose="020B0604020202020204" pitchFamily="34" charset="0"/>
                <a:ea typeface="Arial" panose="020B0604020202020204" pitchFamily="34" charset="0"/>
              </a:rPr>
              <a:t> </a:t>
            </a:r>
            <a:r>
              <a:rPr lang="he-IL" sz="2800" b="1" dirty="0" err="1">
                <a:effectLst/>
                <a:latin typeface="Arial" panose="020B0604020202020204" pitchFamily="34" charset="0"/>
                <a:ea typeface="Arial" panose="020B0604020202020204" pitchFamily="34" charset="0"/>
              </a:rPr>
              <a:t>גמרינן</a:t>
            </a:r>
            <a:r>
              <a:rPr lang="he-IL" sz="2800" b="1" dirty="0">
                <a:effectLst/>
                <a:latin typeface="Arial" panose="020B0604020202020204" pitchFamily="34" charset="0"/>
                <a:ea typeface="Arial" panose="020B0604020202020204" pitchFamily="34" charset="0"/>
              </a:rPr>
              <a:t> </a:t>
            </a:r>
            <a:r>
              <a:rPr lang="he-IL" sz="2800" b="1" dirty="0" err="1">
                <a:effectLst/>
                <a:latin typeface="Arial" panose="020B0604020202020204" pitchFamily="34" charset="0"/>
                <a:ea typeface="Arial" panose="020B0604020202020204" pitchFamily="34" charset="0"/>
              </a:rPr>
              <a:t>אלמא</a:t>
            </a:r>
            <a:r>
              <a:rPr lang="he-IL" sz="2800" b="1" dirty="0">
                <a:effectLst/>
                <a:latin typeface="Arial" panose="020B0604020202020204" pitchFamily="34" charset="0"/>
                <a:ea typeface="Arial" panose="020B0604020202020204" pitchFamily="34" charset="0"/>
              </a:rPr>
              <a:t> קניית </a:t>
            </a:r>
            <a:r>
              <a:rPr lang="he-IL" sz="2800" b="1" dirty="0" err="1">
                <a:effectLst/>
                <a:latin typeface="Arial" panose="020B0604020202020204" pitchFamily="34" charset="0"/>
                <a:ea typeface="Arial" panose="020B0604020202020204" pitchFamily="34" charset="0"/>
              </a:rPr>
              <a:t>אשה</a:t>
            </a:r>
            <a:r>
              <a:rPr lang="he-IL" sz="2800" b="1" dirty="0">
                <a:effectLst/>
                <a:latin typeface="Arial" panose="020B0604020202020204" pitchFamily="34" charset="0"/>
                <a:ea typeface="Arial" panose="020B0604020202020204" pitchFamily="34" charset="0"/>
              </a:rPr>
              <a:t> כקניית שדה </a:t>
            </a:r>
            <a:r>
              <a:rPr lang="he-IL" sz="2800" b="1" u="sng" dirty="0">
                <a:effectLst/>
                <a:latin typeface="Arial" panose="020B0604020202020204" pitchFamily="34" charset="0"/>
                <a:ea typeface="Arial" panose="020B0604020202020204" pitchFamily="34" charset="0"/>
              </a:rPr>
              <a:t>וכיון </a:t>
            </a:r>
            <a:r>
              <a:rPr lang="he-IL" sz="2800" b="1" u="sng" dirty="0" err="1">
                <a:effectLst/>
                <a:latin typeface="Arial" panose="020B0604020202020204" pitchFamily="34" charset="0"/>
                <a:ea typeface="Arial" panose="020B0604020202020204" pitchFamily="34" charset="0"/>
              </a:rPr>
              <a:t>דאשכחן</a:t>
            </a:r>
            <a:r>
              <a:rPr lang="he-IL" sz="2800" b="1" u="sng" dirty="0">
                <a:effectLst/>
                <a:latin typeface="Arial" panose="020B0604020202020204" pitchFamily="34" charset="0"/>
                <a:ea typeface="Arial" panose="020B0604020202020204" pitchFamily="34" charset="0"/>
              </a:rPr>
              <a:t> להו </a:t>
            </a:r>
            <a:r>
              <a:rPr lang="he-IL" sz="2800" b="1" u="sng" dirty="0" err="1">
                <a:effectLst/>
                <a:latin typeface="Arial" panose="020B0604020202020204" pitchFamily="34" charset="0"/>
                <a:ea typeface="Arial" panose="020B0604020202020204" pitchFamily="34" charset="0"/>
              </a:rPr>
              <a:t>דהוקשו</a:t>
            </a:r>
            <a:r>
              <a:rPr lang="he-IL" sz="2800" b="1" u="sng" dirty="0">
                <a:effectLst/>
                <a:latin typeface="Arial" panose="020B0604020202020204" pitchFamily="34" charset="0"/>
                <a:ea typeface="Arial" panose="020B0604020202020204" pitchFamily="34" charset="0"/>
              </a:rPr>
              <a:t> קצת קניותיהן אף אנו נאמר לכל שאר הקניות שבשדה שיהיו נוהגות כן באשה</a:t>
            </a:r>
            <a:r>
              <a:rPr lang="he-IL" sz="2800" b="1" dirty="0">
                <a:effectLst/>
                <a:latin typeface="Arial" panose="020B0604020202020204" pitchFamily="34" charset="0"/>
                <a:ea typeface="Arial" panose="020B0604020202020204" pitchFamily="34" charset="0"/>
              </a:rPr>
              <a:t> </a:t>
            </a:r>
            <a:r>
              <a:rPr lang="he-IL" sz="2800" b="1" dirty="0" err="1">
                <a:effectLst/>
                <a:latin typeface="Arial" panose="020B0604020202020204" pitchFamily="34" charset="0"/>
                <a:ea typeface="Arial" panose="020B0604020202020204" pitchFamily="34" charset="0"/>
              </a:rPr>
              <a:t>קמ"ל</a:t>
            </a:r>
            <a:r>
              <a:rPr lang="he-IL" sz="2800" b="1" dirty="0">
                <a:effectLst/>
                <a:latin typeface="Arial" panose="020B0604020202020204" pitchFamily="34" charset="0"/>
                <a:ea typeface="Arial" panose="020B0604020202020204" pitchFamily="34" charset="0"/>
              </a:rPr>
              <a:t> מתני' דלא</a:t>
            </a:r>
            <a:r>
              <a:rPr lang="he-IL" sz="2800" dirty="0">
                <a:effectLst/>
                <a:latin typeface="Arial" panose="020B0604020202020204" pitchFamily="34" charset="0"/>
                <a:ea typeface="Arial" panose="020B0604020202020204" pitchFamily="34" charset="0"/>
              </a:rPr>
              <a:t>,</a:t>
            </a:r>
            <a:endParaRPr lang="en-IL" sz="2800" dirty="0">
              <a:effectLst/>
              <a:latin typeface="Arial" panose="020B0604020202020204" pitchFamily="34" charset="0"/>
              <a:ea typeface="Arial" panose="020B0604020202020204" pitchFamily="34" charset="0"/>
            </a:endParaRPr>
          </a:p>
          <a:p>
            <a:pPr algn="r" rtl="1">
              <a:lnSpc>
                <a:spcPct val="115000"/>
              </a:lnSpc>
            </a:pPr>
            <a:endParaRPr lang="en-IL" dirty="0"/>
          </a:p>
        </p:txBody>
      </p:sp>
    </p:spTree>
    <p:extLst>
      <p:ext uri="{BB962C8B-B14F-4D97-AF65-F5344CB8AC3E}">
        <p14:creationId xmlns:p14="http://schemas.microsoft.com/office/powerpoint/2010/main" val="3568213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C0B15-E84D-4B4D-8265-CA1C72E2AFF1}"/>
              </a:ext>
            </a:extLst>
          </p:cNvPr>
          <p:cNvSpPr>
            <a:spLocks noGrp="1"/>
          </p:cNvSpPr>
          <p:nvPr>
            <p:ph type="title"/>
          </p:nvPr>
        </p:nvSpPr>
        <p:spPr/>
        <p:txBody>
          <a:bodyPr/>
          <a:lstStyle/>
          <a:p>
            <a:pPr algn="r" rtl="1"/>
            <a:r>
              <a:rPr lang="he-IL" dirty="0"/>
              <a:t>רשב"א- חליפין </a:t>
            </a:r>
            <a:r>
              <a:rPr lang="he-IL" dirty="0" err="1"/>
              <a:t>פסולין</a:t>
            </a:r>
            <a:r>
              <a:rPr lang="he-IL" dirty="0"/>
              <a:t> שאינם קנין חשוב ומכובד</a:t>
            </a:r>
            <a:endParaRPr lang="en-IL" dirty="0"/>
          </a:p>
        </p:txBody>
      </p:sp>
      <p:sp>
        <p:nvSpPr>
          <p:cNvPr id="3" name="Content Placeholder 2">
            <a:extLst>
              <a:ext uri="{FF2B5EF4-FFF2-40B4-BE49-F238E27FC236}">
                <a16:creationId xmlns:a16="http://schemas.microsoft.com/office/drawing/2014/main" id="{1DE79C63-0842-44A0-AC31-F5180B1F1D72}"/>
              </a:ext>
            </a:extLst>
          </p:cNvPr>
          <p:cNvSpPr>
            <a:spLocks noGrp="1"/>
          </p:cNvSpPr>
          <p:nvPr>
            <p:ph idx="1"/>
          </p:nvPr>
        </p:nvSpPr>
        <p:spPr/>
        <p:txBody>
          <a:bodyPr>
            <a:normAutofit fontScale="70000" lnSpcReduction="20000"/>
          </a:bodyPr>
          <a:lstStyle/>
          <a:p>
            <a:pPr marL="0" indent="0" algn="r" rtl="1">
              <a:lnSpc>
                <a:spcPct val="115000"/>
              </a:lnSpc>
              <a:buNone/>
            </a:pPr>
            <a:r>
              <a:rPr lang="he-IL" sz="2800" dirty="0">
                <a:effectLst/>
                <a:latin typeface="Arial" panose="020B0604020202020204" pitchFamily="34" charset="0"/>
                <a:ea typeface="Arial" panose="020B0604020202020204" pitchFamily="34" charset="0"/>
              </a:rPr>
              <a:t>ואימא הכי נמי דהא טעמא קאמרי' </a:t>
            </a:r>
            <a:r>
              <a:rPr lang="he-IL" sz="2800" dirty="0" err="1">
                <a:effectLst/>
                <a:latin typeface="Arial" panose="020B0604020202020204" pitchFamily="34" charset="0"/>
                <a:ea typeface="Arial" panose="020B0604020202020204" pitchFamily="34" charset="0"/>
              </a:rPr>
              <a:t>מדהוקשו</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בהדיא</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בקצת</a:t>
            </a:r>
            <a:r>
              <a:rPr lang="he-IL" sz="2800" dirty="0">
                <a:effectLst/>
                <a:latin typeface="Arial" panose="020B0604020202020204" pitchFamily="34" charset="0"/>
                <a:ea typeface="Arial" panose="020B0604020202020204" pitchFamily="34" charset="0"/>
              </a:rPr>
              <a:t> קניותיהן והאי מהאי גמרי' </a:t>
            </a:r>
            <a:r>
              <a:rPr lang="he-IL" sz="2800" b="1" dirty="0">
                <a:effectLst/>
                <a:latin typeface="Arial" panose="020B0604020202020204" pitchFamily="34" charset="0"/>
                <a:ea typeface="Arial" panose="020B0604020202020204" pitchFamily="34" charset="0"/>
              </a:rPr>
              <a:t>ופריק כיון </a:t>
            </a:r>
            <a:r>
              <a:rPr lang="he-IL" sz="2800" b="1" dirty="0" err="1">
                <a:effectLst/>
                <a:latin typeface="Arial" panose="020B0604020202020204" pitchFamily="34" charset="0"/>
                <a:ea typeface="Arial" panose="020B0604020202020204" pitchFamily="34" charset="0"/>
              </a:rPr>
              <a:t>דחליפין</a:t>
            </a:r>
            <a:r>
              <a:rPr lang="he-IL" sz="2800" b="1" dirty="0">
                <a:effectLst/>
                <a:latin typeface="Arial" panose="020B0604020202020204" pitchFamily="34" charset="0"/>
                <a:ea typeface="Arial" panose="020B0604020202020204" pitchFamily="34" charset="0"/>
              </a:rPr>
              <a:t> </a:t>
            </a:r>
            <a:r>
              <a:rPr lang="he-IL" sz="2800" b="1" dirty="0" err="1">
                <a:effectLst/>
                <a:latin typeface="Arial" panose="020B0604020202020204" pitchFamily="34" charset="0"/>
                <a:ea typeface="Arial" panose="020B0604020202020204" pitchFamily="34" charset="0"/>
              </a:rPr>
              <a:t>איתנהו</a:t>
            </a:r>
            <a:r>
              <a:rPr lang="he-IL" sz="2800" b="1" dirty="0">
                <a:effectLst/>
                <a:latin typeface="Arial" panose="020B0604020202020204" pitchFamily="34" charset="0"/>
                <a:ea typeface="Arial" panose="020B0604020202020204" pitchFamily="34" charset="0"/>
              </a:rPr>
              <a:t> בפחות </a:t>
            </a:r>
            <a:r>
              <a:rPr lang="he-IL" sz="2800" b="1" dirty="0" err="1">
                <a:effectLst/>
                <a:latin typeface="Arial" panose="020B0604020202020204" pitchFamily="34" charset="0"/>
                <a:ea typeface="Arial" panose="020B0604020202020204" pitchFamily="34" charset="0"/>
              </a:rPr>
              <a:t>משו"פ</a:t>
            </a:r>
            <a:r>
              <a:rPr lang="he-IL" sz="2800" b="1" dirty="0">
                <a:effectLst/>
                <a:latin typeface="Arial" panose="020B0604020202020204" pitchFamily="34" charset="0"/>
                <a:ea typeface="Arial" panose="020B0604020202020204" pitchFamily="34" charset="0"/>
              </a:rPr>
              <a:t> ואשה בפחות </a:t>
            </a:r>
            <a:r>
              <a:rPr lang="he-IL" sz="2800" b="1" dirty="0" err="1">
                <a:effectLst/>
                <a:latin typeface="Arial" panose="020B0604020202020204" pitchFamily="34" charset="0"/>
                <a:ea typeface="Arial" panose="020B0604020202020204" pitchFamily="34" charset="0"/>
              </a:rPr>
              <a:t>משו"פ</a:t>
            </a:r>
            <a:r>
              <a:rPr lang="he-IL" sz="2800" b="1" dirty="0">
                <a:effectLst/>
                <a:latin typeface="Arial" panose="020B0604020202020204" pitchFamily="34" charset="0"/>
                <a:ea typeface="Arial" panose="020B0604020202020204" pitchFamily="34" charset="0"/>
              </a:rPr>
              <a:t> לא </a:t>
            </a:r>
            <a:r>
              <a:rPr lang="he-IL" sz="2800" b="1" dirty="0" err="1">
                <a:effectLst/>
                <a:latin typeface="Arial" panose="020B0604020202020204" pitchFamily="34" charset="0"/>
                <a:ea typeface="Arial" panose="020B0604020202020204" pitchFamily="34" charset="0"/>
              </a:rPr>
              <a:t>מקניא</a:t>
            </a:r>
            <a:r>
              <a:rPr lang="he-IL" sz="2800" b="1" dirty="0">
                <a:effectLst/>
                <a:latin typeface="Arial" panose="020B0604020202020204" pitchFamily="34" charset="0"/>
                <a:ea typeface="Arial" panose="020B0604020202020204" pitchFamily="34" charset="0"/>
              </a:rPr>
              <a:t> נפשה </a:t>
            </a:r>
            <a:r>
              <a:rPr lang="he-IL" sz="2800" b="1" dirty="0" err="1">
                <a:effectLst/>
                <a:latin typeface="Arial" panose="020B0604020202020204" pitchFamily="34" charset="0"/>
                <a:ea typeface="Arial" panose="020B0604020202020204" pitchFamily="34" charset="0"/>
              </a:rPr>
              <a:t>דגנאי</a:t>
            </a:r>
            <a:r>
              <a:rPr lang="he-IL" sz="2800" b="1" dirty="0">
                <a:effectLst/>
                <a:latin typeface="Arial" panose="020B0604020202020204" pitchFamily="34" charset="0"/>
                <a:ea typeface="Arial" panose="020B0604020202020204" pitchFamily="34" charset="0"/>
              </a:rPr>
              <a:t> הוא לה הא על </a:t>
            </a:r>
            <a:r>
              <a:rPr lang="he-IL" sz="2800" b="1" dirty="0" err="1">
                <a:effectLst/>
                <a:latin typeface="Arial" panose="020B0604020202020204" pitchFamily="34" charset="0"/>
                <a:ea typeface="Arial" panose="020B0604020202020204" pitchFamily="34" charset="0"/>
              </a:rPr>
              <a:t>כרחין</a:t>
            </a:r>
            <a:r>
              <a:rPr lang="he-IL" sz="2800" b="1" dirty="0">
                <a:effectLst/>
                <a:latin typeface="Arial" panose="020B0604020202020204" pitchFamily="34" charset="0"/>
                <a:ea typeface="Arial" panose="020B0604020202020204" pitchFamily="34" charset="0"/>
              </a:rPr>
              <a:t> לא הוקשו אלא לקניית כסף בלבד </a:t>
            </a:r>
            <a:r>
              <a:rPr lang="he-IL" sz="2800" b="1" dirty="0" err="1">
                <a:effectLst/>
                <a:latin typeface="Arial" panose="020B0604020202020204" pitchFamily="34" charset="0"/>
                <a:ea typeface="Arial" panose="020B0604020202020204" pitchFamily="34" charset="0"/>
              </a:rPr>
              <a:t>דאיתא</a:t>
            </a:r>
            <a:r>
              <a:rPr lang="he-IL" sz="2800" b="1" dirty="0">
                <a:effectLst/>
                <a:latin typeface="Arial" panose="020B0604020202020204" pitchFamily="34" charset="0"/>
                <a:ea typeface="Arial" panose="020B0604020202020204" pitchFamily="34" charset="0"/>
              </a:rPr>
              <a:t> </a:t>
            </a:r>
            <a:r>
              <a:rPr lang="he-IL" sz="2800" b="1" dirty="0" err="1">
                <a:effectLst/>
                <a:latin typeface="Arial" panose="020B0604020202020204" pitchFamily="34" charset="0"/>
                <a:ea typeface="Arial" panose="020B0604020202020204" pitchFamily="34" charset="0"/>
              </a:rPr>
              <a:t>בהדיא</a:t>
            </a:r>
            <a:r>
              <a:rPr lang="he-IL" sz="2800" dirty="0">
                <a:effectLst/>
                <a:latin typeface="Arial" panose="020B0604020202020204" pitchFamily="34" charset="0"/>
                <a:ea typeface="Arial" panose="020B0604020202020204" pitchFamily="34" charset="0"/>
              </a:rPr>
              <a:t>, ו</a:t>
            </a:r>
            <a:r>
              <a:rPr lang="he-IL" sz="2800" b="1" dirty="0">
                <a:effectLst/>
                <a:latin typeface="Arial" panose="020B0604020202020204" pitchFamily="34" charset="0"/>
                <a:ea typeface="Arial" panose="020B0604020202020204" pitchFamily="34" charset="0"/>
              </a:rPr>
              <a:t>מחליפין אתה דן לכל שאר קניות שבשדה שאינן באשה כגון חזקה,</a:t>
            </a:r>
            <a:r>
              <a:rPr lang="he-IL" sz="2800" dirty="0">
                <a:effectLst/>
                <a:latin typeface="Arial" panose="020B0604020202020204" pitchFamily="34" charset="0"/>
                <a:ea typeface="Arial" panose="020B0604020202020204" pitchFamily="34" charset="0"/>
              </a:rPr>
              <a:t> וא"ת מ"מ מאי קושיא לפי שחליפין </a:t>
            </a:r>
            <a:r>
              <a:rPr lang="he-IL" sz="2800" dirty="0" err="1">
                <a:effectLst/>
                <a:latin typeface="Arial" panose="020B0604020202020204" pitchFamily="34" charset="0"/>
                <a:ea typeface="Arial" panose="020B0604020202020204" pitchFamily="34" charset="0"/>
              </a:rPr>
              <a:t>איתנהו</a:t>
            </a:r>
            <a:r>
              <a:rPr lang="he-IL" sz="2800" dirty="0">
                <a:effectLst/>
                <a:latin typeface="Arial" panose="020B0604020202020204" pitchFamily="34" charset="0"/>
                <a:ea typeface="Arial" panose="020B0604020202020204" pitchFamily="34" charset="0"/>
              </a:rPr>
              <a:t> בפחות </a:t>
            </a:r>
            <a:r>
              <a:rPr lang="he-IL" sz="2800" dirty="0" err="1">
                <a:effectLst/>
                <a:latin typeface="Arial" panose="020B0604020202020204" pitchFamily="34" charset="0"/>
                <a:ea typeface="Arial" panose="020B0604020202020204" pitchFamily="34" charset="0"/>
              </a:rPr>
              <a:t>משו"פ</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נימא</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דחליפין</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איתנהו</a:t>
            </a:r>
            <a:r>
              <a:rPr lang="he-IL" sz="2800" dirty="0">
                <a:effectLst/>
                <a:latin typeface="Arial" panose="020B0604020202020204" pitchFamily="34" charset="0"/>
                <a:ea typeface="Arial" panose="020B0604020202020204" pitchFamily="34" charset="0"/>
              </a:rPr>
              <a:t> אף באשה בחליפי </a:t>
            </a:r>
            <a:r>
              <a:rPr lang="he-IL" sz="2800" dirty="0" err="1">
                <a:effectLst/>
                <a:latin typeface="Arial" panose="020B0604020202020204" pitchFamily="34" charset="0"/>
                <a:ea typeface="Arial" panose="020B0604020202020204" pitchFamily="34" charset="0"/>
              </a:rPr>
              <a:t>שו"פ</a:t>
            </a:r>
            <a:r>
              <a:rPr lang="he-IL" sz="2800" dirty="0">
                <a:effectLst/>
                <a:latin typeface="Arial" panose="020B0604020202020204" pitchFamily="34" charset="0"/>
                <a:ea typeface="Arial" panose="020B0604020202020204" pitchFamily="34" charset="0"/>
              </a:rPr>
              <a:t> ולעולם עיקר קניות שבשדה </a:t>
            </a:r>
            <a:r>
              <a:rPr lang="he-IL" sz="2800" dirty="0" err="1">
                <a:effectLst/>
                <a:latin typeface="Arial" panose="020B0604020202020204" pitchFamily="34" charset="0"/>
                <a:ea typeface="Arial" panose="020B0604020202020204" pitchFamily="34" charset="0"/>
              </a:rPr>
              <a:t>איתנהו</a:t>
            </a:r>
            <a:r>
              <a:rPr lang="he-IL" sz="2800" dirty="0">
                <a:effectLst/>
                <a:latin typeface="Arial" panose="020B0604020202020204" pitchFamily="34" charset="0"/>
                <a:ea typeface="Arial" panose="020B0604020202020204" pitchFamily="34" charset="0"/>
              </a:rPr>
              <a:t> באשה, זו אינה קושיא דכיון </a:t>
            </a:r>
            <a:r>
              <a:rPr lang="he-IL" sz="2800" dirty="0" err="1">
                <a:effectLst/>
                <a:latin typeface="Arial" panose="020B0604020202020204" pitchFamily="34" charset="0"/>
                <a:ea typeface="Arial" panose="020B0604020202020204" pitchFamily="34" charset="0"/>
              </a:rPr>
              <a:t>דעיקר</a:t>
            </a:r>
            <a:r>
              <a:rPr lang="he-IL" sz="2800" dirty="0">
                <a:effectLst/>
                <a:latin typeface="Arial" panose="020B0604020202020204" pitchFamily="34" charset="0"/>
                <a:ea typeface="Arial" panose="020B0604020202020204" pitchFamily="34" charset="0"/>
              </a:rPr>
              <a:t> חליפין אפילו בפחות </a:t>
            </a:r>
            <a:r>
              <a:rPr lang="he-IL" sz="2800" dirty="0" err="1">
                <a:effectLst/>
                <a:latin typeface="Arial" panose="020B0604020202020204" pitchFamily="34" charset="0"/>
                <a:ea typeface="Arial" panose="020B0604020202020204" pitchFamily="34" charset="0"/>
              </a:rPr>
              <a:t>משו"פ</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איתנהו</a:t>
            </a:r>
            <a:r>
              <a:rPr lang="he-IL" sz="2800" dirty="0">
                <a:effectLst/>
                <a:latin typeface="Arial" panose="020B0604020202020204" pitchFamily="34" charset="0"/>
                <a:ea typeface="Arial" panose="020B0604020202020204" pitchFamily="34" charset="0"/>
              </a:rPr>
              <a:t> כי עביד להו בכלי </a:t>
            </a:r>
            <a:r>
              <a:rPr lang="he-IL" sz="2800" dirty="0" err="1">
                <a:effectLst/>
                <a:latin typeface="Arial" panose="020B0604020202020204" pitchFamily="34" charset="0"/>
                <a:ea typeface="Arial" panose="020B0604020202020204" pitchFamily="34" charset="0"/>
              </a:rPr>
              <a:t>שוה</a:t>
            </a:r>
            <a:r>
              <a:rPr lang="he-IL" sz="2800" dirty="0">
                <a:effectLst/>
                <a:latin typeface="Arial" panose="020B0604020202020204" pitchFamily="34" charset="0"/>
                <a:ea typeface="Arial" panose="020B0604020202020204" pitchFamily="34" charset="0"/>
              </a:rPr>
              <a:t> מנה לא ייפה </a:t>
            </a:r>
            <a:r>
              <a:rPr lang="he-IL" sz="2800" dirty="0" err="1">
                <a:effectLst/>
                <a:latin typeface="Arial" panose="020B0604020202020204" pitchFamily="34" charset="0"/>
                <a:ea typeface="Arial" panose="020B0604020202020204" pitchFamily="34" charset="0"/>
              </a:rPr>
              <a:t>כחו</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מכח</a:t>
            </a:r>
            <a:r>
              <a:rPr lang="he-IL" sz="2800" dirty="0">
                <a:effectLst/>
                <a:latin typeface="Arial" panose="020B0604020202020204" pitchFamily="34" charset="0"/>
                <a:ea typeface="Arial" panose="020B0604020202020204" pitchFamily="34" charset="0"/>
              </a:rPr>
              <a:t> כלי שאינו </a:t>
            </a:r>
            <a:r>
              <a:rPr lang="he-IL" sz="2800" dirty="0" err="1">
                <a:effectLst/>
                <a:latin typeface="Arial" panose="020B0604020202020204" pitchFamily="34" charset="0"/>
                <a:ea typeface="Arial" panose="020B0604020202020204" pitchFamily="34" charset="0"/>
              </a:rPr>
              <a:t>שו"פ</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דשם</a:t>
            </a:r>
            <a:r>
              <a:rPr lang="he-IL" sz="2800" dirty="0">
                <a:effectLst/>
                <a:latin typeface="Arial" panose="020B0604020202020204" pitchFamily="34" charset="0"/>
                <a:ea typeface="Arial" panose="020B0604020202020204" pitchFamily="34" charset="0"/>
              </a:rPr>
              <a:t> חליפין חד הוא, </a:t>
            </a:r>
            <a:r>
              <a:rPr lang="he-IL" sz="2800" dirty="0" err="1">
                <a:effectLst/>
                <a:latin typeface="Arial" panose="020B0604020202020204" pitchFamily="34" charset="0"/>
                <a:ea typeface="Arial" panose="020B0604020202020204" pitchFamily="34" charset="0"/>
              </a:rPr>
              <a:t>דבשלמא</a:t>
            </a:r>
            <a:r>
              <a:rPr lang="he-IL" sz="2800" dirty="0">
                <a:effectLst/>
                <a:latin typeface="Arial" panose="020B0604020202020204" pitchFamily="34" charset="0"/>
                <a:ea typeface="Arial" panose="020B0604020202020204" pitchFamily="34" charset="0"/>
              </a:rPr>
              <a:t> אי חליפין לא נתנו לחזרה </a:t>
            </a:r>
            <a:r>
              <a:rPr lang="he-IL" sz="2800" dirty="0" err="1">
                <a:effectLst/>
                <a:latin typeface="Arial" panose="020B0604020202020204" pitchFamily="34" charset="0"/>
                <a:ea typeface="Arial" panose="020B0604020202020204" pitchFamily="34" charset="0"/>
              </a:rPr>
              <a:t>הוה</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אמרינן</a:t>
            </a:r>
            <a:r>
              <a:rPr lang="he-IL" sz="2800" dirty="0">
                <a:effectLst/>
                <a:latin typeface="Arial" panose="020B0604020202020204" pitchFamily="34" charset="0"/>
                <a:ea typeface="Arial" panose="020B0604020202020204" pitchFamily="34" charset="0"/>
              </a:rPr>
              <a:t> כי </a:t>
            </a:r>
            <a:r>
              <a:rPr lang="he-IL" sz="2800" dirty="0" err="1">
                <a:effectLst/>
                <a:latin typeface="Arial" panose="020B0604020202020204" pitchFamily="34" charset="0"/>
                <a:ea typeface="Arial" panose="020B0604020202020204" pitchFamily="34" charset="0"/>
              </a:rPr>
              <a:t>יהיב</a:t>
            </a:r>
            <a:r>
              <a:rPr lang="he-IL" sz="2800" dirty="0">
                <a:effectLst/>
                <a:latin typeface="Arial" panose="020B0604020202020204" pitchFamily="34" charset="0"/>
                <a:ea typeface="Arial" panose="020B0604020202020204" pitchFamily="34" charset="0"/>
              </a:rPr>
              <a:t> לה פחות </a:t>
            </a:r>
            <a:r>
              <a:rPr lang="he-IL" sz="2800" dirty="0" err="1">
                <a:effectLst/>
                <a:latin typeface="Arial" panose="020B0604020202020204" pitchFamily="34" charset="0"/>
                <a:ea typeface="Arial" panose="020B0604020202020204" pitchFamily="34" charset="0"/>
              </a:rPr>
              <a:t>משו"פ</a:t>
            </a:r>
            <a:r>
              <a:rPr lang="he-IL" sz="2800" dirty="0">
                <a:effectLst/>
                <a:latin typeface="Arial" panose="020B0604020202020204" pitchFamily="34" charset="0"/>
                <a:ea typeface="Arial" panose="020B0604020202020204" pitchFamily="34" charset="0"/>
              </a:rPr>
              <a:t> לא </a:t>
            </a:r>
            <a:r>
              <a:rPr lang="he-IL" sz="2800" dirty="0" err="1">
                <a:effectLst/>
                <a:latin typeface="Arial" panose="020B0604020202020204" pitchFamily="34" charset="0"/>
                <a:ea typeface="Arial" panose="020B0604020202020204" pitchFamily="34" charset="0"/>
              </a:rPr>
              <a:t>מקניא</a:t>
            </a:r>
            <a:r>
              <a:rPr lang="he-IL" sz="2800" dirty="0">
                <a:effectLst/>
                <a:latin typeface="Arial" panose="020B0604020202020204" pitchFamily="34" charset="0"/>
                <a:ea typeface="Arial" panose="020B0604020202020204" pitchFamily="34" charset="0"/>
              </a:rPr>
              <a:t> נפשה אבל כי </a:t>
            </a:r>
            <a:r>
              <a:rPr lang="he-IL" sz="2800" dirty="0" err="1">
                <a:effectLst/>
                <a:latin typeface="Arial" panose="020B0604020202020204" pitchFamily="34" charset="0"/>
                <a:ea typeface="Arial" panose="020B0604020202020204" pitchFamily="34" charset="0"/>
              </a:rPr>
              <a:t>יהיב</a:t>
            </a:r>
            <a:r>
              <a:rPr lang="he-IL" sz="2800" dirty="0">
                <a:effectLst/>
                <a:latin typeface="Arial" panose="020B0604020202020204" pitchFamily="34" charset="0"/>
                <a:ea typeface="Arial" panose="020B0604020202020204" pitchFamily="34" charset="0"/>
              </a:rPr>
              <a:t> לה </a:t>
            </a:r>
            <a:r>
              <a:rPr lang="he-IL" sz="2800" dirty="0" err="1">
                <a:effectLst/>
                <a:latin typeface="Arial" panose="020B0604020202020204" pitchFamily="34" charset="0"/>
                <a:ea typeface="Arial" panose="020B0604020202020204" pitchFamily="34" charset="0"/>
              </a:rPr>
              <a:t>שו"פ</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מקניא</a:t>
            </a:r>
            <a:r>
              <a:rPr lang="he-IL" sz="2800" dirty="0">
                <a:effectLst/>
                <a:latin typeface="Arial" panose="020B0604020202020204" pitchFamily="34" charset="0"/>
                <a:ea typeface="Arial" panose="020B0604020202020204" pitchFamily="34" charset="0"/>
              </a:rPr>
              <a:t> נפשה </a:t>
            </a:r>
            <a:r>
              <a:rPr lang="he-IL" sz="2800" dirty="0" err="1">
                <a:effectLst/>
                <a:latin typeface="Arial" panose="020B0604020202020204" pitchFamily="34" charset="0"/>
                <a:ea typeface="Arial" panose="020B0604020202020204" pitchFamily="34" charset="0"/>
              </a:rPr>
              <a:t>וא"נ</a:t>
            </a:r>
            <a:r>
              <a:rPr lang="he-IL" sz="2800" dirty="0">
                <a:effectLst/>
                <a:latin typeface="Arial" panose="020B0604020202020204" pitchFamily="34" charset="0"/>
                <a:ea typeface="Arial" panose="020B0604020202020204" pitchFamily="34" charset="0"/>
              </a:rPr>
              <a:t> אי עיקר חליפין </a:t>
            </a:r>
            <a:r>
              <a:rPr lang="he-IL" sz="2800" dirty="0" err="1">
                <a:effectLst/>
                <a:latin typeface="Arial" panose="020B0604020202020204" pitchFamily="34" charset="0"/>
                <a:ea typeface="Arial" panose="020B0604020202020204" pitchFamily="34" charset="0"/>
              </a:rPr>
              <a:t>ליתנהו</a:t>
            </a:r>
            <a:r>
              <a:rPr lang="he-IL" sz="2800" dirty="0">
                <a:effectLst/>
                <a:latin typeface="Arial" panose="020B0604020202020204" pitchFamily="34" charset="0"/>
                <a:ea typeface="Arial" panose="020B0604020202020204" pitchFamily="34" charset="0"/>
              </a:rPr>
              <a:t> כלל בפחות </a:t>
            </a:r>
            <a:r>
              <a:rPr lang="he-IL" sz="2800" dirty="0" err="1">
                <a:effectLst/>
                <a:latin typeface="Arial" panose="020B0604020202020204" pitchFamily="34" charset="0"/>
                <a:ea typeface="Arial" panose="020B0604020202020204" pitchFamily="34" charset="0"/>
              </a:rPr>
              <a:t>משו"פ</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הוינן</a:t>
            </a:r>
            <a:r>
              <a:rPr lang="he-IL" sz="2800" dirty="0">
                <a:effectLst/>
                <a:latin typeface="Arial" panose="020B0604020202020204" pitchFamily="34" charset="0"/>
                <a:ea typeface="Arial" panose="020B0604020202020204" pitchFamily="34" charset="0"/>
              </a:rPr>
              <a:t> אמרין כיון </a:t>
            </a:r>
            <a:r>
              <a:rPr lang="he-IL" sz="2800" dirty="0" err="1">
                <a:effectLst/>
                <a:latin typeface="Arial" panose="020B0604020202020204" pitchFamily="34" charset="0"/>
                <a:ea typeface="Arial" panose="020B0604020202020204" pitchFamily="34" charset="0"/>
              </a:rPr>
              <a:t>דקניה</a:t>
            </a:r>
            <a:r>
              <a:rPr lang="he-IL" sz="2800" dirty="0">
                <a:effectLst/>
                <a:latin typeface="Arial" panose="020B0604020202020204" pitchFamily="34" charset="0"/>
                <a:ea typeface="Arial" panose="020B0604020202020204" pitchFamily="34" charset="0"/>
              </a:rPr>
              <a:t> חשובה היא </a:t>
            </a:r>
            <a:r>
              <a:rPr lang="he-IL" sz="2800" dirty="0" err="1">
                <a:effectLst/>
                <a:latin typeface="Arial" panose="020B0604020202020204" pitchFamily="34" charset="0"/>
                <a:ea typeface="Arial" panose="020B0604020202020204" pitchFamily="34" charset="0"/>
              </a:rPr>
              <a:t>מקניא</a:t>
            </a:r>
            <a:r>
              <a:rPr lang="he-IL" sz="2800" dirty="0">
                <a:effectLst/>
                <a:latin typeface="Arial" panose="020B0604020202020204" pitchFamily="34" charset="0"/>
                <a:ea typeface="Arial" panose="020B0604020202020204" pitchFamily="34" charset="0"/>
              </a:rPr>
              <a:t> בה נפשה, אבל השתא </a:t>
            </a:r>
            <a:r>
              <a:rPr lang="he-IL" sz="2800" dirty="0" err="1">
                <a:effectLst/>
                <a:latin typeface="Arial" panose="020B0604020202020204" pitchFamily="34" charset="0"/>
                <a:ea typeface="Arial" panose="020B0604020202020204" pitchFamily="34" charset="0"/>
              </a:rPr>
              <a:t>דקי"ל</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דחליפין</a:t>
            </a:r>
            <a:r>
              <a:rPr lang="he-IL" sz="2800" dirty="0">
                <a:effectLst/>
                <a:latin typeface="Arial" panose="020B0604020202020204" pitchFamily="34" charset="0"/>
                <a:ea typeface="Arial" panose="020B0604020202020204" pitchFamily="34" charset="0"/>
              </a:rPr>
              <a:t> קני ע"מ להקנות הוא ולאו דידה </a:t>
            </a:r>
            <a:r>
              <a:rPr lang="he-IL" sz="2800" dirty="0" err="1">
                <a:effectLst/>
                <a:latin typeface="Arial" panose="020B0604020202020204" pitchFamily="34" charset="0"/>
                <a:ea typeface="Arial" panose="020B0604020202020204" pitchFamily="34" charset="0"/>
              </a:rPr>
              <a:t>נינהו</a:t>
            </a:r>
            <a:r>
              <a:rPr lang="he-IL" sz="2800" dirty="0">
                <a:effectLst/>
                <a:latin typeface="Arial" panose="020B0604020202020204" pitchFamily="34" charset="0"/>
                <a:ea typeface="Arial" panose="020B0604020202020204" pitchFamily="34" charset="0"/>
              </a:rPr>
              <a:t> </a:t>
            </a:r>
            <a:r>
              <a:rPr lang="he-IL" sz="2800" b="1" dirty="0">
                <a:effectLst/>
                <a:latin typeface="Arial" panose="020B0604020202020204" pitchFamily="34" charset="0"/>
                <a:ea typeface="Arial" panose="020B0604020202020204" pitchFamily="34" charset="0"/>
              </a:rPr>
              <a:t>אפילו כי </a:t>
            </a:r>
            <a:r>
              <a:rPr lang="he-IL" sz="2800" b="1" dirty="0" err="1">
                <a:effectLst/>
                <a:latin typeface="Arial" panose="020B0604020202020204" pitchFamily="34" charset="0"/>
                <a:ea typeface="Arial" panose="020B0604020202020204" pitchFamily="34" charset="0"/>
              </a:rPr>
              <a:t>יהיב</a:t>
            </a:r>
            <a:r>
              <a:rPr lang="he-IL" sz="2800" b="1" dirty="0">
                <a:effectLst/>
                <a:latin typeface="Arial" panose="020B0604020202020204" pitchFamily="34" charset="0"/>
                <a:ea typeface="Arial" panose="020B0604020202020204" pitchFamily="34" charset="0"/>
              </a:rPr>
              <a:t> לה חליפין </a:t>
            </a:r>
            <a:r>
              <a:rPr lang="he-IL" sz="2800" b="1" dirty="0" err="1">
                <a:effectLst/>
                <a:latin typeface="Arial" panose="020B0604020202020204" pitchFamily="34" charset="0"/>
                <a:ea typeface="Arial" panose="020B0604020202020204" pitchFamily="34" charset="0"/>
              </a:rPr>
              <a:t>שוה</a:t>
            </a:r>
            <a:r>
              <a:rPr lang="he-IL" sz="2800" b="1" dirty="0">
                <a:effectLst/>
                <a:latin typeface="Arial" panose="020B0604020202020204" pitchFamily="34" charset="0"/>
                <a:ea typeface="Arial" panose="020B0604020202020204" pitchFamily="34" charset="0"/>
              </a:rPr>
              <a:t> מנה מאי הוי הא מ"מ לאו בגופן היא נקנית אלא בדינן ודינן אפילו בפחות </a:t>
            </a:r>
            <a:r>
              <a:rPr lang="he-IL" sz="2800" b="1" dirty="0" err="1">
                <a:effectLst/>
                <a:latin typeface="Arial" panose="020B0604020202020204" pitchFamily="34" charset="0"/>
                <a:ea typeface="Arial" panose="020B0604020202020204" pitchFamily="34" charset="0"/>
              </a:rPr>
              <a:t>משו"פ</a:t>
            </a:r>
            <a:r>
              <a:rPr lang="he-IL" sz="2800" b="1" dirty="0">
                <a:effectLst/>
                <a:latin typeface="Arial" panose="020B0604020202020204" pitchFamily="34" charset="0"/>
                <a:ea typeface="Arial" panose="020B0604020202020204" pitchFamily="34" charset="0"/>
              </a:rPr>
              <a:t> איתי' וכיון שדין חליפין איתי' בפחות </a:t>
            </a:r>
            <a:r>
              <a:rPr lang="he-IL" sz="2800" b="1" dirty="0" err="1">
                <a:effectLst/>
                <a:latin typeface="Arial" panose="020B0604020202020204" pitchFamily="34" charset="0"/>
                <a:ea typeface="Arial" panose="020B0604020202020204" pitchFamily="34" charset="0"/>
              </a:rPr>
              <a:t>משו"פ</a:t>
            </a:r>
            <a:r>
              <a:rPr lang="he-IL" sz="2800" b="1" dirty="0">
                <a:effectLst/>
                <a:latin typeface="Arial" panose="020B0604020202020204" pitchFamily="34" charset="0"/>
                <a:ea typeface="Arial" panose="020B0604020202020204" pitchFamily="34" charset="0"/>
              </a:rPr>
              <a:t> </a:t>
            </a:r>
            <a:r>
              <a:rPr lang="he-IL" sz="2800" b="1" u="sng" dirty="0">
                <a:effectLst/>
                <a:latin typeface="Arial" panose="020B0604020202020204" pitchFamily="34" charset="0"/>
                <a:ea typeface="Arial" panose="020B0604020202020204" pitchFamily="34" charset="0"/>
              </a:rPr>
              <a:t>לא </a:t>
            </a:r>
            <a:r>
              <a:rPr lang="he-IL" sz="2800" b="1" u="sng" dirty="0" err="1">
                <a:effectLst/>
                <a:latin typeface="Arial" panose="020B0604020202020204" pitchFamily="34" charset="0"/>
                <a:ea typeface="Arial" panose="020B0604020202020204" pitchFamily="34" charset="0"/>
              </a:rPr>
              <a:t>חשיבא</a:t>
            </a:r>
            <a:r>
              <a:rPr lang="he-IL" sz="2800" b="1" u="sng" dirty="0">
                <a:effectLst/>
                <a:latin typeface="Arial" panose="020B0604020202020204" pitchFamily="34" charset="0"/>
                <a:ea typeface="Arial" panose="020B0604020202020204" pitchFamily="34" charset="0"/>
              </a:rPr>
              <a:t> לה וגנאי הוא לה להקנות עצמה בקנייה פחותה כזאת שעיקרה בפחות </a:t>
            </a:r>
            <a:r>
              <a:rPr lang="he-IL" sz="2800" b="1" u="sng" dirty="0" err="1">
                <a:effectLst/>
                <a:latin typeface="Arial" panose="020B0604020202020204" pitchFamily="34" charset="0"/>
                <a:ea typeface="Arial" panose="020B0604020202020204" pitchFamily="34" charset="0"/>
              </a:rPr>
              <a:t>משו"פ</a:t>
            </a:r>
            <a:r>
              <a:rPr lang="he-IL" sz="2800" b="1" u="sng" dirty="0">
                <a:effectLst/>
                <a:latin typeface="Arial" panose="020B0604020202020204" pitchFamily="34" charset="0"/>
                <a:ea typeface="Arial" panose="020B0604020202020204" pitchFamily="34" charset="0"/>
              </a:rPr>
              <a:t>, ולא דמי לשטר </a:t>
            </a:r>
            <a:r>
              <a:rPr lang="he-IL" sz="2800" b="1" u="sng" dirty="0" err="1">
                <a:effectLst/>
                <a:latin typeface="Arial" panose="020B0604020202020204" pitchFamily="34" charset="0"/>
                <a:ea typeface="Arial" panose="020B0604020202020204" pitchFamily="34" charset="0"/>
              </a:rPr>
              <a:t>דשטר</a:t>
            </a:r>
            <a:r>
              <a:rPr lang="he-IL" sz="2800" b="1" u="sng" dirty="0">
                <a:effectLst/>
                <a:latin typeface="Arial" panose="020B0604020202020204" pitchFamily="34" charset="0"/>
                <a:ea typeface="Arial" panose="020B0604020202020204" pitchFamily="34" charset="0"/>
              </a:rPr>
              <a:t> לאו בגופו מתקדשת אלא במה שכתוב בו ומה שכתוב בו אינו בתורת דמים כנ"ל</a:t>
            </a:r>
            <a:r>
              <a:rPr lang="he-IL" sz="2800" u="sng" dirty="0">
                <a:effectLst/>
                <a:latin typeface="Arial" panose="020B0604020202020204" pitchFamily="34" charset="0"/>
                <a:ea typeface="Arial" panose="020B0604020202020204" pitchFamily="34" charset="0"/>
              </a:rPr>
              <a:t>.</a:t>
            </a:r>
            <a:endParaRPr lang="en-IL" sz="2800" u="sng"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835166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B344A-DAB6-40F8-9B92-21FADA02BC26}"/>
              </a:ext>
            </a:extLst>
          </p:cNvPr>
          <p:cNvSpPr>
            <a:spLocks noGrp="1"/>
          </p:cNvSpPr>
          <p:nvPr>
            <p:ph type="title"/>
          </p:nvPr>
        </p:nvSpPr>
        <p:spPr/>
        <p:txBody>
          <a:bodyPr/>
          <a:lstStyle/>
          <a:p>
            <a:pPr algn="r" rtl="1"/>
            <a:r>
              <a:rPr lang="he-IL" dirty="0"/>
              <a:t>(רשב"א – חליפין בשדה אפרון\עכו"ם? )</a:t>
            </a:r>
            <a:endParaRPr lang="en-IL" dirty="0"/>
          </a:p>
        </p:txBody>
      </p:sp>
      <p:sp>
        <p:nvSpPr>
          <p:cNvPr id="3" name="Content Placeholder 2">
            <a:extLst>
              <a:ext uri="{FF2B5EF4-FFF2-40B4-BE49-F238E27FC236}">
                <a16:creationId xmlns:a16="http://schemas.microsoft.com/office/drawing/2014/main" id="{F3FA659E-09B0-4176-AB3F-0BD7FA6B2306}"/>
              </a:ext>
            </a:extLst>
          </p:cNvPr>
          <p:cNvSpPr>
            <a:spLocks noGrp="1"/>
          </p:cNvSpPr>
          <p:nvPr>
            <p:ph idx="1"/>
          </p:nvPr>
        </p:nvSpPr>
        <p:spPr/>
        <p:txBody>
          <a:bodyPr/>
          <a:lstStyle/>
          <a:p>
            <a:pPr marL="0" indent="0" algn="r" rtl="1">
              <a:buNone/>
            </a:pPr>
            <a:r>
              <a:rPr lang="he-IL" sz="2800" dirty="0" err="1">
                <a:effectLst/>
                <a:latin typeface="Arial" panose="020B0604020202020204" pitchFamily="34" charset="0"/>
                <a:ea typeface="Arial" panose="020B0604020202020204" pitchFamily="34" charset="0"/>
              </a:rPr>
              <a:t>והשתא</a:t>
            </a:r>
            <a:r>
              <a:rPr lang="he-IL" sz="2800" dirty="0">
                <a:effectLst/>
                <a:latin typeface="Arial" panose="020B0604020202020204" pitchFamily="34" charset="0"/>
                <a:ea typeface="Arial" panose="020B0604020202020204" pitchFamily="34" charset="0"/>
              </a:rPr>
              <a:t> נמי לא תיקשי אפילו כי גמרי' משדה עפרון לגמרי היכי </a:t>
            </a:r>
            <a:r>
              <a:rPr lang="he-IL" sz="2800" dirty="0" err="1">
                <a:effectLst/>
                <a:latin typeface="Arial" panose="020B0604020202020204" pitchFamily="34" charset="0"/>
                <a:ea typeface="Arial" panose="020B0604020202020204" pitchFamily="34" charset="0"/>
              </a:rPr>
              <a:t>הוה</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סלקא</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דעתין</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למילף</a:t>
            </a:r>
            <a:r>
              <a:rPr lang="he-IL" sz="2800" dirty="0">
                <a:effectLst/>
                <a:latin typeface="Arial" panose="020B0604020202020204" pitchFamily="34" charset="0"/>
                <a:ea typeface="Arial" panose="020B0604020202020204" pitchFamily="34" charset="0"/>
              </a:rPr>
              <a:t> מיניה חליפין </a:t>
            </a:r>
            <a:r>
              <a:rPr lang="he-IL" sz="2800" b="1" dirty="0">
                <a:effectLst/>
                <a:latin typeface="Arial" panose="020B0604020202020204" pitchFamily="34" charset="0"/>
                <a:ea typeface="Arial" panose="020B0604020202020204" pitchFamily="34" charset="0"/>
              </a:rPr>
              <a:t>והא שדה עפרון א"א לו בחליפין </a:t>
            </a:r>
            <a:r>
              <a:rPr lang="he-IL" sz="2800" b="1" dirty="0" err="1">
                <a:effectLst/>
                <a:latin typeface="Arial" panose="020B0604020202020204" pitchFamily="34" charset="0"/>
                <a:ea typeface="Arial" panose="020B0604020202020204" pitchFamily="34" charset="0"/>
              </a:rPr>
              <a:t>דעכו"ם</a:t>
            </a:r>
            <a:r>
              <a:rPr lang="he-IL" sz="2800" b="1" dirty="0">
                <a:effectLst/>
                <a:latin typeface="Arial" panose="020B0604020202020204" pitchFamily="34" charset="0"/>
                <a:ea typeface="Arial" panose="020B0604020202020204" pitchFamily="34" charset="0"/>
              </a:rPr>
              <a:t> לא קני בחליפין</a:t>
            </a:r>
            <a:r>
              <a:rPr lang="he-IL" sz="2800" dirty="0">
                <a:effectLst/>
                <a:latin typeface="Arial" panose="020B0604020202020204" pitchFamily="34" charset="0"/>
                <a:ea typeface="Arial" panose="020B0604020202020204" pitchFamily="34" charset="0"/>
              </a:rPr>
              <a:t> אלא בכסף, </a:t>
            </a:r>
            <a:br>
              <a:rPr lang="en-US" sz="2800" dirty="0">
                <a:effectLst/>
                <a:latin typeface="Arial" panose="020B0604020202020204" pitchFamily="34" charset="0"/>
                <a:ea typeface="Arial" panose="020B0604020202020204" pitchFamily="34" charset="0"/>
              </a:rPr>
            </a:br>
            <a:r>
              <a:rPr lang="he-IL" sz="2800" b="1" dirty="0">
                <a:effectLst/>
                <a:latin typeface="Arial" panose="020B0604020202020204" pitchFamily="34" charset="0"/>
                <a:ea typeface="Arial" panose="020B0604020202020204" pitchFamily="34" charset="0"/>
              </a:rPr>
              <a:t>דלפי מה שפירשתי לאו משדה עפרון קא גמרי' אלא כיון שהוקשו קצת קניות </a:t>
            </a:r>
            <a:r>
              <a:rPr lang="he-IL" sz="2800" b="1" dirty="0" err="1">
                <a:effectLst/>
                <a:latin typeface="Arial" panose="020B0604020202020204" pitchFamily="34" charset="0"/>
                <a:ea typeface="Arial" panose="020B0604020202020204" pitchFamily="34" charset="0"/>
              </a:rPr>
              <a:t>אשה</a:t>
            </a:r>
            <a:r>
              <a:rPr lang="he-IL" sz="2800" b="1" dirty="0">
                <a:effectLst/>
                <a:latin typeface="Arial" panose="020B0604020202020204" pitchFamily="34" charset="0"/>
                <a:ea typeface="Arial" panose="020B0604020202020204" pitchFamily="34" charset="0"/>
              </a:rPr>
              <a:t> לקניות של שדה אף אנו נאמר </a:t>
            </a:r>
            <a:r>
              <a:rPr lang="he-IL" sz="2800" b="1" dirty="0" err="1">
                <a:effectLst/>
                <a:latin typeface="Arial" panose="020B0604020202020204" pitchFamily="34" charset="0"/>
                <a:ea typeface="Arial" panose="020B0604020202020204" pitchFamily="34" charset="0"/>
              </a:rPr>
              <a:t>דאשה</a:t>
            </a:r>
            <a:r>
              <a:rPr lang="he-IL" sz="2800" b="1" dirty="0">
                <a:effectLst/>
                <a:latin typeface="Arial" panose="020B0604020202020204" pitchFamily="34" charset="0"/>
                <a:ea typeface="Arial" panose="020B0604020202020204" pitchFamily="34" charset="0"/>
              </a:rPr>
              <a:t> כשדה לכל הקניות ולאו כשדה עפרון ממש</a:t>
            </a:r>
            <a:r>
              <a:rPr lang="he-IL" sz="2800" dirty="0">
                <a:effectLst/>
                <a:latin typeface="Arial" panose="020B0604020202020204" pitchFamily="34" charset="0"/>
                <a:ea typeface="Arial" panose="020B0604020202020204" pitchFamily="34" charset="0"/>
              </a:rPr>
              <a:t>, </a:t>
            </a:r>
            <a:br>
              <a:rPr lang="en-US" sz="2800" dirty="0">
                <a:effectLst/>
                <a:latin typeface="Arial" panose="020B0604020202020204" pitchFamily="34" charset="0"/>
                <a:ea typeface="Arial" panose="020B0604020202020204" pitchFamily="34" charset="0"/>
              </a:rPr>
            </a:br>
            <a:r>
              <a:rPr lang="he-IL" sz="2800" dirty="0">
                <a:effectLst/>
                <a:latin typeface="Arial" panose="020B0604020202020204" pitchFamily="34" charset="0"/>
                <a:ea typeface="Arial" panose="020B0604020202020204" pitchFamily="34" charset="0"/>
              </a:rPr>
              <a:t>ומיהו </a:t>
            </a:r>
            <a:r>
              <a:rPr lang="he-IL" sz="2800" dirty="0" err="1">
                <a:effectLst/>
                <a:latin typeface="Arial" panose="020B0604020202020204" pitchFamily="34" charset="0"/>
                <a:ea typeface="Arial" panose="020B0604020202020204" pitchFamily="34" charset="0"/>
              </a:rPr>
              <a:t>בתוס</a:t>
            </a:r>
            <a:r>
              <a:rPr lang="he-IL" sz="2800" dirty="0">
                <a:effectLst/>
                <a:latin typeface="Arial" panose="020B0604020202020204" pitchFamily="34" charset="0"/>
                <a:ea typeface="Arial" panose="020B0604020202020204" pitchFamily="34" charset="0"/>
              </a:rPr>
              <a:t>' תירצו בהא בשם </a:t>
            </a:r>
            <a:r>
              <a:rPr lang="he-IL" sz="2800" b="1" dirty="0">
                <a:effectLst/>
                <a:latin typeface="Arial" panose="020B0604020202020204" pitchFamily="34" charset="0"/>
                <a:ea typeface="Arial" panose="020B0604020202020204" pitchFamily="34" charset="0"/>
              </a:rPr>
              <a:t>ר"ת ז"ל </a:t>
            </a:r>
            <a:r>
              <a:rPr lang="he-IL" sz="2800" b="1" dirty="0" err="1">
                <a:effectLst/>
                <a:latin typeface="Arial" panose="020B0604020202020204" pitchFamily="34" charset="0"/>
                <a:ea typeface="Arial" panose="020B0604020202020204" pitchFamily="34" charset="0"/>
              </a:rPr>
              <a:t>דעכו"ם</a:t>
            </a:r>
            <a:r>
              <a:rPr lang="he-IL" sz="2800" b="1" dirty="0">
                <a:effectLst/>
                <a:latin typeface="Arial" panose="020B0604020202020204" pitchFamily="34" charset="0"/>
                <a:ea typeface="Arial" panose="020B0604020202020204" pitchFamily="34" charset="0"/>
              </a:rPr>
              <a:t> נמי קונה בחליפין</a:t>
            </a:r>
            <a:r>
              <a:rPr lang="he-IL" sz="2800" dirty="0">
                <a:effectLst/>
                <a:latin typeface="Arial" panose="020B0604020202020204" pitchFamily="34" charset="0"/>
                <a:ea typeface="Arial" panose="020B0604020202020204" pitchFamily="34" charset="0"/>
              </a:rPr>
              <a:t> דלא אמרו בבכורות מה ישראל בחדא אף עכו"ם בחדא אלא </a:t>
            </a:r>
            <a:r>
              <a:rPr lang="he-IL" sz="2800" dirty="0" err="1">
                <a:effectLst/>
                <a:latin typeface="Arial" panose="020B0604020202020204" pitchFamily="34" charset="0"/>
                <a:ea typeface="Arial" panose="020B0604020202020204" pitchFamily="34" charset="0"/>
              </a:rPr>
              <a:t>לאפוקי</a:t>
            </a:r>
            <a:r>
              <a:rPr lang="he-IL" sz="2800" dirty="0">
                <a:effectLst/>
                <a:latin typeface="Arial" panose="020B0604020202020204" pitchFamily="34" charset="0"/>
                <a:ea typeface="Arial" panose="020B0604020202020204" pitchFamily="34" charset="0"/>
              </a:rPr>
              <a:t> משיכה אבל חליפין לא </a:t>
            </a:r>
            <a:r>
              <a:rPr lang="he-IL" sz="2800" dirty="0" err="1">
                <a:effectLst/>
                <a:latin typeface="Arial" panose="020B0604020202020204" pitchFamily="34" charset="0"/>
                <a:ea typeface="Arial" panose="020B0604020202020204" pitchFamily="34" charset="0"/>
              </a:rPr>
              <a:t>וכדמוכח</a:t>
            </a:r>
            <a:r>
              <a:rPr lang="he-IL" sz="2800" dirty="0">
                <a:effectLst/>
                <a:latin typeface="Arial" panose="020B0604020202020204" pitchFamily="34" charset="0"/>
                <a:ea typeface="Arial" panose="020B0604020202020204" pitchFamily="34" charset="0"/>
              </a:rPr>
              <a:t> לקמן גבי נמכר לגוי </a:t>
            </a:r>
            <a:r>
              <a:rPr lang="he-IL" sz="2800" dirty="0" err="1">
                <a:effectLst/>
                <a:latin typeface="Arial" panose="020B0604020202020204" pitchFamily="34" charset="0"/>
                <a:ea typeface="Arial" panose="020B0604020202020204" pitchFamily="34" charset="0"/>
              </a:rPr>
              <a:t>דאמרינן</a:t>
            </a:r>
            <a:r>
              <a:rPr lang="he-IL" sz="2800" dirty="0">
                <a:effectLst/>
                <a:latin typeface="Arial" panose="020B0604020202020204" pitchFamily="34" charset="0"/>
                <a:ea typeface="Arial" panose="020B0604020202020204" pitchFamily="34" charset="0"/>
              </a:rPr>
              <a:t> בכסף הוא נקנה ואינו נקנה בתורת תבואה וכלים ומאי </a:t>
            </a:r>
            <a:r>
              <a:rPr lang="he-IL" sz="2800" dirty="0" err="1">
                <a:effectLst/>
                <a:latin typeface="Arial" panose="020B0604020202020204" pitchFamily="34" charset="0"/>
                <a:ea typeface="Arial" panose="020B0604020202020204" pitchFamily="34" charset="0"/>
              </a:rPr>
              <a:t>ניהו</a:t>
            </a:r>
            <a:r>
              <a:rPr lang="he-IL" sz="2800" dirty="0">
                <a:effectLst/>
                <a:latin typeface="Arial" panose="020B0604020202020204" pitchFamily="34" charset="0"/>
                <a:ea typeface="Arial" panose="020B0604020202020204" pitchFamily="34" charset="0"/>
              </a:rPr>
              <a:t> חליפין </a:t>
            </a:r>
            <a:r>
              <a:rPr lang="he-IL" sz="2800" dirty="0" err="1">
                <a:effectLst/>
                <a:latin typeface="Arial" panose="020B0604020202020204" pitchFamily="34" charset="0"/>
                <a:ea typeface="Arial" panose="020B0604020202020204" pitchFamily="34" charset="0"/>
              </a:rPr>
              <a:t>אלמא</a:t>
            </a:r>
            <a:r>
              <a:rPr lang="he-IL" sz="2800" dirty="0">
                <a:effectLst/>
                <a:latin typeface="Arial" panose="020B0604020202020204" pitchFamily="34" charset="0"/>
                <a:ea typeface="Arial" panose="020B0604020202020204" pitchFamily="34" charset="0"/>
              </a:rPr>
              <a:t> בשאר דברים מהני חליפין לגוי.</a:t>
            </a:r>
            <a:endParaRPr lang="en-IL" dirty="0"/>
          </a:p>
        </p:txBody>
      </p:sp>
    </p:spTree>
    <p:extLst>
      <p:ext uri="{BB962C8B-B14F-4D97-AF65-F5344CB8AC3E}">
        <p14:creationId xmlns:p14="http://schemas.microsoft.com/office/powerpoint/2010/main" val="3336150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21C68C5-D1B2-478B-A648-FB1FCDF8E8A2}"/>
              </a:ext>
            </a:extLst>
          </p:cNvPr>
          <p:cNvGraphicFramePr>
            <a:graphicFrameLocks noGrp="1"/>
          </p:cNvGraphicFramePr>
          <p:nvPr>
            <p:ph idx="1"/>
            <p:extLst>
              <p:ext uri="{D42A27DB-BD31-4B8C-83A1-F6EECF244321}">
                <p14:modId xmlns:p14="http://schemas.microsoft.com/office/powerpoint/2010/main" val="3820621697"/>
              </p:ext>
            </p:extLst>
          </p:nvPr>
        </p:nvGraphicFramePr>
        <p:xfrm>
          <a:off x="838200" y="357404"/>
          <a:ext cx="10905110" cy="61919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Rounded Corners 1">
            <a:extLst>
              <a:ext uri="{FF2B5EF4-FFF2-40B4-BE49-F238E27FC236}">
                <a16:creationId xmlns:a16="http://schemas.microsoft.com/office/drawing/2014/main" id="{2F84B70B-7D21-4139-B60D-1E3AC837E636}"/>
              </a:ext>
            </a:extLst>
          </p:cNvPr>
          <p:cNvSpPr/>
          <p:nvPr/>
        </p:nvSpPr>
        <p:spPr>
          <a:xfrm>
            <a:off x="6985645" y="552353"/>
            <a:ext cx="2320812" cy="91904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t>קידושין אינו קנין,</a:t>
            </a:r>
          </a:p>
          <a:p>
            <a:pPr algn="ctr"/>
            <a:r>
              <a:rPr lang="he-IL" dirty="0"/>
              <a:t>ולכן </a:t>
            </a:r>
            <a:r>
              <a:rPr lang="he-IL" dirty="0" err="1"/>
              <a:t>מהיכי</a:t>
            </a:r>
            <a:r>
              <a:rPr lang="he-IL" dirty="0"/>
              <a:t> </a:t>
            </a:r>
            <a:r>
              <a:rPr lang="he-IL" dirty="0" err="1"/>
              <a:t>תיסי</a:t>
            </a:r>
            <a:r>
              <a:rPr lang="he-IL" dirty="0"/>
              <a:t> לרבות חליפין</a:t>
            </a:r>
            <a:endParaRPr lang="en-IL" dirty="0"/>
          </a:p>
        </p:txBody>
      </p:sp>
      <p:sp>
        <p:nvSpPr>
          <p:cNvPr id="3" name="Rectangle: Rounded Corners 2">
            <a:extLst>
              <a:ext uri="{FF2B5EF4-FFF2-40B4-BE49-F238E27FC236}">
                <a16:creationId xmlns:a16="http://schemas.microsoft.com/office/drawing/2014/main" id="{A99CE2B8-8E37-4C7D-866F-A9FF247B4E61}"/>
              </a:ext>
            </a:extLst>
          </p:cNvPr>
          <p:cNvSpPr/>
          <p:nvPr/>
        </p:nvSpPr>
        <p:spPr>
          <a:xfrm>
            <a:off x="1109348" y="552353"/>
            <a:ext cx="2608593" cy="91904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t>קידושין קנין, ולמה שלא יהא כמה קניינים יעילים</a:t>
            </a:r>
            <a:endParaRPr lang="en-IL" dirty="0"/>
          </a:p>
        </p:txBody>
      </p:sp>
    </p:spTree>
    <p:extLst>
      <p:ext uri="{BB962C8B-B14F-4D97-AF65-F5344CB8AC3E}">
        <p14:creationId xmlns:p14="http://schemas.microsoft.com/office/powerpoint/2010/main" val="2553140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DB9D8-3FCD-431F-81F8-8707FFBE5FB8}"/>
              </a:ext>
            </a:extLst>
          </p:cNvPr>
          <p:cNvSpPr>
            <a:spLocks noGrp="1"/>
          </p:cNvSpPr>
          <p:nvPr>
            <p:ph type="title"/>
          </p:nvPr>
        </p:nvSpPr>
        <p:spPr/>
        <p:txBody>
          <a:bodyPr/>
          <a:lstStyle/>
          <a:p>
            <a:pPr algn="r" rtl="1"/>
            <a:r>
              <a:rPr lang="he-IL" dirty="0"/>
              <a:t>למה אין קידושי חליפין?</a:t>
            </a:r>
            <a:endParaRPr lang="en-IL" dirty="0"/>
          </a:p>
        </p:txBody>
      </p:sp>
      <p:graphicFrame>
        <p:nvGraphicFramePr>
          <p:cNvPr id="4" name="Content Placeholder 3">
            <a:extLst>
              <a:ext uri="{FF2B5EF4-FFF2-40B4-BE49-F238E27FC236}">
                <a16:creationId xmlns:a16="http://schemas.microsoft.com/office/drawing/2014/main" id="{7D55002D-3C8C-4A16-9451-018FE0FB6BB1}"/>
              </a:ext>
            </a:extLst>
          </p:cNvPr>
          <p:cNvGraphicFramePr>
            <a:graphicFrameLocks noGrp="1"/>
          </p:cNvGraphicFramePr>
          <p:nvPr>
            <p:ph idx="1"/>
            <p:extLst>
              <p:ext uri="{D42A27DB-BD31-4B8C-83A1-F6EECF244321}">
                <p14:modId xmlns:p14="http://schemas.microsoft.com/office/powerpoint/2010/main" val="349715730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2884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E2830-3B7D-47B3-9CDD-8CC88BB28C5D}"/>
              </a:ext>
            </a:extLst>
          </p:cNvPr>
          <p:cNvSpPr>
            <a:spLocks noGrp="1"/>
          </p:cNvSpPr>
          <p:nvPr>
            <p:ph type="title"/>
          </p:nvPr>
        </p:nvSpPr>
        <p:spPr/>
        <p:txBody>
          <a:bodyPr/>
          <a:lstStyle/>
          <a:p>
            <a:pPr algn="r" rtl="1"/>
            <a:r>
              <a:rPr lang="he-IL" dirty="0"/>
              <a:t>רש"י- גנאי, ולכן בטל מתורת קידושין</a:t>
            </a:r>
            <a:endParaRPr lang="en-IL" dirty="0"/>
          </a:p>
        </p:txBody>
      </p:sp>
      <p:sp>
        <p:nvSpPr>
          <p:cNvPr id="3" name="Content Placeholder 2">
            <a:extLst>
              <a:ext uri="{FF2B5EF4-FFF2-40B4-BE49-F238E27FC236}">
                <a16:creationId xmlns:a16="http://schemas.microsoft.com/office/drawing/2014/main" id="{ACAB9D0A-5A34-4B04-8F7C-9D07C004E9DE}"/>
              </a:ext>
            </a:extLst>
          </p:cNvPr>
          <p:cNvSpPr>
            <a:spLocks noGrp="1"/>
          </p:cNvSpPr>
          <p:nvPr>
            <p:ph idx="1"/>
          </p:nvPr>
        </p:nvSpPr>
        <p:spPr/>
        <p:txBody>
          <a:bodyPr/>
          <a:lstStyle/>
          <a:p>
            <a:pPr marL="0" indent="0" algn="r" rtl="1">
              <a:lnSpc>
                <a:spcPct val="115000"/>
              </a:lnSpc>
              <a:buNone/>
            </a:pPr>
            <a:r>
              <a:rPr lang="he-IL" sz="2800" dirty="0">
                <a:effectLst/>
                <a:latin typeface="Arial" panose="020B0604020202020204" pitchFamily="34" charset="0"/>
                <a:ea typeface="Arial" panose="020B0604020202020204" pitchFamily="34" charset="0"/>
              </a:rPr>
              <a:t>רש"י מסכת קידושין דף ג עמוד א</a:t>
            </a:r>
            <a:endParaRPr lang="en-IL" sz="2800" dirty="0">
              <a:effectLst/>
              <a:latin typeface="Arial" panose="020B0604020202020204" pitchFamily="34" charset="0"/>
              <a:ea typeface="Arial" panose="020B0604020202020204" pitchFamily="34" charset="0"/>
            </a:endParaRPr>
          </a:p>
          <a:p>
            <a:pPr marL="0" indent="0" algn="r" rtl="1">
              <a:lnSpc>
                <a:spcPct val="115000"/>
              </a:lnSpc>
              <a:buNone/>
            </a:pPr>
            <a:r>
              <a:rPr lang="he-IL" sz="2800" dirty="0">
                <a:effectLst/>
                <a:latin typeface="Arial" panose="020B0604020202020204" pitchFamily="34" charset="0"/>
                <a:ea typeface="Arial" panose="020B0604020202020204" pitchFamily="34" charset="0"/>
              </a:rPr>
              <a:t>חליפין </a:t>
            </a:r>
            <a:r>
              <a:rPr lang="he-IL" sz="2800" dirty="0" err="1">
                <a:effectLst/>
                <a:latin typeface="Arial" panose="020B0604020202020204" pitchFamily="34" charset="0"/>
                <a:ea typeface="Arial" panose="020B0604020202020204" pitchFamily="34" charset="0"/>
              </a:rPr>
              <a:t>איתנהו</a:t>
            </a:r>
            <a:r>
              <a:rPr lang="he-IL" sz="2800" dirty="0">
                <a:effectLst/>
                <a:latin typeface="Arial" panose="020B0604020202020204" pitchFamily="34" charset="0"/>
                <a:ea typeface="Arial" panose="020B0604020202020204" pitchFamily="34" charset="0"/>
              </a:rPr>
              <a:t> בפחות משוה פרוטה - </a:t>
            </a:r>
            <a:r>
              <a:rPr lang="he-IL" sz="2800" dirty="0" err="1">
                <a:effectLst/>
                <a:latin typeface="Arial" panose="020B0604020202020204" pitchFamily="34" charset="0"/>
                <a:ea typeface="Arial" panose="020B0604020202020204" pitchFamily="34" charset="0"/>
              </a:rPr>
              <a:t>דקי"ל</a:t>
            </a:r>
            <a:r>
              <a:rPr lang="he-IL" sz="2800" dirty="0">
                <a:effectLst/>
                <a:latin typeface="Arial" panose="020B0604020202020204" pitchFamily="34" charset="0"/>
                <a:ea typeface="Arial" panose="020B0604020202020204" pitchFamily="34" charset="0"/>
              </a:rPr>
              <a:t> בפרק הזהב (</a:t>
            </a:r>
            <a:r>
              <a:rPr lang="he-IL" sz="2800" dirty="0" err="1">
                <a:effectLst/>
                <a:latin typeface="Arial" panose="020B0604020202020204" pitchFamily="34" charset="0"/>
                <a:ea typeface="Arial" panose="020B0604020202020204" pitchFamily="34" charset="0"/>
              </a:rPr>
              <a:t>ב"מ</a:t>
            </a:r>
            <a:r>
              <a:rPr lang="he-IL" sz="2800" dirty="0">
                <a:effectLst/>
                <a:latin typeface="Arial" panose="020B0604020202020204" pitchFamily="34" charset="0"/>
                <a:ea typeface="Arial" panose="020B0604020202020204" pitchFamily="34" charset="0"/>
              </a:rPr>
              <a:t> דף </a:t>
            </a:r>
            <a:r>
              <a:rPr lang="he-IL" sz="2800" dirty="0" err="1">
                <a:effectLst/>
                <a:latin typeface="Arial" panose="020B0604020202020204" pitchFamily="34" charset="0"/>
                <a:ea typeface="Arial" panose="020B0604020202020204" pitchFamily="34" charset="0"/>
              </a:rPr>
              <a:t>מז</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קונין</a:t>
            </a:r>
            <a:r>
              <a:rPr lang="he-IL" sz="2800" dirty="0">
                <a:effectLst/>
                <a:latin typeface="Arial" panose="020B0604020202020204" pitchFamily="34" charset="0"/>
                <a:ea typeface="Arial" panose="020B0604020202020204" pitchFamily="34" charset="0"/>
              </a:rPr>
              <a:t> בכלי אף על פי שאינו </a:t>
            </a:r>
            <a:r>
              <a:rPr lang="he-IL" sz="2800" dirty="0" err="1">
                <a:effectLst/>
                <a:latin typeface="Arial" panose="020B0604020202020204" pitchFamily="34" charset="0"/>
                <a:ea typeface="Arial" panose="020B0604020202020204" pitchFamily="34" charset="0"/>
              </a:rPr>
              <a:t>שוה</a:t>
            </a:r>
            <a:r>
              <a:rPr lang="he-IL" sz="2800" dirty="0">
                <a:effectLst/>
                <a:latin typeface="Arial" panose="020B0604020202020204" pitchFamily="34" charset="0"/>
                <a:ea typeface="Arial" panose="020B0604020202020204" pitchFamily="34" charset="0"/>
              </a:rPr>
              <a:t> פרוטה.</a:t>
            </a:r>
            <a:endParaRPr lang="en-IL" sz="2800" dirty="0">
              <a:effectLst/>
              <a:latin typeface="Arial" panose="020B0604020202020204" pitchFamily="34" charset="0"/>
              <a:ea typeface="Arial" panose="020B0604020202020204" pitchFamily="34" charset="0"/>
            </a:endParaRPr>
          </a:p>
          <a:p>
            <a:pPr marL="0" indent="0" algn="r" rtl="1">
              <a:lnSpc>
                <a:spcPct val="115000"/>
              </a:lnSpc>
              <a:buNone/>
            </a:pPr>
            <a:r>
              <a:rPr lang="he-IL" sz="2800" dirty="0">
                <a:effectLst/>
                <a:latin typeface="Arial" panose="020B0604020202020204" pitchFamily="34" charset="0"/>
                <a:ea typeface="Arial" panose="020B0604020202020204" pitchFamily="34" charset="0"/>
              </a:rPr>
              <a:t>לא </a:t>
            </a:r>
            <a:r>
              <a:rPr lang="he-IL" sz="2800" dirty="0" err="1">
                <a:effectLst/>
                <a:latin typeface="Arial" panose="020B0604020202020204" pitchFamily="34" charset="0"/>
                <a:ea typeface="Arial" panose="020B0604020202020204" pitchFamily="34" charset="0"/>
              </a:rPr>
              <a:t>מקניא</a:t>
            </a:r>
            <a:r>
              <a:rPr lang="he-IL" sz="2800" dirty="0">
                <a:effectLst/>
                <a:latin typeface="Arial" panose="020B0604020202020204" pitchFamily="34" charset="0"/>
                <a:ea typeface="Arial" panose="020B0604020202020204" pitchFamily="34" charset="0"/>
              </a:rPr>
              <a:t> נפשה - </a:t>
            </a:r>
            <a:r>
              <a:rPr lang="he-IL" sz="2800" b="1" dirty="0" err="1">
                <a:effectLst/>
                <a:latin typeface="Arial" panose="020B0604020202020204" pitchFamily="34" charset="0"/>
                <a:ea typeface="Arial" panose="020B0604020202020204" pitchFamily="34" charset="0"/>
              </a:rPr>
              <a:t>דגנאי</a:t>
            </a:r>
            <a:r>
              <a:rPr lang="he-IL" sz="2800" b="1" dirty="0">
                <a:effectLst/>
                <a:latin typeface="Arial" panose="020B0604020202020204" pitchFamily="34" charset="0"/>
                <a:ea typeface="Arial" panose="020B0604020202020204" pitchFamily="34" charset="0"/>
              </a:rPr>
              <a:t> הוא לה</a:t>
            </a:r>
            <a:r>
              <a:rPr lang="he-IL" sz="2800" dirty="0">
                <a:effectLst/>
                <a:latin typeface="Arial" panose="020B0604020202020204" pitchFamily="34" charset="0"/>
                <a:ea typeface="Arial" panose="020B0604020202020204" pitchFamily="34" charset="0"/>
              </a:rPr>
              <a:t> הלכך </a:t>
            </a:r>
            <a:r>
              <a:rPr lang="he-IL" sz="2800" b="1" dirty="0">
                <a:effectLst/>
                <a:latin typeface="Arial" panose="020B0604020202020204" pitchFamily="34" charset="0"/>
                <a:ea typeface="Arial" panose="020B0604020202020204" pitchFamily="34" charset="0"/>
              </a:rPr>
              <a:t>בטיל לה לתורת חליפין בקידושין</a:t>
            </a:r>
            <a:r>
              <a:rPr lang="he-IL" sz="2800" dirty="0">
                <a:effectLst/>
                <a:latin typeface="Arial" panose="020B0604020202020204" pitchFamily="34" charset="0"/>
                <a:ea typeface="Arial" panose="020B0604020202020204" pitchFamily="34" charset="0"/>
              </a:rPr>
              <a:t> ואפילו בכלי שיש בו </a:t>
            </a:r>
            <a:r>
              <a:rPr lang="he-IL" sz="2800" dirty="0" err="1">
                <a:effectLst/>
                <a:latin typeface="Arial" panose="020B0604020202020204" pitchFamily="34" charset="0"/>
                <a:ea typeface="Arial" panose="020B0604020202020204" pitchFamily="34" charset="0"/>
              </a:rPr>
              <a:t>שוה</a:t>
            </a:r>
            <a:r>
              <a:rPr lang="he-IL" sz="2800" dirty="0">
                <a:effectLst/>
                <a:latin typeface="Arial" panose="020B0604020202020204" pitchFamily="34" charset="0"/>
                <a:ea typeface="Arial" panose="020B0604020202020204" pitchFamily="34" charset="0"/>
              </a:rPr>
              <a:t> פרוטה אי </a:t>
            </a:r>
            <a:r>
              <a:rPr lang="he-IL" sz="2800" dirty="0" err="1">
                <a:effectLst/>
                <a:latin typeface="Arial" panose="020B0604020202020204" pitchFamily="34" charset="0"/>
                <a:ea typeface="Arial" panose="020B0604020202020204" pitchFamily="34" charset="0"/>
              </a:rPr>
              <a:t>יהיב</a:t>
            </a:r>
            <a:r>
              <a:rPr lang="he-IL" sz="2800" dirty="0">
                <a:effectLst/>
                <a:latin typeface="Arial" panose="020B0604020202020204" pitchFamily="34" charset="0"/>
                <a:ea typeface="Arial" panose="020B0604020202020204" pitchFamily="34" charset="0"/>
              </a:rPr>
              <a:t> לה בלשון חליפין עד </a:t>
            </a:r>
            <a:r>
              <a:rPr lang="he-IL" sz="2800" dirty="0" err="1">
                <a:effectLst/>
                <a:latin typeface="Arial" panose="020B0604020202020204" pitchFamily="34" charset="0"/>
                <a:ea typeface="Arial" panose="020B0604020202020204" pitchFamily="34" charset="0"/>
              </a:rPr>
              <a:t>דיהיב</a:t>
            </a:r>
            <a:r>
              <a:rPr lang="he-IL" sz="2800" dirty="0">
                <a:effectLst/>
                <a:latin typeface="Arial" panose="020B0604020202020204" pitchFamily="34" charset="0"/>
                <a:ea typeface="Arial" panose="020B0604020202020204" pitchFamily="34" charset="0"/>
              </a:rPr>
              <a:t> לה בתורת לשון קנין או </a:t>
            </a:r>
            <a:r>
              <a:rPr lang="he-IL" sz="2800" dirty="0" err="1">
                <a:effectLst/>
                <a:latin typeface="Arial" panose="020B0604020202020204" pitchFamily="34" charset="0"/>
                <a:ea typeface="Arial" panose="020B0604020202020204" pitchFamily="34" charset="0"/>
              </a:rPr>
              <a:t>קיחה</a:t>
            </a:r>
            <a:r>
              <a:rPr lang="he-IL" sz="2800" dirty="0">
                <a:effectLst/>
                <a:latin typeface="Arial" panose="020B0604020202020204" pitchFamily="34" charset="0"/>
                <a:ea typeface="Arial" panose="020B0604020202020204" pitchFamily="34" charset="0"/>
              </a:rPr>
              <a:t> או קידושין.</a:t>
            </a:r>
            <a:endParaRPr lang="en-IL" sz="2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980643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7DA2B-FEE6-4BBF-ACC2-F53E36C87C2F}"/>
              </a:ext>
            </a:extLst>
          </p:cNvPr>
          <p:cNvSpPr>
            <a:spLocks noGrp="1"/>
          </p:cNvSpPr>
          <p:nvPr>
            <p:ph type="title"/>
          </p:nvPr>
        </p:nvSpPr>
        <p:spPr/>
        <p:txBody>
          <a:bodyPr/>
          <a:lstStyle/>
          <a:p>
            <a:pPr algn="r" rtl="1"/>
            <a:r>
              <a:rPr lang="he-IL" dirty="0"/>
              <a:t>תוס </a:t>
            </a:r>
            <a:r>
              <a:rPr lang="he-IL" dirty="0" err="1"/>
              <a:t>רא"ש</a:t>
            </a:r>
            <a:r>
              <a:rPr lang="he-IL" dirty="0"/>
              <a:t>- בטלה דעתה עצל כל אדם</a:t>
            </a:r>
            <a:endParaRPr lang="en-IL" dirty="0"/>
          </a:p>
        </p:txBody>
      </p:sp>
      <p:sp>
        <p:nvSpPr>
          <p:cNvPr id="3" name="Content Placeholder 2">
            <a:extLst>
              <a:ext uri="{FF2B5EF4-FFF2-40B4-BE49-F238E27FC236}">
                <a16:creationId xmlns:a16="http://schemas.microsoft.com/office/drawing/2014/main" id="{65E1C02A-5B2E-467D-A977-A19D3285FD5A}"/>
              </a:ext>
            </a:extLst>
          </p:cNvPr>
          <p:cNvSpPr>
            <a:spLocks noGrp="1"/>
          </p:cNvSpPr>
          <p:nvPr>
            <p:ph idx="1"/>
          </p:nvPr>
        </p:nvSpPr>
        <p:spPr/>
        <p:txBody>
          <a:bodyPr>
            <a:normAutofit/>
          </a:bodyPr>
          <a:lstStyle/>
          <a:p>
            <a:pPr algn="r" rtl="1">
              <a:lnSpc>
                <a:spcPct val="115000"/>
              </a:lnSpc>
            </a:pPr>
            <a:r>
              <a:rPr lang="he-IL" sz="1800" dirty="0">
                <a:effectLst/>
                <a:latin typeface="Arial" panose="020B0604020202020204" pitchFamily="34" charset="0"/>
                <a:ea typeface="Arial" panose="020B0604020202020204" pitchFamily="34" charset="0"/>
              </a:rPr>
              <a:t>תוספות </a:t>
            </a:r>
            <a:r>
              <a:rPr lang="he-IL" sz="1800" dirty="0" err="1">
                <a:effectLst/>
                <a:latin typeface="Arial" panose="020B0604020202020204" pitchFamily="34" charset="0"/>
                <a:ea typeface="Arial" panose="020B0604020202020204" pitchFamily="34" charset="0"/>
              </a:rPr>
              <a:t>הרא"ש</a:t>
            </a:r>
            <a:r>
              <a:rPr lang="he-IL" sz="1800" dirty="0">
                <a:effectLst/>
                <a:latin typeface="Arial" panose="020B0604020202020204" pitchFamily="34" charset="0"/>
                <a:ea typeface="Arial" panose="020B0604020202020204" pitchFamily="34" charset="0"/>
              </a:rPr>
              <a:t> מסכת קידושין דף ג עמוד א</a:t>
            </a:r>
            <a:endParaRPr lang="en-IL" sz="1800" dirty="0">
              <a:effectLst/>
              <a:latin typeface="Arial" panose="020B0604020202020204" pitchFamily="34" charset="0"/>
              <a:ea typeface="Arial" panose="020B0604020202020204" pitchFamily="34" charset="0"/>
            </a:endParaRPr>
          </a:p>
          <a:p>
            <a:pPr algn="r" rtl="1">
              <a:lnSpc>
                <a:spcPct val="115000"/>
              </a:lnSpc>
            </a:pPr>
            <a:r>
              <a:rPr lang="he-IL" sz="1800" b="1" dirty="0">
                <a:effectLst/>
                <a:latin typeface="Arial" panose="020B0604020202020204" pitchFamily="34" charset="0"/>
                <a:ea typeface="Arial" panose="020B0604020202020204" pitchFamily="34" charset="0"/>
              </a:rPr>
              <a:t>ונראה שיש ליישב </a:t>
            </a:r>
            <a:r>
              <a:rPr lang="he-IL" sz="1800" b="1" dirty="0" err="1">
                <a:effectLst/>
                <a:latin typeface="Arial" panose="020B0604020202020204" pitchFamily="34" charset="0"/>
                <a:ea typeface="Arial" panose="020B0604020202020204" pitchFamily="34" charset="0"/>
              </a:rPr>
              <a:t>גירסת</a:t>
            </a:r>
            <a:r>
              <a:rPr lang="he-IL" sz="1800" b="1" dirty="0">
                <a:effectLst/>
                <a:latin typeface="Arial" panose="020B0604020202020204" pitchFamily="34" charset="0"/>
                <a:ea typeface="Arial" panose="020B0604020202020204" pitchFamily="34" charset="0"/>
              </a:rPr>
              <a:t> הספרים דכיון </a:t>
            </a:r>
            <a:r>
              <a:rPr lang="he-IL" sz="1800" b="1" dirty="0" err="1">
                <a:effectLst/>
                <a:latin typeface="Arial" panose="020B0604020202020204" pitchFamily="34" charset="0"/>
                <a:ea typeface="Arial" panose="020B0604020202020204" pitchFamily="34" charset="0"/>
              </a:rPr>
              <a:t>דסתם</a:t>
            </a:r>
            <a:r>
              <a:rPr lang="he-IL" sz="1800" b="1" dirty="0">
                <a:effectLst/>
                <a:latin typeface="Arial" panose="020B0604020202020204" pitchFamily="34" charset="0"/>
                <a:ea typeface="Arial" panose="020B0604020202020204" pitchFamily="34" charset="0"/>
              </a:rPr>
              <a:t> נשים לא </a:t>
            </a:r>
            <a:r>
              <a:rPr lang="he-IL" sz="1800" b="1" dirty="0" err="1">
                <a:effectLst/>
                <a:latin typeface="Arial" panose="020B0604020202020204" pitchFamily="34" charset="0"/>
                <a:ea typeface="Arial" panose="020B0604020202020204" pitchFamily="34" charset="0"/>
              </a:rPr>
              <a:t>מקנו</a:t>
            </a:r>
            <a:r>
              <a:rPr lang="he-IL" sz="1800" b="1" dirty="0">
                <a:effectLst/>
                <a:latin typeface="Arial" panose="020B0604020202020204" pitchFamily="34" charset="0"/>
                <a:ea typeface="Arial" panose="020B0604020202020204" pitchFamily="34" charset="0"/>
              </a:rPr>
              <a:t> </a:t>
            </a:r>
            <a:r>
              <a:rPr lang="he-IL" sz="1800" b="1" dirty="0" err="1">
                <a:effectLst/>
                <a:latin typeface="Arial" panose="020B0604020202020204" pitchFamily="34" charset="0"/>
                <a:ea typeface="Arial" panose="020B0604020202020204" pitchFamily="34" charset="0"/>
              </a:rPr>
              <a:t>נפשייהו</a:t>
            </a:r>
            <a:r>
              <a:rPr lang="he-IL" sz="1800" b="1" dirty="0">
                <a:effectLst/>
                <a:latin typeface="Arial" panose="020B0604020202020204" pitchFamily="34" charset="0"/>
                <a:ea typeface="Arial" panose="020B0604020202020204" pitchFamily="34" charset="0"/>
              </a:rPr>
              <a:t> בפחות משוה פרוטה אפי' פשטה ידה וקבלה קידושין בפחות </a:t>
            </a:r>
            <a:r>
              <a:rPr lang="he-IL" sz="1800" b="1" u="sng" dirty="0">
                <a:effectLst/>
                <a:latin typeface="Arial" panose="020B0604020202020204" pitchFamily="34" charset="0"/>
                <a:ea typeface="Arial" panose="020B0604020202020204" pitchFamily="34" charset="0"/>
              </a:rPr>
              <a:t>בטלה דעתה</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ומבנתיה</a:t>
            </a:r>
            <a:r>
              <a:rPr lang="he-IL" sz="1800" dirty="0">
                <a:effectLst/>
                <a:latin typeface="Arial" panose="020B0604020202020204" pitchFamily="34" charset="0"/>
                <a:ea typeface="Arial" panose="020B0604020202020204" pitchFamily="34" charset="0"/>
              </a:rPr>
              <a:t> דר' ינאי </a:t>
            </a:r>
            <a:r>
              <a:rPr lang="he-IL" sz="1800" dirty="0" err="1">
                <a:effectLst/>
                <a:latin typeface="Arial" panose="020B0604020202020204" pitchFamily="34" charset="0"/>
                <a:ea typeface="Arial" panose="020B0604020202020204" pitchFamily="34" charset="0"/>
              </a:rPr>
              <a:t>ל"ק</a:t>
            </a:r>
            <a:r>
              <a:rPr lang="he-IL" sz="1800" dirty="0">
                <a:effectLst/>
                <a:latin typeface="Arial" panose="020B0604020202020204" pitchFamily="34" charset="0"/>
                <a:ea typeface="Arial" panose="020B0604020202020204" pitchFamily="34" charset="0"/>
              </a:rPr>
              <a:t> מידי דלקמן פריך לה </a:t>
            </a:r>
            <a:r>
              <a:rPr lang="he-IL" sz="1800" dirty="0" err="1">
                <a:effectLst/>
                <a:latin typeface="Arial" panose="020B0604020202020204" pitchFamily="34" charset="0"/>
                <a:ea typeface="Arial" panose="020B0604020202020204" pitchFamily="34" charset="0"/>
              </a:rPr>
              <a:t>אב"ש</a:t>
            </a:r>
            <a:r>
              <a:rPr lang="he-IL" sz="1800" dirty="0">
                <a:effectLst/>
                <a:latin typeface="Arial" panose="020B0604020202020204" pitchFamily="34" charset="0"/>
                <a:ea typeface="Arial" panose="020B0604020202020204" pitchFamily="34" charset="0"/>
              </a:rPr>
              <a:t> משום </a:t>
            </a:r>
            <a:r>
              <a:rPr lang="he-IL" sz="1800" dirty="0" err="1">
                <a:effectLst/>
                <a:latin typeface="Arial" panose="020B0604020202020204" pitchFamily="34" charset="0"/>
                <a:ea typeface="Arial" panose="020B0604020202020204" pitchFamily="34" charset="0"/>
              </a:rPr>
              <a:t>דבעו</a:t>
            </a:r>
            <a:r>
              <a:rPr lang="he-IL" sz="1800" dirty="0">
                <a:effectLst/>
                <a:latin typeface="Arial" panose="020B0604020202020204" pitchFamily="34" charset="0"/>
                <a:ea typeface="Arial" panose="020B0604020202020204" pitchFamily="34" charset="0"/>
              </a:rPr>
              <a:t> דינר ומשום </a:t>
            </a:r>
            <a:r>
              <a:rPr lang="he-IL" sz="1800" dirty="0" err="1">
                <a:effectLst/>
                <a:latin typeface="Arial" panose="020B0604020202020204" pitchFamily="34" charset="0"/>
                <a:ea typeface="Arial" panose="020B0604020202020204" pitchFamily="34" charset="0"/>
              </a:rPr>
              <a:t>קפידא</a:t>
            </a:r>
            <a:r>
              <a:rPr lang="he-IL" sz="1800" dirty="0">
                <a:effectLst/>
                <a:latin typeface="Arial" panose="020B0604020202020204" pitchFamily="34" charset="0"/>
                <a:ea typeface="Arial" panose="020B0604020202020204" pitchFamily="34" charset="0"/>
              </a:rPr>
              <a:t> ואף על גב </a:t>
            </a:r>
            <a:r>
              <a:rPr lang="he-IL" sz="1800" dirty="0" err="1">
                <a:effectLst/>
                <a:latin typeface="Arial" panose="020B0604020202020204" pitchFamily="34" charset="0"/>
                <a:ea typeface="Arial" panose="020B0604020202020204" pitchFamily="34" charset="0"/>
              </a:rPr>
              <a:t>דשוה</a:t>
            </a:r>
            <a:r>
              <a:rPr lang="he-IL" sz="1800" dirty="0">
                <a:effectLst/>
                <a:latin typeface="Arial" panose="020B0604020202020204" pitchFamily="34" charset="0"/>
                <a:ea typeface="Arial" panose="020B0604020202020204" pitchFamily="34" charset="0"/>
              </a:rPr>
              <a:t> פרוטה חשוב ממון לכל דבר וכיון </a:t>
            </a:r>
            <a:r>
              <a:rPr lang="he-IL" sz="1800" dirty="0" err="1">
                <a:effectLst/>
                <a:latin typeface="Arial" panose="020B0604020202020204" pitchFamily="34" charset="0"/>
                <a:ea typeface="Arial" panose="020B0604020202020204" pitchFamily="34" charset="0"/>
              </a:rPr>
              <a:t>דבקפידא</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תליא</a:t>
            </a:r>
            <a:r>
              <a:rPr lang="he-IL" sz="1800" dirty="0">
                <a:effectLst/>
                <a:latin typeface="Arial" panose="020B0604020202020204" pitchFamily="34" charset="0"/>
                <a:ea typeface="Arial" panose="020B0604020202020204" pitchFamily="34" charset="0"/>
              </a:rPr>
              <a:t> מילתא פריך שפיר </a:t>
            </a:r>
            <a:r>
              <a:rPr lang="he-IL" sz="1800" dirty="0" err="1">
                <a:effectLst/>
                <a:latin typeface="Arial" panose="020B0604020202020204" pitchFamily="34" charset="0"/>
                <a:ea typeface="Arial" panose="020B0604020202020204" pitchFamily="34" charset="0"/>
              </a:rPr>
              <a:t>בנתיה</a:t>
            </a:r>
            <a:r>
              <a:rPr lang="he-IL" sz="1800" dirty="0">
                <a:effectLst/>
                <a:latin typeface="Arial" panose="020B0604020202020204" pitchFamily="34" charset="0"/>
                <a:ea typeface="Arial" panose="020B0604020202020204" pitchFamily="34" charset="0"/>
              </a:rPr>
              <a:t> דר' ינאי נמי לא </a:t>
            </a:r>
            <a:r>
              <a:rPr lang="he-IL" sz="1800" dirty="0" err="1">
                <a:effectLst/>
                <a:latin typeface="Arial" panose="020B0604020202020204" pitchFamily="34" charset="0"/>
                <a:ea typeface="Arial" panose="020B0604020202020204" pitchFamily="34" charset="0"/>
              </a:rPr>
              <a:t>ליקדשו</a:t>
            </a:r>
            <a:r>
              <a:rPr lang="he-IL" sz="1800" dirty="0">
                <a:effectLst/>
                <a:latin typeface="Arial" panose="020B0604020202020204" pitchFamily="34" charset="0"/>
                <a:ea typeface="Arial" panose="020B0604020202020204" pitchFamily="34" charset="0"/>
              </a:rPr>
              <a:t> אלא </a:t>
            </a:r>
            <a:r>
              <a:rPr lang="he-IL" sz="1800" dirty="0" err="1">
                <a:effectLst/>
                <a:latin typeface="Arial" panose="020B0604020202020204" pitchFamily="34" charset="0"/>
                <a:ea typeface="Arial" panose="020B0604020202020204" pitchFamily="34" charset="0"/>
              </a:rPr>
              <a:t>במידי</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דקפדי</a:t>
            </a:r>
            <a:r>
              <a:rPr lang="he-IL" sz="1800" dirty="0">
                <a:effectLst/>
                <a:latin typeface="Arial" panose="020B0604020202020204" pitchFamily="34" charset="0"/>
                <a:ea typeface="Arial" panose="020B0604020202020204" pitchFamily="34" charset="0"/>
              </a:rPr>
              <a:t>. </a:t>
            </a:r>
            <a:br>
              <a:rPr lang="he-IL" sz="1800" dirty="0">
                <a:effectLst/>
                <a:latin typeface="Arial" panose="020B0604020202020204" pitchFamily="34" charset="0"/>
                <a:ea typeface="Arial" panose="020B0604020202020204" pitchFamily="34" charset="0"/>
              </a:rPr>
            </a:br>
            <a:r>
              <a:rPr lang="he-IL" sz="1800" b="1" dirty="0">
                <a:effectLst/>
                <a:latin typeface="Arial" panose="020B0604020202020204" pitchFamily="34" charset="0"/>
                <a:ea typeface="Arial" panose="020B0604020202020204" pitchFamily="34" charset="0"/>
              </a:rPr>
              <a:t>...</a:t>
            </a:r>
            <a:br>
              <a:rPr lang="en-US" sz="1800" b="1" dirty="0">
                <a:effectLst/>
                <a:latin typeface="Arial" panose="020B0604020202020204" pitchFamily="34" charset="0"/>
                <a:ea typeface="Arial" panose="020B0604020202020204" pitchFamily="34" charset="0"/>
              </a:rPr>
            </a:br>
            <a:r>
              <a:rPr lang="he-IL" sz="1800" dirty="0">
                <a:effectLst/>
                <a:latin typeface="Arial" panose="020B0604020202020204" pitchFamily="34" charset="0"/>
                <a:ea typeface="Arial" panose="020B0604020202020204" pitchFamily="34" charset="0"/>
              </a:rPr>
              <a:t>(</a:t>
            </a:r>
            <a:r>
              <a:rPr lang="he-IL" sz="1800" b="1" dirty="0">
                <a:effectLst/>
                <a:latin typeface="Arial" panose="020B0604020202020204" pitchFamily="34" charset="0"/>
                <a:ea typeface="Arial" panose="020B0604020202020204" pitchFamily="34" charset="0"/>
              </a:rPr>
              <a:t>וא"ת מ"ש משטר</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דמקדשא</a:t>
            </a:r>
            <a:r>
              <a:rPr lang="he-IL" sz="1800" dirty="0">
                <a:effectLst/>
                <a:latin typeface="Arial" panose="020B0604020202020204" pitchFamily="34" charset="0"/>
                <a:ea typeface="Arial" panose="020B0604020202020204" pitchFamily="34" charset="0"/>
              </a:rPr>
              <a:t> בי' אף על גב דלית בי' ש"פ </a:t>
            </a:r>
            <a:r>
              <a:rPr lang="he-IL" sz="1800" b="1" dirty="0">
                <a:effectLst/>
                <a:latin typeface="Arial" panose="020B0604020202020204" pitchFamily="34" charset="0"/>
                <a:ea typeface="Arial" panose="020B0604020202020204" pitchFamily="34" charset="0"/>
              </a:rPr>
              <a:t>התם כיון </a:t>
            </a:r>
            <a:r>
              <a:rPr lang="he-IL" sz="1800" b="1" dirty="0" err="1">
                <a:effectLst/>
                <a:latin typeface="Arial" panose="020B0604020202020204" pitchFamily="34" charset="0"/>
                <a:ea typeface="Arial" panose="020B0604020202020204" pitchFamily="34" charset="0"/>
              </a:rPr>
              <a:t>דקניא</a:t>
            </a:r>
            <a:r>
              <a:rPr lang="he-IL" sz="1800" b="1" dirty="0">
                <a:effectLst/>
                <a:latin typeface="Arial" panose="020B0604020202020204" pitchFamily="34" charset="0"/>
                <a:ea typeface="Arial" panose="020B0604020202020204" pitchFamily="34" charset="0"/>
              </a:rPr>
              <a:t> בגווה לא </a:t>
            </a:r>
            <a:r>
              <a:rPr lang="he-IL" sz="1800" b="1" dirty="0" err="1">
                <a:effectLst/>
                <a:latin typeface="Arial" panose="020B0604020202020204" pitchFamily="34" charset="0"/>
                <a:ea typeface="Arial" panose="020B0604020202020204" pitchFamily="34" charset="0"/>
              </a:rPr>
              <a:t>זילא</a:t>
            </a:r>
            <a:r>
              <a:rPr lang="he-IL" sz="1800" b="1" dirty="0">
                <a:effectLst/>
                <a:latin typeface="Arial" panose="020B0604020202020204" pitchFamily="34" charset="0"/>
                <a:ea typeface="Arial" panose="020B0604020202020204" pitchFamily="34" charset="0"/>
              </a:rPr>
              <a:t> בה מילתא </a:t>
            </a:r>
            <a:r>
              <a:rPr lang="he-IL" sz="1800" b="1" dirty="0" err="1">
                <a:effectLst/>
                <a:latin typeface="Arial" panose="020B0604020202020204" pitchFamily="34" charset="0"/>
                <a:ea typeface="Arial" panose="020B0604020202020204" pitchFamily="34" charset="0"/>
              </a:rPr>
              <a:t>לאקנויי</a:t>
            </a:r>
            <a:r>
              <a:rPr lang="he-IL" sz="1800" b="1" dirty="0">
                <a:effectLst/>
                <a:latin typeface="Arial" panose="020B0604020202020204" pitchFamily="34" charset="0"/>
                <a:ea typeface="Arial" panose="020B0604020202020204" pitchFamily="34" charset="0"/>
              </a:rPr>
              <a:t> נפשה בגווה </a:t>
            </a:r>
            <a:r>
              <a:rPr lang="he-IL" sz="1800" b="1" dirty="0" err="1">
                <a:effectLst/>
                <a:latin typeface="Arial" panose="020B0604020202020204" pitchFamily="34" charset="0"/>
                <a:ea typeface="Arial" panose="020B0604020202020204" pitchFamily="34" charset="0"/>
              </a:rPr>
              <a:t>לאפוקי</a:t>
            </a:r>
            <a:r>
              <a:rPr lang="he-IL" sz="1800" b="1" dirty="0">
                <a:effectLst/>
                <a:latin typeface="Arial" panose="020B0604020202020204" pitchFamily="34" charset="0"/>
                <a:ea typeface="Arial" panose="020B0604020202020204" pitchFamily="34" charset="0"/>
              </a:rPr>
              <a:t> חליפין דלא קניא נפשה </a:t>
            </a:r>
            <a:r>
              <a:rPr lang="he-IL" sz="1800" b="1" dirty="0" err="1">
                <a:effectLst/>
                <a:latin typeface="Arial" panose="020B0604020202020204" pitchFamily="34" charset="0"/>
                <a:ea typeface="Arial" panose="020B0604020202020204" pitchFamily="34" charset="0"/>
              </a:rPr>
              <a:t>בגויהן</a:t>
            </a:r>
            <a:r>
              <a:rPr lang="he-IL" sz="1800" dirty="0">
                <a:effectLst/>
                <a:latin typeface="Arial" panose="020B0604020202020204" pitchFamily="34" charset="0"/>
                <a:ea typeface="Arial" panose="020B0604020202020204" pitchFamily="34" charset="0"/>
              </a:rPr>
              <a:t>. </a:t>
            </a:r>
            <a:r>
              <a:rPr lang="he-IL" sz="1800" b="1" dirty="0">
                <a:effectLst/>
                <a:latin typeface="Arial" panose="020B0604020202020204" pitchFamily="34" charset="0"/>
                <a:ea typeface="Arial" panose="020B0604020202020204" pitchFamily="34" charset="0"/>
              </a:rPr>
              <a:t>ועוד </a:t>
            </a:r>
            <a:r>
              <a:rPr lang="he-IL" sz="1800" b="1" dirty="0" err="1">
                <a:effectLst/>
                <a:latin typeface="Arial" panose="020B0604020202020204" pitchFamily="34" charset="0"/>
                <a:ea typeface="Arial" panose="020B0604020202020204" pitchFamily="34" charset="0"/>
              </a:rPr>
              <a:t>דגבי</a:t>
            </a:r>
            <a:r>
              <a:rPr lang="he-IL" sz="1800" b="1" dirty="0">
                <a:effectLst/>
                <a:latin typeface="Arial" panose="020B0604020202020204" pitchFamily="34" charset="0"/>
                <a:ea typeface="Arial" panose="020B0604020202020204" pitchFamily="34" charset="0"/>
              </a:rPr>
              <a:t> שטר כיון </a:t>
            </a:r>
            <a:r>
              <a:rPr lang="he-IL" sz="1800" b="1" dirty="0" err="1">
                <a:effectLst/>
                <a:latin typeface="Arial" panose="020B0604020202020204" pitchFamily="34" charset="0"/>
                <a:ea typeface="Arial" panose="020B0604020202020204" pitchFamily="34" charset="0"/>
              </a:rPr>
              <a:t>דמעיקרא</a:t>
            </a:r>
            <a:r>
              <a:rPr lang="he-IL" sz="1800" b="1" dirty="0">
                <a:effectLst/>
                <a:latin typeface="Arial" panose="020B0604020202020204" pitchFamily="34" charset="0"/>
                <a:ea typeface="Arial" panose="020B0604020202020204" pitchFamily="34" charset="0"/>
              </a:rPr>
              <a:t> לאו למשקל </a:t>
            </a:r>
            <a:r>
              <a:rPr lang="he-IL" sz="1800" b="1" dirty="0" err="1">
                <a:effectLst/>
                <a:latin typeface="Arial" panose="020B0604020202020204" pitchFamily="34" charset="0"/>
                <a:ea typeface="Arial" panose="020B0604020202020204" pitchFamily="34" charset="0"/>
              </a:rPr>
              <a:t>ממונא</a:t>
            </a:r>
            <a:r>
              <a:rPr lang="he-IL" sz="1800" b="1" dirty="0">
                <a:effectLst/>
                <a:latin typeface="Arial" panose="020B0604020202020204" pitchFamily="34" charset="0"/>
                <a:ea typeface="Arial" panose="020B0604020202020204" pitchFamily="34" charset="0"/>
              </a:rPr>
              <a:t> קא </a:t>
            </a:r>
            <a:r>
              <a:rPr lang="he-IL" sz="1800" b="1" dirty="0" err="1">
                <a:effectLst/>
                <a:latin typeface="Arial" panose="020B0604020202020204" pitchFamily="34" charset="0"/>
                <a:ea typeface="Arial" panose="020B0604020202020204" pitchFamily="34" charset="0"/>
              </a:rPr>
              <a:t>נחתא</a:t>
            </a:r>
            <a:r>
              <a:rPr lang="he-IL" sz="1800" b="1" dirty="0">
                <a:effectLst/>
                <a:latin typeface="Arial" panose="020B0604020202020204" pitchFamily="34" charset="0"/>
                <a:ea typeface="Arial" panose="020B0604020202020204" pitchFamily="34" charset="0"/>
              </a:rPr>
              <a:t> אלא לקדושי קא </a:t>
            </a:r>
            <a:r>
              <a:rPr lang="he-IL" sz="1800" b="1" dirty="0" err="1">
                <a:effectLst/>
                <a:latin typeface="Arial" panose="020B0604020202020204" pitchFamily="34" charset="0"/>
                <a:ea typeface="Arial" panose="020B0604020202020204" pitchFamily="34" charset="0"/>
              </a:rPr>
              <a:t>נחתא</a:t>
            </a:r>
            <a:r>
              <a:rPr lang="he-IL" sz="1800" b="1" dirty="0">
                <a:effectLst/>
                <a:latin typeface="Arial" panose="020B0604020202020204" pitchFamily="34" charset="0"/>
                <a:ea typeface="Arial" panose="020B0604020202020204" pitchFamily="34" charset="0"/>
              </a:rPr>
              <a:t> לא </a:t>
            </a:r>
            <a:r>
              <a:rPr lang="he-IL" sz="1800" b="1" dirty="0" err="1">
                <a:effectLst/>
                <a:latin typeface="Arial" panose="020B0604020202020204" pitchFamily="34" charset="0"/>
                <a:ea typeface="Arial" panose="020B0604020202020204" pitchFamily="34" charset="0"/>
              </a:rPr>
              <a:t>זילא</a:t>
            </a:r>
            <a:r>
              <a:rPr lang="he-IL" sz="1800" b="1" dirty="0">
                <a:effectLst/>
                <a:latin typeface="Arial" panose="020B0604020202020204" pitchFamily="34" charset="0"/>
                <a:ea typeface="Arial" panose="020B0604020202020204" pitchFamily="34" charset="0"/>
              </a:rPr>
              <a:t> בה מילתא אבל חליפין </a:t>
            </a:r>
            <a:r>
              <a:rPr lang="he-IL" sz="1800" b="1" dirty="0" err="1">
                <a:effectLst/>
                <a:latin typeface="Arial" panose="020B0604020202020204" pitchFamily="34" charset="0"/>
                <a:ea typeface="Arial" panose="020B0604020202020204" pitchFamily="34" charset="0"/>
              </a:rPr>
              <a:t>דמנא</a:t>
            </a:r>
            <a:r>
              <a:rPr lang="he-IL" sz="1800" b="1" dirty="0">
                <a:effectLst/>
                <a:latin typeface="Arial" panose="020B0604020202020204" pitchFamily="34" charset="0"/>
                <a:ea typeface="Arial" panose="020B0604020202020204" pitchFamily="34" charset="0"/>
              </a:rPr>
              <a:t> הוא כיון </a:t>
            </a:r>
            <a:r>
              <a:rPr lang="he-IL" sz="1800" b="1" dirty="0" err="1">
                <a:effectLst/>
                <a:latin typeface="Arial" panose="020B0604020202020204" pitchFamily="34" charset="0"/>
                <a:ea typeface="Arial" panose="020B0604020202020204" pitchFamily="34" charset="0"/>
              </a:rPr>
              <a:t>דלתורת</a:t>
            </a:r>
            <a:r>
              <a:rPr lang="he-IL" sz="1800" b="1" dirty="0">
                <a:effectLst/>
                <a:latin typeface="Arial" panose="020B0604020202020204" pitchFamily="34" charset="0"/>
                <a:ea typeface="Arial" panose="020B0604020202020204" pitchFamily="34" charset="0"/>
              </a:rPr>
              <a:t> מעות קא </a:t>
            </a:r>
            <a:r>
              <a:rPr lang="he-IL" sz="1800" b="1" dirty="0" err="1">
                <a:effectLst/>
                <a:latin typeface="Arial" panose="020B0604020202020204" pitchFamily="34" charset="0"/>
                <a:ea typeface="Arial" panose="020B0604020202020204" pitchFamily="34" charset="0"/>
              </a:rPr>
              <a:t>נחתא</a:t>
            </a:r>
            <a:r>
              <a:rPr lang="he-IL" sz="1800" b="1" dirty="0">
                <a:effectLst/>
                <a:latin typeface="Arial" panose="020B0604020202020204" pitchFamily="34" charset="0"/>
                <a:ea typeface="Arial" panose="020B0604020202020204" pitchFamily="34" charset="0"/>
              </a:rPr>
              <a:t> דהא </a:t>
            </a:r>
            <a:r>
              <a:rPr lang="he-IL" sz="1800" b="1" dirty="0" err="1">
                <a:effectLst/>
                <a:latin typeface="Arial" panose="020B0604020202020204" pitchFamily="34" charset="0"/>
                <a:ea typeface="Arial" panose="020B0604020202020204" pitchFamily="34" charset="0"/>
              </a:rPr>
              <a:t>זימנין</a:t>
            </a:r>
            <a:r>
              <a:rPr lang="he-IL" sz="1800" b="1" dirty="0">
                <a:effectLst/>
                <a:latin typeface="Arial" panose="020B0604020202020204" pitchFamily="34" charset="0"/>
                <a:ea typeface="Arial" panose="020B0604020202020204" pitchFamily="34" charset="0"/>
              </a:rPr>
              <a:t> </a:t>
            </a:r>
            <a:r>
              <a:rPr lang="he-IL" sz="1800" b="1" dirty="0" err="1">
                <a:effectLst/>
                <a:latin typeface="Arial" panose="020B0604020202020204" pitchFamily="34" charset="0"/>
                <a:ea typeface="Arial" panose="020B0604020202020204" pitchFamily="34" charset="0"/>
              </a:rPr>
              <a:t>דקפדי</a:t>
            </a:r>
            <a:r>
              <a:rPr lang="he-IL" sz="1800" b="1" dirty="0">
                <a:effectLst/>
                <a:latin typeface="Arial" panose="020B0604020202020204" pitchFamily="34" charset="0"/>
                <a:ea typeface="Arial" panose="020B0604020202020204" pitchFamily="34" charset="0"/>
              </a:rPr>
              <a:t> </a:t>
            </a:r>
            <a:r>
              <a:rPr lang="he-IL" sz="1800" b="1" dirty="0" err="1">
                <a:effectLst/>
                <a:latin typeface="Arial" panose="020B0604020202020204" pitchFamily="34" charset="0"/>
                <a:ea typeface="Arial" panose="020B0604020202020204" pitchFamily="34" charset="0"/>
              </a:rPr>
              <a:t>אינשי</a:t>
            </a:r>
            <a:r>
              <a:rPr lang="he-IL" sz="1800" b="1" dirty="0">
                <a:effectLst/>
                <a:latin typeface="Arial" panose="020B0604020202020204" pitchFamily="34" charset="0"/>
                <a:ea typeface="Arial" panose="020B0604020202020204" pitchFamily="34" charset="0"/>
              </a:rPr>
              <a:t> הילכך כי לית בה ש"פ לא גמרא </a:t>
            </a:r>
            <a:r>
              <a:rPr lang="he-IL" sz="1800" b="1" dirty="0" err="1">
                <a:effectLst/>
                <a:latin typeface="Arial" panose="020B0604020202020204" pitchFamily="34" charset="0"/>
                <a:ea typeface="Arial" panose="020B0604020202020204" pitchFamily="34" charset="0"/>
              </a:rPr>
              <a:t>ומקניא</a:t>
            </a:r>
            <a:r>
              <a:rPr lang="he-IL" sz="1800" b="1" dirty="0">
                <a:effectLst/>
                <a:latin typeface="Arial" panose="020B0604020202020204" pitchFamily="34" charset="0"/>
                <a:ea typeface="Arial" panose="020B0604020202020204" pitchFamily="34" charset="0"/>
              </a:rPr>
              <a:t> נפשה </a:t>
            </a:r>
            <a:r>
              <a:rPr lang="he-IL" sz="1800" b="1" dirty="0" err="1">
                <a:effectLst/>
                <a:latin typeface="Arial" panose="020B0604020202020204" pitchFamily="34" charset="0"/>
                <a:ea typeface="Arial" panose="020B0604020202020204" pitchFamily="34" charset="0"/>
              </a:rPr>
              <a:t>וזילא</a:t>
            </a:r>
            <a:r>
              <a:rPr lang="he-IL" sz="1800" b="1" dirty="0">
                <a:effectLst/>
                <a:latin typeface="Arial" panose="020B0604020202020204" pitchFamily="34" charset="0"/>
                <a:ea typeface="Arial" panose="020B0604020202020204" pitchFamily="34" charset="0"/>
              </a:rPr>
              <a:t> בה מילתא</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הרמ"ה</a:t>
            </a:r>
            <a:r>
              <a:rPr lang="he-IL" sz="1800" dirty="0">
                <a:effectLst/>
                <a:latin typeface="Arial" panose="020B0604020202020204" pitchFamily="34" charset="0"/>
                <a:ea typeface="Arial" panose="020B0604020202020204" pitchFamily="34" charset="0"/>
              </a:rPr>
              <a:t> ז"ל).</a:t>
            </a:r>
            <a:endParaRPr lang="en-IL" sz="1800" dirty="0">
              <a:effectLst/>
              <a:latin typeface="Arial" panose="020B0604020202020204" pitchFamily="34" charset="0"/>
              <a:ea typeface="Arial" panose="020B0604020202020204" pitchFamily="34" charset="0"/>
            </a:endParaRPr>
          </a:p>
          <a:p>
            <a:pPr marL="0" indent="0" algn="r" rtl="1">
              <a:buNone/>
            </a:pPr>
            <a:endParaRPr lang="en-IL" dirty="0"/>
          </a:p>
        </p:txBody>
      </p:sp>
    </p:spTree>
    <p:extLst>
      <p:ext uri="{BB962C8B-B14F-4D97-AF65-F5344CB8AC3E}">
        <p14:creationId xmlns:p14="http://schemas.microsoft.com/office/powerpoint/2010/main" val="1953557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DB9D8-3FCD-431F-81F8-8707FFBE5FB8}"/>
              </a:ext>
            </a:extLst>
          </p:cNvPr>
          <p:cNvSpPr>
            <a:spLocks noGrp="1"/>
          </p:cNvSpPr>
          <p:nvPr>
            <p:ph type="title"/>
          </p:nvPr>
        </p:nvSpPr>
        <p:spPr/>
        <p:txBody>
          <a:bodyPr/>
          <a:lstStyle/>
          <a:p>
            <a:pPr algn="r" rtl="1"/>
            <a:r>
              <a:rPr lang="he-IL" dirty="0"/>
              <a:t>למה אין קידושי חליפין?</a:t>
            </a:r>
            <a:endParaRPr lang="en-IL" dirty="0"/>
          </a:p>
        </p:txBody>
      </p:sp>
      <p:graphicFrame>
        <p:nvGraphicFramePr>
          <p:cNvPr id="4" name="Content Placeholder 3">
            <a:extLst>
              <a:ext uri="{FF2B5EF4-FFF2-40B4-BE49-F238E27FC236}">
                <a16:creationId xmlns:a16="http://schemas.microsoft.com/office/drawing/2014/main" id="{7D55002D-3C8C-4A16-9451-018FE0FB6BB1}"/>
              </a:ext>
            </a:extLst>
          </p:cNvPr>
          <p:cNvGraphicFramePr>
            <a:graphicFrameLocks noGrp="1"/>
          </p:cNvGraphicFramePr>
          <p:nvPr>
            <p:ph idx="1"/>
            <p:extLst>
              <p:ext uri="{D42A27DB-BD31-4B8C-83A1-F6EECF244321}">
                <p14:modId xmlns:p14="http://schemas.microsoft.com/office/powerpoint/2010/main" val="237163300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2203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6A307-0838-4E21-B9D0-84751B90DF3E}"/>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89D3C2FA-07D4-4188-A153-1094E9EF12C4}"/>
              </a:ext>
            </a:extLst>
          </p:cNvPr>
          <p:cNvSpPr>
            <a:spLocks noGrp="1"/>
          </p:cNvSpPr>
          <p:nvPr>
            <p:ph idx="1"/>
          </p:nvPr>
        </p:nvSpPr>
        <p:spPr/>
        <p:txBody>
          <a:bodyPr>
            <a:normAutofit fontScale="92500" lnSpcReduction="20000"/>
          </a:bodyPr>
          <a:lstStyle/>
          <a:p>
            <a:pPr marL="0" indent="0" algn="r" rtl="1">
              <a:lnSpc>
                <a:spcPct val="115000"/>
              </a:lnSpc>
              <a:buNone/>
            </a:pPr>
            <a:r>
              <a:rPr lang="he-IL" sz="1800" dirty="0" err="1">
                <a:effectLst/>
                <a:latin typeface="Arial" panose="020B0604020202020204" pitchFamily="34" charset="0"/>
                <a:ea typeface="Arial" panose="020B0604020202020204" pitchFamily="34" charset="0"/>
              </a:rPr>
              <a:t>הר"ן</a:t>
            </a:r>
            <a:r>
              <a:rPr lang="he-IL" sz="1800" dirty="0">
                <a:effectLst/>
                <a:latin typeface="Arial" panose="020B0604020202020204" pitchFamily="34" charset="0"/>
                <a:ea typeface="Arial" panose="020B0604020202020204" pitchFamily="34" charset="0"/>
              </a:rPr>
              <a:t> על </a:t>
            </a:r>
            <a:r>
              <a:rPr lang="he-IL" sz="1800" dirty="0" err="1">
                <a:effectLst/>
                <a:latin typeface="Arial" panose="020B0604020202020204" pitchFamily="34" charset="0"/>
                <a:ea typeface="Arial" panose="020B0604020202020204" pitchFamily="34" charset="0"/>
              </a:rPr>
              <a:t>הרי"ף</a:t>
            </a:r>
            <a:r>
              <a:rPr lang="he-IL" sz="1800" dirty="0">
                <a:effectLst/>
                <a:latin typeface="Arial" panose="020B0604020202020204" pitchFamily="34" charset="0"/>
                <a:ea typeface="Arial" panose="020B0604020202020204" pitchFamily="34" charset="0"/>
              </a:rPr>
              <a:t> מסכת קידושין דף א עמוד א </a:t>
            </a:r>
            <a:endParaRPr lang="en-IL"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a:effectLst/>
                <a:latin typeface="Arial" panose="020B0604020202020204" pitchFamily="34" charset="0"/>
                <a:ea typeface="Arial" panose="020B0604020202020204" pitchFamily="34" charset="0"/>
              </a:rPr>
              <a:t>לא </a:t>
            </a:r>
            <a:r>
              <a:rPr lang="he-IL" sz="1800" dirty="0" err="1">
                <a:effectLst/>
                <a:latin typeface="Arial" panose="020B0604020202020204" pitchFamily="34" charset="0"/>
                <a:ea typeface="Arial" panose="020B0604020202020204" pitchFamily="34" charset="0"/>
              </a:rPr>
              <a:t>מיקניא</a:t>
            </a:r>
            <a:r>
              <a:rPr lang="he-IL" sz="1800" dirty="0">
                <a:effectLst/>
                <a:latin typeface="Arial" panose="020B0604020202020204" pitchFamily="34" charset="0"/>
                <a:ea typeface="Arial" panose="020B0604020202020204" pitchFamily="34" charset="0"/>
              </a:rPr>
              <a:t>. נפשה </a:t>
            </a:r>
            <a:r>
              <a:rPr lang="he-IL" sz="1800" dirty="0" err="1">
                <a:effectLst/>
                <a:latin typeface="Arial" panose="020B0604020202020204" pitchFamily="34" charset="0"/>
                <a:ea typeface="Arial" panose="020B0604020202020204" pitchFamily="34" charset="0"/>
              </a:rPr>
              <a:t>דגנאי</a:t>
            </a:r>
            <a:r>
              <a:rPr lang="he-IL" sz="1800" dirty="0">
                <a:effectLst/>
                <a:latin typeface="Arial" panose="020B0604020202020204" pitchFamily="34" charset="0"/>
                <a:ea typeface="Arial" panose="020B0604020202020204" pitchFamily="34" charset="0"/>
              </a:rPr>
              <a:t> הוא לה הלכך בטל הוא תורת חליפין מקידושין ואף על פי שקדשה בכלי שיש בו </a:t>
            </a:r>
            <a:r>
              <a:rPr lang="he-IL" sz="1800" dirty="0" err="1">
                <a:effectLst/>
                <a:latin typeface="Arial" panose="020B0604020202020204" pitchFamily="34" charset="0"/>
                <a:ea typeface="Arial" panose="020B0604020202020204" pitchFamily="34" charset="0"/>
              </a:rPr>
              <a:t>שוה</a:t>
            </a:r>
            <a:r>
              <a:rPr lang="he-IL" sz="1800" dirty="0">
                <a:effectLst/>
                <a:latin typeface="Arial" panose="020B0604020202020204" pitchFamily="34" charset="0"/>
                <a:ea typeface="Arial" panose="020B0604020202020204" pitchFamily="34" charset="0"/>
              </a:rPr>
              <a:t> פרוטה אי </a:t>
            </a:r>
            <a:r>
              <a:rPr lang="he-IL" sz="1800" dirty="0" err="1">
                <a:effectLst/>
                <a:latin typeface="Arial" panose="020B0604020202020204" pitchFamily="34" charset="0"/>
                <a:ea typeface="Arial" panose="020B0604020202020204" pitchFamily="34" charset="0"/>
              </a:rPr>
              <a:t>יהיב</a:t>
            </a:r>
            <a:r>
              <a:rPr lang="he-IL" sz="1800" dirty="0">
                <a:effectLst/>
                <a:latin typeface="Arial" panose="020B0604020202020204" pitchFamily="34" charset="0"/>
                <a:ea typeface="Arial" panose="020B0604020202020204" pitchFamily="34" charset="0"/>
              </a:rPr>
              <a:t> לה בתורת חליפין לא </a:t>
            </a:r>
            <a:r>
              <a:rPr lang="he-IL" sz="1800" dirty="0" err="1">
                <a:effectLst/>
                <a:latin typeface="Arial" panose="020B0604020202020204" pitchFamily="34" charset="0"/>
                <a:ea typeface="Arial" panose="020B0604020202020204" pitchFamily="34" charset="0"/>
              </a:rPr>
              <a:t>מיקניא</a:t>
            </a:r>
            <a:r>
              <a:rPr lang="he-IL" sz="1800" dirty="0">
                <a:effectLst/>
                <a:latin typeface="Arial" panose="020B0604020202020204" pitchFamily="34" charset="0"/>
                <a:ea typeface="Arial" panose="020B0604020202020204" pitchFamily="34" charset="0"/>
              </a:rPr>
              <a:t> עד </a:t>
            </a:r>
            <a:r>
              <a:rPr lang="he-IL" sz="1800" dirty="0" err="1">
                <a:effectLst/>
                <a:latin typeface="Arial" panose="020B0604020202020204" pitchFamily="34" charset="0"/>
                <a:ea typeface="Arial" panose="020B0604020202020204" pitchFamily="34" charset="0"/>
              </a:rPr>
              <a:t>דיהיב</a:t>
            </a:r>
            <a:r>
              <a:rPr lang="he-IL" sz="1800" dirty="0">
                <a:effectLst/>
                <a:latin typeface="Arial" panose="020B0604020202020204" pitchFamily="34" charset="0"/>
                <a:ea typeface="Arial" panose="020B0604020202020204" pitchFamily="34" charset="0"/>
              </a:rPr>
              <a:t> לה הכלי לשום כסף: ואיכא </a:t>
            </a:r>
            <a:r>
              <a:rPr lang="he-IL" sz="1800" dirty="0" err="1">
                <a:effectLst/>
                <a:latin typeface="Arial" panose="020B0604020202020204" pitchFamily="34" charset="0"/>
                <a:ea typeface="Arial" panose="020B0604020202020204" pitchFamily="34" charset="0"/>
              </a:rPr>
              <a:t>למידק</a:t>
            </a:r>
            <a:r>
              <a:rPr lang="he-IL" sz="1800" dirty="0">
                <a:effectLst/>
                <a:latin typeface="Arial" panose="020B0604020202020204" pitchFamily="34" charset="0"/>
                <a:ea typeface="Arial" panose="020B0604020202020204" pitchFamily="34" charset="0"/>
              </a:rPr>
              <a:t> הכא היכי </a:t>
            </a:r>
            <a:r>
              <a:rPr lang="he-IL" sz="1800" dirty="0" err="1">
                <a:effectLst/>
                <a:latin typeface="Arial" panose="020B0604020202020204" pitchFamily="34" charset="0"/>
                <a:ea typeface="Arial" panose="020B0604020202020204" pitchFamily="34" charset="0"/>
              </a:rPr>
              <a:t>אמרינן</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סלקא</a:t>
            </a:r>
            <a:r>
              <a:rPr lang="he-IL" sz="1800" dirty="0">
                <a:effectLst/>
                <a:latin typeface="Arial" panose="020B0604020202020204" pitchFamily="34" charset="0"/>
                <a:ea typeface="Arial" panose="020B0604020202020204" pitchFamily="34" charset="0"/>
              </a:rPr>
              <a:t> דעתך </a:t>
            </a:r>
            <a:r>
              <a:rPr lang="he-IL" sz="1800" dirty="0" err="1">
                <a:effectLst/>
                <a:latin typeface="Arial" panose="020B0604020202020204" pitchFamily="34" charset="0"/>
                <a:ea typeface="Arial" panose="020B0604020202020204" pitchFamily="34" charset="0"/>
              </a:rPr>
              <a:t>אמינא</a:t>
            </a:r>
            <a:r>
              <a:rPr lang="he-IL" sz="1800" dirty="0">
                <a:effectLst/>
                <a:latin typeface="Arial" panose="020B0604020202020204" pitchFamily="34" charset="0"/>
                <a:ea typeface="Arial" panose="020B0604020202020204" pitchFamily="34" charset="0"/>
              </a:rPr>
              <a:t> מה שדה </a:t>
            </a:r>
            <a:r>
              <a:rPr lang="he-IL" sz="1800" dirty="0" err="1">
                <a:effectLst/>
                <a:latin typeface="Arial" panose="020B0604020202020204" pitchFamily="34" charset="0"/>
                <a:ea typeface="Arial" panose="020B0604020202020204" pitchFamily="34" charset="0"/>
              </a:rPr>
              <a:t>מיקניא</a:t>
            </a:r>
            <a:r>
              <a:rPr lang="he-IL" sz="1800" dirty="0">
                <a:effectLst/>
                <a:latin typeface="Arial" panose="020B0604020202020204" pitchFamily="34" charset="0"/>
                <a:ea typeface="Arial" panose="020B0604020202020204" pitchFamily="34" charset="0"/>
              </a:rPr>
              <a:t> בחליפין אף </a:t>
            </a:r>
            <a:r>
              <a:rPr lang="he-IL" sz="1800" dirty="0" err="1">
                <a:effectLst/>
                <a:latin typeface="Arial" panose="020B0604020202020204" pitchFamily="34" charset="0"/>
                <a:ea typeface="Arial" panose="020B0604020202020204" pitchFamily="34" charset="0"/>
              </a:rPr>
              <a:t>אשה</a:t>
            </a:r>
            <a:r>
              <a:rPr lang="he-IL" sz="1800" dirty="0">
                <a:effectLst/>
                <a:latin typeface="Arial" panose="020B0604020202020204" pitchFamily="34" charset="0"/>
                <a:ea typeface="Arial" panose="020B0604020202020204" pitchFamily="34" charset="0"/>
              </a:rPr>
              <a:t> נמי </a:t>
            </a:r>
            <a:r>
              <a:rPr lang="he-IL" sz="1800" dirty="0" err="1">
                <a:effectLst/>
                <a:latin typeface="Arial" panose="020B0604020202020204" pitchFamily="34" charset="0"/>
                <a:ea typeface="Arial" panose="020B0604020202020204" pitchFamily="34" charset="0"/>
              </a:rPr>
              <a:t>מיקניא</a:t>
            </a:r>
            <a:r>
              <a:rPr lang="he-IL" sz="1800" dirty="0">
                <a:effectLst/>
                <a:latin typeface="Arial" panose="020B0604020202020204" pitchFamily="34" charset="0"/>
                <a:ea typeface="Arial" panose="020B0604020202020204" pitchFamily="34" charset="0"/>
              </a:rPr>
              <a:t> בחליפין דהא אנן לא </a:t>
            </a:r>
            <a:r>
              <a:rPr lang="he-IL" sz="1800" dirty="0" err="1">
                <a:effectLst/>
                <a:latin typeface="Arial" panose="020B0604020202020204" pitchFamily="34" charset="0"/>
                <a:ea typeface="Arial" panose="020B0604020202020204" pitchFamily="34" charset="0"/>
              </a:rPr>
              <a:t>גמרינן</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אשה</a:t>
            </a:r>
            <a:r>
              <a:rPr lang="he-IL" sz="1800" dirty="0">
                <a:effectLst/>
                <a:latin typeface="Arial" panose="020B0604020202020204" pitchFamily="34" charset="0"/>
                <a:ea typeface="Arial" panose="020B0604020202020204" pitchFamily="34" charset="0"/>
              </a:rPr>
              <a:t> משדה </a:t>
            </a:r>
            <a:r>
              <a:rPr lang="he-IL" sz="1800" dirty="0" err="1">
                <a:effectLst/>
                <a:latin typeface="Arial" panose="020B0604020202020204" pitchFamily="34" charset="0"/>
                <a:ea typeface="Arial" panose="020B0604020202020204" pitchFamily="34" charset="0"/>
              </a:rPr>
              <a:t>דנימא</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דבכל</a:t>
            </a:r>
            <a:r>
              <a:rPr lang="he-IL" sz="1800" dirty="0">
                <a:effectLst/>
                <a:latin typeface="Arial" panose="020B0604020202020204" pitchFamily="34" charset="0"/>
                <a:ea typeface="Arial" panose="020B0604020202020204" pitchFamily="34" charset="0"/>
              </a:rPr>
              <a:t> מידי </a:t>
            </a:r>
            <a:r>
              <a:rPr lang="he-IL" sz="1800" dirty="0" err="1">
                <a:effectLst/>
                <a:latin typeface="Arial" panose="020B0604020202020204" pitchFamily="34" charset="0"/>
                <a:ea typeface="Arial" panose="020B0604020202020204" pitchFamily="34" charset="0"/>
              </a:rPr>
              <a:t>דמיקניא</a:t>
            </a:r>
            <a:r>
              <a:rPr lang="he-IL" sz="1800" dirty="0">
                <a:effectLst/>
                <a:latin typeface="Arial" panose="020B0604020202020204" pitchFamily="34" charset="0"/>
                <a:ea typeface="Arial" panose="020B0604020202020204" pitchFamily="34" charset="0"/>
              </a:rPr>
              <a:t> קרקע </a:t>
            </a:r>
            <a:r>
              <a:rPr lang="he-IL" sz="1800" dirty="0" err="1">
                <a:effectLst/>
                <a:latin typeface="Arial" panose="020B0604020202020204" pitchFamily="34" charset="0"/>
                <a:ea typeface="Arial" panose="020B0604020202020204" pitchFamily="34" charset="0"/>
              </a:rPr>
              <a:t>מיקניא</a:t>
            </a:r>
            <a:r>
              <a:rPr lang="he-IL" sz="1800" dirty="0">
                <a:effectLst/>
                <a:latin typeface="Arial" panose="020B0604020202020204" pitchFamily="34" charset="0"/>
                <a:ea typeface="Arial" panose="020B0604020202020204" pitchFamily="34" charset="0"/>
              </a:rPr>
              <a:t> ביה </a:t>
            </a:r>
            <a:r>
              <a:rPr lang="he-IL" sz="1800" dirty="0" err="1">
                <a:effectLst/>
                <a:latin typeface="Arial" panose="020B0604020202020204" pitchFamily="34" charset="0"/>
                <a:ea typeface="Arial" panose="020B0604020202020204" pitchFamily="34" charset="0"/>
              </a:rPr>
              <a:t>אשה</a:t>
            </a:r>
            <a:r>
              <a:rPr lang="he-IL" sz="1800" dirty="0">
                <a:effectLst/>
                <a:latin typeface="Arial" panose="020B0604020202020204" pitchFamily="34" charset="0"/>
                <a:ea typeface="Arial" panose="020B0604020202020204" pitchFamily="34" charset="0"/>
              </a:rPr>
              <a:t> והכי מוכח בגמרא </a:t>
            </a:r>
            <a:r>
              <a:rPr lang="he-IL" sz="1800" dirty="0" err="1">
                <a:effectLst/>
                <a:latin typeface="Arial" panose="020B0604020202020204" pitchFamily="34" charset="0"/>
                <a:ea typeface="Arial" panose="020B0604020202020204" pitchFamily="34" charset="0"/>
              </a:rPr>
              <a:t>דבתר</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דגמרינן</a:t>
            </a:r>
            <a:r>
              <a:rPr lang="he-IL" sz="1800" dirty="0">
                <a:effectLst/>
                <a:latin typeface="Arial" panose="020B0604020202020204" pitchFamily="34" charset="0"/>
                <a:ea typeface="Arial" panose="020B0604020202020204" pitchFamily="34" charset="0"/>
              </a:rPr>
              <a:t> קידושי כסף </a:t>
            </a:r>
            <a:r>
              <a:rPr lang="he-IL" sz="1800" dirty="0" err="1">
                <a:effectLst/>
                <a:latin typeface="Arial" panose="020B0604020202020204" pitchFamily="34" charset="0"/>
                <a:ea typeface="Arial" panose="020B0604020202020204" pitchFamily="34" charset="0"/>
              </a:rPr>
              <a:t>מקיחה</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קיחה</a:t>
            </a:r>
            <a:r>
              <a:rPr lang="he-IL" sz="1800" dirty="0">
                <a:effectLst/>
                <a:latin typeface="Arial" panose="020B0604020202020204" pitchFamily="34" charset="0"/>
                <a:ea typeface="Arial" panose="020B0604020202020204" pitchFamily="34" charset="0"/>
              </a:rPr>
              <a:t> אמרי' נמי [דף ה א] מנין שאף בשטר ואם איתא </a:t>
            </a:r>
            <a:r>
              <a:rPr lang="he-IL" sz="1800" dirty="0" err="1">
                <a:effectLst/>
                <a:latin typeface="Arial" panose="020B0604020202020204" pitchFamily="34" charset="0"/>
                <a:ea typeface="Arial" panose="020B0604020202020204" pitchFamily="34" charset="0"/>
              </a:rPr>
              <a:t>דמקשי</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אשה</a:t>
            </a:r>
            <a:r>
              <a:rPr lang="he-IL" sz="1800" dirty="0">
                <a:effectLst/>
                <a:latin typeface="Arial" panose="020B0604020202020204" pitchFamily="34" charset="0"/>
                <a:ea typeface="Arial" panose="020B0604020202020204" pitchFamily="34" charset="0"/>
              </a:rPr>
              <a:t> לשדה שטר נמי </a:t>
            </a:r>
            <a:r>
              <a:rPr lang="he-IL" sz="1800" dirty="0" err="1">
                <a:effectLst/>
                <a:latin typeface="Arial" panose="020B0604020202020204" pitchFamily="34" charset="0"/>
                <a:ea typeface="Arial" panose="020B0604020202020204" pitchFamily="34" charset="0"/>
              </a:rPr>
              <a:t>תיפוק</a:t>
            </a:r>
            <a:r>
              <a:rPr lang="he-IL" sz="1800" dirty="0">
                <a:effectLst/>
                <a:latin typeface="Arial" panose="020B0604020202020204" pitchFamily="34" charset="0"/>
                <a:ea typeface="Arial" panose="020B0604020202020204" pitchFamily="34" charset="0"/>
              </a:rPr>
              <a:t> לן מיניה אלא ודאי לשון </a:t>
            </a:r>
            <a:r>
              <a:rPr lang="he-IL" sz="1800" dirty="0" err="1">
                <a:effectLst/>
                <a:latin typeface="Arial" panose="020B0604020202020204" pitchFamily="34" charset="0"/>
                <a:ea typeface="Arial" panose="020B0604020202020204" pitchFamily="34" charset="0"/>
              </a:rPr>
              <a:t>קיחה</a:t>
            </a:r>
            <a:r>
              <a:rPr lang="he-IL" sz="1800" dirty="0">
                <a:effectLst/>
                <a:latin typeface="Arial" panose="020B0604020202020204" pitchFamily="34" charset="0"/>
                <a:ea typeface="Arial" panose="020B0604020202020204" pitchFamily="34" charset="0"/>
              </a:rPr>
              <a:t> הוא </a:t>
            </a:r>
            <a:r>
              <a:rPr lang="he-IL" sz="1800" dirty="0" err="1">
                <a:effectLst/>
                <a:latin typeface="Arial" panose="020B0604020202020204" pitchFamily="34" charset="0"/>
                <a:ea typeface="Arial" panose="020B0604020202020204" pitchFamily="34" charset="0"/>
              </a:rPr>
              <a:t>דגמרי</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דבכסף</a:t>
            </a:r>
            <a:r>
              <a:rPr lang="he-IL" sz="1800" dirty="0">
                <a:effectLst/>
                <a:latin typeface="Arial" panose="020B0604020202020204" pitchFamily="34" charset="0"/>
                <a:ea typeface="Arial" panose="020B0604020202020204" pitchFamily="34" charset="0"/>
              </a:rPr>
              <a:t> הוא וכיון שכן חליפין מנא תיתי: עוד הקשו נהי </a:t>
            </a:r>
            <a:r>
              <a:rPr lang="he-IL" sz="1800" dirty="0" err="1">
                <a:effectLst/>
                <a:latin typeface="Arial" panose="020B0604020202020204" pitchFamily="34" charset="0"/>
                <a:ea typeface="Arial" panose="020B0604020202020204" pitchFamily="34" charset="0"/>
              </a:rPr>
              <a:t>דאשה</a:t>
            </a:r>
            <a:r>
              <a:rPr lang="he-IL" sz="1800" dirty="0">
                <a:effectLst/>
                <a:latin typeface="Arial" panose="020B0604020202020204" pitchFamily="34" charset="0"/>
                <a:ea typeface="Arial" panose="020B0604020202020204" pitchFamily="34" charset="0"/>
              </a:rPr>
              <a:t> בפחות משוה פרוטה לא </a:t>
            </a:r>
            <a:r>
              <a:rPr lang="he-IL" sz="1800" dirty="0" err="1">
                <a:effectLst/>
                <a:latin typeface="Arial" panose="020B0604020202020204" pitchFamily="34" charset="0"/>
                <a:ea typeface="Arial" panose="020B0604020202020204" pitchFamily="34" charset="0"/>
              </a:rPr>
              <a:t>מיקניא</a:t>
            </a:r>
            <a:r>
              <a:rPr lang="he-IL" sz="1800" dirty="0">
                <a:effectLst/>
                <a:latin typeface="Arial" panose="020B0604020202020204" pitchFamily="34" charset="0"/>
                <a:ea typeface="Arial" panose="020B0604020202020204" pitchFamily="34" charset="0"/>
              </a:rPr>
              <a:t> נפשה </a:t>
            </a:r>
            <a:r>
              <a:rPr lang="he-IL" sz="1800" b="1" dirty="0" err="1">
                <a:effectLst/>
                <a:latin typeface="Arial" panose="020B0604020202020204" pitchFamily="34" charset="0"/>
                <a:ea typeface="Arial" panose="020B0604020202020204" pitchFamily="34" charset="0"/>
              </a:rPr>
              <a:t>אפ"ה</a:t>
            </a:r>
            <a:r>
              <a:rPr lang="he-IL" sz="1800" b="1" dirty="0">
                <a:effectLst/>
                <a:latin typeface="Arial" panose="020B0604020202020204" pitchFamily="34" charset="0"/>
                <a:ea typeface="Arial" panose="020B0604020202020204" pitchFamily="34" charset="0"/>
              </a:rPr>
              <a:t> למה יהא בטל תורת חליפין </a:t>
            </a:r>
            <a:r>
              <a:rPr lang="he-IL" sz="1800" b="1" dirty="0" err="1">
                <a:effectLst/>
                <a:latin typeface="Arial" panose="020B0604020202020204" pitchFamily="34" charset="0"/>
                <a:ea typeface="Arial" panose="020B0604020202020204" pitchFamily="34" charset="0"/>
              </a:rPr>
              <a:t>השוין</a:t>
            </a:r>
            <a:r>
              <a:rPr lang="he-IL" sz="1800" b="1" dirty="0">
                <a:effectLst/>
                <a:latin typeface="Arial" panose="020B0604020202020204" pitchFamily="34" charset="0"/>
                <a:ea typeface="Arial" panose="020B0604020202020204" pitchFamily="34" charset="0"/>
              </a:rPr>
              <a:t> פרוטה בקידושין כיון שבפחות משוה פרוטה לא </a:t>
            </a:r>
            <a:r>
              <a:rPr lang="he-IL" sz="1800" b="1" dirty="0" err="1">
                <a:effectLst/>
                <a:latin typeface="Arial" panose="020B0604020202020204" pitchFamily="34" charset="0"/>
                <a:ea typeface="Arial" panose="020B0604020202020204" pitchFamily="34" charset="0"/>
              </a:rPr>
              <a:t>נתבטלו</a:t>
            </a:r>
            <a:r>
              <a:rPr lang="he-IL" sz="1800" b="1" dirty="0">
                <a:effectLst/>
                <a:latin typeface="Arial" panose="020B0604020202020204" pitchFamily="34" charset="0"/>
                <a:ea typeface="Arial" panose="020B0604020202020204" pitchFamily="34" charset="0"/>
              </a:rPr>
              <a:t> מחמת פיסול קנייתן אלא מחמת קפידתה של </a:t>
            </a:r>
            <a:r>
              <a:rPr lang="he-IL" sz="1800" b="1" dirty="0" err="1">
                <a:effectLst/>
                <a:latin typeface="Arial" panose="020B0604020202020204" pitchFamily="34" charset="0"/>
                <a:ea typeface="Arial" panose="020B0604020202020204" pitchFamily="34" charset="0"/>
              </a:rPr>
              <a:t>אשה</a:t>
            </a:r>
            <a:r>
              <a:rPr lang="he-IL" sz="1800" b="1" dirty="0">
                <a:effectLst/>
                <a:latin typeface="Arial" panose="020B0604020202020204" pitchFamily="34" charset="0"/>
                <a:ea typeface="Arial" panose="020B0604020202020204" pitchFamily="34" charset="0"/>
              </a:rPr>
              <a:t>.</a:t>
            </a:r>
            <a:r>
              <a:rPr lang="he-IL" sz="1800" dirty="0">
                <a:effectLst/>
                <a:latin typeface="Arial" panose="020B0604020202020204" pitchFamily="34" charset="0"/>
                <a:ea typeface="Arial" panose="020B0604020202020204" pitchFamily="34" charset="0"/>
              </a:rPr>
              <a:t> ונדחק הרמב"ן ז"ל לתרץ קושיות הללו ולפי מה שכתב נראה שעיקר </a:t>
            </a:r>
            <a:r>
              <a:rPr lang="he-IL" sz="1800" dirty="0" err="1">
                <a:effectLst/>
                <a:latin typeface="Arial" panose="020B0604020202020204" pitchFamily="34" charset="0"/>
                <a:ea typeface="Arial" panose="020B0604020202020204" pitchFamily="34" charset="0"/>
              </a:rPr>
              <a:t>הגירסא</a:t>
            </a:r>
            <a:r>
              <a:rPr lang="he-IL" sz="1800" dirty="0">
                <a:effectLst/>
                <a:latin typeface="Arial" panose="020B0604020202020204" pitchFamily="34" charset="0"/>
                <a:ea typeface="Arial" panose="020B0604020202020204" pitchFamily="34" charset="0"/>
              </a:rPr>
              <a:t> היא ואשה בפחות משוה פרוטה לא </a:t>
            </a:r>
            <a:r>
              <a:rPr lang="he-IL" sz="1800" dirty="0" err="1">
                <a:effectLst/>
                <a:latin typeface="Arial" panose="020B0604020202020204" pitchFamily="34" charset="0"/>
                <a:ea typeface="Arial" panose="020B0604020202020204" pitchFamily="34" charset="0"/>
              </a:rPr>
              <a:t>מיקניא</a:t>
            </a:r>
            <a:r>
              <a:rPr lang="he-IL" sz="1800" dirty="0">
                <a:effectLst/>
                <a:latin typeface="Arial" panose="020B0604020202020204" pitchFamily="34" charset="0"/>
                <a:ea typeface="Arial" panose="020B0604020202020204" pitchFamily="34" charset="0"/>
              </a:rPr>
              <a:t> ולא </a:t>
            </a:r>
            <a:r>
              <a:rPr lang="he-IL" sz="1800" dirty="0" err="1">
                <a:effectLst/>
                <a:latin typeface="Arial" panose="020B0604020202020204" pitchFamily="34" charset="0"/>
                <a:ea typeface="Arial" panose="020B0604020202020204" pitchFamily="34" charset="0"/>
              </a:rPr>
              <a:t>גרסינן</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מקניא</a:t>
            </a:r>
            <a:r>
              <a:rPr lang="he-IL" sz="1800" dirty="0">
                <a:effectLst/>
                <a:latin typeface="Arial" panose="020B0604020202020204" pitchFamily="34" charset="0"/>
                <a:ea typeface="Arial" panose="020B0604020202020204" pitchFamily="34" charset="0"/>
              </a:rPr>
              <a:t> נפשה [כמו שכתוב] בהלכות </a:t>
            </a:r>
            <a:r>
              <a:rPr lang="he-IL" sz="1800" b="1" dirty="0">
                <a:effectLst/>
                <a:latin typeface="Arial" panose="020B0604020202020204" pitchFamily="34" charset="0"/>
                <a:ea typeface="Arial" panose="020B0604020202020204" pitchFamily="34" charset="0"/>
              </a:rPr>
              <a:t>ולפי דעתי שתי קושיות הללו האחת מתורצת בחברתה</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דמעיקרא</a:t>
            </a:r>
            <a:r>
              <a:rPr lang="he-IL" sz="1800" dirty="0">
                <a:effectLst/>
                <a:latin typeface="Arial" panose="020B0604020202020204" pitchFamily="34" charset="0"/>
                <a:ea typeface="Arial" panose="020B0604020202020204" pitchFamily="34" charset="0"/>
              </a:rPr>
              <a:t> הכי </a:t>
            </a:r>
            <a:r>
              <a:rPr lang="he-IL" sz="1800" dirty="0" err="1">
                <a:effectLst/>
                <a:latin typeface="Arial" panose="020B0604020202020204" pitchFamily="34" charset="0"/>
                <a:ea typeface="Arial" panose="020B0604020202020204" pitchFamily="34" charset="0"/>
              </a:rPr>
              <a:t>מקשינן</a:t>
            </a:r>
            <a:r>
              <a:rPr lang="he-IL" sz="1800" dirty="0">
                <a:effectLst/>
                <a:latin typeface="Arial" panose="020B0604020202020204" pitchFamily="34" charset="0"/>
                <a:ea typeface="Arial" panose="020B0604020202020204" pitchFamily="34" charset="0"/>
              </a:rPr>
              <a:t> </a:t>
            </a:r>
            <a:r>
              <a:rPr lang="he-IL" sz="1800" b="1" dirty="0">
                <a:effectLst/>
                <a:latin typeface="Arial" panose="020B0604020202020204" pitchFamily="34" charset="0"/>
                <a:ea typeface="Arial" panose="020B0604020202020204" pitchFamily="34" charset="0"/>
              </a:rPr>
              <a:t>ס"ד </a:t>
            </a:r>
            <a:r>
              <a:rPr lang="he-IL" sz="1800" b="1" dirty="0" err="1">
                <a:effectLst/>
                <a:latin typeface="Arial" panose="020B0604020202020204" pitchFamily="34" charset="0"/>
                <a:ea typeface="Arial" panose="020B0604020202020204" pitchFamily="34" charset="0"/>
              </a:rPr>
              <a:t>אמינא</a:t>
            </a:r>
            <a:r>
              <a:rPr lang="he-IL" sz="1800" b="1" dirty="0">
                <a:effectLst/>
                <a:latin typeface="Arial" panose="020B0604020202020204" pitchFamily="34" charset="0"/>
                <a:ea typeface="Arial" panose="020B0604020202020204" pitchFamily="34" charset="0"/>
              </a:rPr>
              <a:t> </a:t>
            </a:r>
            <a:r>
              <a:rPr lang="he-IL" sz="1800" b="1" dirty="0" err="1">
                <a:effectLst/>
                <a:latin typeface="Arial" panose="020B0604020202020204" pitchFamily="34" charset="0"/>
                <a:ea typeface="Arial" panose="020B0604020202020204" pitchFamily="34" charset="0"/>
              </a:rPr>
              <a:t>שקנין</a:t>
            </a:r>
            <a:r>
              <a:rPr lang="he-IL" sz="1800" b="1" dirty="0">
                <a:effectLst/>
                <a:latin typeface="Arial" panose="020B0604020202020204" pitchFamily="34" charset="0"/>
                <a:ea typeface="Arial" panose="020B0604020202020204" pitchFamily="34" charset="0"/>
              </a:rPr>
              <a:t> חליפין הוא בכלל </a:t>
            </a:r>
            <a:r>
              <a:rPr lang="he-IL" sz="1800" b="1" dirty="0" err="1">
                <a:effectLst/>
                <a:latin typeface="Arial" panose="020B0604020202020204" pitchFamily="34" charset="0"/>
                <a:ea typeface="Arial" panose="020B0604020202020204" pitchFamily="34" charset="0"/>
              </a:rPr>
              <a:t>קיחה</a:t>
            </a:r>
            <a:r>
              <a:rPr lang="he-IL" sz="1800" b="1" dirty="0">
                <a:effectLst/>
                <a:latin typeface="Arial" panose="020B0604020202020204" pitchFamily="34" charset="0"/>
                <a:ea typeface="Arial" panose="020B0604020202020204" pitchFamily="34" charset="0"/>
              </a:rPr>
              <a:t> הכתובה בקידושין </a:t>
            </a:r>
            <a:r>
              <a:rPr lang="he-IL" sz="1800" b="1" dirty="0" err="1">
                <a:effectLst/>
                <a:latin typeface="Arial" panose="020B0604020202020204" pitchFamily="34" charset="0"/>
                <a:ea typeface="Arial" panose="020B0604020202020204" pitchFamily="34" charset="0"/>
              </a:rPr>
              <a:t>דחליפין</a:t>
            </a:r>
            <a:r>
              <a:rPr lang="he-IL" sz="1800" b="1" dirty="0">
                <a:effectLst/>
                <a:latin typeface="Arial" panose="020B0604020202020204" pitchFamily="34" charset="0"/>
                <a:ea typeface="Arial" panose="020B0604020202020204" pitchFamily="34" charset="0"/>
              </a:rPr>
              <a:t> מתורת כסף מהני</a:t>
            </a:r>
            <a:r>
              <a:rPr lang="he-IL" sz="1800" dirty="0">
                <a:effectLst/>
                <a:latin typeface="Arial" panose="020B0604020202020204" pitchFamily="34" charset="0"/>
                <a:ea typeface="Arial" panose="020B0604020202020204" pitchFamily="34" charset="0"/>
              </a:rPr>
              <a:t> ואף על גב </a:t>
            </a:r>
            <a:r>
              <a:rPr lang="he-IL" sz="1800" dirty="0" err="1">
                <a:effectLst/>
                <a:latin typeface="Arial" panose="020B0604020202020204" pitchFamily="34" charset="0"/>
                <a:ea typeface="Arial" panose="020B0604020202020204" pitchFamily="34" charset="0"/>
              </a:rPr>
              <a:t>דהשתא</a:t>
            </a:r>
            <a:r>
              <a:rPr lang="he-IL" sz="1800" dirty="0">
                <a:effectLst/>
                <a:latin typeface="Arial" panose="020B0604020202020204" pitchFamily="34" charset="0"/>
                <a:ea typeface="Arial" panose="020B0604020202020204" pitchFamily="34" charset="0"/>
              </a:rPr>
              <a:t> נמי </a:t>
            </a:r>
            <a:r>
              <a:rPr lang="he-IL" sz="1800" dirty="0" err="1">
                <a:effectLst/>
                <a:latin typeface="Arial" panose="020B0604020202020204" pitchFamily="34" charset="0"/>
                <a:ea typeface="Arial" panose="020B0604020202020204" pitchFamily="34" charset="0"/>
              </a:rPr>
              <a:t>ס"ל</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דחליפין</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איתנהו</a:t>
            </a:r>
            <a:r>
              <a:rPr lang="he-IL" sz="1800" dirty="0">
                <a:effectLst/>
                <a:latin typeface="Arial" panose="020B0604020202020204" pitchFamily="34" charset="0"/>
                <a:ea typeface="Arial" panose="020B0604020202020204" pitchFamily="34" charset="0"/>
              </a:rPr>
              <a:t> בפחות משוה פרוטה </a:t>
            </a:r>
            <a:r>
              <a:rPr lang="he-IL" sz="1800" dirty="0" err="1">
                <a:effectLst/>
                <a:latin typeface="Arial" panose="020B0604020202020204" pitchFamily="34" charset="0"/>
                <a:ea typeface="Arial" panose="020B0604020202020204" pitchFamily="34" charset="0"/>
              </a:rPr>
              <a:t>אפ"ה</a:t>
            </a:r>
            <a:r>
              <a:rPr lang="he-IL" sz="1800" dirty="0">
                <a:effectLst/>
                <a:latin typeface="Arial" panose="020B0604020202020204" pitchFamily="34" charset="0"/>
                <a:ea typeface="Arial" panose="020B0604020202020204" pitchFamily="34" charset="0"/>
              </a:rPr>
              <a:t> אפשר דכיון </a:t>
            </a:r>
            <a:r>
              <a:rPr lang="he-IL" sz="1800" dirty="0" err="1">
                <a:effectLst/>
                <a:latin typeface="Arial" panose="020B0604020202020204" pitchFamily="34" charset="0"/>
                <a:ea typeface="Arial" panose="020B0604020202020204" pitchFamily="34" charset="0"/>
              </a:rPr>
              <a:t>דבעינן</a:t>
            </a:r>
            <a:r>
              <a:rPr lang="he-IL" sz="1800" dirty="0">
                <a:effectLst/>
                <a:latin typeface="Arial" panose="020B0604020202020204" pitchFamily="34" charset="0"/>
                <a:ea typeface="Arial" panose="020B0604020202020204" pitchFamily="34" charset="0"/>
              </a:rPr>
              <a:t> בהו כלי ודבר </a:t>
            </a:r>
            <a:r>
              <a:rPr lang="he-IL" sz="1800" dirty="0" err="1">
                <a:effectLst/>
                <a:latin typeface="Arial" panose="020B0604020202020204" pitchFamily="34" charset="0"/>
                <a:ea typeface="Arial" panose="020B0604020202020204" pitchFamily="34" charset="0"/>
              </a:rPr>
              <a:t>המסויים</a:t>
            </a:r>
            <a:r>
              <a:rPr lang="he-IL" sz="1800" dirty="0">
                <a:effectLst/>
                <a:latin typeface="Arial" panose="020B0604020202020204" pitchFamily="34" charset="0"/>
                <a:ea typeface="Arial" panose="020B0604020202020204" pitchFamily="34" charset="0"/>
              </a:rPr>
              <a:t> כדאיתא בפרק הזהב (שם) דבר חשוב הוא אף על פי שאינו </a:t>
            </a:r>
            <a:r>
              <a:rPr lang="he-IL" sz="1800" dirty="0" err="1">
                <a:effectLst/>
                <a:latin typeface="Arial" panose="020B0604020202020204" pitchFamily="34" charset="0"/>
                <a:ea typeface="Arial" panose="020B0604020202020204" pitchFamily="34" charset="0"/>
              </a:rPr>
              <a:t>שוה</a:t>
            </a:r>
            <a:r>
              <a:rPr lang="he-IL" sz="1800" dirty="0">
                <a:effectLst/>
                <a:latin typeface="Arial" panose="020B0604020202020204" pitchFamily="34" charset="0"/>
                <a:ea typeface="Arial" panose="020B0604020202020204" pitchFamily="34" charset="0"/>
              </a:rPr>
              <a:t> פרוטה </a:t>
            </a:r>
            <a:r>
              <a:rPr lang="he-IL" sz="1800" dirty="0" err="1">
                <a:effectLst/>
                <a:latin typeface="Arial" panose="020B0604020202020204" pitchFamily="34" charset="0"/>
                <a:ea typeface="Arial" panose="020B0604020202020204" pitchFamily="34" charset="0"/>
              </a:rPr>
              <a:t>כדאמרינן</a:t>
            </a:r>
            <a:r>
              <a:rPr lang="he-IL" sz="1800" dirty="0">
                <a:effectLst/>
                <a:latin typeface="Arial" panose="020B0604020202020204" pitchFamily="34" charset="0"/>
                <a:ea typeface="Arial" panose="020B0604020202020204" pitchFamily="34" charset="0"/>
              </a:rPr>
              <a:t> מה כלי דבר חשוב </a:t>
            </a:r>
            <a:r>
              <a:rPr lang="he-IL" sz="1800" dirty="0" err="1">
                <a:effectLst/>
                <a:latin typeface="Arial" panose="020B0604020202020204" pitchFamily="34" charset="0"/>
                <a:ea typeface="Arial" panose="020B0604020202020204" pitchFamily="34" charset="0"/>
              </a:rPr>
              <a:t>דמשום</a:t>
            </a:r>
            <a:r>
              <a:rPr lang="he-IL" sz="1800" dirty="0">
                <a:effectLst/>
                <a:latin typeface="Arial" panose="020B0604020202020204" pitchFamily="34" charset="0"/>
                <a:ea typeface="Arial" panose="020B0604020202020204" pitchFamily="34" charset="0"/>
              </a:rPr>
              <a:t> הכי </a:t>
            </a:r>
            <a:r>
              <a:rPr lang="he-IL" sz="1800" dirty="0" err="1">
                <a:effectLst/>
                <a:latin typeface="Arial" panose="020B0604020202020204" pitchFamily="34" charset="0"/>
                <a:ea typeface="Arial" panose="020B0604020202020204" pitchFamily="34" charset="0"/>
              </a:rPr>
              <a:t>אמרינן</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דטענו</a:t>
            </a:r>
            <a:r>
              <a:rPr lang="he-IL" sz="1800" dirty="0">
                <a:effectLst/>
                <a:latin typeface="Arial" panose="020B0604020202020204" pitchFamily="34" charset="0"/>
                <a:ea typeface="Arial" panose="020B0604020202020204" pitchFamily="34" charset="0"/>
              </a:rPr>
              <a:t> ב' מחטין והודה לו באחד מהם חייב </a:t>
            </a:r>
            <a:r>
              <a:rPr lang="he-IL" sz="1800" dirty="0" err="1">
                <a:effectLst/>
                <a:latin typeface="Arial" panose="020B0604020202020204" pitchFamily="34" charset="0"/>
                <a:ea typeface="Arial" panose="020B0604020202020204" pitchFamily="34" charset="0"/>
              </a:rPr>
              <a:t>דיצאו</a:t>
            </a:r>
            <a:r>
              <a:rPr lang="he-IL" sz="1800" dirty="0">
                <a:effectLst/>
                <a:latin typeface="Arial" panose="020B0604020202020204" pitchFamily="34" charset="0"/>
                <a:ea typeface="Arial" panose="020B0604020202020204" pitchFamily="34" charset="0"/>
              </a:rPr>
              <a:t> כלים למה שהן כדאיתא בפרק שבועת </a:t>
            </a:r>
            <a:r>
              <a:rPr lang="he-IL" sz="1800" dirty="0" err="1">
                <a:effectLst/>
                <a:latin typeface="Arial" panose="020B0604020202020204" pitchFamily="34" charset="0"/>
                <a:ea typeface="Arial" panose="020B0604020202020204" pitchFamily="34" charset="0"/>
              </a:rPr>
              <a:t>הדיינין</a:t>
            </a:r>
            <a:r>
              <a:rPr lang="he-IL" sz="1800" dirty="0">
                <a:effectLst/>
                <a:latin typeface="Arial" panose="020B0604020202020204" pitchFamily="34" charset="0"/>
                <a:ea typeface="Arial" panose="020B0604020202020204" pitchFamily="34" charset="0"/>
              </a:rPr>
              <a:t> (דף מ ב) וכיון שכן איכא </a:t>
            </a:r>
            <a:r>
              <a:rPr lang="he-IL" sz="1800" dirty="0" err="1">
                <a:effectLst/>
                <a:latin typeface="Arial" panose="020B0604020202020204" pitchFamily="34" charset="0"/>
                <a:ea typeface="Arial" panose="020B0604020202020204" pitchFamily="34" charset="0"/>
              </a:rPr>
              <a:t>למימר</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דמתורת</a:t>
            </a:r>
            <a:r>
              <a:rPr lang="he-IL" sz="1800" dirty="0">
                <a:effectLst/>
                <a:latin typeface="Arial" panose="020B0604020202020204" pitchFamily="34" charset="0"/>
                <a:ea typeface="Arial" panose="020B0604020202020204" pitchFamily="34" charset="0"/>
              </a:rPr>
              <a:t> כסף </a:t>
            </a:r>
            <a:r>
              <a:rPr lang="he-IL" sz="1800" dirty="0" err="1">
                <a:effectLst/>
                <a:latin typeface="Arial" panose="020B0604020202020204" pitchFamily="34" charset="0"/>
                <a:ea typeface="Arial" panose="020B0604020202020204" pitchFamily="34" charset="0"/>
              </a:rPr>
              <a:t>קונין</a:t>
            </a:r>
            <a:r>
              <a:rPr lang="he-IL" sz="1800" dirty="0">
                <a:effectLst/>
                <a:latin typeface="Arial" panose="020B0604020202020204" pitchFamily="34" charset="0"/>
                <a:ea typeface="Arial" panose="020B0604020202020204" pitchFamily="34" charset="0"/>
              </a:rPr>
              <a:t> ובכלל כי </a:t>
            </a:r>
            <a:r>
              <a:rPr lang="he-IL" sz="1800" dirty="0" err="1">
                <a:effectLst/>
                <a:latin typeface="Arial" panose="020B0604020202020204" pitchFamily="34" charset="0"/>
                <a:ea typeface="Arial" panose="020B0604020202020204" pitchFamily="34" charset="0"/>
              </a:rPr>
              <a:t>יקח</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נינהו</a:t>
            </a:r>
            <a:r>
              <a:rPr lang="he-IL" sz="1800" dirty="0">
                <a:effectLst/>
                <a:latin typeface="Arial" panose="020B0604020202020204" pitchFamily="34" charset="0"/>
                <a:ea typeface="Arial" panose="020B0604020202020204" pitchFamily="34" charset="0"/>
              </a:rPr>
              <a:t> </a:t>
            </a:r>
            <a:r>
              <a:rPr lang="he-IL" sz="1800" b="1" dirty="0" err="1">
                <a:effectLst/>
                <a:latin typeface="Arial" panose="020B0604020202020204" pitchFamily="34" charset="0"/>
                <a:ea typeface="Arial" panose="020B0604020202020204" pitchFamily="34" charset="0"/>
              </a:rPr>
              <a:t>ומהדרינן</a:t>
            </a:r>
            <a:r>
              <a:rPr lang="he-IL" sz="1800" b="1" dirty="0">
                <a:effectLst/>
                <a:latin typeface="Arial" panose="020B0604020202020204" pitchFamily="34" charset="0"/>
                <a:ea typeface="Arial" panose="020B0604020202020204" pitchFamily="34" charset="0"/>
              </a:rPr>
              <a:t> דאי אפשר </a:t>
            </a:r>
            <a:r>
              <a:rPr lang="he-IL" sz="1800" b="1" dirty="0" err="1">
                <a:effectLst/>
                <a:latin typeface="Arial" panose="020B0604020202020204" pitchFamily="34" charset="0"/>
                <a:ea typeface="Arial" panose="020B0604020202020204" pitchFamily="34" charset="0"/>
              </a:rPr>
              <a:t>דקנין</a:t>
            </a:r>
            <a:r>
              <a:rPr lang="he-IL" sz="1800" b="1" dirty="0">
                <a:effectLst/>
                <a:latin typeface="Arial" panose="020B0604020202020204" pitchFamily="34" charset="0"/>
                <a:ea typeface="Arial" panose="020B0604020202020204" pitchFamily="34" charset="0"/>
              </a:rPr>
              <a:t> חליפין איתיה בכלל כי </a:t>
            </a:r>
            <a:r>
              <a:rPr lang="he-IL" sz="1800" b="1" dirty="0" err="1">
                <a:effectLst/>
                <a:latin typeface="Arial" panose="020B0604020202020204" pitchFamily="34" charset="0"/>
                <a:ea typeface="Arial" panose="020B0604020202020204" pitchFamily="34" charset="0"/>
              </a:rPr>
              <a:t>יקח</a:t>
            </a:r>
            <a:r>
              <a:rPr lang="he-IL" sz="1800" b="1" dirty="0">
                <a:effectLst/>
                <a:latin typeface="Arial" panose="020B0604020202020204" pitchFamily="34" charset="0"/>
                <a:ea typeface="Arial" panose="020B0604020202020204" pitchFamily="34" charset="0"/>
              </a:rPr>
              <a:t> </a:t>
            </a:r>
            <a:r>
              <a:rPr lang="he-IL" sz="1800" b="1" dirty="0" err="1">
                <a:effectLst/>
                <a:latin typeface="Arial" panose="020B0604020202020204" pitchFamily="34" charset="0"/>
                <a:ea typeface="Arial" panose="020B0604020202020204" pitchFamily="34" charset="0"/>
              </a:rPr>
              <a:t>דאנן</a:t>
            </a:r>
            <a:r>
              <a:rPr lang="he-IL" sz="1800" b="1" dirty="0">
                <a:effectLst/>
                <a:latin typeface="Arial" panose="020B0604020202020204" pitchFamily="34" charset="0"/>
                <a:ea typeface="Arial" panose="020B0604020202020204" pitchFamily="34" charset="0"/>
              </a:rPr>
              <a:t> סהדי </a:t>
            </a:r>
            <a:r>
              <a:rPr lang="he-IL" sz="1800" b="1" dirty="0" err="1">
                <a:effectLst/>
                <a:latin typeface="Arial" panose="020B0604020202020204" pitchFamily="34" charset="0"/>
                <a:ea typeface="Arial" panose="020B0604020202020204" pitchFamily="34" charset="0"/>
              </a:rPr>
              <a:t>דאשה</a:t>
            </a:r>
            <a:r>
              <a:rPr lang="he-IL" sz="1800" b="1" dirty="0">
                <a:effectLst/>
                <a:latin typeface="Arial" panose="020B0604020202020204" pitchFamily="34" charset="0"/>
                <a:ea typeface="Arial" panose="020B0604020202020204" pitchFamily="34" charset="0"/>
              </a:rPr>
              <a:t> בפחות משוה פרוטה אפילו בכלי שלם לא </a:t>
            </a:r>
            <a:r>
              <a:rPr lang="he-IL" sz="1800" b="1" dirty="0" err="1">
                <a:effectLst/>
                <a:latin typeface="Arial" panose="020B0604020202020204" pitchFamily="34" charset="0"/>
                <a:ea typeface="Arial" panose="020B0604020202020204" pitchFamily="34" charset="0"/>
              </a:rPr>
              <a:t>מיקניא</a:t>
            </a:r>
            <a:r>
              <a:rPr lang="he-IL" sz="1800" b="1" dirty="0">
                <a:effectLst/>
                <a:latin typeface="Arial" panose="020B0604020202020204" pitchFamily="34" charset="0"/>
                <a:ea typeface="Arial" panose="020B0604020202020204" pitchFamily="34" charset="0"/>
              </a:rPr>
              <a:t> נפשה הלכך ודאי כשאמר הכתוב כי </a:t>
            </a:r>
            <a:r>
              <a:rPr lang="he-IL" sz="1800" b="1" dirty="0" err="1">
                <a:effectLst/>
                <a:latin typeface="Arial" panose="020B0604020202020204" pitchFamily="34" charset="0"/>
                <a:ea typeface="Arial" panose="020B0604020202020204" pitchFamily="34" charset="0"/>
              </a:rPr>
              <a:t>יקח</a:t>
            </a:r>
            <a:r>
              <a:rPr lang="he-IL" sz="1800" b="1" dirty="0">
                <a:effectLst/>
                <a:latin typeface="Arial" panose="020B0604020202020204" pitchFamily="34" charset="0"/>
                <a:ea typeface="Arial" panose="020B0604020202020204" pitchFamily="34" charset="0"/>
              </a:rPr>
              <a:t> אין קנין חליפין בכללו שאילו כן היה אף פחות משוה פרוטה בכלל ואי אפשר ומעתה בדמים דבר הכתוב ולא בחליפין</a:t>
            </a:r>
            <a:r>
              <a:rPr lang="he-IL" sz="1800" dirty="0">
                <a:effectLst/>
                <a:latin typeface="Arial" panose="020B0604020202020204" pitchFamily="34" charset="0"/>
                <a:ea typeface="Arial" panose="020B0604020202020204" pitchFamily="34" charset="0"/>
              </a:rPr>
              <a:t>:</a:t>
            </a:r>
            <a:endParaRPr lang="en-IL"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13039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a:extLst>
              <a:ext uri="{FF2B5EF4-FFF2-40B4-BE49-F238E27FC236}">
                <a16:creationId xmlns:a16="http://schemas.microsoft.com/office/drawing/2014/main" id="{14EF3282-84C7-41F0-9CF1-8AA92C414AA8}"/>
              </a:ext>
            </a:extLst>
          </p:cNvPr>
          <p:cNvGraphicFramePr>
            <a:graphicFrameLocks noGrp="1"/>
          </p:cNvGraphicFramePr>
          <p:nvPr>
            <p:ph idx="1"/>
            <p:extLst>
              <p:ext uri="{D42A27DB-BD31-4B8C-83A1-F6EECF244321}">
                <p14:modId xmlns:p14="http://schemas.microsoft.com/office/powerpoint/2010/main" val="2852160650"/>
              </p:ext>
            </p:extLst>
          </p:nvPr>
        </p:nvGraphicFramePr>
        <p:xfrm>
          <a:off x="838200" y="426346"/>
          <a:ext cx="10515600" cy="57506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0300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7CA8A-434E-4EC4-809F-A0C1E7640D0F}"/>
              </a:ext>
            </a:extLst>
          </p:cNvPr>
          <p:cNvSpPr>
            <a:spLocks noGrp="1"/>
          </p:cNvSpPr>
          <p:nvPr>
            <p:ph type="title"/>
          </p:nvPr>
        </p:nvSpPr>
        <p:spPr/>
        <p:txBody>
          <a:bodyPr/>
          <a:lstStyle/>
          <a:p>
            <a:pPr algn="r" rtl="1"/>
            <a:r>
              <a:rPr lang="he-IL" dirty="0"/>
              <a:t>המקדש בחליפין</a:t>
            </a:r>
            <a:endParaRPr lang="en-IL" dirty="0"/>
          </a:p>
        </p:txBody>
      </p:sp>
      <p:sp>
        <p:nvSpPr>
          <p:cNvPr id="3" name="Content Placeholder 2">
            <a:extLst>
              <a:ext uri="{FF2B5EF4-FFF2-40B4-BE49-F238E27FC236}">
                <a16:creationId xmlns:a16="http://schemas.microsoft.com/office/drawing/2014/main" id="{3FDB8882-E1D5-4CBD-BBC4-73613F4966BD}"/>
              </a:ext>
            </a:extLst>
          </p:cNvPr>
          <p:cNvSpPr>
            <a:spLocks noGrp="1"/>
          </p:cNvSpPr>
          <p:nvPr>
            <p:ph idx="1"/>
          </p:nvPr>
        </p:nvSpPr>
        <p:spPr/>
        <p:txBody>
          <a:bodyPr/>
          <a:lstStyle/>
          <a:p>
            <a:pPr marL="0" indent="0" algn="r" rtl="1">
              <a:lnSpc>
                <a:spcPct val="115000"/>
              </a:lnSpc>
              <a:buNone/>
            </a:pPr>
            <a:r>
              <a:rPr lang="he-IL" sz="1800" dirty="0">
                <a:effectLst/>
                <a:latin typeface="Arial" panose="020B0604020202020204" pitchFamily="34" charset="0"/>
                <a:ea typeface="Arial" panose="020B0604020202020204" pitchFamily="34" charset="0"/>
              </a:rPr>
              <a:t>תלמוד בבלי מסכת קידושין דף ג עמוד א </a:t>
            </a:r>
            <a:endParaRPr lang="en-IL"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err="1">
                <a:effectLst/>
                <a:latin typeface="Arial" panose="020B0604020202020204" pitchFamily="34" charset="0"/>
                <a:ea typeface="Arial" panose="020B0604020202020204" pitchFamily="34" charset="0"/>
              </a:rPr>
              <a:t>מניינא</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דרישא</a:t>
            </a:r>
            <a:r>
              <a:rPr lang="he-IL" sz="1800" dirty="0">
                <a:effectLst/>
                <a:latin typeface="Arial" panose="020B0604020202020204" pitchFamily="34" charset="0"/>
                <a:ea typeface="Arial" panose="020B0604020202020204" pitchFamily="34" charset="0"/>
              </a:rPr>
              <a:t> למעוטי מאי, </a:t>
            </a:r>
            <a:r>
              <a:rPr lang="he-IL" sz="1800" dirty="0" err="1">
                <a:effectLst/>
                <a:latin typeface="Arial" panose="020B0604020202020204" pitchFamily="34" charset="0"/>
                <a:ea typeface="Arial" panose="020B0604020202020204" pitchFamily="34" charset="0"/>
              </a:rPr>
              <a:t>מניינא</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דסיפא</a:t>
            </a:r>
            <a:r>
              <a:rPr lang="he-IL" sz="1800" dirty="0">
                <a:effectLst/>
                <a:latin typeface="Arial" panose="020B0604020202020204" pitchFamily="34" charset="0"/>
                <a:ea typeface="Arial" panose="020B0604020202020204" pitchFamily="34" charset="0"/>
              </a:rPr>
              <a:t> למעוטי מאי? </a:t>
            </a:r>
            <a:r>
              <a:rPr lang="he-IL" sz="1800" dirty="0" err="1">
                <a:effectLst/>
                <a:latin typeface="Arial" panose="020B0604020202020204" pitchFamily="34" charset="0"/>
                <a:ea typeface="Arial" panose="020B0604020202020204" pitchFamily="34" charset="0"/>
              </a:rPr>
              <a:t>מניינא</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דרישא</a:t>
            </a:r>
            <a:r>
              <a:rPr lang="he-IL" sz="1800" dirty="0">
                <a:effectLst/>
                <a:latin typeface="Arial" panose="020B0604020202020204" pitchFamily="34" charset="0"/>
                <a:ea typeface="Arial" panose="020B0604020202020204" pitchFamily="34" charset="0"/>
              </a:rPr>
              <a:t> למעוטי חופה. ולרב </a:t>
            </a:r>
            <a:r>
              <a:rPr lang="he-IL" sz="1800" dirty="0" err="1">
                <a:effectLst/>
                <a:latin typeface="Arial" panose="020B0604020202020204" pitchFamily="34" charset="0"/>
                <a:ea typeface="Arial" panose="020B0604020202020204" pitchFamily="34" charset="0"/>
              </a:rPr>
              <a:t>הונא</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דאמר</a:t>
            </a:r>
            <a:r>
              <a:rPr lang="he-IL" sz="1800" dirty="0">
                <a:effectLst/>
                <a:latin typeface="Arial" panose="020B0604020202020204" pitchFamily="34" charset="0"/>
                <a:ea typeface="Arial" panose="020B0604020202020204" pitchFamily="34" charset="0"/>
              </a:rPr>
              <a:t>: חופה קונה </a:t>
            </a:r>
            <a:r>
              <a:rPr lang="he-IL" sz="1800" dirty="0" err="1">
                <a:effectLst/>
                <a:latin typeface="Arial" panose="020B0604020202020204" pitchFamily="34" charset="0"/>
                <a:ea typeface="Arial" panose="020B0604020202020204" pitchFamily="34" charset="0"/>
              </a:rPr>
              <a:t>מק"ו</a:t>
            </a:r>
            <a:r>
              <a:rPr lang="he-IL" sz="1800" dirty="0">
                <a:effectLst/>
                <a:latin typeface="Arial" panose="020B0604020202020204" pitchFamily="34" charset="0"/>
                <a:ea typeface="Arial" panose="020B0604020202020204" pitchFamily="34" charset="0"/>
              </a:rPr>
              <a:t>, למעוטי מאי? למעוטי חליפין, ס"ד </a:t>
            </a:r>
            <a:r>
              <a:rPr lang="he-IL" sz="1800" dirty="0" err="1">
                <a:effectLst/>
                <a:latin typeface="Arial" panose="020B0604020202020204" pitchFamily="34" charset="0"/>
                <a:ea typeface="Arial" panose="020B0604020202020204" pitchFamily="34" charset="0"/>
              </a:rPr>
              <a:t>אמינא</a:t>
            </a:r>
            <a:r>
              <a:rPr lang="he-IL" sz="1800" dirty="0">
                <a:effectLst/>
                <a:latin typeface="Arial" panose="020B0604020202020204" pitchFamily="34" charset="0"/>
                <a:ea typeface="Arial" panose="020B0604020202020204" pitchFamily="34" charset="0"/>
              </a:rPr>
              <a:t>, הואיל וגמר </a:t>
            </a:r>
            <a:r>
              <a:rPr lang="he-IL" sz="1800" dirty="0" err="1">
                <a:effectLst/>
                <a:latin typeface="Arial" panose="020B0604020202020204" pitchFamily="34" charset="0"/>
                <a:ea typeface="Arial" panose="020B0604020202020204" pitchFamily="34" charset="0"/>
              </a:rPr>
              <a:t>קיחה</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קיחה</a:t>
            </a:r>
            <a:r>
              <a:rPr lang="he-IL" sz="1800" dirty="0">
                <a:effectLst/>
                <a:latin typeface="Arial" panose="020B0604020202020204" pitchFamily="34" charset="0"/>
                <a:ea typeface="Arial" panose="020B0604020202020204" pitchFamily="34" charset="0"/>
              </a:rPr>
              <a:t> משדה עפרון, מה שדה </a:t>
            </a:r>
            <a:r>
              <a:rPr lang="he-IL" sz="1800" dirty="0" err="1">
                <a:effectLst/>
                <a:latin typeface="Arial" panose="020B0604020202020204" pitchFamily="34" charset="0"/>
                <a:ea typeface="Arial" panose="020B0604020202020204" pitchFamily="34" charset="0"/>
              </a:rPr>
              <a:t>מקניא</a:t>
            </a:r>
            <a:r>
              <a:rPr lang="he-IL" sz="1800" dirty="0">
                <a:effectLst/>
                <a:latin typeface="Arial" panose="020B0604020202020204" pitchFamily="34" charset="0"/>
                <a:ea typeface="Arial" panose="020B0604020202020204" pitchFamily="34" charset="0"/>
              </a:rPr>
              <a:t> בחליפין, אף </a:t>
            </a:r>
            <a:r>
              <a:rPr lang="he-IL" sz="1800" dirty="0" err="1">
                <a:effectLst/>
                <a:latin typeface="Arial" panose="020B0604020202020204" pitchFamily="34" charset="0"/>
                <a:ea typeface="Arial" panose="020B0604020202020204" pitchFamily="34" charset="0"/>
              </a:rPr>
              <a:t>אשה</a:t>
            </a:r>
            <a:r>
              <a:rPr lang="he-IL" sz="1800" dirty="0">
                <a:effectLst/>
                <a:latin typeface="Arial" panose="020B0604020202020204" pitchFamily="34" charset="0"/>
                <a:ea typeface="Arial" panose="020B0604020202020204" pitchFamily="34" charset="0"/>
              </a:rPr>
              <a:t> נמי </a:t>
            </a:r>
            <a:r>
              <a:rPr lang="he-IL" sz="1800" dirty="0" err="1">
                <a:effectLst/>
                <a:latin typeface="Arial" panose="020B0604020202020204" pitchFamily="34" charset="0"/>
                <a:ea typeface="Arial" panose="020B0604020202020204" pitchFamily="34" charset="0"/>
              </a:rPr>
              <a:t>מקניא</a:t>
            </a:r>
            <a:r>
              <a:rPr lang="he-IL" sz="1800" dirty="0">
                <a:effectLst/>
                <a:latin typeface="Arial" panose="020B0604020202020204" pitchFamily="34" charset="0"/>
                <a:ea typeface="Arial" panose="020B0604020202020204" pitchFamily="34" charset="0"/>
              </a:rPr>
              <a:t> בחליפין, </a:t>
            </a:r>
            <a:r>
              <a:rPr lang="he-IL" sz="1800" dirty="0" err="1">
                <a:effectLst/>
                <a:latin typeface="Arial" panose="020B0604020202020204" pitchFamily="34" charset="0"/>
                <a:ea typeface="Arial" panose="020B0604020202020204" pitchFamily="34" charset="0"/>
              </a:rPr>
              <a:t>קמ"ל</a:t>
            </a:r>
            <a:r>
              <a:rPr lang="he-IL" sz="1800" dirty="0">
                <a:effectLst/>
                <a:latin typeface="Arial" panose="020B0604020202020204" pitchFamily="34" charset="0"/>
                <a:ea typeface="Arial" panose="020B0604020202020204" pitchFamily="34" charset="0"/>
              </a:rPr>
              <a:t>. ואימא הכי נמי! </a:t>
            </a:r>
            <a:r>
              <a:rPr lang="he-IL" sz="1800" b="1" dirty="0">
                <a:effectLst/>
                <a:latin typeface="Arial" panose="020B0604020202020204" pitchFamily="34" charset="0"/>
                <a:ea typeface="Arial" panose="020B0604020202020204" pitchFamily="34" charset="0"/>
              </a:rPr>
              <a:t>חליפין </a:t>
            </a:r>
            <a:r>
              <a:rPr lang="he-IL" sz="1800" b="1" dirty="0" err="1">
                <a:effectLst/>
                <a:latin typeface="Arial" panose="020B0604020202020204" pitchFamily="34" charset="0"/>
                <a:ea typeface="Arial" panose="020B0604020202020204" pitchFamily="34" charset="0"/>
              </a:rPr>
              <a:t>איתנהו</a:t>
            </a:r>
            <a:r>
              <a:rPr lang="he-IL" sz="1800" b="1" dirty="0">
                <a:effectLst/>
                <a:latin typeface="Arial" panose="020B0604020202020204" pitchFamily="34" charset="0"/>
                <a:ea typeface="Arial" panose="020B0604020202020204" pitchFamily="34" charset="0"/>
              </a:rPr>
              <a:t> בפחות משוה פרוטה, ואשה בפחות משוה פרוטה לא </a:t>
            </a:r>
            <a:r>
              <a:rPr lang="he-IL" sz="1800" b="1" dirty="0" err="1">
                <a:effectLst/>
                <a:latin typeface="Arial" panose="020B0604020202020204" pitchFamily="34" charset="0"/>
                <a:ea typeface="Arial" panose="020B0604020202020204" pitchFamily="34" charset="0"/>
              </a:rPr>
              <a:t>מקניא</a:t>
            </a:r>
            <a:r>
              <a:rPr lang="he-IL" sz="1800" b="1" dirty="0">
                <a:effectLst/>
                <a:latin typeface="Arial" panose="020B0604020202020204" pitchFamily="34" charset="0"/>
                <a:ea typeface="Arial" panose="020B0604020202020204" pitchFamily="34" charset="0"/>
              </a:rPr>
              <a:t> נפשה</a:t>
            </a:r>
            <a:r>
              <a:rPr lang="he-IL" sz="1800" dirty="0">
                <a:effectLst/>
                <a:latin typeface="Arial" panose="020B0604020202020204" pitchFamily="34" charset="0"/>
                <a:ea typeface="Arial" panose="020B0604020202020204" pitchFamily="34" charset="0"/>
              </a:rPr>
              <a:t>.</a:t>
            </a:r>
          </a:p>
          <a:p>
            <a:pPr marL="0" indent="0" algn="r" rtl="1">
              <a:lnSpc>
                <a:spcPct val="115000"/>
              </a:lnSpc>
              <a:buNone/>
            </a:pPr>
            <a:endParaRPr lang="he-IL"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a:effectLst/>
                <a:latin typeface="Arial" panose="020B0604020202020204" pitchFamily="34" charset="0"/>
                <a:ea typeface="Arial" panose="020B0604020202020204" pitchFamily="34" charset="0"/>
              </a:rPr>
              <a:t>רש"י מסכת קידושין דף ג עמוד א</a:t>
            </a:r>
            <a:endParaRPr lang="en-IL"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a:effectLst/>
                <a:latin typeface="Arial" panose="020B0604020202020204" pitchFamily="34" charset="0"/>
                <a:ea typeface="Arial" panose="020B0604020202020204" pitchFamily="34" charset="0"/>
              </a:rPr>
              <a:t>חליפין </a:t>
            </a:r>
            <a:r>
              <a:rPr lang="he-IL" sz="1800" dirty="0" err="1">
                <a:effectLst/>
                <a:latin typeface="Arial" panose="020B0604020202020204" pitchFamily="34" charset="0"/>
                <a:ea typeface="Arial" panose="020B0604020202020204" pitchFamily="34" charset="0"/>
              </a:rPr>
              <a:t>איתנהו</a:t>
            </a:r>
            <a:r>
              <a:rPr lang="he-IL" sz="1800" dirty="0">
                <a:effectLst/>
                <a:latin typeface="Arial" panose="020B0604020202020204" pitchFamily="34" charset="0"/>
                <a:ea typeface="Arial" panose="020B0604020202020204" pitchFamily="34" charset="0"/>
              </a:rPr>
              <a:t> בפחות משוה פרוטה - </a:t>
            </a:r>
            <a:r>
              <a:rPr lang="he-IL" sz="1800" dirty="0" err="1">
                <a:effectLst/>
                <a:latin typeface="Arial" panose="020B0604020202020204" pitchFamily="34" charset="0"/>
                <a:ea typeface="Arial" panose="020B0604020202020204" pitchFamily="34" charset="0"/>
              </a:rPr>
              <a:t>דקי"ל</a:t>
            </a:r>
            <a:r>
              <a:rPr lang="he-IL" sz="1800" dirty="0">
                <a:effectLst/>
                <a:latin typeface="Arial" panose="020B0604020202020204" pitchFamily="34" charset="0"/>
                <a:ea typeface="Arial" panose="020B0604020202020204" pitchFamily="34" charset="0"/>
              </a:rPr>
              <a:t> בפרק הזהב (</a:t>
            </a:r>
            <a:r>
              <a:rPr lang="he-IL" sz="1800" dirty="0" err="1">
                <a:effectLst/>
                <a:latin typeface="Arial" panose="020B0604020202020204" pitchFamily="34" charset="0"/>
                <a:ea typeface="Arial" panose="020B0604020202020204" pitchFamily="34" charset="0"/>
              </a:rPr>
              <a:t>ב"מ</a:t>
            </a:r>
            <a:r>
              <a:rPr lang="he-IL" sz="1800" dirty="0">
                <a:effectLst/>
                <a:latin typeface="Arial" panose="020B0604020202020204" pitchFamily="34" charset="0"/>
                <a:ea typeface="Arial" panose="020B0604020202020204" pitchFamily="34" charset="0"/>
              </a:rPr>
              <a:t> דף </a:t>
            </a:r>
            <a:r>
              <a:rPr lang="he-IL" sz="1800" dirty="0" err="1">
                <a:effectLst/>
                <a:latin typeface="Arial" panose="020B0604020202020204" pitchFamily="34" charset="0"/>
                <a:ea typeface="Arial" panose="020B0604020202020204" pitchFamily="34" charset="0"/>
              </a:rPr>
              <a:t>מז</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קונין</a:t>
            </a:r>
            <a:r>
              <a:rPr lang="he-IL" sz="1800" dirty="0">
                <a:effectLst/>
                <a:latin typeface="Arial" panose="020B0604020202020204" pitchFamily="34" charset="0"/>
                <a:ea typeface="Arial" panose="020B0604020202020204" pitchFamily="34" charset="0"/>
              </a:rPr>
              <a:t> בכלי אף על פי שאינו </a:t>
            </a:r>
            <a:r>
              <a:rPr lang="he-IL" sz="1800" dirty="0" err="1">
                <a:effectLst/>
                <a:latin typeface="Arial" panose="020B0604020202020204" pitchFamily="34" charset="0"/>
                <a:ea typeface="Arial" panose="020B0604020202020204" pitchFamily="34" charset="0"/>
              </a:rPr>
              <a:t>שוה</a:t>
            </a:r>
            <a:r>
              <a:rPr lang="he-IL" sz="1800" dirty="0">
                <a:effectLst/>
                <a:latin typeface="Arial" panose="020B0604020202020204" pitchFamily="34" charset="0"/>
                <a:ea typeface="Arial" panose="020B0604020202020204" pitchFamily="34" charset="0"/>
              </a:rPr>
              <a:t> פרוטה.</a:t>
            </a:r>
            <a:endParaRPr lang="en-IL"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a:effectLst/>
                <a:latin typeface="Arial" panose="020B0604020202020204" pitchFamily="34" charset="0"/>
                <a:ea typeface="Arial" panose="020B0604020202020204" pitchFamily="34" charset="0"/>
              </a:rPr>
              <a:t>לא </a:t>
            </a:r>
            <a:r>
              <a:rPr lang="he-IL" sz="1800" dirty="0" err="1">
                <a:effectLst/>
                <a:latin typeface="Arial" panose="020B0604020202020204" pitchFamily="34" charset="0"/>
                <a:ea typeface="Arial" panose="020B0604020202020204" pitchFamily="34" charset="0"/>
              </a:rPr>
              <a:t>מקניא</a:t>
            </a:r>
            <a:r>
              <a:rPr lang="he-IL" sz="1800" dirty="0">
                <a:effectLst/>
                <a:latin typeface="Arial" panose="020B0604020202020204" pitchFamily="34" charset="0"/>
                <a:ea typeface="Arial" panose="020B0604020202020204" pitchFamily="34" charset="0"/>
              </a:rPr>
              <a:t> נפשה - </a:t>
            </a:r>
            <a:r>
              <a:rPr lang="he-IL" sz="1800" b="1" dirty="0" err="1">
                <a:effectLst/>
                <a:latin typeface="Arial" panose="020B0604020202020204" pitchFamily="34" charset="0"/>
                <a:ea typeface="Arial" panose="020B0604020202020204" pitchFamily="34" charset="0"/>
              </a:rPr>
              <a:t>דגנאי</a:t>
            </a:r>
            <a:r>
              <a:rPr lang="he-IL" sz="1800" b="1" dirty="0">
                <a:effectLst/>
                <a:latin typeface="Arial" panose="020B0604020202020204" pitchFamily="34" charset="0"/>
                <a:ea typeface="Arial" panose="020B0604020202020204" pitchFamily="34" charset="0"/>
              </a:rPr>
              <a:t> הוא לה</a:t>
            </a:r>
            <a:r>
              <a:rPr lang="he-IL" sz="1800" dirty="0">
                <a:effectLst/>
                <a:latin typeface="Arial" panose="020B0604020202020204" pitchFamily="34" charset="0"/>
                <a:ea typeface="Arial" panose="020B0604020202020204" pitchFamily="34" charset="0"/>
              </a:rPr>
              <a:t> הלכך </a:t>
            </a:r>
            <a:r>
              <a:rPr lang="he-IL" sz="1800" b="1" dirty="0">
                <a:effectLst/>
                <a:latin typeface="Arial" panose="020B0604020202020204" pitchFamily="34" charset="0"/>
                <a:ea typeface="Arial" panose="020B0604020202020204" pitchFamily="34" charset="0"/>
              </a:rPr>
              <a:t>בטיל לה לתורת חליפין בקידושין</a:t>
            </a:r>
            <a:r>
              <a:rPr lang="he-IL" sz="1800" dirty="0">
                <a:effectLst/>
                <a:latin typeface="Arial" panose="020B0604020202020204" pitchFamily="34" charset="0"/>
                <a:ea typeface="Arial" panose="020B0604020202020204" pitchFamily="34" charset="0"/>
              </a:rPr>
              <a:t> ואפילו בכלי שיש בו </a:t>
            </a:r>
            <a:r>
              <a:rPr lang="he-IL" sz="1800" dirty="0" err="1">
                <a:effectLst/>
                <a:latin typeface="Arial" panose="020B0604020202020204" pitchFamily="34" charset="0"/>
                <a:ea typeface="Arial" panose="020B0604020202020204" pitchFamily="34" charset="0"/>
              </a:rPr>
              <a:t>שוה</a:t>
            </a:r>
            <a:r>
              <a:rPr lang="he-IL" sz="1800" dirty="0">
                <a:effectLst/>
                <a:latin typeface="Arial" panose="020B0604020202020204" pitchFamily="34" charset="0"/>
                <a:ea typeface="Arial" panose="020B0604020202020204" pitchFamily="34" charset="0"/>
              </a:rPr>
              <a:t> פרוטה אי </a:t>
            </a:r>
            <a:r>
              <a:rPr lang="he-IL" sz="1800" dirty="0" err="1">
                <a:effectLst/>
                <a:latin typeface="Arial" panose="020B0604020202020204" pitchFamily="34" charset="0"/>
                <a:ea typeface="Arial" panose="020B0604020202020204" pitchFamily="34" charset="0"/>
              </a:rPr>
              <a:t>יהיב</a:t>
            </a:r>
            <a:r>
              <a:rPr lang="he-IL" sz="1800" dirty="0">
                <a:effectLst/>
                <a:latin typeface="Arial" panose="020B0604020202020204" pitchFamily="34" charset="0"/>
                <a:ea typeface="Arial" panose="020B0604020202020204" pitchFamily="34" charset="0"/>
              </a:rPr>
              <a:t> לה בלשון חליפין עד </a:t>
            </a:r>
            <a:r>
              <a:rPr lang="he-IL" sz="1800" dirty="0" err="1">
                <a:effectLst/>
                <a:latin typeface="Arial" panose="020B0604020202020204" pitchFamily="34" charset="0"/>
                <a:ea typeface="Arial" panose="020B0604020202020204" pitchFamily="34" charset="0"/>
              </a:rPr>
              <a:t>דיהיב</a:t>
            </a:r>
            <a:r>
              <a:rPr lang="he-IL" sz="1800" dirty="0">
                <a:effectLst/>
                <a:latin typeface="Arial" panose="020B0604020202020204" pitchFamily="34" charset="0"/>
                <a:ea typeface="Arial" panose="020B0604020202020204" pitchFamily="34" charset="0"/>
              </a:rPr>
              <a:t> לה בתורת לשון קנין או </a:t>
            </a:r>
            <a:r>
              <a:rPr lang="he-IL" sz="1800" dirty="0" err="1">
                <a:effectLst/>
                <a:latin typeface="Arial" panose="020B0604020202020204" pitchFamily="34" charset="0"/>
                <a:ea typeface="Arial" panose="020B0604020202020204" pitchFamily="34" charset="0"/>
              </a:rPr>
              <a:t>קיחה</a:t>
            </a:r>
            <a:r>
              <a:rPr lang="he-IL" sz="1800" dirty="0">
                <a:effectLst/>
                <a:latin typeface="Arial" panose="020B0604020202020204" pitchFamily="34" charset="0"/>
                <a:ea typeface="Arial" panose="020B0604020202020204" pitchFamily="34" charset="0"/>
              </a:rPr>
              <a:t> או קידושין.</a:t>
            </a:r>
            <a:endParaRPr lang="en-IL" sz="1800" dirty="0">
              <a:effectLst/>
              <a:latin typeface="Arial" panose="020B0604020202020204" pitchFamily="34" charset="0"/>
              <a:ea typeface="Arial" panose="020B0604020202020204" pitchFamily="34" charset="0"/>
            </a:endParaRPr>
          </a:p>
          <a:p>
            <a:pPr marL="0" indent="0" algn="r" rtl="1">
              <a:lnSpc>
                <a:spcPct val="115000"/>
              </a:lnSpc>
              <a:buNone/>
            </a:pPr>
            <a:endParaRPr lang="en-IL"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078670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C94C1-1F0F-4063-8C7F-C382C25C5A57}"/>
              </a:ext>
            </a:extLst>
          </p:cNvPr>
          <p:cNvSpPr>
            <a:spLocks noGrp="1"/>
          </p:cNvSpPr>
          <p:nvPr>
            <p:ph type="title"/>
          </p:nvPr>
        </p:nvSpPr>
        <p:spPr/>
        <p:txBody>
          <a:bodyPr/>
          <a:lstStyle/>
          <a:p>
            <a:pPr algn="r" rtl="1"/>
            <a:r>
              <a:rPr lang="he-IL" dirty="0"/>
              <a:t>תוס רי"ד- אין התחייבות לקידושין יוצר אישות</a:t>
            </a:r>
            <a:endParaRPr lang="en-IL" dirty="0"/>
          </a:p>
        </p:txBody>
      </p:sp>
      <p:sp>
        <p:nvSpPr>
          <p:cNvPr id="3" name="Content Placeholder 2">
            <a:extLst>
              <a:ext uri="{FF2B5EF4-FFF2-40B4-BE49-F238E27FC236}">
                <a16:creationId xmlns:a16="http://schemas.microsoft.com/office/drawing/2014/main" id="{7525CD9E-6498-42F8-8086-1A7A10D0B26E}"/>
              </a:ext>
            </a:extLst>
          </p:cNvPr>
          <p:cNvSpPr>
            <a:spLocks noGrp="1"/>
          </p:cNvSpPr>
          <p:nvPr>
            <p:ph idx="1"/>
          </p:nvPr>
        </p:nvSpPr>
        <p:spPr/>
        <p:txBody>
          <a:bodyPr>
            <a:normAutofit fontScale="92500"/>
          </a:bodyPr>
          <a:lstStyle/>
          <a:p>
            <a:pPr marL="0" indent="0" algn="r" rtl="1">
              <a:lnSpc>
                <a:spcPct val="115000"/>
              </a:lnSpc>
              <a:buNone/>
            </a:pPr>
            <a:r>
              <a:rPr lang="he-IL" sz="1800" dirty="0">
                <a:effectLst/>
                <a:latin typeface="Arial" panose="020B0604020202020204" pitchFamily="34" charset="0"/>
                <a:ea typeface="Arial" panose="020B0604020202020204" pitchFamily="34" charset="0"/>
              </a:rPr>
              <a:t>תוספות רי"ד מסכת קידושין דף ג עמוד א</a:t>
            </a:r>
            <a:endParaRPr lang="en-IL"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a:effectLst/>
                <a:latin typeface="Arial" panose="020B0604020202020204" pitchFamily="34" charset="0"/>
                <a:ea typeface="Arial" panose="020B0604020202020204" pitchFamily="34" charset="0"/>
              </a:rPr>
              <a:t>למעוטי חליפין. קשיא לי </a:t>
            </a:r>
            <a:r>
              <a:rPr lang="he-IL" sz="1800" dirty="0" err="1">
                <a:effectLst/>
                <a:latin typeface="Arial" panose="020B0604020202020204" pitchFamily="34" charset="0"/>
                <a:ea typeface="Arial" panose="020B0604020202020204" pitchFamily="34" charset="0"/>
              </a:rPr>
              <a:t>טובא</a:t>
            </a:r>
            <a:r>
              <a:rPr lang="he-IL" sz="1800" dirty="0">
                <a:effectLst/>
                <a:latin typeface="Arial" panose="020B0604020202020204" pitchFamily="34" charset="0"/>
                <a:ea typeface="Arial" panose="020B0604020202020204" pitchFamily="34" charset="0"/>
              </a:rPr>
              <a:t> ואם נתן אדם סודר לאשה שיש בו </a:t>
            </a:r>
            <a:r>
              <a:rPr lang="he-IL" sz="1800" dirty="0" err="1">
                <a:effectLst/>
                <a:latin typeface="Arial" panose="020B0604020202020204" pitchFamily="34" charset="0"/>
                <a:ea typeface="Arial" panose="020B0604020202020204" pitchFamily="34" charset="0"/>
              </a:rPr>
              <a:t>שוה</a:t>
            </a:r>
            <a:r>
              <a:rPr lang="he-IL" sz="1800" dirty="0">
                <a:effectLst/>
                <a:latin typeface="Arial" panose="020B0604020202020204" pitchFamily="34" charset="0"/>
                <a:ea typeface="Arial" panose="020B0604020202020204" pitchFamily="34" charset="0"/>
              </a:rPr>
              <a:t> פרוטה אף על פי שנתנו לה בתורת חליפין </a:t>
            </a:r>
            <a:r>
              <a:rPr lang="he-IL" sz="1800" dirty="0" err="1">
                <a:effectLst/>
                <a:latin typeface="Arial" panose="020B0604020202020204" pitchFamily="34" charset="0"/>
                <a:ea typeface="Arial" panose="020B0604020202020204" pitchFamily="34" charset="0"/>
              </a:rPr>
              <a:t>אמאי</a:t>
            </a:r>
            <a:r>
              <a:rPr lang="he-IL" sz="1800" dirty="0">
                <a:effectLst/>
                <a:latin typeface="Arial" panose="020B0604020202020204" pitchFamily="34" charset="0"/>
                <a:ea typeface="Arial" panose="020B0604020202020204" pitchFamily="34" charset="0"/>
              </a:rPr>
              <a:t> אינה מקודשת והרי יש כאן </a:t>
            </a:r>
            <a:r>
              <a:rPr lang="he-IL" sz="1800" dirty="0" err="1">
                <a:effectLst/>
                <a:latin typeface="Arial" panose="020B0604020202020204" pitchFamily="34" charset="0"/>
                <a:ea typeface="Arial" panose="020B0604020202020204" pitchFamily="34" charset="0"/>
              </a:rPr>
              <a:t>שוה</a:t>
            </a:r>
            <a:r>
              <a:rPr lang="he-IL" sz="1800" dirty="0">
                <a:effectLst/>
                <a:latin typeface="Arial" panose="020B0604020202020204" pitchFamily="34" charset="0"/>
                <a:ea typeface="Arial" panose="020B0604020202020204" pitchFamily="34" charset="0"/>
              </a:rPr>
              <a:t> פרוטה וכיון </a:t>
            </a:r>
            <a:r>
              <a:rPr lang="he-IL" sz="1800" dirty="0" err="1">
                <a:effectLst/>
                <a:latin typeface="Arial" panose="020B0604020202020204" pitchFamily="34" charset="0"/>
                <a:ea typeface="Arial" panose="020B0604020202020204" pitchFamily="34" charset="0"/>
              </a:rPr>
              <a:t>דנקיטא</a:t>
            </a:r>
            <a:r>
              <a:rPr lang="he-IL" sz="1800" dirty="0">
                <a:effectLst/>
                <a:latin typeface="Arial" panose="020B0604020202020204" pitchFamily="34" charset="0"/>
                <a:ea typeface="Arial" panose="020B0604020202020204" pitchFamily="34" charset="0"/>
              </a:rPr>
              <a:t> ביה ג' על ג' והיא רשאית </a:t>
            </a:r>
            <a:r>
              <a:rPr lang="he-IL" sz="1800" dirty="0" err="1">
                <a:effectLst/>
                <a:latin typeface="Arial" panose="020B0604020202020204" pitchFamily="34" charset="0"/>
                <a:ea typeface="Arial" panose="020B0604020202020204" pitchFamily="34" charset="0"/>
              </a:rPr>
              <a:t>לעשקו</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אמאי</a:t>
            </a:r>
            <a:r>
              <a:rPr lang="he-IL" sz="1800" dirty="0">
                <a:effectLst/>
                <a:latin typeface="Arial" panose="020B0604020202020204" pitchFamily="34" charset="0"/>
                <a:ea typeface="Arial" panose="020B0604020202020204" pitchFamily="34" charset="0"/>
              </a:rPr>
              <a:t> אינה מקודשת ואף על פי שהיא מחזירתו לו מדעת' היא מחזירתו ואם היא רוצה הוא שלה וגם אם קידשה במנה ואח"כ היא מחזירתו לו מרצונה כלום יש לומר שאינה מקודשת. </a:t>
            </a:r>
            <a:r>
              <a:rPr lang="he-IL" sz="1800" b="1" dirty="0">
                <a:effectLst/>
                <a:latin typeface="Arial" panose="020B0604020202020204" pitchFamily="34" charset="0"/>
                <a:ea typeface="Arial" panose="020B0604020202020204" pitchFamily="34" charset="0"/>
              </a:rPr>
              <a:t>ונראה לי לומר שאם בזה הסודר לבד </a:t>
            </a:r>
            <a:r>
              <a:rPr lang="he-IL" sz="1800" b="1" dirty="0" err="1">
                <a:effectLst/>
                <a:latin typeface="Arial" panose="020B0604020202020204" pitchFamily="34" charset="0"/>
                <a:ea typeface="Arial" panose="020B0604020202020204" pitchFamily="34" charset="0"/>
              </a:rPr>
              <a:t>נתרצת</a:t>
            </a:r>
            <a:r>
              <a:rPr lang="he-IL" sz="1800" b="1" dirty="0">
                <a:effectLst/>
                <a:latin typeface="Arial" panose="020B0604020202020204" pitchFamily="34" charset="0"/>
                <a:ea typeface="Arial" panose="020B0604020202020204" pitchFamily="34" charset="0"/>
              </a:rPr>
              <a:t> לו לקדשה אף ע"פ שהזכיר לה שם חליפין מקודשת היא </a:t>
            </a:r>
            <a:r>
              <a:rPr lang="he-IL" sz="1800" b="1" dirty="0" err="1">
                <a:effectLst/>
                <a:latin typeface="Arial" panose="020B0604020202020204" pitchFamily="34" charset="0"/>
                <a:ea typeface="Arial" panose="020B0604020202020204" pitchFamily="34" charset="0"/>
              </a:rPr>
              <a:t>והכא</a:t>
            </a:r>
            <a:r>
              <a:rPr lang="he-IL" sz="1800" b="1" dirty="0">
                <a:effectLst/>
                <a:latin typeface="Arial" panose="020B0604020202020204" pitchFamily="34" charset="0"/>
                <a:ea typeface="Arial" panose="020B0604020202020204" pitchFamily="34" charset="0"/>
              </a:rPr>
              <a:t> במאי עסקינן כגון שהתנה עמה לקדשה במנה ולא היה נותנו לה עכשיו אלא התפישה את הסודר שתתקדש לו ולא תוכל לחזור בה והוא יתחייב ליתן לה המנה לאחר זמן בכי האי </a:t>
            </a:r>
            <a:r>
              <a:rPr lang="he-IL" sz="1800" b="1" dirty="0" err="1">
                <a:effectLst/>
                <a:latin typeface="Arial" panose="020B0604020202020204" pitchFamily="34" charset="0"/>
                <a:ea typeface="Arial" panose="020B0604020202020204" pitchFamily="34" charset="0"/>
              </a:rPr>
              <a:t>גוונא</a:t>
            </a:r>
            <a:r>
              <a:rPr lang="he-IL" sz="1800" b="1" dirty="0">
                <a:effectLst/>
                <a:latin typeface="Arial" panose="020B0604020202020204" pitchFamily="34" charset="0"/>
                <a:ea typeface="Arial" panose="020B0604020202020204" pitchFamily="34" charset="0"/>
              </a:rPr>
              <a:t> ודאי אינה מקודשת כיון שלא </a:t>
            </a:r>
            <a:r>
              <a:rPr lang="he-IL" sz="1800" b="1" dirty="0" err="1">
                <a:effectLst/>
                <a:latin typeface="Arial" panose="020B0604020202020204" pitchFamily="34" charset="0"/>
                <a:ea typeface="Arial" panose="020B0604020202020204" pitchFamily="34" charset="0"/>
              </a:rPr>
              <a:t>נתרצת</a:t>
            </a:r>
            <a:r>
              <a:rPr lang="he-IL" sz="1800" b="1" dirty="0">
                <a:effectLst/>
                <a:latin typeface="Arial" panose="020B0604020202020204" pitchFamily="34" charset="0"/>
                <a:ea typeface="Arial" panose="020B0604020202020204" pitchFamily="34" charset="0"/>
              </a:rPr>
              <a:t> להתקדש לו אלא במנה ומנה אין כאן</a:t>
            </a:r>
            <a:r>
              <a:rPr lang="he-IL" sz="1800" dirty="0">
                <a:effectLst/>
                <a:latin typeface="Arial" panose="020B0604020202020204" pitchFamily="34" charset="0"/>
                <a:ea typeface="Arial" panose="020B0604020202020204" pitchFamily="34" charset="0"/>
              </a:rPr>
              <a:t> ואף על פי שבשדה קונה הסודר שאם מכר לו השדה במנה ולא נתן לו המנה שיקנהו בכסף ונתן לו את הסודר שלא יוכל לחזור בו קנה את השדה והוא חייב ליתן לו את המנה לאחר זמן ואלה הן חליפין </a:t>
            </a:r>
            <a:r>
              <a:rPr lang="he-IL" sz="1800" dirty="0" err="1">
                <a:effectLst/>
                <a:latin typeface="Arial" panose="020B0604020202020204" pitchFamily="34" charset="0"/>
                <a:ea typeface="Arial" panose="020B0604020202020204" pitchFamily="34" charset="0"/>
              </a:rPr>
              <a:t>שקונין</a:t>
            </a:r>
            <a:r>
              <a:rPr lang="he-IL" sz="1800" dirty="0">
                <a:effectLst/>
                <a:latin typeface="Arial" panose="020B0604020202020204" pitchFamily="34" charset="0"/>
                <a:ea typeface="Arial" panose="020B0604020202020204" pitchFamily="34" charset="0"/>
              </a:rPr>
              <a:t> בכל מקום </a:t>
            </a:r>
            <a:r>
              <a:rPr lang="he-IL" sz="1800" dirty="0" err="1">
                <a:effectLst/>
                <a:latin typeface="Arial" panose="020B0604020202020204" pitchFamily="34" charset="0"/>
                <a:ea typeface="Arial" panose="020B0604020202020204" pitchFamily="34" charset="0"/>
              </a:rPr>
              <a:t>ומקיימין</a:t>
            </a:r>
            <a:r>
              <a:rPr lang="he-IL" sz="1800" dirty="0">
                <a:effectLst/>
                <a:latin typeface="Arial" panose="020B0604020202020204" pitchFamily="34" charset="0"/>
                <a:ea typeface="Arial" panose="020B0604020202020204" pitchFamily="34" charset="0"/>
              </a:rPr>
              <a:t> את המכירה </a:t>
            </a:r>
            <a:r>
              <a:rPr lang="he-IL" sz="1800" dirty="0" err="1">
                <a:effectLst/>
                <a:latin typeface="Arial" panose="020B0604020202020204" pitchFamily="34" charset="0"/>
                <a:ea typeface="Arial" panose="020B0604020202020204" pitchFamily="34" charset="0"/>
              </a:rPr>
              <a:t>כדכתיב</a:t>
            </a:r>
            <a:r>
              <a:rPr lang="he-IL" sz="1800" dirty="0">
                <a:effectLst/>
                <a:latin typeface="Arial" panose="020B0604020202020204" pitchFamily="34" charset="0"/>
                <a:ea typeface="Arial" panose="020B0604020202020204" pitchFamily="34" charset="0"/>
              </a:rPr>
              <a:t> על הגאולה </a:t>
            </a:r>
            <a:r>
              <a:rPr lang="he-IL" sz="1800" dirty="0" err="1">
                <a:effectLst/>
                <a:latin typeface="Arial" panose="020B0604020202020204" pitchFamily="34" charset="0"/>
                <a:ea typeface="Arial" panose="020B0604020202020204" pitchFamily="34" charset="0"/>
              </a:rPr>
              <a:t>ואמרינן</a:t>
            </a:r>
            <a:r>
              <a:rPr lang="he-IL" sz="1800" dirty="0">
                <a:effectLst/>
                <a:latin typeface="Arial" panose="020B0604020202020204" pitchFamily="34" charset="0"/>
                <a:ea typeface="Arial" panose="020B0604020202020204" pitchFamily="34" charset="0"/>
              </a:rPr>
              <a:t> בפ' הזהב גאולה זו מכירה אף על פי שאין כאן לא כסף ולא שטר ולא חזקה בסודר קנאו </a:t>
            </a:r>
            <a:r>
              <a:rPr lang="he-IL" sz="1800" dirty="0" err="1">
                <a:effectLst/>
                <a:latin typeface="Arial" panose="020B0604020202020204" pitchFamily="34" charset="0"/>
                <a:ea typeface="Arial" panose="020B0604020202020204" pitchFamily="34" charset="0"/>
              </a:rPr>
              <a:t>משא"כ</a:t>
            </a:r>
            <a:r>
              <a:rPr lang="he-IL" sz="1800" dirty="0">
                <a:effectLst/>
                <a:latin typeface="Arial" panose="020B0604020202020204" pitchFamily="34" charset="0"/>
                <a:ea typeface="Arial" panose="020B0604020202020204" pitchFamily="34" charset="0"/>
              </a:rPr>
              <a:t> באשה </a:t>
            </a:r>
            <a:r>
              <a:rPr lang="he-IL" sz="1800" b="1" dirty="0">
                <a:effectLst/>
                <a:latin typeface="Arial" panose="020B0604020202020204" pitchFamily="34" charset="0"/>
                <a:ea typeface="Arial" panose="020B0604020202020204" pitchFamily="34" charset="0"/>
              </a:rPr>
              <a:t>וטעמא </a:t>
            </a:r>
            <a:r>
              <a:rPr lang="he-IL" sz="1800" b="1" dirty="0" err="1">
                <a:effectLst/>
                <a:latin typeface="Arial" panose="020B0604020202020204" pitchFamily="34" charset="0"/>
                <a:ea typeface="Arial" panose="020B0604020202020204" pitchFamily="34" charset="0"/>
              </a:rPr>
              <a:t>דמילתא</a:t>
            </a:r>
            <a:r>
              <a:rPr lang="he-IL" sz="1800" b="1" dirty="0">
                <a:effectLst/>
                <a:latin typeface="Arial" panose="020B0604020202020204" pitchFamily="34" charset="0"/>
                <a:ea typeface="Arial" panose="020B0604020202020204" pitchFamily="34" charset="0"/>
              </a:rPr>
              <a:t> </a:t>
            </a:r>
            <a:r>
              <a:rPr lang="he-IL" sz="1800" b="1" dirty="0" err="1">
                <a:effectLst/>
                <a:latin typeface="Arial" panose="020B0604020202020204" pitchFamily="34" charset="0"/>
                <a:ea typeface="Arial" panose="020B0604020202020204" pitchFamily="34" charset="0"/>
              </a:rPr>
              <a:t>כדמפרש</a:t>
            </a:r>
            <a:r>
              <a:rPr lang="he-IL" sz="1800" b="1" dirty="0">
                <a:effectLst/>
                <a:latin typeface="Arial" panose="020B0604020202020204" pitchFamily="34" charset="0"/>
                <a:ea typeface="Arial" panose="020B0604020202020204" pitchFamily="34" charset="0"/>
              </a:rPr>
              <a:t> דכיון </a:t>
            </a:r>
            <a:r>
              <a:rPr lang="he-IL" sz="1800" b="1" dirty="0" err="1">
                <a:effectLst/>
                <a:latin typeface="Arial" panose="020B0604020202020204" pitchFamily="34" charset="0"/>
                <a:ea typeface="Arial" panose="020B0604020202020204" pitchFamily="34" charset="0"/>
              </a:rPr>
              <a:t>דחליפין</a:t>
            </a:r>
            <a:r>
              <a:rPr lang="he-IL" sz="1800" b="1" dirty="0">
                <a:effectLst/>
                <a:latin typeface="Arial" panose="020B0604020202020204" pitchFamily="34" charset="0"/>
                <a:ea typeface="Arial" panose="020B0604020202020204" pitchFamily="34" charset="0"/>
              </a:rPr>
              <a:t> </a:t>
            </a:r>
            <a:r>
              <a:rPr lang="he-IL" sz="1800" b="1" dirty="0" err="1">
                <a:effectLst/>
                <a:latin typeface="Arial" panose="020B0604020202020204" pitchFamily="34" charset="0"/>
                <a:ea typeface="Arial" panose="020B0604020202020204" pitchFamily="34" charset="0"/>
              </a:rPr>
              <a:t>איתנהו</a:t>
            </a:r>
            <a:r>
              <a:rPr lang="he-IL" sz="1800" b="1" dirty="0">
                <a:effectLst/>
                <a:latin typeface="Arial" panose="020B0604020202020204" pitchFamily="34" charset="0"/>
                <a:ea typeface="Arial" panose="020B0604020202020204" pitchFamily="34" charset="0"/>
              </a:rPr>
              <a:t> בפחות </a:t>
            </a:r>
            <a:r>
              <a:rPr lang="he-IL" sz="1800" b="1" dirty="0" err="1">
                <a:effectLst/>
                <a:latin typeface="Arial" panose="020B0604020202020204" pitchFamily="34" charset="0"/>
                <a:ea typeface="Arial" panose="020B0604020202020204" pitchFamily="34" charset="0"/>
              </a:rPr>
              <a:t>מש"פ</a:t>
            </a:r>
            <a:r>
              <a:rPr lang="he-IL" sz="1800" b="1" dirty="0">
                <a:effectLst/>
                <a:latin typeface="Arial" panose="020B0604020202020204" pitchFamily="34" charset="0"/>
                <a:ea typeface="Arial" panose="020B0604020202020204" pitchFamily="34" charset="0"/>
              </a:rPr>
              <a:t> לא </a:t>
            </a:r>
            <a:r>
              <a:rPr lang="he-IL" sz="1800" b="1" dirty="0" err="1">
                <a:effectLst/>
                <a:latin typeface="Arial" panose="020B0604020202020204" pitchFamily="34" charset="0"/>
                <a:ea typeface="Arial" panose="020B0604020202020204" pitchFamily="34" charset="0"/>
              </a:rPr>
              <a:t>מיקניא</a:t>
            </a:r>
            <a:r>
              <a:rPr lang="he-IL" sz="1800" b="1" dirty="0">
                <a:effectLst/>
                <a:latin typeface="Arial" panose="020B0604020202020204" pitchFamily="34" charset="0"/>
                <a:ea typeface="Arial" panose="020B0604020202020204" pitchFamily="34" charset="0"/>
              </a:rPr>
              <a:t> נפשה להתקדש לו שלא תוכל לחזור בו בפחות </a:t>
            </a:r>
            <a:r>
              <a:rPr lang="he-IL" sz="1800" b="1" dirty="0" err="1">
                <a:effectLst/>
                <a:latin typeface="Arial" panose="020B0604020202020204" pitchFamily="34" charset="0"/>
                <a:ea typeface="Arial" panose="020B0604020202020204" pitchFamily="34" charset="0"/>
              </a:rPr>
              <a:t>מש"פ</a:t>
            </a:r>
            <a:r>
              <a:rPr lang="he-IL" sz="1800" dirty="0">
                <a:effectLst/>
                <a:latin typeface="Arial" panose="020B0604020202020204" pitchFamily="34" charset="0"/>
                <a:ea typeface="Arial" panose="020B0604020202020204" pitchFamily="34" charset="0"/>
              </a:rPr>
              <a:t> וכיון </a:t>
            </a:r>
            <a:r>
              <a:rPr lang="he-IL" sz="1800" dirty="0" err="1">
                <a:effectLst/>
                <a:latin typeface="Arial" panose="020B0604020202020204" pitchFamily="34" charset="0"/>
                <a:ea typeface="Arial" panose="020B0604020202020204" pitchFamily="34" charset="0"/>
              </a:rPr>
              <a:t>דבפחות</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ליתנהו</a:t>
            </a:r>
            <a:r>
              <a:rPr lang="he-IL" sz="1800" dirty="0">
                <a:effectLst/>
                <a:latin typeface="Arial" panose="020B0604020202020204" pitchFamily="34" charset="0"/>
                <a:ea typeface="Arial" panose="020B0604020202020204" pitchFamily="34" charset="0"/>
              </a:rPr>
              <a:t> משוה פרוטה נמי </a:t>
            </a:r>
            <a:r>
              <a:rPr lang="he-IL" sz="1800" dirty="0" err="1">
                <a:effectLst/>
                <a:latin typeface="Arial" panose="020B0604020202020204" pitchFamily="34" charset="0"/>
                <a:ea typeface="Arial" panose="020B0604020202020204" pitchFamily="34" charset="0"/>
              </a:rPr>
              <a:t>ליתנהו</a:t>
            </a:r>
            <a:r>
              <a:rPr lang="he-IL" sz="1800" dirty="0">
                <a:effectLst/>
                <a:latin typeface="Arial" panose="020B0604020202020204" pitchFamily="34" charset="0"/>
                <a:ea typeface="Arial" panose="020B0604020202020204" pitchFamily="34" charset="0"/>
              </a:rPr>
              <a:t> שאין גזירה </a:t>
            </a:r>
            <a:r>
              <a:rPr lang="he-IL" sz="1800" dirty="0" err="1">
                <a:effectLst/>
                <a:latin typeface="Arial" panose="020B0604020202020204" pitchFamily="34" charset="0"/>
                <a:ea typeface="Arial" panose="020B0604020202020204" pitchFamily="34" charset="0"/>
              </a:rPr>
              <a:t>שוה</a:t>
            </a:r>
            <a:r>
              <a:rPr lang="he-IL" sz="1800" dirty="0">
                <a:effectLst/>
                <a:latin typeface="Arial" panose="020B0604020202020204" pitchFamily="34" charset="0"/>
                <a:ea typeface="Arial" panose="020B0604020202020204" pitchFamily="34" charset="0"/>
              </a:rPr>
              <a:t> למחצה עד </a:t>
            </a:r>
            <a:r>
              <a:rPr lang="he-IL" sz="1800" dirty="0" err="1">
                <a:effectLst/>
                <a:latin typeface="Arial" panose="020B0604020202020204" pitchFamily="34" charset="0"/>
                <a:ea typeface="Arial" panose="020B0604020202020204" pitchFamily="34" charset="0"/>
              </a:rPr>
              <a:t>שיתן</a:t>
            </a:r>
            <a:r>
              <a:rPr lang="he-IL" sz="1800" dirty="0">
                <a:effectLst/>
                <a:latin typeface="Arial" panose="020B0604020202020204" pitchFamily="34" charset="0"/>
                <a:ea typeface="Arial" panose="020B0604020202020204" pitchFamily="34" charset="0"/>
              </a:rPr>
              <a:t> לה את המנה:</a:t>
            </a:r>
            <a:endParaRPr lang="en-IL"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a:effectLst/>
                <a:latin typeface="Arial" panose="020B0604020202020204" pitchFamily="34" charset="0"/>
                <a:ea typeface="Arial" panose="020B0604020202020204" pitchFamily="34" charset="0"/>
              </a:rPr>
              <a:t> </a:t>
            </a:r>
            <a:endParaRPr lang="en-IL" sz="1800" dirty="0">
              <a:effectLst/>
              <a:latin typeface="Arial" panose="020B0604020202020204" pitchFamily="34" charset="0"/>
              <a:ea typeface="Arial" panose="020B0604020202020204" pitchFamily="34" charset="0"/>
            </a:endParaRPr>
          </a:p>
          <a:p>
            <a:pPr marL="0" indent="0" algn="r" rtl="1">
              <a:buNone/>
            </a:pPr>
            <a:endParaRPr lang="en-IL" dirty="0"/>
          </a:p>
        </p:txBody>
      </p:sp>
    </p:spTree>
    <p:extLst>
      <p:ext uri="{BB962C8B-B14F-4D97-AF65-F5344CB8AC3E}">
        <p14:creationId xmlns:p14="http://schemas.microsoft.com/office/powerpoint/2010/main" val="2639349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DB9D8-3FCD-431F-81F8-8707FFBE5FB8}"/>
              </a:ext>
            </a:extLst>
          </p:cNvPr>
          <p:cNvSpPr>
            <a:spLocks noGrp="1"/>
          </p:cNvSpPr>
          <p:nvPr>
            <p:ph type="title"/>
          </p:nvPr>
        </p:nvSpPr>
        <p:spPr/>
        <p:txBody>
          <a:bodyPr/>
          <a:lstStyle/>
          <a:p>
            <a:pPr algn="r" rtl="1"/>
            <a:r>
              <a:rPr lang="he-IL" dirty="0"/>
              <a:t>למה אין קידושי חליפין?</a:t>
            </a:r>
            <a:endParaRPr lang="en-IL" dirty="0"/>
          </a:p>
        </p:txBody>
      </p:sp>
      <p:graphicFrame>
        <p:nvGraphicFramePr>
          <p:cNvPr id="4" name="Content Placeholder 3">
            <a:extLst>
              <a:ext uri="{FF2B5EF4-FFF2-40B4-BE49-F238E27FC236}">
                <a16:creationId xmlns:a16="http://schemas.microsoft.com/office/drawing/2014/main" id="{7D55002D-3C8C-4A16-9451-018FE0FB6BB1}"/>
              </a:ext>
            </a:extLst>
          </p:cNvPr>
          <p:cNvGraphicFramePr>
            <a:graphicFrameLocks noGrp="1"/>
          </p:cNvGraphicFramePr>
          <p:nvPr>
            <p:ph idx="1"/>
            <p:extLst>
              <p:ext uri="{D42A27DB-BD31-4B8C-83A1-F6EECF244321}">
                <p14:modId xmlns:p14="http://schemas.microsoft.com/office/powerpoint/2010/main" val="342172723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1312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D55002D-3C8C-4A16-9451-018FE0FB6BB1}"/>
              </a:ext>
            </a:extLst>
          </p:cNvPr>
          <p:cNvGraphicFramePr>
            <a:graphicFrameLocks noGrp="1"/>
          </p:cNvGraphicFramePr>
          <p:nvPr>
            <p:ph idx="1"/>
            <p:extLst>
              <p:ext uri="{D42A27DB-BD31-4B8C-83A1-F6EECF244321}">
                <p14:modId xmlns:p14="http://schemas.microsoft.com/office/powerpoint/2010/main" val="3060397984"/>
              </p:ext>
            </p:extLst>
          </p:nvPr>
        </p:nvGraphicFramePr>
        <p:xfrm>
          <a:off x="258052" y="263662"/>
          <a:ext cx="11573050" cy="6198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0829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7CB28-8DF8-4B7B-A340-50ECEE897410}"/>
              </a:ext>
            </a:extLst>
          </p:cNvPr>
          <p:cNvSpPr>
            <a:spLocks noGrp="1"/>
          </p:cNvSpPr>
          <p:nvPr>
            <p:ph type="ctrTitle"/>
          </p:nvPr>
        </p:nvSpPr>
        <p:spPr/>
        <p:txBody>
          <a:bodyPr/>
          <a:lstStyle/>
          <a:p>
            <a:r>
              <a:rPr lang="he-IL" dirty="0"/>
              <a:t>מתנה על מנת להחזיר</a:t>
            </a:r>
            <a:endParaRPr lang="en-IL" dirty="0"/>
          </a:p>
        </p:txBody>
      </p:sp>
      <p:sp>
        <p:nvSpPr>
          <p:cNvPr id="3" name="Subtitle 2">
            <a:extLst>
              <a:ext uri="{FF2B5EF4-FFF2-40B4-BE49-F238E27FC236}">
                <a16:creationId xmlns:a16="http://schemas.microsoft.com/office/drawing/2014/main" id="{E7C6F90B-280A-4266-A260-C47BB62EA9FD}"/>
              </a:ext>
            </a:extLst>
          </p:cNvPr>
          <p:cNvSpPr>
            <a:spLocks noGrp="1"/>
          </p:cNvSpPr>
          <p:nvPr>
            <p:ph type="subTitle" idx="1"/>
          </p:nvPr>
        </p:nvSpPr>
        <p:spPr/>
        <p:txBody>
          <a:bodyPr/>
          <a:lstStyle/>
          <a:p>
            <a:endParaRPr lang="en-IL" dirty="0"/>
          </a:p>
        </p:txBody>
      </p:sp>
    </p:spTree>
    <p:extLst>
      <p:ext uri="{BB962C8B-B14F-4D97-AF65-F5344CB8AC3E}">
        <p14:creationId xmlns:p14="http://schemas.microsoft.com/office/powerpoint/2010/main" val="3128149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839FD-F0CF-4BEF-9228-3A7B899FABA0}"/>
              </a:ext>
            </a:extLst>
          </p:cNvPr>
          <p:cNvSpPr>
            <a:spLocks noGrp="1"/>
          </p:cNvSpPr>
          <p:nvPr>
            <p:ph type="title"/>
          </p:nvPr>
        </p:nvSpPr>
        <p:spPr/>
        <p:txBody>
          <a:bodyPr/>
          <a:lstStyle/>
          <a:p>
            <a:endParaRPr lang="en-IL" dirty="0"/>
          </a:p>
        </p:txBody>
      </p:sp>
      <p:sp>
        <p:nvSpPr>
          <p:cNvPr id="3" name="Content Placeholder 2">
            <a:extLst>
              <a:ext uri="{FF2B5EF4-FFF2-40B4-BE49-F238E27FC236}">
                <a16:creationId xmlns:a16="http://schemas.microsoft.com/office/drawing/2014/main" id="{D01E8A22-14F2-408E-9AD1-4AF5CBD9955B}"/>
              </a:ext>
            </a:extLst>
          </p:cNvPr>
          <p:cNvSpPr>
            <a:spLocks noGrp="1"/>
          </p:cNvSpPr>
          <p:nvPr>
            <p:ph idx="1"/>
          </p:nvPr>
        </p:nvSpPr>
        <p:spPr/>
        <p:txBody>
          <a:bodyPr>
            <a:normAutofit/>
          </a:bodyPr>
          <a:lstStyle/>
          <a:p>
            <a:pPr marL="0" indent="0" algn="r" rtl="1">
              <a:lnSpc>
                <a:spcPct val="115000"/>
              </a:lnSpc>
              <a:buNone/>
            </a:pPr>
            <a:r>
              <a:rPr lang="he-IL" sz="1800" dirty="0">
                <a:effectLst/>
                <a:latin typeface="Arial" panose="020B0604020202020204" pitchFamily="34" charset="0"/>
                <a:ea typeface="Arial" panose="020B0604020202020204" pitchFamily="34" charset="0"/>
              </a:rPr>
              <a:t>תלמוד בבלי מסכת קידושין דף ו עמוד ב </a:t>
            </a:r>
            <a:endParaRPr lang="en-IL"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a:effectLst/>
                <a:latin typeface="Arial" panose="020B0604020202020204" pitchFamily="34" charset="0"/>
                <a:ea typeface="Arial" panose="020B0604020202020204" pitchFamily="34" charset="0"/>
              </a:rPr>
              <a:t>אמר רבא: הילך מנה על מנת שתחזירהו לי, במכר - לא קנה, באשה - אינה מקודשת, בפדיון הבן - אין בנו פדוי, בתרומה - יצא ידי נתינה, ואסור לעשות כן, מפני שנראה ככהן המסייע בבית הגרנות. מאי </a:t>
            </a:r>
            <a:r>
              <a:rPr lang="he-IL" sz="1800" dirty="0" err="1">
                <a:effectLst/>
                <a:latin typeface="Arial" panose="020B0604020202020204" pitchFamily="34" charset="0"/>
                <a:ea typeface="Arial" panose="020B0604020202020204" pitchFamily="34" charset="0"/>
              </a:rPr>
              <a:t>קסבר</a:t>
            </a:r>
            <a:r>
              <a:rPr lang="he-IL" sz="1800" dirty="0">
                <a:effectLst/>
                <a:latin typeface="Arial" panose="020B0604020202020204" pitchFamily="34" charset="0"/>
                <a:ea typeface="Arial" panose="020B0604020202020204" pitchFamily="34" charset="0"/>
              </a:rPr>
              <a:t> רבא? אי </a:t>
            </a:r>
            <a:r>
              <a:rPr lang="he-IL" sz="1800" dirty="0" err="1">
                <a:effectLst/>
                <a:latin typeface="Arial" panose="020B0604020202020204" pitchFamily="34" charset="0"/>
                <a:ea typeface="Arial" panose="020B0604020202020204" pitchFamily="34" charset="0"/>
              </a:rPr>
              <a:t>קסבר</a:t>
            </a:r>
            <a:r>
              <a:rPr lang="he-IL" sz="1800" dirty="0">
                <a:effectLst/>
                <a:latin typeface="Arial" panose="020B0604020202020204" pitchFamily="34" charset="0"/>
                <a:ea typeface="Arial" panose="020B0604020202020204" pitchFamily="34" charset="0"/>
              </a:rPr>
              <a:t> מתנה על מנת להחזיר שמה מתנה, אפילו </a:t>
            </a:r>
            <a:r>
              <a:rPr lang="he-IL" sz="1800" dirty="0" err="1">
                <a:effectLst/>
                <a:latin typeface="Arial" panose="020B0604020202020204" pitchFamily="34" charset="0"/>
                <a:ea typeface="Arial" panose="020B0604020202020204" pitchFamily="34" charset="0"/>
              </a:rPr>
              <a:t>כולהו</a:t>
            </a:r>
            <a:r>
              <a:rPr lang="he-IL" sz="1800" dirty="0">
                <a:effectLst/>
                <a:latin typeface="Arial" panose="020B0604020202020204" pitchFamily="34" charset="0"/>
                <a:ea typeface="Arial" panose="020B0604020202020204" pitchFamily="34" charset="0"/>
              </a:rPr>
              <a:t> נמי! ואי </a:t>
            </a:r>
            <a:r>
              <a:rPr lang="he-IL" sz="1800" dirty="0" err="1">
                <a:effectLst/>
                <a:latin typeface="Arial" panose="020B0604020202020204" pitchFamily="34" charset="0"/>
                <a:ea typeface="Arial" panose="020B0604020202020204" pitchFamily="34" charset="0"/>
              </a:rPr>
              <a:t>קסבר</a:t>
            </a:r>
            <a:r>
              <a:rPr lang="he-IL" sz="1800" dirty="0">
                <a:effectLst/>
                <a:latin typeface="Arial" panose="020B0604020202020204" pitchFamily="34" charset="0"/>
                <a:ea typeface="Arial" panose="020B0604020202020204" pitchFamily="34" charset="0"/>
              </a:rPr>
              <a:t> לא שמה מתנה, אפילו תרומה נמי לא! ועוד, הא רבא הוא </a:t>
            </a:r>
            <a:r>
              <a:rPr lang="he-IL" sz="1800" dirty="0" err="1">
                <a:effectLst/>
                <a:latin typeface="Arial" panose="020B0604020202020204" pitchFamily="34" charset="0"/>
                <a:ea typeface="Arial" panose="020B0604020202020204" pitchFamily="34" charset="0"/>
              </a:rPr>
              <a:t>דאמר</a:t>
            </a:r>
            <a:r>
              <a:rPr lang="he-IL" sz="1800" dirty="0">
                <a:effectLst/>
                <a:latin typeface="Arial" panose="020B0604020202020204" pitchFamily="34" charset="0"/>
                <a:ea typeface="Arial" panose="020B0604020202020204" pitchFamily="34" charset="0"/>
              </a:rPr>
              <a:t> מתנה על מנת להחזיר שמה מתנה, </a:t>
            </a:r>
            <a:r>
              <a:rPr lang="he-IL" sz="1800" dirty="0" err="1">
                <a:effectLst/>
                <a:latin typeface="Arial" panose="020B0604020202020204" pitchFamily="34" charset="0"/>
                <a:ea typeface="Arial" panose="020B0604020202020204" pitchFamily="34" charset="0"/>
              </a:rPr>
              <a:t>דאמר</a:t>
            </a:r>
            <a:r>
              <a:rPr lang="he-IL" sz="1800" dirty="0">
                <a:effectLst/>
                <a:latin typeface="Arial" panose="020B0604020202020204" pitchFamily="34" charset="0"/>
                <a:ea typeface="Arial" panose="020B0604020202020204" pitchFamily="34" charset="0"/>
              </a:rPr>
              <a:t> רבא: הילך אתרוג זה על מנת שתחזירהו לי, נטלו והחזירו - יצא, ואם לאו - לא יצא! </a:t>
            </a:r>
            <a:r>
              <a:rPr lang="he-IL" sz="1800" b="1" dirty="0">
                <a:effectLst/>
                <a:latin typeface="Arial" panose="020B0604020202020204" pitchFamily="34" charset="0"/>
                <a:ea typeface="Arial" panose="020B0604020202020204" pitchFamily="34" charset="0"/>
              </a:rPr>
              <a:t>אלא אמר רב אשי: </a:t>
            </a:r>
            <a:r>
              <a:rPr lang="he-IL" sz="1800" b="1" dirty="0" err="1">
                <a:effectLst/>
                <a:latin typeface="Arial" panose="020B0604020202020204" pitchFamily="34" charset="0"/>
                <a:ea typeface="Arial" panose="020B0604020202020204" pitchFamily="34" charset="0"/>
              </a:rPr>
              <a:t>בכולהו</a:t>
            </a:r>
            <a:r>
              <a:rPr lang="he-IL" sz="1800" b="1" dirty="0">
                <a:effectLst/>
                <a:latin typeface="Arial" panose="020B0604020202020204" pitchFamily="34" charset="0"/>
                <a:ea typeface="Arial" panose="020B0604020202020204" pitchFamily="34" charset="0"/>
              </a:rPr>
              <a:t> קני, לבר מאשה, </a:t>
            </a:r>
            <a:r>
              <a:rPr lang="he-IL" sz="1800" b="1" u="sng" dirty="0">
                <a:effectLst/>
                <a:latin typeface="Arial" panose="020B0604020202020204" pitchFamily="34" charset="0"/>
                <a:ea typeface="Arial" panose="020B0604020202020204" pitchFamily="34" charset="0"/>
              </a:rPr>
              <a:t>לפי שאין </a:t>
            </a:r>
            <a:r>
              <a:rPr lang="he-IL" sz="1800" b="1" u="sng" dirty="0" err="1">
                <a:effectLst/>
                <a:latin typeface="Arial" panose="020B0604020202020204" pitchFamily="34" charset="0"/>
                <a:ea typeface="Arial" panose="020B0604020202020204" pitchFamily="34" charset="0"/>
              </a:rPr>
              <a:t>אשה</a:t>
            </a:r>
            <a:r>
              <a:rPr lang="he-IL" sz="1800" b="1" u="sng" dirty="0">
                <a:effectLst/>
                <a:latin typeface="Arial" panose="020B0604020202020204" pitchFamily="34" charset="0"/>
                <a:ea typeface="Arial" panose="020B0604020202020204" pitchFamily="34" charset="0"/>
              </a:rPr>
              <a:t> נקנית בחליפין</a:t>
            </a:r>
            <a:r>
              <a:rPr lang="he-IL" sz="1800" b="1" dirty="0">
                <a:effectLst/>
                <a:latin typeface="Arial" panose="020B0604020202020204" pitchFamily="34" charset="0"/>
                <a:ea typeface="Arial" panose="020B0604020202020204" pitchFamily="34" charset="0"/>
              </a:rPr>
              <a:t>. </a:t>
            </a:r>
            <a:r>
              <a:rPr lang="he-IL" sz="1800" dirty="0">
                <a:effectLst/>
                <a:latin typeface="Arial" panose="020B0604020202020204" pitchFamily="34" charset="0"/>
                <a:ea typeface="Arial" panose="020B0604020202020204" pitchFamily="34" charset="0"/>
              </a:rPr>
              <a:t>א"ל רב </a:t>
            </a:r>
            <a:r>
              <a:rPr lang="he-IL" sz="1800" dirty="0" err="1">
                <a:effectLst/>
                <a:latin typeface="Arial" panose="020B0604020202020204" pitchFamily="34" charset="0"/>
                <a:ea typeface="Arial" panose="020B0604020202020204" pitchFamily="34" charset="0"/>
              </a:rPr>
              <a:t>הונא</a:t>
            </a:r>
            <a:r>
              <a:rPr lang="he-IL" sz="1800" dirty="0">
                <a:effectLst/>
                <a:latin typeface="Arial" panose="020B0604020202020204" pitchFamily="34" charset="0"/>
                <a:ea typeface="Arial" panose="020B0604020202020204" pitchFamily="34" charset="0"/>
              </a:rPr>
              <a:t> מר בריה </a:t>
            </a:r>
            <a:r>
              <a:rPr lang="he-IL" sz="1800" dirty="0" err="1">
                <a:effectLst/>
                <a:latin typeface="Arial" panose="020B0604020202020204" pitchFamily="34" charset="0"/>
                <a:ea typeface="Arial" panose="020B0604020202020204" pitchFamily="34" charset="0"/>
              </a:rPr>
              <a:t>דרב</a:t>
            </a:r>
            <a:r>
              <a:rPr lang="he-IL" sz="1800" dirty="0">
                <a:effectLst/>
                <a:latin typeface="Arial" panose="020B0604020202020204" pitchFamily="34" charset="0"/>
                <a:ea typeface="Arial" panose="020B0604020202020204" pitchFamily="34" charset="0"/>
              </a:rPr>
              <a:t> נחמיה לרב אשי: הכי </a:t>
            </a:r>
            <a:r>
              <a:rPr lang="he-IL" sz="1800" dirty="0" err="1">
                <a:effectLst/>
                <a:latin typeface="Arial" panose="020B0604020202020204" pitchFamily="34" charset="0"/>
                <a:ea typeface="Arial" panose="020B0604020202020204" pitchFamily="34" charset="0"/>
              </a:rPr>
              <a:t>אמרינן</a:t>
            </a:r>
            <a:r>
              <a:rPr lang="he-IL" sz="1800" dirty="0">
                <a:effectLst/>
                <a:latin typeface="Arial" panose="020B0604020202020204" pitchFamily="34" charset="0"/>
                <a:ea typeface="Arial" panose="020B0604020202020204" pitchFamily="34" charset="0"/>
              </a:rPr>
              <a:t> משמיה </a:t>
            </a:r>
            <a:r>
              <a:rPr lang="he-IL" sz="1800" dirty="0" err="1">
                <a:effectLst/>
                <a:latin typeface="Arial" panose="020B0604020202020204" pitchFamily="34" charset="0"/>
                <a:ea typeface="Arial" panose="020B0604020202020204" pitchFamily="34" charset="0"/>
              </a:rPr>
              <a:t>דרבא</a:t>
            </a:r>
            <a:r>
              <a:rPr lang="he-IL" sz="1800" dirty="0">
                <a:effectLst/>
                <a:latin typeface="Arial" panose="020B0604020202020204" pitchFamily="34" charset="0"/>
                <a:ea typeface="Arial" panose="020B0604020202020204" pitchFamily="34" charset="0"/>
              </a:rPr>
              <a:t> כוותיך.</a:t>
            </a:r>
          </a:p>
          <a:p>
            <a:pPr marL="0" indent="0" algn="r" rtl="1">
              <a:lnSpc>
                <a:spcPct val="115000"/>
              </a:lnSpc>
              <a:buNone/>
            </a:pPr>
            <a:endParaRPr lang="he-IL"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a:latin typeface="Arial" panose="020B0604020202020204" pitchFamily="34" charset="0"/>
                <a:ea typeface="Arial" panose="020B0604020202020204" pitchFamily="34" charset="0"/>
              </a:rPr>
              <a:t>רש"י מסכת קידושין דף ו עמוד ב</a:t>
            </a:r>
          </a:p>
          <a:p>
            <a:pPr marL="0" indent="0" algn="r" rtl="1">
              <a:lnSpc>
                <a:spcPct val="115000"/>
              </a:lnSpc>
              <a:buNone/>
            </a:pPr>
            <a:r>
              <a:rPr lang="he-IL" sz="1800" dirty="0">
                <a:latin typeface="Arial" panose="020B0604020202020204" pitchFamily="34" charset="0"/>
                <a:ea typeface="Arial" panose="020B0604020202020204" pitchFamily="34" charset="0"/>
              </a:rPr>
              <a:t>אלא אמר רב אשי - ודאי </a:t>
            </a:r>
            <a:r>
              <a:rPr lang="he-IL" sz="1800" dirty="0" err="1">
                <a:latin typeface="Arial" panose="020B0604020202020204" pitchFamily="34" charset="0"/>
                <a:ea typeface="Arial" panose="020B0604020202020204" pitchFamily="34" charset="0"/>
              </a:rPr>
              <a:t>בכולהו</a:t>
            </a:r>
            <a:r>
              <a:rPr lang="he-IL" sz="1800" dirty="0">
                <a:latin typeface="Arial" panose="020B0604020202020204" pitchFamily="34" charset="0"/>
                <a:ea typeface="Arial" panose="020B0604020202020204" pitchFamily="34" charset="0"/>
              </a:rPr>
              <a:t> אמר רבא </a:t>
            </a:r>
            <a:r>
              <a:rPr lang="he-IL" sz="1800" dirty="0" err="1">
                <a:latin typeface="Arial" panose="020B0604020202020204" pitchFamily="34" charset="0"/>
                <a:ea typeface="Arial" panose="020B0604020202020204" pitchFamily="34" charset="0"/>
              </a:rPr>
              <a:t>דקונה</a:t>
            </a:r>
            <a:r>
              <a:rPr lang="he-IL" sz="1800" dirty="0">
                <a:latin typeface="Arial" panose="020B0604020202020204" pitchFamily="34" charset="0"/>
                <a:ea typeface="Arial" panose="020B0604020202020204" pitchFamily="34" charset="0"/>
              </a:rPr>
              <a:t> לבר מאשה </a:t>
            </a:r>
            <a:r>
              <a:rPr lang="he-IL" sz="1800" dirty="0" err="1">
                <a:latin typeface="Arial" panose="020B0604020202020204" pitchFamily="34" charset="0"/>
                <a:ea typeface="Arial" panose="020B0604020202020204" pitchFamily="34" charset="0"/>
              </a:rPr>
              <a:t>כו</a:t>
            </a:r>
            <a:r>
              <a:rPr lang="he-IL" sz="1800" dirty="0">
                <a:latin typeface="Arial" panose="020B0604020202020204" pitchFamily="34" charset="0"/>
                <a:ea typeface="Arial" panose="020B0604020202020204" pitchFamily="34" charset="0"/>
              </a:rPr>
              <a:t>' והאי לחליפין דמי </a:t>
            </a:r>
            <a:r>
              <a:rPr lang="he-IL" sz="1800" dirty="0" err="1">
                <a:latin typeface="Arial" panose="020B0604020202020204" pitchFamily="34" charset="0"/>
                <a:ea typeface="Arial" panose="020B0604020202020204" pitchFamily="34" charset="0"/>
              </a:rPr>
              <a:t>כקנין</a:t>
            </a:r>
            <a:r>
              <a:rPr lang="he-IL" sz="1800" dirty="0">
                <a:latin typeface="Arial" panose="020B0604020202020204" pitchFamily="34" charset="0"/>
                <a:ea typeface="Arial" panose="020B0604020202020204" pitchFamily="34" charset="0"/>
              </a:rPr>
              <a:t> בסודר דאינו אלא אוחז בה ומחזירו.</a:t>
            </a:r>
            <a:endParaRPr lang="en-IL" sz="1800" dirty="0">
              <a:latin typeface="Arial" panose="020B0604020202020204" pitchFamily="34" charset="0"/>
              <a:ea typeface="Arial" panose="020B0604020202020204" pitchFamily="34" charset="0"/>
            </a:endParaRPr>
          </a:p>
          <a:p>
            <a:pPr marL="0" indent="0" algn="r" rtl="1">
              <a:lnSpc>
                <a:spcPct val="115000"/>
              </a:lnSpc>
              <a:buNone/>
            </a:pPr>
            <a:endParaRPr lang="en-IL"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409607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B95BD-C969-4152-9E07-DE679B0D0F2B}"/>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BF9D78F0-EC23-4770-A22B-601AE568520E}"/>
              </a:ext>
            </a:extLst>
          </p:cNvPr>
          <p:cNvSpPr>
            <a:spLocks noGrp="1"/>
          </p:cNvSpPr>
          <p:nvPr>
            <p:ph idx="1"/>
          </p:nvPr>
        </p:nvSpPr>
        <p:spPr/>
        <p:txBody>
          <a:bodyPr/>
          <a:lstStyle/>
          <a:p>
            <a:pPr marL="0" indent="0" algn="r" rtl="1">
              <a:lnSpc>
                <a:spcPct val="115000"/>
              </a:lnSpc>
              <a:buNone/>
            </a:pPr>
            <a:r>
              <a:rPr lang="he-IL" sz="1800" dirty="0">
                <a:effectLst/>
                <a:latin typeface="Arial" panose="020B0604020202020204" pitchFamily="34" charset="0"/>
                <a:ea typeface="Arial" panose="020B0604020202020204" pitchFamily="34" charset="0"/>
              </a:rPr>
              <a:t>תוספות מסכת קידושין דף ו עמוד ב</a:t>
            </a:r>
            <a:endParaRPr lang="en-IL"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a:effectLst/>
                <a:latin typeface="Arial" panose="020B0604020202020204" pitchFamily="34" charset="0"/>
                <a:ea typeface="Arial" panose="020B0604020202020204" pitchFamily="34" charset="0"/>
              </a:rPr>
              <a:t>לבר מאשה לפי שאין </a:t>
            </a:r>
            <a:r>
              <a:rPr lang="he-IL" sz="1800" dirty="0" err="1">
                <a:effectLst/>
                <a:latin typeface="Arial" panose="020B0604020202020204" pitchFamily="34" charset="0"/>
                <a:ea typeface="Arial" panose="020B0604020202020204" pitchFamily="34" charset="0"/>
              </a:rPr>
              <a:t>אשה</a:t>
            </a:r>
            <a:r>
              <a:rPr lang="he-IL" sz="1800" dirty="0">
                <a:effectLst/>
                <a:latin typeface="Arial" panose="020B0604020202020204" pitchFamily="34" charset="0"/>
                <a:ea typeface="Arial" panose="020B0604020202020204" pitchFamily="34" charset="0"/>
              </a:rPr>
              <a:t> נקנית בחליפין - וא"ת במאי דמו לחליפין אי משום </a:t>
            </a:r>
            <a:r>
              <a:rPr lang="he-IL" sz="1800" dirty="0" err="1">
                <a:effectLst/>
                <a:latin typeface="Arial" panose="020B0604020202020204" pitchFamily="34" charset="0"/>
                <a:ea typeface="Arial" panose="020B0604020202020204" pitchFamily="34" charset="0"/>
              </a:rPr>
              <a:t>דחליפין</a:t>
            </a:r>
            <a:r>
              <a:rPr lang="he-IL" sz="1800" dirty="0">
                <a:effectLst/>
                <a:latin typeface="Arial" panose="020B0604020202020204" pitchFamily="34" charset="0"/>
                <a:ea typeface="Arial" panose="020B0604020202020204" pitchFamily="34" charset="0"/>
              </a:rPr>
              <a:t> הדרי הא בחליפין </a:t>
            </a:r>
            <a:r>
              <a:rPr lang="he-IL" sz="1800" dirty="0" err="1">
                <a:effectLst/>
                <a:latin typeface="Arial" panose="020B0604020202020204" pitchFamily="34" charset="0"/>
                <a:ea typeface="Arial" panose="020B0604020202020204" pitchFamily="34" charset="0"/>
              </a:rPr>
              <a:t>גופייהו</a:t>
            </a:r>
            <a:r>
              <a:rPr lang="he-IL" sz="1800" dirty="0">
                <a:effectLst/>
                <a:latin typeface="Arial" panose="020B0604020202020204" pitchFamily="34" charset="0"/>
                <a:ea typeface="Arial" panose="020B0604020202020204" pitchFamily="34" charset="0"/>
              </a:rPr>
              <a:t> אמר בנדרים פרק </a:t>
            </a:r>
            <a:r>
              <a:rPr lang="he-IL" sz="1800" dirty="0" err="1">
                <a:effectLst/>
                <a:latin typeface="Arial" panose="020B0604020202020204" pitchFamily="34" charset="0"/>
                <a:ea typeface="Arial" panose="020B0604020202020204" pitchFamily="34" charset="0"/>
              </a:rPr>
              <a:t>השותפין</a:t>
            </a:r>
            <a:r>
              <a:rPr lang="he-IL" sz="1800" dirty="0">
                <a:effectLst/>
                <a:latin typeface="Arial" panose="020B0604020202020204" pitchFamily="34" charset="0"/>
                <a:ea typeface="Arial" panose="020B0604020202020204" pitchFamily="34" charset="0"/>
              </a:rPr>
              <a:t> (דף מח:) דאי תפיס לה </a:t>
            </a:r>
            <a:r>
              <a:rPr lang="he-IL" sz="1800" dirty="0" err="1">
                <a:effectLst/>
                <a:latin typeface="Arial" panose="020B0604020202020204" pitchFamily="34" charset="0"/>
                <a:ea typeface="Arial" panose="020B0604020202020204" pitchFamily="34" charset="0"/>
              </a:rPr>
              <a:t>מיתפסי</a:t>
            </a:r>
            <a:r>
              <a:rPr lang="he-IL" sz="1800" dirty="0">
                <a:effectLst/>
                <a:latin typeface="Arial" panose="020B0604020202020204" pitchFamily="34" charset="0"/>
                <a:ea typeface="Arial" panose="020B0604020202020204" pitchFamily="34" charset="0"/>
              </a:rPr>
              <a:t> </a:t>
            </a:r>
            <a:r>
              <a:rPr lang="he-IL" sz="1800" b="1" dirty="0">
                <a:effectLst/>
                <a:latin typeface="Arial" panose="020B0604020202020204" pitchFamily="34" charset="0"/>
                <a:ea typeface="Arial" panose="020B0604020202020204" pitchFamily="34" charset="0"/>
              </a:rPr>
              <a:t>ונראה </a:t>
            </a:r>
            <a:r>
              <a:rPr lang="he-IL" sz="1800" b="1" dirty="0" err="1">
                <a:effectLst/>
                <a:latin typeface="Arial" panose="020B0604020202020204" pitchFamily="34" charset="0"/>
                <a:ea typeface="Arial" panose="020B0604020202020204" pitchFamily="34" charset="0"/>
              </a:rPr>
              <a:t>לר"י</a:t>
            </a:r>
            <a:r>
              <a:rPr lang="he-IL" sz="1800" b="1" dirty="0">
                <a:effectLst/>
                <a:latin typeface="Arial" panose="020B0604020202020204" pitchFamily="34" charset="0"/>
                <a:ea typeface="Arial" panose="020B0604020202020204" pitchFamily="34" charset="0"/>
              </a:rPr>
              <a:t> </a:t>
            </a:r>
            <a:r>
              <a:rPr lang="he-IL" sz="1800" b="1" dirty="0" err="1">
                <a:effectLst/>
                <a:latin typeface="Arial" panose="020B0604020202020204" pitchFamily="34" charset="0"/>
                <a:ea typeface="Arial" panose="020B0604020202020204" pitchFamily="34" charset="0"/>
              </a:rPr>
              <a:t>דלאו</a:t>
            </a:r>
            <a:r>
              <a:rPr lang="he-IL" sz="1800" b="1" dirty="0">
                <a:effectLst/>
                <a:latin typeface="Arial" panose="020B0604020202020204" pitchFamily="34" charset="0"/>
                <a:ea typeface="Arial" panose="020B0604020202020204" pitchFamily="34" charset="0"/>
              </a:rPr>
              <a:t> חליפין הוא </a:t>
            </a:r>
            <a:r>
              <a:rPr lang="he-IL" sz="1800" b="1" u="sng" dirty="0">
                <a:effectLst/>
                <a:latin typeface="Arial" panose="020B0604020202020204" pitchFamily="34" charset="0"/>
                <a:ea typeface="Arial" panose="020B0604020202020204" pitchFamily="34" charset="0"/>
              </a:rPr>
              <a:t>ומדרבנן הוא </a:t>
            </a:r>
            <a:r>
              <a:rPr lang="he-IL" sz="1800" b="1" dirty="0">
                <a:effectLst/>
                <a:latin typeface="Arial" panose="020B0604020202020204" pitchFamily="34" charset="0"/>
                <a:ea typeface="Arial" panose="020B0604020202020204" pitchFamily="34" charset="0"/>
              </a:rPr>
              <a:t>דלא הוו קידושין</a:t>
            </a:r>
            <a:r>
              <a:rPr lang="he-IL" sz="1800" dirty="0">
                <a:effectLst/>
                <a:latin typeface="Arial" panose="020B0604020202020204" pitchFamily="34" charset="0"/>
                <a:ea typeface="Arial" panose="020B0604020202020204" pitchFamily="34" charset="0"/>
              </a:rPr>
              <a:t> לפי שדרך העולם להחזיר חליפין </a:t>
            </a:r>
            <a:r>
              <a:rPr lang="he-IL" sz="1800" b="1" dirty="0">
                <a:effectLst/>
                <a:latin typeface="Arial" panose="020B0604020202020204" pitchFamily="34" charset="0"/>
                <a:ea typeface="Arial" panose="020B0604020202020204" pitchFamily="34" charset="0"/>
              </a:rPr>
              <a:t>והני כעין חליפין דמי ואתי </a:t>
            </a:r>
            <a:r>
              <a:rPr lang="he-IL" sz="1800" b="1" dirty="0" err="1">
                <a:effectLst/>
                <a:latin typeface="Arial" panose="020B0604020202020204" pitchFamily="34" charset="0"/>
                <a:ea typeface="Arial" panose="020B0604020202020204" pitchFamily="34" charset="0"/>
              </a:rPr>
              <a:t>למימר</a:t>
            </a:r>
            <a:r>
              <a:rPr lang="he-IL" sz="1800" b="1" dirty="0">
                <a:effectLst/>
                <a:latin typeface="Arial" panose="020B0604020202020204" pitchFamily="34" charset="0"/>
                <a:ea typeface="Arial" panose="020B0604020202020204" pitchFamily="34" charset="0"/>
              </a:rPr>
              <a:t> </a:t>
            </a:r>
            <a:r>
              <a:rPr lang="he-IL" sz="1800" b="1" dirty="0" err="1">
                <a:effectLst/>
                <a:latin typeface="Arial" panose="020B0604020202020204" pitchFamily="34" charset="0"/>
                <a:ea typeface="Arial" panose="020B0604020202020204" pitchFamily="34" charset="0"/>
              </a:rPr>
              <a:t>אשה</a:t>
            </a:r>
            <a:r>
              <a:rPr lang="he-IL" sz="1800" b="1" dirty="0">
                <a:effectLst/>
                <a:latin typeface="Arial" panose="020B0604020202020204" pitchFamily="34" charset="0"/>
                <a:ea typeface="Arial" panose="020B0604020202020204" pitchFamily="34" charset="0"/>
              </a:rPr>
              <a:t> נקנית בחליפין הילכך </a:t>
            </a:r>
            <a:r>
              <a:rPr lang="he-IL" sz="1800" b="1" dirty="0" err="1">
                <a:effectLst/>
                <a:latin typeface="Arial" panose="020B0604020202020204" pitchFamily="34" charset="0"/>
                <a:ea typeface="Arial" panose="020B0604020202020204" pitchFamily="34" charset="0"/>
              </a:rPr>
              <a:t>אפקעינהו</a:t>
            </a:r>
            <a:r>
              <a:rPr lang="he-IL" sz="1800" b="1" dirty="0">
                <a:effectLst/>
                <a:latin typeface="Arial" panose="020B0604020202020204" pitchFamily="34" charset="0"/>
                <a:ea typeface="Arial" panose="020B0604020202020204" pitchFamily="34" charset="0"/>
              </a:rPr>
              <a:t> רבנן לקידושין מינה</a:t>
            </a:r>
            <a:r>
              <a:rPr lang="he-IL" sz="1800" dirty="0">
                <a:effectLst/>
                <a:latin typeface="Arial" panose="020B0604020202020204" pitchFamily="34" charset="0"/>
                <a:ea typeface="Arial" panose="020B0604020202020204" pitchFamily="34" charset="0"/>
              </a:rPr>
              <a:t> תדע דאי כחליפין דמו במכר היאך קנה בהאי מנה הא אין מטבע נעשה חליפין וכן בפדיון הבן למה יהא בנו פדוי בחליפין הלא כסף ה' שקלים כתיב ולא חליפין.</a:t>
            </a:r>
            <a:endParaRPr lang="en-IL"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749734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449EE-D94D-4911-8D18-3C7DD3BE5E41}"/>
              </a:ext>
            </a:extLst>
          </p:cNvPr>
          <p:cNvSpPr>
            <a:spLocks noGrp="1"/>
          </p:cNvSpPr>
          <p:nvPr>
            <p:ph type="title"/>
          </p:nvPr>
        </p:nvSpPr>
        <p:spPr/>
        <p:txBody>
          <a:bodyPr/>
          <a:lstStyle/>
          <a:p>
            <a:pPr algn="r" rtl="1"/>
            <a:r>
              <a:rPr lang="he-IL" dirty="0"/>
              <a:t>רמב"ם</a:t>
            </a:r>
            <a:endParaRPr lang="en-IL" dirty="0"/>
          </a:p>
        </p:txBody>
      </p:sp>
      <p:sp>
        <p:nvSpPr>
          <p:cNvPr id="3" name="Content Placeholder 2">
            <a:extLst>
              <a:ext uri="{FF2B5EF4-FFF2-40B4-BE49-F238E27FC236}">
                <a16:creationId xmlns:a16="http://schemas.microsoft.com/office/drawing/2014/main" id="{37CD537A-39BE-4AC2-B804-B1ACF5BFEB31}"/>
              </a:ext>
            </a:extLst>
          </p:cNvPr>
          <p:cNvSpPr>
            <a:spLocks noGrp="1"/>
          </p:cNvSpPr>
          <p:nvPr>
            <p:ph idx="1"/>
          </p:nvPr>
        </p:nvSpPr>
        <p:spPr/>
        <p:txBody>
          <a:bodyPr/>
          <a:lstStyle/>
          <a:p>
            <a:pPr marL="0" indent="0" algn="r" rtl="1">
              <a:lnSpc>
                <a:spcPct val="115000"/>
              </a:lnSpc>
              <a:buNone/>
            </a:pPr>
            <a:r>
              <a:rPr lang="he-IL" sz="1800" dirty="0">
                <a:effectLst/>
                <a:latin typeface="Arial" panose="020B0604020202020204" pitchFamily="34" charset="0"/>
                <a:ea typeface="Arial" panose="020B0604020202020204" pitchFamily="34" charset="0"/>
              </a:rPr>
              <a:t> רמב"ם הלכות אישות פרק ה הלכה כד </a:t>
            </a:r>
            <a:endParaRPr lang="en-IL"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a:effectLst/>
                <a:latin typeface="Arial" panose="020B0604020202020204" pitchFamily="34" charset="0"/>
                <a:ea typeface="Arial" panose="020B0604020202020204" pitchFamily="34" charset="0"/>
              </a:rPr>
              <a:t>האומר לאשה הרי את מקודשת לי בדינר זה על מנת שתחזיריהו לי אינה מקודשת בין החזירה בין לא החזירה, שאם לא </a:t>
            </a:r>
            <a:r>
              <a:rPr lang="he-IL" sz="1800" dirty="0" err="1">
                <a:effectLst/>
                <a:latin typeface="Arial" panose="020B0604020202020204" pitchFamily="34" charset="0"/>
                <a:ea typeface="Arial" panose="020B0604020202020204" pitchFamily="34" charset="0"/>
              </a:rPr>
              <a:t>החזירתו</a:t>
            </a:r>
            <a:r>
              <a:rPr lang="he-IL" sz="1800" dirty="0">
                <a:effectLst/>
                <a:latin typeface="Arial" panose="020B0604020202020204" pitchFamily="34" charset="0"/>
                <a:ea typeface="Arial" panose="020B0604020202020204" pitchFamily="34" charset="0"/>
              </a:rPr>
              <a:t> הרי לא נתקיים התנאי, </a:t>
            </a:r>
            <a:r>
              <a:rPr lang="he-IL" sz="1800" b="1" u="sng" dirty="0">
                <a:effectLst/>
                <a:latin typeface="Arial" panose="020B0604020202020204" pitchFamily="34" charset="0"/>
                <a:ea typeface="Arial" panose="020B0604020202020204" pitchFamily="34" charset="0"/>
              </a:rPr>
              <a:t>ואם </a:t>
            </a:r>
            <a:r>
              <a:rPr lang="he-IL" sz="1800" b="1" u="sng" dirty="0" err="1">
                <a:effectLst/>
                <a:latin typeface="Arial" panose="020B0604020202020204" pitchFamily="34" charset="0"/>
                <a:ea typeface="Arial" panose="020B0604020202020204" pitchFamily="34" charset="0"/>
              </a:rPr>
              <a:t>החזירתו</a:t>
            </a:r>
            <a:r>
              <a:rPr lang="he-IL" sz="1800" b="1" u="sng" dirty="0">
                <a:effectLst/>
                <a:latin typeface="Arial" panose="020B0604020202020204" pitchFamily="34" charset="0"/>
                <a:ea typeface="Arial" panose="020B0604020202020204" pitchFamily="34" charset="0"/>
              </a:rPr>
              <a:t> הרי לא נהנית ולא הגיע לידה כלום</a:t>
            </a:r>
            <a:r>
              <a:rPr lang="he-IL" sz="1800" dirty="0">
                <a:effectLst/>
                <a:latin typeface="Arial" panose="020B0604020202020204" pitchFamily="34" charset="0"/>
                <a:ea typeface="Arial" panose="020B0604020202020204" pitchFamily="34" charset="0"/>
              </a:rPr>
              <a:t>. </a:t>
            </a:r>
            <a:endParaRPr lang="en-IL" sz="1800" dirty="0">
              <a:effectLst/>
              <a:latin typeface="Arial" panose="020B0604020202020204" pitchFamily="34" charset="0"/>
              <a:ea typeface="Arial" panose="020B0604020202020204" pitchFamily="34" charset="0"/>
            </a:endParaRPr>
          </a:p>
          <a:p>
            <a:pPr marL="0" indent="0" algn="r" rtl="1">
              <a:buNone/>
            </a:pPr>
            <a:endParaRPr lang="en-IL" dirty="0"/>
          </a:p>
        </p:txBody>
      </p:sp>
    </p:spTree>
    <p:extLst>
      <p:ext uri="{BB962C8B-B14F-4D97-AF65-F5344CB8AC3E}">
        <p14:creationId xmlns:p14="http://schemas.microsoft.com/office/powerpoint/2010/main" val="3439939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39E91-1FC4-4562-A1D9-ED260C13A2AC}"/>
              </a:ext>
            </a:extLst>
          </p:cNvPr>
          <p:cNvSpPr>
            <a:spLocks noGrp="1"/>
          </p:cNvSpPr>
          <p:nvPr>
            <p:ph type="title"/>
          </p:nvPr>
        </p:nvSpPr>
        <p:spPr/>
        <p:txBody>
          <a:bodyPr/>
          <a:lstStyle/>
          <a:p>
            <a:r>
              <a:rPr lang="en-US" dirty="0"/>
              <a:t>Why doesn’t </a:t>
            </a:r>
            <a:r>
              <a:rPr lang="he-IL" dirty="0"/>
              <a:t>חליפין</a:t>
            </a:r>
            <a:r>
              <a:rPr lang="en-US" dirty="0"/>
              <a:t> work? </a:t>
            </a:r>
            <a:endParaRPr lang="en-IL" dirty="0"/>
          </a:p>
        </p:txBody>
      </p:sp>
      <p:graphicFrame>
        <p:nvGraphicFramePr>
          <p:cNvPr id="6" name="Content Placeholder 5">
            <a:extLst>
              <a:ext uri="{FF2B5EF4-FFF2-40B4-BE49-F238E27FC236}">
                <a16:creationId xmlns:a16="http://schemas.microsoft.com/office/drawing/2014/main" id="{1CC50980-8A7B-412C-9C5B-4E0254CD6E6C}"/>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0858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C94C1-1F0F-4063-8C7F-C382C25C5A57}"/>
              </a:ext>
            </a:extLst>
          </p:cNvPr>
          <p:cNvSpPr>
            <a:spLocks noGrp="1"/>
          </p:cNvSpPr>
          <p:nvPr>
            <p:ph type="title"/>
          </p:nvPr>
        </p:nvSpPr>
        <p:spPr/>
        <p:txBody>
          <a:bodyPr/>
          <a:lstStyle/>
          <a:p>
            <a:pPr algn="r" rtl="1"/>
            <a:r>
              <a:rPr lang="he-IL" dirty="0"/>
              <a:t>תוס רי"ד- אין התחייבות לקידושין יוצר אישות</a:t>
            </a:r>
            <a:endParaRPr lang="en-IL" dirty="0"/>
          </a:p>
        </p:txBody>
      </p:sp>
      <p:sp>
        <p:nvSpPr>
          <p:cNvPr id="3" name="Content Placeholder 2">
            <a:extLst>
              <a:ext uri="{FF2B5EF4-FFF2-40B4-BE49-F238E27FC236}">
                <a16:creationId xmlns:a16="http://schemas.microsoft.com/office/drawing/2014/main" id="{7525CD9E-6498-42F8-8086-1A7A10D0B26E}"/>
              </a:ext>
            </a:extLst>
          </p:cNvPr>
          <p:cNvSpPr>
            <a:spLocks noGrp="1"/>
          </p:cNvSpPr>
          <p:nvPr>
            <p:ph idx="1"/>
          </p:nvPr>
        </p:nvSpPr>
        <p:spPr/>
        <p:txBody>
          <a:bodyPr>
            <a:normAutofit fontScale="92500"/>
          </a:bodyPr>
          <a:lstStyle/>
          <a:p>
            <a:pPr marL="0" indent="0" algn="r" rtl="1">
              <a:lnSpc>
                <a:spcPct val="115000"/>
              </a:lnSpc>
              <a:buNone/>
            </a:pPr>
            <a:r>
              <a:rPr lang="he-IL" sz="1800" dirty="0">
                <a:effectLst/>
                <a:latin typeface="Arial" panose="020B0604020202020204" pitchFamily="34" charset="0"/>
                <a:ea typeface="Arial" panose="020B0604020202020204" pitchFamily="34" charset="0"/>
              </a:rPr>
              <a:t>תוספות רי"ד מסכת קידושין דף ג עמוד א</a:t>
            </a:r>
            <a:endParaRPr lang="en-IL"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a:effectLst/>
                <a:latin typeface="Arial" panose="020B0604020202020204" pitchFamily="34" charset="0"/>
                <a:ea typeface="Arial" panose="020B0604020202020204" pitchFamily="34" charset="0"/>
              </a:rPr>
              <a:t>למעוטי חליפין. קשיא לי </a:t>
            </a:r>
            <a:r>
              <a:rPr lang="he-IL" sz="1800" dirty="0" err="1">
                <a:effectLst/>
                <a:latin typeface="Arial" panose="020B0604020202020204" pitchFamily="34" charset="0"/>
                <a:ea typeface="Arial" panose="020B0604020202020204" pitchFamily="34" charset="0"/>
              </a:rPr>
              <a:t>טובא</a:t>
            </a:r>
            <a:r>
              <a:rPr lang="he-IL" sz="1800" dirty="0">
                <a:effectLst/>
                <a:latin typeface="Arial" panose="020B0604020202020204" pitchFamily="34" charset="0"/>
                <a:ea typeface="Arial" panose="020B0604020202020204" pitchFamily="34" charset="0"/>
              </a:rPr>
              <a:t> ואם נתן אדם סודר לאשה שיש בו </a:t>
            </a:r>
            <a:r>
              <a:rPr lang="he-IL" sz="1800" dirty="0" err="1">
                <a:effectLst/>
                <a:latin typeface="Arial" panose="020B0604020202020204" pitchFamily="34" charset="0"/>
                <a:ea typeface="Arial" panose="020B0604020202020204" pitchFamily="34" charset="0"/>
              </a:rPr>
              <a:t>שוה</a:t>
            </a:r>
            <a:r>
              <a:rPr lang="he-IL" sz="1800" dirty="0">
                <a:effectLst/>
                <a:latin typeface="Arial" panose="020B0604020202020204" pitchFamily="34" charset="0"/>
                <a:ea typeface="Arial" panose="020B0604020202020204" pitchFamily="34" charset="0"/>
              </a:rPr>
              <a:t> פרוטה אף על פי שנתנו לה בתורת חליפין </a:t>
            </a:r>
            <a:r>
              <a:rPr lang="he-IL" sz="1800" dirty="0" err="1">
                <a:effectLst/>
                <a:latin typeface="Arial" panose="020B0604020202020204" pitchFamily="34" charset="0"/>
                <a:ea typeface="Arial" panose="020B0604020202020204" pitchFamily="34" charset="0"/>
              </a:rPr>
              <a:t>אמאי</a:t>
            </a:r>
            <a:r>
              <a:rPr lang="he-IL" sz="1800" dirty="0">
                <a:effectLst/>
                <a:latin typeface="Arial" panose="020B0604020202020204" pitchFamily="34" charset="0"/>
                <a:ea typeface="Arial" panose="020B0604020202020204" pitchFamily="34" charset="0"/>
              </a:rPr>
              <a:t> אינה מקודשת והרי יש כאן </a:t>
            </a:r>
            <a:r>
              <a:rPr lang="he-IL" sz="1800" dirty="0" err="1">
                <a:effectLst/>
                <a:latin typeface="Arial" panose="020B0604020202020204" pitchFamily="34" charset="0"/>
                <a:ea typeface="Arial" panose="020B0604020202020204" pitchFamily="34" charset="0"/>
              </a:rPr>
              <a:t>שוה</a:t>
            </a:r>
            <a:r>
              <a:rPr lang="he-IL" sz="1800" dirty="0">
                <a:effectLst/>
                <a:latin typeface="Arial" panose="020B0604020202020204" pitchFamily="34" charset="0"/>
                <a:ea typeface="Arial" panose="020B0604020202020204" pitchFamily="34" charset="0"/>
              </a:rPr>
              <a:t> פרוטה וכיון </a:t>
            </a:r>
            <a:r>
              <a:rPr lang="he-IL" sz="1800" dirty="0" err="1">
                <a:effectLst/>
                <a:latin typeface="Arial" panose="020B0604020202020204" pitchFamily="34" charset="0"/>
                <a:ea typeface="Arial" panose="020B0604020202020204" pitchFamily="34" charset="0"/>
              </a:rPr>
              <a:t>דנקיטא</a:t>
            </a:r>
            <a:r>
              <a:rPr lang="he-IL" sz="1800" dirty="0">
                <a:effectLst/>
                <a:latin typeface="Arial" panose="020B0604020202020204" pitchFamily="34" charset="0"/>
                <a:ea typeface="Arial" panose="020B0604020202020204" pitchFamily="34" charset="0"/>
              </a:rPr>
              <a:t> ביה ג' על ג' והיא רשאית </a:t>
            </a:r>
            <a:r>
              <a:rPr lang="he-IL" sz="1800" dirty="0" err="1">
                <a:effectLst/>
                <a:latin typeface="Arial" panose="020B0604020202020204" pitchFamily="34" charset="0"/>
                <a:ea typeface="Arial" panose="020B0604020202020204" pitchFamily="34" charset="0"/>
              </a:rPr>
              <a:t>לעשקו</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אמאי</a:t>
            </a:r>
            <a:r>
              <a:rPr lang="he-IL" sz="1800" dirty="0">
                <a:effectLst/>
                <a:latin typeface="Arial" panose="020B0604020202020204" pitchFamily="34" charset="0"/>
                <a:ea typeface="Arial" panose="020B0604020202020204" pitchFamily="34" charset="0"/>
              </a:rPr>
              <a:t> אינה מקודשת ואף על פי שהיא מחזירתו לו מדעת' היא מחזירתו ואם היא רוצה הוא שלה וגם אם קידשה במנה ואח"כ היא מחזירתו לו מרצונה כלום יש לומר שאינה מקודשת. </a:t>
            </a:r>
            <a:r>
              <a:rPr lang="he-IL" sz="1800" b="1" dirty="0">
                <a:effectLst/>
                <a:latin typeface="Arial" panose="020B0604020202020204" pitchFamily="34" charset="0"/>
                <a:ea typeface="Arial" panose="020B0604020202020204" pitchFamily="34" charset="0"/>
              </a:rPr>
              <a:t>ונראה לי לומר שאם בזה הסודר לבד </a:t>
            </a:r>
            <a:r>
              <a:rPr lang="he-IL" sz="1800" b="1" dirty="0" err="1">
                <a:effectLst/>
                <a:latin typeface="Arial" panose="020B0604020202020204" pitchFamily="34" charset="0"/>
                <a:ea typeface="Arial" panose="020B0604020202020204" pitchFamily="34" charset="0"/>
              </a:rPr>
              <a:t>נתרצת</a:t>
            </a:r>
            <a:r>
              <a:rPr lang="he-IL" sz="1800" b="1" dirty="0">
                <a:effectLst/>
                <a:latin typeface="Arial" panose="020B0604020202020204" pitchFamily="34" charset="0"/>
                <a:ea typeface="Arial" panose="020B0604020202020204" pitchFamily="34" charset="0"/>
              </a:rPr>
              <a:t> לו לקדשה אף ע"פ שהזכיר לה שם חליפין מקודשת היא </a:t>
            </a:r>
            <a:r>
              <a:rPr lang="he-IL" sz="1800" b="1" dirty="0" err="1">
                <a:effectLst/>
                <a:latin typeface="Arial" panose="020B0604020202020204" pitchFamily="34" charset="0"/>
                <a:ea typeface="Arial" panose="020B0604020202020204" pitchFamily="34" charset="0"/>
              </a:rPr>
              <a:t>והכא</a:t>
            </a:r>
            <a:r>
              <a:rPr lang="he-IL" sz="1800" b="1" dirty="0">
                <a:effectLst/>
                <a:latin typeface="Arial" panose="020B0604020202020204" pitchFamily="34" charset="0"/>
                <a:ea typeface="Arial" panose="020B0604020202020204" pitchFamily="34" charset="0"/>
              </a:rPr>
              <a:t> במאי עסקינן כגון שהתנה עמה לקדשה במנה ולא היה נותנו לה עכשיו אלא התפישה את הסודר שתתקדש לו ולא תוכל לחזור בה והוא יתחייב ליתן לה המנה לאחר זמן בכי האי </a:t>
            </a:r>
            <a:r>
              <a:rPr lang="he-IL" sz="1800" b="1" dirty="0" err="1">
                <a:effectLst/>
                <a:latin typeface="Arial" panose="020B0604020202020204" pitchFamily="34" charset="0"/>
                <a:ea typeface="Arial" panose="020B0604020202020204" pitchFamily="34" charset="0"/>
              </a:rPr>
              <a:t>גוונא</a:t>
            </a:r>
            <a:r>
              <a:rPr lang="he-IL" sz="1800" b="1" dirty="0">
                <a:effectLst/>
                <a:latin typeface="Arial" panose="020B0604020202020204" pitchFamily="34" charset="0"/>
                <a:ea typeface="Arial" panose="020B0604020202020204" pitchFamily="34" charset="0"/>
              </a:rPr>
              <a:t> ודאי אינה מקודשת כיון שלא </a:t>
            </a:r>
            <a:r>
              <a:rPr lang="he-IL" sz="1800" b="1" dirty="0" err="1">
                <a:effectLst/>
                <a:latin typeface="Arial" panose="020B0604020202020204" pitchFamily="34" charset="0"/>
                <a:ea typeface="Arial" panose="020B0604020202020204" pitchFamily="34" charset="0"/>
              </a:rPr>
              <a:t>נתרצת</a:t>
            </a:r>
            <a:r>
              <a:rPr lang="he-IL" sz="1800" b="1" dirty="0">
                <a:effectLst/>
                <a:latin typeface="Arial" panose="020B0604020202020204" pitchFamily="34" charset="0"/>
                <a:ea typeface="Arial" panose="020B0604020202020204" pitchFamily="34" charset="0"/>
              </a:rPr>
              <a:t> להתקדש לו אלא במנה ומנה אין כאן</a:t>
            </a:r>
            <a:r>
              <a:rPr lang="he-IL" sz="1800" dirty="0">
                <a:effectLst/>
                <a:latin typeface="Arial" panose="020B0604020202020204" pitchFamily="34" charset="0"/>
                <a:ea typeface="Arial" panose="020B0604020202020204" pitchFamily="34" charset="0"/>
              </a:rPr>
              <a:t> ואף על פי שבשדה קונה הסודר שאם מכר לו השדה במנה ולא נתן לו המנה שיקנהו בכסף ונתן לו את הסודר שלא יוכל לחזור בו קנה את השדה והוא חייב ליתן לו את המנה לאחר זמן ואלה הן חליפין </a:t>
            </a:r>
            <a:r>
              <a:rPr lang="he-IL" sz="1800" dirty="0" err="1">
                <a:effectLst/>
                <a:latin typeface="Arial" panose="020B0604020202020204" pitchFamily="34" charset="0"/>
                <a:ea typeface="Arial" panose="020B0604020202020204" pitchFamily="34" charset="0"/>
              </a:rPr>
              <a:t>שקונין</a:t>
            </a:r>
            <a:r>
              <a:rPr lang="he-IL" sz="1800" dirty="0">
                <a:effectLst/>
                <a:latin typeface="Arial" panose="020B0604020202020204" pitchFamily="34" charset="0"/>
                <a:ea typeface="Arial" panose="020B0604020202020204" pitchFamily="34" charset="0"/>
              </a:rPr>
              <a:t> בכל מקום </a:t>
            </a:r>
            <a:r>
              <a:rPr lang="he-IL" sz="1800" dirty="0" err="1">
                <a:effectLst/>
                <a:latin typeface="Arial" panose="020B0604020202020204" pitchFamily="34" charset="0"/>
                <a:ea typeface="Arial" panose="020B0604020202020204" pitchFamily="34" charset="0"/>
              </a:rPr>
              <a:t>ומקיימין</a:t>
            </a:r>
            <a:r>
              <a:rPr lang="he-IL" sz="1800" dirty="0">
                <a:effectLst/>
                <a:latin typeface="Arial" panose="020B0604020202020204" pitchFamily="34" charset="0"/>
                <a:ea typeface="Arial" panose="020B0604020202020204" pitchFamily="34" charset="0"/>
              </a:rPr>
              <a:t> את המכירה </a:t>
            </a:r>
            <a:r>
              <a:rPr lang="he-IL" sz="1800" dirty="0" err="1">
                <a:effectLst/>
                <a:latin typeface="Arial" panose="020B0604020202020204" pitchFamily="34" charset="0"/>
                <a:ea typeface="Arial" panose="020B0604020202020204" pitchFamily="34" charset="0"/>
              </a:rPr>
              <a:t>כדכתיב</a:t>
            </a:r>
            <a:r>
              <a:rPr lang="he-IL" sz="1800" dirty="0">
                <a:effectLst/>
                <a:latin typeface="Arial" panose="020B0604020202020204" pitchFamily="34" charset="0"/>
                <a:ea typeface="Arial" panose="020B0604020202020204" pitchFamily="34" charset="0"/>
              </a:rPr>
              <a:t> על הגאולה </a:t>
            </a:r>
            <a:r>
              <a:rPr lang="he-IL" sz="1800" dirty="0" err="1">
                <a:effectLst/>
                <a:latin typeface="Arial" panose="020B0604020202020204" pitchFamily="34" charset="0"/>
                <a:ea typeface="Arial" panose="020B0604020202020204" pitchFamily="34" charset="0"/>
              </a:rPr>
              <a:t>ואמרינן</a:t>
            </a:r>
            <a:r>
              <a:rPr lang="he-IL" sz="1800" dirty="0">
                <a:effectLst/>
                <a:latin typeface="Arial" panose="020B0604020202020204" pitchFamily="34" charset="0"/>
                <a:ea typeface="Arial" panose="020B0604020202020204" pitchFamily="34" charset="0"/>
              </a:rPr>
              <a:t> בפ' הזהב גאולה זו מכירה אף על פי שאין כאן לא כסף ולא שטר ולא חזקה בסודר קנאו </a:t>
            </a:r>
            <a:r>
              <a:rPr lang="he-IL" sz="1800" dirty="0" err="1">
                <a:effectLst/>
                <a:latin typeface="Arial" panose="020B0604020202020204" pitchFamily="34" charset="0"/>
                <a:ea typeface="Arial" panose="020B0604020202020204" pitchFamily="34" charset="0"/>
              </a:rPr>
              <a:t>משא"כ</a:t>
            </a:r>
            <a:r>
              <a:rPr lang="he-IL" sz="1800" dirty="0">
                <a:effectLst/>
                <a:latin typeface="Arial" panose="020B0604020202020204" pitchFamily="34" charset="0"/>
                <a:ea typeface="Arial" panose="020B0604020202020204" pitchFamily="34" charset="0"/>
              </a:rPr>
              <a:t> באשה </a:t>
            </a:r>
            <a:r>
              <a:rPr lang="he-IL" sz="1800" b="1" dirty="0">
                <a:effectLst/>
                <a:latin typeface="Arial" panose="020B0604020202020204" pitchFamily="34" charset="0"/>
                <a:ea typeface="Arial" panose="020B0604020202020204" pitchFamily="34" charset="0"/>
              </a:rPr>
              <a:t>וטעמא </a:t>
            </a:r>
            <a:r>
              <a:rPr lang="he-IL" sz="1800" b="1" dirty="0" err="1">
                <a:effectLst/>
                <a:latin typeface="Arial" panose="020B0604020202020204" pitchFamily="34" charset="0"/>
                <a:ea typeface="Arial" panose="020B0604020202020204" pitchFamily="34" charset="0"/>
              </a:rPr>
              <a:t>דמילתא</a:t>
            </a:r>
            <a:r>
              <a:rPr lang="he-IL" sz="1800" b="1" dirty="0">
                <a:effectLst/>
                <a:latin typeface="Arial" panose="020B0604020202020204" pitchFamily="34" charset="0"/>
                <a:ea typeface="Arial" panose="020B0604020202020204" pitchFamily="34" charset="0"/>
              </a:rPr>
              <a:t> </a:t>
            </a:r>
            <a:r>
              <a:rPr lang="he-IL" sz="1800" b="1" dirty="0" err="1">
                <a:effectLst/>
                <a:latin typeface="Arial" panose="020B0604020202020204" pitchFamily="34" charset="0"/>
                <a:ea typeface="Arial" panose="020B0604020202020204" pitchFamily="34" charset="0"/>
              </a:rPr>
              <a:t>כדמפרש</a:t>
            </a:r>
            <a:r>
              <a:rPr lang="he-IL" sz="1800" b="1" dirty="0">
                <a:effectLst/>
                <a:latin typeface="Arial" panose="020B0604020202020204" pitchFamily="34" charset="0"/>
                <a:ea typeface="Arial" panose="020B0604020202020204" pitchFamily="34" charset="0"/>
              </a:rPr>
              <a:t> דכיון </a:t>
            </a:r>
            <a:r>
              <a:rPr lang="he-IL" sz="1800" b="1" dirty="0" err="1">
                <a:effectLst/>
                <a:latin typeface="Arial" panose="020B0604020202020204" pitchFamily="34" charset="0"/>
                <a:ea typeface="Arial" panose="020B0604020202020204" pitchFamily="34" charset="0"/>
              </a:rPr>
              <a:t>דחליפין</a:t>
            </a:r>
            <a:r>
              <a:rPr lang="he-IL" sz="1800" b="1" dirty="0">
                <a:effectLst/>
                <a:latin typeface="Arial" panose="020B0604020202020204" pitchFamily="34" charset="0"/>
                <a:ea typeface="Arial" panose="020B0604020202020204" pitchFamily="34" charset="0"/>
              </a:rPr>
              <a:t> </a:t>
            </a:r>
            <a:r>
              <a:rPr lang="he-IL" sz="1800" b="1" dirty="0" err="1">
                <a:effectLst/>
                <a:latin typeface="Arial" panose="020B0604020202020204" pitchFamily="34" charset="0"/>
                <a:ea typeface="Arial" panose="020B0604020202020204" pitchFamily="34" charset="0"/>
              </a:rPr>
              <a:t>איתנהו</a:t>
            </a:r>
            <a:r>
              <a:rPr lang="he-IL" sz="1800" b="1" dirty="0">
                <a:effectLst/>
                <a:latin typeface="Arial" panose="020B0604020202020204" pitchFamily="34" charset="0"/>
                <a:ea typeface="Arial" panose="020B0604020202020204" pitchFamily="34" charset="0"/>
              </a:rPr>
              <a:t> בפחות </a:t>
            </a:r>
            <a:r>
              <a:rPr lang="he-IL" sz="1800" b="1" dirty="0" err="1">
                <a:effectLst/>
                <a:latin typeface="Arial" panose="020B0604020202020204" pitchFamily="34" charset="0"/>
                <a:ea typeface="Arial" panose="020B0604020202020204" pitchFamily="34" charset="0"/>
              </a:rPr>
              <a:t>מש"פ</a:t>
            </a:r>
            <a:r>
              <a:rPr lang="he-IL" sz="1800" b="1" dirty="0">
                <a:effectLst/>
                <a:latin typeface="Arial" panose="020B0604020202020204" pitchFamily="34" charset="0"/>
                <a:ea typeface="Arial" panose="020B0604020202020204" pitchFamily="34" charset="0"/>
              </a:rPr>
              <a:t> לא </a:t>
            </a:r>
            <a:r>
              <a:rPr lang="he-IL" sz="1800" b="1" dirty="0" err="1">
                <a:effectLst/>
                <a:latin typeface="Arial" panose="020B0604020202020204" pitchFamily="34" charset="0"/>
                <a:ea typeface="Arial" panose="020B0604020202020204" pitchFamily="34" charset="0"/>
              </a:rPr>
              <a:t>מיקניא</a:t>
            </a:r>
            <a:r>
              <a:rPr lang="he-IL" sz="1800" b="1" dirty="0">
                <a:effectLst/>
                <a:latin typeface="Arial" panose="020B0604020202020204" pitchFamily="34" charset="0"/>
                <a:ea typeface="Arial" panose="020B0604020202020204" pitchFamily="34" charset="0"/>
              </a:rPr>
              <a:t> נפשה להתקדש לו שלא תוכל לחזור בו בפחות </a:t>
            </a:r>
            <a:r>
              <a:rPr lang="he-IL" sz="1800" b="1" dirty="0" err="1">
                <a:effectLst/>
                <a:latin typeface="Arial" panose="020B0604020202020204" pitchFamily="34" charset="0"/>
                <a:ea typeface="Arial" panose="020B0604020202020204" pitchFamily="34" charset="0"/>
              </a:rPr>
              <a:t>מש"פ</a:t>
            </a:r>
            <a:r>
              <a:rPr lang="he-IL" sz="1800" dirty="0">
                <a:effectLst/>
                <a:latin typeface="Arial" panose="020B0604020202020204" pitchFamily="34" charset="0"/>
                <a:ea typeface="Arial" panose="020B0604020202020204" pitchFamily="34" charset="0"/>
              </a:rPr>
              <a:t> וכיון </a:t>
            </a:r>
            <a:r>
              <a:rPr lang="he-IL" sz="1800" dirty="0" err="1">
                <a:effectLst/>
                <a:latin typeface="Arial" panose="020B0604020202020204" pitchFamily="34" charset="0"/>
                <a:ea typeface="Arial" panose="020B0604020202020204" pitchFamily="34" charset="0"/>
              </a:rPr>
              <a:t>דבפחות</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ליתנהו</a:t>
            </a:r>
            <a:r>
              <a:rPr lang="he-IL" sz="1800" dirty="0">
                <a:effectLst/>
                <a:latin typeface="Arial" panose="020B0604020202020204" pitchFamily="34" charset="0"/>
                <a:ea typeface="Arial" panose="020B0604020202020204" pitchFamily="34" charset="0"/>
              </a:rPr>
              <a:t> משוה פרוטה נמי </a:t>
            </a:r>
            <a:r>
              <a:rPr lang="he-IL" sz="1800" dirty="0" err="1">
                <a:effectLst/>
                <a:latin typeface="Arial" panose="020B0604020202020204" pitchFamily="34" charset="0"/>
                <a:ea typeface="Arial" panose="020B0604020202020204" pitchFamily="34" charset="0"/>
              </a:rPr>
              <a:t>ליתנהו</a:t>
            </a:r>
            <a:r>
              <a:rPr lang="he-IL" sz="1800" dirty="0">
                <a:effectLst/>
                <a:latin typeface="Arial" panose="020B0604020202020204" pitchFamily="34" charset="0"/>
                <a:ea typeface="Arial" panose="020B0604020202020204" pitchFamily="34" charset="0"/>
              </a:rPr>
              <a:t> שאין גזירה </a:t>
            </a:r>
            <a:r>
              <a:rPr lang="he-IL" sz="1800" dirty="0" err="1">
                <a:effectLst/>
                <a:latin typeface="Arial" panose="020B0604020202020204" pitchFamily="34" charset="0"/>
                <a:ea typeface="Arial" panose="020B0604020202020204" pitchFamily="34" charset="0"/>
              </a:rPr>
              <a:t>שוה</a:t>
            </a:r>
            <a:r>
              <a:rPr lang="he-IL" sz="1800" dirty="0">
                <a:effectLst/>
                <a:latin typeface="Arial" panose="020B0604020202020204" pitchFamily="34" charset="0"/>
                <a:ea typeface="Arial" panose="020B0604020202020204" pitchFamily="34" charset="0"/>
              </a:rPr>
              <a:t> למחצה עד </a:t>
            </a:r>
            <a:r>
              <a:rPr lang="he-IL" sz="1800" dirty="0" err="1">
                <a:effectLst/>
                <a:latin typeface="Arial" panose="020B0604020202020204" pitchFamily="34" charset="0"/>
                <a:ea typeface="Arial" panose="020B0604020202020204" pitchFamily="34" charset="0"/>
              </a:rPr>
              <a:t>שיתן</a:t>
            </a:r>
            <a:r>
              <a:rPr lang="he-IL" sz="1800" dirty="0">
                <a:effectLst/>
                <a:latin typeface="Arial" panose="020B0604020202020204" pitchFamily="34" charset="0"/>
                <a:ea typeface="Arial" panose="020B0604020202020204" pitchFamily="34" charset="0"/>
              </a:rPr>
              <a:t> לה את המנה:</a:t>
            </a:r>
            <a:endParaRPr lang="en-IL"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a:effectLst/>
                <a:latin typeface="Arial" panose="020B0604020202020204" pitchFamily="34" charset="0"/>
                <a:ea typeface="Arial" panose="020B0604020202020204" pitchFamily="34" charset="0"/>
              </a:rPr>
              <a:t> </a:t>
            </a:r>
            <a:endParaRPr lang="en-IL" sz="1800" dirty="0">
              <a:effectLst/>
              <a:latin typeface="Arial" panose="020B0604020202020204" pitchFamily="34" charset="0"/>
              <a:ea typeface="Arial" panose="020B0604020202020204" pitchFamily="34" charset="0"/>
            </a:endParaRPr>
          </a:p>
          <a:p>
            <a:pPr marL="0" indent="0" algn="r" rtl="1">
              <a:buNone/>
            </a:pPr>
            <a:endParaRPr lang="en-IL" dirty="0"/>
          </a:p>
        </p:txBody>
      </p:sp>
    </p:spTree>
    <p:extLst>
      <p:ext uri="{BB962C8B-B14F-4D97-AF65-F5344CB8AC3E}">
        <p14:creationId xmlns:p14="http://schemas.microsoft.com/office/powerpoint/2010/main" val="3378889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7BCF6-787B-4DB4-8303-7ED4A3D03197}"/>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D19B7A9C-266E-46BA-B0D1-43D24637146F}"/>
              </a:ext>
            </a:extLst>
          </p:cNvPr>
          <p:cNvSpPr>
            <a:spLocks noGrp="1"/>
          </p:cNvSpPr>
          <p:nvPr>
            <p:ph idx="1"/>
          </p:nvPr>
        </p:nvSpPr>
        <p:spPr/>
        <p:txBody>
          <a:bodyPr>
            <a:normAutofit/>
          </a:bodyPr>
          <a:lstStyle/>
          <a:p>
            <a:pPr marL="0" indent="0" algn="r" rtl="1">
              <a:lnSpc>
                <a:spcPct val="115000"/>
              </a:lnSpc>
              <a:buNone/>
            </a:pPr>
            <a:r>
              <a:rPr lang="he-IL" sz="1800" dirty="0">
                <a:effectLst/>
                <a:latin typeface="Arial" panose="020B0604020202020204" pitchFamily="34" charset="0"/>
                <a:ea typeface="Arial" panose="020B0604020202020204" pitchFamily="34" charset="0"/>
              </a:rPr>
              <a:t>תוספות מסכת קידושין דף ג עמוד א</a:t>
            </a:r>
            <a:endParaRPr lang="en-IL"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a:effectLst/>
                <a:latin typeface="Arial" panose="020B0604020202020204" pitchFamily="34" charset="0"/>
                <a:ea typeface="Arial" panose="020B0604020202020204" pitchFamily="34" charset="0"/>
              </a:rPr>
              <a:t>ואשה בפחות </a:t>
            </a:r>
            <a:r>
              <a:rPr lang="he-IL" sz="1800" dirty="0" err="1">
                <a:effectLst/>
                <a:latin typeface="Arial" panose="020B0604020202020204" pitchFamily="34" charset="0"/>
                <a:ea typeface="Arial" panose="020B0604020202020204" pitchFamily="34" charset="0"/>
              </a:rPr>
              <a:t>מש"פ</a:t>
            </a:r>
            <a:r>
              <a:rPr lang="he-IL" sz="1800" dirty="0">
                <a:effectLst/>
                <a:latin typeface="Arial" panose="020B0604020202020204" pitchFamily="34" charset="0"/>
                <a:ea typeface="Arial" panose="020B0604020202020204" pitchFamily="34" charset="0"/>
              </a:rPr>
              <a:t> לא </a:t>
            </a:r>
            <a:r>
              <a:rPr lang="he-IL" sz="1800" dirty="0" err="1">
                <a:effectLst/>
                <a:latin typeface="Arial" panose="020B0604020202020204" pitchFamily="34" charset="0"/>
                <a:ea typeface="Arial" panose="020B0604020202020204" pitchFamily="34" charset="0"/>
              </a:rPr>
              <a:t>מקניא</a:t>
            </a:r>
            <a:r>
              <a:rPr lang="he-IL" sz="1800" dirty="0">
                <a:effectLst/>
                <a:latin typeface="Arial" panose="020B0604020202020204" pitchFamily="34" charset="0"/>
                <a:ea typeface="Arial" panose="020B0604020202020204" pitchFamily="34" charset="0"/>
              </a:rPr>
              <a:t> נפשה - פי' בקונטרס משום </a:t>
            </a:r>
            <a:r>
              <a:rPr lang="he-IL" sz="1800" dirty="0" err="1">
                <a:effectLst/>
                <a:latin typeface="Arial" panose="020B0604020202020204" pitchFamily="34" charset="0"/>
                <a:ea typeface="Arial" panose="020B0604020202020204" pitchFamily="34" charset="0"/>
              </a:rPr>
              <a:t>דגנאי</a:t>
            </a:r>
            <a:r>
              <a:rPr lang="he-IL" sz="1800" dirty="0">
                <a:effectLst/>
                <a:latin typeface="Arial" panose="020B0604020202020204" pitchFamily="34" charset="0"/>
                <a:ea typeface="Arial" panose="020B0604020202020204" pitchFamily="34" charset="0"/>
              </a:rPr>
              <a:t> הוא לה הילכך בטיל לה תורת חליפין בקידושין ואפילו בכלי שיש בה ש"פ אי </a:t>
            </a:r>
            <a:r>
              <a:rPr lang="he-IL" sz="1800" dirty="0" err="1">
                <a:effectLst/>
                <a:latin typeface="Arial" panose="020B0604020202020204" pitchFamily="34" charset="0"/>
                <a:ea typeface="Arial" panose="020B0604020202020204" pitchFamily="34" charset="0"/>
              </a:rPr>
              <a:t>יהיב</a:t>
            </a:r>
            <a:r>
              <a:rPr lang="he-IL" sz="1800" dirty="0">
                <a:effectLst/>
                <a:latin typeface="Arial" panose="020B0604020202020204" pitchFamily="34" charset="0"/>
                <a:ea typeface="Arial" panose="020B0604020202020204" pitchFamily="34" charset="0"/>
              </a:rPr>
              <a:t> לה בתורת חליפין </a:t>
            </a:r>
            <a:r>
              <a:rPr lang="he-IL" sz="1800" b="1" dirty="0">
                <a:effectLst/>
                <a:latin typeface="Arial" panose="020B0604020202020204" pitchFamily="34" charset="0"/>
                <a:ea typeface="Arial" panose="020B0604020202020204" pitchFamily="34" charset="0"/>
              </a:rPr>
              <a:t>וקשה </a:t>
            </a:r>
            <a:r>
              <a:rPr lang="he-IL" sz="1800" b="1" dirty="0" err="1">
                <a:effectLst/>
                <a:latin typeface="Arial" panose="020B0604020202020204" pitchFamily="34" charset="0"/>
                <a:ea typeface="Arial" panose="020B0604020202020204" pitchFamily="34" charset="0"/>
              </a:rPr>
              <a:t>לר"ת</a:t>
            </a:r>
            <a:r>
              <a:rPr lang="he-IL" sz="1800" b="1" dirty="0">
                <a:effectLst/>
                <a:latin typeface="Arial" panose="020B0604020202020204" pitchFamily="34" charset="0"/>
                <a:ea typeface="Arial" panose="020B0604020202020204" pitchFamily="34" charset="0"/>
              </a:rPr>
              <a:t> </a:t>
            </a:r>
            <a:r>
              <a:rPr lang="he-IL" sz="1800" b="1" dirty="0" err="1">
                <a:effectLst/>
                <a:latin typeface="Arial" panose="020B0604020202020204" pitchFamily="34" charset="0"/>
                <a:ea typeface="Arial" panose="020B0604020202020204" pitchFamily="34" charset="0"/>
              </a:rPr>
              <a:t>דא"כ</a:t>
            </a:r>
            <a:r>
              <a:rPr lang="he-IL" sz="1800" b="1" dirty="0">
                <a:effectLst/>
                <a:latin typeface="Arial" panose="020B0604020202020204" pitchFamily="34" charset="0"/>
                <a:ea typeface="Arial" panose="020B0604020202020204" pitchFamily="34" charset="0"/>
              </a:rPr>
              <a:t> פשטה ידה וקבלה תתקדש בפחות משוה פרוטה</a:t>
            </a:r>
            <a:r>
              <a:rPr lang="he-IL" sz="1800" dirty="0">
                <a:effectLst/>
                <a:latin typeface="Arial" panose="020B0604020202020204" pitchFamily="34" charset="0"/>
                <a:ea typeface="Arial" panose="020B0604020202020204" pitchFamily="34" charset="0"/>
              </a:rPr>
              <a:t> ועוד כיון </a:t>
            </a:r>
            <a:r>
              <a:rPr lang="he-IL" sz="1800" dirty="0" err="1">
                <a:effectLst/>
                <a:latin typeface="Arial" panose="020B0604020202020204" pitchFamily="34" charset="0"/>
                <a:ea typeface="Arial" panose="020B0604020202020204" pitchFamily="34" charset="0"/>
              </a:rPr>
              <a:t>דתלי</a:t>
            </a:r>
            <a:r>
              <a:rPr lang="he-IL" sz="1800" dirty="0">
                <a:effectLst/>
                <a:latin typeface="Arial" panose="020B0604020202020204" pitchFamily="34" charset="0"/>
                <a:ea typeface="Arial" panose="020B0604020202020204" pitchFamily="34" charset="0"/>
              </a:rPr>
              <a:t> טעמא משום </a:t>
            </a:r>
            <a:r>
              <a:rPr lang="he-IL" sz="1800" dirty="0" err="1">
                <a:effectLst/>
                <a:latin typeface="Arial" panose="020B0604020202020204" pitchFamily="34" charset="0"/>
                <a:ea typeface="Arial" panose="020B0604020202020204" pitchFamily="34" charset="0"/>
              </a:rPr>
              <a:t>דגנאי</a:t>
            </a:r>
            <a:r>
              <a:rPr lang="he-IL" sz="1800" dirty="0">
                <a:effectLst/>
                <a:latin typeface="Arial" panose="020B0604020202020204" pitchFamily="34" charset="0"/>
                <a:ea typeface="Arial" panose="020B0604020202020204" pitchFamily="34" charset="0"/>
              </a:rPr>
              <a:t> הוא לה א"כ </a:t>
            </a:r>
            <a:r>
              <a:rPr lang="he-IL" sz="1800" dirty="0" err="1">
                <a:effectLst/>
                <a:latin typeface="Arial" panose="020B0604020202020204" pitchFamily="34" charset="0"/>
                <a:ea typeface="Arial" panose="020B0604020202020204" pitchFamily="34" charset="0"/>
              </a:rPr>
              <a:t>אמאי</a:t>
            </a:r>
            <a:r>
              <a:rPr lang="he-IL" sz="1800" dirty="0">
                <a:effectLst/>
                <a:latin typeface="Arial" panose="020B0604020202020204" pitchFamily="34" charset="0"/>
                <a:ea typeface="Arial" panose="020B0604020202020204" pitchFamily="34" charset="0"/>
              </a:rPr>
              <a:t> לא פריך בגמרא </a:t>
            </a:r>
            <a:r>
              <a:rPr lang="he-IL" sz="1800" dirty="0" err="1">
                <a:effectLst/>
                <a:latin typeface="Arial" panose="020B0604020202020204" pitchFamily="34" charset="0"/>
                <a:ea typeface="Arial" panose="020B0604020202020204" pitchFamily="34" charset="0"/>
              </a:rPr>
              <a:t>בנתיה</a:t>
            </a:r>
            <a:r>
              <a:rPr lang="he-IL" sz="1800" dirty="0">
                <a:effectLst/>
                <a:latin typeface="Arial" panose="020B0604020202020204" pitchFamily="34" charset="0"/>
                <a:ea typeface="Arial" panose="020B0604020202020204" pitchFamily="34" charset="0"/>
              </a:rPr>
              <a:t> דרבי ינאי </a:t>
            </a:r>
            <a:r>
              <a:rPr lang="he-IL" sz="1800" dirty="0" err="1">
                <a:effectLst/>
                <a:latin typeface="Arial" panose="020B0604020202020204" pitchFamily="34" charset="0"/>
                <a:ea typeface="Arial" panose="020B0604020202020204" pitchFamily="34" charset="0"/>
              </a:rPr>
              <a:t>דקפדו</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אנפשייהו</a:t>
            </a:r>
            <a:r>
              <a:rPr lang="he-IL" sz="1800" dirty="0">
                <a:effectLst/>
                <a:latin typeface="Arial" panose="020B0604020202020204" pitchFamily="34" charset="0"/>
                <a:ea typeface="Arial" panose="020B0604020202020204" pitchFamily="34" charset="0"/>
              </a:rPr>
              <a:t> ולא מקדשי בפחות </a:t>
            </a:r>
            <a:r>
              <a:rPr lang="he-IL" sz="1800" dirty="0" err="1">
                <a:effectLst/>
                <a:latin typeface="Arial" panose="020B0604020202020204" pitchFamily="34" charset="0"/>
                <a:ea typeface="Arial" panose="020B0604020202020204" pitchFamily="34" charset="0"/>
              </a:rPr>
              <a:t>מתרקבא</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דדינרי</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כו</a:t>
            </a:r>
            <a:r>
              <a:rPr lang="he-IL" sz="1800" dirty="0">
                <a:effectLst/>
                <a:latin typeface="Arial" panose="020B0604020202020204" pitchFamily="34" charset="0"/>
                <a:ea typeface="Arial" panose="020B0604020202020204" pitchFamily="34" charset="0"/>
              </a:rPr>
              <a:t>' כי היכי </a:t>
            </a:r>
            <a:r>
              <a:rPr lang="he-IL" sz="1800" dirty="0" err="1">
                <a:effectLst/>
                <a:latin typeface="Arial" panose="020B0604020202020204" pitchFamily="34" charset="0"/>
                <a:ea typeface="Arial" panose="020B0604020202020204" pitchFamily="34" charset="0"/>
              </a:rPr>
              <a:t>דפריך</a:t>
            </a:r>
            <a:r>
              <a:rPr lang="he-IL" sz="1800" dirty="0">
                <a:effectLst/>
                <a:latin typeface="Arial" panose="020B0604020202020204" pitchFamily="34" charset="0"/>
                <a:ea typeface="Arial" panose="020B0604020202020204" pitchFamily="34" charset="0"/>
              </a:rPr>
              <a:t> לקמן (דף יא.) </a:t>
            </a:r>
            <a:r>
              <a:rPr lang="he-IL" sz="1800" dirty="0" err="1">
                <a:effectLst/>
                <a:latin typeface="Arial" panose="020B0604020202020204" pitchFamily="34" charset="0"/>
                <a:ea typeface="Arial" panose="020B0604020202020204" pitchFamily="34" charset="0"/>
              </a:rPr>
              <a:t>אמילתיה</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דב"ש</a:t>
            </a:r>
            <a:r>
              <a:rPr lang="he-IL" sz="1800" dirty="0">
                <a:effectLst/>
                <a:latin typeface="Arial" panose="020B0604020202020204" pitchFamily="34" charset="0"/>
                <a:ea typeface="Arial" panose="020B0604020202020204" pitchFamily="34" charset="0"/>
              </a:rPr>
              <a:t> </a:t>
            </a:r>
            <a:r>
              <a:rPr lang="he-IL" sz="1800" b="1" dirty="0">
                <a:effectLst/>
                <a:latin typeface="Arial" panose="020B0604020202020204" pitchFamily="34" charset="0"/>
                <a:ea typeface="Arial" panose="020B0604020202020204" pitchFamily="34" charset="0"/>
              </a:rPr>
              <a:t>ועוד קשה כיון </a:t>
            </a:r>
            <a:r>
              <a:rPr lang="he-IL" sz="1800" b="1" dirty="0" err="1">
                <a:effectLst/>
                <a:latin typeface="Arial" panose="020B0604020202020204" pitchFamily="34" charset="0"/>
                <a:ea typeface="Arial" panose="020B0604020202020204" pitchFamily="34" charset="0"/>
              </a:rPr>
              <a:t>דס"ד</a:t>
            </a:r>
            <a:r>
              <a:rPr lang="he-IL" sz="1800" b="1" dirty="0">
                <a:effectLst/>
                <a:latin typeface="Arial" panose="020B0604020202020204" pitchFamily="34" charset="0"/>
                <a:ea typeface="Arial" panose="020B0604020202020204" pitchFamily="34" charset="0"/>
              </a:rPr>
              <a:t> השתא למגמר קניני </a:t>
            </a:r>
            <a:r>
              <a:rPr lang="he-IL" sz="1800" b="1" dirty="0" err="1">
                <a:effectLst/>
                <a:latin typeface="Arial" panose="020B0604020202020204" pitchFamily="34" charset="0"/>
                <a:ea typeface="Arial" panose="020B0604020202020204" pitchFamily="34" charset="0"/>
              </a:rPr>
              <a:t>אשה</a:t>
            </a:r>
            <a:r>
              <a:rPr lang="he-IL" sz="1800" b="1" dirty="0">
                <a:effectLst/>
                <a:latin typeface="Arial" panose="020B0604020202020204" pitchFamily="34" charset="0"/>
                <a:ea typeface="Arial" panose="020B0604020202020204" pitchFamily="34" charset="0"/>
              </a:rPr>
              <a:t> </a:t>
            </a:r>
            <a:r>
              <a:rPr lang="he-IL" sz="1800" b="1" dirty="0" err="1">
                <a:effectLst/>
                <a:latin typeface="Arial" panose="020B0604020202020204" pitchFamily="34" charset="0"/>
                <a:ea typeface="Arial" panose="020B0604020202020204" pitchFamily="34" charset="0"/>
              </a:rPr>
              <a:t>מקניני</a:t>
            </a:r>
            <a:r>
              <a:rPr lang="he-IL" sz="1800" b="1" dirty="0">
                <a:effectLst/>
                <a:latin typeface="Arial" panose="020B0604020202020204" pitchFamily="34" charset="0"/>
                <a:ea typeface="Arial" panose="020B0604020202020204" pitchFamily="34" charset="0"/>
              </a:rPr>
              <a:t> שדה א"כ </a:t>
            </a:r>
            <a:r>
              <a:rPr lang="he-IL" sz="1800" b="1" dirty="0" err="1">
                <a:effectLst/>
                <a:latin typeface="Arial" panose="020B0604020202020204" pitchFamily="34" charset="0"/>
                <a:ea typeface="Arial" panose="020B0604020202020204" pitchFamily="34" charset="0"/>
              </a:rPr>
              <a:t>אשה</a:t>
            </a:r>
            <a:r>
              <a:rPr lang="he-IL" sz="1800" b="1" dirty="0">
                <a:effectLst/>
                <a:latin typeface="Arial" panose="020B0604020202020204" pitchFamily="34" charset="0"/>
                <a:ea typeface="Arial" panose="020B0604020202020204" pitchFamily="34" charset="0"/>
              </a:rPr>
              <a:t> נמי תקני בחזקה כמו שדה</a:t>
            </a:r>
            <a:r>
              <a:rPr lang="he-IL" sz="1800" dirty="0">
                <a:effectLst/>
                <a:latin typeface="Arial" panose="020B0604020202020204" pitchFamily="34" charset="0"/>
                <a:ea typeface="Arial" panose="020B0604020202020204" pitchFamily="34" charset="0"/>
              </a:rPr>
              <a:t> ועוד דלקמן (דף ה.) בעי בגמ' בשטר </a:t>
            </a:r>
            <a:r>
              <a:rPr lang="he-IL" sz="1800" dirty="0" err="1">
                <a:effectLst/>
                <a:latin typeface="Arial" panose="020B0604020202020204" pitchFamily="34" charset="0"/>
                <a:ea typeface="Arial" panose="020B0604020202020204" pitchFamily="34" charset="0"/>
              </a:rPr>
              <a:t>מנלן</a:t>
            </a:r>
            <a:r>
              <a:rPr lang="he-IL" sz="1800" dirty="0">
                <a:effectLst/>
                <a:latin typeface="Arial" panose="020B0604020202020204" pitchFamily="34" charset="0"/>
                <a:ea typeface="Arial" panose="020B0604020202020204" pitchFamily="34" charset="0"/>
              </a:rPr>
              <a:t> ומאי בעי </a:t>
            </a:r>
            <a:r>
              <a:rPr lang="he-IL" sz="1800" dirty="0" err="1">
                <a:effectLst/>
                <a:latin typeface="Arial" panose="020B0604020202020204" pitchFamily="34" charset="0"/>
                <a:ea typeface="Arial" panose="020B0604020202020204" pitchFamily="34" charset="0"/>
              </a:rPr>
              <a:t>ליגמר</a:t>
            </a:r>
            <a:r>
              <a:rPr lang="he-IL" sz="1800" dirty="0">
                <a:effectLst/>
                <a:latin typeface="Arial" panose="020B0604020202020204" pitchFamily="34" charset="0"/>
                <a:ea typeface="Arial" panose="020B0604020202020204" pitchFamily="34" charset="0"/>
              </a:rPr>
              <a:t> משדה </a:t>
            </a:r>
            <a:endParaRPr lang="en-IL" dirty="0"/>
          </a:p>
        </p:txBody>
      </p:sp>
    </p:spTree>
    <p:extLst>
      <p:ext uri="{BB962C8B-B14F-4D97-AF65-F5344CB8AC3E}">
        <p14:creationId xmlns:p14="http://schemas.microsoft.com/office/powerpoint/2010/main" val="3593018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5875C-94FC-4B91-A982-84479C95CD3C}"/>
              </a:ext>
            </a:extLst>
          </p:cNvPr>
          <p:cNvSpPr>
            <a:spLocks noGrp="1"/>
          </p:cNvSpPr>
          <p:nvPr>
            <p:ph type="title"/>
          </p:nvPr>
        </p:nvSpPr>
        <p:spPr/>
        <p:txBody>
          <a:bodyPr/>
          <a:lstStyle/>
          <a:p>
            <a:pPr algn="r" rtl="1"/>
            <a:r>
              <a:rPr lang="he-IL" dirty="0"/>
              <a:t>תוס- חליפין אינו קנין כסף, ולכן לאו בכלל קידושי כסף</a:t>
            </a:r>
            <a:endParaRPr lang="en-IL" dirty="0"/>
          </a:p>
        </p:txBody>
      </p:sp>
      <p:sp>
        <p:nvSpPr>
          <p:cNvPr id="3" name="Content Placeholder 2">
            <a:extLst>
              <a:ext uri="{FF2B5EF4-FFF2-40B4-BE49-F238E27FC236}">
                <a16:creationId xmlns:a16="http://schemas.microsoft.com/office/drawing/2014/main" id="{A38030C5-D105-4995-84A5-9BB14BFE6134}"/>
              </a:ext>
            </a:extLst>
          </p:cNvPr>
          <p:cNvSpPr>
            <a:spLocks noGrp="1"/>
          </p:cNvSpPr>
          <p:nvPr>
            <p:ph idx="1"/>
          </p:nvPr>
        </p:nvSpPr>
        <p:spPr/>
        <p:txBody>
          <a:bodyPr>
            <a:normAutofit fontScale="85000" lnSpcReduction="20000"/>
          </a:bodyPr>
          <a:lstStyle/>
          <a:p>
            <a:pPr marL="0" indent="0" algn="r" rtl="1">
              <a:lnSpc>
                <a:spcPct val="115000"/>
              </a:lnSpc>
              <a:buNone/>
            </a:pPr>
            <a:r>
              <a:rPr lang="he-IL" sz="2800" dirty="0">
                <a:effectLst/>
                <a:latin typeface="Arial" panose="020B0604020202020204" pitchFamily="34" charset="0"/>
                <a:ea typeface="Arial" panose="020B0604020202020204" pitchFamily="34" charset="0"/>
              </a:rPr>
              <a:t>תוספות מסכת קידושין דף ג עמוד א</a:t>
            </a:r>
            <a:endParaRPr lang="en-IL" sz="2800" dirty="0">
              <a:effectLst/>
              <a:latin typeface="Arial" panose="020B0604020202020204" pitchFamily="34" charset="0"/>
              <a:ea typeface="Arial" panose="020B0604020202020204" pitchFamily="34" charset="0"/>
            </a:endParaRPr>
          </a:p>
          <a:p>
            <a:pPr marL="0" indent="0" algn="r" rtl="1">
              <a:lnSpc>
                <a:spcPct val="115000"/>
              </a:lnSpc>
              <a:buNone/>
            </a:pPr>
            <a:r>
              <a:rPr lang="he-IL" dirty="0">
                <a:latin typeface="Arial" panose="020B0604020202020204" pitchFamily="34" charset="0"/>
                <a:ea typeface="Arial" panose="020B0604020202020204" pitchFamily="34" charset="0"/>
              </a:rPr>
              <a:t>...</a:t>
            </a:r>
            <a:r>
              <a:rPr lang="he-IL" sz="2800" b="1" dirty="0">
                <a:effectLst/>
                <a:latin typeface="Arial" panose="020B0604020202020204" pitchFamily="34" charset="0"/>
                <a:ea typeface="Arial" panose="020B0604020202020204" pitchFamily="34" charset="0"/>
              </a:rPr>
              <a:t>לכך נראה </a:t>
            </a:r>
            <a:r>
              <a:rPr lang="he-IL" sz="2800" b="1" dirty="0" err="1">
                <a:effectLst/>
                <a:latin typeface="Arial" panose="020B0604020202020204" pitchFamily="34" charset="0"/>
                <a:ea typeface="Arial" panose="020B0604020202020204" pitchFamily="34" charset="0"/>
              </a:rPr>
              <a:t>לר"ת</a:t>
            </a:r>
            <a:r>
              <a:rPr lang="he-IL" sz="2800" b="1" dirty="0">
                <a:effectLst/>
                <a:latin typeface="Arial" panose="020B0604020202020204" pitchFamily="34" charset="0"/>
                <a:ea typeface="Arial" panose="020B0604020202020204" pitchFamily="34" charset="0"/>
              </a:rPr>
              <a:t> </a:t>
            </a:r>
            <a:r>
              <a:rPr lang="he-IL" sz="2800" b="1" dirty="0" err="1">
                <a:effectLst/>
                <a:latin typeface="Arial" panose="020B0604020202020204" pitchFamily="34" charset="0"/>
                <a:ea typeface="Arial" panose="020B0604020202020204" pitchFamily="34" charset="0"/>
              </a:rPr>
              <a:t>דגרסי</a:t>
            </a:r>
            <a:r>
              <a:rPr lang="he-IL" sz="2800" b="1" dirty="0">
                <a:effectLst/>
                <a:latin typeface="Arial" panose="020B0604020202020204" pitchFamily="34" charset="0"/>
                <a:ea typeface="Arial" panose="020B0604020202020204" pitchFamily="34" charset="0"/>
              </a:rPr>
              <a:t>' בפחות משוה פרוטה לא </a:t>
            </a:r>
            <a:r>
              <a:rPr lang="he-IL" sz="2800" b="1" dirty="0" err="1">
                <a:effectLst/>
                <a:latin typeface="Arial" panose="020B0604020202020204" pitchFamily="34" charset="0"/>
                <a:ea typeface="Arial" panose="020B0604020202020204" pitchFamily="34" charset="0"/>
              </a:rPr>
              <a:t>מקניא</a:t>
            </a:r>
            <a:r>
              <a:rPr lang="he-IL" sz="2800" b="1" dirty="0">
                <a:effectLst/>
                <a:latin typeface="Arial" panose="020B0604020202020204" pitchFamily="34" charset="0"/>
                <a:ea typeface="Arial" panose="020B0604020202020204" pitchFamily="34" charset="0"/>
              </a:rPr>
              <a:t> ולא גרס נפשה דלא </a:t>
            </a:r>
            <a:r>
              <a:rPr lang="he-IL" sz="2800" b="1" dirty="0" err="1">
                <a:effectLst/>
                <a:latin typeface="Arial" panose="020B0604020202020204" pitchFamily="34" charset="0"/>
                <a:ea typeface="Arial" panose="020B0604020202020204" pitchFamily="34" charset="0"/>
              </a:rPr>
              <a:t>בקפידא</a:t>
            </a:r>
            <a:r>
              <a:rPr lang="he-IL" sz="2800" b="1" dirty="0">
                <a:effectLst/>
                <a:latin typeface="Arial" panose="020B0604020202020204" pitchFamily="34" charset="0"/>
                <a:ea typeface="Arial" panose="020B0604020202020204" pitchFamily="34" charset="0"/>
              </a:rPr>
              <a:t> </a:t>
            </a:r>
            <a:r>
              <a:rPr lang="he-IL" sz="2800" b="1" dirty="0" err="1">
                <a:effectLst/>
                <a:latin typeface="Arial" panose="020B0604020202020204" pitchFamily="34" charset="0"/>
                <a:ea typeface="Arial" panose="020B0604020202020204" pitchFamily="34" charset="0"/>
              </a:rPr>
              <a:t>תליא</a:t>
            </a:r>
            <a:r>
              <a:rPr lang="he-IL" sz="2800" b="1" dirty="0">
                <a:effectLst/>
                <a:latin typeface="Arial" panose="020B0604020202020204" pitchFamily="34" charset="0"/>
                <a:ea typeface="Arial" panose="020B0604020202020204" pitchFamily="34" charset="0"/>
              </a:rPr>
              <a:t> מילתא</a:t>
            </a:r>
            <a:r>
              <a:rPr lang="he-IL" sz="2800" dirty="0">
                <a:effectLst/>
                <a:latin typeface="Arial" panose="020B0604020202020204" pitchFamily="34" charset="0"/>
                <a:ea typeface="Arial" panose="020B0604020202020204" pitchFamily="34" charset="0"/>
              </a:rPr>
              <a:t> אלא </a:t>
            </a:r>
            <a:r>
              <a:rPr lang="he-IL" sz="2800" dirty="0" err="1">
                <a:effectLst/>
                <a:latin typeface="Arial" panose="020B0604020202020204" pitchFamily="34" charset="0"/>
                <a:ea typeface="Arial" panose="020B0604020202020204" pitchFamily="34" charset="0"/>
              </a:rPr>
              <a:t>ה"ט</a:t>
            </a:r>
            <a:r>
              <a:rPr lang="he-IL" sz="2800" dirty="0">
                <a:effectLst/>
                <a:latin typeface="Arial" panose="020B0604020202020204" pitchFamily="34" charset="0"/>
                <a:ea typeface="Arial" panose="020B0604020202020204" pitchFamily="34" charset="0"/>
              </a:rPr>
              <a:t> משום </a:t>
            </a:r>
            <a:r>
              <a:rPr lang="he-IL" sz="2800" dirty="0" err="1">
                <a:effectLst/>
                <a:latin typeface="Arial" panose="020B0604020202020204" pitchFamily="34" charset="0"/>
                <a:ea typeface="Arial" panose="020B0604020202020204" pitchFamily="34" charset="0"/>
              </a:rPr>
              <a:t>דגמר</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קיחה</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קיחה</a:t>
            </a:r>
            <a:r>
              <a:rPr lang="he-IL" sz="2800" dirty="0">
                <a:effectLst/>
                <a:latin typeface="Arial" panose="020B0604020202020204" pitchFamily="34" charset="0"/>
                <a:ea typeface="Arial" panose="020B0604020202020204" pitchFamily="34" charset="0"/>
              </a:rPr>
              <a:t> משדה עפרון </a:t>
            </a:r>
            <a:r>
              <a:rPr lang="he-IL" sz="2800" dirty="0" err="1">
                <a:effectLst/>
                <a:latin typeface="Arial" panose="020B0604020202020204" pitchFamily="34" charset="0"/>
                <a:ea typeface="Arial" panose="020B0604020202020204" pitchFamily="34" charset="0"/>
              </a:rPr>
              <a:t>דכתיב</a:t>
            </a:r>
            <a:r>
              <a:rPr lang="he-IL" sz="2800" dirty="0">
                <a:effectLst/>
                <a:latin typeface="Arial" panose="020B0604020202020204" pitchFamily="34" charset="0"/>
                <a:ea typeface="Arial" panose="020B0604020202020204" pitchFamily="34" charset="0"/>
              </a:rPr>
              <a:t> ביה כסף ובפחות משוה פרוטה לא מיקרי כסף והמקשה שהקשה תחילה ואימא </a:t>
            </a:r>
            <a:r>
              <a:rPr lang="he-IL" sz="2800" dirty="0" err="1">
                <a:effectLst/>
                <a:latin typeface="Arial" panose="020B0604020202020204" pitchFamily="34" charset="0"/>
                <a:ea typeface="Arial" panose="020B0604020202020204" pitchFamily="34" charset="0"/>
              </a:rPr>
              <a:t>ה"נ</a:t>
            </a:r>
            <a:r>
              <a:rPr lang="he-IL" sz="2800" dirty="0">
                <a:effectLst/>
                <a:latin typeface="Arial" panose="020B0604020202020204" pitchFamily="34" charset="0"/>
                <a:ea typeface="Arial" panose="020B0604020202020204" pitchFamily="34" charset="0"/>
              </a:rPr>
              <a:t> בשטר וחזקה לא הקשה</a:t>
            </a:r>
            <a:r>
              <a:rPr lang="he-IL" sz="2800" b="1" dirty="0">
                <a:effectLst/>
                <a:latin typeface="Arial" panose="020B0604020202020204" pitchFamily="34" charset="0"/>
                <a:ea typeface="Arial" panose="020B0604020202020204" pitchFamily="34" charset="0"/>
              </a:rPr>
              <a:t> דהא פשיטא דלא </a:t>
            </a:r>
            <a:r>
              <a:rPr lang="he-IL" sz="2800" b="1" dirty="0" err="1">
                <a:effectLst/>
                <a:latin typeface="Arial" panose="020B0604020202020204" pitchFamily="34" charset="0"/>
                <a:ea typeface="Arial" panose="020B0604020202020204" pitchFamily="34" charset="0"/>
              </a:rPr>
              <a:t>גמרינן</a:t>
            </a:r>
            <a:r>
              <a:rPr lang="he-IL" sz="2800" b="1" dirty="0">
                <a:effectLst/>
                <a:latin typeface="Arial" panose="020B0604020202020204" pitchFamily="34" charset="0"/>
                <a:ea typeface="Arial" panose="020B0604020202020204" pitchFamily="34" charset="0"/>
              </a:rPr>
              <a:t> </a:t>
            </a:r>
            <a:r>
              <a:rPr lang="he-IL" sz="2800" b="1" dirty="0" err="1">
                <a:effectLst/>
                <a:latin typeface="Arial" panose="020B0604020202020204" pitchFamily="34" charset="0"/>
                <a:ea typeface="Arial" panose="020B0604020202020204" pitchFamily="34" charset="0"/>
              </a:rPr>
              <a:t>קיחה</a:t>
            </a:r>
            <a:r>
              <a:rPr lang="he-IL" sz="2800" b="1" dirty="0">
                <a:effectLst/>
                <a:latin typeface="Arial" panose="020B0604020202020204" pitchFamily="34" charset="0"/>
                <a:ea typeface="Arial" panose="020B0604020202020204" pitchFamily="34" charset="0"/>
              </a:rPr>
              <a:t> לעשות </a:t>
            </a:r>
            <a:r>
              <a:rPr lang="he-IL" sz="2800" b="1" dirty="0" err="1">
                <a:effectLst/>
                <a:latin typeface="Arial" panose="020B0604020202020204" pitchFamily="34" charset="0"/>
                <a:ea typeface="Arial" panose="020B0604020202020204" pitchFamily="34" charset="0"/>
              </a:rPr>
              <a:t>אשה</a:t>
            </a:r>
            <a:r>
              <a:rPr lang="he-IL" sz="2800" b="1" dirty="0">
                <a:effectLst/>
                <a:latin typeface="Arial" panose="020B0604020202020204" pitchFamily="34" charset="0"/>
                <a:ea typeface="Arial" panose="020B0604020202020204" pitchFamily="34" charset="0"/>
              </a:rPr>
              <a:t> ככל עניני שדה</a:t>
            </a:r>
            <a:r>
              <a:rPr lang="he-IL" sz="2800" dirty="0">
                <a:effectLst/>
                <a:latin typeface="Arial" panose="020B0604020202020204" pitchFamily="34" charset="0"/>
                <a:ea typeface="Arial" panose="020B0604020202020204" pitchFamily="34" charset="0"/>
              </a:rPr>
              <a:t> ו</a:t>
            </a:r>
            <a:r>
              <a:rPr lang="he-IL" sz="2800" b="1" dirty="0">
                <a:effectLst/>
                <a:latin typeface="Arial" panose="020B0604020202020204" pitchFamily="34" charset="0"/>
                <a:ea typeface="Arial" panose="020B0604020202020204" pitchFamily="34" charset="0"/>
              </a:rPr>
              <a:t>להכי </a:t>
            </a:r>
            <a:r>
              <a:rPr lang="he-IL" sz="2800" b="1" dirty="0" err="1">
                <a:effectLst/>
                <a:latin typeface="Arial" panose="020B0604020202020204" pitchFamily="34" charset="0"/>
                <a:ea typeface="Arial" panose="020B0604020202020204" pitchFamily="34" charset="0"/>
              </a:rPr>
              <a:t>מבעיא</a:t>
            </a:r>
            <a:r>
              <a:rPr lang="he-IL" sz="2800" b="1" dirty="0">
                <a:effectLst/>
                <a:latin typeface="Arial" panose="020B0604020202020204" pitchFamily="34" charset="0"/>
                <a:ea typeface="Arial" panose="020B0604020202020204" pitchFamily="34" charset="0"/>
              </a:rPr>
              <a:t> לן לקמן בשטר </a:t>
            </a:r>
            <a:r>
              <a:rPr lang="he-IL" sz="2800" b="1" dirty="0" err="1">
                <a:effectLst/>
                <a:latin typeface="Arial" panose="020B0604020202020204" pitchFamily="34" charset="0"/>
                <a:ea typeface="Arial" panose="020B0604020202020204" pitchFamily="34" charset="0"/>
              </a:rPr>
              <a:t>מנלן</a:t>
            </a:r>
            <a:r>
              <a:rPr lang="he-IL" sz="2800" b="1" dirty="0">
                <a:effectLst/>
                <a:latin typeface="Arial" panose="020B0604020202020204" pitchFamily="34" charset="0"/>
                <a:ea typeface="Arial" panose="020B0604020202020204" pitchFamily="34" charset="0"/>
              </a:rPr>
              <a:t> דלא </a:t>
            </a:r>
            <a:r>
              <a:rPr lang="he-IL" sz="2800" b="1" dirty="0" err="1">
                <a:effectLst/>
                <a:latin typeface="Arial" panose="020B0604020202020204" pitchFamily="34" charset="0"/>
                <a:ea typeface="Arial" panose="020B0604020202020204" pitchFamily="34" charset="0"/>
              </a:rPr>
              <a:t>גמרינן</a:t>
            </a:r>
            <a:r>
              <a:rPr lang="he-IL" sz="2800" b="1" dirty="0">
                <a:effectLst/>
                <a:latin typeface="Arial" panose="020B0604020202020204" pitchFamily="34" charset="0"/>
                <a:ea typeface="Arial" panose="020B0604020202020204" pitchFamily="34" charset="0"/>
              </a:rPr>
              <a:t> משדה אלא לכסף </a:t>
            </a:r>
            <a:r>
              <a:rPr lang="he-IL" sz="2800" b="1" dirty="0" err="1">
                <a:effectLst/>
                <a:latin typeface="Arial" panose="020B0604020202020204" pitchFamily="34" charset="0"/>
                <a:ea typeface="Arial" panose="020B0604020202020204" pitchFamily="34" charset="0"/>
              </a:rPr>
              <a:t>דוקא</a:t>
            </a:r>
            <a:r>
              <a:rPr lang="he-IL" sz="2800" b="1"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דכתיב</a:t>
            </a:r>
            <a:r>
              <a:rPr lang="he-IL" sz="2800" dirty="0">
                <a:effectLst/>
                <a:latin typeface="Arial" panose="020B0604020202020204" pitchFamily="34" charset="0"/>
                <a:ea typeface="Arial" panose="020B0604020202020204" pitchFamily="34" charset="0"/>
              </a:rPr>
              <a:t> ביה </a:t>
            </a:r>
            <a:r>
              <a:rPr lang="he-IL" sz="2800" dirty="0" err="1">
                <a:effectLst/>
                <a:latin typeface="Arial" panose="020B0604020202020204" pitchFamily="34" charset="0"/>
                <a:ea typeface="Arial" panose="020B0604020202020204" pitchFamily="34" charset="0"/>
              </a:rPr>
              <a:t>קיחה</a:t>
            </a:r>
            <a:r>
              <a:rPr lang="he-IL" sz="2800" dirty="0">
                <a:effectLst/>
                <a:latin typeface="Arial" panose="020B0604020202020204" pitchFamily="34" charset="0"/>
                <a:ea typeface="Arial" panose="020B0604020202020204" pitchFamily="34" charset="0"/>
              </a:rPr>
              <a:t> </a:t>
            </a:r>
            <a:r>
              <a:rPr lang="he-IL" sz="2800" b="1" dirty="0">
                <a:effectLst/>
                <a:latin typeface="Arial" panose="020B0604020202020204" pitchFamily="34" charset="0"/>
                <a:ea typeface="Arial" panose="020B0604020202020204" pitchFamily="34" charset="0"/>
              </a:rPr>
              <a:t>ולא פריך מחליפין אלא משום דהוי כעין כסף </a:t>
            </a:r>
            <a:r>
              <a:rPr lang="he-IL" sz="2800" dirty="0" err="1">
                <a:effectLst/>
                <a:latin typeface="Arial" panose="020B0604020202020204" pitchFamily="34" charset="0"/>
                <a:ea typeface="Arial" panose="020B0604020202020204" pitchFamily="34" charset="0"/>
              </a:rPr>
              <a:t>דקרא</a:t>
            </a:r>
            <a:r>
              <a:rPr lang="he-IL" sz="2800" dirty="0">
                <a:effectLst/>
                <a:latin typeface="Arial" panose="020B0604020202020204" pitchFamily="34" charset="0"/>
                <a:ea typeface="Arial" panose="020B0604020202020204" pitchFamily="34" charset="0"/>
              </a:rPr>
              <a:t> שיש בהם </a:t>
            </a:r>
            <a:r>
              <a:rPr lang="he-IL" sz="2800" dirty="0" err="1">
                <a:effectLst/>
                <a:latin typeface="Arial" panose="020B0604020202020204" pitchFamily="34" charset="0"/>
                <a:ea typeface="Arial" panose="020B0604020202020204" pitchFamily="34" charset="0"/>
              </a:rPr>
              <a:t>שוה</a:t>
            </a:r>
            <a:r>
              <a:rPr lang="he-IL" sz="2800" dirty="0">
                <a:effectLst/>
                <a:latin typeface="Arial" panose="020B0604020202020204" pitchFamily="34" charset="0"/>
                <a:ea typeface="Arial" panose="020B0604020202020204" pitchFamily="34" charset="0"/>
              </a:rPr>
              <a:t> פרוטה </a:t>
            </a:r>
            <a:r>
              <a:rPr lang="he-IL" sz="2800" b="1" dirty="0">
                <a:effectLst/>
                <a:latin typeface="Arial" panose="020B0604020202020204" pitchFamily="34" charset="0"/>
                <a:ea typeface="Arial" panose="020B0604020202020204" pitchFamily="34" charset="0"/>
              </a:rPr>
              <a:t>והכי פירושו ואימא </a:t>
            </a:r>
            <a:r>
              <a:rPr lang="he-IL" sz="2800" b="1" dirty="0" err="1">
                <a:effectLst/>
                <a:latin typeface="Arial" panose="020B0604020202020204" pitchFamily="34" charset="0"/>
                <a:ea typeface="Arial" panose="020B0604020202020204" pitchFamily="34" charset="0"/>
              </a:rPr>
              <a:t>ה"נ</a:t>
            </a:r>
            <a:r>
              <a:rPr lang="he-IL" sz="2800" b="1" dirty="0">
                <a:effectLst/>
                <a:latin typeface="Arial" panose="020B0604020202020204" pitchFamily="34" charset="0"/>
                <a:ea typeface="Arial" panose="020B0604020202020204" pitchFamily="34" charset="0"/>
              </a:rPr>
              <a:t> שתקנה </a:t>
            </a:r>
            <a:r>
              <a:rPr lang="he-IL" sz="2800" b="1" dirty="0" err="1">
                <a:effectLst/>
                <a:latin typeface="Arial" panose="020B0604020202020204" pitchFamily="34" charset="0"/>
                <a:ea typeface="Arial" panose="020B0604020202020204" pitchFamily="34" charset="0"/>
              </a:rPr>
              <a:t>אשה</a:t>
            </a:r>
            <a:r>
              <a:rPr lang="he-IL" sz="2800" b="1" dirty="0">
                <a:effectLst/>
                <a:latin typeface="Arial" panose="020B0604020202020204" pitchFamily="34" charset="0"/>
                <a:ea typeface="Arial" panose="020B0604020202020204" pitchFamily="34" charset="0"/>
              </a:rPr>
              <a:t> בחליפין כשיש באותם חליפין </a:t>
            </a:r>
            <a:r>
              <a:rPr lang="he-IL" sz="2800" b="1" dirty="0" err="1">
                <a:effectLst/>
                <a:latin typeface="Arial" panose="020B0604020202020204" pitchFamily="34" charset="0"/>
                <a:ea typeface="Arial" panose="020B0604020202020204" pitchFamily="34" charset="0"/>
              </a:rPr>
              <a:t>שוה</a:t>
            </a:r>
            <a:r>
              <a:rPr lang="he-IL" sz="2800" b="1" dirty="0">
                <a:effectLst/>
                <a:latin typeface="Arial" panose="020B0604020202020204" pitchFamily="34" charset="0"/>
                <a:ea typeface="Arial" panose="020B0604020202020204" pitchFamily="34" charset="0"/>
              </a:rPr>
              <a:t> פרוטה כעין כסף </a:t>
            </a:r>
            <a:r>
              <a:rPr lang="he-IL" sz="2800" b="1" dirty="0" err="1">
                <a:effectLst/>
                <a:latin typeface="Arial" panose="020B0604020202020204" pitchFamily="34" charset="0"/>
                <a:ea typeface="Arial" panose="020B0604020202020204" pitchFamily="34" charset="0"/>
              </a:rPr>
              <a:t>דקרא</a:t>
            </a:r>
            <a:r>
              <a:rPr lang="he-IL" sz="2800" dirty="0">
                <a:effectLst/>
                <a:latin typeface="Arial" panose="020B0604020202020204" pitchFamily="34" charset="0"/>
                <a:ea typeface="Arial" panose="020B0604020202020204" pitchFamily="34" charset="0"/>
              </a:rPr>
              <a:t> טפי משטר שיש בו </a:t>
            </a:r>
            <a:r>
              <a:rPr lang="he-IL" sz="2800" dirty="0" err="1">
                <a:effectLst/>
                <a:latin typeface="Arial" panose="020B0604020202020204" pitchFamily="34" charset="0"/>
                <a:ea typeface="Arial" panose="020B0604020202020204" pitchFamily="34" charset="0"/>
              </a:rPr>
              <a:t>שוה</a:t>
            </a:r>
            <a:r>
              <a:rPr lang="he-IL" sz="2800" dirty="0">
                <a:effectLst/>
                <a:latin typeface="Arial" panose="020B0604020202020204" pitchFamily="34" charset="0"/>
                <a:ea typeface="Arial" panose="020B0604020202020204" pitchFamily="34" charset="0"/>
              </a:rPr>
              <a:t> פרוטה </a:t>
            </a:r>
            <a:r>
              <a:rPr lang="he-IL" sz="2800" dirty="0" err="1">
                <a:effectLst/>
                <a:latin typeface="Arial" panose="020B0604020202020204" pitchFamily="34" charset="0"/>
                <a:ea typeface="Arial" panose="020B0604020202020204" pitchFamily="34" charset="0"/>
              </a:rPr>
              <a:t>דא"צ</a:t>
            </a:r>
            <a:r>
              <a:rPr lang="he-IL" sz="2800" dirty="0">
                <a:effectLst/>
                <a:latin typeface="Arial" panose="020B0604020202020204" pitchFamily="34" charset="0"/>
                <a:ea typeface="Arial" panose="020B0604020202020204" pitchFamily="34" charset="0"/>
              </a:rPr>
              <a:t> </a:t>
            </a:r>
            <a:r>
              <a:rPr lang="he-IL" sz="2800" dirty="0" err="1">
                <a:effectLst/>
                <a:latin typeface="Arial" panose="020B0604020202020204" pitchFamily="34" charset="0"/>
                <a:ea typeface="Arial" panose="020B0604020202020204" pitchFamily="34" charset="0"/>
              </a:rPr>
              <a:t>שישוה</a:t>
            </a:r>
            <a:r>
              <a:rPr lang="he-IL" sz="2800" dirty="0">
                <a:effectLst/>
                <a:latin typeface="Arial" panose="020B0604020202020204" pitchFamily="34" charset="0"/>
                <a:ea typeface="Arial" panose="020B0604020202020204" pitchFamily="34" charset="0"/>
              </a:rPr>
              <a:t> השטר פרוטה </a:t>
            </a:r>
            <a:r>
              <a:rPr lang="he-IL" sz="2800" dirty="0" err="1">
                <a:effectLst/>
                <a:latin typeface="Arial" panose="020B0604020202020204" pitchFamily="34" charset="0"/>
                <a:ea typeface="Arial" panose="020B0604020202020204" pitchFamily="34" charset="0"/>
              </a:rPr>
              <a:t>כדאמרי</a:t>
            </a:r>
            <a:r>
              <a:rPr lang="he-IL" sz="2800" dirty="0">
                <a:effectLst/>
                <a:latin typeface="Arial" panose="020B0604020202020204" pitchFamily="34" charset="0"/>
                <a:ea typeface="Arial" panose="020B0604020202020204" pitchFamily="34" charset="0"/>
              </a:rPr>
              <a:t>' גיטין (דף כ.) כתבו על איסורי הנאה כשר אבל חליפין </a:t>
            </a:r>
            <a:r>
              <a:rPr lang="he-IL" sz="2800" dirty="0" err="1">
                <a:effectLst/>
                <a:latin typeface="Arial" panose="020B0604020202020204" pitchFamily="34" charset="0"/>
                <a:ea typeface="Arial" panose="020B0604020202020204" pitchFamily="34" charset="0"/>
              </a:rPr>
              <a:t>דשוה</a:t>
            </a:r>
            <a:r>
              <a:rPr lang="he-IL" sz="2800" dirty="0">
                <a:effectLst/>
                <a:latin typeface="Arial" panose="020B0604020202020204" pitchFamily="34" charset="0"/>
                <a:ea typeface="Arial" panose="020B0604020202020204" pitchFamily="34" charset="0"/>
              </a:rPr>
              <a:t> פרוטה </a:t>
            </a:r>
            <a:r>
              <a:rPr lang="he-IL" sz="2800" dirty="0" err="1">
                <a:effectLst/>
                <a:latin typeface="Arial" panose="020B0604020202020204" pitchFamily="34" charset="0"/>
                <a:ea typeface="Arial" panose="020B0604020202020204" pitchFamily="34" charset="0"/>
              </a:rPr>
              <a:t>דומין</a:t>
            </a:r>
            <a:r>
              <a:rPr lang="he-IL" sz="2800" dirty="0">
                <a:effectLst/>
                <a:latin typeface="Arial" panose="020B0604020202020204" pitchFamily="34" charset="0"/>
                <a:ea typeface="Arial" panose="020B0604020202020204" pitchFamily="34" charset="0"/>
              </a:rPr>
              <a:t> לכסף </a:t>
            </a:r>
            <a:r>
              <a:rPr lang="he-IL" sz="2800" b="1" dirty="0">
                <a:effectLst/>
                <a:latin typeface="Arial" panose="020B0604020202020204" pitchFamily="34" charset="0"/>
                <a:ea typeface="Arial" panose="020B0604020202020204" pitchFamily="34" charset="0"/>
              </a:rPr>
              <a:t>ומשני חליפין </a:t>
            </a:r>
            <a:r>
              <a:rPr lang="he-IL" sz="2800" b="1" dirty="0" err="1">
                <a:effectLst/>
                <a:latin typeface="Arial" panose="020B0604020202020204" pitchFamily="34" charset="0"/>
                <a:ea typeface="Arial" panose="020B0604020202020204" pitchFamily="34" charset="0"/>
              </a:rPr>
              <a:t>איתנהו</a:t>
            </a:r>
            <a:r>
              <a:rPr lang="he-IL" sz="2800" b="1" dirty="0">
                <a:effectLst/>
                <a:latin typeface="Arial" panose="020B0604020202020204" pitchFamily="34" charset="0"/>
                <a:ea typeface="Arial" panose="020B0604020202020204" pitchFamily="34" charset="0"/>
              </a:rPr>
              <a:t> בפחות משוה פרוטה וא"כ אינם מטעם כסף </a:t>
            </a:r>
            <a:r>
              <a:rPr lang="he-IL" sz="2800" b="1" u="sng" dirty="0">
                <a:effectLst/>
                <a:latin typeface="Arial" panose="020B0604020202020204" pitchFamily="34" charset="0"/>
                <a:ea typeface="Arial" panose="020B0604020202020204" pitchFamily="34" charset="0"/>
              </a:rPr>
              <a:t>אלא קנין אחר הוא</a:t>
            </a:r>
            <a:r>
              <a:rPr lang="he-IL" sz="2800" b="1" dirty="0">
                <a:effectLst/>
                <a:latin typeface="Arial" panose="020B0604020202020204" pitchFamily="34" charset="0"/>
                <a:ea typeface="Arial" panose="020B0604020202020204" pitchFamily="34" charset="0"/>
              </a:rPr>
              <a:t>.</a:t>
            </a:r>
            <a:endParaRPr lang="en-IL" sz="2800" dirty="0">
              <a:effectLst/>
              <a:latin typeface="Arial" panose="020B0604020202020204" pitchFamily="34" charset="0"/>
              <a:ea typeface="Arial" panose="020B0604020202020204" pitchFamily="34" charset="0"/>
            </a:endParaRPr>
          </a:p>
          <a:p>
            <a:pPr marL="0" indent="0" algn="r" rtl="1">
              <a:buNone/>
            </a:pPr>
            <a:endParaRPr lang="en-IL" dirty="0"/>
          </a:p>
        </p:txBody>
      </p:sp>
    </p:spTree>
    <p:extLst>
      <p:ext uri="{BB962C8B-B14F-4D97-AF65-F5344CB8AC3E}">
        <p14:creationId xmlns:p14="http://schemas.microsoft.com/office/powerpoint/2010/main" val="335601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3ACA5-E25A-4592-9DB5-98BAA1B4AAA8}"/>
              </a:ext>
            </a:extLst>
          </p:cNvPr>
          <p:cNvSpPr>
            <a:spLocks noGrp="1"/>
          </p:cNvSpPr>
          <p:nvPr>
            <p:ph type="title"/>
          </p:nvPr>
        </p:nvSpPr>
        <p:spPr/>
        <p:txBody>
          <a:bodyPr/>
          <a:lstStyle/>
          <a:p>
            <a:pPr algn="r" rtl="1"/>
            <a:r>
              <a:rPr lang="he-IL" dirty="0"/>
              <a:t>רמב"ן- חליפין אינו </a:t>
            </a:r>
            <a:r>
              <a:rPr lang="he-IL" dirty="0" err="1"/>
              <a:t>קיחה</a:t>
            </a:r>
            <a:r>
              <a:rPr lang="he-IL" dirty="0"/>
              <a:t>\כסף</a:t>
            </a:r>
            <a:endParaRPr lang="en-IL" dirty="0"/>
          </a:p>
        </p:txBody>
      </p:sp>
      <p:sp>
        <p:nvSpPr>
          <p:cNvPr id="3" name="Content Placeholder 2">
            <a:extLst>
              <a:ext uri="{FF2B5EF4-FFF2-40B4-BE49-F238E27FC236}">
                <a16:creationId xmlns:a16="http://schemas.microsoft.com/office/drawing/2014/main" id="{CDD2C64F-D834-4CED-B4AA-C74F9EBAB64F}"/>
              </a:ext>
            </a:extLst>
          </p:cNvPr>
          <p:cNvSpPr>
            <a:spLocks noGrp="1"/>
          </p:cNvSpPr>
          <p:nvPr>
            <p:ph idx="1"/>
          </p:nvPr>
        </p:nvSpPr>
        <p:spPr/>
        <p:txBody>
          <a:bodyPr>
            <a:normAutofit fontScale="92500" lnSpcReduction="10000"/>
          </a:bodyPr>
          <a:lstStyle/>
          <a:p>
            <a:pPr marL="0" indent="0" algn="r" rtl="1">
              <a:lnSpc>
                <a:spcPct val="115000"/>
              </a:lnSpc>
              <a:buNone/>
            </a:pPr>
            <a:r>
              <a:rPr lang="he-IL" sz="1800" dirty="0">
                <a:effectLst/>
                <a:latin typeface="Arial" panose="020B0604020202020204" pitchFamily="34" charset="0"/>
                <a:ea typeface="Arial" panose="020B0604020202020204" pitchFamily="34" charset="0"/>
              </a:rPr>
              <a:t>חידושי הרמב"ן מסכת קידושין דף ג עמוד א</a:t>
            </a:r>
            <a:endParaRPr lang="en-IL"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a:effectLst/>
                <a:latin typeface="Arial" panose="020B0604020202020204" pitchFamily="34" charset="0"/>
                <a:ea typeface="Arial" panose="020B0604020202020204" pitchFamily="34" charset="0"/>
              </a:rPr>
              <a:t>למעוטי חליפין </a:t>
            </a:r>
            <a:r>
              <a:rPr lang="he-IL" sz="1800" dirty="0" err="1">
                <a:effectLst/>
                <a:latin typeface="Arial" panose="020B0604020202020204" pitchFamily="34" charset="0"/>
                <a:ea typeface="Arial" panose="020B0604020202020204" pitchFamily="34" charset="0"/>
              </a:rPr>
              <a:t>סד"א</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וכו</a:t>
            </a:r>
            <a:r>
              <a:rPr lang="he-IL" sz="1800" dirty="0">
                <a:effectLst/>
                <a:latin typeface="Arial" panose="020B0604020202020204" pitchFamily="34" charset="0"/>
                <a:ea typeface="Arial" panose="020B0604020202020204" pitchFamily="34" charset="0"/>
              </a:rPr>
              <a:t>'. ק"ל אלא מעתה תקנה </a:t>
            </a:r>
            <a:r>
              <a:rPr lang="he-IL" sz="1800" dirty="0" err="1">
                <a:effectLst/>
                <a:latin typeface="Arial" panose="020B0604020202020204" pitchFamily="34" charset="0"/>
                <a:ea typeface="Arial" panose="020B0604020202020204" pitchFamily="34" charset="0"/>
              </a:rPr>
              <a:t>אשה</a:t>
            </a:r>
            <a:r>
              <a:rPr lang="he-IL" sz="1800" dirty="0">
                <a:effectLst/>
                <a:latin typeface="Arial" panose="020B0604020202020204" pitchFamily="34" charset="0"/>
                <a:ea typeface="Arial" panose="020B0604020202020204" pitchFamily="34" charset="0"/>
              </a:rPr>
              <a:t> בחזקה </a:t>
            </a:r>
            <a:r>
              <a:rPr lang="he-IL" sz="1800" dirty="0" err="1">
                <a:effectLst/>
                <a:latin typeface="Arial" panose="020B0604020202020204" pitchFamily="34" charset="0"/>
                <a:ea typeface="Arial" panose="020B0604020202020204" pitchFamily="34" charset="0"/>
              </a:rPr>
              <a:t>דומיא</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דשדה</a:t>
            </a:r>
            <a:r>
              <a:rPr lang="he-IL" sz="1800" dirty="0">
                <a:effectLst/>
                <a:latin typeface="Arial" panose="020B0604020202020204" pitchFamily="34" charset="0"/>
                <a:ea typeface="Arial" panose="020B0604020202020204" pitchFamily="34" charset="0"/>
              </a:rPr>
              <a:t>, </a:t>
            </a:r>
            <a:r>
              <a:rPr lang="he-IL" sz="1800" b="1" dirty="0">
                <a:effectLst/>
                <a:latin typeface="Arial" panose="020B0604020202020204" pitchFamily="34" charset="0"/>
                <a:ea typeface="Arial" panose="020B0604020202020204" pitchFamily="34" charset="0"/>
              </a:rPr>
              <a:t>והא לא קשיא </a:t>
            </a:r>
            <a:r>
              <a:rPr lang="he-IL" sz="1800" b="1" dirty="0" err="1">
                <a:effectLst/>
                <a:latin typeface="Arial" panose="020B0604020202020204" pitchFamily="34" charset="0"/>
                <a:ea typeface="Arial" panose="020B0604020202020204" pitchFamily="34" charset="0"/>
              </a:rPr>
              <a:t>דאיכא</a:t>
            </a:r>
            <a:r>
              <a:rPr lang="he-IL" sz="1800" b="1" dirty="0">
                <a:effectLst/>
                <a:latin typeface="Arial" panose="020B0604020202020204" pitchFamily="34" charset="0"/>
                <a:ea typeface="Arial" panose="020B0604020202020204" pitchFamily="34" charset="0"/>
              </a:rPr>
              <a:t> </a:t>
            </a:r>
            <a:r>
              <a:rPr lang="he-IL" sz="1800" b="1" dirty="0" err="1">
                <a:effectLst/>
                <a:latin typeface="Arial" panose="020B0604020202020204" pitchFamily="34" charset="0"/>
                <a:ea typeface="Arial" panose="020B0604020202020204" pitchFamily="34" charset="0"/>
              </a:rPr>
              <a:t>למימר</a:t>
            </a:r>
            <a:r>
              <a:rPr lang="he-IL" sz="1800" b="1" dirty="0">
                <a:effectLst/>
                <a:latin typeface="Arial" panose="020B0604020202020204" pitchFamily="34" charset="0"/>
                <a:ea typeface="Arial" panose="020B0604020202020204" pitchFamily="34" charset="0"/>
              </a:rPr>
              <a:t> כיון שאין גופה קנוי לא </a:t>
            </a:r>
            <a:r>
              <a:rPr lang="he-IL" sz="1800" b="1" dirty="0" err="1">
                <a:effectLst/>
                <a:latin typeface="Arial" panose="020B0604020202020204" pitchFamily="34" charset="0"/>
                <a:ea typeface="Arial" panose="020B0604020202020204" pitchFamily="34" charset="0"/>
              </a:rPr>
              <a:t>שייכא</a:t>
            </a:r>
            <a:r>
              <a:rPr lang="he-IL" sz="1800" b="1" dirty="0">
                <a:effectLst/>
                <a:latin typeface="Arial" panose="020B0604020202020204" pitchFamily="34" charset="0"/>
                <a:ea typeface="Arial" panose="020B0604020202020204" pitchFamily="34" charset="0"/>
              </a:rPr>
              <a:t> בה חזקה</a:t>
            </a:r>
            <a:r>
              <a:rPr lang="he-IL" sz="1800" dirty="0">
                <a:effectLst/>
                <a:latin typeface="Arial" panose="020B0604020202020204" pitchFamily="34" charset="0"/>
                <a:ea typeface="Arial" panose="020B0604020202020204" pitchFamily="34" charset="0"/>
              </a:rPr>
              <a:t>, ומיהו לא מחוור לי היכי </a:t>
            </a:r>
            <a:r>
              <a:rPr lang="he-IL" sz="1800" dirty="0" err="1">
                <a:effectLst/>
                <a:latin typeface="Arial" panose="020B0604020202020204" pitchFamily="34" charset="0"/>
                <a:ea typeface="Arial" panose="020B0604020202020204" pitchFamily="34" charset="0"/>
              </a:rPr>
              <a:t>סד"א</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דתקנה</a:t>
            </a:r>
            <a:r>
              <a:rPr lang="he-IL" sz="1800" dirty="0">
                <a:effectLst/>
                <a:latin typeface="Arial" panose="020B0604020202020204" pitchFamily="34" charset="0"/>
                <a:ea typeface="Arial" panose="020B0604020202020204" pitchFamily="34" charset="0"/>
              </a:rPr>
              <a:t> בחליפין משום </a:t>
            </a:r>
            <a:r>
              <a:rPr lang="he-IL" sz="1800" dirty="0" err="1">
                <a:effectLst/>
                <a:latin typeface="Arial" panose="020B0604020202020204" pitchFamily="34" charset="0"/>
                <a:ea typeface="Arial" panose="020B0604020202020204" pitchFamily="34" charset="0"/>
              </a:rPr>
              <a:t>דשדה</a:t>
            </a:r>
            <a:r>
              <a:rPr lang="he-IL" sz="1800" dirty="0">
                <a:effectLst/>
                <a:latin typeface="Arial" panose="020B0604020202020204" pitchFamily="34" charset="0"/>
                <a:ea typeface="Arial" panose="020B0604020202020204" pitchFamily="34" charset="0"/>
              </a:rPr>
              <a:t> נקנית בחליפין והא </a:t>
            </a:r>
            <a:r>
              <a:rPr lang="he-IL" sz="1800" b="1" dirty="0">
                <a:effectLst/>
                <a:latin typeface="Arial" panose="020B0604020202020204" pitchFamily="34" charset="0"/>
                <a:ea typeface="Arial" panose="020B0604020202020204" pitchFamily="34" charset="0"/>
              </a:rPr>
              <a:t>לא </a:t>
            </a:r>
            <a:r>
              <a:rPr lang="he-IL" sz="1800" b="1" dirty="0" err="1">
                <a:effectLst/>
                <a:latin typeface="Arial" panose="020B0604020202020204" pitchFamily="34" charset="0"/>
                <a:ea typeface="Arial" panose="020B0604020202020204" pitchFamily="34" charset="0"/>
              </a:rPr>
              <a:t>גמרינן</a:t>
            </a:r>
            <a:r>
              <a:rPr lang="he-IL" sz="1800" b="1" dirty="0">
                <a:effectLst/>
                <a:latin typeface="Arial" panose="020B0604020202020204" pitchFamily="34" charset="0"/>
                <a:ea typeface="Arial" panose="020B0604020202020204" pitchFamily="34" charset="0"/>
              </a:rPr>
              <a:t> </a:t>
            </a:r>
            <a:r>
              <a:rPr lang="he-IL" sz="1800" b="1" dirty="0" err="1">
                <a:effectLst/>
                <a:latin typeface="Arial" panose="020B0604020202020204" pitchFamily="34" charset="0"/>
                <a:ea typeface="Arial" panose="020B0604020202020204" pitchFamily="34" charset="0"/>
              </a:rPr>
              <a:t>אשה</a:t>
            </a:r>
            <a:r>
              <a:rPr lang="he-IL" sz="1800" b="1" dirty="0">
                <a:effectLst/>
                <a:latin typeface="Arial" panose="020B0604020202020204" pitchFamily="34" charset="0"/>
                <a:ea typeface="Arial" panose="020B0604020202020204" pitchFamily="34" charset="0"/>
              </a:rPr>
              <a:t> משדה כלל</a:t>
            </a:r>
            <a:r>
              <a:rPr lang="he-IL" sz="1800" dirty="0">
                <a:effectLst/>
                <a:latin typeface="Arial" panose="020B0604020202020204" pitchFamily="34" charset="0"/>
                <a:ea typeface="Arial" panose="020B0604020202020204" pitchFamily="34" charset="0"/>
              </a:rPr>
              <a:t> </a:t>
            </a:r>
            <a:r>
              <a:rPr lang="he-IL" sz="1800" b="1" dirty="0">
                <a:effectLst/>
                <a:latin typeface="Arial" panose="020B0604020202020204" pitchFamily="34" charset="0"/>
                <a:ea typeface="Arial" panose="020B0604020202020204" pitchFamily="34" charset="0"/>
              </a:rPr>
              <a:t>אלא </a:t>
            </a:r>
            <a:r>
              <a:rPr lang="he-IL" sz="1800" b="1" dirty="0" err="1">
                <a:effectLst/>
                <a:latin typeface="Arial" panose="020B0604020202020204" pitchFamily="34" charset="0"/>
                <a:ea typeface="Arial" panose="020B0604020202020204" pitchFamily="34" charset="0"/>
              </a:rPr>
              <a:t>קיחה</a:t>
            </a:r>
            <a:r>
              <a:rPr lang="he-IL" sz="1800" b="1" dirty="0">
                <a:effectLst/>
                <a:latin typeface="Arial" panose="020B0604020202020204" pitchFamily="34" charset="0"/>
                <a:ea typeface="Arial" panose="020B0604020202020204" pitchFamily="34" charset="0"/>
              </a:rPr>
              <a:t> שכתוב באשה הוא </a:t>
            </a:r>
            <a:r>
              <a:rPr lang="he-IL" sz="1800" b="1" dirty="0" err="1">
                <a:effectLst/>
                <a:latin typeface="Arial" panose="020B0604020202020204" pitchFamily="34" charset="0"/>
                <a:ea typeface="Arial" panose="020B0604020202020204" pitchFamily="34" charset="0"/>
              </a:rPr>
              <a:t>דגמרינן</a:t>
            </a:r>
            <a:r>
              <a:rPr lang="he-IL" sz="1800" b="1" dirty="0">
                <a:effectLst/>
                <a:latin typeface="Arial" panose="020B0604020202020204" pitchFamily="34" charset="0"/>
                <a:ea typeface="Arial" panose="020B0604020202020204" pitchFamily="34" charset="0"/>
              </a:rPr>
              <a:t> שהוא לשון כסף, </a:t>
            </a:r>
            <a:r>
              <a:rPr lang="he-IL" sz="1800" b="1" u="sng" dirty="0">
                <a:effectLst/>
                <a:latin typeface="Arial" panose="020B0604020202020204" pitchFamily="34" charset="0"/>
                <a:ea typeface="Arial" panose="020B0604020202020204" pitchFamily="34" charset="0"/>
              </a:rPr>
              <a:t>ומעולם לא הוקשה </a:t>
            </a:r>
            <a:r>
              <a:rPr lang="he-IL" sz="1800" b="1" u="sng" dirty="0" err="1">
                <a:effectLst/>
                <a:latin typeface="Arial" panose="020B0604020202020204" pitchFamily="34" charset="0"/>
                <a:ea typeface="Arial" panose="020B0604020202020204" pitchFamily="34" charset="0"/>
              </a:rPr>
              <a:t>אשה</a:t>
            </a:r>
            <a:r>
              <a:rPr lang="he-IL" sz="1800" b="1" u="sng" dirty="0">
                <a:effectLst/>
                <a:latin typeface="Arial" panose="020B0604020202020204" pitchFamily="34" charset="0"/>
                <a:ea typeface="Arial" panose="020B0604020202020204" pitchFamily="34" charset="0"/>
              </a:rPr>
              <a:t> לשדה כלל</a:t>
            </a:r>
            <a:r>
              <a:rPr lang="he-IL" sz="1800" dirty="0">
                <a:effectLst/>
                <a:latin typeface="Arial" panose="020B0604020202020204" pitchFamily="34" charset="0"/>
                <a:ea typeface="Arial" panose="020B0604020202020204" pitchFamily="34" charset="0"/>
              </a:rPr>
              <a:t>, וכן הא </a:t>
            </a:r>
            <a:r>
              <a:rPr lang="he-IL" sz="1800" dirty="0" err="1">
                <a:effectLst/>
                <a:latin typeface="Arial" panose="020B0604020202020204" pitchFamily="34" charset="0"/>
                <a:ea typeface="Arial" panose="020B0604020202020204" pitchFamily="34" charset="0"/>
              </a:rPr>
              <a:t>דאמרינן</a:t>
            </a:r>
            <a:r>
              <a:rPr lang="he-IL" sz="1800" dirty="0">
                <a:effectLst/>
                <a:latin typeface="Arial" panose="020B0604020202020204" pitchFamily="34" charset="0"/>
                <a:ea typeface="Arial" panose="020B0604020202020204" pitchFamily="34" charset="0"/>
              </a:rPr>
              <a:t> חליפין </a:t>
            </a:r>
            <a:r>
              <a:rPr lang="he-IL" sz="1800" dirty="0" err="1">
                <a:effectLst/>
                <a:latin typeface="Arial" panose="020B0604020202020204" pitchFamily="34" charset="0"/>
                <a:ea typeface="Arial" panose="020B0604020202020204" pitchFamily="34" charset="0"/>
              </a:rPr>
              <a:t>איתנהו</a:t>
            </a:r>
            <a:r>
              <a:rPr lang="he-IL" sz="1800" dirty="0">
                <a:effectLst/>
                <a:latin typeface="Arial" panose="020B0604020202020204" pitchFamily="34" charset="0"/>
                <a:ea typeface="Arial" panose="020B0604020202020204" pitchFamily="34" charset="0"/>
              </a:rPr>
              <a:t> בפחות משוה פרוטה ואשה בפחות </a:t>
            </a:r>
            <a:r>
              <a:rPr lang="he-IL" sz="1800" dirty="0" err="1">
                <a:effectLst/>
                <a:latin typeface="Arial" panose="020B0604020202020204" pitchFamily="34" charset="0"/>
                <a:ea typeface="Arial" panose="020B0604020202020204" pitchFamily="34" charset="0"/>
              </a:rPr>
              <a:t>מש"פ</a:t>
            </a:r>
            <a:r>
              <a:rPr lang="he-IL" sz="1800" dirty="0">
                <a:effectLst/>
                <a:latin typeface="Arial" panose="020B0604020202020204" pitchFamily="34" charset="0"/>
                <a:ea typeface="Arial" panose="020B0604020202020204" pitchFamily="34" charset="0"/>
              </a:rPr>
              <a:t> לא </a:t>
            </a:r>
            <a:r>
              <a:rPr lang="he-IL" sz="1800" dirty="0" err="1">
                <a:effectLst/>
                <a:latin typeface="Arial" panose="020B0604020202020204" pitchFamily="34" charset="0"/>
                <a:ea typeface="Arial" panose="020B0604020202020204" pitchFamily="34" charset="0"/>
              </a:rPr>
              <a:t>מקניא</a:t>
            </a:r>
            <a:r>
              <a:rPr lang="he-IL" sz="1800" dirty="0">
                <a:effectLst/>
                <a:latin typeface="Arial" panose="020B0604020202020204" pitchFamily="34" charset="0"/>
                <a:ea typeface="Arial" panose="020B0604020202020204" pitchFamily="34" charset="0"/>
              </a:rPr>
              <a:t> נפשה </a:t>
            </a:r>
            <a:r>
              <a:rPr lang="he-IL" sz="1800" dirty="0" err="1">
                <a:effectLst/>
                <a:latin typeface="Arial" panose="020B0604020202020204" pitchFamily="34" charset="0"/>
                <a:ea typeface="Arial" panose="020B0604020202020204" pitchFamily="34" charset="0"/>
              </a:rPr>
              <a:t>ופרש"י</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דגנאי</a:t>
            </a:r>
            <a:r>
              <a:rPr lang="he-IL" sz="1800" dirty="0">
                <a:effectLst/>
                <a:latin typeface="Arial" panose="020B0604020202020204" pitchFamily="34" charset="0"/>
                <a:ea typeface="Arial" panose="020B0604020202020204" pitchFamily="34" charset="0"/>
              </a:rPr>
              <a:t> הוא לה, </a:t>
            </a:r>
            <a:r>
              <a:rPr lang="he-IL" sz="1800" dirty="0" err="1">
                <a:effectLst/>
                <a:latin typeface="Arial" panose="020B0604020202020204" pitchFamily="34" charset="0"/>
                <a:ea typeface="Arial" panose="020B0604020202020204" pitchFamily="34" charset="0"/>
              </a:rPr>
              <a:t>נימא</a:t>
            </a:r>
            <a:r>
              <a:rPr lang="he-IL" sz="1800" dirty="0">
                <a:effectLst/>
                <a:latin typeface="Arial" panose="020B0604020202020204" pitchFamily="34" charset="0"/>
                <a:ea typeface="Arial" panose="020B0604020202020204" pitchFamily="34" charset="0"/>
              </a:rPr>
              <a:t> בפחות משוה פרוטה </a:t>
            </a:r>
            <a:r>
              <a:rPr lang="he-IL" sz="1800" dirty="0" err="1">
                <a:effectLst/>
                <a:latin typeface="Arial" panose="020B0604020202020204" pitchFamily="34" charset="0"/>
                <a:ea typeface="Arial" panose="020B0604020202020204" pitchFamily="34" charset="0"/>
              </a:rPr>
              <a:t>ליתנהו</a:t>
            </a:r>
            <a:r>
              <a:rPr lang="he-IL" sz="1800" dirty="0">
                <a:effectLst/>
                <a:latin typeface="Arial" panose="020B0604020202020204" pitchFamily="34" charset="0"/>
                <a:ea typeface="Arial" panose="020B0604020202020204" pitchFamily="34" charset="0"/>
              </a:rPr>
              <a:t> אבל בפרוטה </a:t>
            </a:r>
            <a:r>
              <a:rPr lang="he-IL" sz="1800" dirty="0" err="1">
                <a:effectLst/>
                <a:latin typeface="Arial" panose="020B0604020202020204" pitchFamily="34" charset="0"/>
                <a:ea typeface="Arial" panose="020B0604020202020204" pitchFamily="34" charset="0"/>
              </a:rPr>
              <a:t>איתנהו</a:t>
            </a:r>
            <a:r>
              <a:rPr lang="he-IL" sz="1800" dirty="0">
                <a:effectLst/>
                <a:latin typeface="Arial" panose="020B0604020202020204" pitchFamily="34" charset="0"/>
                <a:ea typeface="Arial" panose="020B0604020202020204" pitchFamily="34" charset="0"/>
              </a:rPr>
              <a:t>, ומה שאמר הרב ז"ל הלכך בטל תורת חליפין </a:t>
            </a:r>
            <a:r>
              <a:rPr lang="he-IL" sz="1800" dirty="0" err="1">
                <a:effectLst/>
                <a:latin typeface="Arial" panose="020B0604020202020204" pitchFamily="34" charset="0"/>
                <a:ea typeface="Arial" panose="020B0604020202020204" pitchFamily="34" charset="0"/>
              </a:rPr>
              <a:t>בקדושין</a:t>
            </a:r>
            <a:r>
              <a:rPr lang="he-IL" sz="1800" dirty="0">
                <a:effectLst/>
                <a:latin typeface="Arial" panose="020B0604020202020204" pitchFamily="34" charset="0"/>
                <a:ea typeface="Arial" panose="020B0604020202020204" pitchFamily="34" charset="0"/>
              </a:rPr>
              <a:t> איני יודע למה בטל, כיון שבפחות משוה פרוטה לא </a:t>
            </a:r>
            <a:r>
              <a:rPr lang="he-IL" sz="1800" dirty="0" err="1">
                <a:effectLst/>
                <a:latin typeface="Arial" panose="020B0604020202020204" pitchFamily="34" charset="0"/>
                <a:ea typeface="Arial" panose="020B0604020202020204" pitchFamily="34" charset="0"/>
              </a:rPr>
              <a:t>נתבטלו</a:t>
            </a:r>
            <a:r>
              <a:rPr lang="he-IL" sz="1800" dirty="0">
                <a:effectLst/>
                <a:latin typeface="Arial" panose="020B0604020202020204" pitchFamily="34" charset="0"/>
                <a:ea typeface="Arial" panose="020B0604020202020204" pitchFamily="34" charset="0"/>
              </a:rPr>
              <a:t> מחמת פסול קנייתן אלא מחמת קפידתה של </a:t>
            </a:r>
            <a:r>
              <a:rPr lang="he-IL" sz="1800" dirty="0" err="1">
                <a:effectLst/>
                <a:latin typeface="Arial" panose="020B0604020202020204" pitchFamily="34" charset="0"/>
                <a:ea typeface="Arial" panose="020B0604020202020204" pitchFamily="34" charset="0"/>
              </a:rPr>
              <a:t>אשה</a:t>
            </a:r>
            <a:r>
              <a:rPr lang="he-IL" sz="1800" dirty="0">
                <a:effectLst/>
                <a:latin typeface="Arial" panose="020B0604020202020204" pitchFamily="34" charset="0"/>
                <a:ea typeface="Arial" panose="020B0604020202020204" pitchFamily="34" charset="0"/>
              </a:rPr>
              <a:t>, </a:t>
            </a:r>
            <a:r>
              <a:rPr lang="he-IL" sz="1800" b="1" dirty="0">
                <a:effectLst/>
                <a:latin typeface="Arial" panose="020B0604020202020204" pitchFamily="34" charset="0"/>
                <a:ea typeface="Arial" panose="020B0604020202020204" pitchFamily="34" charset="0"/>
              </a:rPr>
              <a:t>ונראה </a:t>
            </a:r>
            <a:r>
              <a:rPr lang="he-IL" sz="1800" b="1" dirty="0" err="1">
                <a:effectLst/>
                <a:latin typeface="Arial" panose="020B0604020202020204" pitchFamily="34" charset="0"/>
                <a:ea typeface="Arial" panose="020B0604020202020204" pitchFamily="34" charset="0"/>
              </a:rPr>
              <a:t>דהכי</a:t>
            </a:r>
            <a:r>
              <a:rPr lang="he-IL" sz="1800" b="1" dirty="0">
                <a:effectLst/>
                <a:latin typeface="Arial" panose="020B0604020202020204" pitchFamily="34" charset="0"/>
                <a:ea typeface="Arial" panose="020B0604020202020204" pitchFamily="34" charset="0"/>
              </a:rPr>
              <a:t> </a:t>
            </a:r>
            <a:r>
              <a:rPr lang="he-IL" sz="1800" b="1" dirty="0" err="1">
                <a:effectLst/>
                <a:latin typeface="Arial" panose="020B0604020202020204" pitchFamily="34" charset="0"/>
                <a:ea typeface="Arial" panose="020B0604020202020204" pitchFamily="34" charset="0"/>
              </a:rPr>
              <a:t>קאמרינן</a:t>
            </a:r>
            <a:r>
              <a:rPr lang="he-IL" sz="1800" b="1" dirty="0">
                <a:effectLst/>
                <a:latin typeface="Arial" panose="020B0604020202020204" pitchFamily="34" charset="0"/>
                <a:ea typeface="Arial" panose="020B0604020202020204" pitchFamily="34" charset="0"/>
              </a:rPr>
              <a:t> מעיקרא </a:t>
            </a:r>
            <a:r>
              <a:rPr lang="he-IL" sz="1800" b="1" dirty="0" err="1">
                <a:effectLst/>
                <a:latin typeface="Arial" panose="020B0604020202020204" pitchFamily="34" charset="0"/>
                <a:ea typeface="Arial" panose="020B0604020202020204" pitchFamily="34" charset="0"/>
              </a:rPr>
              <a:t>דחליפין</a:t>
            </a:r>
            <a:r>
              <a:rPr lang="he-IL" sz="1800" b="1" dirty="0">
                <a:effectLst/>
                <a:latin typeface="Arial" panose="020B0604020202020204" pitchFamily="34" charset="0"/>
                <a:ea typeface="Arial" panose="020B0604020202020204" pitchFamily="34" charset="0"/>
              </a:rPr>
              <a:t> בכלל </a:t>
            </a:r>
            <a:r>
              <a:rPr lang="he-IL" sz="1800" b="1" dirty="0" err="1">
                <a:effectLst/>
                <a:latin typeface="Arial" panose="020B0604020202020204" pitchFamily="34" charset="0"/>
                <a:ea typeface="Arial" panose="020B0604020202020204" pitchFamily="34" charset="0"/>
              </a:rPr>
              <a:t>קיחה</a:t>
            </a:r>
            <a:r>
              <a:rPr lang="he-IL" sz="1800" b="1" dirty="0">
                <a:effectLst/>
                <a:latin typeface="Arial" panose="020B0604020202020204" pitchFamily="34" charset="0"/>
                <a:ea typeface="Arial" panose="020B0604020202020204" pitchFamily="34" charset="0"/>
              </a:rPr>
              <a:t> הם ומדין כסף הוא שריבה אותן הכתוב מה כסף שמחליף הקרקע בו וקונה אף בחליפין, הלכך אף בכלל </a:t>
            </a:r>
            <a:r>
              <a:rPr lang="he-IL" sz="1800" b="1" dirty="0" err="1">
                <a:effectLst/>
                <a:latin typeface="Arial" panose="020B0604020202020204" pitchFamily="34" charset="0"/>
                <a:ea typeface="Arial" panose="020B0604020202020204" pitchFamily="34" charset="0"/>
              </a:rPr>
              <a:t>קיחה</a:t>
            </a:r>
            <a:r>
              <a:rPr lang="he-IL" sz="1800" b="1" dirty="0">
                <a:effectLst/>
                <a:latin typeface="Arial" panose="020B0604020202020204" pitchFamily="34" charset="0"/>
                <a:ea typeface="Arial" panose="020B0604020202020204" pitchFamily="34" charset="0"/>
              </a:rPr>
              <a:t> שבאשה הם, </a:t>
            </a:r>
            <a:r>
              <a:rPr lang="he-IL" sz="1800" b="1" dirty="0" err="1">
                <a:effectLst/>
                <a:latin typeface="Arial" panose="020B0604020202020204" pitchFamily="34" charset="0"/>
                <a:ea typeface="Arial" panose="020B0604020202020204" pitchFamily="34" charset="0"/>
              </a:rPr>
              <a:t>ומפרקינן</a:t>
            </a:r>
            <a:r>
              <a:rPr lang="he-IL" sz="1800" b="1" dirty="0">
                <a:effectLst/>
                <a:latin typeface="Arial" panose="020B0604020202020204" pitchFamily="34" charset="0"/>
                <a:ea typeface="Arial" panose="020B0604020202020204" pitchFamily="34" charset="0"/>
              </a:rPr>
              <a:t> כיון </a:t>
            </a:r>
            <a:r>
              <a:rPr lang="he-IL" sz="1800" b="1" dirty="0" err="1">
                <a:effectLst/>
                <a:latin typeface="Arial" panose="020B0604020202020204" pitchFamily="34" charset="0"/>
                <a:ea typeface="Arial" panose="020B0604020202020204" pitchFamily="34" charset="0"/>
              </a:rPr>
              <a:t>דאשכחן</a:t>
            </a:r>
            <a:r>
              <a:rPr lang="he-IL" sz="1800" b="1" dirty="0">
                <a:effectLst/>
                <a:latin typeface="Arial" panose="020B0604020202020204" pitchFamily="34" charset="0"/>
                <a:ea typeface="Arial" panose="020B0604020202020204" pitchFamily="34" charset="0"/>
              </a:rPr>
              <a:t> חליפין בפחות משוה פרוטה לאו בתורת כסף הם </a:t>
            </a:r>
            <a:r>
              <a:rPr lang="he-IL" sz="1800" b="1" dirty="0" err="1">
                <a:effectLst/>
                <a:latin typeface="Arial" panose="020B0604020202020204" pitchFamily="34" charset="0"/>
                <a:ea typeface="Arial" panose="020B0604020202020204" pitchFamily="34" charset="0"/>
              </a:rPr>
              <a:t>קונין</a:t>
            </a:r>
            <a:r>
              <a:rPr lang="he-IL" sz="1800" b="1" dirty="0">
                <a:effectLst/>
                <a:latin typeface="Arial" panose="020B0604020202020204" pitchFamily="34" charset="0"/>
                <a:ea typeface="Arial" panose="020B0604020202020204" pitchFamily="34" charset="0"/>
              </a:rPr>
              <a:t> אפי' כשיש בהם ש"פ אלא </a:t>
            </a:r>
            <a:r>
              <a:rPr lang="he-IL" sz="1800" b="1" dirty="0" err="1">
                <a:effectLst/>
                <a:latin typeface="Arial" panose="020B0604020202020204" pitchFamily="34" charset="0"/>
                <a:ea typeface="Arial" panose="020B0604020202020204" pitchFamily="34" charset="0"/>
              </a:rPr>
              <a:t>חדוש</a:t>
            </a:r>
            <a:r>
              <a:rPr lang="he-IL" sz="1800" b="1" dirty="0">
                <a:effectLst/>
                <a:latin typeface="Arial" panose="020B0604020202020204" pitchFamily="34" charset="0"/>
                <a:ea typeface="Arial" panose="020B0604020202020204" pitchFamily="34" charset="0"/>
              </a:rPr>
              <a:t> הוא שחדשה בהם תורה, כלומר דין אחר הוא שאינו בכלל כסף ולא </a:t>
            </a:r>
            <a:r>
              <a:rPr lang="he-IL" sz="1800" b="1" dirty="0" err="1">
                <a:effectLst/>
                <a:latin typeface="Arial" panose="020B0604020202020204" pitchFamily="34" charset="0"/>
                <a:ea typeface="Arial" panose="020B0604020202020204" pitchFamily="34" charset="0"/>
              </a:rPr>
              <a:t>שוה</a:t>
            </a:r>
            <a:r>
              <a:rPr lang="he-IL" sz="1800" b="1" dirty="0">
                <a:effectLst/>
                <a:latin typeface="Arial" panose="020B0604020202020204" pitchFamily="34" charset="0"/>
                <a:ea typeface="Arial" panose="020B0604020202020204" pitchFamily="34" charset="0"/>
              </a:rPr>
              <a:t> לו, ואשה לא אמרה בה תורה קנייה אלא בכסף הלכך אין חליפין </a:t>
            </a:r>
            <a:r>
              <a:rPr lang="he-IL" sz="1800" b="1" dirty="0" err="1">
                <a:effectLst/>
                <a:latin typeface="Arial" panose="020B0604020202020204" pitchFamily="34" charset="0"/>
                <a:ea typeface="Arial" panose="020B0604020202020204" pitchFamily="34" charset="0"/>
              </a:rPr>
              <a:t>קונין</a:t>
            </a:r>
            <a:r>
              <a:rPr lang="he-IL" sz="1800" b="1" dirty="0">
                <a:effectLst/>
                <a:latin typeface="Arial" panose="020B0604020202020204" pitchFamily="34" charset="0"/>
                <a:ea typeface="Arial" panose="020B0604020202020204" pitchFamily="34" charset="0"/>
              </a:rPr>
              <a:t> בה</a:t>
            </a:r>
            <a:r>
              <a:rPr lang="he-IL" sz="1800" dirty="0">
                <a:effectLst/>
                <a:latin typeface="Arial" panose="020B0604020202020204" pitchFamily="34" charset="0"/>
                <a:ea typeface="Arial" panose="020B0604020202020204" pitchFamily="34" charset="0"/>
              </a:rPr>
              <a:t>, וזהו הטעם שלא הוצרכו למעט חזקה שאינה קונה באשה שלא עלה על דעת לרבות אף חליפין אלא מדין כסף, </a:t>
            </a:r>
            <a:r>
              <a:rPr lang="he-IL" sz="1800" b="1" u="sng" dirty="0">
                <a:effectLst/>
                <a:latin typeface="Arial" panose="020B0604020202020204" pitchFamily="34" charset="0"/>
                <a:ea typeface="Arial" panose="020B0604020202020204" pitchFamily="34" charset="0"/>
              </a:rPr>
              <a:t>ולפי פירוש זה הכי </a:t>
            </a:r>
            <a:r>
              <a:rPr lang="he-IL" sz="1800" b="1" u="sng" dirty="0" err="1">
                <a:effectLst/>
                <a:latin typeface="Arial" panose="020B0604020202020204" pitchFamily="34" charset="0"/>
                <a:ea typeface="Arial" panose="020B0604020202020204" pitchFamily="34" charset="0"/>
              </a:rPr>
              <a:t>גרסינן</a:t>
            </a:r>
            <a:r>
              <a:rPr lang="he-IL" sz="1800" b="1" u="sng" dirty="0">
                <a:effectLst/>
                <a:latin typeface="Arial" panose="020B0604020202020204" pitchFamily="34" charset="0"/>
                <a:ea typeface="Arial" panose="020B0604020202020204" pitchFamily="34" charset="0"/>
              </a:rPr>
              <a:t> ואשה בפחות משוה פרוטה לא </a:t>
            </a:r>
            <a:r>
              <a:rPr lang="he-IL" sz="1800" b="1" u="sng" dirty="0" err="1">
                <a:effectLst/>
                <a:latin typeface="Arial" panose="020B0604020202020204" pitchFamily="34" charset="0"/>
                <a:ea typeface="Arial" panose="020B0604020202020204" pitchFamily="34" charset="0"/>
              </a:rPr>
              <a:t>מקניא</a:t>
            </a:r>
            <a:r>
              <a:rPr lang="he-IL" sz="1800" dirty="0">
                <a:effectLst/>
                <a:latin typeface="Arial" panose="020B0604020202020204" pitchFamily="34" charset="0"/>
                <a:ea typeface="Arial" panose="020B0604020202020204" pitchFamily="34" charset="0"/>
              </a:rPr>
              <a:t>. אבל </a:t>
            </a:r>
            <a:r>
              <a:rPr lang="he-IL" sz="1800" b="1" u="sng" dirty="0">
                <a:effectLst/>
                <a:latin typeface="Arial" panose="020B0604020202020204" pitchFamily="34" charset="0"/>
                <a:ea typeface="Arial" panose="020B0604020202020204" pitchFamily="34" charset="0"/>
              </a:rPr>
              <a:t>מקצת הנוסחאות שכתוב בהם </a:t>
            </a:r>
            <a:r>
              <a:rPr lang="he-IL" sz="1800" b="1" u="sng" dirty="0" err="1">
                <a:effectLst/>
                <a:latin typeface="Arial" panose="020B0604020202020204" pitchFamily="34" charset="0"/>
                <a:ea typeface="Arial" panose="020B0604020202020204" pitchFamily="34" charset="0"/>
              </a:rPr>
              <a:t>מקניא</a:t>
            </a:r>
            <a:r>
              <a:rPr lang="he-IL" sz="1800" b="1" u="sng" dirty="0">
                <a:effectLst/>
                <a:latin typeface="Arial" panose="020B0604020202020204" pitchFamily="34" charset="0"/>
                <a:ea typeface="Arial" panose="020B0604020202020204" pitchFamily="34" charset="0"/>
              </a:rPr>
              <a:t> נפשה נוטות </a:t>
            </a:r>
            <a:r>
              <a:rPr lang="he-IL" sz="1800" b="1" u="sng" dirty="0" err="1">
                <a:effectLst/>
                <a:latin typeface="Arial" panose="020B0604020202020204" pitchFamily="34" charset="0"/>
                <a:ea typeface="Arial" panose="020B0604020202020204" pitchFamily="34" charset="0"/>
              </a:rPr>
              <a:t>לפרש"י</a:t>
            </a:r>
            <a:r>
              <a:rPr lang="he-IL" sz="1800" dirty="0">
                <a:effectLst/>
                <a:latin typeface="Arial" panose="020B0604020202020204" pitchFamily="34" charset="0"/>
                <a:ea typeface="Arial" panose="020B0604020202020204" pitchFamily="34" charset="0"/>
              </a:rPr>
              <a:t> ז"ל והיא גרסת ההלכות, ויש לי </a:t>
            </a:r>
            <a:r>
              <a:rPr lang="he-IL" sz="1800" dirty="0" err="1">
                <a:effectLst/>
                <a:latin typeface="Arial" panose="020B0604020202020204" pitchFamily="34" charset="0"/>
                <a:ea typeface="Arial" panose="020B0604020202020204" pitchFamily="34" charset="0"/>
              </a:rPr>
              <a:t>לישבה</a:t>
            </a:r>
            <a:r>
              <a:rPr lang="he-IL" sz="1800" dirty="0">
                <a:effectLst/>
                <a:latin typeface="Arial" panose="020B0604020202020204" pitchFamily="34" charset="0"/>
                <a:ea typeface="Arial" panose="020B0604020202020204" pitchFamily="34" charset="0"/>
              </a:rPr>
              <a:t> דכל חליפין לגבי </a:t>
            </a:r>
            <a:r>
              <a:rPr lang="he-IL" sz="1800" dirty="0" err="1">
                <a:effectLst/>
                <a:latin typeface="Arial" panose="020B0604020202020204" pitchFamily="34" charset="0"/>
                <a:ea typeface="Arial" panose="020B0604020202020204" pitchFamily="34" charset="0"/>
              </a:rPr>
              <a:t>אשה</a:t>
            </a:r>
            <a:r>
              <a:rPr lang="he-IL" sz="1800" dirty="0">
                <a:effectLst/>
                <a:latin typeface="Arial" panose="020B0604020202020204" pitchFamily="34" charset="0"/>
                <a:ea typeface="Arial" panose="020B0604020202020204" pitchFamily="34" charset="0"/>
              </a:rPr>
              <a:t> כחליפין </a:t>
            </a:r>
            <a:r>
              <a:rPr lang="he-IL" sz="1800" dirty="0" err="1">
                <a:effectLst/>
                <a:latin typeface="Arial" panose="020B0604020202020204" pitchFamily="34" charset="0"/>
                <a:ea typeface="Arial" panose="020B0604020202020204" pitchFamily="34" charset="0"/>
              </a:rPr>
              <a:t>דפחות</a:t>
            </a:r>
            <a:r>
              <a:rPr lang="he-IL" sz="1800" dirty="0">
                <a:effectLst/>
                <a:latin typeface="Arial" panose="020B0604020202020204" pitchFamily="34" charset="0"/>
                <a:ea typeface="Arial" panose="020B0604020202020204" pitchFamily="34" charset="0"/>
              </a:rPr>
              <a:t> משוה פרוטה </a:t>
            </a:r>
            <a:r>
              <a:rPr lang="he-IL" sz="1800" dirty="0" err="1">
                <a:effectLst/>
                <a:latin typeface="Arial" panose="020B0604020202020204" pitchFamily="34" charset="0"/>
                <a:ea typeface="Arial" panose="020B0604020202020204" pitchFamily="34" charset="0"/>
              </a:rPr>
              <a:t>נינהו</a:t>
            </a:r>
            <a:r>
              <a:rPr lang="he-IL" sz="1800" dirty="0">
                <a:effectLst/>
                <a:latin typeface="Arial" panose="020B0604020202020204" pitchFamily="34" charset="0"/>
                <a:ea typeface="Arial" panose="020B0604020202020204" pitchFamily="34" charset="0"/>
              </a:rPr>
              <a:t>, דמתנה ע"מ להחזיר לא קניא באשה </a:t>
            </a:r>
            <a:r>
              <a:rPr lang="he-IL" sz="1800" dirty="0" err="1">
                <a:effectLst/>
                <a:latin typeface="Arial" panose="020B0604020202020204" pitchFamily="34" charset="0"/>
                <a:ea typeface="Arial" panose="020B0604020202020204" pitchFamily="34" charset="0"/>
              </a:rPr>
              <a:t>דבתר</a:t>
            </a:r>
            <a:r>
              <a:rPr lang="he-IL" sz="1800" dirty="0">
                <a:effectLst/>
                <a:latin typeface="Arial" panose="020B0604020202020204" pitchFamily="34" charset="0"/>
                <a:ea typeface="Arial" panose="020B0604020202020204" pitchFamily="34" charset="0"/>
              </a:rPr>
              <a:t> הנאה </a:t>
            </a:r>
            <a:r>
              <a:rPr lang="he-IL" sz="1800" dirty="0" err="1">
                <a:effectLst/>
                <a:latin typeface="Arial" panose="020B0604020202020204" pitchFamily="34" charset="0"/>
                <a:ea typeface="Arial" panose="020B0604020202020204" pitchFamily="34" charset="0"/>
              </a:rPr>
              <a:t>דבסוף</a:t>
            </a:r>
            <a:r>
              <a:rPr lang="he-IL" sz="1800" dirty="0">
                <a:effectLst/>
                <a:latin typeface="Arial" panose="020B0604020202020204" pitchFamily="34" charset="0"/>
                <a:ea typeface="Arial" panose="020B0604020202020204" pitchFamily="34" charset="0"/>
              </a:rPr>
              <a:t> אזלא ולא </a:t>
            </a:r>
            <a:r>
              <a:rPr lang="he-IL" sz="1800" dirty="0" err="1">
                <a:effectLst/>
                <a:latin typeface="Arial" panose="020B0604020202020204" pitchFamily="34" charset="0"/>
                <a:ea typeface="Arial" panose="020B0604020202020204" pitchFamily="34" charset="0"/>
              </a:rPr>
              <a:t>מקניא</a:t>
            </a:r>
            <a:r>
              <a:rPr lang="he-IL" sz="1800" dirty="0">
                <a:effectLst/>
                <a:latin typeface="Arial" panose="020B0604020202020204" pitchFamily="34" charset="0"/>
                <a:ea typeface="Arial" panose="020B0604020202020204" pitchFamily="34" charset="0"/>
              </a:rPr>
              <a:t> נפשה בקניה </a:t>
            </a:r>
            <a:r>
              <a:rPr lang="he-IL" sz="1800" dirty="0" err="1">
                <a:effectLst/>
                <a:latin typeface="Arial" panose="020B0604020202020204" pitchFamily="34" charset="0"/>
                <a:ea typeface="Arial" panose="020B0604020202020204" pitchFamily="34" charset="0"/>
              </a:rPr>
              <a:t>דשעה</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כדבעינן</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למימר</a:t>
            </a:r>
            <a:r>
              <a:rPr lang="he-IL" sz="1800" dirty="0">
                <a:effectLst/>
                <a:latin typeface="Arial" panose="020B0604020202020204" pitchFamily="34" charset="0"/>
                <a:ea typeface="Arial" panose="020B0604020202020204" pitchFamily="34" charset="0"/>
              </a:rPr>
              <a:t> לקמן.</a:t>
            </a:r>
            <a:endParaRPr lang="en-IL"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35839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35722-22FD-4DD3-B5E0-34DEAEF9E8E4}"/>
              </a:ext>
            </a:extLst>
          </p:cNvPr>
          <p:cNvSpPr>
            <a:spLocks noGrp="1"/>
          </p:cNvSpPr>
          <p:nvPr>
            <p:ph type="title"/>
          </p:nvPr>
        </p:nvSpPr>
        <p:spPr/>
        <p:txBody>
          <a:bodyPr/>
          <a:lstStyle/>
          <a:p>
            <a:endParaRPr lang="en-IL"/>
          </a:p>
        </p:txBody>
      </p:sp>
      <p:graphicFrame>
        <p:nvGraphicFramePr>
          <p:cNvPr id="4" name="Content Placeholder 3">
            <a:extLst>
              <a:ext uri="{FF2B5EF4-FFF2-40B4-BE49-F238E27FC236}">
                <a16:creationId xmlns:a16="http://schemas.microsoft.com/office/drawing/2014/main" id="{621C68C5-D1B2-478B-A648-FB1FCDF8E8A2}"/>
              </a:ext>
            </a:extLst>
          </p:cNvPr>
          <p:cNvGraphicFramePr>
            <a:graphicFrameLocks noGrp="1"/>
          </p:cNvGraphicFramePr>
          <p:nvPr>
            <p:ph idx="1"/>
            <p:extLst>
              <p:ext uri="{D42A27DB-BD31-4B8C-83A1-F6EECF244321}">
                <p14:modId xmlns:p14="http://schemas.microsoft.com/office/powerpoint/2010/main" val="306771545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7317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21C68C5-D1B2-478B-A648-FB1FCDF8E8A2}"/>
              </a:ext>
            </a:extLst>
          </p:cNvPr>
          <p:cNvGraphicFramePr>
            <a:graphicFrameLocks noGrp="1"/>
          </p:cNvGraphicFramePr>
          <p:nvPr>
            <p:ph idx="1"/>
            <p:extLst>
              <p:ext uri="{D42A27DB-BD31-4B8C-83A1-F6EECF244321}">
                <p14:modId xmlns:p14="http://schemas.microsoft.com/office/powerpoint/2010/main" val="600242647"/>
              </p:ext>
            </p:extLst>
          </p:nvPr>
        </p:nvGraphicFramePr>
        <p:xfrm>
          <a:off x="838200" y="357404"/>
          <a:ext cx="10905110" cy="61919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6560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21C68C5-D1B2-478B-A648-FB1FCDF8E8A2}"/>
              </a:ext>
            </a:extLst>
          </p:cNvPr>
          <p:cNvGraphicFramePr>
            <a:graphicFrameLocks noGrp="1"/>
          </p:cNvGraphicFramePr>
          <p:nvPr>
            <p:ph idx="1"/>
            <p:extLst>
              <p:ext uri="{D42A27DB-BD31-4B8C-83A1-F6EECF244321}">
                <p14:modId xmlns:p14="http://schemas.microsoft.com/office/powerpoint/2010/main" val="572529202"/>
              </p:ext>
            </p:extLst>
          </p:nvPr>
        </p:nvGraphicFramePr>
        <p:xfrm>
          <a:off x="838200" y="357404"/>
          <a:ext cx="10905110" cy="61919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Rounded Corners 1">
            <a:extLst>
              <a:ext uri="{FF2B5EF4-FFF2-40B4-BE49-F238E27FC236}">
                <a16:creationId xmlns:a16="http://schemas.microsoft.com/office/drawing/2014/main" id="{2F84B70B-7D21-4139-B60D-1E3AC837E636}"/>
              </a:ext>
            </a:extLst>
          </p:cNvPr>
          <p:cNvSpPr/>
          <p:nvPr/>
        </p:nvSpPr>
        <p:spPr>
          <a:xfrm>
            <a:off x="6985645" y="552353"/>
            <a:ext cx="2320812" cy="91904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t>קידושין אינו קנין,</a:t>
            </a:r>
          </a:p>
          <a:p>
            <a:pPr algn="ctr"/>
            <a:r>
              <a:rPr lang="he-IL" dirty="0"/>
              <a:t>ולכן </a:t>
            </a:r>
            <a:r>
              <a:rPr lang="he-IL" dirty="0" err="1"/>
              <a:t>מהיכי</a:t>
            </a:r>
            <a:r>
              <a:rPr lang="he-IL" dirty="0"/>
              <a:t> </a:t>
            </a:r>
            <a:r>
              <a:rPr lang="he-IL" dirty="0" err="1"/>
              <a:t>תיסי</a:t>
            </a:r>
            <a:r>
              <a:rPr lang="he-IL" dirty="0"/>
              <a:t> לרבות חליפין</a:t>
            </a:r>
            <a:endParaRPr lang="en-IL" dirty="0"/>
          </a:p>
        </p:txBody>
      </p:sp>
      <p:sp>
        <p:nvSpPr>
          <p:cNvPr id="3" name="Rectangle: Rounded Corners 2">
            <a:extLst>
              <a:ext uri="{FF2B5EF4-FFF2-40B4-BE49-F238E27FC236}">
                <a16:creationId xmlns:a16="http://schemas.microsoft.com/office/drawing/2014/main" id="{A99CE2B8-8E37-4C7D-866F-A9FF247B4E61}"/>
              </a:ext>
            </a:extLst>
          </p:cNvPr>
          <p:cNvSpPr/>
          <p:nvPr/>
        </p:nvSpPr>
        <p:spPr>
          <a:xfrm>
            <a:off x="1109348" y="552353"/>
            <a:ext cx="2608593" cy="91904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t>קידושין קנין, ולמה שלא יהא כמה קניינים יעילים</a:t>
            </a:r>
            <a:endParaRPr lang="en-IL" dirty="0"/>
          </a:p>
        </p:txBody>
      </p:sp>
      <p:cxnSp>
        <p:nvCxnSpPr>
          <p:cNvPr id="6" name="Straight Arrow Connector 5">
            <a:extLst>
              <a:ext uri="{FF2B5EF4-FFF2-40B4-BE49-F238E27FC236}">
                <a16:creationId xmlns:a16="http://schemas.microsoft.com/office/drawing/2014/main" id="{6E101DD6-1905-41C1-AB06-F7842B7B16B0}"/>
              </a:ext>
            </a:extLst>
          </p:cNvPr>
          <p:cNvCxnSpPr/>
          <p:nvPr/>
        </p:nvCxnSpPr>
        <p:spPr>
          <a:xfrm>
            <a:off x="2413645" y="1471395"/>
            <a:ext cx="1188256" cy="5662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5B7CF0A4-27B4-44FE-859B-5A0777FCC939}"/>
              </a:ext>
            </a:extLst>
          </p:cNvPr>
          <p:cNvCxnSpPr/>
          <p:nvPr/>
        </p:nvCxnSpPr>
        <p:spPr>
          <a:xfrm flipH="1">
            <a:off x="7106327" y="1564227"/>
            <a:ext cx="1030441" cy="6219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3086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ABBEE-FFEC-47AB-A60D-A5C596A0C93C}"/>
              </a:ext>
            </a:extLst>
          </p:cNvPr>
          <p:cNvSpPr>
            <a:spLocks noGrp="1"/>
          </p:cNvSpPr>
          <p:nvPr>
            <p:ph type="title"/>
          </p:nvPr>
        </p:nvSpPr>
        <p:spPr/>
        <p:txBody>
          <a:bodyPr/>
          <a:lstStyle/>
          <a:p>
            <a:pPr algn="r" rtl="1"/>
            <a:r>
              <a:rPr lang="he-IL" dirty="0"/>
              <a:t>רשב"א- למה אין ה"א של חזקה?</a:t>
            </a:r>
            <a:r>
              <a:rPr lang="en-US" dirty="0"/>
              <a:t> </a:t>
            </a:r>
            <a:endParaRPr lang="en-IL" dirty="0"/>
          </a:p>
        </p:txBody>
      </p:sp>
      <p:sp>
        <p:nvSpPr>
          <p:cNvPr id="3" name="Content Placeholder 2">
            <a:extLst>
              <a:ext uri="{FF2B5EF4-FFF2-40B4-BE49-F238E27FC236}">
                <a16:creationId xmlns:a16="http://schemas.microsoft.com/office/drawing/2014/main" id="{6A3389C1-83C2-485E-B6FF-C4F2EB029E67}"/>
              </a:ext>
            </a:extLst>
          </p:cNvPr>
          <p:cNvSpPr>
            <a:spLocks noGrp="1"/>
          </p:cNvSpPr>
          <p:nvPr>
            <p:ph idx="1"/>
          </p:nvPr>
        </p:nvSpPr>
        <p:spPr/>
        <p:txBody>
          <a:bodyPr>
            <a:normAutofit/>
          </a:bodyPr>
          <a:lstStyle/>
          <a:p>
            <a:pPr algn="r" rtl="1">
              <a:lnSpc>
                <a:spcPct val="115000"/>
              </a:lnSpc>
            </a:pPr>
            <a:r>
              <a:rPr lang="he-IL" sz="1800" dirty="0">
                <a:effectLst/>
                <a:latin typeface="Arial" panose="020B0604020202020204" pitchFamily="34" charset="0"/>
                <a:ea typeface="Arial" panose="020B0604020202020204" pitchFamily="34" charset="0"/>
              </a:rPr>
              <a:t>חידושי הרשב"א מסכת קידושין דף ג עמוד א</a:t>
            </a:r>
            <a:endParaRPr lang="en-IL" sz="1800" dirty="0">
              <a:effectLst/>
              <a:latin typeface="Arial" panose="020B0604020202020204" pitchFamily="34" charset="0"/>
              <a:ea typeface="Arial" panose="020B0604020202020204" pitchFamily="34" charset="0"/>
            </a:endParaRPr>
          </a:p>
          <a:p>
            <a:pPr algn="r" rtl="1">
              <a:lnSpc>
                <a:spcPct val="115000"/>
              </a:lnSpc>
            </a:pPr>
            <a:r>
              <a:rPr lang="he-IL" sz="1800" dirty="0">
                <a:effectLst/>
                <a:latin typeface="Arial" panose="020B0604020202020204" pitchFamily="34" charset="0"/>
                <a:ea typeface="Arial" panose="020B0604020202020204" pitchFamily="34" charset="0"/>
              </a:rPr>
              <a:t>למעוטי חליפין </a:t>
            </a:r>
            <a:r>
              <a:rPr lang="he-IL" sz="1800" dirty="0" err="1">
                <a:effectLst/>
                <a:latin typeface="Arial" panose="020B0604020202020204" pitchFamily="34" charset="0"/>
                <a:ea typeface="Arial" panose="020B0604020202020204" pitchFamily="34" charset="0"/>
              </a:rPr>
              <a:t>סד"א</a:t>
            </a:r>
            <a:r>
              <a:rPr lang="he-IL" sz="1800" dirty="0">
                <a:effectLst/>
                <a:latin typeface="Arial" panose="020B0604020202020204" pitchFamily="34" charset="0"/>
                <a:ea typeface="Arial" panose="020B0604020202020204" pitchFamily="34" charset="0"/>
              </a:rPr>
              <a:t> כיון </a:t>
            </a:r>
            <a:r>
              <a:rPr lang="he-IL" sz="1800" dirty="0" err="1">
                <a:effectLst/>
                <a:latin typeface="Arial" panose="020B0604020202020204" pitchFamily="34" charset="0"/>
                <a:ea typeface="Arial" panose="020B0604020202020204" pitchFamily="34" charset="0"/>
              </a:rPr>
              <a:t>דגמרינן</a:t>
            </a:r>
            <a:r>
              <a:rPr lang="he-IL" sz="1800" dirty="0">
                <a:effectLst/>
                <a:latin typeface="Arial" panose="020B0604020202020204" pitchFamily="34" charset="0"/>
                <a:ea typeface="Arial" panose="020B0604020202020204" pitchFamily="34" charset="0"/>
              </a:rPr>
              <a:t> משדה עפרון וכו' ואימא </a:t>
            </a:r>
            <a:r>
              <a:rPr lang="he-IL" sz="1800" dirty="0" err="1">
                <a:effectLst/>
                <a:latin typeface="Arial" panose="020B0604020202020204" pitchFamily="34" charset="0"/>
                <a:ea typeface="Arial" panose="020B0604020202020204" pitchFamily="34" charset="0"/>
              </a:rPr>
              <a:t>ה"נ</a:t>
            </a:r>
            <a:r>
              <a:rPr lang="he-IL" sz="1800" dirty="0">
                <a:effectLst/>
                <a:latin typeface="Arial" panose="020B0604020202020204" pitchFamily="34" charset="0"/>
                <a:ea typeface="Arial" panose="020B0604020202020204" pitchFamily="34" charset="0"/>
              </a:rPr>
              <a:t> חליפין </a:t>
            </a:r>
            <a:r>
              <a:rPr lang="he-IL" sz="1800" dirty="0" err="1">
                <a:effectLst/>
                <a:latin typeface="Arial" panose="020B0604020202020204" pitchFamily="34" charset="0"/>
                <a:ea typeface="Arial" panose="020B0604020202020204" pitchFamily="34" charset="0"/>
              </a:rPr>
              <a:t>איתנהו</a:t>
            </a:r>
            <a:r>
              <a:rPr lang="he-IL" sz="1800" dirty="0">
                <a:effectLst/>
                <a:latin typeface="Arial" panose="020B0604020202020204" pitchFamily="34" charset="0"/>
                <a:ea typeface="Arial" panose="020B0604020202020204" pitchFamily="34" charset="0"/>
              </a:rPr>
              <a:t> בפחות </a:t>
            </a:r>
            <a:r>
              <a:rPr lang="he-IL" sz="1800" dirty="0" err="1">
                <a:effectLst/>
                <a:latin typeface="Arial" panose="020B0604020202020204" pitchFamily="34" charset="0"/>
                <a:ea typeface="Arial" panose="020B0604020202020204" pitchFamily="34" charset="0"/>
              </a:rPr>
              <a:t>משו"פ</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כו</a:t>
            </a:r>
            <a:r>
              <a:rPr lang="he-IL" sz="1800" dirty="0">
                <a:effectLst/>
                <a:latin typeface="Arial" panose="020B0604020202020204" pitchFamily="34" charset="0"/>
                <a:ea typeface="Arial" panose="020B0604020202020204" pitchFamily="34" charset="0"/>
              </a:rPr>
              <a:t>'. הקשה </a:t>
            </a:r>
            <a:r>
              <a:rPr lang="he-IL" sz="1800" dirty="0" err="1">
                <a:effectLst/>
                <a:latin typeface="Arial" panose="020B0604020202020204" pitchFamily="34" charset="0"/>
                <a:ea typeface="Arial" panose="020B0604020202020204" pitchFamily="34" charset="0"/>
              </a:rPr>
              <a:t>הראב"ד</a:t>
            </a:r>
            <a:r>
              <a:rPr lang="he-IL" sz="1800" dirty="0">
                <a:effectLst/>
                <a:latin typeface="Arial" panose="020B0604020202020204" pitchFamily="34" charset="0"/>
                <a:ea typeface="Arial" panose="020B0604020202020204" pitchFamily="34" charset="0"/>
              </a:rPr>
              <a:t> ז"ל כיון </a:t>
            </a:r>
            <a:r>
              <a:rPr lang="he-IL" sz="1800" dirty="0" err="1">
                <a:effectLst/>
                <a:latin typeface="Arial" panose="020B0604020202020204" pitchFamily="34" charset="0"/>
                <a:ea typeface="Arial" panose="020B0604020202020204" pitchFamily="34" charset="0"/>
              </a:rPr>
              <a:t>דגמרינן</a:t>
            </a:r>
            <a:r>
              <a:rPr lang="he-IL" sz="1800" dirty="0">
                <a:effectLst/>
                <a:latin typeface="Arial" panose="020B0604020202020204" pitchFamily="34" charset="0"/>
                <a:ea typeface="Arial" panose="020B0604020202020204" pitchFamily="34" charset="0"/>
              </a:rPr>
              <a:t> משדה עפרון ושדה עפרון מקנה בחליפין אף על גב </a:t>
            </a:r>
            <a:r>
              <a:rPr lang="he-IL" sz="1800" dirty="0" err="1">
                <a:effectLst/>
                <a:latin typeface="Arial" panose="020B0604020202020204" pitchFamily="34" charset="0"/>
                <a:ea typeface="Arial" panose="020B0604020202020204" pitchFamily="34" charset="0"/>
              </a:rPr>
              <a:t>דאיתנהו</a:t>
            </a:r>
            <a:r>
              <a:rPr lang="he-IL" sz="1800" dirty="0">
                <a:effectLst/>
                <a:latin typeface="Arial" panose="020B0604020202020204" pitchFamily="34" charset="0"/>
                <a:ea typeface="Arial" panose="020B0604020202020204" pitchFamily="34" charset="0"/>
              </a:rPr>
              <a:t> בפחות </a:t>
            </a:r>
            <a:r>
              <a:rPr lang="he-IL" sz="1800" dirty="0" err="1">
                <a:effectLst/>
                <a:latin typeface="Arial" panose="020B0604020202020204" pitchFamily="34" charset="0"/>
                <a:ea typeface="Arial" panose="020B0604020202020204" pitchFamily="34" charset="0"/>
              </a:rPr>
              <a:t>משו"פ</a:t>
            </a:r>
            <a:r>
              <a:rPr lang="he-IL" sz="1800" dirty="0">
                <a:effectLst/>
                <a:latin typeface="Arial" panose="020B0604020202020204" pitchFamily="34" charset="0"/>
                <a:ea typeface="Arial" panose="020B0604020202020204" pitchFamily="34" charset="0"/>
              </a:rPr>
              <a:t> הו"ל </a:t>
            </a:r>
            <a:r>
              <a:rPr lang="he-IL" sz="1800" dirty="0" err="1">
                <a:effectLst/>
                <a:latin typeface="Arial" panose="020B0604020202020204" pitchFamily="34" charset="0"/>
                <a:ea typeface="Arial" panose="020B0604020202020204" pitchFamily="34" charset="0"/>
              </a:rPr>
              <a:t>למימר</a:t>
            </a:r>
            <a:r>
              <a:rPr lang="he-IL" sz="1800" dirty="0">
                <a:effectLst/>
                <a:latin typeface="Arial" panose="020B0604020202020204" pitchFamily="34" charset="0"/>
                <a:ea typeface="Arial" panose="020B0604020202020204" pitchFamily="34" charset="0"/>
              </a:rPr>
              <a:t> גבי </a:t>
            </a:r>
            <a:r>
              <a:rPr lang="he-IL" sz="1800" dirty="0" err="1">
                <a:effectLst/>
                <a:latin typeface="Arial" panose="020B0604020202020204" pitchFamily="34" charset="0"/>
                <a:ea typeface="Arial" panose="020B0604020202020204" pitchFamily="34" charset="0"/>
              </a:rPr>
              <a:t>אשה</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דליקנו</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דומיא</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דשטר</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דגמרינן</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מויצאה</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והיתה</a:t>
            </a:r>
            <a:r>
              <a:rPr lang="he-IL" sz="1800" dirty="0">
                <a:effectLst/>
                <a:latin typeface="Arial" panose="020B0604020202020204" pitchFamily="34" charset="0"/>
                <a:ea typeface="Arial" panose="020B0604020202020204" pitchFamily="34" charset="0"/>
              </a:rPr>
              <a:t> ולא </a:t>
            </a:r>
            <a:r>
              <a:rPr lang="he-IL" sz="1800" dirty="0" err="1">
                <a:effectLst/>
                <a:latin typeface="Arial" panose="020B0604020202020204" pitchFamily="34" charset="0"/>
                <a:ea typeface="Arial" panose="020B0604020202020204" pitchFamily="34" charset="0"/>
              </a:rPr>
              <a:t>אמרינן</a:t>
            </a:r>
            <a:r>
              <a:rPr lang="he-IL" sz="1800" dirty="0">
                <a:effectLst/>
                <a:latin typeface="Arial" panose="020B0604020202020204" pitchFamily="34" charset="0"/>
                <a:ea typeface="Arial" panose="020B0604020202020204" pitchFamily="34" charset="0"/>
              </a:rPr>
              <a:t> כיון דאיתיה בפחות </a:t>
            </a:r>
            <a:r>
              <a:rPr lang="he-IL" sz="1800" dirty="0" err="1">
                <a:effectLst/>
                <a:latin typeface="Arial" panose="020B0604020202020204" pitchFamily="34" charset="0"/>
                <a:ea typeface="Arial" panose="020B0604020202020204" pitchFamily="34" charset="0"/>
              </a:rPr>
              <a:t>משו"פ</a:t>
            </a:r>
            <a:r>
              <a:rPr lang="he-IL" sz="1800" dirty="0">
                <a:effectLst/>
                <a:latin typeface="Arial" panose="020B0604020202020204" pitchFamily="34" charset="0"/>
                <a:ea typeface="Arial" panose="020B0604020202020204" pitchFamily="34" charset="0"/>
              </a:rPr>
              <a:t> לא </a:t>
            </a:r>
            <a:r>
              <a:rPr lang="he-IL" sz="1800" dirty="0" err="1">
                <a:effectLst/>
                <a:latin typeface="Arial" panose="020B0604020202020204" pitchFamily="34" charset="0"/>
                <a:ea typeface="Arial" panose="020B0604020202020204" pitchFamily="34" charset="0"/>
              </a:rPr>
              <a:t>גמרינן</a:t>
            </a:r>
            <a:r>
              <a:rPr lang="he-IL" sz="1800" dirty="0">
                <a:effectLst/>
                <a:latin typeface="Arial" panose="020B0604020202020204" pitchFamily="34" charset="0"/>
                <a:ea typeface="Arial" panose="020B0604020202020204" pitchFamily="34" charset="0"/>
              </a:rPr>
              <a:t>, ותירץ </a:t>
            </a:r>
            <a:r>
              <a:rPr lang="he-IL" sz="1800" dirty="0" err="1">
                <a:effectLst/>
                <a:latin typeface="Arial" panose="020B0604020202020204" pitchFamily="34" charset="0"/>
                <a:ea typeface="Arial" panose="020B0604020202020204" pitchFamily="34" charset="0"/>
              </a:rPr>
              <a:t>דאנן</a:t>
            </a:r>
            <a:r>
              <a:rPr lang="he-IL" sz="1800" dirty="0">
                <a:effectLst/>
                <a:latin typeface="Arial" panose="020B0604020202020204" pitchFamily="34" charset="0"/>
                <a:ea typeface="Arial" panose="020B0604020202020204" pitchFamily="34" charset="0"/>
              </a:rPr>
              <a:t> לא </a:t>
            </a:r>
            <a:r>
              <a:rPr lang="he-IL" sz="1800" dirty="0" err="1">
                <a:effectLst/>
                <a:latin typeface="Arial" panose="020B0604020202020204" pitchFamily="34" charset="0"/>
                <a:ea typeface="Arial" panose="020B0604020202020204" pitchFamily="34" charset="0"/>
              </a:rPr>
              <a:t>גמרינן</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אשה</a:t>
            </a:r>
            <a:r>
              <a:rPr lang="he-IL" sz="1800" dirty="0">
                <a:effectLst/>
                <a:latin typeface="Arial" panose="020B0604020202020204" pitchFamily="34" charset="0"/>
                <a:ea typeface="Arial" panose="020B0604020202020204" pitchFamily="34" charset="0"/>
              </a:rPr>
              <a:t> משדה אלא </a:t>
            </a:r>
            <a:r>
              <a:rPr lang="he-IL" sz="1800" dirty="0" err="1">
                <a:effectLst/>
                <a:latin typeface="Arial" panose="020B0604020202020204" pitchFamily="34" charset="0"/>
                <a:ea typeface="Arial" panose="020B0604020202020204" pitchFamily="34" charset="0"/>
              </a:rPr>
              <a:t>מקיחה</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דכתיבא</a:t>
            </a:r>
            <a:r>
              <a:rPr lang="he-IL" sz="1800" dirty="0">
                <a:effectLst/>
                <a:latin typeface="Arial" panose="020B0604020202020204" pitchFamily="34" charset="0"/>
                <a:ea typeface="Arial" panose="020B0604020202020204" pitchFamily="34" charset="0"/>
              </a:rPr>
              <a:t> ביה </a:t>
            </a:r>
            <a:r>
              <a:rPr lang="he-IL" sz="1800" dirty="0" err="1">
                <a:effectLst/>
                <a:latin typeface="Arial" panose="020B0604020202020204" pitchFamily="34" charset="0"/>
                <a:ea typeface="Arial" panose="020B0604020202020204" pitchFamily="34" charset="0"/>
              </a:rPr>
              <a:t>וקיחה</a:t>
            </a:r>
            <a:r>
              <a:rPr lang="he-IL" sz="1800" dirty="0">
                <a:effectLst/>
                <a:latin typeface="Arial" panose="020B0604020202020204" pitchFamily="34" charset="0"/>
                <a:ea typeface="Arial" panose="020B0604020202020204" pitchFamily="34" charset="0"/>
              </a:rPr>
              <a:t> שבשדה עפרון בכסף היא ולא אשכחן ביה חליפין אבל שטר על </a:t>
            </a:r>
            <a:r>
              <a:rPr lang="he-IL" sz="1800" dirty="0" err="1">
                <a:effectLst/>
                <a:latin typeface="Arial" panose="020B0604020202020204" pitchFamily="34" charset="0"/>
                <a:ea typeface="Arial" panose="020B0604020202020204" pitchFamily="34" charset="0"/>
              </a:rPr>
              <a:t>כרחין</a:t>
            </a:r>
            <a:r>
              <a:rPr lang="he-IL" sz="1800" dirty="0">
                <a:effectLst/>
                <a:latin typeface="Arial" panose="020B0604020202020204" pitchFamily="34" charset="0"/>
                <a:ea typeface="Arial" panose="020B0604020202020204" pitchFamily="34" charset="0"/>
              </a:rPr>
              <a:t> כיון </a:t>
            </a:r>
            <a:r>
              <a:rPr lang="he-IL" sz="1800" dirty="0" err="1">
                <a:effectLst/>
                <a:latin typeface="Arial" panose="020B0604020202020204" pitchFamily="34" charset="0"/>
                <a:ea typeface="Arial" panose="020B0604020202020204" pitchFamily="34" charset="0"/>
              </a:rPr>
              <a:t>דכתיב</a:t>
            </a:r>
            <a:r>
              <a:rPr lang="he-IL" sz="1800" dirty="0">
                <a:effectLst/>
                <a:latin typeface="Arial" panose="020B0604020202020204" pitchFamily="34" charset="0"/>
                <a:ea typeface="Arial" panose="020B0604020202020204" pitchFamily="34" charset="0"/>
              </a:rPr>
              <a:t> ויצאה </a:t>
            </a:r>
            <a:r>
              <a:rPr lang="he-IL" sz="1800" dirty="0" err="1">
                <a:effectLst/>
                <a:latin typeface="Arial" panose="020B0604020202020204" pitchFamily="34" charset="0"/>
                <a:ea typeface="Arial" panose="020B0604020202020204" pitchFamily="34" charset="0"/>
              </a:rPr>
              <a:t>והיתה</a:t>
            </a:r>
            <a:r>
              <a:rPr lang="he-IL" sz="1800" dirty="0">
                <a:effectLst/>
                <a:latin typeface="Arial" panose="020B0604020202020204" pitchFamily="34" charset="0"/>
                <a:ea typeface="Arial" panose="020B0604020202020204" pitchFamily="34" charset="0"/>
              </a:rPr>
              <a:t> אף על גב דלית בי' </a:t>
            </a:r>
            <a:r>
              <a:rPr lang="he-IL" sz="1800" dirty="0" err="1">
                <a:effectLst/>
                <a:latin typeface="Arial" panose="020B0604020202020204" pitchFamily="34" charset="0"/>
                <a:ea typeface="Arial" panose="020B0604020202020204" pitchFamily="34" charset="0"/>
              </a:rPr>
              <a:t>שו"פ</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גמרינן</a:t>
            </a:r>
            <a:r>
              <a:rPr lang="he-IL" sz="1800" dirty="0">
                <a:effectLst/>
                <a:latin typeface="Arial" panose="020B0604020202020204" pitchFamily="34" charset="0"/>
                <a:ea typeface="Arial" panose="020B0604020202020204" pitchFamily="34" charset="0"/>
              </a:rPr>
              <a:t> ליה מיציאה כיון </a:t>
            </a:r>
            <a:r>
              <a:rPr lang="he-IL" sz="1800" dirty="0" err="1">
                <a:effectLst/>
                <a:latin typeface="Arial" panose="020B0604020202020204" pitchFamily="34" charset="0"/>
                <a:ea typeface="Arial" panose="020B0604020202020204" pitchFamily="34" charset="0"/>
              </a:rPr>
              <a:t>דיציאה</a:t>
            </a:r>
            <a:r>
              <a:rPr lang="he-IL" sz="1800" dirty="0">
                <a:effectLst/>
                <a:latin typeface="Arial" panose="020B0604020202020204" pitchFamily="34" charset="0"/>
                <a:ea typeface="Arial" panose="020B0604020202020204" pitchFamily="34" charset="0"/>
              </a:rPr>
              <a:t> אינה אלא בשטר, והיינו דלא </a:t>
            </a:r>
            <a:r>
              <a:rPr lang="he-IL" sz="1800" dirty="0" err="1">
                <a:effectLst/>
                <a:latin typeface="Arial" panose="020B0604020202020204" pitchFamily="34" charset="0"/>
                <a:ea typeface="Arial" panose="020B0604020202020204" pitchFamily="34" charset="0"/>
              </a:rPr>
              <a:t>גמרינן</a:t>
            </a:r>
            <a:r>
              <a:rPr lang="he-IL" sz="1800" dirty="0">
                <a:effectLst/>
                <a:latin typeface="Arial" panose="020B0604020202020204" pitchFamily="34" charset="0"/>
                <a:ea typeface="Arial" panose="020B0604020202020204" pitchFamily="34" charset="0"/>
              </a:rPr>
              <a:t> שטר משדה דהא לא </a:t>
            </a:r>
            <a:r>
              <a:rPr lang="he-IL" sz="1800" dirty="0" err="1">
                <a:effectLst/>
                <a:latin typeface="Arial" panose="020B0604020202020204" pitchFamily="34" charset="0"/>
                <a:ea typeface="Arial" panose="020B0604020202020204" pitchFamily="34" charset="0"/>
              </a:rPr>
              <a:t>חזינן</a:t>
            </a:r>
            <a:r>
              <a:rPr lang="he-IL" sz="1800" dirty="0">
                <a:effectLst/>
                <a:latin typeface="Arial" panose="020B0604020202020204" pitchFamily="34" charset="0"/>
                <a:ea typeface="Arial" panose="020B0604020202020204" pitchFamily="34" charset="0"/>
              </a:rPr>
              <a:t> שטר בשדה עפרון ואי </a:t>
            </a:r>
            <a:r>
              <a:rPr lang="he-IL" sz="1800" dirty="0" err="1">
                <a:effectLst/>
                <a:latin typeface="Arial" panose="020B0604020202020204" pitchFamily="34" charset="0"/>
                <a:ea typeface="Arial" panose="020B0604020202020204" pitchFamily="34" charset="0"/>
              </a:rPr>
              <a:t>גמרינן</a:t>
            </a:r>
            <a:r>
              <a:rPr lang="he-IL" sz="1800" dirty="0">
                <a:effectLst/>
                <a:latin typeface="Arial" panose="020B0604020202020204" pitchFamily="34" charset="0"/>
                <a:ea typeface="Arial" panose="020B0604020202020204" pitchFamily="34" charset="0"/>
              </a:rPr>
              <a:t> מיניה </a:t>
            </a:r>
            <a:r>
              <a:rPr lang="he-IL" sz="1800" dirty="0" err="1">
                <a:effectLst/>
                <a:latin typeface="Arial" panose="020B0604020202020204" pitchFamily="34" charset="0"/>
                <a:ea typeface="Arial" panose="020B0604020202020204" pitchFamily="34" charset="0"/>
              </a:rPr>
              <a:t>הוה</a:t>
            </a:r>
            <a:r>
              <a:rPr lang="he-IL" sz="1800" dirty="0">
                <a:effectLst/>
                <a:latin typeface="Arial" panose="020B0604020202020204" pitchFamily="34" charset="0"/>
                <a:ea typeface="Arial" panose="020B0604020202020204" pitchFamily="34" charset="0"/>
              </a:rPr>
              <a:t> אמרי' כיון </a:t>
            </a:r>
            <a:r>
              <a:rPr lang="he-IL" sz="1800" dirty="0" err="1">
                <a:effectLst/>
                <a:latin typeface="Arial" panose="020B0604020202020204" pitchFamily="34" charset="0"/>
                <a:ea typeface="Arial" panose="020B0604020202020204" pitchFamily="34" charset="0"/>
              </a:rPr>
              <a:t>דשטרא</a:t>
            </a:r>
            <a:r>
              <a:rPr lang="he-IL" sz="1800" dirty="0">
                <a:effectLst/>
                <a:latin typeface="Arial" panose="020B0604020202020204" pitchFamily="34" charset="0"/>
                <a:ea typeface="Arial" panose="020B0604020202020204" pitchFamily="34" charset="0"/>
              </a:rPr>
              <a:t> איתיה בפחות </a:t>
            </a:r>
            <a:r>
              <a:rPr lang="he-IL" sz="1800" dirty="0" err="1">
                <a:effectLst/>
                <a:latin typeface="Arial" panose="020B0604020202020204" pitchFamily="34" charset="0"/>
                <a:ea typeface="Arial" panose="020B0604020202020204" pitchFamily="34" charset="0"/>
              </a:rPr>
              <a:t>משו"פ</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אשה</a:t>
            </a:r>
            <a:r>
              <a:rPr lang="he-IL" sz="1800" dirty="0">
                <a:effectLst/>
                <a:latin typeface="Arial" panose="020B0604020202020204" pitchFamily="34" charset="0"/>
                <a:ea typeface="Arial" panose="020B0604020202020204" pitchFamily="34" charset="0"/>
              </a:rPr>
              <a:t> בפחות </a:t>
            </a:r>
            <a:r>
              <a:rPr lang="he-IL" sz="1800" dirty="0" err="1">
                <a:effectLst/>
                <a:latin typeface="Arial" panose="020B0604020202020204" pitchFamily="34" charset="0"/>
                <a:ea typeface="Arial" panose="020B0604020202020204" pitchFamily="34" charset="0"/>
              </a:rPr>
              <a:t>משו"פ</a:t>
            </a:r>
            <a:r>
              <a:rPr lang="he-IL" sz="1800" dirty="0">
                <a:effectLst/>
                <a:latin typeface="Arial" panose="020B0604020202020204" pitchFamily="34" charset="0"/>
                <a:ea typeface="Arial" panose="020B0604020202020204" pitchFamily="34" charset="0"/>
              </a:rPr>
              <a:t> לא </a:t>
            </a:r>
            <a:r>
              <a:rPr lang="he-IL" sz="1800" dirty="0" err="1">
                <a:effectLst/>
                <a:latin typeface="Arial" panose="020B0604020202020204" pitchFamily="34" charset="0"/>
                <a:ea typeface="Arial" panose="020B0604020202020204" pitchFamily="34" charset="0"/>
              </a:rPr>
              <a:t>מקניא</a:t>
            </a:r>
            <a:r>
              <a:rPr lang="he-IL" sz="1800" dirty="0">
                <a:effectLst/>
                <a:latin typeface="Arial" panose="020B0604020202020204" pitchFamily="34" charset="0"/>
                <a:ea typeface="Arial" panose="020B0604020202020204" pitchFamily="34" charset="0"/>
              </a:rPr>
              <a:t> נפשה, אלא </a:t>
            </a:r>
            <a:r>
              <a:rPr lang="he-IL" sz="1800" dirty="0" err="1">
                <a:effectLst/>
                <a:latin typeface="Arial" panose="020B0604020202020204" pitchFamily="34" charset="0"/>
                <a:ea typeface="Arial" panose="020B0604020202020204" pitchFamily="34" charset="0"/>
              </a:rPr>
              <a:t>אצטרכינן</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למילף</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מויצאה</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והיתה</a:t>
            </a:r>
            <a:r>
              <a:rPr lang="he-IL" sz="1800" dirty="0">
                <a:effectLst/>
                <a:latin typeface="Arial" panose="020B0604020202020204" pitchFamily="34" charset="0"/>
                <a:ea typeface="Arial" panose="020B0604020202020204" pitchFamily="34" charset="0"/>
              </a:rPr>
              <a:t>, ובתירוץ זה עלה לנו תירוץ גם למה שמקשים עוד למאי </a:t>
            </a:r>
            <a:r>
              <a:rPr lang="he-IL" sz="1800" dirty="0" err="1">
                <a:effectLst/>
                <a:latin typeface="Arial" panose="020B0604020202020204" pitchFamily="34" charset="0"/>
                <a:ea typeface="Arial" panose="020B0604020202020204" pitchFamily="34" charset="0"/>
              </a:rPr>
              <a:t>דאמרינן</a:t>
            </a:r>
            <a:r>
              <a:rPr lang="he-IL" sz="1800" dirty="0">
                <a:effectLst/>
                <a:latin typeface="Arial" panose="020B0604020202020204" pitchFamily="34" charset="0"/>
                <a:ea typeface="Arial" panose="020B0604020202020204" pitchFamily="34" charset="0"/>
              </a:rPr>
              <a:t> ואימא </a:t>
            </a:r>
            <a:r>
              <a:rPr lang="he-IL" sz="1800" dirty="0" err="1">
                <a:effectLst/>
                <a:latin typeface="Arial" panose="020B0604020202020204" pitchFamily="34" charset="0"/>
                <a:ea typeface="Arial" panose="020B0604020202020204" pitchFamily="34" charset="0"/>
              </a:rPr>
              <a:t>ה"נ</a:t>
            </a:r>
            <a:r>
              <a:rPr lang="he-IL" sz="1800" dirty="0">
                <a:effectLst/>
                <a:latin typeface="Arial" panose="020B0604020202020204" pitchFamily="34" charset="0"/>
                <a:ea typeface="Arial" panose="020B0604020202020204" pitchFamily="34" charset="0"/>
              </a:rPr>
              <a:t> א"כ </a:t>
            </a:r>
            <a:r>
              <a:rPr lang="he-IL" sz="1800" dirty="0" err="1">
                <a:effectLst/>
                <a:latin typeface="Arial" panose="020B0604020202020204" pitchFamily="34" charset="0"/>
                <a:ea typeface="Arial" panose="020B0604020202020204" pitchFamily="34" charset="0"/>
              </a:rPr>
              <a:t>ליקני</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אשה</a:t>
            </a:r>
            <a:r>
              <a:rPr lang="he-IL" sz="1800" dirty="0">
                <a:effectLst/>
                <a:latin typeface="Arial" panose="020B0604020202020204" pitchFamily="34" charset="0"/>
                <a:ea typeface="Arial" panose="020B0604020202020204" pitchFamily="34" charset="0"/>
              </a:rPr>
              <a:t> בחזקה </a:t>
            </a:r>
            <a:r>
              <a:rPr lang="he-IL" sz="1800" dirty="0" err="1">
                <a:effectLst/>
                <a:latin typeface="Arial" panose="020B0604020202020204" pitchFamily="34" charset="0"/>
                <a:ea typeface="Arial" panose="020B0604020202020204" pitchFamily="34" charset="0"/>
              </a:rPr>
              <a:t>דומיא</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דשדה</a:t>
            </a:r>
            <a:r>
              <a:rPr lang="he-IL" sz="1800" dirty="0">
                <a:effectLst/>
                <a:latin typeface="Arial" panose="020B0604020202020204" pitchFamily="34" charset="0"/>
                <a:ea typeface="Arial" panose="020B0604020202020204" pitchFamily="34" charset="0"/>
              </a:rPr>
              <a:t>, </a:t>
            </a:r>
            <a:r>
              <a:rPr lang="he-IL" sz="1800" b="1" dirty="0">
                <a:effectLst/>
                <a:latin typeface="Arial" panose="020B0604020202020204" pitchFamily="34" charset="0"/>
                <a:ea typeface="Arial" panose="020B0604020202020204" pitchFamily="34" charset="0"/>
              </a:rPr>
              <a:t>ויש מתרצים </a:t>
            </a:r>
            <a:r>
              <a:rPr lang="he-IL" sz="1800" b="1" dirty="0" err="1">
                <a:effectLst/>
                <a:latin typeface="Arial" panose="020B0604020202020204" pitchFamily="34" charset="0"/>
                <a:ea typeface="Arial" panose="020B0604020202020204" pitchFamily="34" charset="0"/>
              </a:rPr>
              <a:t>בקושיא</a:t>
            </a:r>
            <a:r>
              <a:rPr lang="he-IL" sz="1800" b="1" dirty="0">
                <a:effectLst/>
                <a:latin typeface="Arial" panose="020B0604020202020204" pitchFamily="34" charset="0"/>
                <a:ea typeface="Arial" panose="020B0604020202020204" pitchFamily="34" charset="0"/>
              </a:rPr>
              <a:t> זו דכיון שאין גופה קנוי לא </a:t>
            </a:r>
            <a:r>
              <a:rPr lang="he-IL" sz="1800" b="1" dirty="0" err="1">
                <a:effectLst/>
                <a:latin typeface="Arial" panose="020B0604020202020204" pitchFamily="34" charset="0"/>
                <a:ea typeface="Arial" panose="020B0604020202020204" pitchFamily="34" charset="0"/>
              </a:rPr>
              <a:t>שייכא</a:t>
            </a:r>
            <a:r>
              <a:rPr lang="he-IL" sz="1800" b="1" dirty="0">
                <a:effectLst/>
                <a:latin typeface="Arial" panose="020B0604020202020204" pitchFamily="34" charset="0"/>
                <a:ea typeface="Arial" panose="020B0604020202020204" pitchFamily="34" charset="0"/>
              </a:rPr>
              <a:t> בה חזקה, </a:t>
            </a:r>
            <a:r>
              <a:rPr lang="he-IL" sz="1800" b="1" dirty="0" err="1">
                <a:effectLst/>
                <a:latin typeface="Arial" panose="020B0604020202020204" pitchFamily="34" charset="0"/>
                <a:ea typeface="Arial" panose="020B0604020202020204" pitchFamily="34" charset="0"/>
              </a:rPr>
              <a:t>וקשיא</a:t>
            </a:r>
            <a:r>
              <a:rPr lang="he-IL" sz="1800" b="1" dirty="0">
                <a:effectLst/>
                <a:latin typeface="Arial" panose="020B0604020202020204" pitchFamily="34" charset="0"/>
                <a:ea typeface="Arial" panose="020B0604020202020204" pitchFamily="34" charset="0"/>
              </a:rPr>
              <a:t> לי דהא עבד כנעני עד שלא טבל אין גופו קנוי ולא קני ליה אלא למעשה ידיו </a:t>
            </a:r>
            <a:r>
              <a:rPr lang="he-IL" sz="1800" b="1" dirty="0" err="1">
                <a:effectLst/>
                <a:latin typeface="Arial" panose="020B0604020202020204" pitchFamily="34" charset="0"/>
                <a:ea typeface="Arial" panose="020B0604020202020204" pitchFamily="34" charset="0"/>
              </a:rPr>
              <a:t>ואפ"ה</a:t>
            </a:r>
            <a:r>
              <a:rPr lang="he-IL" sz="1800" b="1" dirty="0">
                <a:effectLst/>
                <a:latin typeface="Arial" panose="020B0604020202020204" pitchFamily="34" charset="0"/>
                <a:ea typeface="Arial" panose="020B0604020202020204" pitchFamily="34" charset="0"/>
              </a:rPr>
              <a:t> נקנה בחזקה, ושמא </a:t>
            </a:r>
            <a:r>
              <a:rPr lang="he-IL" sz="1800" b="1" dirty="0" err="1">
                <a:effectLst/>
                <a:latin typeface="Arial" panose="020B0604020202020204" pitchFamily="34" charset="0"/>
                <a:ea typeface="Arial" panose="020B0604020202020204" pitchFamily="34" charset="0"/>
              </a:rPr>
              <a:t>מכיון</a:t>
            </a:r>
            <a:r>
              <a:rPr lang="he-IL" sz="1800" b="1" dirty="0">
                <a:effectLst/>
                <a:latin typeface="Arial" panose="020B0604020202020204" pitchFamily="34" charset="0"/>
                <a:ea typeface="Arial" panose="020B0604020202020204" pitchFamily="34" charset="0"/>
              </a:rPr>
              <a:t> שע"י חזקה זו אפשר לבא לידי קנין הגוף שאם הטבילו לשם עבדות גופו קנוי לו חזקה נמי </a:t>
            </a:r>
            <a:r>
              <a:rPr lang="he-IL" sz="1800" b="1" dirty="0" err="1">
                <a:effectLst/>
                <a:latin typeface="Arial" panose="020B0604020202020204" pitchFamily="34" charset="0"/>
                <a:ea typeface="Arial" panose="020B0604020202020204" pitchFamily="34" charset="0"/>
              </a:rPr>
              <a:t>שייכא</a:t>
            </a:r>
            <a:r>
              <a:rPr lang="he-IL" sz="1800" b="1" dirty="0">
                <a:effectLst/>
                <a:latin typeface="Arial" panose="020B0604020202020204" pitchFamily="34" charset="0"/>
                <a:ea typeface="Arial" panose="020B0604020202020204" pitchFamily="34" charset="0"/>
              </a:rPr>
              <a:t> ביה </a:t>
            </a:r>
            <a:r>
              <a:rPr lang="he-IL" sz="1800" b="1" dirty="0" err="1">
                <a:effectLst/>
                <a:latin typeface="Arial" panose="020B0604020202020204" pitchFamily="34" charset="0"/>
                <a:ea typeface="Arial" panose="020B0604020202020204" pitchFamily="34" charset="0"/>
              </a:rPr>
              <a:t>משא"כ</a:t>
            </a:r>
            <a:r>
              <a:rPr lang="he-IL" sz="1800" b="1" dirty="0">
                <a:effectLst/>
                <a:latin typeface="Arial" panose="020B0604020202020204" pitchFamily="34" charset="0"/>
                <a:ea typeface="Arial" panose="020B0604020202020204" pitchFamily="34" charset="0"/>
              </a:rPr>
              <a:t> באשה </a:t>
            </a:r>
            <a:r>
              <a:rPr lang="he-IL" sz="1800" b="1" dirty="0" err="1">
                <a:effectLst/>
                <a:latin typeface="Arial" panose="020B0604020202020204" pitchFamily="34" charset="0"/>
                <a:ea typeface="Arial" panose="020B0604020202020204" pitchFamily="34" charset="0"/>
              </a:rPr>
              <a:t>דלעולם</a:t>
            </a:r>
            <a:r>
              <a:rPr lang="he-IL" sz="1800" b="1" dirty="0">
                <a:effectLst/>
                <a:latin typeface="Arial" panose="020B0604020202020204" pitchFamily="34" charset="0"/>
                <a:ea typeface="Arial" panose="020B0604020202020204" pitchFamily="34" charset="0"/>
              </a:rPr>
              <a:t> אין גופה קנוי לו.</a:t>
            </a:r>
            <a:endParaRPr lang="en-IL" sz="1800" b="1" dirty="0">
              <a:effectLst/>
              <a:latin typeface="Arial" panose="020B0604020202020204" pitchFamily="34" charset="0"/>
              <a:ea typeface="Arial" panose="020B0604020202020204" pitchFamily="34" charset="0"/>
            </a:endParaRPr>
          </a:p>
          <a:p>
            <a:pPr algn="r" rtl="1">
              <a:lnSpc>
                <a:spcPct val="115000"/>
              </a:lnSpc>
            </a:pPr>
            <a:endParaRPr lang="en-IL" sz="1800" dirty="0">
              <a:effectLst/>
              <a:latin typeface="Arial" panose="020B0604020202020204" pitchFamily="34" charset="0"/>
              <a:ea typeface="Arial" panose="020B0604020202020204" pitchFamily="34" charset="0"/>
            </a:endParaRPr>
          </a:p>
          <a:p>
            <a:pPr marL="0" indent="0" algn="r" rtl="1">
              <a:buNone/>
            </a:pPr>
            <a:endParaRPr lang="en-IL" dirty="0"/>
          </a:p>
        </p:txBody>
      </p:sp>
    </p:spTree>
    <p:extLst>
      <p:ext uri="{BB962C8B-B14F-4D97-AF65-F5344CB8AC3E}">
        <p14:creationId xmlns:p14="http://schemas.microsoft.com/office/powerpoint/2010/main" val="968231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7096</TotalTime>
  <Words>3743</Words>
  <Application>Microsoft Office PowerPoint</Application>
  <PresentationFormat>Widescreen</PresentationFormat>
  <Paragraphs>185</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קידושי חליפין</vt:lpstr>
      <vt:lpstr>המקדש בחליפין</vt:lpstr>
      <vt:lpstr>PowerPoint Presentation</vt:lpstr>
      <vt:lpstr>תוס- חליפין אינו קנין כסף, ולכן לאו בכלל קידושי כסף</vt:lpstr>
      <vt:lpstr>רמב"ן- חליפין אינו קיחה\כסף</vt:lpstr>
      <vt:lpstr>PowerPoint Presentation</vt:lpstr>
      <vt:lpstr>PowerPoint Presentation</vt:lpstr>
      <vt:lpstr>PowerPoint Presentation</vt:lpstr>
      <vt:lpstr>רשב"א- למה אין ה"א של חזקה? </vt:lpstr>
      <vt:lpstr>רשב"א- הוקשו קנייני אישות לקצת קנייני שדה</vt:lpstr>
      <vt:lpstr>רשב"א- חליפין פסולין שאינם קנין חשוב ומכובד</vt:lpstr>
      <vt:lpstr>(רשב"א – חליפין בשדה אפרון\עכו"ם? )</vt:lpstr>
      <vt:lpstr>PowerPoint Presentation</vt:lpstr>
      <vt:lpstr>למה אין קידושי חליפין?</vt:lpstr>
      <vt:lpstr>רש"י- גנאי, ולכן בטל מתורת קידושין</vt:lpstr>
      <vt:lpstr>תוס רא"ש- בטלה דעתה עצל כל אדם</vt:lpstr>
      <vt:lpstr>למה אין קידושי חליפין?</vt:lpstr>
      <vt:lpstr>PowerPoint Presentation</vt:lpstr>
      <vt:lpstr>PowerPoint Presentation</vt:lpstr>
      <vt:lpstr>תוס רי"ד- אין התחייבות לקידושין יוצר אישות</vt:lpstr>
      <vt:lpstr>למה אין קידושי חליפין?</vt:lpstr>
      <vt:lpstr>PowerPoint Presentation</vt:lpstr>
      <vt:lpstr>מתנה על מנת להחזיר</vt:lpstr>
      <vt:lpstr>PowerPoint Presentation</vt:lpstr>
      <vt:lpstr>PowerPoint Presentation</vt:lpstr>
      <vt:lpstr>רמב"ם</vt:lpstr>
      <vt:lpstr>Why doesn’t חליפין work? </vt:lpstr>
      <vt:lpstr>תוס רי"ד- אין התחייבות לקידושין יוצר אישות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קידושי חליפין</dc:title>
  <dc:creator>Avigdor Rosensweig</dc:creator>
  <cp:lastModifiedBy>Avigdor Rosensweig</cp:lastModifiedBy>
  <cp:revision>12</cp:revision>
  <dcterms:created xsi:type="dcterms:W3CDTF">2020-10-08T16:38:39Z</dcterms:created>
  <dcterms:modified xsi:type="dcterms:W3CDTF">2020-10-21T16:17:31Z</dcterms:modified>
</cp:coreProperties>
</file>