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86" r:id="rId5"/>
    <p:sldId id="285" r:id="rId6"/>
    <p:sldId id="283" r:id="rId7"/>
    <p:sldId id="259" r:id="rId8"/>
    <p:sldId id="258" r:id="rId9"/>
    <p:sldId id="261" r:id="rId10"/>
    <p:sldId id="262" r:id="rId11"/>
    <p:sldId id="263" r:id="rId12"/>
    <p:sldId id="265" r:id="rId13"/>
    <p:sldId id="287" r:id="rId14"/>
    <p:sldId id="284" r:id="rId15"/>
    <p:sldId id="290" r:id="rId16"/>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843877-5446-473D-BF1F-75352B8C48BB}" v="981" dt="2020-09-05T19:24:40.3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6" autoAdjust="0"/>
    <p:restoredTop sz="94660"/>
  </p:normalViewPr>
  <p:slideViewPr>
    <p:cSldViewPr snapToGrid="0">
      <p:cViewPr varScale="1">
        <p:scale>
          <a:sx n="100" d="100"/>
          <a:sy n="100" d="100"/>
        </p:scale>
        <p:origin x="39"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2C843877-5446-473D-BF1F-75352B8C48BB}"/>
    <pc:docChg chg="undo custSel addSld delSld modSld sldOrd">
      <pc:chgData name="Avigdor Rosensweig" userId="2c23bf757acee734" providerId="LiveId" clId="{2C843877-5446-473D-BF1F-75352B8C48BB}" dt="2020-09-06T18:33:17.508" v="1350" actId="2696"/>
      <pc:docMkLst>
        <pc:docMk/>
      </pc:docMkLst>
      <pc:sldChg chg="modSp mod">
        <pc:chgData name="Avigdor Rosensweig" userId="2c23bf757acee734" providerId="LiveId" clId="{2C843877-5446-473D-BF1F-75352B8C48BB}" dt="2020-09-04T08:40:26.807" v="879" actId="113"/>
        <pc:sldMkLst>
          <pc:docMk/>
          <pc:sldMk cId="2420541489" sldId="257"/>
        </pc:sldMkLst>
        <pc:spChg chg="mod">
          <ac:chgData name="Avigdor Rosensweig" userId="2c23bf757acee734" providerId="LiveId" clId="{2C843877-5446-473D-BF1F-75352B8C48BB}" dt="2020-09-04T08:40:26.807" v="879" actId="113"/>
          <ac:spMkLst>
            <pc:docMk/>
            <pc:sldMk cId="2420541489" sldId="257"/>
            <ac:spMk id="3" creationId="{EC1EEE56-9C1C-44A1-B1F2-14450AABAC20}"/>
          </ac:spMkLst>
        </pc:spChg>
      </pc:sldChg>
      <pc:sldChg chg="modSp mod">
        <pc:chgData name="Avigdor Rosensweig" userId="2c23bf757acee734" providerId="LiveId" clId="{2C843877-5446-473D-BF1F-75352B8C48BB}" dt="2020-09-04T08:19:27.646" v="878" actId="20577"/>
        <pc:sldMkLst>
          <pc:docMk/>
          <pc:sldMk cId="3609238014" sldId="259"/>
        </pc:sldMkLst>
        <pc:spChg chg="mod">
          <ac:chgData name="Avigdor Rosensweig" userId="2c23bf757acee734" providerId="LiveId" clId="{2C843877-5446-473D-BF1F-75352B8C48BB}" dt="2020-09-04T08:19:27.646" v="878" actId="20577"/>
          <ac:spMkLst>
            <pc:docMk/>
            <pc:sldMk cId="3609238014" sldId="259"/>
            <ac:spMk id="2" creationId="{6F65B292-F643-4B72-A2F1-C96FDB962092}"/>
          </ac:spMkLst>
        </pc:spChg>
      </pc:sldChg>
      <pc:sldChg chg="modSp">
        <pc:chgData name="Avigdor Rosensweig" userId="2c23bf757acee734" providerId="LiveId" clId="{2C843877-5446-473D-BF1F-75352B8C48BB}" dt="2020-09-04T08:12:18.187" v="558" actId="20577"/>
        <pc:sldMkLst>
          <pc:docMk/>
          <pc:sldMk cId="421312700" sldId="260"/>
        </pc:sldMkLst>
        <pc:graphicFrameChg chg="mod">
          <ac:chgData name="Avigdor Rosensweig" userId="2c23bf757acee734" providerId="LiveId" clId="{2C843877-5446-473D-BF1F-75352B8C48BB}" dt="2020-09-04T08:12:18.187" v="558" actId="20577"/>
          <ac:graphicFrameMkLst>
            <pc:docMk/>
            <pc:sldMk cId="421312700" sldId="260"/>
            <ac:graphicFrameMk id="4" creationId="{7012B74B-16A9-4097-AEA2-57015155144E}"/>
          </ac:graphicFrameMkLst>
        </pc:graphicFrameChg>
      </pc:sldChg>
      <pc:sldChg chg="modSp mod">
        <pc:chgData name="Avigdor Rosensweig" userId="2c23bf757acee734" providerId="LiveId" clId="{2C843877-5446-473D-BF1F-75352B8C48BB}" dt="2020-09-04T09:19:19.330" v="1091" actId="113"/>
        <pc:sldMkLst>
          <pc:docMk/>
          <pc:sldMk cId="4234356805" sldId="262"/>
        </pc:sldMkLst>
        <pc:spChg chg="mod">
          <ac:chgData name="Avigdor Rosensweig" userId="2c23bf757acee734" providerId="LiveId" clId="{2C843877-5446-473D-BF1F-75352B8C48BB}" dt="2020-09-04T09:19:19.330" v="1091" actId="113"/>
          <ac:spMkLst>
            <pc:docMk/>
            <pc:sldMk cId="4234356805" sldId="262"/>
            <ac:spMk id="3" creationId="{00BE3690-D8C4-4FB0-AA61-80F4FEBCC380}"/>
          </ac:spMkLst>
        </pc:spChg>
      </pc:sldChg>
      <pc:sldChg chg="modSp">
        <pc:chgData name="Avigdor Rosensweig" userId="2c23bf757acee734" providerId="LiveId" clId="{2C843877-5446-473D-BF1F-75352B8C48BB}" dt="2020-09-04T09:21:54.909" v="1114" actId="20577"/>
        <pc:sldMkLst>
          <pc:docMk/>
          <pc:sldMk cId="1909713670" sldId="263"/>
        </pc:sldMkLst>
        <pc:graphicFrameChg chg="mod">
          <ac:chgData name="Avigdor Rosensweig" userId="2c23bf757acee734" providerId="LiveId" clId="{2C843877-5446-473D-BF1F-75352B8C48BB}" dt="2020-09-04T09:21:54.909" v="1114" actId="20577"/>
          <ac:graphicFrameMkLst>
            <pc:docMk/>
            <pc:sldMk cId="1909713670" sldId="263"/>
            <ac:graphicFrameMk id="4" creationId="{E7532192-98CD-45C8-AFE1-71B38E50FB85}"/>
          </ac:graphicFrameMkLst>
        </pc:graphicFrameChg>
      </pc:sldChg>
      <pc:sldChg chg="modSp del mod ord">
        <pc:chgData name="Avigdor Rosensweig" userId="2c23bf757acee734" providerId="LiveId" clId="{2C843877-5446-473D-BF1F-75352B8C48BB}" dt="2020-09-06T18:33:17.508" v="1350" actId="2696"/>
        <pc:sldMkLst>
          <pc:docMk/>
          <pc:sldMk cId="3267338954" sldId="264"/>
        </pc:sldMkLst>
        <pc:spChg chg="mod">
          <ac:chgData name="Avigdor Rosensweig" userId="2c23bf757acee734" providerId="LiveId" clId="{2C843877-5446-473D-BF1F-75352B8C48BB}" dt="2020-09-03T13:52:54.774" v="100" actId="6549"/>
          <ac:spMkLst>
            <pc:docMk/>
            <pc:sldMk cId="3267338954" sldId="264"/>
            <ac:spMk id="2" creationId="{52193205-0EC3-4A35-BCA7-2A366E86903B}"/>
          </ac:spMkLst>
        </pc:spChg>
      </pc:sldChg>
      <pc:sldChg chg="modSp mod">
        <pc:chgData name="Avigdor Rosensweig" userId="2c23bf757acee734" providerId="LiveId" clId="{2C843877-5446-473D-BF1F-75352B8C48BB}" dt="2020-09-04T09:29:18.318" v="1115" actId="20577"/>
        <pc:sldMkLst>
          <pc:docMk/>
          <pc:sldMk cId="1035465508" sldId="265"/>
        </pc:sldMkLst>
        <pc:spChg chg="mod">
          <ac:chgData name="Avigdor Rosensweig" userId="2c23bf757acee734" providerId="LiveId" clId="{2C843877-5446-473D-BF1F-75352B8C48BB}" dt="2020-09-04T09:29:18.318" v="1115" actId="20577"/>
          <ac:spMkLst>
            <pc:docMk/>
            <pc:sldMk cId="1035465508" sldId="265"/>
            <ac:spMk id="2" creationId="{6A774642-FA7A-4222-BCD4-EF8B66A89AA4}"/>
          </ac:spMkLst>
        </pc:spChg>
        <pc:spChg chg="mod">
          <ac:chgData name="Avigdor Rosensweig" userId="2c23bf757acee734" providerId="LiveId" clId="{2C843877-5446-473D-BF1F-75352B8C48BB}" dt="2020-09-03T14:27:47.605" v="211" actId="27636"/>
          <ac:spMkLst>
            <pc:docMk/>
            <pc:sldMk cId="1035465508" sldId="265"/>
            <ac:spMk id="3" creationId="{A9272581-43A1-44BB-A2F9-996528885B95}"/>
          </ac:spMkLst>
        </pc:spChg>
      </pc:sldChg>
      <pc:sldChg chg="del">
        <pc:chgData name="Avigdor Rosensweig" userId="2c23bf757acee734" providerId="LiveId" clId="{2C843877-5446-473D-BF1F-75352B8C48BB}" dt="2020-09-06T18:33:17.508" v="1350" actId="2696"/>
        <pc:sldMkLst>
          <pc:docMk/>
          <pc:sldMk cId="4055025755" sldId="266"/>
        </pc:sldMkLst>
      </pc:sldChg>
      <pc:sldChg chg="del">
        <pc:chgData name="Avigdor Rosensweig" userId="2c23bf757acee734" providerId="LiveId" clId="{2C843877-5446-473D-BF1F-75352B8C48BB}" dt="2020-09-06T18:33:17.508" v="1350" actId="2696"/>
        <pc:sldMkLst>
          <pc:docMk/>
          <pc:sldMk cId="1717625069" sldId="267"/>
        </pc:sldMkLst>
      </pc:sldChg>
      <pc:sldChg chg="del">
        <pc:chgData name="Avigdor Rosensweig" userId="2c23bf757acee734" providerId="LiveId" clId="{2C843877-5446-473D-BF1F-75352B8C48BB}" dt="2020-09-06T18:33:17.508" v="1350" actId="2696"/>
        <pc:sldMkLst>
          <pc:docMk/>
          <pc:sldMk cId="3381070158" sldId="268"/>
        </pc:sldMkLst>
      </pc:sldChg>
      <pc:sldChg chg="del">
        <pc:chgData name="Avigdor Rosensweig" userId="2c23bf757acee734" providerId="LiveId" clId="{2C843877-5446-473D-BF1F-75352B8C48BB}" dt="2020-09-06T18:33:17.508" v="1350" actId="2696"/>
        <pc:sldMkLst>
          <pc:docMk/>
          <pc:sldMk cId="2533819914" sldId="269"/>
        </pc:sldMkLst>
      </pc:sldChg>
      <pc:sldChg chg="del">
        <pc:chgData name="Avigdor Rosensweig" userId="2c23bf757acee734" providerId="LiveId" clId="{2C843877-5446-473D-BF1F-75352B8C48BB}" dt="2020-09-06T18:33:17.508" v="1350" actId="2696"/>
        <pc:sldMkLst>
          <pc:docMk/>
          <pc:sldMk cId="970353898" sldId="270"/>
        </pc:sldMkLst>
      </pc:sldChg>
      <pc:sldChg chg="del">
        <pc:chgData name="Avigdor Rosensweig" userId="2c23bf757acee734" providerId="LiveId" clId="{2C843877-5446-473D-BF1F-75352B8C48BB}" dt="2020-09-06T18:33:17.508" v="1350" actId="2696"/>
        <pc:sldMkLst>
          <pc:docMk/>
          <pc:sldMk cId="2547403187" sldId="271"/>
        </pc:sldMkLst>
      </pc:sldChg>
      <pc:sldChg chg="del">
        <pc:chgData name="Avigdor Rosensweig" userId="2c23bf757acee734" providerId="LiveId" clId="{2C843877-5446-473D-BF1F-75352B8C48BB}" dt="2020-09-06T18:33:17.508" v="1350" actId="2696"/>
        <pc:sldMkLst>
          <pc:docMk/>
          <pc:sldMk cId="686203712" sldId="272"/>
        </pc:sldMkLst>
      </pc:sldChg>
      <pc:sldChg chg="del">
        <pc:chgData name="Avigdor Rosensweig" userId="2c23bf757acee734" providerId="LiveId" clId="{2C843877-5446-473D-BF1F-75352B8C48BB}" dt="2020-09-06T18:33:17.508" v="1350" actId="2696"/>
        <pc:sldMkLst>
          <pc:docMk/>
          <pc:sldMk cId="3105641078" sldId="273"/>
        </pc:sldMkLst>
      </pc:sldChg>
      <pc:sldChg chg="del">
        <pc:chgData name="Avigdor Rosensweig" userId="2c23bf757acee734" providerId="LiveId" clId="{2C843877-5446-473D-BF1F-75352B8C48BB}" dt="2020-09-06T18:33:17.508" v="1350" actId="2696"/>
        <pc:sldMkLst>
          <pc:docMk/>
          <pc:sldMk cId="2647104463" sldId="274"/>
        </pc:sldMkLst>
      </pc:sldChg>
      <pc:sldChg chg="del">
        <pc:chgData name="Avigdor Rosensweig" userId="2c23bf757acee734" providerId="LiveId" clId="{2C843877-5446-473D-BF1F-75352B8C48BB}" dt="2020-09-06T18:33:17.508" v="1350" actId="2696"/>
        <pc:sldMkLst>
          <pc:docMk/>
          <pc:sldMk cId="3818798088" sldId="275"/>
        </pc:sldMkLst>
      </pc:sldChg>
      <pc:sldChg chg="del">
        <pc:chgData name="Avigdor Rosensweig" userId="2c23bf757acee734" providerId="LiveId" clId="{2C843877-5446-473D-BF1F-75352B8C48BB}" dt="2020-09-06T18:33:17.508" v="1350" actId="2696"/>
        <pc:sldMkLst>
          <pc:docMk/>
          <pc:sldMk cId="1036146541" sldId="276"/>
        </pc:sldMkLst>
      </pc:sldChg>
      <pc:sldChg chg="del">
        <pc:chgData name="Avigdor Rosensweig" userId="2c23bf757acee734" providerId="LiveId" clId="{2C843877-5446-473D-BF1F-75352B8C48BB}" dt="2020-09-06T18:33:17.508" v="1350" actId="2696"/>
        <pc:sldMkLst>
          <pc:docMk/>
          <pc:sldMk cId="690866200" sldId="277"/>
        </pc:sldMkLst>
      </pc:sldChg>
      <pc:sldChg chg="del">
        <pc:chgData name="Avigdor Rosensweig" userId="2c23bf757acee734" providerId="LiveId" clId="{2C843877-5446-473D-BF1F-75352B8C48BB}" dt="2020-09-06T18:33:17.508" v="1350" actId="2696"/>
        <pc:sldMkLst>
          <pc:docMk/>
          <pc:sldMk cId="2583885550" sldId="278"/>
        </pc:sldMkLst>
      </pc:sldChg>
      <pc:sldChg chg="del">
        <pc:chgData name="Avigdor Rosensweig" userId="2c23bf757acee734" providerId="LiveId" clId="{2C843877-5446-473D-BF1F-75352B8C48BB}" dt="2020-09-06T18:33:17.508" v="1350" actId="2696"/>
        <pc:sldMkLst>
          <pc:docMk/>
          <pc:sldMk cId="1724446088" sldId="279"/>
        </pc:sldMkLst>
      </pc:sldChg>
      <pc:sldChg chg="del">
        <pc:chgData name="Avigdor Rosensweig" userId="2c23bf757acee734" providerId="LiveId" clId="{2C843877-5446-473D-BF1F-75352B8C48BB}" dt="2020-09-06T18:33:17.508" v="1350" actId="2696"/>
        <pc:sldMkLst>
          <pc:docMk/>
          <pc:sldMk cId="1286870533" sldId="280"/>
        </pc:sldMkLst>
      </pc:sldChg>
      <pc:sldChg chg="del">
        <pc:chgData name="Avigdor Rosensweig" userId="2c23bf757acee734" providerId="LiveId" clId="{2C843877-5446-473D-BF1F-75352B8C48BB}" dt="2020-09-06T18:33:17.508" v="1350" actId="2696"/>
        <pc:sldMkLst>
          <pc:docMk/>
          <pc:sldMk cId="2808984715" sldId="281"/>
        </pc:sldMkLst>
      </pc:sldChg>
      <pc:sldChg chg="del">
        <pc:chgData name="Avigdor Rosensweig" userId="2c23bf757acee734" providerId="LiveId" clId="{2C843877-5446-473D-BF1F-75352B8C48BB}" dt="2020-09-06T18:33:17.508" v="1350" actId="2696"/>
        <pc:sldMkLst>
          <pc:docMk/>
          <pc:sldMk cId="553187298" sldId="282"/>
        </pc:sldMkLst>
      </pc:sldChg>
      <pc:sldChg chg="delSp modSp add mod">
        <pc:chgData name="Avigdor Rosensweig" userId="2c23bf757acee734" providerId="LiveId" clId="{2C843877-5446-473D-BF1F-75352B8C48BB}" dt="2020-09-04T08:59:24.795" v="1089" actId="20577"/>
        <pc:sldMkLst>
          <pc:docMk/>
          <pc:sldMk cId="93334225" sldId="283"/>
        </pc:sldMkLst>
        <pc:spChg chg="del">
          <ac:chgData name="Avigdor Rosensweig" userId="2c23bf757acee734" providerId="LiveId" clId="{2C843877-5446-473D-BF1F-75352B8C48BB}" dt="2020-09-03T13:27:56.701" v="86" actId="478"/>
          <ac:spMkLst>
            <pc:docMk/>
            <pc:sldMk cId="93334225" sldId="283"/>
            <ac:spMk id="2" creationId="{72B60D31-EAF1-4F33-88BB-BF7ADB614A23}"/>
          </ac:spMkLst>
        </pc:spChg>
        <pc:graphicFrameChg chg="mod">
          <ac:chgData name="Avigdor Rosensweig" userId="2c23bf757acee734" providerId="LiveId" clId="{2C843877-5446-473D-BF1F-75352B8C48BB}" dt="2020-09-04T08:59:24.795" v="1089" actId="20577"/>
          <ac:graphicFrameMkLst>
            <pc:docMk/>
            <pc:sldMk cId="93334225" sldId="283"/>
            <ac:graphicFrameMk id="4" creationId="{7012B74B-16A9-4097-AEA2-57015155144E}"/>
          </ac:graphicFrameMkLst>
        </pc:graphicFrameChg>
      </pc:sldChg>
      <pc:sldChg chg="addSp delSp modSp new mod">
        <pc:chgData name="Avigdor Rosensweig" userId="2c23bf757acee734" providerId="LiveId" clId="{2C843877-5446-473D-BF1F-75352B8C48BB}" dt="2020-09-03T14:30:37.369" v="543" actId="948"/>
        <pc:sldMkLst>
          <pc:docMk/>
          <pc:sldMk cId="3060374927" sldId="284"/>
        </pc:sldMkLst>
        <pc:spChg chg="mod">
          <ac:chgData name="Avigdor Rosensweig" userId="2c23bf757acee734" providerId="LiveId" clId="{2C843877-5446-473D-BF1F-75352B8C48BB}" dt="2020-09-03T14:30:37.369" v="543" actId="948"/>
          <ac:spMkLst>
            <pc:docMk/>
            <pc:sldMk cId="3060374927" sldId="284"/>
            <ac:spMk id="2" creationId="{A4D9FC02-AC60-4B63-B6DF-EA2E64380C8B}"/>
          </ac:spMkLst>
        </pc:spChg>
        <pc:spChg chg="del">
          <ac:chgData name="Avigdor Rosensweig" userId="2c23bf757acee734" providerId="LiveId" clId="{2C843877-5446-473D-BF1F-75352B8C48BB}" dt="2020-09-03T14:28:12.269" v="255" actId="1032"/>
          <ac:spMkLst>
            <pc:docMk/>
            <pc:sldMk cId="3060374927" sldId="284"/>
            <ac:spMk id="3" creationId="{D1511A4A-08B5-470D-85AC-436619514F89}"/>
          </ac:spMkLst>
        </pc:spChg>
        <pc:graphicFrameChg chg="add mod modGraphic">
          <ac:chgData name="Avigdor Rosensweig" userId="2c23bf757acee734" providerId="LiveId" clId="{2C843877-5446-473D-BF1F-75352B8C48BB}" dt="2020-09-03T14:30:27.557" v="527" actId="20577"/>
          <ac:graphicFrameMkLst>
            <pc:docMk/>
            <pc:sldMk cId="3060374927" sldId="284"/>
            <ac:graphicFrameMk id="4" creationId="{C510B820-C91A-4C89-8D4D-2C0735C399EA}"/>
          </ac:graphicFrameMkLst>
        </pc:graphicFrameChg>
      </pc:sldChg>
      <pc:sldChg chg="modSp add">
        <pc:chgData name="Avigdor Rosensweig" userId="2c23bf757acee734" providerId="LiveId" clId="{2C843877-5446-473D-BF1F-75352B8C48BB}" dt="2020-09-04T08:56:53.330" v="1062" actId="20577"/>
        <pc:sldMkLst>
          <pc:docMk/>
          <pc:sldMk cId="2197725605" sldId="285"/>
        </pc:sldMkLst>
        <pc:graphicFrameChg chg="mod">
          <ac:chgData name="Avigdor Rosensweig" userId="2c23bf757acee734" providerId="LiveId" clId="{2C843877-5446-473D-BF1F-75352B8C48BB}" dt="2020-09-04T08:56:53.330" v="1062" actId="20577"/>
          <ac:graphicFrameMkLst>
            <pc:docMk/>
            <pc:sldMk cId="2197725605" sldId="285"/>
            <ac:graphicFrameMk id="4" creationId="{7012B74B-16A9-4097-AEA2-57015155144E}"/>
          </ac:graphicFrameMkLst>
        </pc:graphicFrameChg>
      </pc:sldChg>
      <pc:sldChg chg="modSp add">
        <pc:chgData name="Avigdor Rosensweig" userId="2c23bf757acee734" providerId="LiveId" clId="{2C843877-5446-473D-BF1F-75352B8C48BB}" dt="2020-09-04T08:52:51.319" v="1031" actId="20577"/>
        <pc:sldMkLst>
          <pc:docMk/>
          <pc:sldMk cId="3500314276" sldId="286"/>
        </pc:sldMkLst>
        <pc:graphicFrameChg chg="mod">
          <ac:chgData name="Avigdor Rosensweig" userId="2c23bf757acee734" providerId="LiveId" clId="{2C843877-5446-473D-BF1F-75352B8C48BB}" dt="2020-09-04T08:52:51.319" v="1031" actId="20577"/>
          <ac:graphicFrameMkLst>
            <pc:docMk/>
            <pc:sldMk cId="3500314276" sldId="286"/>
            <ac:graphicFrameMk id="4" creationId="{7012B74B-16A9-4097-AEA2-57015155144E}"/>
          </ac:graphicFrameMkLst>
        </pc:graphicFrameChg>
      </pc:sldChg>
      <pc:sldChg chg="add del">
        <pc:chgData name="Avigdor Rosensweig" userId="2c23bf757acee734" providerId="LiveId" clId="{2C843877-5446-473D-BF1F-75352B8C48BB}" dt="2020-09-04T08:47:01.754" v="881"/>
        <pc:sldMkLst>
          <pc:docMk/>
          <pc:sldMk cId="4116197529" sldId="286"/>
        </pc:sldMkLst>
      </pc:sldChg>
      <pc:sldChg chg="modSp new mod">
        <pc:chgData name="Avigdor Rosensweig" userId="2c23bf757acee734" providerId="LiveId" clId="{2C843877-5446-473D-BF1F-75352B8C48BB}" dt="2020-09-05T18:53:33.718" v="1136" actId="113"/>
        <pc:sldMkLst>
          <pc:docMk/>
          <pc:sldMk cId="368367005" sldId="287"/>
        </pc:sldMkLst>
        <pc:spChg chg="mod">
          <ac:chgData name="Avigdor Rosensweig" userId="2c23bf757acee734" providerId="LiveId" clId="{2C843877-5446-473D-BF1F-75352B8C48BB}" dt="2020-09-05T18:53:33.718" v="1136" actId="113"/>
          <ac:spMkLst>
            <pc:docMk/>
            <pc:sldMk cId="368367005" sldId="287"/>
            <ac:spMk id="3" creationId="{AB386716-89B9-4619-A73C-4C3F0AD0E72C}"/>
          </ac:spMkLst>
        </pc:spChg>
      </pc:sldChg>
      <pc:sldChg chg="add del">
        <pc:chgData name="Avigdor Rosensweig" userId="2c23bf757acee734" providerId="LiveId" clId="{2C843877-5446-473D-BF1F-75352B8C48BB}" dt="2020-09-04T08:47:01.754" v="881"/>
        <pc:sldMkLst>
          <pc:docMk/>
          <pc:sldMk cId="844644354" sldId="287"/>
        </pc:sldMkLst>
      </pc:sldChg>
      <pc:sldChg chg="new del">
        <pc:chgData name="Avigdor Rosensweig" userId="2c23bf757acee734" providerId="LiveId" clId="{2C843877-5446-473D-BF1F-75352B8C48BB}" dt="2020-09-06T18:33:17.508" v="1350" actId="2696"/>
        <pc:sldMkLst>
          <pc:docMk/>
          <pc:sldMk cId="3392699119" sldId="288"/>
        </pc:sldMkLst>
      </pc:sldChg>
      <pc:sldChg chg="add del">
        <pc:chgData name="Avigdor Rosensweig" userId="2c23bf757acee734" providerId="LiveId" clId="{2C843877-5446-473D-BF1F-75352B8C48BB}" dt="2020-09-04T08:47:01.754" v="881"/>
        <pc:sldMkLst>
          <pc:docMk/>
          <pc:sldMk cId="4220509099" sldId="288"/>
        </pc:sldMkLst>
      </pc:sldChg>
      <pc:sldChg chg="modSp new del mod">
        <pc:chgData name="Avigdor Rosensweig" userId="2c23bf757acee734" providerId="LiveId" clId="{2C843877-5446-473D-BF1F-75352B8C48BB}" dt="2020-09-06T18:33:17.508" v="1350" actId="2696"/>
        <pc:sldMkLst>
          <pc:docMk/>
          <pc:sldMk cId="4123337605" sldId="289"/>
        </pc:sldMkLst>
        <pc:spChg chg="mod">
          <ac:chgData name="Avigdor Rosensweig" userId="2c23bf757acee734" providerId="LiveId" clId="{2C843877-5446-473D-BF1F-75352B8C48BB}" dt="2020-09-05T18:56:00.293" v="1169" actId="20577"/>
          <ac:spMkLst>
            <pc:docMk/>
            <pc:sldMk cId="4123337605" sldId="289"/>
            <ac:spMk id="2" creationId="{88A9B9B5-EFC5-4CD6-AF96-BDFA1BF1A574}"/>
          </ac:spMkLst>
        </pc:spChg>
      </pc:sldChg>
      <pc:sldChg chg="addSp delSp modSp new mod">
        <pc:chgData name="Avigdor Rosensweig" userId="2c23bf757acee734" providerId="LiveId" clId="{2C843877-5446-473D-BF1F-75352B8C48BB}" dt="2020-09-06T05:20:19.275" v="1349" actId="20577"/>
        <pc:sldMkLst>
          <pc:docMk/>
          <pc:sldMk cId="2212092293" sldId="290"/>
        </pc:sldMkLst>
        <pc:spChg chg="mod">
          <ac:chgData name="Avigdor Rosensweig" userId="2c23bf757acee734" providerId="LiveId" clId="{2C843877-5446-473D-BF1F-75352B8C48BB}" dt="2020-09-06T05:20:19.275" v="1349" actId="20577"/>
          <ac:spMkLst>
            <pc:docMk/>
            <pc:sldMk cId="2212092293" sldId="290"/>
            <ac:spMk id="2" creationId="{EA6AF1B5-B7E0-4842-AF01-5EFDCCA8B0E1}"/>
          </ac:spMkLst>
        </pc:spChg>
        <pc:spChg chg="del">
          <ac:chgData name="Avigdor Rosensweig" userId="2c23bf757acee734" providerId="LiveId" clId="{2C843877-5446-473D-BF1F-75352B8C48BB}" dt="2020-09-05T19:22:35.762" v="1171" actId="1032"/>
          <ac:spMkLst>
            <pc:docMk/>
            <pc:sldMk cId="2212092293" sldId="290"/>
            <ac:spMk id="3" creationId="{68526078-97CC-4DD6-BA38-8AD1747BD249}"/>
          </ac:spMkLst>
        </pc:spChg>
        <pc:graphicFrameChg chg="add mod modGraphic">
          <ac:chgData name="Avigdor Rosensweig" userId="2c23bf757acee734" providerId="LiveId" clId="{2C843877-5446-473D-BF1F-75352B8C48BB}" dt="2020-09-05T19:24:40.300" v="1287" actId="113"/>
          <ac:graphicFrameMkLst>
            <pc:docMk/>
            <pc:sldMk cId="2212092293" sldId="290"/>
            <ac:graphicFrameMk id="4" creationId="{A250543D-D9E4-49D4-BFFD-A3E1EDF3D95F}"/>
          </ac:graphicFrameMkLst>
        </pc:graphicFrameChg>
      </pc:sldChg>
    </pc:docChg>
  </pc:docChgLst>
  <pc:docChgLst>
    <pc:chgData name="Avigdor Rosensweig" userId="2c23bf757acee734" providerId="LiveId" clId="{6AD41AFB-343E-461A-9195-3839D9944C06}"/>
    <pc:docChg chg="undo custSel addSld modSld">
      <pc:chgData name="Avigdor Rosensweig" userId="2c23bf757acee734" providerId="LiveId" clId="{6AD41AFB-343E-461A-9195-3839D9944C06}" dt="2020-08-19T09:48:51.103" v="212" actId="27636"/>
      <pc:docMkLst>
        <pc:docMk/>
      </pc:docMkLst>
      <pc:sldChg chg="new">
        <pc:chgData name="Avigdor Rosensweig" userId="2c23bf757acee734" providerId="LiveId" clId="{6AD41AFB-343E-461A-9195-3839D9944C06}" dt="2020-08-19T08:35:23.204" v="0" actId="680"/>
        <pc:sldMkLst>
          <pc:docMk/>
          <pc:sldMk cId="1035465508" sldId="265"/>
        </pc:sldMkLst>
      </pc:sldChg>
      <pc:sldChg chg="add">
        <pc:chgData name="Avigdor Rosensweig" userId="2c23bf757acee734" providerId="LiveId" clId="{6AD41AFB-343E-461A-9195-3839D9944C06}" dt="2020-08-19T08:35:25.314" v="1"/>
        <pc:sldMkLst>
          <pc:docMk/>
          <pc:sldMk cId="4055025755" sldId="266"/>
        </pc:sldMkLst>
      </pc:sldChg>
      <pc:sldChg chg="add">
        <pc:chgData name="Avigdor Rosensweig" userId="2c23bf757acee734" providerId="LiveId" clId="{6AD41AFB-343E-461A-9195-3839D9944C06}" dt="2020-08-19T08:35:25.314" v="1"/>
        <pc:sldMkLst>
          <pc:docMk/>
          <pc:sldMk cId="1717625069" sldId="267"/>
        </pc:sldMkLst>
      </pc:sldChg>
      <pc:sldChg chg="add">
        <pc:chgData name="Avigdor Rosensweig" userId="2c23bf757acee734" providerId="LiveId" clId="{6AD41AFB-343E-461A-9195-3839D9944C06}" dt="2020-08-19T08:35:25.314" v="1"/>
        <pc:sldMkLst>
          <pc:docMk/>
          <pc:sldMk cId="3381070158" sldId="268"/>
        </pc:sldMkLst>
      </pc:sldChg>
      <pc:sldChg chg="add">
        <pc:chgData name="Avigdor Rosensweig" userId="2c23bf757acee734" providerId="LiveId" clId="{6AD41AFB-343E-461A-9195-3839D9944C06}" dt="2020-08-19T08:35:25.314" v="1"/>
        <pc:sldMkLst>
          <pc:docMk/>
          <pc:sldMk cId="2533819914" sldId="269"/>
        </pc:sldMkLst>
      </pc:sldChg>
      <pc:sldChg chg="add">
        <pc:chgData name="Avigdor Rosensweig" userId="2c23bf757acee734" providerId="LiveId" clId="{6AD41AFB-343E-461A-9195-3839D9944C06}" dt="2020-08-19T08:35:25.314" v="1"/>
        <pc:sldMkLst>
          <pc:docMk/>
          <pc:sldMk cId="970353898" sldId="270"/>
        </pc:sldMkLst>
      </pc:sldChg>
      <pc:sldChg chg="add">
        <pc:chgData name="Avigdor Rosensweig" userId="2c23bf757acee734" providerId="LiveId" clId="{6AD41AFB-343E-461A-9195-3839D9944C06}" dt="2020-08-19T08:35:25.314" v="1"/>
        <pc:sldMkLst>
          <pc:docMk/>
          <pc:sldMk cId="2547403187" sldId="271"/>
        </pc:sldMkLst>
      </pc:sldChg>
      <pc:sldChg chg="add">
        <pc:chgData name="Avigdor Rosensweig" userId="2c23bf757acee734" providerId="LiveId" clId="{6AD41AFB-343E-461A-9195-3839D9944C06}" dt="2020-08-19T08:35:25.314" v="1"/>
        <pc:sldMkLst>
          <pc:docMk/>
          <pc:sldMk cId="686203712" sldId="272"/>
        </pc:sldMkLst>
      </pc:sldChg>
      <pc:sldChg chg="add">
        <pc:chgData name="Avigdor Rosensweig" userId="2c23bf757acee734" providerId="LiveId" clId="{6AD41AFB-343E-461A-9195-3839D9944C06}" dt="2020-08-19T08:35:25.314" v="1"/>
        <pc:sldMkLst>
          <pc:docMk/>
          <pc:sldMk cId="3105641078" sldId="273"/>
        </pc:sldMkLst>
      </pc:sldChg>
      <pc:sldChg chg="add">
        <pc:chgData name="Avigdor Rosensweig" userId="2c23bf757acee734" providerId="LiveId" clId="{6AD41AFB-343E-461A-9195-3839D9944C06}" dt="2020-08-19T08:35:25.314" v="1"/>
        <pc:sldMkLst>
          <pc:docMk/>
          <pc:sldMk cId="2647104463" sldId="274"/>
        </pc:sldMkLst>
      </pc:sldChg>
      <pc:sldChg chg="add">
        <pc:chgData name="Avigdor Rosensweig" userId="2c23bf757acee734" providerId="LiveId" clId="{6AD41AFB-343E-461A-9195-3839D9944C06}" dt="2020-08-19T08:35:25.314" v="1"/>
        <pc:sldMkLst>
          <pc:docMk/>
          <pc:sldMk cId="3818798088" sldId="275"/>
        </pc:sldMkLst>
      </pc:sldChg>
      <pc:sldChg chg="add">
        <pc:chgData name="Avigdor Rosensweig" userId="2c23bf757acee734" providerId="LiveId" clId="{6AD41AFB-343E-461A-9195-3839D9944C06}" dt="2020-08-19T08:35:25.314" v="1"/>
        <pc:sldMkLst>
          <pc:docMk/>
          <pc:sldMk cId="1036146541" sldId="276"/>
        </pc:sldMkLst>
      </pc:sldChg>
      <pc:sldChg chg="add">
        <pc:chgData name="Avigdor Rosensweig" userId="2c23bf757acee734" providerId="LiveId" clId="{6AD41AFB-343E-461A-9195-3839D9944C06}" dt="2020-08-19T08:35:25.314" v="1"/>
        <pc:sldMkLst>
          <pc:docMk/>
          <pc:sldMk cId="690866200" sldId="277"/>
        </pc:sldMkLst>
      </pc:sldChg>
      <pc:sldChg chg="add">
        <pc:chgData name="Avigdor Rosensweig" userId="2c23bf757acee734" providerId="LiveId" clId="{6AD41AFB-343E-461A-9195-3839D9944C06}" dt="2020-08-19T08:35:25.314" v="1"/>
        <pc:sldMkLst>
          <pc:docMk/>
          <pc:sldMk cId="2583885550" sldId="278"/>
        </pc:sldMkLst>
      </pc:sldChg>
      <pc:sldChg chg="modSp new mod">
        <pc:chgData name="Avigdor Rosensweig" userId="2c23bf757acee734" providerId="LiveId" clId="{6AD41AFB-343E-461A-9195-3839D9944C06}" dt="2020-08-19T09:41:07.368" v="42" actId="20577"/>
        <pc:sldMkLst>
          <pc:docMk/>
          <pc:sldMk cId="1724446088" sldId="279"/>
        </pc:sldMkLst>
        <pc:spChg chg="mod">
          <ac:chgData name="Avigdor Rosensweig" userId="2c23bf757acee734" providerId="LiveId" clId="{6AD41AFB-343E-461A-9195-3839D9944C06}" dt="2020-08-19T09:41:07.368" v="42" actId="20577"/>
          <ac:spMkLst>
            <pc:docMk/>
            <pc:sldMk cId="1724446088" sldId="279"/>
            <ac:spMk id="2" creationId="{E6C7A889-B6C0-477A-ACE6-C97E8E9BF1C8}"/>
          </ac:spMkLst>
        </pc:spChg>
      </pc:sldChg>
      <pc:sldChg chg="delSp modSp new mod">
        <pc:chgData name="Avigdor Rosensweig" userId="2c23bf757acee734" providerId="LiveId" clId="{6AD41AFB-343E-461A-9195-3839D9944C06}" dt="2020-08-19T09:48:51.103" v="212" actId="27636"/>
        <pc:sldMkLst>
          <pc:docMk/>
          <pc:sldMk cId="1286870533" sldId="280"/>
        </pc:sldMkLst>
        <pc:spChg chg="del">
          <ac:chgData name="Avigdor Rosensweig" userId="2c23bf757acee734" providerId="LiveId" clId="{6AD41AFB-343E-461A-9195-3839D9944C06}" dt="2020-08-19T09:48:47.393" v="210" actId="478"/>
          <ac:spMkLst>
            <pc:docMk/>
            <pc:sldMk cId="1286870533" sldId="280"/>
            <ac:spMk id="2" creationId="{1A29EDCE-E11C-4835-A3C2-A720D36A6105}"/>
          </ac:spMkLst>
        </pc:spChg>
        <pc:spChg chg="mod">
          <ac:chgData name="Avigdor Rosensweig" userId="2c23bf757acee734" providerId="LiveId" clId="{6AD41AFB-343E-461A-9195-3839D9944C06}" dt="2020-08-19T09:48:51.103" v="212" actId="27636"/>
          <ac:spMkLst>
            <pc:docMk/>
            <pc:sldMk cId="1286870533" sldId="280"/>
            <ac:spMk id="3" creationId="{92145041-5728-41A1-A1F3-7B4A64B56C8A}"/>
          </ac:spMkLst>
        </pc:spChg>
      </pc:sldChg>
      <pc:sldChg chg="modSp new mod">
        <pc:chgData name="Avigdor Rosensweig" userId="2c23bf757acee734" providerId="LiveId" clId="{6AD41AFB-343E-461A-9195-3839D9944C06}" dt="2020-08-19T09:43:04.167" v="120" actId="113"/>
        <pc:sldMkLst>
          <pc:docMk/>
          <pc:sldMk cId="2808984715" sldId="281"/>
        </pc:sldMkLst>
        <pc:spChg chg="mod">
          <ac:chgData name="Avigdor Rosensweig" userId="2c23bf757acee734" providerId="LiveId" clId="{6AD41AFB-343E-461A-9195-3839D9944C06}" dt="2020-08-19T09:41:28.798" v="94" actId="20577"/>
          <ac:spMkLst>
            <pc:docMk/>
            <pc:sldMk cId="2808984715" sldId="281"/>
            <ac:spMk id="2" creationId="{42733B86-CB8A-4CA2-9C30-88573BB1750E}"/>
          </ac:spMkLst>
        </pc:spChg>
        <pc:spChg chg="mod">
          <ac:chgData name="Avigdor Rosensweig" userId="2c23bf757acee734" providerId="LiveId" clId="{6AD41AFB-343E-461A-9195-3839D9944C06}" dt="2020-08-19T09:43:04.167" v="120" actId="113"/>
          <ac:spMkLst>
            <pc:docMk/>
            <pc:sldMk cId="2808984715" sldId="281"/>
            <ac:spMk id="3" creationId="{C9FC460A-FBEF-47FA-BDCA-305D1CCAB9EA}"/>
          </ac:spMkLst>
        </pc:spChg>
      </pc:sldChg>
      <pc:sldChg chg="modSp new mod">
        <pc:chgData name="Avigdor Rosensweig" userId="2c23bf757acee734" providerId="LiveId" clId="{6AD41AFB-343E-461A-9195-3839D9944C06}" dt="2020-08-19T09:46:23.044" v="186" actId="948"/>
        <pc:sldMkLst>
          <pc:docMk/>
          <pc:sldMk cId="553187298" sldId="282"/>
        </pc:sldMkLst>
        <pc:spChg chg="mod">
          <ac:chgData name="Avigdor Rosensweig" userId="2c23bf757acee734" providerId="LiveId" clId="{6AD41AFB-343E-461A-9195-3839D9944C06}" dt="2020-08-19T09:46:23.044" v="186" actId="948"/>
          <ac:spMkLst>
            <pc:docMk/>
            <pc:sldMk cId="553187298" sldId="282"/>
            <ac:spMk id="2" creationId="{9BE467D4-2BDF-4DFF-B123-8DA7FEE8BD4C}"/>
          </ac:spMkLst>
        </pc:spChg>
        <pc:spChg chg="mod">
          <ac:chgData name="Avigdor Rosensweig" userId="2c23bf757acee734" providerId="LiveId" clId="{6AD41AFB-343E-461A-9195-3839D9944C06}" dt="2020-08-19T09:46:06.783" v="145" actId="6549"/>
          <ac:spMkLst>
            <pc:docMk/>
            <pc:sldMk cId="553187298" sldId="282"/>
            <ac:spMk id="3" creationId="{D5CDC9CE-C4A6-4167-83F3-FB3FB31C10B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8FC8F8-3148-4971-9829-03B1DB5DF3D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E942E1A6-B307-4ECC-A482-0D9FAD4A56D5}">
      <dgm:prSet phldrT="[Text]"/>
      <dgm:spPr/>
      <dgm:t>
        <a:bodyPr/>
        <a:lstStyle/>
        <a:p>
          <a:r>
            <a:rPr lang="he-IL" dirty="0"/>
            <a:t>זוגיות</a:t>
          </a:r>
          <a:endParaRPr lang="en-IL" dirty="0"/>
        </a:p>
      </dgm:t>
    </dgm:pt>
    <dgm:pt modelId="{BCD21883-68B1-47CD-8996-6C6537C70E8A}" type="parTrans" cxnId="{6436A7A9-D208-4250-BAA6-F426E488E0D2}">
      <dgm:prSet/>
      <dgm:spPr/>
      <dgm:t>
        <a:bodyPr/>
        <a:lstStyle/>
        <a:p>
          <a:endParaRPr lang="en-IL"/>
        </a:p>
      </dgm:t>
    </dgm:pt>
    <dgm:pt modelId="{FBC00210-9071-4C34-9601-BAE8E5BBC0DF}" type="sibTrans" cxnId="{6436A7A9-D208-4250-BAA6-F426E488E0D2}">
      <dgm:prSet/>
      <dgm:spPr/>
      <dgm:t>
        <a:bodyPr/>
        <a:lstStyle/>
        <a:p>
          <a:endParaRPr lang="en-IL"/>
        </a:p>
      </dgm:t>
    </dgm:pt>
    <dgm:pt modelId="{A666E309-B936-4FA5-8585-90548E7474BA}">
      <dgm:prSet phldrT="[Text]"/>
      <dgm:spPr/>
      <dgm:t>
        <a:bodyPr/>
        <a:lstStyle/>
        <a:p>
          <a:r>
            <a:rPr lang="he-IL" dirty="0"/>
            <a:t>בשר אחד\עצם מעצמי, זכר ונקבה בראם</a:t>
          </a:r>
          <a:endParaRPr lang="en-IL" dirty="0"/>
        </a:p>
      </dgm:t>
    </dgm:pt>
    <dgm:pt modelId="{F5164C79-DA37-4D01-B46F-7C56635E1C4E}" type="parTrans" cxnId="{5FE7AEE5-CF96-47B2-8E18-BADCBE812311}">
      <dgm:prSet/>
      <dgm:spPr/>
      <dgm:t>
        <a:bodyPr/>
        <a:lstStyle/>
        <a:p>
          <a:endParaRPr lang="en-IL"/>
        </a:p>
      </dgm:t>
    </dgm:pt>
    <dgm:pt modelId="{44540355-60F6-4FAF-A86F-1F2ADC2F08AD}" type="sibTrans" cxnId="{5FE7AEE5-CF96-47B2-8E18-BADCBE812311}">
      <dgm:prSet/>
      <dgm:spPr/>
      <dgm:t>
        <a:bodyPr/>
        <a:lstStyle/>
        <a:p>
          <a:endParaRPr lang="en-IL"/>
        </a:p>
      </dgm:t>
    </dgm:pt>
    <dgm:pt modelId="{D5FC26A3-6F77-4210-A434-ABD78C093FE5}">
      <dgm:prSet phldrT="[Text]"/>
      <dgm:spPr/>
      <dgm:t>
        <a:bodyPr/>
        <a:lstStyle/>
        <a:p>
          <a:r>
            <a:rPr lang="he-IL" dirty="0"/>
            <a:t>עזר כנגדו</a:t>
          </a:r>
          <a:endParaRPr lang="en-IL" dirty="0"/>
        </a:p>
      </dgm:t>
    </dgm:pt>
    <dgm:pt modelId="{55B28DF1-8A01-4402-A8AA-A14C740FB90A}" type="parTrans" cxnId="{B471ED62-1F7F-4C57-8503-DDB322CD9756}">
      <dgm:prSet/>
      <dgm:spPr/>
      <dgm:t>
        <a:bodyPr/>
        <a:lstStyle/>
        <a:p>
          <a:endParaRPr lang="en-IL"/>
        </a:p>
      </dgm:t>
    </dgm:pt>
    <dgm:pt modelId="{807BAD3C-5B2C-45B2-A922-14B86CA1B48F}" type="sibTrans" cxnId="{B471ED62-1F7F-4C57-8503-DDB322CD9756}">
      <dgm:prSet/>
      <dgm:spPr/>
      <dgm:t>
        <a:bodyPr/>
        <a:lstStyle/>
        <a:p>
          <a:endParaRPr lang="en-IL"/>
        </a:p>
      </dgm:t>
    </dgm:pt>
    <dgm:pt modelId="{8E1257C3-5C1E-4220-84F2-D5902FDB6136}">
      <dgm:prSet phldrT="[Text]"/>
      <dgm:spPr/>
      <dgm:t>
        <a:bodyPr/>
        <a:lstStyle/>
        <a:p>
          <a:r>
            <a:rPr lang="he-IL" dirty="0"/>
            <a:t>יעזוב את אביו </a:t>
          </a:r>
          <a:r>
            <a:rPr lang="he-IL" dirty="0" err="1"/>
            <a:t>ואמו</a:t>
          </a:r>
          <a:r>
            <a:rPr lang="he-IL" dirty="0"/>
            <a:t>, ודבק באשתו</a:t>
          </a:r>
          <a:endParaRPr lang="en-IL" dirty="0"/>
        </a:p>
      </dgm:t>
    </dgm:pt>
    <dgm:pt modelId="{11DFADC2-B0F5-460C-B9D2-81C039DB48D5}" type="parTrans" cxnId="{A4FD3018-4652-4A00-B001-63D539AB6185}">
      <dgm:prSet/>
      <dgm:spPr/>
      <dgm:t>
        <a:bodyPr/>
        <a:lstStyle/>
        <a:p>
          <a:endParaRPr lang="en-IL"/>
        </a:p>
      </dgm:t>
    </dgm:pt>
    <dgm:pt modelId="{651B05F4-E404-4129-8473-2CF497761777}" type="sibTrans" cxnId="{A4FD3018-4652-4A00-B001-63D539AB6185}">
      <dgm:prSet/>
      <dgm:spPr/>
      <dgm:t>
        <a:bodyPr/>
        <a:lstStyle/>
        <a:p>
          <a:endParaRPr lang="en-IL"/>
        </a:p>
      </dgm:t>
    </dgm:pt>
    <dgm:pt modelId="{4047D1BD-EB19-4B43-933B-C1046455A075}">
      <dgm:prSet phldrT="[Text]"/>
      <dgm:spPr/>
      <dgm:t>
        <a:bodyPr/>
        <a:lstStyle/>
        <a:p>
          <a:r>
            <a:rPr lang="he-IL" dirty="0"/>
            <a:t>פרו ורבו</a:t>
          </a:r>
          <a:endParaRPr lang="en-IL" dirty="0"/>
        </a:p>
      </dgm:t>
    </dgm:pt>
    <dgm:pt modelId="{5A1C1A7A-D61B-46B4-95FE-EA75119002AF}" type="parTrans" cxnId="{CAD2EF4C-6C1E-429E-B6D6-EB874E9B1327}">
      <dgm:prSet/>
      <dgm:spPr/>
      <dgm:t>
        <a:bodyPr/>
        <a:lstStyle/>
        <a:p>
          <a:endParaRPr lang="en-IL"/>
        </a:p>
      </dgm:t>
    </dgm:pt>
    <dgm:pt modelId="{37CC233F-174F-456A-9D17-9EFA96FECFA2}" type="sibTrans" cxnId="{CAD2EF4C-6C1E-429E-B6D6-EB874E9B1327}">
      <dgm:prSet/>
      <dgm:spPr/>
      <dgm:t>
        <a:bodyPr/>
        <a:lstStyle/>
        <a:p>
          <a:endParaRPr lang="en-IL"/>
        </a:p>
      </dgm:t>
    </dgm:pt>
    <dgm:pt modelId="{87A299C7-73B7-4FE3-9A86-20737FE97EDA}" type="pres">
      <dgm:prSet presAssocID="{E18FC8F8-3148-4971-9829-03B1DB5DF3D7}" presName="hierChild1" presStyleCnt="0">
        <dgm:presLayoutVars>
          <dgm:chPref val="1"/>
          <dgm:dir val="rev"/>
          <dgm:animOne val="branch"/>
          <dgm:animLvl val="lvl"/>
          <dgm:resizeHandles/>
        </dgm:presLayoutVars>
      </dgm:prSet>
      <dgm:spPr/>
    </dgm:pt>
    <dgm:pt modelId="{DA5BB98C-BBA1-40FA-8017-73858D2DDB3F}" type="pres">
      <dgm:prSet presAssocID="{E942E1A6-B307-4ECC-A482-0D9FAD4A56D5}" presName="hierRoot1" presStyleCnt="0"/>
      <dgm:spPr/>
    </dgm:pt>
    <dgm:pt modelId="{898C1898-7763-45F4-B239-369F79FDE433}" type="pres">
      <dgm:prSet presAssocID="{E942E1A6-B307-4ECC-A482-0D9FAD4A56D5}" presName="composite" presStyleCnt="0"/>
      <dgm:spPr/>
    </dgm:pt>
    <dgm:pt modelId="{C6F4DBF2-A683-4BE8-BF3E-35F4B0FA79A5}" type="pres">
      <dgm:prSet presAssocID="{E942E1A6-B307-4ECC-A482-0D9FAD4A56D5}" presName="background" presStyleLbl="node0" presStyleIdx="0" presStyleCnt="1"/>
      <dgm:spPr/>
    </dgm:pt>
    <dgm:pt modelId="{DF3B6FA2-881F-4D10-8768-6D90F79B4AE3}" type="pres">
      <dgm:prSet presAssocID="{E942E1A6-B307-4ECC-A482-0D9FAD4A56D5}" presName="text" presStyleLbl="fgAcc0" presStyleIdx="0" presStyleCnt="1">
        <dgm:presLayoutVars>
          <dgm:chPref val="3"/>
        </dgm:presLayoutVars>
      </dgm:prSet>
      <dgm:spPr/>
    </dgm:pt>
    <dgm:pt modelId="{CB3A23E8-808B-4D10-B772-5A85E6D60BA7}" type="pres">
      <dgm:prSet presAssocID="{E942E1A6-B307-4ECC-A482-0D9FAD4A56D5}" presName="hierChild2" presStyleCnt="0"/>
      <dgm:spPr/>
    </dgm:pt>
    <dgm:pt modelId="{6C1572A0-E5B0-416E-ABDF-3FF8AB958837}" type="pres">
      <dgm:prSet presAssocID="{55B28DF1-8A01-4402-A8AA-A14C740FB90A}" presName="Name10" presStyleLbl="parChTrans1D2" presStyleIdx="0" presStyleCnt="4"/>
      <dgm:spPr/>
    </dgm:pt>
    <dgm:pt modelId="{E2AFF805-B0A0-4EA0-B4E7-8A4B6D5C1C75}" type="pres">
      <dgm:prSet presAssocID="{D5FC26A3-6F77-4210-A434-ABD78C093FE5}" presName="hierRoot2" presStyleCnt="0"/>
      <dgm:spPr/>
    </dgm:pt>
    <dgm:pt modelId="{04E56EBE-2A0A-45B4-B90B-101B1163AD27}" type="pres">
      <dgm:prSet presAssocID="{D5FC26A3-6F77-4210-A434-ABD78C093FE5}" presName="composite2" presStyleCnt="0"/>
      <dgm:spPr/>
    </dgm:pt>
    <dgm:pt modelId="{9A1C9A8C-01C0-4A47-A3F6-32E7CD76805E}" type="pres">
      <dgm:prSet presAssocID="{D5FC26A3-6F77-4210-A434-ABD78C093FE5}" presName="background2" presStyleLbl="node2" presStyleIdx="0" presStyleCnt="4"/>
      <dgm:spPr/>
    </dgm:pt>
    <dgm:pt modelId="{011BC654-772A-4364-9A19-FAEDFA9F75A8}" type="pres">
      <dgm:prSet presAssocID="{D5FC26A3-6F77-4210-A434-ABD78C093FE5}" presName="text2" presStyleLbl="fgAcc2" presStyleIdx="0" presStyleCnt="4">
        <dgm:presLayoutVars>
          <dgm:chPref val="3"/>
        </dgm:presLayoutVars>
      </dgm:prSet>
      <dgm:spPr/>
    </dgm:pt>
    <dgm:pt modelId="{8407CD0E-7A05-4104-97B2-DFF1DA992B94}" type="pres">
      <dgm:prSet presAssocID="{D5FC26A3-6F77-4210-A434-ABD78C093FE5}" presName="hierChild3" presStyleCnt="0"/>
      <dgm:spPr/>
    </dgm:pt>
    <dgm:pt modelId="{25F31AA7-3566-4A30-A16A-4EFEDCA3F2A6}" type="pres">
      <dgm:prSet presAssocID="{F5164C79-DA37-4D01-B46F-7C56635E1C4E}" presName="Name10" presStyleLbl="parChTrans1D2" presStyleIdx="1" presStyleCnt="4"/>
      <dgm:spPr/>
    </dgm:pt>
    <dgm:pt modelId="{F418FDE6-1588-44FC-B7A0-506B3C131959}" type="pres">
      <dgm:prSet presAssocID="{A666E309-B936-4FA5-8585-90548E7474BA}" presName="hierRoot2" presStyleCnt="0"/>
      <dgm:spPr/>
    </dgm:pt>
    <dgm:pt modelId="{2CB2E5A3-513C-49E6-A2A1-B379248C3DD0}" type="pres">
      <dgm:prSet presAssocID="{A666E309-B936-4FA5-8585-90548E7474BA}" presName="composite2" presStyleCnt="0"/>
      <dgm:spPr/>
    </dgm:pt>
    <dgm:pt modelId="{DD907145-17E4-456D-AE7A-04A2A337EB80}" type="pres">
      <dgm:prSet presAssocID="{A666E309-B936-4FA5-8585-90548E7474BA}" presName="background2" presStyleLbl="node2" presStyleIdx="1" presStyleCnt="4"/>
      <dgm:spPr/>
    </dgm:pt>
    <dgm:pt modelId="{0D6E7EB1-436F-403E-B799-41081D71E49D}" type="pres">
      <dgm:prSet presAssocID="{A666E309-B936-4FA5-8585-90548E7474BA}" presName="text2" presStyleLbl="fgAcc2" presStyleIdx="1" presStyleCnt="4">
        <dgm:presLayoutVars>
          <dgm:chPref val="3"/>
        </dgm:presLayoutVars>
      </dgm:prSet>
      <dgm:spPr/>
    </dgm:pt>
    <dgm:pt modelId="{86AD0C01-1DC2-4955-9124-8EA081BFE0F3}" type="pres">
      <dgm:prSet presAssocID="{A666E309-B936-4FA5-8585-90548E7474BA}" presName="hierChild3" presStyleCnt="0"/>
      <dgm:spPr/>
    </dgm:pt>
    <dgm:pt modelId="{7CA97530-F0C0-4D81-BD41-CF4425942E2E}" type="pres">
      <dgm:prSet presAssocID="{11DFADC2-B0F5-460C-B9D2-81C039DB48D5}" presName="Name10" presStyleLbl="parChTrans1D2" presStyleIdx="2" presStyleCnt="4"/>
      <dgm:spPr/>
    </dgm:pt>
    <dgm:pt modelId="{A29B8031-C737-43F6-B7DB-487C7E265C8F}" type="pres">
      <dgm:prSet presAssocID="{8E1257C3-5C1E-4220-84F2-D5902FDB6136}" presName="hierRoot2" presStyleCnt="0"/>
      <dgm:spPr/>
    </dgm:pt>
    <dgm:pt modelId="{F5D6D1C5-8C07-44E3-92A4-190333E75936}" type="pres">
      <dgm:prSet presAssocID="{8E1257C3-5C1E-4220-84F2-D5902FDB6136}" presName="composite2" presStyleCnt="0"/>
      <dgm:spPr/>
    </dgm:pt>
    <dgm:pt modelId="{4513F581-CF55-434F-8E13-0F4FACE41456}" type="pres">
      <dgm:prSet presAssocID="{8E1257C3-5C1E-4220-84F2-D5902FDB6136}" presName="background2" presStyleLbl="node2" presStyleIdx="2" presStyleCnt="4"/>
      <dgm:spPr/>
    </dgm:pt>
    <dgm:pt modelId="{B2E22E70-B1EC-4415-824A-7EE088655BBF}" type="pres">
      <dgm:prSet presAssocID="{8E1257C3-5C1E-4220-84F2-D5902FDB6136}" presName="text2" presStyleLbl="fgAcc2" presStyleIdx="2" presStyleCnt="4">
        <dgm:presLayoutVars>
          <dgm:chPref val="3"/>
        </dgm:presLayoutVars>
      </dgm:prSet>
      <dgm:spPr/>
    </dgm:pt>
    <dgm:pt modelId="{49A006AA-FFB0-4D1B-B2D2-AD840FE14F9B}" type="pres">
      <dgm:prSet presAssocID="{8E1257C3-5C1E-4220-84F2-D5902FDB6136}" presName="hierChild3" presStyleCnt="0"/>
      <dgm:spPr/>
    </dgm:pt>
    <dgm:pt modelId="{AB11A135-19A3-4050-BED5-0047D7A22C98}" type="pres">
      <dgm:prSet presAssocID="{5A1C1A7A-D61B-46B4-95FE-EA75119002AF}" presName="Name10" presStyleLbl="parChTrans1D2" presStyleIdx="3" presStyleCnt="4"/>
      <dgm:spPr/>
    </dgm:pt>
    <dgm:pt modelId="{32149463-C323-4581-A7D8-F36E9225C565}" type="pres">
      <dgm:prSet presAssocID="{4047D1BD-EB19-4B43-933B-C1046455A075}" presName="hierRoot2" presStyleCnt="0"/>
      <dgm:spPr/>
    </dgm:pt>
    <dgm:pt modelId="{EEA755A6-4CB5-466E-98D0-26B2F2ED970E}" type="pres">
      <dgm:prSet presAssocID="{4047D1BD-EB19-4B43-933B-C1046455A075}" presName="composite2" presStyleCnt="0"/>
      <dgm:spPr/>
    </dgm:pt>
    <dgm:pt modelId="{67AF9D38-168D-4DFD-B200-7B4C87C1E1A1}" type="pres">
      <dgm:prSet presAssocID="{4047D1BD-EB19-4B43-933B-C1046455A075}" presName="background2" presStyleLbl="node2" presStyleIdx="3" presStyleCnt="4"/>
      <dgm:spPr/>
    </dgm:pt>
    <dgm:pt modelId="{EBCA892A-7D36-4807-A6B1-481EB9EB037A}" type="pres">
      <dgm:prSet presAssocID="{4047D1BD-EB19-4B43-933B-C1046455A075}" presName="text2" presStyleLbl="fgAcc2" presStyleIdx="3" presStyleCnt="4">
        <dgm:presLayoutVars>
          <dgm:chPref val="3"/>
        </dgm:presLayoutVars>
      </dgm:prSet>
      <dgm:spPr/>
    </dgm:pt>
    <dgm:pt modelId="{52CA7EC5-8820-48D9-BF74-54C8DA14A292}" type="pres">
      <dgm:prSet presAssocID="{4047D1BD-EB19-4B43-933B-C1046455A075}" presName="hierChild3" presStyleCnt="0"/>
      <dgm:spPr/>
    </dgm:pt>
  </dgm:ptLst>
  <dgm:cxnLst>
    <dgm:cxn modelId="{A4FD3018-4652-4A00-B001-63D539AB6185}" srcId="{E942E1A6-B307-4ECC-A482-0D9FAD4A56D5}" destId="{8E1257C3-5C1E-4220-84F2-D5902FDB6136}" srcOrd="2" destOrd="0" parTransId="{11DFADC2-B0F5-460C-B9D2-81C039DB48D5}" sibTransId="{651B05F4-E404-4129-8473-2CF497761777}"/>
    <dgm:cxn modelId="{A42E1041-6E4B-45C3-B9E1-B58FC0027BB7}" type="presOf" srcId="{11DFADC2-B0F5-460C-B9D2-81C039DB48D5}" destId="{7CA97530-F0C0-4D81-BD41-CF4425942E2E}" srcOrd="0" destOrd="0" presId="urn:microsoft.com/office/officeart/2005/8/layout/hierarchy1"/>
    <dgm:cxn modelId="{B471ED62-1F7F-4C57-8503-DDB322CD9756}" srcId="{E942E1A6-B307-4ECC-A482-0D9FAD4A56D5}" destId="{D5FC26A3-6F77-4210-A434-ABD78C093FE5}" srcOrd="0" destOrd="0" parTransId="{55B28DF1-8A01-4402-A8AA-A14C740FB90A}" sibTransId="{807BAD3C-5B2C-45B2-A922-14B86CA1B48F}"/>
    <dgm:cxn modelId="{8BB98669-CD44-4D0D-8627-E3DC7FF1F152}" type="presOf" srcId="{F5164C79-DA37-4D01-B46F-7C56635E1C4E}" destId="{25F31AA7-3566-4A30-A16A-4EFEDCA3F2A6}" srcOrd="0" destOrd="0" presId="urn:microsoft.com/office/officeart/2005/8/layout/hierarchy1"/>
    <dgm:cxn modelId="{CAD2EF4C-6C1E-429E-B6D6-EB874E9B1327}" srcId="{E942E1A6-B307-4ECC-A482-0D9FAD4A56D5}" destId="{4047D1BD-EB19-4B43-933B-C1046455A075}" srcOrd="3" destOrd="0" parTransId="{5A1C1A7A-D61B-46B4-95FE-EA75119002AF}" sibTransId="{37CC233F-174F-456A-9D17-9EFA96FECFA2}"/>
    <dgm:cxn modelId="{1229D94F-91AE-4677-B6F2-5F28C54B40AC}" type="presOf" srcId="{55B28DF1-8A01-4402-A8AA-A14C740FB90A}" destId="{6C1572A0-E5B0-416E-ABDF-3FF8AB958837}" srcOrd="0" destOrd="0" presId="urn:microsoft.com/office/officeart/2005/8/layout/hierarchy1"/>
    <dgm:cxn modelId="{6AFC0972-CA20-47F4-8E99-B2B3FC0397CC}" type="presOf" srcId="{A666E309-B936-4FA5-8585-90548E7474BA}" destId="{0D6E7EB1-436F-403E-B799-41081D71E49D}" srcOrd="0" destOrd="0" presId="urn:microsoft.com/office/officeart/2005/8/layout/hierarchy1"/>
    <dgm:cxn modelId="{A4C5379B-C769-4CEA-B187-0242FF9F94EA}" type="presOf" srcId="{E18FC8F8-3148-4971-9829-03B1DB5DF3D7}" destId="{87A299C7-73B7-4FE3-9A86-20737FE97EDA}" srcOrd="0" destOrd="0" presId="urn:microsoft.com/office/officeart/2005/8/layout/hierarchy1"/>
    <dgm:cxn modelId="{28C3499C-A356-43AF-936E-889ABD4D9855}" type="presOf" srcId="{E942E1A6-B307-4ECC-A482-0D9FAD4A56D5}" destId="{DF3B6FA2-881F-4D10-8768-6D90F79B4AE3}" srcOrd="0" destOrd="0" presId="urn:microsoft.com/office/officeart/2005/8/layout/hierarchy1"/>
    <dgm:cxn modelId="{8DEF199D-8375-4988-804A-B0D9C680CC58}" type="presOf" srcId="{8E1257C3-5C1E-4220-84F2-D5902FDB6136}" destId="{B2E22E70-B1EC-4415-824A-7EE088655BBF}" srcOrd="0" destOrd="0" presId="urn:microsoft.com/office/officeart/2005/8/layout/hierarchy1"/>
    <dgm:cxn modelId="{6436A7A9-D208-4250-BAA6-F426E488E0D2}" srcId="{E18FC8F8-3148-4971-9829-03B1DB5DF3D7}" destId="{E942E1A6-B307-4ECC-A482-0D9FAD4A56D5}" srcOrd="0" destOrd="0" parTransId="{BCD21883-68B1-47CD-8996-6C6537C70E8A}" sibTransId="{FBC00210-9071-4C34-9601-BAE8E5BBC0DF}"/>
    <dgm:cxn modelId="{BFCC1EBA-98D0-4622-B6D8-D19761431575}" type="presOf" srcId="{5A1C1A7A-D61B-46B4-95FE-EA75119002AF}" destId="{AB11A135-19A3-4050-BED5-0047D7A22C98}" srcOrd="0" destOrd="0" presId="urn:microsoft.com/office/officeart/2005/8/layout/hierarchy1"/>
    <dgm:cxn modelId="{B7BA65C9-2AC6-4476-928C-BA196C44DB71}" type="presOf" srcId="{4047D1BD-EB19-4B43-933B-C1046455A075}" destId="{EBCA892A-7D36-4807-A6B1-481EB9EB037A}" srcOrd="0" destOrd="0" presId="urn:microsoft.com/office/officeart/2005/8/layout/hierarchy1"/>
    <dgm:cxn modelId="{8463C5E0-424D-4C58-8F48-4EF08B452ADB}" type="presOf" srcId="{D5FC26A3-6F77-4210-A434-ABD78C093FE5}" destId="{011BC654-772A-4364-9A19-FAEDFA9F75A8}" srcOrd="0" destOrd="0" presId="urn:microsoft.com/office/officeart/2005/8/layout/hierarchy1"/>
    <dgm:cxn modelId="{5FE7AEE5-CF96-47B2-8E18-BADCBE812311}" srcId="{E942E1A6-B307-4ECC-A482-0D9FAD4A56D5}" destId="{A666E309-B936-4FA5-8585-90548E7474BA}" srcOrd="1" destOrd="0" parTransId="{F5164C79-DA37-4D01-B46F-7C56635E1C4E}" sibTransId="{44540355-60F6-4FAF-A86F-1F2ADC2F08AD}"/>
    <dgm:cxn modelId="{CF557BFD-C38C-45C1-8717-820298EEEFC8}" type="presParOf" srcId="{87A299C7-73B7-4FE3-9A86-20737FE97EDA}" destId="{DA5BB98C-BBA1-40FA-8017-73858D2DDB3F}" srcOrd="0" destOrd="0" presId="urn:microsoft.com/office/officeart/2005/8/layout/hierarchy1"/>
    <dgm:cxn modelId="{94C3E48A-3D1F-471F-B548-C05155EE4AC8}" type="presParOf" srcId="{DA5BB98C-BBA1-40FA-8017-73858D2DDB3F}" destId="{898C1898-7763-45F4-B239-369F79FDE433}" srcOrd="0" destOrd="0" presId="urn:microsoft.com/office/officeart/2005/8/layout/hierarchy1"/>
    <dgm:cxn modelId="{DD1834C1-9FC6-4D22-AC27-86961C035D3F}" type="presParOf" srcId="{898C1898-7763-45F4-B239-369F79FDE433}" destId="{C6F4DBF2-A683-4BE8-BF3E-35F4B0FA79A5}" srcOrd="0" destOrd="0" presId="urn:microsoft.com/office/officeart/2005/8/layout/hierarchy1"/>
    <dgm:cxn modelId="{8DCB36EC-7D91-4AB9-B01F-ABB1A0391B4E}" type="presParOf" srcId="{898C1898-7763-45F4-B239-369F79FDE433}" destId="{DF3B6FA2-881F-4D10-8768-6D90F79B4AE3}" srcOrd="1" destOrd="0" presId="urn:microsoft.com/office/officeart/2005/8/layout/hierarchy1"/>
    <dgm:cxn modelId="{E6AEB16F-711E-4425-B78A-7448BD347F72}" type="presParOf" srcId="{DA5BB98C-BBA1-40FA-8017-73858D2DDB3F}" destId="{CB3A23E8-808B-4D10-B772-5A85E6D60BA7}" srcOrd="1" destOrd="0" presId="urn:microsoft.com/office/officeart/2005/8/layout/hierarchy1"/>
    <dgm:cxn modelId="{A59E4C97-9334-4AF1-843A-4ACD799EAED4}" type="presParOf" srcId="{CB3A23E8-808B-4D10-B772-5A85E6D60BA7}" destId="{6C1572A0-E5B0-416E-ABDF-3FF8AB958837}" srcOrd="0" destOrd="0" presId="urn:microsoft.com/office/officeart/2005/8/layout/hierarchy1"/>
    <dgm:cxn modelId="{AB13AB00-1548-4477-8D65-AA2090437349}" type="presParOf" srcId="{CB3A23E8-808B-4D10-B772-5A85E6D60BA7}" destId="{E2AFF805-B0A0-4EA0-B4E7-8A4B6D5C1C75}" srcOrd="1" destOrd="0" presId="urn:microsoft.com/office/officeart/2005/8/layout/hierarchy1"/>
    <dgm:cxn modelId="{7B494779-3AEF-4E6E-843E-45BE081A66EB}" type="presParOf" srcId="{E2AFF805-B0A0-4EA0-B4E7-8A4B6D5C1C75}" destId="{04E56EBE-2A0A-45B4-B90B-101B1163AD27}" srcOrd="0" destOrd="0" presId="urn:microsoft.com/office/officeart/2005/8/layout/hierarchy1"/>
    <dgm:cxn modelId="{CEBD3DED-BD26-4052-8124-E1142E76C51C}" type="presParOf" srcId="{04E56EBE-2A0A-45B4-B90B-101B1163AD27}" destId="{9A1C9A8C-01C0-4A47-A3F6-32E7CD76805E}" srcOrd="0" destOrd="0" presId="urn:microsoft.com/office/officeart/2005/8/layout/hierarchy1"/>
    <dgm:cxn modelId="{90D87FAA-C6FB-4EA4-A274-6E000A233B0E}" type="presParOf" srcId="{04E56EBE-2A0A-45B4-B90B-101B1163AD27}" destId="{011BC654-772A-4364-9A19-FAEDFA9F75A8}" srcOrd="1" destOrd="0" presId="urn:microsoft.com/office/officeart/2005/8/layout/hierarchy1"/>
    <dgm:cxn modelId="{076312FA-FF12-4046-942D-683CC5624FB4}" type="presParOf" srcId="{E2AFF805-B0A0-4EA0-B4E7-8A4B6D5C1C75}" destId="{8407CD0E-7A05-4104-97B2-DFF1DA992B94}" srcOrd="1" destOrd="0" presId="urn:microsoft.com/office/officeart/2005/8/layout/hierarchy1"/>
    <dgm:cxn modelId="{D2D296F0-85F9-4870-9C9E-DA9208540655}" type="presParOf" srcId="{CB3A23E8-808B-4D10-B772-5A85E6D60BA7}" destId="{25F31AA7-3566-4A30-A16A-4EFEDCA3F2A6}" srcOrd="2" destOrd="0" presId="urn:microsoft.com/office/officeart/2005/8/layout/hierarchy1"/>
    <dgm:cxn modelId="{75442026-2DF7-43BA-8508-363851BB6564}" type="presParOf" srcId="{CB3A23E8-808B-4D10-B772-5A85E6D60BA7}" destId="{F418FDE6-1588-44FC-B7A0-506B3C131959}" srcOrd="3" destOrd="0" presId="urn:microsoft.com/office/officeart/2005/8/layout/hierarchy1"/>
    <dgm:cxn modelId="{983C4085-5368-4A24-BE89-982D92E44281}" type="presParOf" srcId="{F418FDE6-1588-44FC-B7A0-506B3C131959}" destId="{2CB2E5A3-513C-49E6-A2A1-B379248C3DD0}" srcOrd="0" destOrd="0" presId="urn:microsoft.com/office/officeart/2005/8/layout/hierarchy1"/>
    <dgm:cxn modelId="{61A8BAE5-798E-4C81-9109-22A7B5C667F3}" type="presParOf" srcId="{2CB2E5A3-513C-49E6-A2A1-B379248C3DD0}" destId="{DD907145-17E4-456D-AE7A-04A2A337EB80}" srcOrd="0" destOrd="0" presId="urn:microsoft.com/office/officeart/2005/8/layout/hierarchy1"/>
    <dgm:cxn modelId="{3687C370-E387-49D8-B59D-5F6EE7F78CCA}" type="presParOf" srcId="{2CB2E5A3-513C-49E6-A2A1-B379248C3DD0}" destId="{0D6E7EB1-436F-403E-B799-41081D71E49D}" srcOrd="1" destOrd="0" presId="urn:microsoft.com/office/officeart/2005/8/layout/hierarchy1"/>
    <dgm:cxn modelId="{8F92D464-523A-40C5-8AF7-550049893E20}" type="presParOf" srcId="{F418FDE6-1588-44FC-B7A0-506B3C131959}" destId="{86AD0C01-1DC2-4955-9124-8EA081BFE0F3}" srcOrd="1" destOrd="0" presId="urn:microsoft.com/office/officeart/2005/8/layout/hierarchy1"/>
    <dgm:cxn modelId="{4938B11D-165F-4AF7-ACD6-28B72B6D0271}" type="presParOf" srcId="{CB3A23E8-808B-4D10-B772-5A85E6D60BA7}" destId="{7CA97530-F0C0-4D81-BD41-CF4425942E2E}" srcOrd="4" destOrd="0" presId="urn:microsoft.com/office/officeart/2005/8/layout/hierarchy1"/>
    <dgm:cxn modelId="{3BF3156E-06B0-4FF7-A968-B644E256287D}" type="presParOf" srcId="{CB3A23E8-808B-4D10-B772-5A85E6D60BA7}" destId="{A29B8031-C737-43F6-B7DB-487C7E265C8F}" srcOrd="5" destOrd="0" presId="urn:microsoft.com/office/officeart/2005/8/layout/hierarchy1"/>
    <dgm:cxn modelId="{7C6B5A60-2969-4EE0-BA73-8B63E150030C}" type="presParOf" srcId="{A29B8031-C737-43F6-B7DB-487C7E265C8F}" destId="{F5D6D1C5-8C07-44E3-92A4-190333E75936}" srcOrd="0" destOrd="0" presId="urn:microsoft.com/office/officeart/2005/8/layout/hierarchy1"/>
    <dgm:cxn modelId="{4AADBEC1-AABB-4467-94FF-AF714FFF0BFE}" type="presParOf" srcId="{F5D6D1C5-8C07-44E3-92A4-190333E75936}" destId="{4513F581-CF55-434F-8E13-0F4FACE41456}" srcOrd="0" destOrd="0" presId="urn:microsoft.com/office/officeart/2005/8/layout/hierarchy1"/>
    <dgm:cxn modelId="{A1BD7BBA-C465-4670-8DC9-3133E821AC6A}" type="presParOf" srcId="{F5D6D1C5-8C07-44E3-92A4-190333E75936}" destId="{B2E22E70-B1EC-4415-824A-7EE088655BBF}" srcOrd="1" destOrd="0" presId="urn:microsoft.com/office/officeart/2005/8/layout/hierarchy1"/>
    <dgm:cxn modelId="{821E5F1E-F3A6-4817-B644-9F6C584F41E4}" type="presParOf" srcId="{A29B8031-C737-43F6-B7DB-487C7E265C8F}" destId="{49A006AA-FFB0-4D1B-B2D2-AD840FE14F9B}" srcOrd="1" destOrd="0" presId="urn:microsoft.com/office/officeart/2005/8/layout/hierarchy1"/>
    <dgm:cxn modelId="{32C18B8F-45B4-4C43-A5FF-A7321B3FE755}" type="presParOf" srcId="{CB3A23E8-808B-4D10-B772-5A85E6D60BA7}" destId="{AB11A135-19A3-4050-BED5-0047D7A22C98}" srcOrd="6" destOrd="0" presId="urn:microsoft.com/office/officeart/2005/8/layout/hierarchy1"/>
    <dgm:cxn modelId="{D3B800FB-72BB-444C-BCCE-FDD8ED96E9C9}" type="presParOf" srcId="{CB3A23E8-808B-4D10-B772-5A85E6D60BA7}" destId="{32149463-C323-4581-A7D8-F36E9225C565}" srcOrd="7" destOrd="0" presId="urn:microsoft.com/office/officeart/2005/8/layout/hierarchy1"/>
    <dgm:cxn modelId="{7E584121-F75D-49EE-AB1D-28227EF9C983}" type="presParOf" srcId="{32149463-C323-4581-A7D8-F36E9225C565}" destId="{EEA755A6-4CB5-466E-98D0-26B2F2ED970E}" srcOrd="0" destOrd="0" presId="urn:microsoft.com/office/officeart/2005/8/layout/hierarchy1"/>
    <dgm:cxn modelId="{64B46D9B-E394-4E8A-9684-9316F536A9FC}" type="presParOf" srcId="{EEA755A6-4CB5-466E-98D0-26B2F2ED970E}" destId="{67AF9D38-168D-4DFD-B200-7B4C87C1E1A1}" srcOrd="0" destOrd="0" presId="urn:microsoft.com/office/officeart/2005/8/layout/hierarchy1"/>
    <dgm:cxn modelId="{03A7FAEA-3180-4AE0-8D2D-60AB05D0BDE9}" type="presParOf" srcId="{EEA755A6-4CB5-466E-98D0-26B2F2ED970E}" destId="{EBCA892A-7D36-4807-A6B1-481EB9EB037A}" srcOrd="1" destOrd="0" presId="urn:microsoft.com/office/officeart/2005/8/layout/hierarchy1"/>
    <dgm:cxn modelId="{96DBEE3F-5AEA-4B24-8BDD-3DFD6CBE5980}" type="presParOf" srcId="{32149463-C323-4581-A7D8-F36E9225C565}" destId="{52CA7EC5-8820-48D9-BF74-54C8DA14A29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8FC8F8-3148-4971-9829-03B1DB5DF3D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E942E1A6-B307-4ECC-A482-0D9FAD4A56D5}">
      <dgm:prSet phldrT="[Text]"/>
      <dgm:spPr/>
      <dgm:t>
        <a:bodyPr/>
        <a:lstStyle/>
        <a:p>
          <a:r>
            <a:rPr lang="he-IL" dirty="0"/>
            <a:t>זוגיות</a:t>
          </a:r>
          <a:endParaRPr lang="en-IL" dirty="0"/>
        </a:p>
      </dgm:t>
    </dgm:pt>
    <dgm:pt modelId="{BCD21883-68B1-47CD-8996-6C6537C70E8A}" type="parTrans" cxnId="{6436A7A9-D208-4250-BAA6-F426E488E0D2}">
      <dgm:prSet/>
      <dgm:spPr/>
      <dgm:t>
        <a:bodyPr/>
        <a:lstStyle/>
        <a:p>
          <a:endParaRPr lang="en-IL"/>
        </a:p>
      </dgm:t>
    </dgm:pt>
    <dgm:pt modelId="{FBC00210-9071-4C34-9601-BAE8E5BBC0DF}" type="sibTrans" cxnId="{6436A7A9-D208-4250-BAA6-F426E488E0D2}">
      <dgm:prSet/>
      <dgm:spPr/>
      <dgm:t>
        <a:bodyPr/>
        <a:lstStyle/>
        <a:p>
          <a:endParaRPr lang="en-IL"/>
        </a:p>
      </dgm:t>
    </dgm:pt>
    <dgm:pt modelId="{A666E309-B936-4FA5-8585-90548E7474BA}">
      <dgm:prSet phldrT="[Text]"/>
      <dgm:spPr/>
      <dgm:t>
        <a:bodyPr/>
        <a:lstStyle/>
        <a:p>
          <a:r>
            <a:rPr lang="he-IL" dirty="0"/>
            <a:t>בשר אחד\עצם מעצמי, זכר ונקבה בראם</a:t>
          </a:r>
          <a:endParaRPr lang="en-IL" dirty="0"/>
        </a:p>
      </dgm:t>
    </dgm:pt>
    <dgm:pt modelId="{F5164C79-DA37-4D01-B46F-7C56635E1C4E}" type="parTrans" cxnId="{5FE7AEE5-CF96-47B2-8E18-BADCBE812311}">
      <dgm:prSet/>
      <dgm:spPr/>
      <dgm:t>
        <a:bodyPr/>
        <a:lstStyle/>
        <a:p>
          <a:endParaRPr lang="en-IL"/>
        </a:p>
      </dgm:t>
    </dgm:pt>
    <dgm:pt modelId="{44540355-60F6-4FAF-A86F-1F2ADC2F08AD}" type="sibTrans" cxnId="{5FE7AEE5-CF96-47B2-8E18-BADCBE812311}">
      <dgm:prSet/>
      <dgm:spPr/>
      <dgm:t>
        <a:bodyPr/>
        <a:lstStyle/>
        <a:p>
          <a:endParaRPr lang="en-IL"/>
        </a:p>
      </dgm:t>
    </dgm:pt>
    <dgm:pt modelId="{D5FC26A3-6F77-4210-A434-ABD78C093FE5}">
      <dgm:prSet phldrT="[Text]"/>
      <dgm:spPr/>
      <dgm:t>
        <a:bodyPr/>
        <a:lstStyle/>
        <a:p>
          <a:r>
            <a:rPr lang="he-IL" dirty="0"/>
            <a:t>עזר כנגדו</a:t>
          </a:r>
          <a:endParaRPr lang="en-IL" dirty="0"/>
        </a:p>
      </dgm:t>
    </dgm:pt>
    <dgm:pt modelId="{55B28DF1-8A01-4402-A8AA-A14C740FB90A}" type="parTrans" cxnId="{B471ED62-1F7F-4C57-8503-DDB322CD9756}">
      <dgm:prSet/>
      <dgm:spPr/>
      <dgm:t>
        <a:bodyPr/>
        <a:lstStyle/>
        <a:p>
          <a:endParaRPr lang="en-IL"/>
        </a:p>
      </dgm:t>
    </dgm:pt>
    <dgm:pt modelId="{807BAD3C-5B2C-45B2-A922-14B86CA1B48F}" type="sibTrans" cxnId="{B471ED62-1F7F-4C57-8503-DDB322CD9756}">
      <dgm:prSet/>
      <dgm:spPr/>
      <dgm:t>
        <a:bodyPr/>
        <a:lstStyle/>
        <a:p>
          <a:endParaRPr lang="en-IL"/>
        </a:p>
      </dgm:t>
    </dgm:pt>
    <dgm:pt modelId="{8E1257C3-5C1E-4220-84F2-D5902FDB6136}">
      <dgm:prSet phldrT="[Text]"/>
      <dgm:spPr/>
      <dgm:t>
        <a:bodyPr/>
        <a:lstStyle/>
        <a:p>
          <a:r>
            <a:rPr lang="he-IL" dirty="0"/>
            <a:t>יעזוב את אביו </a:t>
          </a:r>
          <a:r>
            <a:rPr lang="he-IL" dirty="0" err="1"/>
            <a:t>ואמו</a:t>
          </a:r>
          <a:r>
            <a:rPr lang="he-IL" dirty="0"/>
            <a:t>, ודבק באשתו</a:t>
          </a:r>
          <a:endParaRPr lang="en-IL" dirty="0"/>
        </a:p>
      </dgm:t>
    </dgm:pt>
    <dgm:pt modelId="{11DFADC2-B0F5-460C-B9D2-81C039DB48D5}" type="parTrans" cxnId="{A4FD3018-4652-4A00-B001-63D539AB6185}">
      <dgm:prSet/>
      <dgm:spPr/>
      <dgm:t>
        <a:bodyPr/>
        <a:lstStyle/>
        <a:p>
          <a:endParaRPr lang="en-IL"/>
        </a:p>
      </dgm:t>
    </dgm:pt>
    <dgm:pt modelId="{651B05F4-E404-4129-8473-2CF497761777}" type="sibTrans" cxnId="{A4FD3018-4652-4A00-B001-63D539AB6185}">
      <dgm:prSet/>
      <dgm:spPr/>
      <dgm:t>
        <a:bodyPr/>
        <a:lstStyle/>
        <a:p>
          <a:endParaRPr lang="en-IL"/>
        </a:p>
      </dgm:t>
    </dgm:pt>
    <dgm:pt modelId="{4047D1BD-EB19-4B43-933B-C1046455A075}">
      <dgm:prSet phldrT="[Text]"/>
      <dgm:spPr/>
      <dgm:t>
        <a:bodyPr/>
        <a:lstStyle/>
        <a:p>
          <a:r>
            <a:rPr lang="he-IL" dirty="0"/>
            <a:t>פרו ורבו</a:t>
          </a:r>
          <a:endParaRPr lang="en-IL" dirty="0"/>
        </a:p>
      </dgm:t>
    </dgm:pt>
    <dgm:pt modelId="{5A1C1A7A-D61B-46B4-95FE-EA75119002AF}" type="parTrans" cxnId="{CAD2EF4C-6C1E-429E-B6D6-EB874E9B1327}">
      <dgm:prSet/>
      <dgm:spPr/>
      <dgm:t>
        <a:bodyPr/>
        <a:lstStyle/>
        <a:p>
          <a:endParaRPr lang="en-IL"/>
        </a:p>
      </dgm:t>
    </dgm:pt>
    <dgm:pt modelId="{37CC233F-174F-456A-9D17-9EFA96FECFA2}" type="sibTrans" cxnId="{CAD2EF4C-6C1E-429E-B6D6-EB874E9B1327}">
      <dgm:prSet/>
      <dgm:spPr/>
      <dgm:t>
        <a:bodyPr/>
        <a:lstStyle/>
        <a:p>
          <a:endParaRPr lang="en-IL"/>
        </a:p>
      </dgm:t>
    </dgm:pt>
    <dgm:pt modelId="{5D447A13-0AC5-4BBD-B0D5-00D3FC117C86}">
      <dgm:prSet phldrT="[Text]"/>
      <dgm:spPr/>
      <dgm:t>
        <a:bodyPr/>
        <a:lstStyle/>
        <a:p>
          <a:r>
            <a:rPr lang="en-US" dirty="0"/>
            <a:t>2 people working together</a:t>
          </a:r>
          <a:endParaRPr lang="en-IL" dirty="0"/>
        </a:p>
      </dgm:t>
    </dgm:pt>
    <dgm:pt modelId="{BCC43660-2715-4D54-9742-CF16D6040916}" type="parTrans" cxnId="{94A08314-1750-4317-A906-D8EAEC39B7CE}">
      <dgm:prSet/>
      <dgm:spPr/>
      <dgm:t>
        <a:bodyPr/>
        <a:lstStyle/>
        <a:p>
          <a:endParaRPr lang="en-IL"/>
        </a:p>
      </dgm:t>
    </dgm:pt>
    <dgm:pt modelId="{B14E7218-C90F-43E2-8A7F-75A67D660ECE}" type="sibTrans" cxnId="{94A08314-1750-4317-A906-D8EAEC39B7CE}">
      <dgm:prSet/>
      <dgm:spPr/>
      <dgm:t>
        <a:bodyPr/>
        <a:lstStyle/>
        <a:p>
          <a:endParaRPr lang="en-IL"/>
        </a:p>
      </dgm:t>
    </dgm:pt>
    <dgm:pt modelId="{F8DEDDA4-4CB4-4A5D-88E8-A63D021E415B}">
      <dgm:prSet phldrT="[Text]"/>
      <dgm:spPr/>
      <dgm:t>
        <a:bodyPr/>
        <a:lstStyle/>
        <a:p>
          <a:r>
            <a:rPr lang="en-US" dirty="0"/>
            <a:t>Become 1 person</a:t>
          </a:r>
          <a:endParaRPr lang="en-IL" dirty="0"/>
        </a:p>
      </dgm:t>
    </dgm:pt>
    <dgm:pt modelId="{C7E8B6A0-C86F-441F-8B20-F990D6BA486C}" type="parTrans" cxnId="{D50ED24C-7FA2-4739-9605-BDEEC7F6BF74}">
      <dgm:prSet/>
      <dgm:spPr/>
      <dgm:t>
        <a:bodyPr/>
        <a:lstStyle/>
        <a:p>
          <a:endParaRPr lang="en-IL"/>
        </a:p>
      </dgm:t>
    </dgm:pt>
    <dgm:pt modelId="{ADD041E4-538D-4D37-A09C-CB407458BB24}" type="sibTrans" cxnId="{D50ED24C-7FA2-4739-9605-BDEEC7F6BF74}">
      <dgm:prSet/>
      <dgm:spPr/>
      <dgm:t>
        <a:bodyPr/>
        <a:lstStyle/>
        <a:p>
          <a:endParaRPr lang="en-IL"/>
        </a:p>
      </dgm:t>
    </dgm:pt>
    <dgm:pt modelId="{76EC6E25-F8C9-4C2D-8599-374494AD5DF6}">
      <dgm:prSet phldrT="[Text]"/>
      <dgm:spPr/>
      <dgm:t>
        <a:bodyPr/>
        <a:lstStyle/>
        <a:p>
          <a:r>
            <a:rPr lang="en-US" dirty="0"/>
            <a:t>Bonded (Ionic of Covalent?)</a:t>
          </a:r>
          <a:endParaRPr lang="en-IL" dirty="0"/>
        </a:p>
      </dgm:t>
    </dgm:pt>
    <dgm:pt modelId="{0D17192B-BD9C-4359-A9CC-0EF72268918F}" type="parTrans" cxnId="{9FFCA091-F3E1-4680-8445-B56BF9E483C4}">
      <dgm:prSet/>
      <dgm:spPr/>
      <dgm:t>
        <a:bodyPr/>
        <a:lstStyle/>
        <a:p>
          <a:endParaRPr lang="en-IL"/>
        </a:p>
      </dgm:t>
    </dgm:pt>
    <dgm:pt modelId="{AB878FEC-4D80-454F-9F4F-4E30AB05D897}" type="sibTrans" cxnId="{9FFCA091-F3E1-4680-8445-B56BF9E483C4}">
      <dgm:prSet/>
      <dgm:spPr/>
      <dgm:t>
        <a:bodyPr/>
        <a:lstStyle/>
        <a:p>
          <a:endParaRPr lang="en-IL"/>
        </a:p>
      </dgm:t>
    </dgm:pt>
    <dgm:pt modelId="{E941E96F-53F6-469A-A519-B214A217E93B}">
      <dgm:prSet phldrT="[Text]"/>
      <dgm:spPr/>
      <dgm:t>
        <a:bodyPr/>
        <a:lstStyle/>
        <a:p>
          <a:r>
            <a:rPr lang="en-US" dirty="0"/>
            <a:t>Creation of a new Person</a:t>
          </a:r>
          <a:endParaRPr lang="en-IL" dirty="0"/>
        </a:p>
      </dgm:t>
    </dgm:pt>
    <dgm:pt modelId="{3B467EE2-5E32-479A-BD95-C1F3CF3D87A8}" type="parTrans" cxnId="{997BC8F0-9489-404F-A2E2-8FB220E1AF17}">
      <dgm:prSet/>
      <dgm:spPr/>
      <dgm:t>
        <a:bodyPr/>
        <a:lstStyle/>
        <a:p>
          <a:endParaRPr lang="en-IL"/>
        </a:p>
      </dgm:t>
    </dgm:pt>
    <dgm:pt modelId="{EABB163B-B951-4B13-8D63-167E7867E6CF}" type="sibTrans" cxnId="{997BC8F0-9489-404F-A2E2-8FB220E1AF17}">
      <dgm:prSet/>
      <dgm:spPr/>
      <dgm:t>
        <a:bodyPr/>
        <a:lstStyle/>
        <a:p>
          <a:endParaRPr lang="en-IL"/>
        </a:p>
      </dgm:t>
    </dgm:pt>
    <dgm:pt modelId="{87A299C7-73B7-4FE3-9A86-20737FE97EDA}" type="pres">
      <dgm:prSet presAssocID="{E18FC8F8-3148-4971-9829-03B1DB5DF3D7}" presName="hierChild1" presStyleCnt="0">
        <dgm:presLayoutVars>
          <dgm:chPref val="1"/>
          <dgm:dir val="rev"/>
          <dgm:animOne val="branch"/>
          <dgm:animLvl val="lvl"/>
          <dgm:resizeHandles/>
        </dgm:presLayoutVars>
      </dgm:prSet>
      <dgm:spPr/>
    </dgm:pt>
    <dgm:pt modelId="{DA5BB98C-BBA1-40FA-8017-73858D2DDB3F}" type="pres">
      <dgm:prSet presAssocID="{E942E1A6-B307-4ECC-A482-0D9FAD4A56D5}" presName="hierRoot1" presStyleCnt="0"/>
      <dgm:spPr/>
    </dgm:pt>
    <dgm:pt modelId="{898C1898-7763-45F4-B239-369F79FDE433}" type="pres">
      <dgm:prSet presAssocID="{E942E1A6-B307-4ECC-A482-0D9FAD4A56D5}" presName="composite" presStyleCnt="0"/>
      <dgm:spPr/>
    </dgm:pt>
    <dgm:pt modelId="{C6F4DBF2-A683-4BE8-BF3E-35F4B0FA79A5}" type="pres">
      <dgm:prSet presAssocID="{E942E1A6-B307-4ECC-A482-0D9FAD4A56D5}" presName="background" presStyleLbl="node0" presStyleIdx="0" presStyleCnt="1"/>
      <dgm:spPr/>
    </dgm:pt>
    <dgm:pt modelId="{DF3B6FA2-881F-4D10-8768-6D90F79B4AE3}" type="pres">
      <dgm:prSet presAssocID="{E942E1A6-B307-4ECC-A482-0D9FAD4A56D5}" presName="text" presStyleLbl="fgAcc0" presStyleIdx="0" presStyleCnt="1">
        <dgm:presLayoutVars>
          <dgm:chPref val="3"/>
        </dgm:presLayoutVars>
      </dgm:prSet>
      <dgm:spPr/>
    </dgm:pt>
    <dgm:pt modelId="{CB3A23E8-808B-4D10-B772-5A85E6D60BA7}" type="pres">
      <dgm:prSet presAssocID="{E942E1A6-B307-4ECC-A482-0D9FAD4A56D5}" presName="hierChild2" presStyleCnt="0"/>
      <dgm:spPr/>
    </dgm:pt>
    <dgm:pt modelId="{6C1572A0-E5B0-416E-ABDF-3FF8AB958837}" type="pres">
      <dgm:prSet presAssocID="{55B28DF1-8A01-4402-A8AA-A14C740FB90A}" presName="Name10" presStyleLbl="parChTrans1D2" presStyleIdx="0" presStyleCnt="4"/>
      <dgm:spPr/>
    </dgm:pt>
    <dgm:pt modelId="{E2AFF805-B0A0-4EA0-B4E7-8A4B6D5C1C75}" type="pres">
      <dgm:prSet presAssocID="{D5FC26A3-6F77-4210-A434-ABD78C093FE5}" presName="hierRoot2" presStyleCnt="0"/>
      <dgm:spPr/>
    </dgm:pt>
    <dgm:pt modelId="{04E56EBE-2A0A-45B4-B90B-101B1163AD27}" type="pres">
      <dgm:prSet presAssocID="{D5FC26A3-6F77-4210-A434-ABD78C093FE5}" presName="composite2" presStyleCnt="0"/>
      <dgm:spPr/>
    </dgm:pt>
    <dgm:pt modelId="{9A1C9A8C-01C0-4A47-A3F6-32E7CD76805E}" type="pres">
      <dgm:prSet presAssocID="{D5FC26A3-6F77-4210-A434-ABD78C093FE5}" presName="background2" presStyleLbl="node2" presStyleIdx="0" presStyleCnt="4"/>
      <dgm:spPr/>
    </dgm:pt>
    <dgm:pt modelId="{011BC654-772A-4364-9A19-FAEDFA9F75A8}" type="pres">
      <dgm:prSet presAssocID="{D5FC26A3-6F77-4210-A434-ABD78C093FE5}" presName="text2" presStyleLbl="fgAcc2" presStyleIdx="0" presStyleCnt="4">
        <dgm:presLayoutVars>
          <dgm:chPref val="3"/>
        </dgm:presLayoutVars>
      </dgm:prSet>
      <dgm:spPr/>
    </dgm:pt>
    <dgm:pt modelId="{8407CD0E-7A05-4104-97B2-DFF1DA992B94}" type="pres">
      <dgm:prSet presAssocID="{D5FC26A3-6F77-4210-A434-ABD78C093FE5}" presName="hierChild3" presStyleCnt="0"/>
      <dgm:spPr/>
    </dgm:pt>
    <dgm:pt modelId="{229E1EA5-7D17-4983-8827-61B0729D287C}" type="pres">
      <dgm:prSet presAssocID="{BCC43660-2715-4D54-9742-CF16D6040916}" presName="Name17" presStyleLbl="parChTrans1D3" presStyleIdx="0" presStyleCnt="4"/>
      <dgm:spPr/>
    </dgm:pt>
    <dgm:pt modelId="{244E4E4A-1077-4D8D-846E-777EABF6D166}" type="pres">
      <dgm:prSet presAssocID="{5D447A13-0AC5-4BBD-B0D5-00D3FC117C86}" presName="hierRoot3" presStyleCnt="0"/>
      <dgm:spPr/>
    </dgm:pt>
    <dgm:pt modelId="{509D8B7E-E61B-495B-8EFF-87504C694C0B}" type="pres">
      <dgm:prSet presAssocID="{5D447A13-0AC5-4BBD-B0D5-00D3FC117C86}" presName="composite3" presStyleCnt="0"/>
      <dgm:spPr/>
    </dgm:pt>
    <dgm:pt modelId="{B48502B8-CE17-42BA-8EB0-DDCD89BCF5C8}" type="pres">
      <dgm:prSet presAssocID="{5D447A13-0AC5-4BBD-B0D5-00D3FC117C86}" presName="background3" presStyleLbl="node3" presStyleIdx="0" presStyleCnt="4"/>
      <dgm:spPr/>
    </dgm:pt>
    <dgm:pt modelId="{BB88136B-7F09-4D69-BB4E-F4ECCF23369B}" type="pres">
      <dgm:prSet presAssocID="{5D447A13-0AC5-4BBD-B0D5-00D3FC117C86}" presName="text3" presStyleLbl="fgAcc3" presStyleIdx="0" presStyleCnt="4">
        <dgm:presLayoutVars>
          <dgm:chPref val="3"/>
        </dgm:presLayoutVars>
      </dgm:prSet>
      <dgm:spPr/>
    </dgm:pt>
    <dgm:pt modelId="{F21FDF73-69E9-4AE2-90C1-7C4131E63665}" type="pres">
      <dgm:prSet presAssocID="{5D447A13-0AC5-4BBD-B0D5-00D3FC117C86}" presName="hierChild4" presStyleCnt="0"/>
      <dgm:spPr/>
    </dgm:pt>
    <dgm:pt modelId="{25F31AA7-3566-4A30-A16A-4EFEDCA3F2A6}" type="pres">
      <dgm:prSet presAssocID="{F5164C79-DA37-4D01-B46F-7C56635E1C4E}" presName="Name10" presStyleLbl="parChTrans1D2" presStyleIdx="1" presStyleCnt="4"/>
      <dgm:spPr/>
    </dgm:pt>
    <dgm:pt modelId="{F418FDE6-1588-44FC-B7A0-506B3C131959}" type="pres">
      <dgm:prSet presAssocID="{A666E309-B936-4FA5-8585-90548E7474BA}" presName="hierRoot2" presStyleCnt="0"/>
      <dgm:spPr/>
    </dgm:pt>
    <dgm:pt modelId="{2CB2E5A3-513C-49E6-A2A1-B379248C3DD0}" type="pres">
      <dgm:prSet presAssocID="{A666E309-B936-4FA5-8585-90548E7474BA}" presName="composite2" presStyleCnt="0"/>
      <dgm:spPr/>
    </dgm:pt>
    <dgm:pt modelId="{DD907145-17E4-456D-AE7A-04A2A337EB80}" type="pres">
      <dgm:prSet presAssocID="{A666E309-B936-4FA5-8585-90548E7474BA}" presName="background2" presStyleLbl="node2" presStyleIdx="1" presStyleCnt="4"/>
      <dgm:spPr/>
    </dgm:pt>
    <dgm:pt modelId="{0D6E7EB1-436F-403E-B799-41081D71E49D}" type="pres">
      <dgm:prSet presAssocID="{A666E309-B936-4FA5-8585-90548E7474BA}" presName="text2" presStyleLbl="fgAcc2" presStyleIdx="1" presStyleCnt="4">
        <dgm:presLayoutVars>
          <dgm:chPref val="3"/>
        </dgm:presLayoutVars>
      </dgm:prSet>
      <dgm:spPr/>
    </dgm:pt>
    <dgm:pt modelId="{86AD0C01-1DC2-4955-9124-8EA081BFE0F3}" type="pres">
      <dgm:prSet presAssocID="{A666E309-B936-4FA5-8585-90548E7474BA}" presName="hierChild3" presStyleCnt="0"/>
      <dgm:spPr/>
    </dgm:pt>
    <dgm:pt modelId="{FA8A2B49-D57E-43B0-B3C8-6B850E892236}" type="pres">
      <dgm:prSet presAssocID="{C7E8B6A0-C86F-441F-8B20-F990D6BA486C}" presName="Name17" presStyleLbl="parChTrans1D3" presStyleIdx="1" presStyleCnt="4"/>
      <dgm:spPr/>
    </dgm:pt>
    <dgm:pt modelId="{AD8806F8-82CF-4092-B458-DDF7FB14F4F3}" type="pres">
      <dgm:prSet presAssocID="{F8DEDDA4-4CB4-4A5D-88E8-A63D021E415B}" presName="hierRoot3" presStyleCnt="0"/>
      <dgm:spPr/>
    </dgm:pt>
    <dgm:pt modelId="{E3A41EE2-8E7E-4943-8C0A-B8BAF1D3F663}" type="pres">
      <dgm:prSet presAssocID="{F8DEDDA4-4CB4-4A5D-88E8-A63D021E415B}" presName="composite3" presStyleCnt="0"/>
      <dgm:spPr/>
    </dgm:pt>
    <dgm:pt modelId="{108DADED-00F8-42CF-8003-4BA888882FA5}" type="pres">
      <dgm:prSet presAssocID="{F8DEDDA4-4CB4-4A5D-88E8-A63D021E415B}" presName="background3" presStyleLbl="node3" presStyleIdx="1" presStyleCnt="4"/>
      <dgm:spPr/>
    </dgm:pt>
    <dgm:pt modelId="{F290D64B-7E4C-4606-8773-B4FAEEFF33EE}" type="pres">
      <dgm:prSet presAssocID="{F8DEDDA4-4CB4-4A5D-88E8-A63D021E415B}" presName="text3" presStyleLbl="fgAcc3" presStyleIdx="1" presStyleCnt="4">
        <dgm:presLayoutVars>
          <dgm:chPref val="3"/>
        </dgm:presLayoutVars>
      </dgm:prSet>
      <dgm:spPr/>
    </dgm:pt>
    <dgm:pt modelId="{1F2201CC-EB7D-4A78-BEEF-991F3B3A5735}" type="pres">
      <dgm:prSet presAssocID="{F8DEDDA4-4CB4-4A5D-88E8-A63D021E415B}" presName="hierChild4" presStyleCnt="0"/>
      <dgm:spPr/>
    </dgm:pt>
    <dgm:pt modelId="{7CA97530-F0C0-4D81-BD41-CF4425942E2E}" type="pres">
      <dgm:prSet presAssocID="{11DFADC2-B0F5-460C-B9D2-81C039DB48D5}" presName="Name10" presStyleLbl="parChTrans1D2" presStyleIdx="2" presStyleCnt="4"/>
      <dgm:spPr/>
    </dgm:pt>
    <dgm:pt modelId="{A29B8031-C737-43F6-B7DB-487C7E265C8F}" type="pres">
      <dgm:prSet presAssocID="{8E1257C3-5C1E-4220-84F2-D5902FDB6136}" presName="hierRoot2" presStyleCnt="0"/>
      <dgm:spPr/>
    </dgm:pt>
    <dgm:pt modelId="{F5D6D1C5-8C07-44E3-92A4-190333E75936}" type="pres">
      <dgm:prSet presAssocID="{8E1257C3-5C1E-4220-84F2-D5902FDB6136}" presName="composite2" presStyleCnt="0"/>
      <dgm:spPr/>
    </dgm:pt>
    <dgm:pt modelId="{4513F581-CF55-434F-8E13-0F4FACE41456}" type="pres">
      <dgm:prSet presAssocID="{8E1257C3-5C1E-4220-84F2-D5902FDB6136}" presName="background2" presStyleLbl="node2" presStyleIdx="2" presStyleCnt="4"/>
      <dgm:spPr/>
    </dgm:pt>
    <dgm:pt modelId="{B2E22E70-B1EC-4415-824A-7EE088655BBF}" type="pres">
      <dgm:prSet presAssocID="{8E1257C3-5C1E-4220-84F2-D5902FDB6136}" presName="text2" presStyleLbl="fgAcc2" presStyleIdx="2" presStyleCnt="4">
        <dgm:presLayoutVars>
          <dgm:chPref val="3"/>
        </dgm:presLayoutVars>
      </dgm:prSet>
      <dgm:spPr/>
    </dgm:pt>
    <dgm:pt modelId="{49A006AA-FFB0-4D1B-B2D2-AD840FE14F9B}" type="pres">
      <dgm:prSet presAssocID="{8E1257C3-5C1E-4220-84F2-D5902FDB6136}" presName="hierChild3" presStyleCnt="0"/>
      <dgm:spPr/>
    </dgm:pt>
    <dgm:pt modelId="{512E6C28-95D9-47A5-8FD3-ABF0341644FC}" type="pres">
      <dgm:prSet presAssocID="{0D17192B-BD9C-4359-A9CC-0EF72268918F}" presName="Name17" presStyleLbl="parChTrans1D3" presStyleIdx="2" presStyleCnt="4"/>
      <dgm:spPr/>
    </dgm:pt>
    <dgm:pt modelId="{52BDA4E2-7D48-4EE7-849E-BF67DE4D7B4C}" type="pres">
      <dgm:prSet presAssocID="{76EC6E25-F8C9-4C2D-8599-374494AD5DF6}" presName="hierRoot3" presStyleCnt="0"/>
      <dgm:spPr/>
    </dgm:pt>
    <dgm:pt modelId="{A8A60356-15DB-49E3-9C86-90B7412D2F26}" type="pres">
      <dgm:prSet presAssocID="{76EC6E25-F8C9-4C2D-8599-374494AD5DF6}" presName="composite3" presStyleCnt="0"/>
      <dgm:spPr/>
    </dgm:pt>
    <dgm:pt modelId="{CBD04BF6-7B27-4A50-BD13-0A59871C382D}" type="pres">
      <dgm:prSet presAssocID="{76EC6E25-F8C9-4C2D-8599-374494AD5DF6}" presName="background3" presStyleLbl="node3" presStyleIdx="2" presStyleCnt="4"/>
      <dgm:spPr/>
    </dgm:pt>
    <dgm:pt modelId="{D4563EFA-5CDA-43CC-AD34-71A5D1F5CA52}" type="pres">
      <dgm:prSet presAssocID="{76EC6E25-F8C9-4C2D-8599-374494AD5DF6}" presName="text3" presStyleLbl="fgAcc3" presStyleIdx="2" presStyleCnt="4">
        <dgm:presLayoutVars>
          <dgm:chPref val="3"/>
        </dgm:presLayoutVars>
      </dgm:prSet>
      <dgm:spPr/>
    </dgm:pt>
    <dgm:pt modelId="{0278DD4D-3DC4-4497-AD1C-E10B28068F48}" type="pres">
      <dgm:prSet presAssocID="{76EC6E25-F8C9-4C2D-8599-374494AD5DF6}" presName="hierChild4" presStyleCnt="0"/>
      <dgm:spPr/>
    </dgm:pt>
    <dgm:pt modelId="{AB11A135-19A3-4050-BED5-0047D7A22C98}" type="pres">
      <dgm:prSet presAssocID="{5A1C1A7A-D61B-46B4-95FE-EA75119002AF}" presName="Name10" presStyleLbl="parChTrans1D2" presStyleIdx="3" presStyleCnt="4"/>
      <dgm:spPr/>
    </dgm:pt>
    <dgm:pt modelId="{32149463-C323-4581-A7D8-F36E9225C565}" type="pres">
      <dgm:prSet presAssocID="{4047D1BD-EB19-4B43-933B-C1046455A075}" presName="hierRoot2" presStyleCnt="0"/>
      <dgm:spPr/>
    </dgm:pt>
    <dgm:pt modelId="{EEA755A6-4CB5-466E-98D0-26B2F2ED970E}" type="pres">
      <dgm:prSet presAssocID="{4047D1BD-EB19-4B43-933B-C1046455A075}" presName="composite2" presStyleCnt="0"/>
      <dgm:spPr/>
    </dgm:pt>
    <dgm:pt modelId="{67AF9D38-168D-4DFD-B200-7B4C87C1E1A1}" type="pres">
      <dgm:prSet presAssocID="{4047D1BD-EB19-4B43-933B-C1046455A075}" presName="background2" presStyleLbl="node2" presStyleIdx="3" presStyleCnt="4"/>
      <dgm:spPr/>
    </dgm:pt>
    <dgm:pt modelId="{EBCA892A-7D36-4807-A6B1-481EB9EB037A}" type="pres">
      <dgm:prSet presAssocID="{4047D1BD-EB19-4B43-933B-C1046455A075}" presName="text2" presStyleLbl="fgAcc2" presStyleIdx="3" presStyleCnt="4">
        <dgm:presLayoutVars>
          <dgm:chPref val="3"/>
        </dgm:presLayoutVars>
      </dgm:prSet>
      <dgm:spPr/>
    </dgm:pt>
    <dgm:pt modelId="{52CA7EC5-8820-48D9-BF74-54C8DA14A292}" type="pres">
      <dgm:prSet presAssocID="{4047D1BD-EB19-4B43-933B-C1046455A075}" presName="hierChild3" presStyleCnt="0"/>
      <dgm:spPr/>
    </dgm:pt>
    <dgm:pt modelId="{9AA61C83-73FB-4FD8-A8BC-6B9B76242706}" type="pres">
      <dgm:prSet presAssocID="{3B467EE2-5E32-479A-BD95-C1F3CF3D87A8}" presName="Name17" presStyleLbl="parChTrans1D3" presStyleIdx="3" presStyleCnt="4"/>
      <dgm:spPr/>
    </dgm:pt>
    <dgm:pt modelId="{3F7DEE16-F2B6-4E3D-BCEA-FC64989BC8C8}" type="pres">
      <dgm:prSet presAssocID="{E941E96F-53F6-469A-A519-B214A217E93B}" presName="hierRoot3" presStyleCnt="0"/>
      <dgm:spPr/>
    </dgm:pt>
    <dgm:pt modelId="{029561EF-D59D-4E5B-AD9D-37BF2C92628D}" type="pres">
      <dgm:prSet presAssocID="{E941E96F-53F6-469A-A519-B214A217E93B}" presName="composite3" presStyleCnt="0"/>
      <dgm:spPr/>
    </dgm:pt>
    <dgm:pt modelId="{C8C9192F-17E9-4C11-B4D1-B72629C3BD0D}" type="pres">
      <dgm:prSet presAssocID="{E941E96F-53F6-469A-A519-B214A217E93B}" presName="background3" presStyleLbl="node3" presStyleIdx="3" presStyleCnt="4"/>
      <dgm:spPr/>
    </dgm:pt>
    <dgm:pt modelId="{F71677F9-D5F2-45B5-86B5-E42D643889E9}" type="pres">
      <dgm:prSet presAssocID="{E941E96F-53F6-469A-A519-B214A217E93B}" presName="text3" presStyleLbl="fgAcc3" presStyleIdx="3" presStyleCnt="4">
        <dgm:presLayoutVars>
          <dgm:chPref val="3"/>
        </dgm:presLayoutVars>
      </dgm:prSet>
      <dgm:spPr/>
    </dgm:pt>
    <dgm:pt modelId="{1B4EF0EC-775D-4CE1-820D-B60EB71457AA}" type="pres">
      <dgm:prSet presAssocID="{E941E96F-53F6-469A-A519-B214A217E93B}" presName="hierChild4" presStyleCnt="0"/>
      <dgm:spPr/>
    </dgm:pt>
  </dgm:ptLst>
  <dgm:cxnLst>
    <dgm:cxn modelId="{94A08314-1750-4317-A906-D8EAEC39B7CE}" srcId="{D5FC26A3-6F77-4210-A434-ABD78C093FE5}" destId="{5D447A13-0AC5-4BBD-B0D5-00D3FC117C86}" srcOrd="0" destOrd="0" parTransId="{BCC43660-2715-4D54-9742-CF16D6040916}" sibTransId="{B14E7218-C90F-43E2-8A7F-75A67D660ECE}"/>
    <dgm:cxn modelId="{D710BE14-9D80-404A-8D34-2C236B8127DA}" type="presOf" srcId="{0D17192B-BD9C-4359-A9CC-0EF72268918F}" destId="{512E6C28-95D9-47A5-8FD3-ABF0341644FC}" srcOrd="0" destOrd="0" presId="urn:microsoft.com/office/officeart/2005/8/layout/hierarchy1"/>
    <dgm:cxn modelId="{A4FD3018-4652-4A00-B001-63D539AB6185}" srcId="{E942E1A6-B307-4ECC-A482-0D9FAD4A56D5}" destId="{8E1257C3-5C1E-4220-84F2-D5902FDB6136}" srcOrd="2" destOrd="0" parTransId="{11DFADC2-B0F5-460C-B9D2-81C039DB48D5}" sibTransId="{651B05F4-E404-4129-8473-2CF497761777}"/>
    <dgm:cxn modelId="{35EEDB20-E2DD-4F69-A700-DC68FD8A72B5}" type="presOf" srcId="{F8DEDDA4-4CB4-4A5D-88E8-A63D021E415B}" destId="{F290D64B-7E4C-4606-8773-B4FAEEFF33EE}" srcOrd="0" destOrd="0" presId="urn:microsoft.com/office/officeart/2005/8/layout/hierarchy1"/>
    <dgm:cxn modelId="{C128E92E-0ED0-4A9E-A4ED-8E9FC655B924}" type="presOf" srcId="{BCC43660-2715-4D54-9742-CF16D6040916}" destId="{229E1EA5-7D17-4983-8827-61B0729D287C}" srcOrd="0" destOrd="0" presId="urn:microsoft.com/office/officeart/2005/8/layout/hierarchy1"/>
    <dgm:cxn modelId="{A42E1041-6E4B-45C3-B9E1-B58FC0027BB7}" type="presOf" srcId="{11DFADC2-B0F5-460C-B9D2-81C039DB48D5}" destId="{7CA97530-F0C0-4D81-BD41-CF4425942E2E}" srcOrd="0" destOrd="0" presId="urn:microsoft.com/office/officeart/2005/8/layout/hierarchy1"/>
    <dgm:cxn modelId="{B471ED62-1F7F-4C57-8503-DDB322CD9756}" srcId="{E942E1A6-B307-4ECC-A482-0D9FAD4A56D5}" destId="{D5FC26A3-6F77-4210-A434-ABD78C093FE5}" srcOrd="0" destOrd="0" parTransId="{55B28DF1-8A01-4402-A8AA-A14C740FB90A}" sibTransId="{807BAD3C-5B2C-45B2-A922-14B86CA1B48F}"/>
    <dgm:cxn modelId="{8BB98669-CD44-4D0D-8627-E3DC7FF1F152}" type="presOf" srcId="{F5164C79-DA37-4D01-B46F-7C56635E1C4E}" destId="{25F31AA7-3566-4A30-A16A-4EFEDCA3F2A6}" srcOrd="0" destOrd="0" presId="urn:microsoft.com/office/officeart/2005/8/layout/hierarchy1"/>
    <dgm:cxn modelId="{D50ED24C-7FA2-4739-9605-BDEEC7F6BF74}" srcId="{A666E309-B936-4FA5-8585-90548E7474BA}" destId="{F8DEDDA4-4CB4-4A5D-88E8-A63D021E415B}" srcOrd="0" destOrd="0" parTransId="{C7E8B6A0-C86F-441F-8B20-F990D6BA486C}" sibTransId="{ADD041E4-538D-4D37-A09C-CB407458BB24}"/>
    <dgm:cxn modelId="{CAD2EF4C-6C1E-429E-B6D6-EB874E9B1327}" srcId="{E942E1A6-B307-4ECC-A482-0D9FAD4A56D5}" destId="{4047D1BD-EB19-4B43-933B-C1046455A075}" srcOrd="3" destOrd="0" parTransId="{5A1C1A7A-D61B-46B4-95FE-EA75119002AF}" sibTransId="{37CC233F-174F-456A-9D17-9EFA96FECFA2}"/>
    <dgm:cxn modelId="{1229D94F-91AE-4677-B6F2-5F28C54B40AC}" type="presOf" srcId="{55B28DF1-8A01-4402-A8AA-A14C740FB90A}" destId="{6C1572A0-E5B0-416E-ABDF-3FF8AB958837}" srcOrd="0" destOrd="0" presId="urn:microsoft.com/office/officeart/2005/8/layout/hierarchy1"/>
    <dgm:cxn modelId="{6AFC0972-CA20-47F4-8E99-B2B3FC0397CC}" type="presOf" srcId="{A666E309-B936-4FA5-8585-90548E7474BA}" destId="{0D6E7EB1-436F-403E-B799-41081D71E49D}" srcOrd="0" destOrd="0" presId="urn:microsoft.com/office/officeart/2005/8/layout/hierarchy1"/>
    <dgm:cxn modelId="{D2A41F58-6685-4140-AD5E-AF06196AFBEA}" type="presOf" srcId="{3B467EE2-5E32-479A-BD95-C1F3CF3D87A8}" destId="{9AA61C83-73FB-4FD8-A8BC-6B9B76242706}" srcOrd="0" destOrd="0" presId="urn:microsoft.com/office/officeart/2005/8/layout/hierarchy1"/>
    <dgm:cxn modelId="{899B8782-4CDA-4FA6-98CA-1EDFF909AB11}" type="presOf" srcId="{5D447A13-0AC5-4BBD-B0D5-00D3FC117C86}" destId="{BB88136B-7F09-4D69-BB4E-F4ECCF23369B}" srcOrd="0" destOrd="0" presId="urn:microsoft.com/office/officeart/2005/8/layout/hierarchy1"/>
    <dgm:cxn modelId="{9FFCA091-F3E1-4680-8445-B56BF9E483C4}" srcId="{8E1257C3-5C1E-4220-84F2-D5902FDB6136}" destId="{76EC6E25-F8C9-4C2D-8599-374494AD5DF6}" srcOrd="0" destOrd="0" parTransId="{0D17192B-BD9C-4359-A9CC-0EF72268918F}" sibTransId="{AB878FEC-4D80-454F-9F4F-4E30AB05D897}"/>
    <dgm:cxn modelId="{A4C5379B-C769-4CEA-B187-0242FF9F94EA}" type="presOf" srcId="{E18FC8F8-3148-4971-9829-03B1DB5DF3D7}" destId="{87A299C7-73B7-4FE3-9A86-20737FE97EDA}" srcOrd="0" destOrd="0" presId="urn:microsoft.com/office/officeart/2005/8/layout/hierarchy1"/>
    <dgm:cxn modelId="{28C3499C-A356-43AF-936E-889ABD4D9855}" type="presOf" srcId="{E942E1A6-B307-4ECC-A482-0D9FAD4A56D5}" destId="{DF3B6FA2-881F-4D10-8768-6D90F79B4AE3}" srcOrd="0" destOrd="0" presId="urn:microsoft.com/office/officeart/2005/8/layout/hierarchy1"/>
    <dgm:cxn modelId="{8DEF199D-8375-4988-804A-B0D9C680CC58}" type="presOf" srcId="{8E1257C3-5C1E-4220-84F2-D5902FDB6136}" destId="{B2E22E70-B1EC-4415-824A-7EE088655BBF}" srcOrd="0" destOrd="0" presId="urn:microsoft.com/office/officeart/2005/8/layout/hierarchy1"/>
    <dgm:cxn modelId="{6436A7A9-D208-4250-BAA6-F426E488E0D2}" srcId="{E18FC8F8-3148-4971-9829-03B1DB5DF3D7}" destId="{E942E1A6-B307-4ECC-A482-0D9FAD4A56D5}" srcOrd="0" destOrd="0" parTransId="{BCD21883-68B1-47CD-8996-6C6537C70E8A}" sibTransId="{FBC00210-9071-4C34-9601-BAE8E5BBC0DF}"/>
    <dgm:cxn modelId="{BFCC1EBA-98D0-4622-B6D8-D19761431575}" type="presOf" srcId="{5A1C1A7A-D61B-46B4-95FE-EA75119002AF}" destId="{AB11A135-19A3-4050-BED5-0047D7A22C98}" srcOrd="0" destOrd="0" presId="urn:microsoft.com/office/officeart/2005/8/layout/hierarchy1"/>
    <dgm:cxn modelId="{B7BA65C9-2AC6-4476-928C-BA196C44DB71}" type="presOf" srcId="{4047D1BD-EB19-4B43-933B-C1046455A075}" destId="{EBCA892A-7D36-4807-A6B1-481EB9EB037A}" srcOrd="0" destOrd="0" presId="urn:microsoft.com/office/officeart/2005/8/layout/hierarchy1"/>
    <dgm:cxn modelId="{A86ED9CA-BA50-448F-8407-D64502F3ECF2}" type="presOf" srcId="{C7E8B6A0-C86F-441F-8B20-F990D6BA486C}" destId="{FA8A2B49-D57E-43B0-B3C8-6B850E892236}" srcOrd="0" destOrd="0" presId="urn:microsoft.com/office/officeart/2005/8/layout/hierarchy1"/>
    <dgm:cxn modelId="{1ECE53DE-E704-4EA8-856F-30FE0EA4EBD9}" type="presOf" srcId="{E941E96F-53F6-469A-A519-B214A217E93B}" destId="{F71677F9-D5F2-45B5-86B5-E42D643889E9}" srcOrd="0" destOrd="0" presId="urn:microsoft.com/office/officeart/2005/8/layout/hierarchy1"/>
    <dgm:cxn modelId="{8463C5E0-424D-4C58-8F48-4EF08B452ADB}" type="presOf" srcId="{D5FC26A3-6F77-4210-A434-ABD78C093FE5}" destId="{011BC654-772A-4364-9A19-FAEDFA9F75A8}" srcOrd="0" destOrd="0" presId="urn:microsoft.com/office/officeart/2005/8/layout/hierarchy1"/>
    <dgm:cxn modelId="{5FE7AEE5-CF96-47B2-8E18-BADCBE812311}" srcId="{E942E1A6-B307-4ECC-A482-0D9FAD4A56D5}" destId="{A666E309-B936-4FA5-8585-90548E7474BA}" srcOrd="1" destOrd="0" parTransId="{F5164C79-DA37-4D01-B46F-7C56635E1C4E}" sibTransId="{44540355-60F6-4FAF-A86F-1F2ADC2F08AD}"/>
    <dgm:cxn modelId="{997BC8F0-9489-404F-A2E2-8FB220E1AF17}" srcId="{4047D1BD-EB19-4B43-933B-C1046455A075}" destId="{E941E96F-53F6-469A-A519-B214A217E93B}" srcOrd="0" destOrd="0" parTransId="{3B467EE2-5E32-479A-BD95-C1F3CF3D87A8}" sibTransId="{EABB163B-B951-4B13-8D63-167E7867E6CF}"/>
    <dgm:cxn modelId="{1778F5F5-85AC-40A6-AF26-9D0C00B6CD27}" type="presOf" srcId="{76EC6E25-F8C9-4C2D-8599-374494AD5DF6}" destId="{D4563EFA-5CDA-43CC-AD34-71A5D1F5CA52}" srcOrd="0" destOrd="0" presId="urn:microsoft.com/office/officeart/2005/8/layout/hierarchy1"/>
    <dgm:cxn modelId="{CF557BFD-C38C-45C1-8717-820298EEEFC8}" type="presParOf" srcId="{87A299C7-73B7-4FE3-9A86-20737FE97EDA}" destId="{DA5BB98C-BBA1-40FA-8017-73858D2DDB3F}" srcOrd="0" destOrd="0" presId="urn:microsoft.com/office/officeart/2005/8/layout/hierarchy1"/>
    <dgm:cxn modelId="{94C3E48A-3D1F-471F-B548-C05155EE4AC8}" type="presParOf" srcId="{DA5BB98C-BBA1-40FA-8017-73858D2DDB3F}" destId="{898C1898-7763-45F4-B239-369F79FDE433}" srcOrd="0" destOrd="0" presId="urn:microsoft.com/office/officeart/2005/8/layout/hierarchy1"/>
    <dgm:cxn modelId="{DD1834C1-9FC6-4D22-AC27-86961C035D3F}" type="presParOf" srcId="{898C1898-7763-45F4-B239-369F79FDE433}" destId="{C6F4DBF2-A683-4BE8-BF3E-35F4B0FA79A5}" srcOrd="0" destOrd="0" presId="urn:microsoft.com/office/officeart/2005/8/layout/hierarchy1"/>
    <dgm:cxn modelId="{8DCB36EC-7D91-4AB9-B01F-ABB1A0391B4E}" type="presParOf" srcId="{898C1898-7763-45F4-B239-369F79FDE433}" destId="{DF3B6FA2-881F-4D10-8768-6D90F79B4AE3}" srcOrd="1" destOrd="0" presId="urn:microsoft.com/office/officeart/2005/8/layout/hierarchy1"/>
    <dgm:cxn modelId="{E6AEB16F-711E-4425-B78A-7448BD347F72}" type="presParOf" srcId="{DA5BB98C-BBA1-40FA-8017-73858D2DDB3F}" destId="{CB3A23E8-808B-4D10-B772-5A85E6D60BA7}" srcOrd="1" destOrd="0" presId="urn:microsoft.com/office/officeart/2005/8/layout/hierarchy1"/>
    <dgm:cxn modelId="{A59E4C97-9334-4AF1-843A-4ACD799EAED4}" type="presParOf" srcId="{CB3A23E8-808B-4D10-B772-5A85E6D60BA7}" destId="{6C1572A0-E5B0-416E-ABDF-3FF8AB958837}" srcOrd="0" destOrd="0" presId="urn:microsoft.com/office/officeart/2005/8/layout/hierarchy1"/>
    <dgm:cxn modelId="{AB13AB00-1548-4477-8D65-AA2090437349}" type="presParOf" srcId="{CB3A23E8-808B-4D10-B772-5A85E6D60BA7}" destId="{E2AFF805-B0A0-4EA0-B4E7-8A4B6D5C1C75}" srcOrd="1" destOrd="0" presId="urn:microsoft.com/office/officeart/2005/8/layout/hierarchy1"/>
    <dgm:cxn modelId="{7B494779-3AEF-4E6E-843E-45BE081A66EB}" type="presParOf" srcId="{E2AFF805-B0A0-4EA0-B4E7-8A4B6D5C1C75}" destId="{04E56EBE-2A0A-45B4-B90B-101B1163AD27}" srcOrd="0" destOrd="0" presId="urn:microsoft.com/office/officeart/2005/8/layout/hierarchy1"/>
    <dgm:cxn modelId="{CEBD3DED-BD26-4052-8124-E1142E76C51C}" type="presParOf" srcId="{04E56EBE-2A0A-45B4-B90B-101B1163AD27}" destId="{9A1C9A8C-01C0-4A47-A3F6-32E7CD76805E}" srcOrd="0" destOrd="0" presId="urn:microsoft.com/office/officeart/2005/8/layout/hierarchy1"/>
    <dgm:cxn modelId="{90D87FAA-C6FB-4EA4-A274-6E000A233B0E}" type="presParOf" srcId="{04E56EBE-2A0A-45B4-B90B-101B1163AD27}" destId="{011BC654-772A-4364-9A19-FAEDFA9F75A8}" srcOrd="1" destOrd="0" presId="urn:microsoft.com/office/officeart/2005/8/layout/hierarchy1"/>
    <dgm:cxn modelId="{076312FA-FF12-4046-942D-683CC5624FB4}" type="presParOf" srcId="{E2AFF805-B0A0-4EA0-B4E7-8A4B6D5C1C75}" destId="{8407CD0E-7A05-4104-97B2-DFF1DA992B94}" srcOrd="1" destOrd="0" presId="urn:microsoft.com/office/officeart/2005/8/layout/hierarchy1"/>
    <dgm:cxn modelId="{7ADB9347-EB3B-4A45-9BD3-1C6974C82BD3}" type="presParOf" srcId="{8407CD0E-7A05-4104-97B2-DFF1DA992B94}" destId="{229E1EA5-7D17-4983-8827-61B0729D287C}" srcOrd="0" destOrd="0" presId="urn:microsoft.com/office/officeart/2005/8/layout/hierarchy1"/>
    <dgm:cxn modelId="{660C7D71-671D-4CE9-BD52-17FFC12E4586}" type="presParOf" srcId="{8407CD0E-7A05-4104-97B2-DFF1DA992B94}" destId="{244E4E4A-1077-4D8D-846E-777EABF6D166}" srcOrd="1" destOrd="0" presId="urn:microsoft.com/office/officeart/2005/8/layout/hierarchy1"/>
    <dgm:cxn modelId="{4A76BB71-E40B-4252-9E22-C1E6A3F8494D}" type="presParOf" srcId="{244E4E4A-1077-4D8D-846E-777EABF6D166}" destId="{509D8B7E-E61B-495B-8EFF-87504C694C0B}" srcOrd="0" destOrd="0" presId="urn:microsoft.com/office/officeart/2005/8/layout/hierarchy1"/>
    <dgm:cxn modelId="{97D07A28-B4FC-4650-A2D6-C6BE895F3384}" type="presParOf" srcId="{509D8B7E-E61B-495B-8EFF-87504C694C0B}" destId="{B48502B8-CE17-42BA-8EB0-DDCD89BCF5C8}" srcOrd="0" destOrd="0" presId="urn:microsoft.com/office/officeart/2005/8/layout/hierarchy1"/>
    <dgm:cxn modelId="{38C63FAB-A60E-421B-BA48-E26F63EE9D0A}" type="presParOf" srcId="{509D8B7E-E61B-495B-8EFF-87504C694C0B}" destId="{BB88136B-7F09-4D69-BB4E-F4ECCF23369B}" srcOrd="1" destOrd="0" presId="urn:microsoft.com/office/officeart/2005/8/layout/hierarchy1"/>
    <dgm:cxn modelId="{5009F673-46FD-41A2-8923-AA65AE038FD4}" type="presParOf" srcId="{244E4E4A-1077-4D8D-846E-777EABF6D166}" destId="{F21FDF73-69E9-4AE2-90C1-7C4131E63665}" srcOrd="1" destOrd="0" presId="urn:microsoft.com/office/officeart/2005/8/layout/hierarchy1"/>
    <dgm:cxn modelId="{D2D296F0-85F9-4870-9C9E-DA9208540655}" type="presParOf" srcId="{CB3A23E8-808B-4D10-B772-5A85E6D60BA7}" destId="{25F31AA7-3566-4A30-A16A-4EFEDCA3F2A6}" srcOrd="2" destOrd="0" presId="urn:microsoft.com/office/officeart/2005/8/layout/hierarchy1"/>
    <dgm:cxn modelId="{75442026-2DF7-43BA-8508-363851BB6564}" type="presParOf" srcId="{CB3A23E8-808B-4D10-B772-5A85E6D60BA7}" destId="{F418FDE6-1588-44FC-B7A0-506B3C131959}" srcOrd="3" destOrd="0" presId="urn:microsoft.com/office/officeart/2005/8/layout/hierarchy1"/>
    <dgm:cxn modelId="{983C4085-5368-4A24-BE89-982D92E44281}" type="presParOf" srcId="{F418FDE6-1588-44FC-B7A0-506B3C131959}" destId="{2CB2E5A3-513C-49E6-A2A1-B379248C3DD0}" srcOrd="0" destOrd="0" presId="urn:microsoft.com/office/officeart/2005/8/layout/hierarchy1"/>
    <dgm:cxn modelId="{61A8BAE5-798E-4C81-9109-22A7B5C667F3}" type="presParOf" srcId="{2CB2E5A3-513C-49E6-A2A1-B379248C3DD0}" destId="{DD907145-17E4-456D-AE7A-04A2A337EB80}" srcOrd="0" destOrd="0" presId="urn:microsoft.com/office/officeart/2005/8/layout/hierarchy1"/>
    <dgm:cxn modelId="{3687C370-E387-49D8-B59D-5F6EE7F78CCA}" type="presParOf" srcId="{2CB2E5A3-513C-49E6-A2A1-B379248C3DD0}" destId="{0D6E7EB1-436F-403E-B799-41081D71E49D}" srcOrd="1" destOrd="0" presId="urn:microsoft.com/office/officeart/2005/8/layout/hierarchy1"/>
    <dgm:cxn modelId="{8F92D464-523A-40C5-8AF7-550049893E20}" type="presParOf" srcId="{F418FDE6-1588-44FC-B7A0-506B3C131959}" destId="{86AD0C01-1DC2-4955-9124-8EA081BFE0F3}" srcOrd="1" destOrd="0" presId="urn:microsoft.com/office/officeart/2005/8/layout/hierarchy1"/>
    <dgm:cxn modelId="{8F8C993E-BBB6-49BF-847F-BDD9C5EABDB2}" type="presParOf" srcId="{86AD0C01-1DC2-4955-9124-8EA081BFE0F3}" destId="{FA8A2B49-D57E-43B0-B3C8-6B850E892236}" srcOrd="0" destOrd="0" presId="urn:microsoft.com/office/officeart/2005/8/layout/hierarchy1"/>
    <dgm:cxn modelId="{B6F3A6DE-D17A-4455-8119-756F435C3A45}" type="presParOf" srcId="{86AD0C01-1DC2-4955-9124-8EA081BFE0F3}" destId="{AD8806F8-82CF-4092-B458-DDF7FB14F4F3}" srcOrd="1" destOrd="0" presId="urn:microsoft.com/office/officeart/2005/8/layout/hierarchy1"/>
    <dgm:cxn modelId="{B36EF932-01FE-4911-817B-8BB8FF10CD9B}" type="presParOf" srcId="{AD8806F8-82CF-4092-B458-DDF7FB14F4F3}" destId="{E3A41EE2-8E7E-4943-8C0A-B8BAF1D3F663}" srcOrd="0" destOrd="0" presId="urn:microsoft.com/office/officeart/2005/8/layout/hierarchy1"/>
    <dgm:cxn modelId="{BC113622-3244-485D-9170-63B59E91432A}" type="presParOf" srcId="{E3A41EE2-8E7E-4943-8C0A-B8BAF1D3F663}" destId="{108DADED-00F8-42CF-8003-4BA888882FA5}" srcOrd="0" destOrd="0" presId="urn:microsoft.com/office/officeart/2005/8/layout/hierarchy1"/>
    <dgm:cxn modelId="{2697742D-DD8A-4BF4-8906-6F75A82FB903}" type="presParOf" srcId="{E3A41EE2-8E7E-4943-8C0A-B8BAF1D3F663}" destId="{F290D64B-7E4C-4606-8773-B4FAEEFF33EE}" srcOrd="1" destOrd="0" presId="urn:microsoft.com/office/officeart/2005/8/layout/hierarchy1"/>
    <dgm:cxn modelId="{2671BE44-537F-4F72-92BB-65D6432FB628}" type="presParOf" srcId="{AD8806F8-82CF-4092-B458-DDF7FB14F4F3}" destId="{1F2201CC-EB7D-4A78-BEEF-991F3B3A5735}" srcOrd="1" destOrd="0" presId="urn:microsoft.com/office/officeart/2005/8/layout/hierarchy1"/>
    <dgm:cxn modelId="{4938B11D-165F-4AF7-ACD6-28B72B6D0271}" type="presParOf" srcId="{CB3A23E8-808B-4D10-B772-5A85E6D60BA7}" destId="{7CA97530-F0C0-4D81-BD41-CF4425942E2E}" srcOrd="4" destOrd="0" presId="urn:microsoft.com/office/officeart/2005/8/layout/hierarchy1"/>
    <dgm:cxn modelId="{3BF3156E-06B0-4FF7-A968-B644E256287D}" type="presParOf" srcId="{CB3A23E8-808B-4D10-B772-5A85E6D60BA7}" destId="{A29B8031-C737-43F6-B7DB-487C7E265C8F}" srcOrd="5" destOrd="0" presId="urn:microsoft.com/office/officeart/2005/8/layout/hierarchy1"/>
    <dgm:cxn modelId="{7C6B5A60-2969-4EE0-BA73-8B63E150030C}" type="presParOf" srcId="{A29B8031-C737-43F6-B7DB-487C7E265C8F}" destId="{F5D6D1C5-8C07-44E3-92A4-190333E75936}" srcOrd="0" destOrd="0" presId="urn:microsoft.com/office/officeart/2005/8/layout/hierarchy1"/>
    <dgm:cxn modelId="{4AADBEC1-AABB-4467-94FF-AF714FFF0BFE}" type="presParOf" srcId="{F5D6D1C5-8C07-44E3-92A4-190333E75936}" destId="{4513F581-CF55-434F-8E13-0F4FACE41456}" srcOrd="0" destOrd="0" presId="urn:microsoft.com/office/officeart/2005/8/layout/hierarchy1"/>
    <dgm:cxn modelId="{A1BD7BBA-C465-4670-8DC9-3133E821AC6A}" type="presParOf" srcId="{F5D6D1C5-8C07-44E3-92A4-190333E75936}" destId="{B2E22E70-B1EC-4415-824A-7EE088655BBF}" srcOrd="1" destOrd="0" presId="urn:microsoft.com/office/officeart/2005/8/layout/hierarchy1"/>
    <dgm:cxn modelId="{821E5F1E-F3A6-4817-B644-9F6C584F41E4}" type="presParOf" srcId="{A29B8031-C737-43F6-B7DB-487C7E265C8F}" destId="{49A006AA-FFB0-4D1B-B2D2-AD840FE14F9B}" srcOrd="1" destOrd="0" presId="urn:microsoft.com/office/officeart/2005/8/layout/hierarchy1"/>
    <dgm:cxn modelId="{6E4C9B2C-1175-4D6E-B7D6-C9AF1721298C}" type="presParOf" srcId="{49A006AA-FFB0-4D1B-B2D2-AD840FE14F9B}" destId="{512E6C28-95D9-47A5-8FD3-ABF0341644FC}" srcOrd="0" destOrd="0" presId="urn:microsoft.com/office/officeart/2005/8/layout/hierarchy1"/>
    <dgm:cxn modelId="{ED05C509-AB55-4311-B64C-D9E71CFA269D}" type="presParOf" srcId="{49A006AA-FFB0-4D1B-B2D2-AD840FE14F9B}" destId="{52BDA4E2-7D48-4EE7-849E-BF67DE4D7B4C}" srcOrd="1" destOrd="0" presId="urn:microsoft.com/office/officeart/2005/8/layout/hierarchy1"/>
    <dgm:cxn modelId="{02E57EB8-BF7C-4DC4-AB31-782CE31470AE}" type="presParOf" srcId="{52BDA4E2-7D48-4EE7-849E-BF67DE4D7B4C}" destId="{A8A60356-15DB-49E3-9C86-90B7412D2F26}" srcOrd="0" destOrd="0" presId="urn:microsoft.com/office/officeart/2005/8/layout/hierarchy1"/>
    <dgm:cxn modelId="{B6B10494-5B1A-4E53-AC95-055DCC095D86}" type="presParOf" srcId="{A8A60356-15DB-49E3-9C86-90B7412D2F26}" destId="{CBD04BF6-7B27-4A50-BD13-0A59871C382D}" srcOrd="0" destOrd="0" presId="urn:microsoft.com/office/officeart/2005/8/layout/hierarchy1"/>
    <dgm:cxn modelId="{87E446F1-A0CC-4CE0-BC26-2EB9F608E3A0}" type="presParOf" srcId="{A8A60356-15DB-49E3-9C86-90B7412D2F26}" destId="{D4563EFA-5CDA-43CC-AD34-71A5D1F5CA52}" srcOrd="1" destOrd="0" presId="urn:microsoft.com/office/officeart/2005/8/layout/hierarchy1"/>
    <dgm:cxn modelId="{8EEA1FD3-D784-4E3E-ADAA-67698736676D}" type="presParOf" srcId="{52BDA4E2-7D48-4EE7-849E-BF67DE4D7B4C}" destId="{0278DD4D-3DC4-4497-AD1C-E10B28068F48}" srcOrd="1" destOrd="0" presId="urn:microsoft.com/office/officeart/2005/8/layout/hierarchy1"/>
    <dgm:cxn modelId="{32C18B8F-45B4-4C43-A5FF-A7321B3FE755}" type="presParOf" srcId="{CB3A23E8-808B-4D10-B772-5A85E6D60BA7}" destId="{AB11A135-19A3-4050-BED5-0047D7A22C98}" srcOrd="6" destOrd="0" presId="urn:microsoft.com/office/officeart/2005/8/layout/hierarchy1"/>
    <dgm:cxn modelId="{D3B800FB-72BB-444C-BCCE-FDD8ED96E9C9}" type="presParOf" srcId="{CB3A23E8-808B-4D10-B772-5A85E6D60BA7}" destId="{32149463-C323-4581-A7D8-F36E9225C565}" srcOrd="7" destOrd="0" presId="urn:microsoft.com/office/officeart/2005/8/layout/hierarchy1"/>
    <dgm:cxn modelId="{7E584121-F75D-49EE-AB1D-28227EF9C983}" type="presParOf" srcId="{32149463-C323-4581-A7D8-F36E9225C565}" destId="{EEA755A6-4CB5-466E-98D0-26B2F2ED970E}" srcOrd="0" destOrd="0" presId="urn:microsoft.com/office/officeart/2005/8/layout/hierarchy1"/>
    <dgm:cxn modelId="{64B46D9B-E394-4E8A-9684-9316F536A9FC}" type="presParOf" srcId="{EEA755A6-4CB5-466E-98D0-26B2F2ED970E}" destId="{67AF9D38-168D-4DFD-B200-7B4C87C1E1A1}" srcOrd="0" destOrd="0" presId="urn:microsoft.com/office/officeart/2005/8/layout/hierarchy1"/>
    <dgm:cxn modelId="{03A7FAEA-3180-4AE0-8D2D-60AB05D0BDE9}" type="presParOf" srcId="{EEA755A6-4CB5-466E-98D0-26B2F2ED970E}" destId="{EBCA892A-7D36-4807-A6B1-481EB9EB037A}" srcOrd="1" destOrd="0" presId="urn:microsoft.com/office/officeart/2005/8/layout/hierarchy1"/>
    <dgm:cxn modelId="{96DBEE3F-5AEA-4B24-8BDD-3DFD6CBE5980}" type="presParOf" srcId="{32149463-C323-4581-A7D8-F36E9225C565}" destId="{52CA7EC5-8820-48D9-BF74-54C8DA14A292}" srcOrd="1" destOrd="0" presId="urn:microsoft.com/office/officeart/2005/8/layout/hierarchy1"/>
    <dgm:cxn modelId="{030D7D6C-96CB-4B8A-A17B-AC411B918534}" type="presParOf" srcId="{52CA7EC5-8820-48D9-BF74-54C8DA14A292}" destId="{9AA61C83-73FB-4FD8-A8BC-6B9B76242706}" srcOrd="0" destOrd="0" presId="urn:microsoft.com/office/officeart/2005/8/layout/hierarchy1"/>
    <dgm:cxn modelId="{9457E6D4-2623-4351-9644-E33309B6AD6A}" type="presParOf" srcId="{52CA7EC5-8820-48D9-BF74-54C8DA14A292}" destId="{3F7DEE16-F2B6-4E3D-BCEA-FC64989BC8C8}" srcOrd="1" destOrd="0" presId="urn:microsoft.com/office/officeart/2005/8/layout/hierarchy1"/>
    <dgm:cxn modelId="{0DC990FC-974C-4C51-A65C-9230AE527B2D}" type="presParOf" srcId="{3F7DEE16-F2B6-4E3D-BCEA-FC64989BC8C8}" destId="{029561EF-D59D-4E5B-AD9D-37BF2C92628D}" srcOrd="0" destOrd="0" presId="urn:microsoft.com/office/officeart/2005/8/layout/hierarchy1"/>
    <dgm:cxn modelId="{8166D1A7-C622-46B9-8553-508DC7C21F50}" type="presParOf" srcId="{029561EF-D59D-4E5B-AD9D-37BF2C92628D}" destId="{C8C9192F-17E9-4C11-B4D1-B72629C3BD0D}" srcOrd="0" destOrd="0" presId="urn:microsoft.com/office/officeart/2005/8/layout/hierarchy1"/>
    <dgm:cxn modelId="{A17D5D81-6602-4F61-9FC6-063C6A0B4C8A}" type="presParOf" srcId="{029561EF-D59D-4E5B-AD9D-37BF2C92628D}" destId="{F71677F9-D5F2-45B5-86B5-E42D643889E9}" srcOrd="1" destOrd="0" presId="urn:microsoft.com/office/officeart/2005/8/layout/hierarchy1"/>
    <dgm:cxn modelId="{EFA138B2-6157-42D0-8A73-B2E6A75C3E9D}" type="presParOf" srcId="{3F7DEE16-F2B6-4E3D-BCEA-FC64989BC8C8}" destId="{1B4EF0EC-775D-4CE1-820D-B60EB71457A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8FC8F8-3148-4971-9829-03B1DB5DF3D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E942E1A6-B307-4ECC-A482-0D9FAD4A56D5}">
      <dgm:prSet phldrT="[Text]"/>
      <dgm:spPr/>
      <dgm:t>
        <a:bodyPr/>
        <a:lstStyle/>
        <a:p>
          <a:r>
            <a:rPr lang="he-IL" dirty="0"/>
            <a:t>זוגיות</a:t>
          </a:r>
          <a:endParaRPr lang="en-IL" dirty="0"/>
        </a:p>
      </dgm:t>
    </dgm:pt>
    <dgm:pt modelId="{BCD21883-68B1-47CD-8996-6C6537C70E8A}" type="parTrans" cxnId="{6436A7A9-D208-4250-BAA6-F426E488E0D2}">
      <dgm:prSet/>
      <dgm:spPr/>
      <dgm:t>
        <a:bodyPr/>
        <a:lstStyle/>
        <a:p>
          <a:endParaRPr lang="en-IL"/>
        </a:p>
      </dgm:t>
    </dgm:pt>
    <dgm:pt modelId="{FBC00210-9071-4C34-9601-BAE8E5BBC0DF}" type="sibTrans" cxnId="{6436A7A9-D208-4250-BAA6-F426E488E0D2}">
      <dgm:prSet/>
      <dgm:spPr/>
      <dgm:t>
        <a:bodyPr/>
        <a:lstStyle/>
        <a:p>
          <a:endParaRPr lang="en-IL"/>
        </a:p>
      </dgm:t>
    </dgm:pt>
    <dgm:pt modelId="{A666E309-B936-4FA5-8585-90548E7474BA}">
      <dgm:prSet phldrT="[Text]"/>
      <dgm:spPr/>
      <dgm:t>
        <a:bodyPr/>
        <a:lstStyle/>
        <a:p>
          <a:r>
            <a:rPr lang="he-IL" dirty="0"/>
            <a:t>בשר אחד\עצם מעצמי, זכר ונקבה בראם</a:t>
          </a:r>
          <a:endParaRPr lang="en-IL" dirty="0"/>
        </a:p>
      </dgm:t>
    </dgm:pt>
    <dgm:pt modelId="{F5164C79-DA37-4D01-B46F-7C56635E1C4E}" type="parTrans" cxnId="{5FE7AEE5-CF96-47B2-8E18-BADCBE812311}">
      <dgm:prSet/>
      <dgm:spPr/>
      <dgm:t>
        <a:bodyPr/>
        <a:lstStyle/>
        <a:p>
          <a:endParaRPr lang="en-IL"/>
        </a:p>
      </dgm:t>
    </dgm:pt>
    <dgm:pt modelId="{44540355-60F6-4FAF-A86F-1F2ADC2F08AD}" type="sibTrans" cxnId="{5FE7AEE5-CF96-47B2-8E18-BADCBE812311}">
      <dgm:prSet/>
      <dgm:spPr/>
      <dgm:t>
        <a:bodyPr/>
        <a:lstStyle/>
        <a:p>
          <a:endParaRPr lang="en-IL"/>
        </a:p>
      </dgm:t>
    </dgm:pt>
    <dgm:pt modelId="{D5FC26A3-6F77-4210-A434-ABD78C093FE5}">
      <dgm:prSet phldrT="[Text]"/>
      <dgm:spPr/>
      <dgm:t>
        <a:bodyPr/>
        <a:lstStyle/>
        <a:p>
          <a:r>
            <a:rPr lang="he-IL" dirty="0"/>
            <a:t>עזר כנגדו</a:t>
          </a:r>
          <a:endParaRPr lang="en-IL" dirty="0"/>
        </a:p>
      </dgm:t>
    </dgm:pt>
    <dgm:pt modelId="{55B28DF1-8A01-4402-A8AA-A14C740FB90A}" type="parTrans" cxnId="{B471ED62-1F7F-4C57-8503-DDB322CD9756}">
      <dgm:prSet/>
      <dgm:spPr/>
      <dgm:t>
        <a:bodyPr/>
        <a:lstStyle/>
        <a:p>
          <a:endParaRPr lang="en-IL"/>
        </a:p>
      </dgm:t>
    </dgm:pt>
    <dgm:pt modelId="{807BAD3C-5B2C-45B2-A922-14B86CA1B48F}" type="sibTrans" cxnId="{B471ED62-1F7F-4C57-8503-DDB322CD9756}">
      <dgm:prSet/>
      <dgm:spPr/>
      <dgm:t>
        <a:bodyPr/>
        <a:lstStyle/>
        <a:p>
          <a:endParaRPr lang="en-IL"/>
        </a:p>
      </dgm:t>
    </dgm:pt>
    <dgm:pt modelId="{8E1257C3-5C1E-4220-84F2-D5902FDB6136}">
      <dgm:prSet phldrT="[Text]"/>
      <dgm:spPr/>
      <dgm:t>
        <a:bodyPr/>
        <a:lstStyle/>
        <a:p>
          <a:r>
            <a:rPr lang="he-IL" dirty="0"/>
            <a:t>יעזוב את אביו </a:t>
          </a:r>
          <a:r>
            <a:rPr lang="he-IL" dirty="0" err="1"/>
            <a:t>ואמו</a:t>
          </a:r>
          <a:r>
            <a:rPr lang="he-IL" dirty="0"/>
            <a:t>, ודבק באשתו</a:t>
          </a:r>
          <a:endParaRPr lang="en-IL" dirty="0"/>
        </a:p>
      </dgm:t>
    </dgm:pt>
    <dgm:pt modelId="{11DFADC2-B0F5-460C-B9D2-81C039DB48D5}" type="parTrans" cxnId="{A4FD3018-4652-4A00-B001-63D539AB6185}">
      <dgm:prSet/>
      <dgm:spPr/>
      <dgm:t>
        <a:bodyPr/>
        <a:lstStyle/>
        <a:p>
          <a:endParaRPr lang="en-IL"/>
        </a:p>
      </dgm:t>
    </dgm:pt>
    <dgm:pt modelId="{651B05F4-E404-4129-8473-2CF497761777}" type="sibTrans" cxnId="{A4FD3018-4652-4A00-B001-63D539AB6185}">
      <dgm:prSet/>
      <dgm:spPr/>
      <dgm:t>
        <a:bodyPr/>
        <a:lstStyle/>
        <a:p>
          <a:endParaRPr lang="en-IL"/>
        </a:p>
      </dgm:t>
    </dgm:pt>
    <dgm:pt modelId="{4047D1BD-EB19-4B43-933B-C1046455A075}">
      <dgm:prSet phldrT="[Text]"/>
      <dgm:spPr/>
      <dgm:t>
        <a:bodyPr/>
        <a:lstStyle/>
        <a:p>
          <a:r>
            <a:rPr lang="he-IL" dirty="0"/>
            <a:t>פרו ורבו</a:t>
          </a:r>
          <a:endParaRPr lang="en-IL" dirty="0"/>
        </a:p>
      </dgm:t>
    </dgm:pt>
    <dgm:pt modelId="{5A1C1A7A-D61B-46B4-95FE-EA75119002AF}" type="parTrans" cxnId="{CAD2EF4C-6C1E-429E-B6D6-EB874E9B1327}">
      <dgm:prSet/>
      <dgm:spPr/>
      <dgm:t>
        <a:bodyPr/>
        <a:lstStyle/>
        <a:p>
          <a:endParaRPr lang="en-IL"/>
        </a:p>
      </dgm:t>
    </dgm:pt>
    <dgm:pt modelId="{37CC233F-174F-456A-9D17-9EFA96FECFA2}" type="sibTrans" cxnId="{CAD2EF4C-6C1E-429E-B6D6-EB874E9B1327}">
      <dgm:prSet/>
      <dgm:spPr/>
      <dgm:t>
        <a:bodyPr/>
        <a:lstStyle/>
        <a:p>
          <a:endParaRPr lang="en-IL"/>
        </a:p>
      </dgm:t>
    </dgm:pt>
    <dgm:pt modelId="{88D3AB72-608B-460D-8465-A97B86D36888}">
      <dgm:prSet phldrT="[Text]"/>
      <dgm:spPr/>
      <dgm:t>
        <a:bodyPr/>
        <a:lstStyle/>
        <a:p>
          <a:r>
            <a:rPr lang="en-US" dirty="0"/>
            <a:t>Mutual assistance </a:t>
          </a:r>
          <a:endParaRPr lang="en-IL" dirty="0"/>
        </a:p>
      </dgm:t>
    </dgm:pt>
    <dgm:pt modelId="{B2A4D47E-A746-4B28-9847-F9406179E30E}" type="parTrans" cxnId="{378A5BCD-6EC5-47EE-8655-91288D1662A7}">
      <dgm:prSet/>
      <dgm:spPr/>
      <dgm:t>
        <a:bodyPr/>
        <a:lstStyle/>
        <a:p>
          <a:endParaRPr lang="en-IL"/>
        </a:p>
      </dgm:t>
    </dgm:pt>
    <dgm:pt modelId="{D26D7690-40DB-4193-8B46-C1A740510669}" type="sibTrans" cxnId="{378A5BCD-6EC5-47EE-8655-91288D1662A7}">
      <dgm:prSet/>
      <dgm:spPr/>
      <dgm:t>
        <a:bodyPr/>
        <a:lstStyle/>
        <a:p>
          <a:endParaRPr lang="en-IL"/>
        </a:p>
      </dgm:t>
    </dgm:pt>
    <dgm:pt modelId="{063A742E-BBCB-45E4-A862-D9FF9D567CC8}">
      <dgm:prSet phldrT="[Text]"/>
      <dgm:spPr/>
      <dgm:t>
        <a:bodyPr/>
        <a:lstStyle/>
        <a:p>
          <a:r>
            <a:rPr lang="en-US" dirty="0"/>
            <a:t>Financial interdependence </a:t>
          </a:r>
          <a:endParaRPr lang="en-IL" dirty="0"/>
        </a:p>
      </dgm:t>
    </dgm:pt>
    <dgm:pt modelId="{6A5CD40F-8512-400B-BC01-5C22336DC325}" type="parTrans" cxnId="{30EA1CB7-B1F3-4D32-84D0-40C988D3CD0C}">
      <dgm:prSet/>
      <dgm:spPr/>
      <dgm:t>
        <a:bodyPr/>
        <a:lstStyle/>
        <a:p>
          <a:endParaRPr lang="en-IL"/>
        </a:p>
      </dgm:t>
    </dgm:pt>
    <dgm:pt modelId="{93468518-0FE8-457E-A3F2-383D5D0ECC44}" type="sibTrans" cxnId="{30EA1CB7-B1F3-4D32-84D0-40C988D3CD0C}">
      <dgm:prSet/>
      <dgm:spPr/>
      <dgm:t>
        <a:bodyPr/>
        <a:lstStyle/>
        <a:p>
          <a:endParaRPr lang="en-IL"/>
        </a:p>
      </dgm:t>
    </dgm:pt>
    <dgm:pt modelId="{6C0E65DF-DCFC-45D4-843D-FFEFC98A2439}">
      <dgm:prSet phldrT="[Text]"/>
      <dgm:spPr/>
      <dgm:t>
        <a:bodyPr/>
        <a:lstStyle/>
        <a:p>
          <a:r>
            <a:rPr lang="en-US" dirty="0"/>
            <a:t>Physical attraction</a:t>
          </a:r>
          <a:endParaRPr lang="en-IL" dirty="0"/>
        </a:p>
      </dgm:t>
    </dgm:pt>
    <dgm:pt modelId="{3133BFBB-5F07-4B05-8680-432A987B1B7E}" type="parTrans" cxnId="{D680D9E1-2092-4C17-A272-CF8A95A7F3AD}">
      <dgm:prSet/>
      <dgm:spPr/>
      <dgm:t>
        <a:bodyPr/>
        <a:lstStyle/>
        <a:p>
          <a:endParaRPr lang="en-IL"/>
        </a:p>
      </dgm:t>
    </dgm:pt>
    <dgm:pt modelId="{2245095F-BC03-44AD-8E9A-5F94643095AB}" type="sibTrans" cxnId="{D680D9E1-2092-4C17-A272-CF8A95A7F3AD}">
      <dgm:prSet/>
      <dgm:spPr/>
      <dgm:t>
        <a:bodyPr/>
        <a:lstStyle/>
        <a:p>
          <a:endParaRPr lang="en-IL"/>
        </a:p>
      </dgm:t>
    </dgm:pt>
    <dgm:pt modelId="{D75E2CE2-5B47-422F-84F7-D4D916CA7791}">
      <dgm:prSet phldrT="[Text]"/>
      <dgm:spPr/>
      <dgm:t>
        <a:bodyPr/>
        <a:lstStyle/>
        <a:p>
          <a:r>
            <a:rPr lang="en-US" dirty="0"/>
            <a:t>Emotional completeness</a:t>
          </a:r>
          <a:endParaRPr lang="en-IL" dirty="0"/>
        </a:p>
      </dgm:t>
    </dgm:pt>
    <dgm:pt modelId="{47CE3616-20A3-4BA1-8C19-8A98DE5BD5CD}" type="parTrans" cxnId="{03854C5B-AFB6-479A-9AA5-95F9DCF663A6}">
      <dgm:prSet/>
      <dgm:spPr/>
      <dgm:t>
        <a:bodyPr/>
        <a:lstStyle/>
        <a:p>
          <a:endParaRPr lang="en-IL"/>
        </a:p>
      </dgm:t>
    </dgm:pt>
    <dgm:pt modelId="{3BA0C6C4-CDBA-4D35-AE34-43A299BF5535}" type="sibTrans" cxnId="{03854C5B-AFB6-479A-9AA5-95F9DCF663A6}">
      <dgm:prSet/>
      <dgm:spPr/>
      <dgm:t>
        <a:bodyPr/>
        <a:lstStyle/>
        <a:p>
          <a:endParaRPr lang="en-IL"/>
        </a:p>
      </dgm:t>
    </dgm:pt>
    <dgm:pt modelId="{A1FFDB19-F39D-4899-B650-025863547E2B}">
      <dgm:prSet phldrT="[Text]"/>
      <dgm:spPr/>
      <dgm:t>
        <a:bodyPr/>
        <a:lstStyle/>
        <a:p>
          <a:r>
            <a:rPr lang="en-US" dirty="0"/>
            <a:t>New Family and Creation of a </a:t>
          </a:r>
          <a:r>
            <a:rPr lang="he-IL" dirty="0"/>
            <a:t>בית</a:t>
          </a:r>
          <a:endParaRPr lang="en-IL" dirty="0"/>
        </a:p>
      </dgm:t>
    </dgm:pt>
    <dgm:pt modelId="{3309662B-3B59-4408-96AD-7ED576F6C73F}" type="parTrans" cxnId="{E549F986-0130-4398-B4EE-57BC72F52C68}">
      <dgm:prSet/>
      <dgm:spPr/>
      <dgm:t>
        <a:bodyPr/>
        <a:lstStyle/>
        <a:p>
          <a:endParaRPr lang="en-IL"/>
        </a:p>
      </dgm:t>
    </dgm:pt>
    <dgm:pt modelId="{7BD24990-0BFB-49E7-A8CC-350DB79C02D7}" type="sibTrans" cxnId="{E549F986-0130-4398-B4EE-57BC72F52C68}">
      <dgm:prSet/>
      <dgm:spPr/>
      <dgm:t>
        <a:bodyPr/>
        <a:lstStyle/>
        <a:p>
          <a:endParaRPr lang="en-IL"/>
        </a:p>
      </dgm:t>
    </dgm:pt>
    <dgm:pt modelId="{6C2375E0-B841-4B51-897D-E907B64DB668}">
      <dgm:prSet phldrT="[Text]"/>
      <dgm:spPr/>
      <dgm:t>
        <a:bodyPr/>
        <a:lstStyle/>
        <a:p>
          <a:r>
            <a:rPr lang="en-US" dirty="0"/>
            <a:t>Procreation of Children</a:t>
          </a:r>
          <a:endParaRPr lang="en-IL" dirty="0"/>
        </a:p>
      </dgm:t>
    </dgm:pt>
    <dgm:pt modelId="{F69BE7CB-08CD-49C4-B14B-242F8F6A33B7}" type="parTrans" cxnId="{25A187C3-7392-4169-BBCC-BE1ACA1F9012}">
      <dgm:prSet/>
      <dgm:spPr/>
      <dgm:t>
        <a:bodyPr/>
        <a:lstStyle/>
        <a:p>
          <a:endParaRPr lang="en-IL"/>
        </a:p>
      </dgm:t>
    </dgm:pt>
    <dgm:pt modelId="{D2664E2C-CA9D-4AE2-A9B9-90AE7999177B}" type="sibTrans" cxnId="{25A187C3-7392-4169-BBCC-BE1ACA1F9012}">
      <dgm:prSet/>
      <dgm:spPr/>
      <dgm:t>
        <a:bodyPr/>
        <a:lstStyle/>
        <a:p>
          <a:endParaRPr lang="en-IL"/>
        </a:p>
      </dgm:t>
    </dgm:pt>
    <dgm:pt modelId="{87A299C7-73B7-4FE3-9A86-20737FE97EDA}" type="pres">
      <dgm:prSet presAssocID="{E18FC8F8-3148-4971-9829-03B1DB5DF3D7}" presName="hierChild1" presStyleCnt="0">
        <dgm:presLayoutVars>
          <dgm:chPref val="1"/>
          <dgm:dir val="rev"/>
          <dgm:animOne val="branch"/>
          <dgm:animLvl val="lvl"/>
          <dgm:resizeHandles/>
        </dgm:presLayoutVars>
      </dgm:prSet>
      <dgm:spPr/>
    </dgm:pt>
    <dgm:pt modelId="{DA5BB98C-BBA1-40FA-8017-73858D2DDB3F}" type="pres">
      <dgm:prSet presAssocID="{E942E1A6-B307-4ECC-A482-0D9FAD4A56D5}" presName="hierRoot1" presStyleCnt="0"/>
      <dgm:spPr/>
    </dgm:pt>
    <dgm:pt modelId="{898C1898-7763-45F4-B239-369F79FDE433}" type="pres">
      <dgm:prSet presAssocID="{E942E1A6-B307-4ECC-A482-0D9FAD4A56D5}" presName="composite" presStyleCnt="0"/>
      <dgm:spPr/>
    </dgm:pt>
    <dgm:pt modelId="{C6F4DBF2-A683-4BE8-BF3E-35F4B0FA79A5}" type="pres">
      <dgm:prSet presAssocID="{E942E1A6-B307-4ECC-A482-0D9FAD4A56D5}" presName="background" presStyleLbl="node0" presStyleIdx="0" presStyleCnt="1"/>
      <dgm:spPr/>
    </dgm:pt>
    <dgm:pt modelId="{DF3B6FA2-881F-4D10-8768-6D90F79B4AE3}" type="pres">
      <dgm:prSet presAssocID="{E942E1A6-B307-4ECC-A482-0D9FAD4A56D5}" presName="text" presStyleLbl="fgAcc0" presStyleIdx="0" presStyleCnt="1">
        <dgm:presLayoutVars>
          <dgm:chPref val="3"/>
        </dgm:presLayoutVars>
      </dgm:prSet>
      <dgm:spPr/>
    </dgm:pt>
    <dgm:pt modelId="{CB3A23E8-808B-4D10-B772-5A85E6D60BA7}" type="pres">
      <dgm:prSet presAssocID="{E942E1A6-B307-4ECC-A482-0D9FAD4A56D5}" presName="hierChild2" presStyleCnt="0"/>
      <dgm:spPr/>
    </dgm:pt>
    <dgm:pt modelId="{6C1572A0-E5B0-416E-ABDF-3FF8AB958837}" type="pres">
      <dgm:prSet presAssocID="{55B28DF1-8A01-4402-A8AA-A14C740FB90A}" presName="Name10" presStyleLbl="parChTrans1D2" presStyleIdx="0" presStyleCnt="4"/>
      <dgm:spPr/>
    </dgm:pt>
    <dgm:pt modelId="{E2AFF805-B0A0-4EA0-B4E7-8A4B6D5C1C75}" type="pres">
      <dgm:prSet presAssocID="{D5FC26A3-6F77-4210-A434-ABD78C093FE5}" presName="hierRoot2" presStyleCnt="0"/>
      <dgm:spPr/>
    </dgm:pt>
    <dgm:pt modelId="{04E56EBE-2A0A-45B4-B90B-101B1163AD27}" type="pres">
      <dgm:prSet presAssocID="{D5FC26A3-6F77-4210-A434-ABD78C093FE5}" presName="composite2" presStyleCnt="0"/>
      <dgm:spPr/>
    </dgm:pt>
    <dgm:pt modelId="{9A1C9A8C-01C0-4A47-A3F6-32E7CD76805E}" type="pres">
      <dgm:prSet presAssocID="{D5FC26A3-6F77-4210-A434-ABD78C093FE5}" presName="background2" presStyleLbl="node2" presStyleIdx="0" presStyleCnt="4"/>
      <dgm:spPr/>
    </dgm:pt>
    <dgm:pt modelId="{011BC654-772A-4364-9A19-FAEDFA9F75A8}" type="pres">
      <dgm:prSet presAssocID="{D5FC26A3-6F77-4210-A434-ABD78C093FE5}" presName="text2" presStyleLbl="fgAcc2" presStyleIdx="0" presStyleCnt="4">
        <dgm:presLayoutVars>
          <dgm:chPref val="3"/>
        </dgm:presLayoutVars>
      </dgm:prSet>
      <dgm:spPr/>
    </dgm:pt>
    <dgm:pt modelId="{8407CD0E-7A05-4104-97B2-DFF1DA992B94}" type="pres">
      <dgm:prSet presAssocID="{D5FC26A3-6F77-4210-A434-ABD78C093FE5}" presName="hierChild3" presStyleCnt="0"/>
      <dgm:spPr/>
    </dgm:pt>
    <dgm:pt modelId="{D87F52FB-14E0-4248-BD00-26BAC541FF46}" type="pres">
      <dgm:prSet presAssocID="{B2A4D47E-A746-4B28-9847-F9406179E30E}" presName="Name17" presStyleLbl="parChTrans1D3" presStyleIdx="0" presStyleCnt="6"/>
      <dgm:spPr/>
    </dgm:pt>
    <dgm:pt modelId="{26C5AC39-C3E8-4D33-8FC0-3223FED9D7D5}" type="pres">
      <dgm:prSet presAssocID="{88D3AB72-608B-460D-8465-A97B86D36888}" presName="hierRoot3" presStyleCnt="0"/>
      <dgm:spPr/>
    </dgm:pt>
    <dgm:pt modelId="{30D08F4D-4B77-4541-AC23-3F48881813A6}" type="pres">
      <dgm:prSet presAssocID="{88D3AB72-608B-460D-8465-A97B86D36888}" presName="composite3" presStyleCnt="0"/>
      <dgm:spPr/>
    </dgm:pt>
    <dgm:pt modelId="{DD3EE20F-E030-41A0-A4D0-471116F5150C}" type="pres">
      <dgm:prSet presAssocID="{88D3AB72-608B-460D-8465-A97B86D36888}" presName="background3" presStyleLbl="node3" presStyleIdx="0" presStyleCnt="6"/>
      <dgm:spPr/>
    </dgm:pt>
    <dgm:pt modelId="{1920E592-3CDD-4706-A914-82B605A00193}" type="pres">
      <dgm:prSet presAssocID="{88D3AB72-608B-460D-8465-A97B86D36888}" presName="text3" presStyleLbl="fgAcc3" presStyleIdx="0" presStyleCnt="6">
        <dgm:presLayoutVars>
          <dgm:chPref val="3"/>
        </dgm:presLayoutVars>
      </dgm:prSet>
      <dgm:spPr/>
    </dgm:pt>
    <dgm:pt modelId="{E5404C65-953D-48EA-9A8E-526AB4F2BB82}" type="pres">
      <dgm:prSet presAssocID="{88D3AB72-608B-460D-8465-A97B86D36888}" presName="hierChild4" presStyleCnt="0"/>
      <dgm:spPr/>
    </dgm:pt>
    <dgm:pt modelId="{7773FF6A-7F80-40FF-9902-7A3AB5A75D75}" type="pres">
      <dgm:prSet presAssocID="{6A5CD40F-8512-400B-BC01-5C22336DC325}" presName="Name17" presStyleLbl="parChTrans1D3" presStyleIdx="1" presStyleCnt="6"/>
      <dgm:spPr/>
    </dgm:pt>
    <dgm:pt modelId="{BB0DE84C-822F-4E31-B7F4-0E7D651FB1E2}" type="pres">
      <dgm:prSet presAssocID="{063A742E-BBCB-45E4-A862-D9FF9D567CC8}" presName="hierRoot3" presStyleCnt="0"/>
      <dgm:spPr/>
    </dgm:pt>
    <dgm:pt modelId="{BB966EEF-6F79-4AEF-B7D5-7A0BD7685DB6}" type="pres">
      <dgm:prSet presAssocID="{063A742E-BBCB-45E4-A862-D9FF9D567CC8}" presName="composite3" presStyleCnt="0"/>
      <dgm:spPr/>
    </dgm:pt>
    <dgm:pt modelId="{0ED2317E-3C3D-41C5-8FE9-B7DAA5806B55}" type="pres">
      <dgm:prSet presAssocID="{063A742E-BBCB-45E4-A862-D9FF9D567CC8}" presName="background3" presStyleLbl="node3" presStyleIdx="1" presStyleCnt="6"/>
      <dgm:spPr/>
    </dgm:pt>
    <dgm:pt modelId="{7914A7AE-9DA6-4AF3-89E7-583DA3075404}" type="pres">
      <dgm:prSet presAssocID="{063A742E-BBCB-45E4-A862-D9FF9D567CC8}" presName="text3" presStyleLbl="fgAcc3" presStyleIdx="1" presStyleCnt="6">
        <dgm:presLayoutVars>
          <dgm:chPref val="3"/>
        </dgm:presLayoutVars>
      </dgm:prSet>
      <dgm:spPr/>
    </dgm:pt>
    <dgm:pt modelId="{F624D4FF-C165-4552-9F7E-F761191BBAE8}" type="pres">
      <dgm:prSet presAssocID="{063A742E-BBCB-45E4-A862-D9FF9D567CC8}" presName="hierChild4" presStyleCnt="0"/>
      <dgm:spPr/>
    </dgm:pt>
    <dgm:pt modelId="{25F31AA7-3566-4A30-A16A-4EFEDCA3F2A6}" type="pres">
      <dgm:prSet presAssocID="{F5164C79-DA37-4D01-B46F-7C56635E1C4E}" presName="Name10" presStyleLbl="parChTrans1D2" presStyleIdx="1" presStyleCnt="4"/>
      <dgm:spPr/>
    </dgm:pt>
    <dgm:pt modelId="{F418FDE6-1588-44FC-B7A0-506B3C131959}" type="pres">
      <dgm:prSet presAssocID="{A666E309-B936-4FA5-8585-90548E7474BA}" presName="hierRoot2" presStyleCnt="0"/>
      <dgm:spPr/>
    </dgm:pt>
    <dgm:pt modelId="{2CB2E5A3-513C-49E6-A2A1-B379248C3DD0}" type="pres">
      <dgm:prSet presAssocID="{A666E309-B936-4FA5-8585-90548E7474BA}" presName="composite2" presStyleCnt="0"/>
      <dgm:spPr/>
    </dgm:pt>
    <dgm:pt modelId="{DD907145-17E4-456D-AE7A-04A2A337EB80}" type="pres">
      <dgm:prSet presAssocID="{A666E309-B936-4FA5-8585-90548E7474BA}" presName="background2" presStyleLbl="node2" presStyleIdx="1" presStyleCnt="4"/>
      <dgm:spPr/>
    </dgm:pt>
    <dgm:pt modelId="{0D6E7EB1-436F-403E-B799-41081D71E49D}" type="pres">
      <dgm:prSet presAssocID="{A666E309-B936-4FA5-8585-90548E7474BA}" presName="text2" presStyleLbl="fgAcc2" presStyleIdx="1" presStyleCnt="4">
        <dgm:presLayoutVars>
          <dgm:chPref val="3"/>
        </dgm:presLayoutVars>
      </dgm:prSet>
      <dgm:spPr/>
    </dgm:pt>
    <dgm:pt modelId="{86AD0C01-1DC2-4955-9124-8EA081BFE0F3}" type="pres">
      <dgm:prSet presAssocID="{A666E309-B936-4FA5-8585-90548E7474BA}" presName="hierChild3" presStyleCnt="0"/>
      <dgm:spPr/>
    </dgm:pt>
    <dgm:pt modelId="{95C559C1-4BC8-4AAF-9B53-682605F72D1B}" type="pres">
      <dgm:prSet presAssocID="{3133BFBB-5F07-4B05-8680-432A987B1B7E}" presName="Name17" presStyleLbl="parChTrans1D3" presStyleIdx="2" presStyleCnt="6"/>
      <dgm:spPr/>
    </dgm:pt>
    <dgm:pt modelId="{5095F570-D316-4225-A3AE-C8DAFBD3325E}" type="pres">
      <dgm:prSet presAssocID="{6C0E65DF-DCFC-45D4-843D-FFEFC98A2439}" presName="hierRoot3" presStyleCnt="0"/>
      <dgm:spPr/>
    </dgm:pt>
    <dgm:pt modelId="{6DE619DF-CA6A-482C-A797-9EA6CC573E03}" type="pres">
      <dgm:prSet presAssocID="{6C0E65DF-DCFC-45D4-843D-FFEFC98A2439}" presName="composite3" presStyleCnt="0"/>
      <dgm:spPr/>
    </dgm:pt>
    <dgm:pt modelId="{E190A922-CF7F-4C52-B53A-159B3B6DA962}" type="pres">
      <dgm:prSet presAssocID="{6C0E65DF-DCFC-45D4-843D-FFEFC98A2439}" presName="background3" presStyleLbl="node3" presStyleIdx="2" presStyleCnt="6"/>
      <dgm:spPr/>
    </dgm:pt>
    <dgm:pt modelId="{7795B828-7623-4771-BF6F-191A87B5C44C}" type="pres">
      <dgm:prSet presAssocID="{6C0E65DF-DCFC-45D4-843D-FFEFC98A2439}" presName="text3" presStyleLbl="fgAcc3" presStyleIdx="2" presStyleCnt="6">
        <dgm:presLayoutVars>
          <dgm:chPref val="3"/>
        </dgm:presLayoutVars>
      </dgm:prSet>
      <dgm:spPr/>
    </dgm:pt>
    <dgm:pt modelId="{123A0279-E0C1-449E-98C5-429E8C2C9990}" type="pres">
      <dgm:prSet presAssocID="{6C0E65DF-DCFC-45D4-843D-FFEFC98A2439}" presName="hierChild4" presStyleCnt="0"/>
      <dgm:spPr/>
    </dgm:pt>
    <dgm:pt modelId="{FE76E628-3BE4-4AF0-AED7-C73F9344E233}" type="pres">
      <dgm:prSet presAssocID="{47CE3616-20A3-4BA1-8C19-8A98DE5BD5CD}" presName="Name17" presStyleLbl="parChTrans1D3" presStyleIdx="3" presStyleCnt="6"/>
      <dgm:spPr/>
    </dgm:pt>
    <dgm:pt modelId="{6A8AB83F-9516-455C-A12B-8B2D49CE0234}" type="pres">
      <dgm:prSet presAssocID="{D75E2CE2-5B47-422F-84F7-D4D916CA7791}" presName="hierRoot3" presStyleCnt="0"/>
      <dgm:spPr/>
    </dgm:pt>
    <dgm:pt modelId="{117C1656-0042-4937-AF21-1D856E4B72AC}" type="pres">
      <dgm:prSet presAssocID="{D75E2CE2-5B47-422F-84F7-D4D916CA7791}" presName="composite3" presStyleCnt="0"/>
      <dgm:spPr/>
    </dgm:pt>
    <dgm:pt modelId="{1ED7C4CA-F818-4082-937F-428257375EB7}" type="pres">
      <dgm:prSet presAssocID="{D75E2CE2-5B47-422F-84F7-D4D916CA7791}" presName="background3" presStyleLbl="node3" presStyleIdx="3" presStyleCnt="6"/>
      <dgm:spPr/>
    </dgm:pt>
    <dgm:pt modelId="{004CDA77-AF8D-40C4-9AA4-2AE0B1B8CBB6}" type="pres">
      <dgm:prSet presAssocID="{D75E2CE2-5B47-422F-84F7-D4D916CA7791}" presName="text3" presStyleLbl="fgAcc3" presStyleIdx="3" presStyleCnt="6">
        <dgm:presLayoutVars>
          <dgm:chPref val="3"/>
        </dgm:presLayoutVars>
      </dgm:prSet>
      <dgm:spPr/>
    </dgm:pt>
    <dgm:pt modelId="{2FCD6435-6835-41D9-9F7F-FEA23A504A86}" type="pres">
      <dgm:prSet presAssocID="{D75E2CE2-5B47-422F-84F7-D4D916CA7791}" presName="hierChild4" presStyleCnt="0"/>
      <dgm:spPr/>
    </dgm:pt>
    <dgm:pt modelId="{7CA97530-F0C0-4D81-BD41-CF4425942E2E}" type="pres">
      <dgm:prSet presAssocID="{11DFADC2-B0F5-460C-B9D2-81C039DB48D5}" presName="Name10" presStyleLbl="parChTrans1D2" presStyleIdx="2" presStyleCnt="4"/>
      <dgm:spPr/>
    </dgm:pt>
    <dgm:pt modelId="{A29B8031-C737-43F6-B7DB-487C7E265C8F}" type="pres">
      <dgm:prSet presAssocID="{8E1257C3-5C1E-4220-84F2-D5902FDB6136}" presName="hierRoot2" presStyleCnt="0"/>
      <dgm:spPr/>
    </dgm:pt>
    <dgm:pt modelId="{F5D6D1C5-8C07-44E3-92A4-190333E75936}" type="pres">
      <dgm:prSet presAssocID="{8E1257C3-5C1E-4220-84F2-D5902FDB6136}" presName="composite2" presStyleCnt="0"/>
      <dgm:spPr/>
    </dgm:pt>
    <dgm:pt modelId="{4513F581-CF55-434F-8E13-0F4FACE41456}" type="pres">
      <dgm:prSet presAssocID="{8E1257C3-5C1E-4220-84F2-D5902FDB6136}" presName="background2" presStyleLbl="node2" presStyleIdx="2" presStyleCnt="4"/>
      <dgm:spPr/>
    </dgm:pt>
    <dgm:pt modelId="{B2E22E70-B1EC-4415-824A-7EE088655BBF}" type="pres">
      <dgm:prSet presAssocID="{8E1257C3-5C1E-4220-84F2-D5902FDB6136}" presName="text2" presStyleLbl="fgAcc2" presStyleIdx="2" presStyleCnt="4">
        <dgm:presLayoutVars>
          <dgm:chPref val="3"/>
        </dgm:presLayoutVars>
      </dgm:prSet>
      <dgm:spPr/>
    </dgm:pt>
    <dgm:pt modelId="{49A006AA-FFB0-4D1B-B2D2-AD840FE14F9B}" type="pres">
      <dgm:prSet presAssocID="{8E1257C3-5C1E-4220-84F2-D5902FDB6136}" presName="hierChild3" presStyleCnt="0"/>
      <dgm:spPr/>
    </dgm:pt>
    <dgm:pt modelId="{D2D0B5D2-B25B-486B-BB85-FF1EC85FDCE5}" type="pres">
      <dgm:prSet presAssocID="{3309662B-3B59-4408-96AD-7ED576F6C73F}" presName="Name17" presStyleLbl="parChTrans1D3" presStyleIdx="4" presStyleCnt="6"/>
      <dgm:spPr/>
    </dgm:pt>
    <dgm:pt modelId="{FC7BE932-C970-42FE-89D8-8C3C780E870B}" type="pres">
      <dgm:prSet presAssocID="{A1FFDB19-F39D-4899-B650-025863547E2B}" presName="hierRoot3" presStyleCnt="0"/>
      <dgm:spPr/>
    </dgm:pt>
    <dgm:pt modelId="{55924900-0DF8-446A-9206-BEAD7AC77086}" type="pres">
      <dgm:prSet presAssocID="{A1FFDB19-F39D-4899-B650-025863547E2B}" presName="composite3" presStyleCnt="0"/>
      <dgm:spPr/>
    </dgm:pt>
    <dgm:pt modelId="{038EDDC2-F3B4-4574-91D2-EC22B8C447B2}" type="pres">
      <dgm:prSet presAssocID="{A1FFDB19-F39D-4899-B650-025863547E2B}" presName="background3" presStyleLbl="node3" presStyleIdx="4" presStyleCnt="6"/>
      <dgm:spPr/>
    </dgm:pt>
    <dgm:pt modelId="{4FED9E66-17E1-4C5C-A0F9-52011085A223}" type="pres">
      <dgm:prSet presAssocID="{A1FFDB19-F39D-4899-B650-025863547E2B}" presName="text3" presStyleLbl="fgAcc3" presStyleIdx="4" presStyleCnt="6">
        <dgm:presLayoutVars>
          <dgm:chPref val="3"/>
        </dgm:presLayoutVars>
      </dgm:prSet>
      <dgm:spPr/>
    </dgm:pt>
    <dgm:pt modelId="{A3609107-1215-4AD9-A975-FEA784D60B13}" type="pres">
      <dgm:prSet presAssocID="{A1FFDB19-F39D-4899-B650-025863547E2B}" presName="hierChild4" presStyleCnt="0"/>
      <dgm:spPr/>
    </dgm:pt>
    <dgm:pt modelId="{AB11A135-19A3-4050-BED5-0047D7A22C98}" type="pres">
      <dgm:prSet presAssocID="{5A1C1A7A-D61B-46B4-95FE-EA75119002AF}" presName="Name10" presStyleLbl="parChTrans1D2" presStyleIdx="3" presStyleCnt="4"/>
      <dgm:spPr/>
    </dgm:pt>
    <dgm:pt modelId="{32149463-C323-4581-A7D8-F36E9225C565}" type="pres">
      <dgm:prSet presAssocID="{4047D1BD-EB19-4B43-933B-C1046455A075}" presName="hierRoot2" presStyleCnt="0"/>
      <dgm:spPr/>
    </dgm:pt>
    <dgm:pt modelId="{EEA755A6-4CB5-466E-98D0-26B2F2ED970E}" type="pres">
      <dgm:prSet presAssocID="{4047D1BD-EB19-4B43-933B-C1046455A075}" presName="composite2" presStyleCnt="0"/>
      <dgm:spPr/>
    </dgm:pt>
    <dgm:pt modelId="{67AF9D38-168D-4DFD-B200-7B4C87C1E1A1}" type="pres">
      <dgm:prSet presAssocID="{4047D1BD-EB19-4B43-933B-C1046455A075}" presName="background2" presStyleLbl="node2" presStyleIdx="3" presStyleCnt="4"/>
      <dgm:spPr/>
    </dgm:pt>
    <dgm:pt modelId="{EBCA892A-7D36-4807-A6B1-481EB9EB037A}" type="pres">
      <dgm:prSet presAssocID="{4047D1BD-EB19-4B43-933B-C1046455A075}" presName="text2" presStyleLbl="fgAcc2" presStyleIdx="3" presStyleCnt="4">
        <dgm:presLayoutVars>
          <dgm:chPref val="3"/>
        </dgm:presLayoutVars>
      </dgm:prSet>
      <dgm:spPr/>
    </dgm:pt>
    <dgm:pt modelId="{52CA7EC5-8820-48D9-BF74-54C8DA14A292}" type="pres">
      <dgm:prSet presAssocID="{4047D1BD-EB19-4B43-933B-C1046455A075}" presName="hierChild3" presStyleCnt="0"/>
      <dgm:spPr/>
    </dgm:pt>
    <dgm:pt modelId="{175B8E6A-68B9-4FF2-B21A-7D3BFE038DCC}" type="pres">
      <dgm:prSet presAssocID="{F69BE7CB-08CD-49C4-B14B-242F8F6A33B7}" presName="Name17" presStyleLbl="parChTrans1D3" presStyleIdx="5" presStyleCnt="6"/>
      <dgm:spPr/>
    </dgm:pt>
    <dgm:pt modelId="{08E23C95-DCC8-41FB-A3EF-B7694E652F59}" type="pres">
      <dgm:prSet presAssocID="{6C2375E0-B841-4B51-897D-E907B64DB668}" presName="hierRoot3" presStyleCnt="0"/>
      <dgm:spPr/>
    </dgm:pt>
    <dgm:pt modelId="{2805DFB3-72C5-41AA-9477-1EEDADE42831}" type="pres">
      <dgm:prSet presAssocID="{6C2375E0-B841-4B51-897D-E907B64DB668}" presName="composite3" presStyleCnt="0"/>
      <dgm:spPr/>
    </dgm:pt>
    <dgm:pt modelId="{2E4ADF07-D633-4F2F-8783-B502B5F1D1E2}" type="pres">
      <dgm:prSet presAssocID="{6C2375E0-B841-4B51-897D-E907B64DB668}" presName="background3" presStyleLbl="node3" presStyleIdx="5" presStyleCnt="6"/>
      <dgm:spPr/>
    </dgm:pt>
    <dgm:pt modelId="{923EEB54-243A-4696-B6FD-91B3CD2D043F}" type="pres">
      <dgm:prSet presAssocID="{6C2375E0-B841-4B51-897D-E907B64DB668}" presName="text3" presStyleLbl="fgAcc3" presStyleIdx="5" presStyleCnt="6">
        <dgm:presLayoutVars>
          <dgm:chPref val="3"/>
        </dgm:presLayoutVars>
      </dgm:prSet>
      <dgm:spPr/>
    </dgm:pt>
    <dgm:pt modelId="{E4BF7971-8888-4D61-A537-6EF6820733F1}" type="pres">
      <dgm:prSet presAssocID="{6C2375E0-B841-4B51-897D-E907B64DB668}" presName="hierChild4" presStyleCnt="0"/>
      <dgm:spPr/>
    </dgm:pt>
  </dgm:ptLst>
  <dgm:cxnLst>
    <dgm:cxn modelId="{D34E6A0C-9BDC-4C91-B1E9-B593E885FC67}" type="presOf" srcId="{6C0E65DF-DCFC-45D4-843D-FFEFC98A2439}" destId="{7795B828-7623-4771-BF6F-191A87B5C44C}" srcOrd="0" destOrd="0" presId="urn:microsoft.com/office/officeart/2005/8/layout/hierarchy1"/>
    <dgm:cxn modelId="{A4FD3018-4652-4A00-B001-63D539AB6185}" srcId="{E942E1A6-B307-4ECC-A482-0D9FAD4A56D5}" destId="{8E1257C3-5C1E-4220-84F2-D5902FDB6136}" srcOrd="2" destOrd="0" parTransId="{11DFADC2-B0F5-460C-B9D2-81C039DB48D5}" sibTransId="{651B05F4-E404-4129-8473-2CF497761777}"/>
    <dgm:cxn modelId="{20CAD038-3391-4856-AAB5-67FC47C12C76}" type="presOf" srcId="{F69BE7CB-08CD-49C4-B14B-242F8F6A33B7}" destId="{175B8E6A-68B9-4FF2-B21A-7D3BFE038DCC}" srcOrd="0" destOrd="0" presId="urn:microsoft.com/office/officeart/2005/8/layout/hierarchy1"/>
    <dgm:cxn modelId="{03854C5B-AFB6-479A-9AA5-95F9DCF663A6}" srcId="{A666E309-B936-4FA5-8585-90548E7474BA}" destId="{D75E2CE2-5B47-422F-84F7-D4D916CA7791}" srcOrd="1" destOrd="0" parTransId="{47CE3616-20A3-4BA1-8C19-8A98DE5BD5CD}" sibTransId="{3BA0C6C4-CDBA-4D35-AE34-43A299BF5535}"/>
    <dgm:cxn modelId="{A42E1041-6E4B-45C3-B9E1-B58FC0027BB7}" type="presOf" srcId="{11DFADC2-B0F5-460C-B9D2-81C039DB48D5}" destId="{7CA97530-F0C0-4D81-BD41-CF4425942E2E}" srcOrd="0" destOrd="0" presId="urn:microsoft.com/office/officeart/2005/8/layout/hierarchy1"/>
    <dgm:cxn modelId="{B471ED62-1F7F-4C57-8503-DDB322CD9756}" srcId="{E942E1A6-B307-4ECC-A482-0D9FAD4A56D5}" destId="{D5FC26A3-6F77-4210-A434-ABD78C093FE5}" srcOrd="0" destOrd="0" parTransId="{55B28DF1-8A01-4402-A8AA-A14C740FB90A}" sibTransId="{807BAD3C-5B2C-45B2-A922-14B86CA1B48F}"/>
    <dgm:cxn modelId="{80434364-05F2-4995-92ED-10F9A6A15D18}" type="presOf" srcId="{3133BFBB-5F07-4B05-8680-432A987B1B7E}" destId="{95C559C1-4BC8-4AAF-9B53-682605F72D1B}" srcOrd="0" destOrd="0" presId="urn:microsoft.com/office/officeart/2005/8/layout/hierarchy1"/>
    <dgm:cxn modelId="{8BB98669-CD44-4D0D-8627-E3DC7FF1F152}" type="presOf" srcId="{F5164C79-DA37-4D01-B46F-7C56635E1C4E}" destId="{25F31AA7-3566-4A30-A16A-4EFEDCA3F2A6}" srcOrd="0" destOrd="0" presId="urn:microsoft.com/office/officeart/2005/8/layout/hierarchy1"/>
    <dgm:cxn modelId="{CAD2EF4C-6C1E-429E-B6D6-EB874E9B1327}" srcId="{E942E1A6-B307-4ECC-A482-0D9FAD4A56D5}" destId="{4047D1BD-EB19-4B43-933B-C1046455A075}" srcOrd="3" destOrd="0" parTransId="{5A1C1A7A-D61B-46B4-95FE-EA75119002AF}" sibTransId="{37CC233F-174F-456A-9D17-9EFA96FECFA2}"/>
    <dgm:cxn modelId="{1229D94F-91AE-4677-B6F2-5F28C54B40AC}" type="presOf" srcId="{55B28DF1-8A01-4402-A8AA-A14C740FB90A}" destId="{6C1572A0-E5B0-416E-ABDF-3FF8AB958837}" srcOrd="0" destOrd="0" presId="urn:microsoft.com/office/officeart/2005/8/layout/hierarchy1"/>
    <dgm:cxn modelId="{2BE8D151-31D2-4D57-B977-1036EC5C6EFF}" type="presOf" srcId="{063A742E-BBCB-45E4-A862-D9FF9D567CC8}" destId="{7914A7AE-9DA6-4AF3-89E7-583DA3075404}" srcOrd="0" destOrd="0" presId="urn:microsoft.com/office/officeart/2005/8/layout/hierarchy1"/>
    <dgm:cxn modelId="{6AFC0972-CA20-47F4-8E99-B2B3FC0397CC}" type="presOf" srcId="{A666E309-B936-4FA5-8585-90548E7474BA}" destId="{0D6E7EB1-436F-403E-B799-41081D71E49D}" srcOrd="0" destOrd="0" presId="urn:microsoft.com/office/officeart/2005/8/layout/hierarchy1"/>
    <dgm:cxn modelId="{4240A577-6954-4CCE-B454-35ACAE3DDB88}" type="presOf" srcId="{A1FFDB19-F39D-4899-B650-025863547E2B}" destId="{4FED9E66-17E1-4C5C-A0F9-52011085A223}" srcOrd="0" destOrd="0" presId="urn:microsoft.com/office/officeart/2005/8/layout/hierarchy1"/>
    <dgm:cxn modelId="{4E78D158-D2A0-4DC9-9A30-77A6A8E8DC0C}" type="presOf" srcId="{B2A4D47E-A746-4B28-9847-F9406179E30E}" destId="{D87F52FB-14E0-4248-BD00-26BAC541FF46}" srcOrd="0" destOrd="0" presId="urn:microsoft.com/office/officeart/2005/8/layout/hierarchy1"/>
    <dgm:cxn modelId="{E549F986-0130-4398-B4EE-57BC72F52C68}" srcId="{8E1257C3-5C1E-4220-84F2-D5902FDB6136}" destId="{A1FFDB19-F39D-4899-B650-025863547E2B}" srcOrd="0" destOrd="0" parTransId="{3309662B-3B59-4408-96AD-7ED576F6C73F}" sibTransId="{7BD24990-0BFB-49E7-A8CC-350DB79C02D7}"/>
    <dgm:cxn modelId="{A4C5379B-C769-4CEA-B187-0242FF9F94EA}" type="presOf" srcId="{E18FC8F8-3148-4971-9829-03B1DB5DF3D7}" destId="{87A299C7-73B7-4FE3-9A86-20737FE97EDA}" srcOrd="0" destOrd="0" presId="urn:microsoft.com/office/officeart/2005/8/layout/hierarchy1"/>
    <dgm:cxn modelId="{28C3499C-A356-43AF-936E-889ABD4D9855}" type="presOf" srcId="{E942E1A6-B307-4ECC-A482-0D9FAD4A56D5}" destId="{DF3B6FA2-881F-4D10-8768-6D90F79B4AE3}" srcOrd="0" destOrd="0" presId="urn:microsoft.com/office/officeart/2005/8/layout/hierarchy1"/>
    <dgm:cxn modelId="{8DEF199D-8375-4988-804A-B0D9C680CC58}" type="presOf" srcId="{8E1257C3-5C1E-4220-84F2-D5902FDB6136}" destId="{B2E22E70-B1EC-4415-824A-7EE088655BBF}" srcOrd="0" destOrd="0" presId="urn:microsoft.com/office/officeart/2005/8/layout/hierarchy1"/>
    <dgm:cxn modelId="{E94E60A5-DCEA-4143-A300-26E4D4DA48A8}" type="presOf" srcId="{6A5CD40F-8512-400B-BC01-5C22336DC325}" destId="{7773FF6A-7F80-40FF-9902-7A3AB5A75D75}" srcOrd="0" destOrd="0" presId="urn:microsoft.com/office/officeart/2005/8/layout/hierarchy1"/>
    <dgm:cxn modelId="{6436A7A9-D208-4250-BAA6-F426E488E0D2}" srcId="{E18FC8F8-3148-4971-9829-03B1DB5DF3D7}" destId="{E942E1A6-B307-4ECC-A482-0D9FAD4A56D5}" srcOrd="0" destOrd="0" parTransId="{BCD21883-68B1-47CD-8996-6C6537C70E8A}" sibTransId="{FBC00210-9071-4C34-9601-BAE8E5BBC0DF}"/>
    <dgm:cxn modelId="{30EA1CB7-B1F3-4D32-84D0-40C988D3CD0C}" srcId="{D5FC26A3-6F77-4210-A434-ABD78C093FE5}" destId="{063A742E-BBCB-45E4-A862-D9FF9D567CC8}" srcOrd="1" destOrd="0" parTransId="{6A5CD40F-8512-400B-BC01-5C22336DC325}" sibTransId="{93468518-0FE8-457E-A3F2-383D5D0ECC44}"/>
    <dgm:cxn modelId="{BFCC1EBA-98D0-4622-B6D8-D19761431575}" type="presOf" srcId="{5A1C1A7A-D61B-46B4-95FE-EA75119002AF}" destId="{AB11A135-19A3-4050-BED5-0047D7A22C98}" srcOrd="0" destOrd="0" presId="urn:microsoft.com/office/officeart/2005/8/layout/hierarchy1"/>
    <dgm:cxn modelId="{25A187C3-7392-4169-BBCC-BE1ACA1F9012}" srcId="{4047D1BD-EB19-4B43-933B-C1046455A075}" destId="{6C2375E0-B841-4B51-897D-E907B64DB668}" srcOrd="0" destOrd="0" parTransId="{F69BE7CB-08CD-49C4-B14B-242F8F6A33B7}" sibTransId="{D2664E2C-CA9D-4AE2-A9B9-90AE7999177B}"/>
    <dgm:cxn modelId="{B7BA65C9-2AC6-4476-928C-BA196C44DB71}" type="presOf" srcId="{4047D1BD-EB19-4B43-933B-C1046455A075}" destId="{EBCA892A-7D36-4807-A6B1-481EB9EB037A}" srcOrd="0" destOrd="0" presId="urn:microsoft.com/office/officeart/2005/8/layout/hierarchy1"/>
    <dgm:cxn modelId="{202329CA-7DA9-4FC8-A186-3C5DD0CB1C98}" type="presOf" srcId="{6C2375E0-B841-4B51-897D-E907B64DB668}" destId="{923EEB54-243A-4696-B6FD-91B3CD2D043F}" srcOrd="0" destOrd="0" presId="urn:microsoft.com/office/officeart/2005/8/layout/hierarchy1"/>
    <dgm:cxn modelId="{378A5BCD-6EC5-47EE-8655-91288D1662A7}" srcId="{D5FC26A3-6F77-4210-A434-ABD78C093FE5}" destId="{88D3AB72-608B-460D-8465-A97B86D36888}" srcOrd="0" destOrd="0" parTransId="{B2A4D47E-A746-4B28-9847-F9406179E30E}" sibTransId="{D26D7690-40DB-4193-8B46-C1A740510669}"/>
    <dgm:cxn modelId="{743D54D6-C430-4ED0-8117-F96CB341AED9}" type="presOf" srcId="{88D3AB72-608B-460D-8465-A97B86D36888}" destId="{1920E592-3CDD-4706-A914-82B605A00193}" srcOrd="0" destOrd="0" presId="urn:microsoft.com/office/officeart/2005/8/layout/hierarchy1"/>
    <dgm:cxn modelId="{30C2CCDE-9AE4-485C-A8D1-33658450358B}" type="presOf" srcId="{3309662B-3B59-4408-96AD-7ED576F6C73F}" destId="{D2D0B5D2-B25B-486B-BB85-FF1EC85FDCE5}" srcOrd="0" destOrd="0" presId="urn:microsoft.com/office/officeart/2005/8/layout/hierarchy1"/>
    <dgm:cxn modelId="{8463C5E0-424D-4C58-8F48-4EF08B452ADB}" type="presOf" srcId="{D5FC26A3-6F77-4210-A434-ABD78C093FE5}" destId="{011BC654-772A-4364-9A19-FAEDFA9F75A8}" srcOrd="0" destOrd="0" presId="urn:microsoft.com/office/officeart/2005/8/layout/hierarchy1"/>
    <dgm:cxn modelId="{D680D9E1-2092-4C17-A272-CF8A95A7F3AD}" srcId="{A666E309-B936-4FA5-8585-90548E7474BA}" destId="{6C0E65DF-DCFC-45D4-843D-FFEFC98A2439}" srcOrd="0" destOrd="0" parTransId="{3133BFBB-5F07-4B05-8680-432A987B1B7E}" sibTransId="{2245095F-BC03-44AD-8E9A-5F94643095AB}"/>
    <dgm:cxn modelId="{4488ADE2-2DA2-4C97-8D6E-4D52096A5052}" type="presOf" srcId="{D75E2CE2-5B47-422F-84F7-D4D916CA7791}" destId="{004CDA77-AF8D-40C4-9AA4-2AE0B1B8CBB6}" srcOrd="0" destOrd="0" presId="urn:microsoft.com/office/officeart/2005/8/layout/hierarchy1"/>
    <dgm:cxn modelId="{5FE7AEE5-CF96-47B2-8E18-BADCBE812311}" srcId="{E942E1A6-B307-4ECC-A482-0D9FAD4A56D5}" destId="{A666E309-B936-4FA5-8585-90548E7474BA}" srcOrd="1" destOrd="0" parTransId="{F5164C79-DA37-4D01-B46F-7C56635E1C4E}" sibTransId="{44540355-60F6-4FAF-A86F-1F2ADC2F08AD}"/>
    <dgm:cxn modelId="{5B8217E9-7233-4895-A55C-0C2383AF41F9}" type="presOf" srcId="{47CE3616-20A3-4BA1-8C19-8A98DE5BD5CD}" destId="{FE76E628-3BE4-4AF0-AED7-C73F9344E233}" srcOrd="0" destOrd="0" presId="urn:microsoft.com/office/officeart/2005/8/layout/hierarchy1"/>
    <dgm:cxn modelId="{CF557BFD-C38C-45C1-8717-820298EEEFC8}" type="presParOf" srcId="{87A299C7-73B7-4FE3-9A86-20737FE97EDA}" destId="{DA5BB98C-BBA1-40FA-8017-73858D2DDB3F}" srcOrd="0" destOrd="0" presId="urn:microsoft.com/office/officeart/2005/8/layout/hierarchy1"/>
    <dgm:cxn modelId="{94C3E48A-3D1F-471F-B548-C05155EE4AC8}" type="presParOf" srcId="{DA5BB98C-BBA1-40FA-8017-73858D2DDB3F}" destId="{898C1898-7763-45F4-B239-369F79FDE433}" srcOrd="0" destOrd="0" presId="urn:microsoft.com/office/officeart/2005/8/layout/hierarchy1"/>
    <dgm:cxn modelId="{DD1834C1-9FC6-4D22-AC27-86961C035D3F}" type="presParOf" srcId="{898C1898-7763-45F4-B239-369F79FDE433}" destId="{C6F4DBF2-A683-4BE8-BF3E-35F4B0FA79A5}" srcOrd="0" destOrd="0" presId="urn:microsoft.com/office/officeart/2005/8/layout/hierarchy1"/>
    <dgm:cxn modelId="{8DCB36EC-7D91-4AB9-B01F-ABB1A0391B4E}" type="presParOf" srcId="{898C1898-7763-45F4-B239-369F79FDE433}" destId="{DF3B6FA2-881F-4D10-8768-6D90F79B4AE3}" srcOrd="1" destOrd="0" presId="urn:microsoft.com/office/officeart/2005/8/layout/hierarchy1"/>
    <dgm:cxn modelId="{E6AEB16F-711E-4425-B78A-7448BD347F72}" type="presParOf" srcId="{DA5BB98C-BBA1-40FA-8017-73858D2DDB3F}" destId="{CB3A23E8-808B-4D10-B772-5A85E6D60BA7}" srcOrd="1" destOrd="0" presId="urn:microsoft.com/office/officeart/2005/8/layout/hierarchy1"/>
    <dgm:cxn modelId="{A59E4C97-9334-4AF1-843A-4ACD799EAED4}" type="presParOf" srcId="{CB3A23E8-808B-4D10-B772-5A85E6D60BA7}" destId="{6C1572A0-E5B0-416E-ABDF-3FF8AB958837}" srcOrd="0" destOrd="0" presId="urn:microsoft.com/office/officeart/2005/8/layout/hierarchy1"/>
    <dgm:cxn modelId="{AB13AB00-1548-4477-8D65-AA2090437349}" type="presParOf" srcId="{CB3A23E8-808B-4D10-B772-5A85E6D60BA7}" destId="{E2AFF805-B0A0-4EA0-B4E7-8A4B6D5C1C75}" srcOrd="1" destOrd="0" presId="urn:microsoft.com/office/officeart/2005/8/layout/hierarchy1"/>
    <dgm:cxn modelId="{7B494779-3AEF-4E6E-843E-45BE081A66EB}" type="presParOf" srcId="{E2AFF805-B0A0-4EA0-B4E7-8A4B6D5C1C75}" destId="{04E56EBE-2A0A-45B4-B90B-101B1163AD27}" srcOrd="0" destOrd="0" presId="urn:microsoft.com/office/officeart/2005/8/layout/hierarchy1"/>
    <dgm:cxn modelId="{CEBD3DED-BD26-4052-8124-E1142E76C51C}" type="presParOf" srcId="{04E56EBE-2A0A-45B4-B90B-101B1163AD27}" destId="{9A1C9A8C-01C0-4A47-A3F6-32E7CD76805E}" srcOrd="0" destOrd="0" presId="urn:microsoft.com/office/officeart/2005/8/layout/hierarchy1"/>
    <dgm:cxn modelId="{90D87FAA-C6FB-4EA4-A274-6E000A233B0E}" type="presParOf" srcId="{04E56EBE-2A0A-45B4-B90B-101B1163AD27}" destId="{011BC654-772A-4364-9A19-FAEDFA9F75A8}" srcOrd="1" destOrd="0" presId="urn:microsoft.com/office/officeart/2005/8/layout/hierarchy1"/>
    <dgm:cxn modelId="{076312FA-FF12-4046-942D-683CC5624FB4}" type="presParOf" srcId="{E2AFF805-B0A0-4EA0-B4E7-8A4B6D5C1C75}" destId="{8407CD0E-7A05-4104-97B2-DFF1DA992B94}" srcOrd="1" destOrd="0" presId="urn:microsoft.com/office/officeart/2005/8/layout/hierarchy1"/>
    <dgm:cxn modelId="{C8B309A6-3AB5-48A6-BE7D-EA02293A3005}" type="presParOf" srcId="{8407CD0E-7A05-4104-97B2-DFF1DA992B94}" destId="{D87F52FB-14E0-4248-BD00-26BAC541FF46}" srcOrd="0" destOrd="0" presId="urn:microsoft.com/office/officeart/2005/8/layout/hierarchy1"/>
    <dgm:cxn modelId="{7BB36274-8AA9-4E28-A11A-92879713AE29}" type="presParOf" srcId="{8407CD0E-7A05-4104-97B2-DFF1DA992B94}" destId="{26C5AC39-C3E8-4D33-8FC0-3223FED9D7D5}" srcOrd="1" destOrd="0" presId="urn:microsoft.com/office/officeart/2005/8/layout/hierarchy1"/>
    <dgm:cxn modelId="{7BE2C395-05E1-4C09-B655-B67D0CFCC394}" type="presParOf" srcId="{26C5AC39-C3E8-4D33-8FC0-3223FED9D7D5}" destId="{30D08F4D-4B77-4541-AC23-3F48881813A6}" srcOrd="0" destOrd="0" presId="urn:microsoft.com/office/officeart/2005/8/layout/hierarchy1"/>
    <dgm:cxn modelId="{02B533A1-349D-4AAF-9EF8-34F83E4971F2}" type="presParOf" srcId="{30D08F4D-4B77-4541-AC23-3F48881813A6}" destId="{DD3EE20F-E030-41A0-A4D0-471116F5150C}" srcOrd="0" destOrd="0" presId="urn:microsoft.com/office/officeart/2005/8/layout/hierarchy1"/>
    <dgm:cxn modelId="{5A13C85C-E823-4718-9682-BCBC78E196DB}" type="presParOf" srcId="{30D08F4D-4B77-4541-AC23-3F48881813A6}" destId="{1920E592-3CDD-4706-A914-82B605A00193}" srcOrd="1" destOrd="0" presId="urn:microsoft.com/office/officeart/2005/8/layout/hierarchy1"/>
    <dgm:cxn modelId="{D347B63C-2F25-4E2B-82EB-A602C81064D6}" type="presParOf" srcId="{26C5AC39-C3E8-4D33-8FC0-3223FED9D7D5}" destId="{E5404C65-953D-48EA-9A8E-526AB4F2BB82}" srcOrd="1" destOrd="0" presId="urn:microsoft.com/office/officeart/2005/8/layout/hierarchy1"/>
    <dgm:cxn modelId="{9B0C10BB-324E-4D04-9DFE-E3E35B985000}" type="presParOf" srcId="{8407CD0E-7A05-4104-97B2-DFF1DA992B94}" destId="{7773FF6A-7F80-40FF-9902-7A3AB5A75D75}" srcOrd="2" destOrd="0" presId="urn:microsoft.com/office/officeart/2005/8/layout/hierarchy1"/>
    <dgm:cxn modelId="{E2919E78-37E7-4028-8FA8-185AA8269A43}" type="presParOf" srcId="{8407CD0E-7A05-4104-97B2-DFF1DA992B94}" destId="{BB0DE84C-822F-4E31-B7F4-0E7D651FB1E2}" srcOrd="3" destOrd="0" presId="urn:microsoft.com/office/officeart/2005/8/layout/hierarchy1"/>
    <dgm:cxn modelId="{143AAA05-FF0F-4BFF-90F6-82596BBC705E}" type="presParOf" srcId="{BB0DE84C-822F-4E31-B7F4-0E7D651FB1E2}" destId="{BB966EEF-6F79-4AEF-B7D5-7A0BD7685DB6}" srcOrd="0" destOrd="0" presId="urn:microsoft.com/office/officeart/2005/8/layout/hierarchy1"/>
    <dgm:cxn modelId="{1571FA09-7FB9-4CDC-9CA4-9B10853C8C24}" type="presParOf" srcId="{BB966EEF-6F79-4AEF-B7D5-7A0BD7685DB6}" destId="{0ED2317E-3C3D-41C5-8FE9-B7DAA5806B55}" srcOrd="0" destOrd="0" presId="urn:microsoft.com/office/officeart/2005/8/layout/hierarchy1"/>
    <dgm:cxn modelId="{1EED00DF-10F9-4452-9D13-6BB28302ECB7}" type="presParOf" srcId="{BB966EEF-6F79-4AEF-B7D5-7A0BD7685DB6}" destId="{7914A7AE-9DA6-4AF3-89E7-583DA3075404}" srcOrd="1" destOrd="0" presId="urn:microsoft.com/office/officeart/2005/8/layout/hierarchy1"/>
    <dgm:cxn modelId="{C49D463E-59DA-4A39-A99E-14BC089B29BD}" type="presParOf" srcId="{BB0DE84C-822F-4E31-B7F4-0E7D651FB1E2}" destId="{F624D4FF-C165-4552-9F7E-F761191BBAE8}" srcOrd="1" destOrd="0" presId="urn:microsoft.com/office/officeart/2005/8/layout/hierarchy1"/>
    <dgm:cxn modelId="{D2D296F0-85F9-4870-9C9E-DA9208540655}" type="presParOf" srcId="{CB3A23E8-808B-4D10-B772-5A85E6D60BA7}" destId="{25F31AA7-3566-4A30-A16A-4EFEDCA3F2A6}" srcOrd="2" destOrd="0" presId="urn:microsoft.com/office/officeart/2005/8/layout/hierarchy1"/>
    <dgm:cxn modelId="{75442026-2DF7-43BA-8508-363851BB6564}" type="presParOf" srcId="{CB3A23E8-808B-4D10-B772-5A85E6D60BA7}" destId="{F418FDE6-1588-44FC-B7A0-506B3C131959}" srcOrd="3" destOrd="0" presId="urn:microsoft.com/office/officeart/2005/8/layout/hierarchy1"/>
    <dgm:cxn modelId="{983C4085-5368-4A24-BE89-982D92E44281}" type="presParOf" srcId="{F418FDE6-1588-44FC-B7A0-506B3C131959}" destId="{2CB2E5A3-513C-49E6-A2A1-B379248C3DD0}" srcOrd="0" destOrd="0" presId="urn:microsoft.com/office/officeart/2005/8/layout/hierarchy1"/>
    <dgm:cxn modelId="{61A8BAE5-798E-4C81-9109-22A7B5C667F3}" type="presParOf" srcId="{2CB2E5A3-513C-49E6-A2A1-B379248C3DD0}" destId="{DD907145-17E4-456D-AE7A-04A2A337EB80}" srcOrd="0" destOrd="0" presId="urn:microsoft.com/office/officeart/2005/8/layout/hierarchy1"/>
    <dgm:cxn modelId="{3687C370-E387-49D8-B59D-5F6EE7F78CCA}" type="presParOf" srcId="{2CB2E5A3-513C-49E6-A2A1-B379248C3DD0}" destId="{0D6E7EB1-436F-403E-B799-41081D71E49D}" srcOrd="1" destOrd="0" presId="urn:microsoft.com/office/officeart/2005/8/layout/hierarchy1"/>
    <dgm:cxn modelId="{8F92D464-523A-40C5-8AF7-550049893E20}" type="presParOf" srcId="{F418FDE6-1588-44FC-B7A0-506B3C131959}" destId="{86AD0C01-1DC2-4955-9124-8EA081BFE0F3}" srcOrd="1" destOrd="0" presId="urn:microsoft.com/office/officeart/2005/8/layout/hierarchy1"/>
    <dgm:cxn modelId="{66D39929-BF83-40DF-B198-9A41B71B391E}" type="presParOf" srcId="{86AD0C01-1DC2-4955-9124-8EA081BFE0F3}" destId="{95C559C1-4BC8-4AAF-9B53-682605F72D1B}" srcOrd="0" destOrd="0" presId="urn:microsoft.com/office/officeart/2005/8/layout/hierarchy1"/>
    <dgm:cxn modelId="{F7E89278-CF7B-4A7C-A410-CED4F1FF9757}" type="presParOf" srcId="{86AD0C01-1DC2-4955-9124-8EA081BFE0F3}" destId="{5095F570-D316-4225-A3AE-C8DAFBD3325E}" srcOrd="1" destOrd="0" presId="urn:microsoft.com/office/officeart/2005/8/layout/hierarchy1"/>
    <dgm:cxn modelId="{5F727380-51F6-456D-B809-22CBAC0F11EF}" type="presParOf" srcId="{5095F570-D316-4225-A3AE-C8DAFBD3325E}" destId="{6DE619DF-CA6A-482C-A797-9EA6CC573E03}" srcOrd="0" destOrd="0" presId="urn:microsoft.com/office/officeart/2005/8/layout/hierarchy1"/>
    <dgm:cxn modelId="{3D0D86D4-DB1B-4DDA-97ED-D191FCC8BF73}" type="presParOf" srcId="{6DE619DF-CA6A-482C-A797-9EA6CC573E03}" destId="{E190A922-CF7F-4C52-B53A-159B3B6DA962}" srcOrd="0" destOrd="0" presId="urn:microsoft.com/office/officeart/2005/8/layout/hierarchy1"/>
    <dgm:cxn modelId="{FB4FD3BF-5635-44B2-BF68-E03A8C5B0D18}" type="presParOf" srcId="{6DE619DF-CA6A-482C-A797-9EA6CC573E03}" destId="{7795B828-7623-4771-BF6F-191A87B5C44C}" srcOrd="1" destOrd="0" presId="urn:microsoft.com/office/officeart/2005/8/layout/hierarchy1"/>
    <dgm:cxn modelId="{2458AC2C-E4B4-47E1-B1FC-67D84456CE9C}" type="presParOf" srcId="{5095F570-D316-4225-A3AE-C8DAFBD3325E}" destId="{123A0279-E0C1-449E-98C5-429E8C2C9990}" srcOrd="1" destOrd="0" presId="urn:microsoft.com/office/officeart/2005/8/layout/hierarchy1"/>
    <dgm:cxn modelId="{489650D3-DAE1-4BFA-80F2-193CA7513701}" type="presParOf" srcId="{86AD0C01-1DC2-4955-9124-8EA081BFE0F3}" destId="{FE76E628-3BE4-4AF0-AED7-C73F9344E233}" srcOrd="2" destOrd="0" presId="urn:microsoft.com/office/officeart/2005/8/layout/hierarchy1"/>
    <dgm:cxn modelId="{26FE416E-7102-4724-8405-ABCB27397956}" type="presParOf" srcId="{86AD0C01-1DC2-4955-9124-8EA081BFE0F3}" destId="{6A8AB83F-9516-455C-A12B-8B2D49CE0234}" srcOrd="3" destOrd="0" presId="urn:microsoft.com/office/officeart/2005/8/layout/hierarchy1"/>
    <dgm:cxn modelId="{2E492A97-74B8-448E-9E29-8659EE46DDBA}" type="presParOf" srcId="{6A8AB83F-9516-455C-A12B-8B2D49CE0234}" destId="{117C1656-0042-4937-AF21-1D856E4B72AC}" srcOrd="0" destOrd="0" presId="urn:microsoft.com/office/officeart/2005/8/layout/hierarchy1"/>
    <dgm:cxn modelId="{453440B3-5B9F-4EDE-981A-6CE7B07B35F8}" type="presParOf" srcId="{117C1656-0042-4937-AF21-1D856E4B72AC}" destId="{1ED7C4CA-F818-4082-937F-428257375EB7}" srcOrd="0" destOrd="0" presId="urn:microsoft.com/office/officeart/2005/8/layout/hierarchy1"/>
    <dgm:cxn modelId="{56B07DA1-F6B9-48C6-A7A8-F2C202730CA8}" type="presParOf" srcId="{117C1656-0042-4937-AF21-1D856E4B72AC}" destId="{004CDA77-AF8D-40C4-9AA4-2AE0B1B8CBB6}" srcOrd="1" destOrd="0" presId="urn:microsoft.com/office/officeart/2005/8/layout/hierarchy1"/>
    <dgm:cxn modelId="{DF985383-6708-4D96-96F8-70406CACCD41}" type="presParOf" srcId="{6A8AB83F-9516-455C-A12B-8B2D49CE0234}" destId="{2FCD6435-6835-41D9-9F7F-FEA23A504A86}" srcOrd="1" destOrd="0" presId="urn:microsoft.com/office/officeart/2005/8/layout/hierarchy1"/>
    <dgm:cxn modelId="{4938B11D-165F-4AF7-ACD6-28B72B6D0271}" type="presParOf" srcId="{CB3A23E8-808B-4D10-B772-5A85E6D60BA7}" destId="{7CA97530-F0C0-4D81-BD41-CF4425942E2E}" srcOrd="4" destOrd="0" presId="urn:microsoft.com/office/officeart/2005/8/layout/hierarchy1"/>
    <dgm:cxn modelId="{3BF3156E-06B0-4FF7-A968-B644E256287D}" type="presParOf" srcId="{CB3A23E8-808B-4D10-B772-5A85E6D60BA7}" destId="{A29B8031-C737-43F6-B7DB-487C7E265C8F}" srcOrd="5" destOrd="0" presId="urn:microsoft.com/office/officeart/2005/8/layout/hierarchy1"/>
    <dgm:cxn modelId="{7C6B5A60-2969-4EE0-BA73-8B63E150030C}" type="presParOf" srcId="{A29B8031-C737-43F6-B7DB-487C7E265C8F}" destId="{F5D6D1C5-8C07-44E3-92A4-190333E75936}" srcOrd="0" destOrd="0" presId="urn:microsoft.com/office/officeart/2005/8/layout/hierarchy1"/>
    <dgm:cxn modelId="{4AADBEC1-AABB-4467-94FF-AF714FFF0BFE}" type="presParOf" srcId="{F5D6D1C5-8C07-44E3-92A4-190333E75936}" destId="{4513F581-CF55-434F-8E13-0F4FACE41456}" srcOrd="0" destOrd="0" presId="urn:microsoft.com/office/officeart/2005/8/layout/hierarchy1"/>
    <dgm:cxn modelId="{A1BD7BBA-C465-4670-8DC9-3133E821AC6A}" type="presParOf" srcId="{F5D6D1C5-8C07-44E3-92A4-190333E75936}" destId="{B2E22E70-B1EC-4415-824A-7EE088655BBF}" srcOrd="1" destOrd="0" presId="urn:microsoft.com/office/officeart/2005/8/layout/hierarchy1"/>
    <dgm:cxn modelId="{821E5F1E-F3A6-4817-B644-9F6C584F41E4}" type="presParOf" srcId="{A29B8031-C737-43F6-B7DB-487C7E265C8F}" destId="{49A006AA-FFB0-4D1B-B2D2-AD840FE14F9B}" srcOrd="1" destOrd="0" presId="urn:microsoft.com/office/officeart/2005/8/layout/hierarchy1"/>
    <dgm:cxn modelId="{388E1A23-BA1D-43B9-9BB1-32766184E9E5}" type="presParOf" srcId="{49A006AA-FFB0-4D1B-B2D2-AD840FE14F9B}" destId="{D2D0B5D2-B25B-486B-BB85-FF1EC85FDCE5}" srcOrd="0" destOrd="0" presId="urn:microsoft.com/office/officeart/2005/8/layout/hierarchy1"/>
    <dgm:cxn modelId="{B7729265-5D84-429E-B39F-D50F38DB9C24}" type="presParOf" srcId="{49A006AA-FFB0-4D1B-B2D2-AD840FE14F9B}" destId="{FC7BE932-C970-42FE-89D8-8C3C780E870B}" srcOrd="1" destOrd="0" presId="urn:microsoft.com/office/officeart/2005/8/layout/hierarchy1"/>
    <dgm:cxn modelId="{591881F7-381F-45FF-919E-AEB7CA04EFE0}" type="presParOf" srcId="{FC7BE932-C970-42FE-89D8-8C3C780E870B}" destId="{55924900-0DF8-446A-9206-BEAD7AC77086}" srcOrd="0" destOrd="0" presId="urn:microsoft.com/office/officeart/2005/8/layout/hierarchy1"/>
    <dgm:cxn modelId="{06F713B8-167C-4DAE-A6DC-FCA1A9CC6ADF}" type="presParOf" srcId="{55924900-0DF8-446A-9206-BEAD7AC77086}" destId="{038EDDC2-F3B4-4574-91D2-EC22B8C447B2}" srcOrd="0" destOrd="0" presId="urn:microsoft.com/office/officeart/2005/8/layout/hierarchy1"/>
    <dgm:cxn modelId="{263E7708-DDF4-4899-994C-530349BE0A01}" type="presParOf" srcId="{55924900-0DF8-446A-9206-BEAD7AC77086}" destId="{4FED9E66-17E1-4C5C-A0F9-52011085A223}" srcOrd="1" destOrd="0" presId="urn:microsoft.com/office/officeart/2005/8/layout/hierarchy1"/>
    <dgm:cxn modelId="{188FC646-1C0A-4FDA-81AC-65EFA6C4CC53}" type="presParOf" srcId="{FC7BE932-C970-42FE-89D8-8C3C780E870B}" destId="{A3609107-1215-4AD9-A975-FEA784D60B13}" srcOrd="1" destOrd="0" presId="urn:microsoft.com/office/officeart/2005/8/layout/hierarchy1"/>
    <dgm:cxn modelId="{32C18B8F-45B4-4C43-A5FF-A7321B3FE755}" type="presParOf" srcId="{CB3A23E8-808B-4D10-B772-5A85E6D60BA7}" destId="{AB11A135-19A3-4050-BED5-0047D7A22C98}" srcOrd="6" destOrd="0" presId="urn:microsoft.com/office/officeart/2005/8/layout/hierarchy1"/>
    <dgm:cxn modelId="{D3B800FB-72BB-444C-BCCE-FDD8ED96E9C9}" type="presParOf" srcId="{CB3A23E8-808B-4D10-B772-5A85E6D60BA7}" destId="{32149463-C323-4581-A7D8-F36E9225C565}" srcOrd="7" destOrd="0" presId="urn:microsoft.com/office/officeart/2005/8/layout/hierarchy1"/>
    <dgm:cxn modelId="{7E584121-F75D-49EE-AB1D-28227EF9C983}" type="presParOf" srcId="{32149463-C323-4581-A7D8-F36E9225C565}" destId="{EEA755A6-4CB5-466E-98D0-26B2F2ED970E}" srcOrd="0" destOrd="0" presId="urn:microsoft.com/office/officeart/2005/8/layout/hierarchy1"/>
    <dgm:cxn modelId="{64B46D9B-E394-4E8A-9684-9316F536A9FC}" type="presParOf" srcId="{EEA755A6-4CB5-466E-98D0-26B2F2ED970E}" destId="{67AF9D38-168D-4DFD-B200-7B4C87C1E1A1}" srcOrd="0" destOrd="0" presId="urn:microsoft.com/office/officeart/2005/8/layout/hierarchy1"/>
    <dgm:cxn modelId="{03A7FAEA-3180-4AE0-8D2D-60AB05D0BDE9}" type="presParOf" srcId="{EEA755A6-4CB5-466E-98D0-26B2F2ED970E}" destId="{EBCA892A-7D36-4807-A6B1-481EB9EB037A}" srcOrd="1" destOrd="0" presId="urn:microsoft.com/office/officeart/2005/8/layout/hierarchy1"/>
    <dgm:cxn modelId="{96DBEE3F-5AEA-4B24-8BDD-3DFD6CBE5980}" type="presParOf" srcId="{32149463-C323-4581-A7D8-F36E9225C565}" destId="{52CA7EC5-8820-48D9-BF74-54C8DA14A292}" srcOrd="1" destOrd="0" presId="urn:microsoft.com/office/officeart/2005/8/layout/hierarchy1"/>
    <dgm:cxn modelId="{3F2F3323-56E9-4956-99A6-CDE4FD73EEE7}" type="presParOf" srcId="{52CA7EC5-8820-48D9-BF74-54C8DA14A292}" destId="{175B8E6A-68B9-4FF2-B21A-7D3BFE038DCC}" srcOrd="0" destOrd="0" presId="urn:microsoft.com/office/officeart/2005/8/layout/hierarchy1"/>
    <dgm:cxn modelId="{BE4FB841-793B-4519-8F6D-902B0BD179D5}" type="presParOf" srcId="{52CA7EC5-8820-48D9-BF74-54C8DA14A292}" destId="{08E23C95-DCC8-41FB-A3EF-B7694E652F59}" srcOrd="1" destOrd="0" presId="urn:microsoft.com/office/officeart/2005/8/layout/hierarchy1"/>
    <dgm:cxn modelId="{787D3BDB-AB8A-4D17-8C36-409F8367103F}" type="presParOf" srcId="{08E23C95-DCC8-41FB-A3EF-B7694E652F59}" destId="{2805DFB3-72C5-41AA-9477-1EEDADE42831}" srcOrd="0" destOrd="0" presId="urn:microsoft.com/office/officeart/2005/8/layout/hierarchy1"/>
    <dgm:cxn modelId="{F0BE6903-6172-40B5-9A93-DC2251279456}" type="presParOf" srcId="{2805DFB3-72C5-41AA-9477-1EEDADE42831}" destId="{2E4ADF07-D633-4F2F-8783-B502B5F1D1E2}" srcOrd="0" destOrd="0" presId="urn:microsoft.com/office/officeart/2005/8/layout/hierarchy1"/>
    <dgm:cxn modelId="{9AB4762F-137A-4F59-B61B-FA4947E902A0}" type="presParOf" srcId="{2805DFB3-72C5-41AA-9477-1EEDADE42831}" destId="{923EEB54-243A-4696-B6FD-91B3CD2D043F}" srcOrd="1" destOrd="0" presId="urn:microsoft.com/office/officeart/2005/8/layout/hierarchy1"/>
    <dgm:cxn modelId="{2908C22B-2D69-4825-9D10-52B057E7C281}" type="presParOf" srcId="{08E23C95-DCC8-41FB-A3EF-B7694E652F59}" destId="{E4BF7971-8888-4D61-A537-6EF6820733F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8FC8F8-3148-4971-9829-03B1DB5DF3D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E942E1A6-B307-4ECC-A482-0D9FAD4A56D5}">
      <dgm:prSet phldrT="[Text]"/>
      <dgm:spPr/>
      <dgm:t>
        <a:bodyPr/>
        <a:lstStyle/>
        <a:p>
          <a:r>
            <a:rPr lang="en-US" dirty="0"/>
            <a:t>Personal/Existential</a:t>
          </a:r>
          <a:endParaRPr lang="en-IL" dirty="0"/>
        </a:p>
      </dgm:t>
    </dgm:pt>
    <dgm:pt modelId="{BCD21883-68B1-47CD-8996-6C6537C70E8A}" type="parTrans" cxnId="{6436A7A9-D208-4250-BAA6-F426E488E0D2}">
      <dgm:prSet/>
      <dgm:spPr/>
      <dgm:t>
        <a:bodyPr/>
        <a:lstStyle/>
        <a:p>
          <a:endParaRPr lang="en-IL"/>
        </a:p>
      </dgm:t>
    </dgm:pt>
    <dgm:pt modelId="{FBC00210-9071-4C34-9601-BAE8E5BBC0DF}" type="sibTrans" cxnId="{6436A7A9-D208-4250-BAA6-F426E488E0D2}">
      <dgm:prSet/>
      <dgm:spPr/>
      <dgm:t>
        <a:bodyPr/>
        <a:lstStyle/>
        <a:p>
          <a:endParaRPr lang="en-IL"/>
        </a:p>
      </dgm:t>
    </dgm:pt>
    <dgm:pt modelId="{D5FC26A3-6F77-4210-A434-ABD78C093FE5}">
      <dgm:prSet phldrT="[Text]"/>
      <dgm:spPr/>
      <dgm:t>
        <a:bodyPr/>
        <a:lstStyle/>
        <a:p>
          <a:r>
            <a:rPr lang="he-IL" dirty="0"/>
            <a:t>עזר כנגדו</a:t>
          </a:r>
          <a:endParaRPr lang="en-IL" dirty="0"/>
        </a:p>
      </dgm:t>
    </dgm:pt>
    <dgm:pt modelId="{55B28DF1-8A01-4402-A8AA-A14C740FB90A}" type="parTrans" cxnId="{B471ED62-1F7F-4C57-8503-DDB322CD9756}">
      <dgm:prSet/>
      <dgm:spPr/>
      <dgm:t>
        <a:bodyPr/>
        <a:lstStyle/>
        <a:p>
          <a:endParaRPr lang="en-IL"/>
        </a:p>
      </dgm:t>
    </dgm:pt>
    <dgm:pt modelId="{807BAD3C-5B2C-45B2-A922-14B86CA1B48F}" type="sibTrans" cxnId="{B471ED62-1F7F-4C57-8503-DDB322CD9756}">
      <dgm:prSet/>
      <dgm:spPr/>
      <dgm:t>
        <a:bodyPr/>
        <a:lstStyle/>
        <a:p>
          <a:endParaRPr lang="en-IL"/>
        </a:p>
      </dgm:t>
    </dgm:pt>
    <dgm:pt modelId="{EE0B8AD3-7B88-4F31-A574-86D70AB063E5}">
      <dgm:prSet phldrT="[Text]"/>
      <dgm:spPr/>
      <dgm:t>
        <a:bodyPr/>
        <a:lstStyle/>
        <a:p>
          <a:r>
            <a:rPr lang="en-US" dirty="0"/>
            <a:t>Essential</a:t>
          </a:r>
          <a:endParaRPr lang="en-IL" dirty="0"/>
        </a:p>
      </dgm:t>
    </dgm:pt>
    <dgm:pt modelId="{F41DB31D-6A40-423C-9FAF-98A8E6759CBC}" type="parTrans" cxnId="{6360150C-E077-4B4D-BCBD-F817AEBA511F}">
      <dgm:prSet/>
      <dgm:spPr/>
      <dgm:t>
        <a:bodyPr/>
        <a:lstStyle/>
        <a:p>
          <a:endParaRPr lang="en-IL"/>
        </a:p>
      </dgm:t>
    </dgm:pt>
    <dgm:pt modelId="{A464DBD3-BA23-4125-963E-9D3535E87882}" type="sibTrans" cxnId="{6360150C-E077-4B4D-BCBD-F817AEBA511F}">
      <dgm:prSet/>
      <dgm:spPr/>
      <dgm:t>
        <a:bodyPr/>
        <a:lstStyle/>
        <a:p>
          <a:endParaRPr lang="en-IL"/>
        </a:p>
      </dgm:t>
    </dgm:pt>
    <dgm:pt modelId="{5A73B4F2-2EB0-465D-AF7B-33B113749C86}">
      <dgm:prSet phldrT="[Text]"/>
      <dgm:spPr/>
      <dgm:t>
        <a:bodyPr/>
        <a:lstStyle/>
        <a:p>
          <a:r>
            <a:rPr lang="he-IL" dirty="0"/>
            <a:t>צלם אלוקים</a:t>
          </a:r>
          <a:endParaRPr lang="en-IL" dirty="0"/>
        </a:p>
      </dgm:t>
    </dgm:pt>
    <dgm:pt modelId="{D5F9ADFB-3434-4894-BA83-42FE952EFD83}" type="parTrans" cxnId="{9E99C07A-A49F-4F4A-9F36-EE04E59C2050}">
      <dgm:prSet/>
      <dgm:spPr/>
      <dgm:t>
        <a:bodyPr/>
        <a:lstStyle/>
        <a:p>
          <a:endParaRPr lang="en-IL"/>
        </a:p>
      </dgm:t>
    </dgm:pt>
    <dgm:pt modelId="{9D365634-9542-4B1D-B571-67634A6591F9}" type="sibTrans" cxnId="{9E99C07A-A49F-4F4A-9F36-EE04E59C2050}">
      <dgm:prSet/>
      <dgm:spPr/>
      <dgm:t>
        <a:bodyPr/>
        <a:lstStyle/>
        <a:p>
          <a:endParaRPr lang="en-IL"/>
        </a:p>
      </dgm:t>
    </dgm:pt>
    <dgm:pt modelId="{0A33BC3B-5705-4E8B-BF1E-D02A0684E34A}">
      <dgm:prSet phldrT="[Text]"/>
      <dgm:spPr/>
      <dgm:t>
        <a:bodyPr/>
        <a:lstStyle/>
        <a:p>
          <a:r>
            <a:rPr lang="he-IL" b="0" i="0" u="none" strike="noStrike" dirty="0">
              <a:solidFill>
                <a:srgbClr val="000000"/>
              </a:solidFill>
              <a:effectLst/>
              <a:latin typeface="Arial" panose="020B0604020202020204" pitchFamily="34" charset="0"/>
            </a:rPr>
            <a:t>מלאו את הארץ וכבשוה</a:t>
          </a:r>
          <a:endParaRPr lang="en-IL" dirty="0"/>
        </a:p>
      </dgm:t>
    </dgm:pt>
    <dgm:pt modelId="{3C63C908-AA5B-441E-96A7-AE413A999975}" type="parTrans" cxnId="{B145ACB0-5BDD-45C4-8157-594D937417F5}">
      <dgm:prSet/>
      <dgm:spPr/>
      <dgm:t>
        <a:bodyPr/>
        <a:lstStyle/>
        <a:p>
          <a:endParaRPr lang="en-IL"/>
        </a:p>
      </dgm:t>
    </dgm:pt>
    <dgm:pt modelId="{F04B6BB8-D872-4D2C-98C3-4AE59DB1C073}" type="sibTrans" cxnId="{B145ACB0-5BDD-45C4-8157-594D937417F5}">
      <dgm:prSet/>
      <dgm:spPr/>
      <dgm:t>
        <a:bodyPr/>
        <a:lstStyle/>
        <a:p>
          <a:endParaRPr lang="en-IL"/>
        </a:p>
      </dgm:t>
    </dgm:pt>
    <dgm:pt modelId="{7A5BCB4E-F33F-464D-87B8-14C3398F4BBC}">
      <dgm:prSet phldrT="[Text]"/>
      <dgm:spPr/>
      <dgm:t>
        <a:bodyPr/>
        <a:lstStyle/>
        <a:p>
          <a:r>
            <a:rPr lang="en-US" dirty="0"/>
            <a:t>Mutual assistance </a:t>
          </a:r>
          <a:endParaRPr lang="en-IL" dirty="0"/>
        </a:p>
      </dgm:t>
    </dgm:pt>
    <dgm:pt modelId="{06BFFAC0-6A66-466F-8246-C6087AD50450}" type="parTrans" cxnId="{310BC5B9-30E9-4238-920A-2E94A73E66B2}">
      <dgm:prSet/>
      <dgm:spPr/>
      <dgm:t>
        <a:bodyPr/>
        <a:lstStyle/>
        <a:p>
          <a:endParaRPr lang="en-IL"/>
        </a:p>
      </dgm:t>
    </dgm:pt>
    <dgm:pt modelId="{3C5CF4EC-2229-44B1-845D-4CB8DE9E4365}" type="sibTrans" cxnId="{310BC5B9-30E9-4238-920A-2E94A73E66B2}">
      <dgm:prSet/>
      <dgm:spPr/>
      <dgm:t>
        <a:bodyPr/>
        <a:lstStyle/>
        <a:p>
          <a:endParaRPr lang="en-IL"/>
        </a:p>
      </dgm:t>
    </dgm:pt>
    <dgm:pt modelId="{A5F36147-3C46-416C-ACDF-0048F2882216}">
      <dgm:prSet phldrT="[Text]"/>
      <dgm:spPr/>
      <dgm:t>
        <a:bodyPr/>
        <a:lstStyle/>
        <a:p>
          <a:r>
            <a:rPr lang="en-US" dirty="0"/>
            <a:t>Financial interdependence </a:t>
          </a:r>
          <a:endParaRPr lang="en-IL" dirty="0"/>
        </a:p>
      </dgm:t>
    </dgm:pt>
    <dgm:pt modelId="{932D0907-3F04-45D9-B3BB-B3156F6BD541}" type="parTrans" cxnId="{CC80C476-C6CB-45AD-9AAB-5396F28A1CBA}">
      <dgm:prSet/>
      <dgm:spPr/>
      <dgm:t>
        <a:bodyPr/>
        <a:lstStyle/>
        <a:p>
          <a:endParaRPr lang="en-IL"/>
        </a:p>
      </dgm:t>
    </dgm:pt>
    <dgm:pt modelId="{92E8AE6E-FDE4-4AB7-9517-26AA2B913556}" type="sibTrans" cxnId="{CC80C476-C6CB-45AD-9AAB-5396F28A1CBA}">
      <dgm:prSet/>
      <dgm:spPr/>
      <dgm:t>
        <a:bodyPr/>
        <a:lstStyle/>
        <a:p>
          <a:endParaRPr lang="en-IL"/>
        </a:p>
      </dgm:t>
    </dgm:pt>
    <dgm:pt modelId="{CFA0F211-E4F4-4B7F-809F-7BF8E03E056B}">
      <dgm:prSet phldrT="[Text]"/>
      <dgm:spPr/>
      <dgm:t>
        <a:bodyPr/>
        <a:lstStyle/>
        <a:p>
          <a:r>
            <a:rPr lang="he-IL" dirty="0"/>
            <a:t>בשר אחד\עצם מעצמי, זכר ונקבה בראם</a:t>
          </a:r>
          <a:endParaRPr lang="en-IL" dirty="0"/>
        </a:p>
      </dgm:t>
    </dgm:pt>
    <dgm:pt modelId="{E89ED2EB-3948-4FB3-A88D-049A35EC08F0}" type="parTrans" cxnId="{300A2693-2A86-4E99-A109-DD8123B948C6}">
      <dgm:prSet/>
      <dgm:spPr/>
      <dgm:t>
        <a:bodyPr/>
        <a:lstStyle/>
        <a:p>
          <a:endParaRPr lang="en-IL"/>
        </a:p>
      </dgm:t>
    </dgm:pt>
    <dgm:pt modelId="{D4DB2076-9E42-4FC7-9025-2C8524FA43BE}" type="sibTrans" cxnId="{300A2693-2A86-4E99-A109-DD8123B948C6}">
      <dgm:prSet/>
      <dgm:spPr/>
      <dgm:t>
        <a:bodyPr/>
        <a:lstStyle/>
        <a:p>
          <a:endParaRPr lang="en-IL"/>
        </a:p>
      </dgm:t>
    </dgm:pt>
    <dgm:pt modelId="{ABEB5E2A-EC3B-4049-91CD-76B38C6B63B2}">
      <dgm:prSet phldrT="[Text]"/>
      <dgm:spPr/>
      <dgm:t>
        <a:bodyPr/>
        <a:lstStyle/>
        <a:p>
          <a:r>
            <a:rPr lang="en-US" dirty="0"/>
            <a:t>Physical attraction</a:t>
          </a:r>
          <a:endParaRPr lang="en-IL" dirty="0"/>
        </a:p>
      </dgm:t>
    </dgm:pt>
    <dgm:pt modelId="{8206C9A7-499F-48B1-9523-7A070CEA98A6}" type="parTrans" cxnId="{941DA78E-101D-4442-ACE7-425013268C42}">
      <dgm:prSet/>
      <dgm:spPr/>
      <dgm:t>
        <a:bodyPr/>
        <a:lstStyle/>
        <a:p>
          <a:endParaRPr lang="en-IL"/>
        </a:p>
      </dgm:t>
    </dgm:pt>
    <dgm:pt modelId="{A2A8EA18-9122-42B4-8572-B0CA4118DE1D}" type="sibTrans" cxnId="{941DA78E-101D-4442-ACE7-425013268C42}">
      <dgm:prSet/>
      <dgm:spPr/>
      <dgm:t>
        <a:bodyPr/>
        <a:lstStyle/>
        <a:p>
          <a:endParaRPr lang="en-IL"/>
        </a:p>
      </dgm:t>
    </dgm:pt>
    <dgm:pt modelId="{63580326-4F36-46F6-91BC-ADBA4545C305}">
      <dgm:prSet phldrT="[Text]"/>
      <dgm:spPr/>
      <dgm:t>
        <a:bodyPr/>
        <a:lstStyle/>
        <a:p>
          <a:r>
            <a:rPr lang="en-US" dirty="0"/>
            <a:t>Emotional completeness</a:t>
          </a:r>
          <a:endParaRPr lang="en-IL" dirty="0"/>
        </a:p>
      </dgm:t>
    </dgm:pt>
    <dgm:pt modelId="{303DFCE6-90E3-47A5-8147-27B28A678E81}" type="parTrans" cxnId="{FC91767E-0EDB-4599-9916-063E7F43437F}">
      <dgm:prSet/>
      <dgm:spPr/>
      <dgm:t>
        <a:bodyPr/>
        <a:lstStyle/>
        <a:p>
          <a:endParaRPr lang="en-IL"/>
        </a:p>
      </dgm:t>
    </dgm:pt>
    <dgm:pt modelId="{DD07EC60-3DDD-4A33-B1E9-02E23664F671}" type="sibTrans" cxnId="{FC91767E-0EDB-4599-9916-063E7F43437F}">
      <dgm:prSet/>
      <dgm:spPr/>
      <dgm:t>
        <a:bodyPr/>
        <a:lstStyle/>
        <a:p>
          <a:endParaRPr lang="en-IL"/>
        </a:p>
      </dgm:t>
    </dgm:pt>
    <dgm:pt modelId="{29CAE642-9BCA-4696-80A9-88AC3E0E4F89}">
      <dgm:prSet phldrT="[Text]"/>
      <dgm:spPr/>
      <dgm:t>
        <a:bodyPr/>
        <a:lstStyle/>
        <a:p>
          <a:r>
            <a:rPr lang="he-IL" dirty="0"/>
            <a:t>יעזוב את אביו </a:t>
          </a:r>
          <a:r>
            <a:rPr lang="he-IL" dirty="0" err="1"/>
            <a:t>ואמו</a:t>
          </a:r>
          <a:r>
            <a:rPr lang="he-IL" dirty="0"/>
            <a:t>, ודבק באשתו</a:t>
          </a:r>
          <a:endParaRPr lang="en-IL" dirty="0"/>
        </a:p>
      </dgm:t>
    </dgm:pt>
    <dgm:pt modelId="{6A9D05E3-8928-4770-82DC-444DDC221539}" type="parTrans" cxnId="{044A18FC-9150-4DE3-A59A-FE572F48B7EF}">
      <dgm:prSet/>
      <dgm:spPr/>
      <dgm:t>
        <a:bodyPr/>
        <a:lstStyle/>
        <a:p>
          <a:endParaRPr lang="en-IL"/>
        </a:p>
      </dgm:t>
    </dgm:pt>
    <dgm:pt modelId="{99C7CFC4-5426-42FD-B883-B3B51BC55494}" type="sibTrans" cxnId="{044A18FC-9150-4DE3-A59A-FE572F48B7EF}">
      <dgm:prSet/>
      <dgm:spPr/>
      <dgm:t>
        <a:bodyPr/>
        <a:lstStyle/>
        <a:p>
          <a:endParaRPr lang="en-IL"/>
        </a:p>
      </dgm:t>
    </dgm:pt>
    <dgm:pt modelId="{9BF0FE26-EAE5-4126-8B59-B8FE7E2D8534}">
      <dgm:prSet phldrT="[Text]"/>
      <dgm:spPr/>
      <dgm:t>
        <a:bodyPr/>
        <a:lstStyle/>
        <a:p>
          <a:r>
            <a:rPr lang="en-US" dirty="0"/>
            <a:t>New Family and Creation of a </a:t>
          </a:r>
          <a:r>
            <a:rPr lang="he-IL" dirty="0"/>
            <a:t>בית</a:t>
          </a:r>
          <a:endParaRPr lang="en-IL" dirty="0"/>
        </a:p>
      </dgm:t>
    </dgm:pt>
    <dgm:pt modelId="{7E6491F5-0979-4F9C-9EA7-35258DEA7E17}" type="parTrans" cxnId="{C2CDFAB9-1793-46C5-B7A3-85B30DF64972}">
      <dgm:prSet/>
      <dgm:spPr/>
      <dgm:t>
        <a:bodyPr/>
        <a:lstStyle/>
        <a:p>
          <a:endParaRPr lang="en-IL"/>
        </a:p>
      </dgm:t>
    </dgm:pt>
    <dgm:pt modelId="{AEB52B51-DC6C-4A3B-8997-1A7C04536B60}" type="sibTrans" cxnId="{C2CDFAB9-1793-46C5-B7A3-85B30DF64972}">
      <dgm:prSet/>
      <dgm:spPr/>
      <dgm:t>
        <a:bodyPr/>
        <a:lstStyle/>
        <a:p>
          <a:endParaRPr lang="en-IL"/>
        </a:p>
      </dgm:t>
    </dgm:pt>
    <dgm:pt modelId="{946870EB-A8EA-4D85-8A21-C0336AC6ACF6}">
      <dgm:prSet phldrT="[Text]"/>
      <dgm:spPr/>
      <dgm:t>
        <a:bodyPr/>
        <a:lstStyle/>
        <a:p>
          <a:r>
            <a:rPr lang="he-IL" dirty="0"/>
            <a:t>פרו ורבו</a:t>
          </a:r>
          <a:endParaRPr lang="en-IL" dirty="0"/>
        </a:p>
      </dgm:t>
    </dgm:pt>
    <dgm:pt modelId="{440D631B-BA8F-4811-8F61-E436E9F6ADC9}" type="parTrans" cxnId="{78DD528D-F614-4803-89F2-FD0F200826B6}">
      <dgm:prSet/>
      <dgm:spPr/>
      <dgm:t>
        <a:bodyPr/>
        <a:lstStyle/>
        <a:p>
          <a:endParaRPr lang="en-IL"/>
        </a:p>
      </dgm:t>
    </dgm:pt>
    <dgm:pt modelId="{E9F44952-827B-46D1-A39C-537F6AE7C737}" type="sibTrans" cxnId="{78DD528D-F614-4803-89F2-FD0F200826B6}">
      <dgm:prSet/>
      <dgm:spPr/>
      <dgm:t>
        <a:bodyPr/>
        <a:lstStyle/>
        <a:p>
          <a:endParaRPr lang="en-IL"/>
        </a:p>
      </dgm:t>
    </dgm:pt>
    <dgm:pt modelId="{7B9501F3-5EAA-4645-9C1C-F31B932AE219}">
      <dgm:prSet phldrT="[Text]"/>
      <dgm:spPr/>
      <dgm:t>
        <a:bodyPr/>
        <a:lstStyle/>
        <a:p>
          <a:r>
            <a:rPr lang="en-US" dirty="0"/>
            <a:t>Objectively incomplete when alone</a:t>
          </a:r>
          <a:endParaRPr lang="en-IL" dirty="0"/>
        </a:p>
      </dgm:t>
    </dgm:pt>
    <dgm:pt modelId="{B0546FD7-1C54-477B-AB54-57CD8B8294D3}" type="parTrans" cxnId="{9BFAB943-4910-437D-B71E-978298708DFF}">
      <dgm:prSet/>
      <dgm:spPr/>
      <dgm:t>
        <a:bodyPr/>
        <a:lstStyle/>
        <a:p>
          <a:endParaRPr lang="en-IL"/>
        </a:p>
      </dgm:t>
    </dgm:pt>
    <dgm:pt modelId="{F811C857-720D-4FCE-9D65-2FAC4102A654}" type="sibTrans" cxnId="{9BFAB943-4910-437D-B71E-978298708DFF}">
      <dgm:prSet/>
      <dgm:spPr/>
      <dgm:t>
        <a:bodyPr/>
        <a:lstStyle/>
        <a:p>
          <a:endParaRPr lang="en-IL"/>
        </a:p>
      </dgm:t>
    </dgm:pt>
    <dgm:pt modelId="{56A4A352-BB65-4F73-9D17-21A6DADCA1A1}">
      <dgm:prSet phldrT="[Text]"/>
      <dgm:spPr/>
      <dgm:t>
        <a:bodyPr/>
        <a:lstStyle/>
        <a:p>
          <a:r>
            <a:rPr lang="en-US" dirty="0"/>
            <a:t>Global objective of developing the world and society</a:t>
          </a:r>
          <a:endParaRPr lang="en-IL" dirty="0"/>
        </a:p>
      </dgm:t>
    </dgm:pt>
    <dgm:pt modelId="{ED592B75-4AFE-40D3-BED7-B9AF7F223AC2}" type="parTrans" cxnId="{D42D69B0-9BA4-4978-A06D-B93668FDF441}">
      <dgm:prSet/>
      <dgm:spPr/>
      <dgm:t>
        <a:bodyPr/>
        <a:lstStyle/>
        <a:p>
          <a:endParaRPr lang="en-IL"/>
        </a:p>
      </dgm:t>
    </dgm:pt>
    <dgm:pt modelId="{CB434512-DE80-4EA4-9B31-44735A207726}" type="sibTrans" cxnId="{D42D69B0-9BA4-4978-A06D-B93668FDF441}">
      <dgm:prSet/>
      <dgm:spPr/>
      <dgm:t>
        <a:bodyPr/>
        <a:lstStyle/>
        <a:p>
          <a:endParaRPr lang="en-IL"/>
        </a:p>
      </dgm:t>
    </dgm:pt>
    <dgm:pt modelId="{3F7827CB-5EB2-46B8-8C7B-6DFF627844A2}">
      <dgm:prSet phldrT="[Text]"/>
      <dgm:spPr/>
      <dgm:t>
        <a:bodyPr/>
        <a:lstStyle/>
        <a:p>
          <a:r>
            <a:rPr lang="en-US" dirty="0"/>
            <a:t>Procreation of Children</a:t>
          </a:r>
          <a:endParaRPr lang="en-IL" dirty="0"/>
        </a:p>
      </dgm:t>
    </dgm:pt>
    <dgm:pt modelId="{16F8A9AE-D3FE-49A7-9B44-A93FC451750E}" type="parTrans" cxnId="{B1983D31-180B-4E55-B0ED-4C118D09C49F}">
      <dgm:prSet/>
      <dgm:spPr/>
      <dgm:t>
        <a:bodyPr/>
        <a:lstStyle/>
        <a:p>
          <a:endParaRPr lang="en-IL"/>
        </a:p>
      </dgm:t>
    </dgm:pt>
    <dgm:pt modelId="{C34DE901-DE8C-451E-AC9B-03F4CA4227AA}" type="sibTrans" cxnId="{B1983D31-180B-4E55-B0ED-4C118D09C49F}">
      <dgm:prSet/>
      <dgm:spPr/>
      <dgm:t>
        <a:bodyPr/>
        <a:lstStyle/>
        <a:p>
          <a:endParaRPr lang="en-IL"/>
        </a:p>
      </dgm:t>
    </dgm:pt>
    <dgm:pt modelId="{87A299C7-73B7-4FE3-9A86-20737FE97EDA}" type="pres">
      <dgm:prSet presAssocID="{E18FC8F8-3148-4971-9829-03B1DB5DF3D7}" presName="hierChild1" presStyleCnt="0">
        <dgm:presLayoutVars>
          <dgm:chPref val="1"/>
          <dgm:dir val="rev"/>
          <dgm:animOne val="branch"/>
          <dgm:animLvl val="lvl"/>
          <dgm:resizeHandles/>
        </dgm:presLayoutVars>
      </dgm:prSet>
      <dgm:spPr/>
    </dgm:pt>
    <dgm:pt modelId="{DA5BB98C-BBA1-40FA-8017-73858D2DDB3F}" type="pres">
      <dgm:prSet presAssocID="{E942E1A6-B307-4ECC-A482-0D9FAD4A56D5}" presName="hierRoot1" presStyleCnt="0"/>
      <dgm:spPr/>
    </dgm:pt>
    <dgm:pt modelId="{898C1898-7763-45F4-B239-369F79FDE433}" type="pres">
      <dgm:prSet presAssocID="{E942E1A6-B307-4ECC-A482-0D9FAD4A56D5}" presName="composite" presStyleCnt="0"/>
      <dgm:spPr/>
    </dgm:pt>
    <dgm:pt modelId="{C6F4DBF2-A683-4BE8-BF3E-35F4B0FA79A5}" type="pres">
      <dgm:prSet presAssocID="{E942E1A6-B307-4ECC-A482-0D9FAD4A56D5}" presName="background" presStyleLbl="node0" presStyleIdx="0" presStyleCnt="2"/>
      <dgm:spPr/>
    </dgm:pt>
    <dgm:pt modelId="{DF3B6FA2-881F-4D10-8768-6D90F79B4AE3}" type="pres">
      <dgm:prSet presAssocID="{E942E1A6-B307-4ECC-A482-0D9FAD4A56D5}" presName="text" presStyleLbl="fgAcc0" presStyleIdx="0" presStyleCnt="2">
        <dgm:presLayoutVars>
          <dgm:chPref val="3"/>
        </dgm:presLayoutVars>
      </dgm:prSet>
      <dgm:spPr/>
    </dgm:pt>
    <dgm:pt modelId="{CB3A23E8-808B-4D10-B772-5A85E6D60BA7}" type="pres">
      <dgm:prSet presAssocID="{E942E1A6-B307-4ECC-A482-0D9FAD4A56D5}" presName="hierChild2" presStyleCnt="0"/>
      <dgm:spPr/>
    </dgm:pt>
    <dgm:pt modelId="{6C1572A0-E5B0-416E-ABDF-3FF8AB958837}" type="pres">
      <dgm:prSet presAssocID="{55B28DF1-8A01-4402-A8AA-A14C740FB90A}" presName="Name10" presStyleLbl="parChTrans1D2" presStyleIdx="0" presStyleCnt="6"/>
      <dgm:spPr/>
    </dgm:pt>
    <dgm:pt modelId="{E2AFF805-B0A0-4EA0-B4E7-8A4B6D5C1C75}" type="pres">
      <dgm:prSet presAssocID="{D5FC26A3-6F77-4210-A434-ABD78C093FE5}" presName="hierRoot2" presStyleCnt="0"/>
      <dgm:spPr/>
    </dgm:pt>
    <dgm:pt modelId="{04E56EBE-2A0A-45B4-B90B-101B1163AD27}" type="pres">
      <dgm:prSet presAssocID="{D5FC26A3-6F77-4210-A434-ABD78C093FE5}" presName="composite2" presStyleCnt="0"/>
      <dgm:spPr/>
    </dgm:pt>
    <dgm:pt modelId="{9A1C9A8C-01C0-4A47-A3F6-32E7CD76805E}" type="pres">
      <dgm:prSet presAssocID="{D5FC26A3-6F77-4210-A434-ABD78C093FE5}" presName="background2" presStyleLbl="node2" presStyleIdx="0" presStyleCnt="6"/>
      <dgm:spPr/>
    </dgm:pt>
    <dgm:pt modelId="{011BC654-772A-4364-9A19-FAEDFA9F75A8}" type="pres">
      <dgm:prSet presAssocID="{D5FC26A3-6F77-4210-A434-ABD78C093FE5}" presName="text2" presStyleLbl="fgAcc2" presStyleIdx="0" presStyleCnt="6">
        <dgm:presLayoutVars>
          <dgm:chPref val="3"/>
        </dgm:presLayoutVars>
      </dgm:prSet>
      <dgm:spPr/>
    </dgm:pt>
    <dgm:pt modelId="{8407CD0E-7A05-4104-97B2-DFF1DA992B94}" type="pres">
      <dgm:prSet presAssocID="{D5FC26A3-6F77-4210-A434-ABD78C093FE5}" presName="hierChild3" presStyleCnt="0"/>
      <dgm:spPr/>
    </dgm:pt>
    <dgm:pt modelId="{D22395F9-0929-4AFE-8A1C-6CB90F3953C3}" type="pres">
      <dgm:prSet presAssocID="{06BFFAC0-6A66-466F-8246-C6087AD50450}" presName="Name17" presStyleLbl="parChTrans1D3" presStyleIdx="0" presStyleCnt="8"/>
      <dgm:spPr/>
    </dgm:pt>
    <dgm:pt modelId="{FE433056-2FAC-42B6-AB69-CD66B78978D1}" type="pres">
      <dgm:prSet presAssocID="{7A5BCB4E-F33F-464D-87B8-14C3398F4BBC}" presName="hierRoot3" presStyleCnt="0"/>
      <dgm:spPr/>
    </dgm:pt>
    <dgm:pt modelId="{7048FA31-24A0-4936-B8C7-CD88478A0024}" type="pres">
      <dgm:prSet presAssocID="{7A5BCB4E-F33F-464D-87B8-14C3398F4BBC}" presName="composite3" presStyleCnt="0"/>
      <dgm:spPr/>
    </dgm:pt>
    <dgm:pt modelId="{B9F4FD8F-8B8D-4EE4-B1B7-C6F4028A8502}" type="pres">
      <dgm:prSet presAssocID="{7A5BCB4E-F33F-464D-87B8-14C3398F4BBC}" presName="background3" presStyleLbl="node3" presStyleIdx="0" presStyleCnt="8"/>
      <dgm:spPr/>
    </dgm:pt>
    <dgm:pt modelId="{EDA6F09A-5AFD-4F35-A222-778370C2DB4B}" type="pres">
      <dgm:prSet presAssocID="{7A5BCB4E-F33F-464D-87B8-14C3398F4BBC}" presName="text3" presStyleLbl="fgAcc3" presStyleIdx="0" presStyleCnt="8">
        <dgm:presLayoutVars>
          <dgm:chPref val="3"/>
        </dgm:presLayoutVars>
      </dgm:prSet>
      <dgm:spPr/>
    </dgm:pt>
    <dgm:pt modelId="{BF0D03B2-DA45-4084-91CC-E0BFBD74629D}" type="pres">
      <dgm:prSet presAssocID="{7A5BCB4E-F33F-464D-87B8-14C3398F4BBC}" presName="hierChild4" presStyleCnt="0"/>
      <dgm:spPr/>
    </dgm:pt>
    <dgm:pt modelId="{ADC209CA-727E-48BB-B518-D451E1B27DB9}" type="pres">
      <dgm:prSet presAssocID="{932D0907-3F04-45D9-B3BB-B3156F6BD541}" presName="Name17" presStyleLbl="parChTrans1D3" presStyleIdx="1" presStyleCnt="8"/>
      <dgm:spPr/>
    </dgm:pt>
    <dgm:pt modelId="{CCCB0B1F-6FC6-48D5-9D94-064F3A438F3E}" type="pres">
      <dgm:prSet presAssocID="{A5F36147-3C46-416C-ACDF-0048F2882216}" presName="hierRoot3" presStyleCnt="0"/>
      <dgm:spPr/>
    </dgm:pt>
    <dgm:pt modelId="{B0651A71-3BC3-490C-B545-BBE72208111C}" type="pres">
      <dgm:prSet presAssocID="{A5F36147-3C46-416C-ACDF-0048F2882216}" presName="composite3" presStyleCnt="0"/>
      <dgm:spPr/>
    </dgm:pt>
    <dgm:pt modelId="{DE4810FB-4F28-4B85-9323-5FB61A87A431}" type="pres">
      <dgm:prSet presAssocID="{A5F36147-3C46-416C-ACDF-0048F2882216}" presName="background3" presStyleLbl="node3" presStyleIdx="1" presStyleCnt="8"/>
      <dgm:spPr/>
    </dgm:pt>
    <dgm:pt modelId="{67C67852-EDC0-45E3-B33E-137B523D087E}" type="pres">
      <dgm:prSet presAssocID="{A5F36147-3C46-416C-ACDF-0048F2882216}" presName="text3" presStyleLbl="fgAcc3" presStyleIdx="1" presStyleCnt="8">
        <dgm:presLayoutVars>
          <dgm:chPref val="3"/>
        </dgm:presLayoutVars>
      </dgm:prSet>
      <dgm:spPr/>
    </dgm:pt>
    <dgm:pt modelId="{A1504781-3CDD-4661-9687-7F96DC621AD4}" type="pres">
      <dgm:prSet presAssocID="{A5F36147-3C46-416C-ACDF-0048F2882216}" presName="hierChild4" presStyleCnt="0"/>
      <dgm:spPr/>
    </dgm:pt>
    <dgm:pt modelId="{3F7F179D-B6DB-4380-ACFC-E9946574B62A}" type="pres">
      <dgm:prSet presAssocID="{E89ED2EB-3948-4FB3-A88D-049A35EC08F0}" presName="Name10" presStyleLbl="parChTrans1D2" presStyleIdx="1" presStyleCnt="6"/>
      <dgm:spPr/>
    </dgm:pt>
    <dgm:pt modelId="{91E48185-EF7E-4D91-8396-E31D688B0566}" type="pres">
      <dgm:prSet presAssocID="{CFA0F211-E4F4-4B7F-809F-7BF8E03E056B}" presName="hierRoot2" presStyleCnt="0"/>
      <dgm:spPr/>
    </dgm:pt>
    <dgm:pt modelId="{2CA43551-3D04-4C9D-913A-999E412B0F7D}" type="pres">
      <dgm:prSet presAssocID="{CFA0F211-E4F4-4B7F-809F-7BF8E03E056B}" presName="composite2" presStyleCnt="0"/>
      <dgm:spPr/>
    </dgm:pt>
    <dgm:pt modelId="{1BE284AB-BEAB-41DB-B822-0F3C1261E890}" type="pres">
      <dgm:prSet presAssocID="{CFA0F211-E4F4-4B7F-809F-7BF8E03E056B}" presName="background2" presStyleLbl="node2" presStyleIdx="1" presStyleCnt="6"/>
      <dgm:spPr/>
    </dgm:pt>
    <dgm:pt modelId="{B71D912B-8F38-4770-B7AC-404DEF411309}" type="pres">
      <dgm:prSet presAssocID="{CFA0F211-E4F4-4B7F-809F-7BF8E03E056B}" presName="text2" presStyleLbl="fgAcc2" presStyleIdx="1" presStyleCnt="6">
        <dgm:presLayoutVars>
          <dgm:chPref val="3"/>
        </dgm:presLayoutVars>
      </dgm:prSet>
      <dgm:spPr/>
    </dgm:pt>
    <dgm:pt modelId="{A7079999-2602-41F4-B512-43ED35251A21}" type="pres">
      <dgm:prSet presAssocID="{CFA0F211-E4F4-4B7F-809F-7BF8E03E056B}" presName="hierChild3" presStyleCnt="0"/>
      <dgm:spPr/>
    </dgm:pt>
    <dgm:pt modelId="{0A68FD95-8A23-460D-8E07-A3C401C84244}" type="pres">
      <dgm:prSet presAssocID="{8206C9A7-499F-48B1-9523-7A070CEA98A6}" presName="Name17" presStyleLbl="parChTrans1D3" presStyleIdx="2" presStyleCnt="8"/>
      <dgm:spPr/>
    </dgm:pt>
    <dgm:pt modelId="{CA71EC31-FEBA-452A-A8A8-B2D3B26445E0}" type="pres">
      <dgm:prSet presAssocID="{ABEB5E2A-EC3B-4049-91CD-76B38C6B63B2}" presName="hierRoot3" presStyleCnt="0"/>
      <dgm:spPr/>
    </dgm:pt>
    <dgm:pt modelId="{B174C032-401E-4D02-8008-DE775F001DE1}" type="pres">
      <dgm:prSet presAssocID="{ABEB5E2A-EC3B-4049-91CD-76B38C6B63B2}" presName="composite3" presStyleCnt="0"/>
      <dgm:spPr/>
    </dgm:pt>
    <dgm:pt modelId="{19B15F5A-C66B-4CE5-8FC3-BA2FAD9C3696}" type="pres">
      <dgm:prSet presAssocID="{ABEB5E2A-EC3B-4049-91CD-76B38C6B63B2}" presName="background3" presStyleLbl="node3" presStyleIdx="2" presStyleCnt="8"/>
      <dgm:spPr/>
    </dgm:pt>
    <dgm:pt modelId="{00861272-8D4C-4BD8-8FA5-8C3BC1C52B82}" type="pres">
      <dgm:prSet presAssocID="{ABEB5E2A-EC3B-4049-91CD-76B38C6B63B2}" presName="text3" presStyleLbl="fgAcc3" presStyleIdx="2" presStyleCnt="8">
        <dgm:presLayoutVars>
          <dgm:chPref val="3"/>
        </dgm:presLayoutVars>
      </dgm:prSet>
      <dgm:spPr/>
    </dgm:pt>
    <dgm:pt modelId="{97BEE5BD-B7A1-4427-9257-81748B1A7979}" type="pres">
      <dgm:prSet presAssocID="{ABEB5E2A-EC3B-4049-91CD-76B38C6B63B2}" presName="hierChild4" presStyleCnt="0"/>
      <dgm:spPr/>
    </dgm:pt>
    <dgm:pt modelId="{87617A60-D57F-4401-B79E-14FED357C768}" type="pres">
      <dgm:prSet presAssocID="{303DFCE6-90E3-47A5-8147-27B28A678E81}" presName="Name17" presStyleLbl="parChTrans1D3" presStyleIdx="3" presStyleCnt="8"/>
      <dgm:spPr/>
    </dgm:pt>
    <dgm:pt modelId="{93EFA165-5D52-4029-8926-809BE26FAAB0}" type="pres">
      <dgm:prSet presAssocID="{63580326-4F36-46F6-91BC-ADBA4545C305}" presName="hierRoot3" presStyleCnt="0"/>
      <dgm:spPr/>
    </dgm:pt>
    <dgm:pt modelId="{CAC30F37-2D8D-43D4-8EED-CA75BBA0B507}" type="pres">
      <dgm:prSet presAssocID="{63580326-4F36-46F6-91BC-ADBA4545C305}" presName="composite3" presStyleCnt="0"/>
      <dgm:spPr/>
    </dgm:pt>
    <dgm:pt modelId="{B46F5439-7F3E-46A9-9D80-B3E077946F43}" type="pres">
      <dgm:prSet presAssocID="{63580326-4F36-46F6-91BC-ADBA4545C305}" presName="background3" presStyleLbl="node3" presStyleIdx="3" presStyleCnt="8"/>
      <dgm:spPr/>
    </dgm:pt>
    <dgm:pt modelId="{47EECC39-2140-4F11-982D-F62C4068F4A8}" type="pres">
      <dgm:prSet presAssocID="{63580326-4F36-46F6-91BC-ADBA4545C305}" presName="text3" presStyleLbl="fgAcc3" presStyleIdx="3" presStyleCnt="8">
        <dgm:presLayoutVars>
          <dgm:chPref val="3"/>
        </dgm:presLayoutVars>
      </dgm:prSet>
      <dgm:spPr/>
    </dgm:pt>
    <dgm:pt modelId="{42D197A8-0A28-4B7D-9BE7-BA52DD32CD4C}" type="pres">
      <dgm:prSet presAssocID="{63580326-4F36-46F6-91BC-ADBA4545C305}" presName="hierChild4" presStyleCnt="0"/>
      <dgm:spPr/>
    </dgm:pt>
    <dgm:pt modelId="{C24DCF49-BF6D-4E24-B22F-78D423DA4C9D}" type="pres">
      <dgm:prSet presAssocID="{6A9D05E3-8928-4770-82DC-444DDC221539}" presName="Name10" presStyleLbl="parChTrans1D2" presStyleIdx="2" presStyleCnt="6"/>
      <dgm:spPr/>
    </dgm:pt>
    <dgm:pt modelId="{0A18B5AB-2BF2-4C44-BA75-B037A9B3950F}" type="pres">
      <dgm:prSet presAssocID="{29CAE642-9BCA-4696-80A9-88AC3E0E4F89}" presName="hierRoot2" presStyleCnt="0"/>
      <dgm:spPr/>
    </dgm:pt>
    <dgm:pt modelId="{15B91BF6-81F2-4713-8C64-7CE45F68DEF9}" type="pres">
      <dgm:prSet presAssocID="{29CAE642-9BCA-4696-80A9-88AC3E0E4F89}" presName="composite2" presStyleCnt="0"/>
      <dgm:spPr/>
    </dgm:pt>
    <dgm:pt modelId="{7A6F1316-51B5-4D52-871D-449C98C5FE22}" type="pres">
      <dgm:prSet presAssocID="{29CAE642-9BCA-4696-80A9-88AC3E0E4F89}" presName="background2" presStyleLbl="node2" presStyleIdx="2" presStyleCnt="6"/>
      <dgm:spPr/>
    </dgm:pt>
    <dgm:pt modelId="{02184110-1AF8-46C5-8EEB-0EF94E27FBA3}" type="pres">
      <dgm:prSet presAssocID="{29CAE642-9BCA-4696-80A9-88AC3E0E4F89}" presName="text2" presStyleLbl="fgAcc2" presStyleIdx="2" presStyleCnt="6">
        <dgm:presLayoutVars>
          <dgm:chPref val="3"/>
        </dgm:presLayoutVars>
      </dgm:prSet>
      <dgm:spPr/>
    </dgm:pt>
    <dgm:pt modelId="{C8DBC854-A8C6-43E9-AB73-8CF0A2E3A68F}" type="pres">
      <dgm:prSet presAssocID="{29CAE642-9BCA-4696-80A9-88AC3E0E4F89}" presName="hierChild3" presStyleCnt="0"/>
      <dgm:spPr/>
    </dgm:pt>
    <dgm:pt modelId="{5E2358FE-F9ED-422A-A7F6-5EF99238DE89}" type="pres">
      <dgm:prSet presAssocID="{7E6491F5-0979-4F9C-9EA7-35258DEA7E17}" presName="Name17" presStyleLbl="parChTrans1D3" presStyleIdx="4" presStyleCnt="8"/>
      <dgm:spPr/>
    </dgm:pt>
    <dgm:pt modelId="{EA0D418C-9DC2-4631-8D98-B0ECB9220D99}" type="pres">
      <dgm:prSet presAssocID="{9BF0FE26-EAE5-4126-8B59-B8FE7E2D8534}" presName="hierRoot3" presStyleCnt="0"/>
      <dgm:spPr/>
    </dgm:pt>
    <dgm:pt modelId="{64865CBD-FB4A-4AFC-A12A-07A7A8090EDE}" type="pres">
      <dgm:prSet presAssocID="{9BF0FE26-EAE5-4126-8B59-B8FE7E2D8534}" presName="composite3" presStyleCnt="0"/>
      <dgm:spPr/>
    </dgm:pt>
    <dgm:pt modelId="{3172CC95-0ED3-4A61-8A80-AB0D7E03F2FE}" type="pres">
      <dgm:prSet presAssocID="{9BF0FE26-EAE5-4126-8B59-B8FE7E2D8534}" presName="background3" presStyleLbl="node3" presStyleIdx="4" presStyleCnt="8"/>
      <dgm:spPr/>
    </dgm:pt>
    <dgm:pt modelId="{D13ABD04-DE7B-48BF-822B-DFD6A4D8E396}" type="pres">
      <dgm:prSet presAssocID="{9BF0FE26-EAE5-4126-8B59-B8FE7E2D8534}" presName="text3" presStyleLbl="fgAcc3" presStyleIdx="4" presStyleCnt="8">
        <dgm:presLayoutVars>
          <dgm:chPref val="3"/>
        </dgm:presLayoutVars>
      </dgm:prSet>
      <dgm:spPr/>
    </dgm:pt>
    <dgm:pt modelId="{0548DFFA-0FEC-4923-9AF2-CE34C477E03F}" type="pres">
      <dgm:prSet presAssocID="{9BF0FE26-EAE5-4126-8B59-B8FE7E2D8534}" presName="hierChild4" presStyleCnt="0"/>
      <dgm:spPr/>
    </dgm:pt>
    <dgm:pt modelId="{6137B2F7-F38A-4BB6-AB53-4C6C7F7FAF87}" type="pres">
      <dgm:prSet presAssocID="{440D631B-BA8F-4811-8F61-E436E9F6ADC9}" presName="Name10" presStyleLbl="parChTrans1D2" presStyleIdx="3" presStyleCnt="6"/>
      <dgm:spPr/>
    </dgm:pt>
    <dgm:pt modelId="{52E3078C-82F7-4069-9951-3E4D6D7419F3}" type="pres">
      <dgm:prSet presAssocID="{946870EB-A8EA-4D85-8A21-C0336AC6ACF6}" presName="hierRoot2" presStyleCnt="0"/>
      <dgm:spPr/>
    </dgm:pt>
    <dgm:pt modelId="{BE67276F-F8FF-4F68-8473-6F7B2AC4CA87}" type="pres">
      <dgm:prSet presAssocID="{946870EB-A8EA-4D85-8A21-C0336AC6ACF6}" presName="composite2" presStyleCnt="0"/>
      <dgm:spPr/>
    </dgm:pt>
    <dgm:pt modelId="{EC270CD1-3BCB-47A5-A07A-2FCB7727ED5F}" type="pres">
      <dgm:prSet presAssocID="{946870EB-A8EA-4D85-8A21-C0336AC6ACF6}" presName="background2" presStyleLbl="node2" presStyleIdx="3" presStyleCnt="6"/>
      <dgm:spPr/>
    </dgm:pt>
    <dgm:pt modelId="{4FD168E7-73B3-4E96-AA64-9DA275C077EA}" type="pres">
      <dgm:prSet presAssocID="{946870EB-A8EA-4D85-8A21-C0336AC6ACF6}" presName="text2" presStyleLbl="fgAcc2" presStyleIdx="3" presStyleCnt="6">
        <dgm:presLayoutVars>
          <dgm:chPref val="3"/>
        </dgm:presLayoutVars>
      </dgm:prSet>
      <dgm:spPr/>
    </dgm:pt>
    <dgm:pt modelId="{3A0794C8-300F-4EB1-9D1F-5802B32AE595}" type="pres">
      <dgm:prSet presAssocID="{946870EB-A8EA-4D85-8A21-C0336AC6ACF6}" presName="hierChild3" presStyleCnt="0"/>
      <dgm:spPr/>
    </dgm:pt>
    <dgm:pt modelId="{F4E8D40D-2440-4C60-9E3A-A6B92116F427}" type="pres">
      <dgm:prSet presAssocID="{16F8A9AE-D3FE-49A7-9B44-A93FC451750E}" presName="Name17" presStyleLbl="parChTrans1D3" presStyleIdx="5" presStyleCnt="8"/>
      <dgm:spPr/>
    </dgm:pt>
    <dgm:pt modelId="{3522FBDB-EA38-40CD-80D7-FA3A38DA86FE}" type="pres">
      <dgm:prSet presAssocID="{3F7827CB-5EB2-46B8-8C7B-6DFF627844A2}" presName="hierRoot3" presStyleCnt="0"/>
      <dgm:spPr/>
    </dgm:pt>
    <dgm:pt modelId="{6D003E15-190C-48EB-B96B-CCE4A008E531}" type="pres">
      <dgm:prSet presAssocID="{3F7827CB-5EB2-46B8-8C7B-6DFF627844A2}" presName="composite3" presStyleCnt="0"/>
      <dgm:spPr/>
    </dgm:pt>
    <dgm:pt modelId="{BF71CE46-D9ED-4273-B210-CB4DE3C3E99D}" type="pres">
      <dgm:prSet presAssocID="{3F7827CB-5EB2-46B8-8C7B-6DFF627844A2}" presName="background3" presStyleLbl="node3" presStyleIdx="5" presStyleCnt="8"/>
      <dgm:spPr/>
    </dgm:pt>
    <dgm:pt modelId="{AA89657E-A7D2-40ED-BC60-BC867170A262}" type="pres">
      <dgm:prSet presAssocID="{3F7827CB-5EB2-46B8-8C7B-6DFF627844A2}" presName="text3" presStyleLbl="fgAcc3" presStyleIdx="5" presStyleCnt="8">
        <dgm:presLayoutVars>
          <dgm:chPref val="3"/>
        </dgm:presLayoutVars>
      </dgm:prSet>
      <dgm:spPr/>
    </dgm:pt>
    <dgm:pt modelId="{6D0E7A53-A3F0-4B98-8ECD-195CCA475134}" type="pres">
      <dgm:prSet presAssocID="{3F7827CB-5EB2-46B8-8C7B-6DFF627844A2}" presName="hierChild4" presStyleCnt="0"/>
      <dgm:spPr/>
    </dgm:pt>
    <dgm:pt modelId="{B2468CF8-8B4A-44B5-A2CF-0E15114AC740}" type="pres">
      <dgm:prSet presAssocID="{EE0B8AD3-7B88-4F31-A574-86D70AB063E5}" presName="hierRoot1" presStyleCnt="0"/>
      <dgm:spPr/>
    </dgm:pt>
    <dgm:pt modelId="{9F91761D-BB79-4F56-8905-BA01F1669BD2}" type="pres">
      <dgm:prSet presAssocID="{EE0B8AD3-7B88-4F31-A574-86D70AB063E5}" presName="composite" presStyleCnt="0"/>
      <dgm:spPr/>
    </dgm:pt>
    <dgm:pt modelId="{4092799F-C6CE-4E96-B0C0-A50A6874AB67}" type="pres">
      <dgm:prSet presAssocID="{EE0B8AD3-7B88-4F31-A574-86D70AB063E5}" presName="background" presStyleLbl="node0" presStyleIdx="1" presStyleCnt="2"/>
      <dgm:spPr/>
    </dgm:pt>
    <dgm:pt modelId="{ECE7AF16-A347-4805-8F71-3BC9665794E0}" type="pres">
      <dgm:prSet presAssocID="{EE0B8AD3-7B88-4F31-A574-86D70AB063E5}" presName="text" presStyleLbl="fgAcc0" presStyleIdx="1" presStyleCnt="2">
        <dgm:presLayoutVars>
          <dgm:chPref val="3"/>
        </dgm:presLayoutVars>
      </dgm:prSet>
      <dgm:spPr/>
    </dgm:pt>
    <dgm:pt modelId="{A1CFD460-7147-440D-9BFF-26E4DDEBB0E1}" type="pres">
      <dgm:prSet presAssocID="{EE0B8AD3-7B88-4F31-A574-86D70AB063E5}" presName="hierChild2" presStyleCnt="0"/>
      <dgm:spPr/>
    </dgm:pt>
    <dgm:pt modelId="{D60B92E1-7597-4546-AFB4-6A822EEAB424}" type="pres">
      <dgm:prSet presAssocID="{D5F9ADFB-3434-4894-BA83-42FE952EFD83}" presName="Name10" presStyleLbl="parChTrans1D2" presStyleIdx="4" presStyleCnt="6"/>
      <dgm:spPr/>
    </dgm:pt>
    <dgm:pt modelId="{26FE6D0C-4969-4656-8AAE-54916F916682}" type="pres">
      <dgm:prSet presAssocID="{5A73B4F2-2EB0-465D-AF7B-33B113749C86}" presName="hierRoot2" presStyleCnt="0"/>
      <dgm:spPr/>
    </dgm:pt>
    <dgm:pt modelId="{63FFED93-4217-4C8F-9CC0-259A62CE65AF}" type="pres">
      <dgm:prSet presAssocID="{5A73B4F2-2EB0-465D-AF7B-33B113749C86}" presName="composite2" presStyleCnt="0"/>
      <dgm:spPr/>
    </dgm:pt>
    <dgm:pt modelId="{319F3EED-34C1-496F-8A22-DDD9792779CF}" type="pres">
      <dgm:prSet presAssocID="{5A73B4F2-2EB0-465D-AF7B-33B113749C86}" presName="background2" presStyleLbl="node2" presStyleIdx="4" presStyleCnt="6"/>
      <dgm:spPr/>
    </dgm:pt>
    <dgm:pt modelId="{0720F888-A54B-4B51-8F52-CBD665BDD763}" type="pres">
      <dgm:prSet presAssocID="{5A73B4F2-2EB0-465D-AF7B-33B113749C86}" presName="text2" presStyleLbl="fgAcc2" presStyleIdx="4" presStyleCnt="6">
        <dgm:presLayoutVars>
          <dgm:chPref val="3"/>
        </dgm:presLayoutVars>
      </dgm:prSet>
      <dgm:spPr/>
    </dgm:pt>
    <dgm:pt modelId="{05FED4F2-2B0F-4A31-8355-550A7F6C088D}" type="pres">
      <dgm:prSet presAssocID="{5A73B4F2-2EB0-465D-AF7B-33B113749C86}" presName="hierChild3" presStyleCnt="0"/>
      <dgm:spPr/>
    </dgm:pt>
    <dgm:pt modelId="{2C557687-6F7D-4B82-ACE8-F2FF26AF0EDA}" type="pres">
      <dgm:prSet presAssocID="{B0546FD7-1C54-477B-AB54-57CD8B8294D3}" presName="Name17" presStyleLbl="parChTrans1D3" presStyleIdx="6" presStyleCnt="8"/>
      <dgm:spPr/>
    </dgm:pt>
    <dgm:pt modelId="{F5D3675C-B8CC-4860-87B5-8DB2D97F5027}" type="pres">
      <dgm:prSet presAssocID="{7B9501F3-5EAA-4645-9C1C-F31B932AE219}" presName="hierRoot3" presStyleCnt="0"/>
      <dgm:spPr/>
    </dgm:pt>
    <dgm:pt modelId="{D2E8FC61-BDCA-430C-8340-08675B33CAC9}" type="pres">
      <dgm:prSet presAssocID="{7B9501F3-5EAA-4645-9C1C-F31B932AE219}" presName="composite3" presStyleCnt="0"/>
      <dgm:spPr/>
    </dgm:pt>
    <dgm:pt modelId="{C6A76F49-D245-40CF-BF9C-400C97138E93}" type="pres">
      <dgm:prSet presAssocID="{7B9501F3-5EAA-4645-9C1C-F31B932AE219}" presName="background3" presStyleLbl="node3" presStyleIdx="6" presStyleCnt="8"/>
      <dgm:spPr/>
    </dgm:pt>
    <dgm:pt modelId="{010DCFAD-1A30-4BCB-8BEA-B77F66799359}" type="pres">
      <dgm:prSet presAssocID="{7B9501F3-5EAA-4645-9C1C-F31B932AE219}" presName="text3" presStyleLbl="fgAcc3" presStyleIdx="6" presStyleCnt="8">
        <dgm:presLayoutVars>
          <dgm:chPref val="3"/>
        </dgm:presLayoutVars>
      </dgm:prSet>
      <dgm:spPr/>
    </dgm:pt>
    <dgm:pt modelId="{D585C93D-C995-4926-983C-56AB78694544}" type="pres">
      <dgm:prSet presAssocID="{7B9501F3-5EAA-4645-9C1C-F31B932AE219}" presName="hierChild4" presStyleCnt="0"/>
      <dgm:spPr/>
    </dgm:pt>
    <dgm:pt modelId="{9910BF10-7221-4239-BE6D-000192A8022A}" type="pres">
      <dgm:prSet presAssocID="{3C63C908-AA5B-441E-96A7-AE413A999975}" presName="Name10" presStyleLbl="parChTrans1D2" presStyleIdx="5" presStyleCnt="6"/>
      <dgm:spPr/>
    </dgm:pt>
    <dgm:pt modelId="{AECC62A5-AD74-413A-951E-6E99933272E1}" type="pres">
      <dgm:prSet presAssocID="{0A33BC3B-5705-4E8B-BF1E-D02A0684E34A}" presName="hierRoot2" presStyleCnt="0"/>
      <dgm:spPr/>
    </dgm:pt>
    <dgm:pt modelId="{2C1DB713-2D86-4A69-BA78-DB236EC3F2D9}" type="pres">
      <dgm:prSet presAssocID="{0A33BC3B-5705-4E8B-BF1E-D02A0684E34A}" presName="composite2" presStyleCnt="0"/>
      <dgm:spPr/>
    </dgm:pt>
    <dgm:pt modelId="{E0EFECB6-B65A-404B-9206-C20B0A22F3D7}" type="pres">
      <dgm:prSet presAssocID="{0A33BC3B-5705-4E8B-BF1E-D02A0684E34A}" presName="background2" presStyleLbl="node2" presStyleIdx="5" presStyleCnt="6"/>
      <dgm:spPr/>
    </dgm:pt>
    <dgm:pt modelId="{C621A6B8-D504-4294-B532-6FDE95570FD7}" type="pres">
      <dgm:prSet presAssocID="{0A33BC3B-5705-4E8B-BF1E-D02A0684E34A}" presName="text2" presStyleLbl="fgAcc2" presStyleIdx="5" presStyleCnt="6">
        <dgm:presLayoutVars>
          <dgm:chPref val="3"/>
        </dgm:presLayoutVars>
      </dgm:prSet>
      <dgm:spPr/>
    </dgm:pt>
    <dgm:pt modelId="{9CE018A7-E1BD-4E1A-BAAB-34720C24CD6C}" type="pres">
      <dgm:prSet presAssocID="{0A33BC3B-5705-4E8B-BF1E-D02A0684E34A}" presName="hierChild3" presStyleCnt="0"/>
      <dgm:spPr/>
    </dgm:pt>
    <dgm:pt modelId="{7AA50AF0-0F6E-4DDD-8EA7-1360DC7C50DA}" type="pres">
      <dgm:prSet presAssocID="{ED592B75-4AFE-40D3-BED7-B9AF7F223AC2}" presName="Name17" presStyleLbl="parChTrans1D3" presStyleIdx="7" presStyleCnt="8"/>
      <dgm:spPr/>
    </dgm:pt>
    <dgm:pt modelId="{1B4AF51A-DD46-487A-9723-18C719197C66}" type="pres">
      <dgm:prSet presAssocID="{56A4A352-BB65-4F73-9D17-21A6DADCA1A1}" presName="hierRoot3" presStyleCnt="0"/>
      <dgm:spPr/>
    </dgm:pt>
    <dgm:pt modelId="{74AA0E84-BC27-4C9B-BFED-AAAEC364A838}" type="pres">
      <dgm:prSet presAssocID="{56A4A352-BB65-4F73-9D17-21A6DADCA1A1}" presName="composite3" presStyleCnt="0"/>
      <dgm:spPr/>
    </dgm:pt>
    <dgm:pt modelId="{C778C7D9-2A0C-49AE-91E2-9179A62F7521}" type="pres">
      <dgm:prSet presAssocID="{56A4A352-BB65-4F73-9D17-21A6DADCA1A1}" presName="background3" presStyleLbl="node3" presStyleIdx="7" presStyleCnt="8"/>
      <dgm:spPr/>
    </dgm:pt>
    <dgm:pt modelId="{8DD9787C-B918-4D18-8A49-9079029623FE}" type="pres">
      <dgm:prSet presAssocID="{56A4A352-BB65-4F73-9D17-21A6DADCA1A1}" presName="text3" presStyleLbl="fgAcc3" presStyleIdx="7" presStyleCnt="8">
        <dgm:presLayoutVars>
          <dgm:chPref val="3"/>
        </dgm:presLayoutVars>
      </dgm:prSet>
      <dgm:spPr/>
    </dgm:pt>
    <dgm:pt modelId="{6CCDF563-B1AE-415D-BEC6-0CBD76D4009E}" type="pres">
      <dgm:prSet presAssocID="{56A4A352-BB65-4F73-9D17-21A6DADCA1A1}" presName="hierChild4" presStyleCnt="0"/>
      <dgm:spPr/>
    </dgm:pt>
  </dgm:ptLst>
  <dgm:cxnLst>
    <dgm:cxn modelId="{B99B6601-03D5-4E94-841E-7D6D8AE90FED}" type="presOf" srcId="{29CAE642-9BCA-4696-80A9-88AC3E0E4F89}" destId="{02184110-1AF8-46C5-8EEB-0EF94E27FBA3}" srcOrd="0" destOrd="0" presId="urn:microsoft.com/office/officeart/2005/8/layout/hierarchy1"/>
    <dgm:cxn modelId="{6360150C-E077-4B4D-BCBD-F817AEBA511F}" srcId="{E18FC8F8-3148-4971-9829-03B1DB5DF3D7}" destId="{EE0B8AD3-7B88-4F31-A574-86D70AB063E5}" srcOrd="1" destOrd="0" parTransId="{F41DB31D-6A40-423C-9FAF-98A8E6759CBC}" sibTransId="{A464DBD3-BA23-4125-963E-9D3535E87882}"/>
    <dgm:cxn modelId="{C3593714-54C0-467F-85DB-F393F85D35E0}" type="presOf" srcId="{303DFCE6-90E3-47A5-8147-27B28A678E81}" destId="{87617A60-D57F-4401-B79E-14FED357C768}" srcOrd="0" destOrd="0" presId="urn:microsoft.com/office/officeart/2005/8/layout/hierarchy1"/>
    <dgm:cxn modelId="{BA6E691A-C206-4FDA-B5A2-FDD9AA881A04}" type="presOf" srcId="{ED592B75-4AFE-40D3-BED7-B9AF7F223AC2}" destId="{7AA50AF0-0F6E-4DDD-8EA7-1360DC7C50DA}" srcOrd="0" destOrd="0" presId="urn:microsoft.com/office/officeart/2005/8/layout/hierarchy1"/>
    <dgm:cxn modelId="{639A2723-D379-4F2A-B22D-15CFBC557E84}" type="presOf" srcId="{E89ED2EB-3948-4FB3-A88D-049A35EC08F0}" destId="{3F7F179D-B6DB-4380-ACFC-E9946574B62A}" srcOrd="0" destOrd="0" presId="urn:microsoft.com/office/officeart/2005/8/layout/hierarchy1"/>
    <dgm:cxn modelId="{6C292C28-C9BB-4597-84A7-EA43163C869E}" type="presOf" srcId="{A5F36147-3C46-416C-ACDF-0048F2882216}" destId="{67C67852-EDC0-45E3-B33E-137B523D087E}" srcOrd="0" destOrd="0" presId="urn:microsoft.com/office/officeart/2005/8/layout/hierarchy1"/>
    <dgm:cxn modelId="{53EC982E-822C-42CE-AF9B-27F6DCB8420E}" type="presOf" srcId="{9BF0FE26-EAE5-4126-8B59-B8FE7E2D8534}" destId="{D13ABD04-DE7B-48BF-822B-DFD6A4D8E396}" srcOrd="0" destOrd="0" presId="urn:microsoft.com/office/officeart/2005/8/layout/hierarchy1"/>
    <dgm:cxn modelId="{B1983D31-180B-4E55-B0ED-4C118D09C49F}" srcId="{946870EB-A8EA-4D85-8A21-C0336AC6ACF6}" destId="{3F7827CB-5EB2-46B8-8C7B-6DFF627844A2}" srcOrd="0" destOrd="0" parTransId="{16F8A9AE-D3FE-49A7-9B44-A93FC451750E}" sibTransId="{C34DE901-DE8C-451E-AC9B-03F4CA4227AA}"/>
    <dgm:cxn modelId="{8F51DC5F-267B-4577-8AF2-D616BCC54A10}" type="presOf" srcId="{3C63C908-AA5B-441E-96A7-AE413A999975}" destId="{9910BF10-7221-4239-BE6D-000192A8022A}" srcOrd="0" destOrd="0" presId="urn:microsoft.com/office/officeart/2005/8/layout/hierarchy1"/>
    <dgm:cxn modelId="{B471ED62-1F7F-4C57-8503-DDB322CD9756}" srcId="{E942E1A6-B307-4ECC-A482-0D9FAD4A56D5}" destId="{D5FC26A3-6F77-4210-A434-ABD78C093FE5}" srcOrd="0" destOrd="0" parTransId="{55B28DF1-8A01-4402-A8AA-A14C740FB90A}" sibTransId="{807BAD3C-5B2C-45B2-A922-14B86CA1B48F}"/>
    <dgm:cxn modelId="{9BFAB943-4910-437D-B71E-978298708DFF}" srcId="{5A73B4F2-2EB0-465D-AF7B-33B113749C86}" destId="{7B9501F3-5EAA-4645-9C1C-F31B932AE219}" srcOrd="0" destOrd="0" parTransId="{B0546FD7-1C54-477B-AB54-57CD8B8294D3}" sibTransId="{F811C857-720D-4FCE-9D65-2FAC4102A654}"/>
    <dgm:cxn modelId="{B60F2B48-93E7-4C34-B6DF-A6FC5F79D7F3}" type="presOf" srcId="{CFA0F211-E4F4-4B7F-809F-7BF8E03E056B}" destId="{B71D912B-8F38-4770-B7AC-404DEF411309}" srcOrd="0" destOrd="0" presId="urn:microsoft.com/office/officeart/2005/8/layout/hierarchy1"/>
    <dgm:cxn modelId="{5CC79C6D-5F83-4562-B4D4-338E8B48445B}" type="presOf" srcId="{932D0907-3F04-45D9-B3BB-B3156F6BD541}" destId="{ADC209CA-727E-48BB-B518-D451E1B27DB9}" srcOrd="0" destOrd="0" presId="urn:microsoft.com/office/officeart/2005/8/layout/hierarchy1"/>
    <dgm:cxn modelId="{1229D94F-91AE-4677-B6F2-5F28C54B40AC}" type="presOf" srcId="{55B28DF1-8A01-4402-A8AA-A14C740FB90A}" destId="{6C1572A0-E5B0-416E-ABDF-3FF8AB958837}" srcOrd="0" destOrd="0" presId="urn:microsoft.com/office/officeart/2005/8/layout/hierarchy1"/>
    <dgm:cxn modelId="{368C3152-7CD4-4AF8-892B-AD2B35235026}" type="presOf" srcId="{ABEB5E2A-EC3B-4049-91CD-76B38C6B63B2}" destId="{00861272-8D4C-4BD8-8FA5-8C3BC1C52B82}" srcOrd="0" destOrd="0" presId="urn:microsoft.com/office/officeart/2005/8/layout/hierarchy1"/>
    <dgm:cxn modelId="{1BD8D855-6DBB-4ED7-ABC3-51448103A13A}" type="presOf" srcId="{6A9D05E3-8928-4770-82DC-444DDC221539}" destId="{C24DCF49-BF6D-4E24-B22F-78D423DA4C9D}" srcOrd="0" destOrd="0" presId="urn:microsoft.com/office/officeart/2005/8/layout/hierarchy1"/>
    <dgm:cxn modelId="{AECCBB76-16C0-459F-9B51-F8D829B7C6ED}" type="presOf" srcId="{06BFFAC0-6A66-466F-8246-C6087AD50450}" destId="{D22395F9-0929-4AFE-8A1C-6CB90F3953C3}" srcOrd="0" destOrd="0" presId="urn:microsoft.com/office/officeart/2005/8/layout/hierarchy1"/>
    <dgm:cxn modelId="{CC80C476-C6CB-45AD-9AAB-5396F28A1CBA}" srcId="{D5FC26A3-6F77-4210-A434-ABD78C093FE5}" destId="{A5F36147-3C46-416C-ACDF-0048F2882216}" srcOrd="1" destOrd="0" parTransId="{932D0907-3F04-45D9-B3BB-B3156F6BD541}" sibTransId="{92E8AE6E-FDE4-4AB7-9517-26AA2B913556}"/>
    <dgm:cxn modelId="{18282657-3204-480C-B588-8384575A0E08}" type="presOf" srcId="{63580326-4F36-46F6-91BC-ADBA4545C305}" destId="{47EECC39-2140-4F11-982D-F62C4068F4A8}" srcOrd="0" destOrd="0" presId="urn:microsoft.com/office/officeart/2005/8/layout/hierarchy1"/>
    <dgm:cxn modelId="{9E99C07A-A49F-4F4A-9F36-EE04E59C2050}" srcId="{EE0B8AD3-7B88-4F31-A574-86D70AB063E5}" destId="{5A73B4F2-2EB0-465D-AF7B-33B113749C86}" srcOrd="0" destOrd="0" parTransId="{D5F9ADFB-3434-4894-BA83-42FE952EFD83}" sibTransId="{9D365634-9542-4B1D-B571-67634A6591F9}"/>
    <dgm:cxn modelId="{023DEE7A-D223-48DB-8EDC-371568EACC11}" type="presOf" srcId="{7B9501F3-5EAA-4645-9C1C-F31B932AE219}" destId="{010DCFAD-1A30-4BCB-8BEA-B77F66799359}" srcOrd="0" destOrd="0" presId="urn:microsoft.com/office/officeart/2005/8/layout/hierarchy1"/>
    <dgm:cxn modelId="{FC91767E-0EDB-4599-9916-063E7F43437F}" srcId="{CFA0F211-E4F4-4B7F-809F-7BF8E03E056B}" destId="{63580326-4F36-46F6-91BC-ADBA4545C305}" srcOrd="1" destOrd="0" parTransId="{303DFCE6-90E3-47A5-8147-27B28A678E81}" sibTransId="{DD07EC60-3DDD-4A33-B1E9-02E23664F671}"/>
    <dgm:cxn modelId="{813C5183-2603-4111-AB2A-E396F917C1BC}" type="presOf" srcId="{7E6491F5-0979-4F9C-9EA7-35258DEA7E17}" destId="{5E2358FE-F9ED-422A-A7F6-5EF99238DE89}" srcOrd="0" destOrd="0" presId="urn:microsoft.com/office/officeart/2005/8/layout/hierarchy1"/>
    <dgm:cxn modelId="{FA4DD98A-2476-4DDD-A0ED-D7A97C893964}" type="presOf" srcId="{B0546FD7-1C54-477B-AB54-57CD8B8294D3}" destId="{2C557687-6F7D-4B82-ACE8-F2FF26AF0EDA}" srcOrd="0" destOrd="0" presId="urn:microsoft.com/office/officeart/2005/8/layout/hierarchy1"/>
    <dgm:cxn modelId="{78DD528D-F614-4803-89F2-FD0F200826B6}" srcId="{E942E1A6-B307-4ECC-A482-0D9FAD4A56D5}" destId="{946870EB-A8EA-4D85-8A21-C0336AC6ACF6}" srcOrd="3" destOrd="0" parTransId="{440D631B-BA8F-4811-8F61-E436E9F6ADC9}" sibTransId="{E9F44952-827B-46D1-A39C-537F6AE7C737}"/>
    <dgm:cxn modelId="{941DA78E-101D-4442-ACE7-425013268C42}" srcId="{CFA0F211-E4F4-4B7F-809F-7BF8E03E056B}" destId="{ABEB5E2A-EC3B-4049-91CD-76B38C6B63B2}" srcOrd="0" destOrd="0" parTransId="{8206C9A7-499F-48B1-9523-7A070CEA98A6}" sibTransId="{A2A8EA18-9122-42B4-8572-B0CA4118DE1D}"/>
    <dgm:cxn modelId="{300A2693-2A86-4E99-A109-DD8123B948C6}" srcId="{E942E1A6-B307-4ECC-A482-0D9FAD4A56D5}" destId="{CFA0F211-E4F4-4B7F-809F-7BF8E03E056B}" srcOrd="1" destOrd="0" parTransId="{E89ED2EB-3948-4FB3-A88D-049A35EC08F0}" sibTransId="{D4DB2076-9E42-4FC7-9025-2C8524FA43BE}"/>
    <dgm:cxn modelId="{9AB4E694-0095-481F-93C9-3FA8915E4B06}" type="presOf" srcId="{D5F9ADFB-3434-4894-BA83-42FE952EFD83}" destId="{D60B92E1-7597-4546-AFB4-6A822EEAB424}" srcOrd="0" destOrd="0" presId="urn:microsoft.com/office/officeart/2005/8/layout/hierarchy1"/>
    <dgm:cxn modelId="{A4C5379B-C769-4CEA-B187-0242FF9F94EA}" type="presOf" srcId="{E18FC8F8-3148-4971-9829-03B1DB5DF3D7}" destId="{87A299C7-73B7-4FE3-9A86-20737FE97EDA}" srcOrd="0" destOrd="0" presId="urn:microsoft.com/office/officeart/2005/8/layout/hierarchy1"/>
    <dgm:cxn modelId="{28C3499C-A356-43AF-936E-889ABD4D9855}" type="presOf" srcId="{E942E1A6-B307-4ECC-A482-0D9FAD4A56D5}" destId="{DF3B6FA2-881F-4D10-8768-6D90F79B4AE3}" srcOrd="0" destOrd="0" presId="urn:microsoft.com/office/officeart/2005/8/layout/hierarchy1"/>
    <dgm:cxn modelId="{38FB35A2-91EF-478A-B8EA-CFE7FDAD107F}" type="presOf" srcId="{0A33BC3B-5705-4E8B-BF1E-D02A0684E34A}" destId="{C621A6B8-D504-4294-B532-6FDE95570FD7}" srcOrd="0" destOrd="0" presId="urn:microsoft.com/office/officeart/2005/8/layout/hierarchy1"/>
    <dgm:cxn modelId="{5D0752A4-5221-41BC-9E3F-E54A05F2285F}" type="presOf" srcId="{8206C9A7-499F-48B1-9523-7A070CEA98A6}" destId="{0A68FD95-8A23-460D-8E07-A3C401C84244}" srcOrd="0" destOrd="0" presId="urn:microsoft.com/office/officeart/2005/8/layout/hierarchy1"/>
    <dgm:cxn modelId="{6436A7A9-D208-4250-BAA6-F426E488E0D2}" srcId="{E18FC8F8-3148-4971-9829-03B1DB5DF3D7}" destId="{E942E1A6-B307-4ECC-A482-0D9FAD4A56D5}" srcOrd="0" destOrd="0" parTransId="{BCD21883-68B1-47CD-8996-6C6537C70E8A}" sibTransId="{FBC00210-9071-4C34-9601-BAE8E5BBC0DF}"/>
    <dgm:cxn modelId="{8AF85AAD-0D71-494F-BAF8-96FCAF1F8F25}" type="presOf" srcId="{56A4A352-BB65-4F73-9D17-21A6DADCA1A1}" destId="{8DD9787C-B918-4D18-8A49-9079029623FE}" srcOrd="0" destOrd="0" presId="urn:microsoft.com/office/officeart/2005/8/layout/hierarchy1"/>
    <dgm:cxn modelId="{D42D69B0-9BA4-4978-A06D-B93668FDF441}" srcId="{0A33BC3B-5705-4E8B-BF1E-D02A0684E34A}" destId="{56A4A352-BB65-4F73-9D17-21A6DADCA1A1}" srcOrd="0" destOrd="0" parTransId="{ED592B75-4AFE-40D3-BED7-B9AF7F223AC2}" sibTransId="{CB434512-DE80-4EA4-9B31-44735A207726}"/>
    <dgm:cxn modelId="{B145ACB0-5BDD-45C4-8157-594D937417F5}" srcId="{EE0B8AD3-7B88-4F31-A574-86D70AB063E5}" destId="{0A33BC3B-5705-4E8B-BF1E-D02A0684E34A}" srcOrd="1" destOrd="0" parTransId="{3C63C908-AA5B-441E-96A7-AE413A999975}" sibTransId="{F04B6BB8-D872-4D2C-98C3-4AE59DB1C073}"/>
    <dgm:cxn modelId="{80AC0EB2-3783-41F5-B32D-C15AA308C212}" type="presOf" srcId="{440D631B-BA8F-4811-8F61-E436E9F6ADC9}" destId="{6137B2F7-F38A-4BB6-AB53-4C6C7F7FAF87}" srcOrd="0" destOrd="0" presId="urn:microsoft.com/office/officeart/2005/8/layout/hierarchy1"/>
    <dgm:cxn modelId="{D36442B4-8FAF-41FE-8920-EA3A437A82AC}" type="presOf" srcId="{EE0B8AD3-7B88-4F31-A574-86D70AB063E5}" destId="{ECE7AF16-A347-4805-8F71-3BC9665794E0}" srcOrd="0" destOrd="0" presId="urn:microsoft.com/office/officeart/2005/8/layout/hierarchy1"/>
    <dgm:cxn modelId="{310BC5B9-30E9-4238-920A-2E94A73E66B2}" srcId="{D5FC26A3-6F77-4210-A434-ABD78C093FE5}" destId="{7A5BCB4E-F33F-464D-87B8-14C3398F4BBC}" srcOrd="0" destOrd="0" parTransId="{06BFFAC0-6A66-466F-8246-C6087AD50450}" sibTransId="{3C5CF4EC-2229-44B1-845D-4CB8DE9E4365}"/>
    <dgm:cxn modelId="{C2CDFAB9-1793-46C5-B7A3-85B30DF64972}" srcId="{29CAE642-9BCA-4696-80A9-88AC3E0E4F89}" destId="{9BF0FE26-EAE5-4126-8B59-B8FE7E2D8534}" srcOrd="0" destOrd="0" parTransId="{7E6491F5-0979-4F9C-9EA7-35258DEA7E17}" sibTransId="{AEB52B51-DC6C-4A3B-8997-1A7C04536B60}"/>
    <dgm:cxn modelId="{9489EFC4-9D04-40E2-A28E-587CF9BAFD18}" type="presOf" srcId="{946870EB-A8EA-4D85-8A21-C0336AC6ACF6}" destId="{4FD168E7-73B3-4E96-AA64-9DA275C077EA}" srcOrd="0" destOrd="0" presId="urn:microsoft.com/office/officeart/2005/8/layout/hierarchy1"/>
    <dgm:cxn modelId="{CE319FCB-B09F-4E25-9B93-AA778848CD4B}" type="presOf" srcId="{7A5BCB4E-F33F-464D-87B8-14C3398F4BBC}" destId="{EDA6F09A-5AFD-4F35-A222-778370C2DB4B}" srcOrd="0" destOrd="0" presId="urn:microsoft.com/office/officeart/2005/8/layout/hierarchy1"/>
    <dgm:cxn modelId="{1B66F9CC-18AC-4D1F-B131-F6CDB92C1F5D}" type="presOf" srcId="{5A73B4F2-2EB0-465D-AF7B-33B113749C86}" destId="{0720F888-A54B-4B51-8F52-CBD665BDD763}" srcOrd="0" destOrd="0" presId="urn:microsoft.com/office/officeart/2005/8/layout/hierarchy1"/>
    <dgm:cxn modelId="{8C4444D3-6FCB-40EF-8489-890AB651A177}" type="presOf" srcId="{16F8A9AE-D3FE-49A7-9B44-A93FC451750E}" destId="{F4E8D40D-2440-4C60-9E3A-A6B92116F427}" srcOrd="0" destOrd="0" presId="urn:microsoft.com/office/officeart/2005/8/layout/hierarchy1"/>
    <dgm:cxn modelId="{8463C5E0-424D-4C58-8F48-4EF08B452ADB}" type="presOf" srcId="{D5FC26A3-6F77-4210-A434-ABD78C093FE5}" destId="{011BC654-772A-4364-9A19-FAEDFA9F75A8}" srcOrd="0" destOrd="0" presId="urn:microsoft.com/office/officeart/2005/8/layout/hierarchy1"/>
    <dgm:cxn modelId="{044A18FC-9150-4DE3-A59A-FE572F48B7EF}" srcId="{E942E1A6-B307-4ECC-A482-0D9FAD4A56D5}" destId="{29CAE642-9BCA-4696-80A9-88AC3E0E4F89}" srcOrd="2" destOrd="0" parTransId="{6A9D05E3-8928-4770-82DC-444DDC221539}" sibTransId="{99C7CFC4-5426-42FD-B883-B3B51BC55494}"/>
    <dgm:cxn modelId="{6297C1FD-82C5-4C29-B95B-67747A18E395}" type="presOf" srcId="{3F7827CB-5EB2-46B8-8C7B-6DFF627844A2}" destId="{AA89657E-A7D2-40ED-BC60-BC867170A262}" srcOrd="0" destOrd="0" presId="urn:microsoft.com/office/officeart/2005/8/layout/hierarchy1"/>
    <dgm:cxn modelId="{CF557BFD-C38C-45C1-8717-820298EEEFC8}" type="presParOf" srcId="{87A299C7-73B7-4FE3-9A86-20737FE97EDA}" destId="{DA5BB98C-BBA1-40FA-8017-73858D2DDB3F}" srcOrd="0" destOrd="0" presId="urn:microsoft.com/office/officeart/2005/8/layout/hierarchy1"/>
    <dgm:cxn modelId="{94C3E48A-3D1F-471F-B548-C05155EE4AC8}" type="presParOf" srcId="{DA5BB98C-BBA1-40FA-8017-73858D2DDB3F}" destId="{898C1898-7763-45F4-B239-369F79FDE433}" srcOrd="0" destOrd="0" presId="urn:microsoft.com/office/officeart/2005/8/layout/hierarchy1"/>
    <dgm:cxn modelId="{DD1834C1-9FC6-4D22-AC27-86961C035D3F}" type="presParOf" srcId="{898C1898-7763-45F4-B239-369F79FDE433}" destId="{C6F4DBF2-A683-4BE8-BF3E-35F4B0FA79A5}" srcOrd="0" destOrd="0" presId="urn:microsoft.com/office/officeart/2005/8/layout/hierarchy1"/>
    <dgm:cxn modelId="{8DCB36EC-7D91-4AB9-B01F-ABB1A0391B4E}" type="presParOf" srcId="{898C1898-7763-45F4-B239-369F79FDE433}" destId="{DF3B6FA2-881F-4D10-8768-6D90F79B4AE3}" srcOrd="1" destOrd="0" presId="urn:microsoft.com/office/officeart/2005/8/layout/hierarchy1"/>
    <dgm:cxn modelId="{E6AEB16F-711E-4425-B78A-7448BD347F72}" type="presParOf" srcId="{DA5BB98C-BBA1-40FA-8017-73858D2DDB3F}" destId="{CB3A23E8-808B-4D10-B772-5A85E6D60BA7}" srcOrd="1" destOrd="0" presId="urn:microsoft.com/office/officeart/2005/8/layout/hierarchy1"/>
    <dgm:cxn modelId="{A59E4C97-9334-4AF1-843A-4ACD799EAED4}" type="presParOf" srcId="{CB3A23E8-808B-4D10-B772-5A85E6D60BA7}" destId="{6C1572A0-E5B0-416E-ABDF-3FF8AB958837}" srcOrd="0" destOrd="0" presId="urn:microsoft.com/office/officeart/2005/8/layout/hierarchy1"/>
    <dgm:cxn modelId="{AB13AB00-1548-4477-8D65-AA2090437349}" type="presParOf" srcId="{CB3A23E8-808B-4D10-B772-5A85E6D60BA7}" destId="{E2AFF805-B0A0-4EA0-B4E7-8A4B6D5C1C75}" srcOrd="1" destOrd="0" presId="urn:microsoft.com/office/officeart/2005/8/layout/hierarchy1"/>
    <dgm:cxn modelId="{7B494779-3AEF-4E6E-843E-45BE081A66EB}" type="presParOf" srcId="{E2AFF805-B0A0-4EA0-B4E7-8A4B6D5C1C75}" destId="{04E56EBE-2A0A-45B4-B90B-101B1163AD27}" srcOrd="0" destOrd="0" presId="urn:microsoft.com/office/officeart/2005/8/layout/hierarchy1"/>
    <dgm:cxn modelId="{CEBD3DED-BD26-4052-8124-E1142E76C51C}" type="presParOf" srcId="{04E56EBE-2A0A-45B4-B90B-101B1163AD27}" destId="{9A1C9A8C-01C0-4A47-A3F6-32E7CD76805E}" srcOrd="0" destOrd="0" presId="urn:microsoft.com/office/officeart/2005/8/layout/hierarchy1"/>
    <dgm:cxn modelId="{90D87FAA-C6FB-4EA4-A274-6E000A233B0E}" type="presParOf" srcId="{04E56EBE-2A0A-45B4-B90B-101B1163AD27}" destId="{011BC654-772A-4364-9A19-FAEDFA9F75A8}" srcOrd="1" destOrd="0" presId="urn:microsoft.com/office/officeart/2005/8/layout/hierarchy1"/>
    <dgm:cxn modelId="{076312FA-FF12-4046-942D-683CC5624FB4}" type="presParOf" srcId="{E2AFF805-B0A0-4EA0-B4E7-8A4B6D5C1C75}" destId="{8407CD0E-7A05-4104-97B2-DFF1DA992B94}" srcOrd="1" destOrd="0" presId="urn:microsoft.com/office/officeart/2005/8/layout/hierarchy1"/>
    <dgm:cxn modelId="{6166B069-9C58-4F7F-88D9-C56616B71CAC}" type="presParOf" srcId="{8407CD0E-7A05-4104-97B2-DFF1DA992B94}" destId="{D22395F9-0929-4AFE-8A1C-6CB90F3953C3}" srcOrd="0" destOrd="0" presId="urn:microsoft.com/office/officeart/2005/8/layout/hierarchy1"/>
    <dgm:cxn modelId="{A4F5E6FF-1517-4F52-9734-9C462FED54A2}" type="presParOf" srcId="{8407CD0E-7A05-4104-97B2-DFF1DA992B94}" destId="{FE433056-2FAC-42B6-AB69-CD66B78978D1}" srcOrd="1" destOrd="0" presId="urn:microsoft.com/office/officeart/2005/8/layout/hierarchy1"/>
    <dgm:cxn modelId="{5624A9CB-0FEB-4BCF-8090-3EAF10C02111}" type="presParOf" srcId="{FE433056-2FAC-42B6-AB69-CD66B78978D1}" destId="{7048FA31-24A0-4936-B8C7-CD88478A0024}" srcOrd="0" destOrd="0" presId="urn:microsoft.com/office/officeart/2005/8/layout/hierarchy1"/>
    <dgm:cxn modelId="{5822E91A-644D-4550-819F-F74B2F41DCBF}" type="presParOf" srcId="{7048FA31-24A0-4936-B8C7-CD88478A0024}" destId="{B9F4FD8F-8B8D-4EE4-B1B7-C6F4028A8502}" srcOrd="0" destOrd="0" presId="urn:microsoft.com/office/officeart/2005/8/layout/hierarchy1"/>
    <dgm:cxn modelId="{9B76458D-9953-446E-BD10-2E14136D660D}" type="presParOf" srcId="{7048FA31-24A0-4936-B8C7-CD88478A0024}" destId="{EDA6F09A-5AFD-4F35-A222-778370C2DB4B}" srcOrd="1" destOrd="0" presId="urn:microsoft.com/office/officeart/2005/8/layout/hierarchy1"/>
    <dgm:cxn modelId="{14F765EE-9DA7-489A-B848-7C64BD580201}" type="presParOf" srcId="{FE433056-2FAC-42B6-AB69-CD66B78978D1}" destId="{BF0D03B2-DA45-4084-91CC-E0BFBD74629D}" srcOrd="1" destOrd="0" presId="urn:microsoft.com/office/officeart/2005/8/layout/hierarchy1"/>
    <dgm:cxn modelId="{8EC3F267-2FA0-413F-9185-E28BE7DC15E8}" type="presParOf" srcId="{8407CD0E-7A05-4104-97B2-DFF1DA992B94}" destId="{ADC209CA-727E-48BB-B518-D451E1B27DB9}" srcOrd="2" destOrd="0" presId="urn:microsoft.com/office/officeart/2005/8/layout/hierarchy1"/>
    <dgm:cxn modelId="{0FD11209-1F5E-4DC0-8173-6671267E1E3D}" type="presParOf" srcId="{8407CD0E-7A05-4104-97B2-DFF1DA992B94}" destId="{CCCB0B1F-6FC6-48D5-9D94-064F3A438F3E}" srcOrd="3" destOrd="0" presId="urn:microsoft.com/office/officeart/2005/8/layout/hierarchy1"/>
    <dgm:cxn modelId="{EFEEE068-2161-4C92-BA32-C0F79AEC5562}" type="presParOf" srcId="{CCCB0B1F-6FC6-48D5-9D94-064F3A438F3E}" destId="{B0651A71-3BC3-490C-B545-BBE72208111C}" srcOrd="0" destOrd="0" presId="urn:microsoft.com/office/officeart/2005/8/layout/hierarchy1"/>
    <dgm:cxn modelId="{634D285E-C5A4-4615-89B7-B3B537E2676F}" type="presParOf" srcId="{B0651A71-3BC3-490C-B545-BBE72208111C}" destId="{DE4810FB-4F28-4B85-9323-5FB61A87A431}" srcOrd="0" destOrd="0" presId="urn:microsoft.com/office/officeart/2005/8/layout/hierarchy1"/>
    <dgm:cxn modelId="{D547D42D-DCEA-4A95-BAD4-62CC2ECF1A79}" type="presParOf" srcId="{B0651A71-3BC3-490C-B545-BBE72208111C}" destId="{67C67852-EDC0-45E3-B33E-137B523D087E}" srcOrd="1" destOrd="0" presId="urn:microsoft.com/office/officeart/2005/8/layout/hierarchy1"/>
    <dgm:cxn modelId="{5780C58F-94D8-4765-A805-42E88106FA1F}" type="presParOf" srcId="{CCCB0B1F-6FC6-48D5-9D94-064F3A438F3E}" destId="{A1504781-3CDD-4661-9687-7F96DC621AD4}" srcOrd="1" destOrd="0" presId="urn:microsoft.com/office/officeart/2005/8/layout/hierarchy1"/>
    <dgm:cxn modelId="{D885A251-AE0B-48E7-B854-581A5B9B826F}" type="presParOf" srcId="{CB3A23E8-808B-4D10-B772-5A85E6D60BA7}" destId="{3F7F179D-B6DB-4380-ACFC-E9946574B62A}" srcOrd="2" destOrd="0" presId="urn:microsoft.com/office/officeart/2005/8/layout/hierarchy1"/>
    <dgm:cxn modelId="{441F1285-5672-43EA-8DD2-7A178AD58AD3}" type="presParOf" srcId="{CB3A23E8-808B-4D10-B772-5A85E6D60BA7}" destId="{91E48185-EF7E-4D91-8396-E31D688B0566}" srcOrd="3" destOrd="0" presId="urn:microsoft.com/office/officeart/2005/8/layout/hierarchy1"/>
    <dgm:cxn modelId="{A5E29A6B-9954-4579-86F3-9518213CE5A7}" type="presParOf" srcId="{91E48185-EF7E-4D91-8396-E31D688B0566}" destId="{2CA43551-3D04-4C9D-913A-999E412B0F7D}" srcOrd="0" destOrd="0" presId="urn:microsoft.com/office/officeart/2005/8/layout/hierarchy1"/>
    <dgm:cxn modelId="{87415F26-AD9D-4B85-A875-6998DC0B3EA3}" type="presParOf" srcId="{2CA43551-3D04-4C9D-913A-999E412B0F7D}" destId="{1BE284AB-BEAB-41DB-B822-0F3C1261E890}" srcOrd="0" destOrd="0" presId="urn:microsoft.com/office/officeart/2005/8/layout/hierarchy1"/>
    <dgm:cxn modelId="{C7C219F2-A5C7-44C6-A490-A1331A15AAC8}" type="presParOf" srcId="{2CA43551-3D04-4C9D-913A-999E412B0F7D}" destId="{B71D912B-8F38-4770-B7AC-404DEF411309}" srcOrd="1" destOrd="0" presId="urn:microsoft.com/office/officeart/2005/8/layout/hierarchy1"/>
    <dgm:cxn modelId="{8103A4DA-B2E1-421B-AC83-AEE3736E9CAC}" type="presParOf" srcId="{91E48185-EF7E-4D91-8396-E31D688B0566}" destId="{A7079999-2602-41F4-B512-43ED35251A21}" srcOrd="1" destOrd="0" presId="urn:microsoft.com/office/officeart/2005/8/layout/hierarchy1"/>
    <dgm:cxn modelId="{8F8BD522-BDDB-44AF-AFF9-CB90D5CEAE24}" type="presParOf" srcId="{A7079999-2602-41F4-B512-43ED35251A21}" destId="{0A68FD95-8A23-460D-8E07-A3C401C84244}" srcOrd="0" destOrd="0" presId="urn:microsoft.com/office/officeart/2005/8/layout/hierarchy1"/>
    <dgm:cxn modelId="{A6D2472B-987B-4036-B40A-26A57399C081}" type="presParOf" srcId="{A7079999-2602-41F4-B512-43ED35251A21}" destId="{CA71EC31-FEBA-452A-A8A8-B2D3B26445E0}" srcOrd="1" destOrd="0" presId="urn:microsoft.com/office/officeart/2005/8/layout/hierarchy1"/>
    <dgm:cxn modelId="{7F12811C-8A91-49A5-AE12-7E663616D9CC}" type="presParOf" srcId="{CA71EC31-FEBA-452A-A8A8-B2D3B26445E0}" destId="{B174C032-401E-4D02-8008-DE775F001DE1}" srcOrd="0" destOrd="0" presId="urn:microsoft.com/office/officeart/2005/8/layout/hierarchy1"/>
    <dgm:cxn modelId="{BAC3B4A4-AD55-4E60-ABAC-A0B4E97FE260}" type="presParOf" srcId="{B174C032-401E-4D02-8008-DE775F001DE1}" destId="{19B15F5A-C66B-4CE5-8FC3-BA2FAD9C3696}" srcOrd="0" destOrd="0" presId="urn:microsoft.com/office/officeart/2005/8/layout/hierarchy1"/>
    <dgm:cxn modelId="{2C14AD52-0941-496E-AF61-CED8E06E03A9}" type="presParOf" srcId="{B174C032-401E-4D02-8008-DE775F001DE1}" destId="{00861272-8D4C-4BD8-8FA5-8C3BC1C52B82}" srcOrd="1" destOrd="0" presId="urn:microsoft.com/office/officeart/2005/8/layout/hierarchy1"/>
    <dgm:cxn modelId="{56E27942-01DF-4D1D-BB1A-9772D5884824}" type="presParOf" srcId="{CA71EC31-FEBA-452A-A8A8-B2D3B26445E0}" destId="{97BEE5BD-B7A1-4427-9257-81748B1A7979}" srcOrd="1" destOrd="0" presId="urn:microsoft.com/office/officeart/2005/8/layout/hierarchy1"/>
    <dgm:cxn modelId="{F352371F-99CF-4050-B507-6A2CFB31B1B4}" type="presParOf" srcId="{A7079999-2602-41F4-B512-43ED35251A21}" destId="{87617A60-D57F-4401-B79E-14FED357C768}" srcOrd="2" destOrd="0" presId="urn:microsoft.com/office/officeart/2005/8/layout/hierarchy1"/>
    <dgm:cxn modelId="{F7B72172-5D45-464C-A7E5-648DC3F24694}" type="presParOf" srcId="{A7079999-2602-41F4-B512-43ED35251A21}" destId="{93EFA165-5D52-4029-8926-809BE26FAAB0}" srcOrd="3" destOrd="0" presId="urn:microsoft.com/office/officeart/2005/8/layout/hierarchy1"/>
    <dgm:cxn modelId="{781915DA-BED0-41D8-803E-C80D1A6B7459}" type="presParOf" srcId="{93EFA165-5D52-4029-8926-809BE26FAAB0}" destId="{CAC30F37-2D8D-43D4-8EED-CA75BBA0B507}" srcOrd="0" destOrd="0" presId="urn:microsoft.com/office/officeart/2005/8/layout/hierarchy1"/>
    <dgm:cxn modelId="{C24F069D-8696-44F1-B748-C8A02ABE28D1}" type="presParOf" srcId="{CAC30F37-2D8D-43D4-8EED-CA75BBA0B507}" destId="{B46F5439-7F3E-46A9-9D80-B3E077946F43}" srcOrd="0" destOrd="0" presId="urn:microsoft.com/office/officeart/2005/8/layout/hierarchy1"/>
    <dgm:cxn modelId="{F089B535-30DB-4614-9F5D-78947087CD5F}" type="presParOf" srcId="{CAC30F37-2D8D-43D4-8EED-CA75BBA0B507}" destId="{47EECC39-2140-4F11-982D-F62C4068F4A8}" srcOrd="1" destOrd="0" presId="urn:microsoft.com/office/officeart/2005/8/layout/hierarchy1"/>
    <dgm:cxn modelId="{6C4058A3-ABCD-4B7F-B02C-B25E4B66688C}" type="presParOf" srcId="{93EFA165-5D52-4029-8926-809BE26FAAB0}" destId="{42D197A8-0A28-4B7D-9BE7-BA52DD32CD4C}" srcOrd="1" destOrd="0" presId="urn:microsoft.com/office/officeart/2005/8/layout/hierarchy1"/>
    <dgm:cxn modelId="{9F110094-E3D4-41AD-B6EF-A7425D8D7EE2}" type="presParOf" srcId="{CB3A23E8-808B-4D10-B772-5A85E6D60BA7}" destId="{C24DCF49-BF6D-4E24-B22F-78D423DA4C9D}" srcOrd="4" destOrd="0" presId="urn:microsoft.com/office/officeart/2005/8/layout/hierarchy1"/>
    <dgm:cxn modelId="{AF90A83E-6D2F-47A0-B1E5-5EFB63C89209}" type="presParOf" srcId="{CB3A23E8-808B-4D10-B772-5A85E6D60BA7}" destId="{0A18B5AB-2BF2-4C44-BA75-B037A9B3950F}" srcOrd="5" destOrd="0" presId="urn:microsoft.com/office/officeart/2005/8/layout/hierarchy1"/>
    <dgm:cxn modelId="{586B7953-8183-4891-8CB9-F9790FD3E1E5}" type="presParOf" srcId="{0A18B5AB-2BF2-4C44-BA75-B037A9B3950F}" destId="{15B91BF6-81F2-4713-8C64-7CE45F68DEF9}" srcOrd="0" destOrd="0" presId="urn:microsoft.com/office/officeart/2005/8/layout/hierarchy1"/>
    <dgm:cxn modelId="{A6185BBA-DD42-49FA-B749-C18C1BC7D456}" type="presParOf" srcId="{15B91BF6-81F2-4713-8C64-7CE45F68DEF9}" destId="{7A6F1316-51B5-4D52-871D-449C98C5FE22}" srcOrd="0" destOrd="0" presId="urn:microsoft.com/office/officeart/2005/8/layout/hierarchy1"/>
    <dgm:cxn modelId="{CA8579CE-C5CE-4C05-BC62-DBD9CC2AA26B}" type="presParOf" srcId="{15B91BF6-81F2-4713-8C64-7CE45F68DEF9}" destId="{02184110-1AF8-46C5-8EEB-0EF94E27FBA3}" srcOrd="1" destOrd="0" presId="urn:microsoft.com/office/officeart/2005/8/layout/hierarchy1"/>
    <dgm:cxn modelId="{A0547512-7B86-4155-AEFF-FA136147E878}" type="presParOf" srcId="{0A18B5AB-2BF2-4C44-BA75-B037A9B3950F}" destId="{C8DBC854-A8C6-43E9-AB73-8CF0A2E3A68F}" srcOrd="1" destOrd="0" presId="urn:microsoft.com/office/officeart/2005/8/layout/hierarchy1"/>
    <dgm:cxn modelId="{02E51E3A-B5A6-4534-B4DA-532A98CF8637}" type="presParOf" srcId="{C8DBC854-A8C6-43E9-AB73-8CF0A2E3A68F}" destId="{5E2358FE-F9ED-422A-A7F6-5EF99238DE89}" srcOrd="0" destOrd="0" presId="urn:microsoft.com/office/officeart/2005/8/layout/hierarchy1"/>
    <dgm:cxn modelId="{52000DBE-D936-48E6-888F-1134978BC23A}" type="presParOf" srcId="{C8DBC854-A8C6-43E9-AB73-8CF0A2E3A68F}" destId="{EA0D418C-9DC2-4631-8D98-B0ECB9220D99}" srcOrd="1" destOrd="0" presId="urn:microsoft.com/office/officeart/2005/8/layout/hierarchy1"/>
    <dgm:cxn modelId="{44DC1529-B67B-4725-AB8E-34631BB153BC}" type="presParOf" srcId="{EA0D418C-9DC2-4631-8D98-B0ECB9220D99}" destId="{64865CBD-FB4A-4AFC-A12A-07A7A8090EDE}" srcOrd="0" destOrd="0" presId="urn:microsoft.com/office/officeart/2005/8/layout/hierarchy1"/>
    <dgm:cxn modelId="{F011A56D-207A-4C7A-B076-4C34CA055CD1}" type="presParOf" srcId="{64865CBD-FB4A-4AFC-A12A-07A7A8090EDE}" destId="{3172CC95-0ED3-4A61-8A80-AB0D7E03F2FE}" srcOrd="0" destOrd="0" presId="urn:microsoft.com/office/officeart/2005/8/layout/hierarchy1"/>
    <dgm:cxn modelId="{DB4EC93E-3F92-4E02-BA67-02C1921987A1}" type="presParOf" srcId="{64865CBD-FB4A-4AFC-A12A-07A7A8090EDE}" destId="{D13ABD04-DE7B-48BF-822B-DFD6A4D8E396}" srcOrd="1" destOrd="0" presId="urn:microsoft.com/office/officeart/2005/8/layout/hierarchy1"/>
    <dgm:cxn modelId="{D5CD49AF-6E8A-42CA-B8AD-0C364F77BCC8}" type="presParOf" srcId="{EA0D418C-9DC2-4631-8D98-B0ECB9220D99}" destId="{0548DFFA-0FEC-4923-9AF2-CE34C477E03F}" srcOrd="1" destOrd="0" presId="urn:microsoft.com/office/officeart/2005/8/layout/hierarchy1"/>
    <dgm:cxn modelId="{ECB6C006-D9C5-4BC2-BF86-E4557CE021F0}" type="presParOf" srcId="{CB3A23E8-808B-4D10-B772-5A85E6D60BA7}" destId="{6137B2F7-F38A-4BB6-AB53-4C6C7F7FAF87}" srcOrd="6" destOrd="0" presId="urn:microsoft.com/office/officeart/2005/8/layout/hierarchy1"/>
    <dgm:cxn modelId="{162B6CBE-27AD-4068-BDA3-1D6DD63E3089}" type="presParOf" srcId="{CB3A23E8-808B-4D10-B772-5A85E6D60BA7}" destId="{52E3078C-82F7-4069-9951-3E4D6D7419F3}" srcOrd="7" destOrd="0" presId="urn:microsoft.com/office/officeart/2005/8/layout/hierarchy1"/>
    <dgm:cxn modelId="{59A3B826-0EE0-4FBF-90CF-135AA9EB5C17}" type="presParOf" srcId="{52E3078C-82F7-4069-9951-3E4D6D7419F3}" destId="{BE67276F-F8FF-4F68-8473-6F7B2AC4CA87}" srcOrd="0" destOrd="0" presId="urn:microsoft.com/office/officeart/2005/8/layout/hierarchy1"/>
    <dgm:cxn modelId="{13703979-FCAB-476C-B3FF-FA829A360065}" type="presParOf" srcId="{BE67276F-F8FF-4F68-8473-6F7B2AC4CA87}" destId="{EC270CD1-3BCB-47A5-A07A-2FCB7727ED5F}" srcOrd="0" destOrd="0" presId="urn:microsoft.com/office/officeart/2005/8/layout/hierarchy1"/>
    <dgm:cxn modelId="{ACFB98E2-C333-471D-951F-0156BC17A8BD}" type="presParOf" srcId="{BE67276F-F8FF-4F68-8473-6F7B2AC4CA87}" destId="{4FD168E7-73B3-4E96-AA64-9DA275C077EA}" srcOrd="1" destOrd="0" presId="urn:microsoft.com/office/officeart/2005/8/layout/hierarchy1"/>
    <dgm:cxn modelId="{4652C935-819A-4DD2-B498-3F1DB54108A1}" type="presParOf" srcId="{52E3078C-82F7-4069-9951-3E4D6D7419F3}" destId="{3A0794C8-300F-4EB1-9D1F-5802B32AE595}" srcOrd="1" destOrd="0" presId="urn:microsoft.com/office/officeart/2005/8/layout/hierarchy1"/>
    <dgm:cxn modelId="{DFB27482-252E-4A68-A595-8ECDBB011366}" type="presParOf" srcId="{3A0794C8-300F-4EB1-9D1F-5802B32AE595}" destId="{F4E8D40D-2440-4C60-9E3A-A6B92116F427}" srcOrd="0" destOrd="0" presId="urn:microsoft.com/office/officeart/2005/8/layout/hierarchy1"/>
    <dgm:cxn modelId="{C8A9E386-4A50-44ED-B70C-74C6189DB4EA}" type="presParOf" srcId="{3A0794C8-300F-4EB1-9D1F-5802B32AE595}" destId="{3522FBDB-EA38-40CD-80D7-FA3A38DA86FE}" srcOrd="1" destOrd="0" presId="urn:microsoft.com/office/officeart/2005/8/layout/hierarchy1"/>
    <dgm:cxn modelId="{BA962396-8905-43BF-BBC9-1D65F1DCE918}" type="presParOf" srcId="{3522FBDB-EA38-40CD-80D7-FA3A38DA86FE}" destId="{6D003E15-190C-48EB-B96B-CCE4A008E531}" srcOrd="0" destOrd="0" presId="urn:microsoft.com/office/officeart/2005/8/layout/hierarchy1"/>
    <dgm:cxn modelId="{65FEA62F-AC3A-47BF-8328-4989516DFB86}" type="presParOf" srcId="{6D003E15-190C-48EB-B96B-CCE4A008E531}" destId="{BF71CE46-D9ED-4273-B210-CB4DE3C3E99D}" srcOrd="0" destOrd="0" presId="urn:microsoft.com/office/officeart/2005/8/layout/hierarchy1"/>
    <dgm:cxn modelId="{DF8E311E-98AE-4860-A4D3-7DF1DAC8375E}" type="presParOf" srcId="{6D003E15-190C-48EB-B96B-CCE4A008E531}" destId="{AA89657E-A7D2-40ED-BC60-BC867170A262}" srcOrd="1" destOrd="0" presId="urn:microsoft.com/office/officeart/2005/8/layout/hierarchy1"/>
    <dgm:cxn modelId="{09011953-7730-485C-A36D-DEC03EE99E65}" type="presParOf" srcId="{3522FBDB-EA38-40CD-80D7-FA3A38DA86FE}" destId="{6D0E7A53-A3F0-4B98-8ECD-195CCA475134}" srcOrd="1" destOrd="0" presId="urn:microsoft.com/office/officeart/2005/8/layout/hierarchy1"/>
    <dgm:cxn modelId="{A607DEC2-57A1-466E-94CE-325E6B35F803}" type="presParOf" srcId="{87A299C7-73B7-4FE3-9A86-20737FE97EDA}" destId="{B2468CF8-8B4A-44B5-A2CF-0E15114AC740}" srcOrd="1" destOrd="0" presId="urn:microsoft.com/office/officeart/2005/8/layout/hierarchy1"/>
    <dgm:cxn modelId="{69B5A8A7-BF0C-4EA0-8E47-FCFCA26A0BCB}" type="presParOf" srcId="{B2468CF8-8B4A-44B5-A2CF-0E15114AC740}" destId="{9F91761D-BB79-4F56-8905-BA01F1669BD2}" srcOrd="0" destOrd="0" presId="urn:microsoft.com/office/officeart/2005/8/layout/hierarchy1"/>
    <dgm:cxn modelId="{CCFB5A07-FBA3-41BF-A58D-4D044314EFDA}" type="presParOf" srcId="{9F91761D-BB79-4F56-8905-BA01F1669BD2}" destId="{4092799F-C6CE-4E96-B0C0-A50A6874AB67}" srcOrd="0" destOrd="0" presId="urn:microsoft.com/office/officeart/2005/8/layout/hierarchy1"/>
    <dgm:cxn modelId="{A96E8B17-1EDF-491C-821A-0360C1489EAB}" type="presParOf" srcId="{9F91761D-BB79-4F56-8905-BA01F1669BD2}" destId="{ECE7AF16-A347-4805-8F71-3BC9665794E0}" srcOrd="1" destOrd="0" presId="urn:microsoft.com/office/officeart/2005/8/layout/hierarchy1"/>
    <dgm:cxn modelId="{8C22D59B-F8AE-4D46-9598-7988DFDC309E}" type="presParOf" srcId="{B2468CF8-8B4A-44B5-A2CF-0E15114AC740}" destId="{A1CFD460-7147-440D-9BFF-26E4DDEBB0E1}" srcOrd="1" destOrd="0" presId="urn:microsoft.com/office/officeart/2005/8/layout/hierarchy1"/>
    <dgm:cxn modelId="{0D1DC97F-C009-459A-821C-71A205CB4108}" type="presParOf" srcId="{A1CFD460-7147-440D-9BFF-26E4DDEBB0E1}" destId="{D60B92E1-7597-4546-AFB4-6A822EEAB424}" srcOrd="0" destOrd="0" presId="urn:microsoft.com/office/officeart/2005/8/layout/hierarchy1"/>
    <dgm:cxn modelId="{6EEB4AED-969F-4391-8688-2C1BE490FD39}" type="presParOf" srcId="{A1CFD460-7147-440D-9BFF-26E4DDEBB0E1}" destId="{26FE6D0C-4969-4656-8AAE-54916F916682}" srcOrd="1" destOrd="0" presId="urn:microsoft.com/office/officeart/2005/8/layout/hierarchy1"/>
    <dgm:cxn modelId="{405A7DBE-D2B7-4E78-96B8-50A8E0375A6B}" type="presParOf" srcId="{26FE6D0C-4969-4656-8AAE-54916F916682}" destId="{63FFED93-4217-4C8F-9CC0-259A62CE65AF}" srcOrd="0" destOrd="0" presId="urn:microsoft.com/office/officeart/2005/8/layout/hierarchy1"/>
    <dgm:cxn modelId="{DF80012D-C36C-448C-9060-E7A017E17F3B}" type="presParOf" srcId="{63FFED93-4217-4C8F-9CC0-259A62CE65AF}" destId="{319F3EED-34C1-496F-8A22-DDD9792779CF}" srcOrd="0" destOrd="0" presId="urn:microsoft.com/office/officeart/2005/8/layout/hierarchy1"/>
    <dgm:cxn modelId="{7A242D80-2BA3-4047-BB9C-6052C603C307}" type="presParOf" srcId="{63FFED93-4217-4C8F-9CC0-259A62CE65AF}" destId="{0720F888-A54B-4B51-8F52-CBD665BDD763}" srcOrd="1" destOrd="0" presId="urn:microsoft.com/office/officeart/2005/8/layout/hierarchy1"/>
    <dgm:cxn modelId="{B82A7EAA-8D36-4210-AF10-7618D843757F}" type="presParOf" srcId="{26FE6D0C-4969-4656-8AAE-54916F916682}" destId="{05FED4F2-2B0F-4A31-8355-550A7F6C088D}" srcOrd="1" destOrd="0" presId="urn:microsoft.com/office/officeart/2005/8/layout/hierarchy1"/>
    <dgm:cxn modelId="{A5B444C0-5773-4251-AD91-109D40866EBC}" type="presParOf" srcId="{05FED4F2-2B0F-4A31-8355-550A7F6C088D}" destId="{2C557687-6F7D-4B82-ACE8-F2FF26AF0EDA}" srcOrd="0" destOrd="0" presId="urn:microsoft.com/office/officeart/2005/8/layout/hierarchy1"/>
    <dgm:cxn modelId="{353EF934-4409-4A4C-A059-CE7A7CC80208}" type="presParOf" srcId="{05FED4F2-2B0F-4A31-8355-550A7F6C088D}" destId="{F5D3675C-B8CC-4860-87B5-8DB2D97F5027}" srcOrd="1" destOrd="0" presId="urn:microsoft.com/office/officeart/2005/8/layout/hierarchy1"/>
    <dgm:cxn modelId="{23E1FD4D-1D34-4C2F-A2F1-099E8BD95E85}" type="presParOf" srcId="{F5D3675C-B8CC-4860-87B5-8DB2D97F5027}" destId="{D2E8FC61-BDCA-430C-8340-08675B33CAC9}" srcOrd="0" destOrd="0" presId="urn:microsoft.com/office/officeart/2005/8/layout/hierarchy1"/>
    <dgm:cxn modelId="{7B094BE8-469D-4863-8695-9D3B4EB6B9BC}" type="presParOf" srcId="{D2E8FC61-BDCA-430C-8340-08675B33CAC9}" destId="{C6A76F49-D245-40CF-BF9C-400C97138E93}" srcOrd="0" destOrd="0" presId="urn:microsoft.com/office/officeart/2005/8/layout/hierarchy1"/>
    <dgm:cxn modelId="{E276FB6F-EADD-49A5-ADF7-68675414ACC7}" type="presParOf" srcId="{D2E8FC61-BDCA-430C-8340-08675B33CAC9}" destId="{010DCFAD-1A30-4BCB-8BEA-B77F66799359}" srcOrd="1" destOrd="0" presId="urn:microsoft.com/office/officeart/2005/8/layout/hierarchy1"/>
    <dgm:cxn modelId="{47B5FFD5-191D-4D95-ABBF-C9FB8586CD8B}" type="presParOf" srcId="{F5D3675C-B8CC-4860-87B5-8DB2D97F5027}" destId="{D585C93D-C995-4926-983C-56AB78694544}" srcOrd="1" destOrd="0" presId="urn:microsoft.com/office/officeart/2005/8/layout/hierarchy1"/>
    <dgm:cxn modelId="{105275DB-49AA-4C68-90DD-2DDCA0EC4810}" type="presParOf" srcId="{A1CFD460-7147-440D-9BFF-26E4DDEBB0E1}" destId="{9910BF10-7221-4239-BE6D-000192A8022A}" srcOrd="2" destOrd="0" presId="urn:microsoft.com/office/officeart/2005/8/layout/hierarchy1"/>
    <dgm:cxn modelId="{1CF6BED3-9B9C-4EBE-97D6-679DCDF5380F}" type="presParOf" srcId="{A1CFD460-7147-440D-9BFF-26E4DDEBB0E1}" destId="{AECC62A5-AD74-413A-951E-6E99933272E1}" srcOrd="3" destOrd="0" presId="urn:microsoft.com/office/officeart/2005/8/layout/hierarchy1"/>
    <dgm:cxn modelId="{3DFA63D4-CBA2-47B3-AE86-C8B12538C0B7}" type="presParOf" srcId="{AECC62A5-AD74-413A-951E-6E99933272E1}" destId="{2C1DB713-2D86-4A69-BA78-DB236EC3F2D9}" srcOrd="0" destOrd="0" presId="urn:microsoft.com/office/officeart/2005/8/layout/hierarchy1"/>
    <dgm:cxn modelId="{67A2C20F-10E6-4EF2-99AA-57394724463B}" type="presParOf" srcId="{2C1DB713-2D86-4A69-BA78-DB236EC3F2D9}" destId="{E0EFECB6-B65A-404B-9206-C20B0A22F3D7}" srcOrd="0" destOrd="0" presId="urn:microsoft.com/office/officeart/2005/8/layout/hierarchy1"/>
    <dgm:cxn modelId="{1DBC8A19-A05D-4CE9-BB4D-5AC6F13BB2E5}" type="presParOf" srcId="{2C1DB713-2D86-4A69-BA78-DB236EC3F2D9}" destId="{C621A6B8-D504-4294-B532-6FDE95570FD7}" srcOrd="1" destOrd="0" presId="urn:microsoft.com/office/officeart/2005/8/layout/hierarchy1"/>
    <dgm:cxn modelId="{181FCBC3-C14E-4CF2-9668-D59B0CA1CE7D}" type="presParOf" srcId="{AECC62A5-AD74-413A-951E-6E99933272E1}" destId="{9CE018A7-E1BD-4E1A-BAAB-34720C24CD6C}" srcOrd="1" destOrd="0" presId="urn:microsoft.com/office/officeart/2005/8/layout/hierarchy1"/>
    <dgm:cxn modelId="{4FBDC93D-3529-4B14-9391-A522C484A6FD}" type="presParOf" srcId="{9CE018A7-E1BD-4E1A-BAAB-34720C24CD6C}" destId="{7AA50AF0-0F6E-4DDD-8EA7-1360DC7C50DA}" srcOrd="0" destOrd="0" presId="urn:microsoft.com/office/officeart/2005/8/layout/hierarchy1"/>
    <dgm:cxn modelId="{3920FC2E-DD6D-42F2-B3BC-9819F1DE6398}" type="presParOf" srcId="{9CE018A7-E1BD-4E1A-BAAB-34720C24CD6C}" destId="{1B4AF51A-DD46-487A-9723-18C719197C66}" srcOrd="1" destOrd="0" presId="urn:microsoft.com/office/officeart/2005/8/layout/hierarchy1"/>
    <dgm:cxn modelId="{5EE4966E-0DAD-44D7-AB45-55C3190B5AD4}" type="presParOf" srcId="{1B4AF51A-DD46-487A-9723-18C719197C66}" destId="{74AA0E84-BC27-4C9B-BFED-AAAEC364A838}" srcOrd="0" destOrd="0" presId="urn:microsoft.com/office/officeart/2005/8/layout/hierarchy1"/>
    <dgm:cxn modelId="{ADBC57C7-FA08-48A1-B79B-1654D644584C}" type="presParOf" srcId="{74AA0E84-BC27-4C9B-BFED-AAAEC364A838}" destId="{C778C7D9-2A0C-49AE-91E2-9179A62F7521}" srcOrd="0" destOrd="0" presId="urn:microsoft.com/office/officeart/2005/8/layout/hierarchy1"/>
    <dgm:cxn modelId="{95F386A6-BF9E-4234-8217-6C450857DDEA}" type="presParOf" srcId="{74AA0E84-BC27-4C9B-BFED-AAAEC364A838}" destId="{8DD9787C-B918-4D18-8A49-9079029623FE}" srcOrd="1" destOrd="0" presId="urn:microsoft.com/office/officeart/2005/8/layout/hierarchy1"/>
    <dgm:cxn modelId="{4194641F-A606-4E1C-9046-5D3B1E011EE5}" type="presParOf" srcId="{1B4AF51A-DD46-487A-9723-18C719197C66}" destId="{6CCDF563-B1AE-415D-BEC6-0CBD76D4009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D7AD94-6FC9-4A83-8AD3-6C2A9BC0179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F088AA41-F774-45E2-BE10-8FCF98887695}">
      <dgm:prSet phldrT="[Text]"/>
      <dgm:spPr/>
      <dgm:t>
        <a:bodyPr/>
        <a:lstStyle/>
        <a:p>
          <a:r>
            <a:rPr lang="he-IL" dirty="0"/>
            <a:t>אישות – </a:t>
          </a:r>
          <a:r>
            <a:rPr lang="he-IL" dirty="0" err="1"/>
            <a:t>בנ"י</a:t>
          </a:r>
          <a:r>
            <a:rPr lang="he-IL" dirty="0"/>
            <a:t> אחר מתן תורה</a:t>
          </a:r>
          <a:endParaRPr lang="en-IL" dirty="0"/>
        </a:p>
      </dgm:t>
    </dgm:pt>
    <dgm:pt modelId="{334C6B2C-EF90-41E3-8F17-E75F0470388B}" type="parTrans" cxnId="{284201A3-D0A4-44B9-B837-7DE055E3F70B}">
      <dgm:prSet/>
      <dgm:spPr/>
      <dgm:t>
        <a:bodyPr/>
        <a:lstStyle/>
        <a:p>
          <a:endParaRPr lang="en-IL"/>
        </a:p>
      </dgm:t>
    </dgm:pt>
    <dgm:pt modelId="{B02792C2-47F4-4BB8-A1F9-02DA109A1791}" type="sibTrans" cxnId="{284201A3-D0A4-44B9-B837-7DE055E3F70B}">
      <dgm:prSet/>
      <dgm:spPr/>
      <dgm:t>
        <a:bodyPr/>
        <a:lstStyle/>
        <a:p>
          <a:endParaRPr lang="en-IL"/>
        </a:p>
      </dgm:t>
    </dgm:pt>
    <dgm:pt modelId="{A5715A66-72E8-41D6-9B8E-F85972BE38E7}">
      <dgm:prSet phldrT="[Text]"/>
      <dgm:spPr/>
      <dgm:t>
        <a:bodyPr/>
        <a:lstStyle/>
        <a:p>
          <a:r>
            <a:rPr lang="he-IL" dirty="0"/>
            <a:t>צריך אירוסין</a:t>
          </a:r>
          <a:endParaRPr lang="en-IL" dirty="0"/>
        </a:p>
      </dgm:t>
    </dgm:pt>
    <dgm:pt modelId="{55950C34-01FA-4DDB-9186-129D0E77043F}" type="parTrans" cxnId="{C7DCFA2E-2A9A-418A-9888-E8D367512744}">
      <dgm:prSet/>
      <dgm:spPr/>
      <dgm:t>
        <a:bodyPr/>
        <a:lstStyle/>
        <a:p>
          <a:endParaRPr lang="en-IL"/>
        </a:p>
      </dgm:t>
    </dgm:pt>
    <dgm:pt modelId="{93F8068B-A224-4990-A907-46B6FB350A99}" type="sibTrans" cxnId="{C7DCFA2E-2A9A-418A-9888-E8D367512744}">
      <dgm:prSet/>
      <dgm:spPr/>
      <dgm:t>
        <a:bodyPr/>
        <a:lstStyle/>
        <a:p>
          <a:endParaRPr lang="en-IL"/>
        </a:p>
      </dgm:t>
    </dgm:pt>
    <dgm:pt modelId="{2EA32954-8C2C-4E6D-A668-54309FA4233B}">
      <dgm:prSet phldrT="[Text]"/>
      <dgm:spPr/>
      <dgm:t>
        <a:bodyPr/>
        <a:lstStyle/>
        <a:p>
          <a:r>
            <a:rPr lang="he-IL" dirty="0"/>
            <a:t>קודם מתן תורה, בני נח</a:t>
          </a:r>
          <a:endParaRPr lang="en-IL" dirty="0"/>
        </a:p>
      </dgm:t>
    </dgm:pt>
    <dgm:pt modelId="{0EBB40D6-DBA6-45F7-8D01-470558389AF8}" type="parTrans" cxnId="{C39FD300-875B-4CFD-B164-BCCB8D5FA243}">
      <dgm:prSet/>
      <dgm:spPr/>
      <dgm:t>
        <a:bodyPr/>
        <a:lstStyle/>
        <a:p>
          <a:endParaRPr lang="en-IL"/>
        </a:p>
      </dgm:t>
    </dgm:pt>
    <dgm:pt modelId="{01F193B8-C659-4AA1-A2DE-B68E7389F4CD}" type="sibTrans" cxnId="{C39FD300-875B-4CFD-B164-BCCB8D5FA243}">
      <dgm:prSet/>
      <dgm:spPr/>
      <dgm:t>
        <a:bodyPr/>
        <a:lstStyle/>
        <a:p>
          <a:endParaRPr lang="en-IL"/>
        </a:p>
      </dgm:t>
    </dgm:pt>
    <dgm:pt modelId="{26F1479F-F8A2-4108-B010-8773BEB67BF2}">
      <dgm:prSet phldrT="[Text]"/>
      <dgm:spPr/>
      <dgm:t>
        <a:bodyPr/>
        <a:lstStyle/>
        <a:p>
          <a:r>
            <a:rPr lang="he-IL" dirty="0"/>
            <a:t>מצריך גט, בכתב</a:t>
          </a:r>
          <a:endParaRPr lang="en-IL" dirty="0"/>
        </a:p>
      </dgm:t>
    </dgm:pt>
    <dgm:pt modelId="{B44D6444-B3D2-4C8E-82AE-9F7F72DA9E32}" type="parTrans" cxnId="{DC91B037-43AD-4603-BE1D-2BE37FC6D3D7}">
      <dgm:prSet/>
      <dgm:spPr/>
      <dgm:t>
        <a:bodyPr/>
        <a:lstStyle/>
        <a:p>
          <a:endParaRPr lang="en-IL"/>
        </a:p>
      </dgm:t>
    </dgm:pt>
    <dgm:pt modelId="{75EA131C-A6AD-4F51-ACAF-2F484FF29ECA}" type="sibTrans" cxnId="{DC91B037-43AD-4603-BE1D-2BE37FC6D3D7}">
      <dgm:prSet/>
      <dgm:spPr/>
      <dgm:t>
        <a:bodyPr/>
        <a:lstStyle/>
        <a:p>
          <a:endParaRPr lang="en-IL"/>
        </a:p>
      </dgm:t>
    </dgm:pt>
    <dgm:pt modelId="{6E442FDC-22CD-4BB0-A5E7-A719A77AA0D7}">
      <dgm:prSet phldrT="[Text]"/>
      <dgm:spPr/>
      <dgm:t>
        <a:bodyPr/>
        <a:lstStyle/>
        <a:p>
          <a:r>
            <a:rPr lang="he-IL" dirty="0"/>
            <a:t>אין צורך לגט</a:t>
          </a:r>
          <a:endParaRPr lang="en-IL" dirty="0"/>
        </a:p>
      </dgm:t>
    </dgm:pt>
    <dgm:pt modelId="{AA883D6E-7280-465F-941E-00F72957754E}" type="parTrans" cxnId="{5D6873F7-3089-4C47-9A32-4374450F53FD}">
      <dgm:prSet/>
      <dgm:spPr/>
      <dgm:t>
        <a:bodyPr/>
        <a:lstStyle/>
        <a:p>
          <a:endParaRPr lang="en-IL"/>
        </a:p>
      </dgm:t>
    </dgm:pt>
    <dgm:pt modelId="{E8DE8F8F-6E17-44C2-8E5F-7BC3161AD0E5}" type="sibTrans" cxnId="{5D6873F7-3089-4C47-9A32-4374450F53FD}">
      <dgm:prSet/>
      <dgm:spPr/>
      <dgm:t>
        <a:bodyPr/>
        <a:lstStyle/>
        <a:p>
          <a:endParaRPr lang="en-IL"/>
        </a:p>
      </dgm:t>
    </dgm:pt>
    <dgm:pt modelId="{E1529C28-79B7-410E-87DB-4C9AA4B92164}">
      <dgm:prSet phldrT="[Text]"/>
      <dgm:spPr/>
      <dgm:t>
        <a:bodyPr/>
        <a:lstStyle/>
        <a:p>
          <a:r>
            <a:rPr lang="he-IL" dirty="0"/>
            <a:t>אין אירוסין</a:t>
          </a:r>
          <a:endParaRPr lang="en-IL" dirty="0"/>
        </a:p>
      </dgm:t>
    </dgm:pt>
    <dgm:pt modelId="{A33ED296-24A0-43BC-ACA2-B3B4AB3EF787}" type="parTrans" cxnId="{0A553DA2-79B8-4329-BE81-B0A7B1037238}">
      <dgm:prSet/>
      <dgm:spPr/>
      <dgm:t>
        <a:bodyPr/>
        <a:lstStyle/>
        <a:p>
          <a:endParaRPr lang="en-IL"/>
        </a:p>
      </dgm:t>
    </dgm:pt>
    <dgm:pt modelId="{6BCD8D43-7999-4B44-A36C-FC81D4F68ABC}" type="sibTrans" cxnId="{0A553DA2-79B8-4329-BE81-B0A7B1037238}">
      <dgm:prSet/>
      <dgm:spPr/>
      <dgm:t>
        <a:bodyPr/>
        <a:lstStyle/>
        <a:p>
          <a:endParaRPr lang="en-IL"/>
        </a:p>
      </dgm:t>
    </dgm:pt>
    <dgm:pt modelId="{85E25AB8-12B0-4EB5-94E7-DF8D1B3C7384}">
      <dgm:prSet phldrT="[Text]"/>
      <dgm:spPr/>
      <dgm:t>
        <a:bodyPr/>
        <a:lstStyle/>
        <a:p>
          <a:r>
            <a:rPr lang="he-IL" dirty="0"/>
            <a:t>יש רק </a:t>
          </a:r>
          <a:r>
            <a:rPr lang="he-IL" dirty="0" err="1"/>
            <a:t>נשואין</a:t>
          </a:r>
          <a:endParaRPr lang="en-IL" dirty="0"/>
        </a:p>
      </dgm:t>
    </dgm:pt>
    <dgm:pt modelId="{15C7D2B9-34F9-43B8-AA43-8A2F893D0373}" type="parTrans" cxnId="{A06FD02C-A585-44F8-9B52-08B19B1E74B3}">
      <dgm:prSet/>
      <dgm:spPr/>
      <dgm:t>
        <a:bodyPr/>
        <a:lstStyle/>
        <a:p>
          <a:endParaRPr lang="en-IL"/>
        </a:p>
      </dgm:t>
    </dgm:pt>
    <dgm:pt modelId="{268E02B0-A20C-4CB9-8297-A3A0DC780835}" type="sibTrans" cxnId="{A06FD02C-A585-44F8-9B52-08B19B1E74B3}">
      <dgm:prSet/>
      <dgm:spPr/>
      <dgm:t>
        <a:bodyPr/>
        <a:lstStyle/>
        <a:p>
          <a:endParaRPr lang="en-IL"/>
        </a:p>
      </dgm:t>
    </dgm:pt>
    <dgm:pt modelId="{2714F610-F79B-4E4F-A046-4625E4C2FFFD}">
      <dgm:prSet phldrT="[Text]"/>
      <dgm:spPr/>
      <dgm:t>
        <a:bodyPr/>
        <a:lstStyle/>
        <a:p>
          <a:r>
            <a:rPr lang="he-IL" dirty="0"/>
            <a:t>וגם צריך </a:t>
          </a:r>
          <a:r>
            <a:rPr lang="he-IL" dirty="0" err="1"/>
            <a:t>נשואין</a:t>
          </a:r>
          <a:endParaRPr lang="en-IL" dirty="0"/>
        </a:p>
      </dgm:t>
    </dgm:pt>
    <dgm:pt modelId="{300C935D-6BD9-4017-8A1D-3127BCEA2124}" type="parTrans" cxnId="{BB4B2770-B4C0-4FD6-9386-C56FB69FAD70}">
      <dgm:prSet/>
      <dgm:spPr/>
      <dgm:t>
        <a:bodyPr/>
        <a:lstStyle/>
        <a:p>
          <a:endParaRPr lang="en-IL"/>
        </a:p>
      </dgm:t>
    </dgm:pt>
    <dgm:pt modelId="{4B6D44E0-57B0-4690-8285-0D085EDDB36A}" type="sibTrans" cxnId="{BB4B2770-B4C0-4FD6-9386-C56FB69FAD70}">
      <dgm:prSet/>
      <dgm:spPr/>
      <dgm:t>
        <a:bodyPr/>
        <a:lstStyle/>
        <a:p>
          <a:endParaRPr lang="en-IL"/>
        </a:p>
      </dgm:t>
    </dgm:pt>
    <dgm:pt modelId="{3E94A953-97D7-4BAF-9CF2-F9A8A11C02AA}" type="pres">
      <dgm:prSet presAssocID="{CBD7AD94-6FC9-4A83-8AD3-6C2A9BC01799}" presName="hierChild1" presStyleCnt="0">
        <dgm:presLayoutVars>
          <dgm:chPref val="1"/>
          <dgm:dir val="rev"/>
          <dgm:animOne val="branch"/>
          <dgm:animLvl val="lvl"/>
          <dgm:resizeHandles/>
        </dgm:presLayoutVars>
      </dgm:prSet>
      <dgm:spPr/>
    </dgm:pt>
    <dgm:pt modelId="{50295F63-6878-4954-B3B8-7EE3CEDC993E}" type="pres">
      <dgm:prSet presAssocID="{F088AA41-F774-45E2-BE10-8FCF98887695}" presName="hierRoot1" presStyleCnt="0"/>
      <dgm:spPr/>
    </dgm:pt>
    <dgm:pt modelId="{38AECB71-D0B1-446E-8C49-D42203BB1290}" type="pres">
      <dgm:prSet presAssocID="{F088AA41-F774-45E2-BE10-8FCF98887695}" presName="composite" presStyleCnt="0"/>
      <dgm:spPr/>
    </dgm:pt>
    <dgm:pt modelId="{77E49DC6-79E2-44AA-BD21-335DD24C70F4}" type="pres">
      <dgm:prSet presAssocID="{F088AA41-F774-45E2-BE10-8FCF98887695}" presName="background" presStyleLbl="node0" presStyleIdx="0" presStyleCnt="2"/>
      <dgm:spPr/>
    </dgm:pt>
    <dgm:pt modelId="{4A1FFFE5-1B93-4FA5-A91D-8BB9361CCB36}" type="pres">
      <dgm:prSet presAssocID="{F088AA41-F774-45E2-BE10-8FCF98887695}" presName="text" presStyleLbl="fgAcc0" presStyleIdx="0" presStyleCnt="2">
        <dgm:presLayoutVars>
          <dgm:chPref val="3"/>
        </dgm:presLayoutVars>
      </dgm:prSet>
      <dgm:spPr/>
    </dgm:pt>
    <dgm:pt modelId="{C6EB862E-3313-48F5-A8A3-4F2FE523900E}" type="pres">
      <dgm:prSet presAssocID="{F088AA41-F774-45E2-BE10-8FCF98887695}" presName="hierChild2" presStyleCnt="0"/>
      <dgm:spPr/>
    </dgm:pt>
    <dgm:pt modelId="{D70151E7-1D60-4B89-ADED-A86E8B3AAA76}" type="pres">
      <dgm:prSet presAssocID="{B44D6444-B3D2-4C8E-82AE-9F7F72DA9E32}" presName="Name10" presStyleLbl="parChTrans1D2" presStyleIdx="0" presStyleCnt="6"/>
      <dgm:spPr/>
    </dgm:pt>
    <dgm:pt modelId="{6E11B2E7-9E65-4F91-B948-3032802206B6}" type="pres">
      <dgm:prSet presAssocID="{26F1479F-F8A2-4108-B010-8773BEB67BF2}" presName="hierRoot2" presStyleCnt="0"/>
      <dgm:spPr/>
    </dgm:pt>
    <dgm:pt modelId="{EDB87CF6-27F5-46C0-A626-DDE8B38D3F98}" type="pres">
      <dgm:prSet presAssocID="{26F1479F-F8A2-4108-B010-8773BEB67BF2}" presName="composite2" presStyleCnt="0"/>
      <dgm:spPr/>
    </dgm:pt>
    <dgm:pt modelId="{D4DBB5F0-8856-441C-ADDD-B09D79E64E5B}" type="pres">
      <dgm:prSet presAssocID="{26F1479F-F8A2-4108-B010-8773BEB67BF2}" presName="background2" presStyleLbl="node2" presStyleIdx="0" presStyleCnt="6"/>
      <dgm:spPr/>
    </dgm:pt>
    <dgm:pt modelId="{BAEF7AE7-B523-4525-B9BC-4DFE2F092193}" type="pres">
      <dgm:prSet presAssocID="{26F1479F-F8A2-4108-B010-8773BEB67BF2}" presName="text2" presStyleLbl="fgAcc2" presStyleIdx="0" presStyleCnt="6">
        <dgm:presLayoutVars>
          <dgm:chPref val="3"/>
        </dgm:presLayoutVars>
      </dgm:prSet>
      <dgm:spPr/>
    </dgm:pt>
    <dgm:pt modelId="{FB28E769-6781-4042-A232-59DDDE50E21A}" type="pres">
      <dgm:prSet presAssocID="{26F1479F-F8A2-4108-B010-8773BEB67BF2}" presName="hierChild3" presStyleCnt="0"/>
      <dgm:spPr/>
    </dgm:pt>
    <dgm:pt modelId="{720FB3F7-0708-47B5-9A20-553182C92CD9}" type="pres">
      <dgm:prSet presAssocID="{55950C34-01FA-4DDB-9186-129D0E77043F}" presName="Name10" presStyleLbl="parChTrans1D2" presStyleIdx="1" presStyleCnt="6"/>
      <dgm:spPr/>
    </dgm:pt>
    <dgm:pt modelId="{31C261D7-6421-4FC6-A63A-A96F9F0C4509}" type="pres">
      <dgm:prSet presAssocID="{A5715A66-72E8-41D6-9B8E-F85972BE38E7}" presName="hierRoot2" presStyleCnt="0"/>
      <dgm:spPr/>
    </dgm:pt>
    <dgm:pt modelId="{29C5E9D8-60B8-4145-A596-D240EBD67EF1}" type="pres">
      <dgm:prSet presAssocID="{A5715A66-72E8-41D6-9B8E-F85972BE38E7}" presName="composite2" presStyleCnt="0"/>
      <dgm:spPr/>
    </dgm:pt>
    <dgm:pt modelId="{9644BB6E-8CA0-41E8-99EB-2A54AE9203EF}" type="pres">
      <dgm:prSet presAssocID="{A5715A66-72E8-41D6-9B8E-F85972BE38E7}" presName="background2" presStyleLbl="node2" presStyleIdx="1" presStyleCnt="6"/>
      <dgm:spPr/>
    </dgm:pt>
    <dgm:pt modelId="{277329F9-0E99-43D1-AB20-604366E2D368}" type="pres">
      <dgm:prSet presAssocID="{A5715A66-72E8-41D6-9B8E-F85972BE38E7}" presName="text2" presStyleLbl="fgAcc2" presStyleIdx="1" presStyleCnt="6">
        <dgm:presLayoutVars>
          <dgm:chPref val="3"/>
        </dgm:presLayoutVars>
      </dgm:prSet>
      <dgm:spPr/>
    </dgm:pt>
    <dgm:pt modelId="{A25982E1-DE83-4FB3-A40D-1F4555F4EFC8}" type="pres">
      <dgm:prSet presAssocID="{A5715A66-72E8-41D6-9B8E-F85972BE38E7}" presName="hierChild3" presStyleCnt="0"/>
      <dgm:spPr/>
    </dgm:pt>
    <dgm:pt modelId="{12EF80E9-9DD4-4931-B8D1-FAD621277970}" type="pres">
      <dgm:prSet presAssocID="{300C935D-6BD9-4017-8A1D-3127BCEA2124}" presName="Name10" presStyleLbl="parChTrans1D2" presStyleIdx="2" presStyleCnt="6"/>
      <dgm:spPr/>
    </dgm:pt>
    <dgm:pt modelId="{1A4D52EA-2203-496D-90BC-632638855229}" type="pres">
      <dgm:prSet presAssocID="{2714F610-F79B-4E4F-A046-4625E4C2FFFD}" presName="hierRoot2" presStyleCnt="0"/>
      <dgm:spPr/>
    </dgm:pt>
    <dgm:pt modelId="{73228613-8FFF-47B3-AE3D-A58CCAA84D25}" type="pres">
      <dgm:prSet presAssocID="{2714F610-F79B-4E4F-A046-4625E4C2FFFD}" presName="composite2" presStyleCnt="0"/>
      <dgm:spPr/>
    </dgm:pt>
    <dgm:pt modelId="{D5D7AEE8-D193-40DB-9B0A-FCCC795CF5C6}" type="pres">
      <dgm:prSet presAssocID="{2714F610-F79B-4E4F-A046-4625E4C2FFFD}" presName="background2" presStyleLbl="node2" presStyleIdx="2" presStyleCnt="6"/>
      <dgm:spPr/>
    </dgm:pt>
    <dgm:pt modelId="{D481A7D0-7D1D-4881-9A64-2DAF9D23DD43}" type="pres">
      <dgm:prSet presAssocID="{2714F610-F79B-4E4F-A046-4625E4C2FFFD}" presName="text2" presStyleLbl="fgAcc2" presStyleIdx="2" presStyleCnt="6">
        <dgm:presLayoutVars>
          <dgm:chPref val="3"/>
        </dgm:presLayoutVars>
      </dgm:prSet>
      <dgm:spPr/>
    </dgm:pt>
    <dgm:pt modelId="{C79A1384-5668-4A48-8348-C0985941ED6B}" type="pres">
      <dgm:prSet presAssocID="{2714F610-F79B-4E4F-A046-4625E4C2FFFD}" presName="hierChild3" presStyleCnt="0"/>
      <dgm:spPr/>
    </dgm:pt>
    <dgm:pt modelId="{66284796-6A36-47A5-8680-78B54B29EF90}" type="pres">
      <dgm:prSet presAssocID="{2EA32954-8C2C-4E6D-A668-54309FA4233B}" presName="hierRoot1" presStyleCnt="0"/>
      <dgm:spPr/>
    </dgm:pt>
    <dgm:pt modelId="{3A8590B2-CC3B-4984-830C-81F8173F30CB}" type="pres">
      <dgm:prSet presAssocID="{2EA32954-8C2C-4E6D-A668-54309FA4233B}" presName="composite" presStyleCnt="0"/>
      <dgm:spPr/>
    </dgm:pt>
    <dgm:pt modelId="{A25087BB-2B2D-418C-BA74-DE34BC8FBE5E}" type="pres">
      <dgm:prSet presAssocID="{2EA32954-8C2C-4E6D-A668-54309FA4233B}" presName="background" presStyleLbl="node0" presStyleIdx="1" presStyleCnt="2"/>
      <dgm:spPr/>
    </dgm:pt>
    <dgm:pt modelId="{459E812C-A973-4FC6-BEA9-1450539DF1B2}" type="pres">
      <dgm:prSet presAssocID="{2EA32954-8C2C-4E6D-A668-54309FA4233B}" presName="text" presStyleLbl="fgAcc0" presStyleIdx="1" presStyleCnt="2">
        <dgm:presLayoutVars>
          <dgm:chPref val="3"/>
        </dgm:presLayoutVars>
      </dgm:prSet>
      <dgm:spPr/>
    </dgm:pt>
    <dgm:pt modelId="{809F393B-5F79-42F5-8F85-7318F3A1596F}" type="pres">
      <dgm:prSet presAssocID="{2EA32954-8C2C-4E6D-A668-54309FA4233B}" presName="hierChild2" presStyleCnt="0"/>
      <dgm:spPr/>
    </dgm:pt>
    <dgm:pt modelId="{D0AB650E-1BE4-4DEE-8C62-ED41EDEA4CA3}" type="pres">
      <dgm:prSet presAssocID="{AA883D6E-7280-465F-941E-00F72957754E}" presName="Name10" presStyleLbl="parChTrans1D2" presStyleIdx="3" presStyleCnt="6"/>
      <dgm:spPr/>
    </dgm:pt>
    <dgm:pt modelId="{EA615B82-9BD9-4AA2-8970-02061A2BC4E3}" type="pres">
      <dgm:prSet presAssocID="{6E442FDC-22CD-4BB0-A5E7-A719A77AA0D7}" presName="hierRoot2" presStyleCnt="0"/>
      <dgm:spPr/>
    </dgm:pt>
    <dgm:pt modelId="{2822616B-6429-4E17-A46E-295F8CB0CA32}" type="pres">
      <dgm:prSet presAssocID="{6E442FDC-22CD-4BB0-A5E7-A719A77AA0D7}" presName="composite2" presStyleCnt="0"/>
      <dgm:spPr/>
    </dgm:pt>
    <dgm:pt modelId="{A806A9D7-9694-408E-BD56-DAC73862C3AA}" type="pres">
      <dgm:prSet presAssocID="{6E442FDC-22CD-4BB0-A5E7-A719A77AA0D7}" presName="background2" presStyleLbl="node2" presStyleIdx="3" presStyleCnt="6"/>
      <dgm:spPr/>
    </dgm:pt>
    <dgm:pt modelId="{4428EF57-4E58-45FC-98CB-AEE5AD3F9BAA}" type="pres">
      <dgm:prSet presAssocID="{6E442FDC-22CD-4BB0-A5E7-A719A77AA0D7}" presName="text2" presStyleLbl="fgAcc2" presStyleIdx="3" presStyleCnt="6">
        <dgm:presLayoutVars>
          <dgm:chPref val="3"/>
        </dgm:presLayoutVars>
      </dgm:prSet>
      <dgm:spPr/>
    </dgm:pt>
    <dgm:pt modelId="{4199AF82-6C16-4261-B220-2AE04120A799}" type="pres">
      <dgm:prSet presAssocID="{6E442FDC-22CD-4BB0-A5E7-A719A77AA0D7}" presName="hierChild3" presStyleCnt="0"/>
      <dgm:spPr/>
    </dgm:pt>
    <dgm:pt modelId="{84160AB9-0DF2-4CA5-857F-890563D1B37B}" type="pres">
      <dgm:prSet presAssocID="{A33ED296-24A0-43BC-ACA2-B3B4AB3EF787}" presName="Name10" presStyleLbl="parChTrans1D2" presStyleIdx="4" presStyleCnt="6"/>
      <dgm:spPr/>
    </dgm:pt>
    <dgm:pt modelId="{7D08B8F3-3F6F-43D4-A16C-DD8074A20569}" type="pres">
      <dgm:prSet presAssocID="{E1529C28-79B7-410E-87DB-4C9AA4B92164}" presName="hierRoot2" presStyleCnt="0"/>
      <dgm:spPr/>
    </dgm:pt>
    <dgm:pt modelId="{64B2F96B-9615-417B-80AA-92970924B72C}" type="pres">
      <dgm:prSet presAssocID="{E1529C28-79B7-410E-87DB-4C9AA4B92164}" presName="composite2" presStyleCnt="0"/>
      <dgm:spPr/>
    </dgm:pt>
    <dgm:pt modelId="{2E7765B2-EF01-4D5F-833D-46E676C12C5A}" type="pres">
      <dgm:prSet presAssocID="{E1529C28-79B7-410E-87DB-4C9AA4B92164}" presName="background2" presStyleLbl="node2" presStyleIdx="4" presStyleCnt="6"/>
      <dgm:spPr/>
    </dgm:pt>
    <dgm:pt modelId="{915E0ABC-36C3-463A-B882-AD79F26D9685}" type="pres">
      <dgm:prSet presAssocID="{E1529C28-79B7-410E-87DB-4C9AA4B92164}" presName="text2" presStyleLbl="fgAcc2" presStyleIdx="4" presStyleCnt="6">
        <dgm:presLayoutVars>
          <dgm:chPref val="3"/>
        </dgm:presLayoutVars>
      </dgm:prSet>
      <dgm:spPr/>
    </dgm:pt>
    <dgm:pt modelId="{3D1ABE30-178D-41DE-B41A-56FB53674263}" type="pres">
      <dgm:prSet presAssocID="{E1529C28-79B7-410E-87DB-4C9AA4B92164}" presName="hierChild3" presStyleCnt="0"/>
      <dgm:spPr/>
    </dgm:pt>
    <dgm:pt modelId="{9929546E-4181-4F08-96BB-E6B7DC38D88F}" type="pres">
      <dgm:prSet presAssocID="{15C7D2B9-34F9-43B8-AA43-8A2F893D0373}" presName="Name10" presStyleLbl="parChTrans1D2" presStyleIdx="5" presStyleCnt="6"/>
      <dgm:spPr/>
    </dgm:pt>
    <dgm:pt modelId="{60B1E275-EACA-4833-8D05-07D269B1D552}" type="pres">
      <dgm:prSet presAssocID="{85E25AB8-12B0-4EB5-94E7-DF8D1B3C7384}" presName="hierRoot2" presStyleCnt="0"/>
      <dgm:spPr/>
    </dgm:pt>
    <dgm:pt modelId="{50B6834A-AB9E-4BBE-BCA1-2971C2F8DBCD}" type="pres">
      <dgm:prSet presAssocID="{85E25AB8-12B0-4EB5-94E7-DF8D1B3C7384}" presName="composite2" presStyleCnt="0"/>
      <dgm:spPr/>
    </dgm:pt>
    <dgm:pt modelId="{0AA94FFC-1734-43A2-8168-C660F9F990E9}" type="pres">
      <dgm:prSet presAssocID="{85E25AB8-12B0-4EB5-94E7-DF8D1B3C7384}" presName="background2" presStyleLbl="node2" presStyleIdx="5" presStyleCnt="6"/>
      <dgm:spPr/>
    </dgm:pt>
    <dgm:pt modelId="{05329139-6299-4F26-8AF8-E2B649C7D3BA}" type="pres">
      <dgm:prSet presAssocID="{85E25AB8-12B0-4EB5-94E7-DF8D1B3C7384}" presName="text2" presStyleLbl="fgAcc2" presStyleIdx="5" presStyleCnt="6">
        <dgm:presLayoutVars>
          <dgm:chPref val="3"/>
        </dgm:presLayoutVars>
      </dgm:prSet>
      <dgm:spPr/>
    </dgm:pt>
    <dgm:pt modelId="{31EC618B-A889-4307-9ED7-3C5032F31726}" type="pres">
      <dgm:prSet presAssocID="{85E25AB8-12B0-4EB5-94E7-DF8D1B3C7384}" presName="hierChild3" presStyleCnt="0"/>
      <dgm:spPr/>
    </dgm:pt>
  </dgm:ptLst>
  <dgm:cxnLst>
    <dgm:cxn modelId="{C39FD300-875B-4CFD-B164-BCCB8D5FA243}" srcId="{CBD7AD94-6FC9-4A83-8AD3-6C2A9BC01799}" destId="{2EA32954-8C2C-4E6D-A668-54309FA4233B}" srcOrd="1" destOrd="0" parTransId="{0EBB40D6-DBA6-45F7-8D01-470558389AF8}" sibTransId="{01F193B8-C659-4AA1-A2DE-B68E7389F4CD}"/>
    <dgm:cxn modelId="{54D98E08-E5A5-4ABA-99B8-F302DA0F597C}" type="presOf" srcId="{A5715A66-72E8-41D6-9B8E-F85972BE38E7}" destId="{277329F9-0E99-43D1-AB20-604366E2D368}" srcOrd="0" destOrd="0" presId="urn:microsoft.com/office/officeart/2005/8/layout/hierarchy1"/>
    <dgm:cxn modelId="{6AB0561F-CE2E-419A-840D-72E978B0AFDB}" type="presOf" srcId="{15C7D2B9-34F9-43B8-AA43-8A2F893D0373}" destId="{9929546E-4181-4F08-96BB-E6B7DC38D88F}" srcOrd="0" destOrd="0" presId="urn:microsoft.com/office/officeart/2005/8/layout/hierarchy1"/>
    <dgm:cxn modelId="{41D6D72B-6508-476D-AE17-CB36E50A10F7}" type="presOf" srcId="{E1529C28-79B7-410E-87DB-4C9AA4B92164}" destId="{915E0ABC-36C3-463A-B882-AD79F26D9685}" srcOrd="0" destOrd="0" presId="urn:microsoft.com/office/officeart/2005/8/layout/hierarchy1"/>
    <dgm:cxn modelId="{A06FD02C-A585-44F8-9B52-08B19B1E74B3}" srcId="{2EA32954-8C2C-4E6D-A668-54309FA4233B}" destId="{85E25AB8-12B0-4EB5-94E7-DF8D1B3C7384}" srcOrd="2" destOrd="0" parTransId="{15C7D2B9-34F9-43B8-AA43-8A2F893D0373}" sibTransId="{268E02B0-A20C-4CB9-8297-A3A0DC780835}"/>
    <dgm:cxn modelId="{C7DCFA2E-2A9A-418A-9888-E8D367512744}" srcId="{F088AA41-F774-45E2-BE10-8FCF98887695}" destId="{A5715A66-72E8-41D6-9B8E-F85972BE38E7}" srcOrd="1" destOrd="0" parTransId="{55950C34-01FA-4DDB-9186-129D0E77043F}" sibTransId="{93F8068B-A224-4990-A907-46B6FB350A99}"/>
    <dgm:cxn modelId="{DC91B037-43AD-4603-BE1D-2BE37FC6D3D7}" srcId="{F088AA41-F774-45E2-BE10-8FCF98887695}" destId="{26F1479F-F8A2-4108-B010-8773BEB67BF2}" srcOrd="0" destOrd="0" parTransId="{B44D6444-B3D2-4C8E-82AE-9F7F72DA9E32}" sibTransId="{75EA131C-A6AD-4F51-ACAF-2F484FF29ECA}"/>
    <dgm:cxn modelId="{42DB333B-9F59-4251-AAC1-6C37690C3559}" type="presOf" srcId="{B44D6444-B3D2-4C8E-82AE-9F7F72DA9E32}" destId="{D70151E7-1D60-4B89-ADED-A86E8B3AAA76}" srcOrd="0" destOrd="0" presId="urn:microsoft.com/office/officeart/2005/8/layout/hierarchy1"/>
    <dgm:cxn modelId="{91258D3F-D6EA-410D-9F18-EA2B6C4B6FD0}" type="presOf" srcId="{CBD7AD94-6FC9-4A83-8AD3-6C2A9BC01799}" destId="{3E94A953-97D7-4BAF-9CF2-F9A8A11C02AA}" srcOrd="0" destOrd="0" presId="urn:microsoft.com/office/officeart/2005/8/layout/hierarchy1"/>
    <dgm:cxn modelId="{8C62524D-9263-4B57-9EF9-70DF71B72694}" type="presOf" srcId="{F088AA41-F774-45E2-BE10-8FCF98887695}" destId="{4A1FFFE5-1B93-4FA5-A91D-8BB9361CCB36}" srcOrd="0" destOrd="0" presId="urn:microsoft.com/office/officeart/2005/8/layout/hierarchy1"/>
    <dgm:cxn modelId="{BB4B2770-B4C0-4FD6-9386-C56FB69FAD70}" srcId="{F088AA41-F774-45E2-BE10-8FCF98887695}" destId="{2714F610-F79B-4E4F-A046-4625E4C2FFFD}" srcOrd="2" destOrd="0" parTransId="{300C935D-6BD9-4017-8A1D-3127BCEA2124}" sibTransId="{4B6D44E0-57B0-4690-8285-0D085EDDB36A}"/>
    <dgm:cxn modelId="{3F5E388E-4C79-49AE-A25C-9FFF3C206E8B}" type="presOf" srcId="{AA883D6E-7280-465F-941E-00F72957754E}" destId="{D0AB650E-1BE4-4DEE-8C62-ED41EDEA4CA3}" srcOrd="0" destOrd="0" presId="urn:microsoft.com/office/officeart/2005/8/layout/hierarchy1"/>
    <dgm:cxn modelId="{1F4E159B-B18D-43EE-B6CB-2F62F04C1C93}" type="presOf" srcId="{85E25AB8-12B0-4EB5-94E7-DF8D1B3C7384}" destId="{05329139-6299-4F26-8AF8-E2B649C7D3BA}" srcOrd="0" destOrd="0" presId="urn:microsoft.com/office/officeart/2005/8/layout/hierarchy1"/>
    <dgm:cxn modelId="{0A553DA2-79B8-4329-BE81-B0A7B1037238}" srcId="{2EA32954-8C2C-4E6D-A668-54309FA4233B}" destId="{E1529C28-79B7-410E-87DB-4C9AA4B92164}" srcOrd="1" destOrd="0" parTransId="{A33ED296-24A0-43BC-ACA2-B3B4AB3EF787}" sibTransId="{6BCD8D43-7999-4B44-A36C-FC81D4F68ABC}"/>
    <dgm:cxn modelId="{284201A3-D0A4-44B9-B837-7DE055E3F70B}" srcId="{CBD7AD94-6FC9-4A83-8AD3-6C2A9BC01799}" destId="{F088AA41-F774-45E2-BE10-8FCF98887695}" srcOrd="0" destOrd="0" parTransId="{334C6B2C-EF90-41E3-8F17-E75F0470388B}" sibTransId="{B02792C2-47F4-4BB8-A1F9-02DA109A1791}"/>
    <dgm:cxn modelId="{09104DA4-68E9-41BB-B63C-B7ADB5D9C775}" type="presOf" srcId="{A33ED296-24A0-43BC-ACA2-B3B4AB3EF787}" destId="{84160AB9-0DF2-4CA5-857F-890563D1B37B}" srcOrd="0" destOrd="0" presId="urn:microsoft.com/office/officeart/2005/8/layout/hierarchy1"/>
    <dgm:cxn modelId="{A563A9A6-1FA7-4FA7-AC17-F246B4A8390C}" type="presOf" srcId="{55950C34-01FA-4DDB-9186-129D0E77043F}" destId="{720FB3F7-0708-47B5-9A20-553182C92CD9}" srcOrd="0" destOrd="0" presId="urn:microsoft.com/office/officeart/2005/8/layout/hierarchy1"/>
    <dgm:cxn modelId="{59AB52AA-30EC-4440-A3CC-FD18C1E857B2}" type="presOf" srcId="{300C935D-6BD9-4017-8A1D-3127BCEA2124}" destId="{12EF80E9-9DD4-4931-B8D1-FAD621277970}" srcOrd="0" destOrd="0" presId="urn:microsoft.com/office/officeart/2005/8/layout/hierarchy1"/>
    <dgm:cxn modelId="{E1B908BF-162C-4AA1-AE73-83698BCE4D5E}" type="presOf" srcId="{26F1479F-F8A2-4108-B010-8773BEB67BF2}" destId="{BAEF7AE7-B523-4525-B9BC-4DFE2F092193}" srcOrd="0" destOrd="0" presId="urn:microsoft.com/office/officeart/2005/8/layout/hierarchy1"/>
    <dgm:cxn modelId="{A429B7C0-D4C6-47D5-BDD7-BF31782ED064}" type="presOf" srcId="{2714F610-F79B-4E4F-A046-4625E4C2FFFD}" destId="{D481A7D0-7D1D-4881-9A64-2DAF9D23DD43}" srcOrd="0" destOrd="0" presId="urn:microsoft.com/office/officeart/2005/8/layout/hierarchy1"/>
    <dgm:cxn modelId="{BCEBA7C4-A0FD-49F9-8DFE-28CAFEEA51DD}" type="presOf" srcId="{2EA32954-8C2C-4E6D-A668-54309FA4233B}" destId="{459E812C-A973-4FC6-BEA9-1450539DF1B2}" srcOrd="0" destOrd="0" presId="urn:microsoft.com/office/officeart/2005/8/layout/hierarchy1"/>
    <dgm:cxn modelId="{95D5A5D0-6C02-4244-B9BD-0A6DE678B965}" type="presOf" srcId="{6E442FDC-22CD-4BB0-A5E7-A719A77AA0D7}" destId="{4428EF57-4E58-45FC-98CB-AEE5AD3F9BAA}" srcOrd="0" destOrd="0" presId="urn:microsoft.com/office/officeart/2005/8/layout/hierarchy1"/>
    <dgm:cxn modelId="{5D6873F7-3089-4C47-9A32-4374450F53FD}" srcId="{2EA32954-8C2C-4E6D-A668-54309FA4233B}" destId="{6E442FDC-22CD-4BB0-A5E7-A719A77AA0D7}" srcOrd="0" destOrd="0" parTransId="{AA883D6E-7280-465F-941E-00F72957754E}" sibTransId="{E8DE8F8F-6E17-44C2-8E5F-7BC3161AD0E5}"/>
    <dgm:cxn modelId="{BFE5FF4C-72B0-47C7-94D3-741A5F646A6A}" type="presParOf" srcId="{3E94A953-97D7-4BAF-9CF2-F9A8A11C02AA}" destId="{50295F63-6878-4954-B3B8-7EE3CEDC993E}" srcOrd="0" destOrd="0" presId="urn:microsoft.com/office/officeart/2005/8/layout/hierarchy1"/>
    <dgm:cxn modelId="{75DBB55B-2CD7-4EE5-8C6C-E53D90436FBC}" type="presParOf" srcId="{50295F63-6878-4954-B3B8-7EE3CEDC993E}" destId="{38AECB71-D0B1-446E-8C49-D42203BB1290}" srcOrd="0" destOrd="0" presId="urn:microsoft.com/office/officeart/2005/8/layout/hierarchy1"/>
    <dgm:cxn modelId="{6E0B669C-A128-46E3-9061-69A30F4E3424}" type="presParOf" srcId="{38AECB71-D0B1-446E-8C49-D42203BB1290}" destId="{77E49DC6-79E2-44AA-BD21-335DD24C70F4}" srcOrd="0" destOrd="0" presId="urn:microsoft.com/office/officeart/2005/8/layout/hierarchy1"/>
    <dgm:cxn modelId="{96D20154-1B99-494F-973C-AB7A701BED53}" type="presParOf" srcId="{38AECB71-D0B1-446E-8C49-D42203BB1290}" destId="{4A1FFFE5-1B93-4FA5-A91D-8BB9361CCB36}" srcOrd="1" destOrd="0" presId="urn:microsoft.com/office/officeart/2005/8/layout/hierarchy1"/>
    <dgm:cxn modelId="{D5B71E1A-9211-486F-B8D5-6C3BF5269405}" type="presParOf" srcId="{50295F63-6878-4954-B3B8-7EE3CEDC993E}" destId="{C6EB862E-3313-48F5-A8A3-4F2FE523900E}" srcOrd="1" destOrd="0" presId="urn:microsoft.com/office/officeart/2005/8/layout/hierarchy1"/>
    <dgm:cxn modelId="{77F281B1-1783-4077-ADEE-49F829305B0B}" type="presParOf" srcId="{C6EB862E-3313-48F5-A8A3-4F2FE523900E}" destId="{D70151E7-1D60-4B89-ADED-A86E8B3AAA76}" srcOrd="0" destOrd="0" presId="urn:microsoft.com/office/officeart/2005/8/layout/hierarchy1"/>
    <dgm:cxn modelId="{3DDBE5CD-0996-437E-851E-2431ED88D880}" type="presParOf" srcId="{C6EB862E-3313-48F5-A8A3-4F2FE523900E}" destId="{6E11B2E7-9E65-4F91-B948-3032802206B6}" srcOrd="1" destOrd="0" presId="urn:microsoft.com/office/officeart/2005/8/layout/hierarchy1"/>
    <dgm:cxn modelId="{ACA8ECC4-8DAF-4F8B-9924-2C2D22B88046}" type="presParOf" srcId="{6E11B2E7-9E65-4F91-B948-3032802206B6}" destId="{EDB87CF6-27F5-46C0-A626-DDE8B38D3F98}" srcOrd="0" destOrd="0" presId="urn:microsoft.com/office/officeart/2005/8/layout/hierarchy1"/>
    <dgm:cxn modelId="{0E8BF803-5489-4357-80CD-C94FC87690F0}" type="presParOf" srcId="{EDB87CF6-27F5-46C0-A626-DDE8B38D3F98}" destId="{D4DBB5F0-8856-441C-ADDD-B09D79E64E5B}" srcOrd="0" destOrd="0" presId="urn:microsoft.com/office/officeart/2005/8/layout/hierarchy1"/>
    <dgm:cxn modelId="{F6CB8CFA-9A78-428E-BA30-AB841E28CC6A}" type="presParOf" srcId="{EDB87CF6-27F5-46C0-A626-DDE8B38D3F98}" destId="{BAEF7AE7-B523-4525-B9BC-4DFE2F092193}" srcOrd="1" destOrd="0" presId="urn:microsoft.com/office/officeart/2005/8/layout/hierarchy1"/>
    <dgm:cxn modelId="{94839A4A-66C6-4F8D-B7FF-C4A8611003D3}" type="presParOf" srcId="{6E11B2E7-9E65-4F91-B948-3032802206B6}" destId="{FB28E769-6781-4042-A232-59DDDE50E21A}" srcOrd="1" destOrd="0" presId="urn:microsoft.com/office/officeart/2005/8/layout/hierarchy1"/>
    <dgm:cxn modelId="{0C7E8D4D-F83D-48E3-9906-181471F142B3}" type="presParOf" srcId="{C6EB862E-3313-48F5-A8A3-4F2FE523900E}" destId="{720FB3F7-0708-47B5-9A20-553182C92CD9}" srcOrd="2" destOrd="0" presId="urn:microsoft.com/office/officeart/2005/8/layout/hierarchy1"/>
    <dgm:cxn modelId="{D688204F-5501-4E21-97FD-39A615A9471E}" type="presParOf" srcId="{C6EB862E-3313-48F5-A8A3-4F2FE523900E}" destId="{31C261D7-6421-4FC6-A63A-A96F9F0C4509}" srcOrd="3" destOrd="0" presId="urn:microsoft.com/office/officeart/2005/8/layout/hierarchy1"/>
    <dgm:cxn modelId="{B4B5BBFA-5760-400E-9D0D-5343E47A97E1}" type="presParOf" srcId="{31C261D7-6421-4FC6-A63A-A96F9F0C4509}" destId="{29C5E9D8-60B8-4145-A596-D240EBD67EF1}" srcOrd="0" destOrd="0" presId="urn:microsoft.com/office/officeart/2005/8/layout/hierarchy1"/>
    <dgm:cxn modelId="{D68F7561-0C3C-4404-8C9F-E0358876261D}" type="presParOf" srcId="{29C5E9D8-60B8-4145-A596-D240EBD67EF1}" destId="{9644BB6E-8CA0-41E8-99EB-2A54AE9203EF}" srcOrd="0" destOrd="0" presId="urn:microsoft.com/office/officeart/2005/8/layout/hierarchy1"/>
    <dgm:cxn modelId="{A2BACC89-0D16-4F88-BBA0-295C4759EB07}" type="presParOf" srcId="{29C5E9D8-60B8-4145-A596-D240EBD67EF1}" destId="{277329F9-0E99-43D1-AB20-604366E2D368}" srcOrd="1" destOrd="0" presId="urn:microsoft.com/office/officeart/2005/8/layout/hierarchy1"/>
    <dgm:cxn modelId="{22E5735F-B0FD-412F-951E-E05FFF248470}" type="presParOf" srcId="{31C261D7-6421-4FC6-A63A-A96F9F0C4509}" destId="{A25982E1-DE83-4FB3-A40D-1F4555F4EFC8}" srcOrd="1" destOrd="0" presId="urn:microsoft.com/office/officeart/2005/8/layout/hierarchy1"/>
    <dgm:cxn modelId="{0067F3A1-64B4-4385-806C-705518931E82}" type="presParOf" srcId="{C6EB862E-3313-48F5-A8A3-4F2FE523900E}" destId="{12EF80E9-9DD4-4931-B8D1-FAD621277970}" srcOrd="4" destOrd="0" presId="urn:microsoft.com/office/officeart/2005/8/layout/hierarchy1"/>
    <dgm:cxn modelId="{4DA4E710-DAD0-4E62-A459-9220F95940E0}" type="presParOf" srcId="{C6EB862E-3313-48F5-A8A3-4F2FE523900E}" destId="{1A4D52EA-2203-496D-90BC-632638855229}" srcOrd="5" destOrd="0" presId="urn:microsoft.com/office/officeart/2005/8/layout/hierarchy1"/>
    <dgm:cxn modelId="{41C6632F-0D01-43A9-B479-11376C79FCC7}" type="presParOf" srcId="{1A4D52EA-2203-496D-90BC-632638855229}" destId="{73228613-8FFF-47B3-AE3D-A58CCAA84D25}" srcOrd="0" destOrd="0" presId="urn:microsoft.com/office/officeart/2005/8/layout/hierarchy1"/>
    <dgm:cxn modelId="{415E6DDC-98D1-42DE-AB2F-E018DD37DB15}" type="presParOf" srcId="{73228613-8FFF-47B3-AE3D-A58CCAA84D25}" destId="{D5D7AEE8-D193-40DB-9B0A-FCCC795CF5C6}" srcOrd="0" destOrd="0" presId="urn:microsoft.com/office/officeart/2005/8/layout/hierarchy1"/>
    <dgm:cxn modelId="{87FBA879-C70E-4308-9889-C2AD5EFA0E16}" type="presParOf" srcId="{73228613-8FFF-47B3-AE3D-A58CCAA84D25}" destId="{D481A7D0-7D1D-4881-9A64-2DAF9D23DD43}" srcOrd="1" destOrd="0" presId="urn:microsoft.com/office/officeart/2005/8/layout/hierarchy1"/>
    <dgm:cxn modelId="{102535A9-6224-43D8-B56F-0FA52C89C879}" type="presParOf" srcId="{1A4D52EA-2203-496D-90BC-632638855229}" destId="{C79A1384-5668-4A48-8348-C0985941ED6B}" srcOrd="1" destOrd="0" presId="urn:microsoft.com/office/officeart/2005/8/layout/hierarchy1"/>
    <dgm:cxn modelId="{5962FE29-E8F5-4DCC-A4B7-71F407C1706B}" type="presParOf" srcId="{3E94A953-97D7-4BAF-9CF2-F9A8A11C02AA}" destId="{66284796-6A36-47A5-8680-78B54B29EF90}" srcOrd="1" destOrd="0" presId="urn:microsoft.com/office/officeart/2005/8/layout/hierarchy1"/>
    <dgm:cxn modelId="{818A885B-2068-478C-8B88-1A1FFAF17B2D}" type="presParOf" srcId="{66284796-6A36-47A5-8680-78B54B29EF90}" destId="{3A8590B2-CC3B-4984-830C-81F8173F30CB}" srcOrd="0" destOrd="0" presId="urn:microsoft.com/office/officeart/2005/8/layout/hierarchy1"/>
    <dgm:cxn modelId="{1611D04B-83C6-4985-AC5D-B28750DEEA1C}" type="presParOf" srcId="{3A8590B2-CC3B-4984-830C-81F8173F30CB}" destId="{A25087BB-2B2D-418C-BA74-DE34BC8FBE5E}" srcOrd="0" destOrd="0" presId="urn:microsoft.com/office/officeart/2005/8/layout/hierarchy1"/>
    <dgm:cxn modelId="{EBA78449-C03B-4F7B-BF57-1909255B9CFC}" type="presParOf" srcId="{3A8590B2-CC3B-4984-830C-81F8173F30CB}" destId="{459E812C-A973-4FC6-BEA9-1450539DF1B2}" srcOrd="1" destOrd="0" presId="urn:microsoft.com/office/officeart/2005/8/layout/hierarchy1"/>
    <dgm:cxn modelId="{ED3A894D-4157-4B3D-B850-61EA35EAD992}" type="presParOf" srcId="{66284796-6A36-47A5-8680-78B54B29EF90}" destId="{809F393B-5F79-42F5-8F85-7318F3A1596F}" srcOrd="1" destOrd="0" presId="urn:microsoft.com/office/officeart/2005/8/layout/hierarchy1"/>
    <dgm:cxn modelId="{7A23DFEC-0C0F-4ED9-967E-0D4876D221C6}" type="presParOf" srcId="{809F393B-5F79-42F5-8F85-7318F3A1596F}" destId="{D0AB650E-1BE4-4DEE-8C62-ED41EDEA4CA3}" srcOrd="0" destOrd="0" presId="urn:microsoft.com/office/officeart/2005/8/layout/hierarchy1"/>
    <dgm:cxn modelId="{3AABB900-0384-4201-AF9B-0897470B2B24}" type="presParOf" srcId="{809F393B-5F79-42F5-8F85-7318F3A1596F}" destId="{EA615B82-9BD9-4AA2-8970-02061A2BC4E3}" srcOrd="1" destOrd="0" presId="urn:microsoft.com/office/officeart/2005/8/layout/hierarchy1"/>
    <dgm:cxn modelId="{76879EA6-6DAA-4778-8A60-7A6D708DC10F}" type="presParOf" srcId="{EA615B82-9BD9-4AA2-8970-02061A2BC4E3}" destId="{2822616B-6429-4E17-A46E-295F8CB0CA32}" srcOrd="0" destOrd="0" presId="urn:microsoft.com/office/officeart/2005/8/layout/hierarchy1"/>
    <dgm:cxn modelId="{175159F2-90AF-4F30-90F1-789C92921729}" type="presParOf" srcId="{2822616B-6429-4E17-A46E-295F8CB0CA32}" destId="{A806A9D7-9694-408E-BD56-DAC73862C3AA}" srcOrd="0" destOrd="0" presId="urn:microsoft.com/office/officeart/2005/8/layout/hierarchy1"/>
    <dgm:cxn modelId="{CB09F09E-4702-4163-B450-957EAFF9E6F6}" type="presParOf" srcId="{2822616B-6429-4E17-A46E-295F8CB0CA32}" destId="{4428EF57-4E58-45FC-98CB-AEE5AD3F9BAA}" srcOrd="1" destOrd="0" presId="urn:microsoft.com/office/officeart/2005/8/layout/hierarchy1"/>
    <dgm:cxn modelId="{7231E4BB-32B1-459F-BCCE-07F21B9AA7B4}" type="presParOf" srcId="{EA615B82-9BD9-4AA2-8970-02061A2BC4E3}" destId="{4199AF82-6C16-4261-B220-2AE04120A799}" srcOrd="1" destOrd="0" presId="urn:microsoft.com/office/officeart/2005/8/layout/hierarchy1"/>
    <dgm:cxn modelId="{2D461454-1297-41CB-BACE-CA4D3E308964}" type="presParOf" srcId="{809F393B-5F79-42F5-8F85-7318F3A1596F}" destId="{84160AB9-0DF2-4CA5-857F-890563D1B37B}" srcOrd="2" destOrd="0" presId="urn:microsoft.com/office/officeart/2005/8/layout/hierarchy1"/>
    <dgm:cxn modelId="{0DDF4B82-0A98-4470-97B1-FB8F2F03F482}" type="presParOf" srcId="{809F393B-5F79-42F5-8F85-7318F3A1596F}" destId="{7D08B8F3-3F6F-43D4-A16C-DD8074A20569}" srcOrd="3" destOrd="0" presId="urn:microsoft.com/office/officeart/2005/8/layout/hierarchy1"/>
    <dgm:cxn modelId="{ED5E16F8-349F-4757-9FC6-98B2D5879CCC}" type="presParOf" srcId="{7D08B8F3-3F6F-43D4-A16C-DD8074A20569}" destId="{64B2F96B-9615-417B-80AA-92970924B72C}" srcOrd="0" destOrd="0" presId="urn:microsoft.com/office/officeart/2005/8/layout/hierarchy1"/>
    <dgm:cxn modelId="{78A1794C-732B-4D2A-B796-10402541EAF3}" type="presParOf" srcId="{64B2F96B-9615-417B-80AA-92970924B72C}" destId="{2E7765B2-EF01-4D5F-833D-46E676C12C5A}" srcOrd="0" destOrd="0" presId="urn:microsoft.com/office/officeart/2005/8/layout/hierarchy1"/>
    <dgm:cxn modelId="{BD9561B9-264B-4A07-92AC-01992FE3109A}" type="presParOf" srcId="{64B2F96B-9615-417B-80AA-92970924B72C}" destId="{915E0ABC-36C3-463A-B882-AD79F26D9685}" srcOrd="1" destOrd="0" presId="urn:microsoft.com/office/officeart/2005/8/layout/hierarchy1"/>
    <dgm:cxn modelId="{7A9128D7-7752-4C01-A2EF-D7A710EF72EB}" type="presParOf" srcId="{7D08B8F3-3F6F-43D4-A16C-DD8074A20569}" destId="{3D1ABE30-178D-41DE-B41A-56FB53674263}" srcOrd="1" destOrd="0" presId="urn:microsoft.com/office/officeart/2005/8/layout/hierarchy1"/>
    <dgm:cxn modelId="{1F4D6463-2708-49B2-9445-5070E1F6F6EA}" type="presParOf" srcId="{809F393B-5F79-42F5-8F85-7318F3A1596F}" destId="{9929546E-4181-4F08-96BB-E6B7DC38D88F}" srcOrd="4" destOrd="0" presId="urn:microsoft.com/office/officeart/2005/8/layout/hierarchy1"/>
    <dgm:cxn modelId="{1E4D5405-3587-4803-8DA3-936903D731CC}" type="presParOf" srcId="{809F393B-5F79-42F5-8F85-7318F3A1596F}" destId="{60B1E275-EACA-4833-8D05-07D269B1D552}" srcOrd="5" destOrd="0" presId="urn:microsoft.com/office/officeart/2005/8/layout/hierarchy1"/>
    <dgm:cxn modelId="{6C7084BF-074A-49F4-9625-93A699E6389B}" type="presParOf" srcId="{60B1E275-EACA-4833-8D05-07D269B1D552}" destId="{50B6834A-AB9E-4BBE-BCA1-2971C2F8DBCD}" srcOrd="0" destOrd="0" presId="urn:microsoft.com/office/officeart/2005/8/layout/hierarchy1"/>
    <dgm:cxn modelId="{2C0C81D7-B055-4578-AAB3-B8EBEA5225E0}" type="presParOf" srcId="{50B6834A-AB9E-4BBE-BCA1-2971C2F8DBCD}" destId="{0AA94FFC-1734-43A2-8168-C660F9F990E9}" srcOrd="0" destOrd="0" presId="urn:microsoft.com/office/officeart/2005/8/layout/hierarchy1"/>
    <dgm:cxn modelId="{5FB1F4A5-6EC5-4C19-9F47-BD1A01FA3DCA}" type="presParOf" srcId="{50B6834A-AB9E-4BBE-BCA1-2971C2F8DBCD}" destId="{05329139-6299-4F26-8AF8-E2B649C7D3BA}" srcOrd="1" destOrd="0" presId="urn:microsoft.com/office/officeart/2005/8/layout/hierarchy1"/>
    <dgm:cxn modelId="{32E963F3-A96D-4C1F-AD8C-2E1F5C1FFA54}" type="presParOf" srcId="{60B1E275-EACA-4833-8D05-07D269B1D552}" destId="{31EC618B-A889-4307-9ED7-3C5032F3172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13D2261-066C-480B-BAB5-B42A7C1A570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BB95CB3D-DEA8-4DC1-A7F6-380DBD8813CF}">
      <dgm:prSet phldrT="[Text]"/>
      <dgm:spPr/>
      <dgm:t>
        <a:bodyPr/>
        <a:lstStyle/>
        <a:p>
          <a:r>
            <a:rPr lang="he-IL" dirty="0"/>
            <a:t>אישות</a:t>
          </a:r>
          <a:endParaRPr lang="en-IL" dirty="0"/>
        </a:p>
      </dgm:t>
    </dgm:pt>
    <dgm:pt modelId="{A6034CE2-5858-48ED-B9DA-5B0A63F7D185}" type="parTrans" cxnId="{A74198EC-641C-4E74-B365-C953FE79F21D}">
      <dgm:prSet/>
      <dgm:spPr/>
      <dgm:t>
        <a:bodyPr/>
        <a:lstStyle/>
        <a:p>
          <a:endParaRPr lang="en-IL"/>
        </a:p>
      </dgm:t>
    </dgm:pt>
    <dgm:pt modelId="{D5BB210A-01DC-4DB4-85F9-6DFF4EB8D7A7}" type="sibTrans" cxnId="{A74198EC-641C-4E74-B365-C953FE79F21D}">
      <dgm:prSet/>
      <dgm:spPr/>
      <dgm:t>
        <a:bodyPr/>
        <a:lstStyle/>
        <a:p>
          <a:endParaRPr lang="en-IL"/>
        </a:p>
      </dgm:t>
    </dgm:pt>
    <dgm:pt modelId="{82E159F9-5751-4DCC-B1CE-C6945A95CC21}">
      <dgm:prSet phldrT="[Text]"/>
      <dgm:spPr/>
      <dgm:t>
        <a:bodyPr/>
        <a:lstStyle/>
        <a:p>
          <a:r>
            <a:rPr lang="he-IL" dirty="0"/>
            <a:t>אירוסין</a:t>
          </a:r>
          <a:endParaRPr lang="en-IL" dirty="0"/>
        </a:p>
      </dgm:t>
    </dgm:pt>
    <dgm:pt modelId="{C49E0FB3-2B6A-4852-B7A1-D3415CF1E333}" type="parTrans" cxnId="{C1582BDD-B713-417C-9CB8-ECF8E9FF169A}">
      <dgm:prSet/>
      <dgm:spPr/>
      <dgm:t>
        <a:bodyPr/>
        <a:lstStyle/>
        <a:p>
          <a:endParaRPr lang="en-IL"/>
        </a:p>
      </dgm:t>
    </dgm:pt>
    <dgm:pt modelId="{298B5529-E3C1-40CD-B720-8C1CBCE1DCD5}" type="sibTrans" cxnId="{C1582BDD-B713-417C-9CB8-ECF8E9FF169A}">
      <dgm:prSet/>
      <dgm:spPr/>
      <dgm:t>
        <a:bodyPr/>
        <a:lstStyle/>
        <a:p>
          <a:endParaRPr lang="en-IL"/>
        </a:p>
      </dgm:t>
    </dgm:pt>
    <dgm:pt modelId="{384B6C41-018F-4BDA-9DE4-53FDD9580740}">
      <dgm:prSet phldrT="[Text]"/>
      <dgm:spPr/>
      <dgm:t>
        <a:bodyPr/>
        <a:lstStyle/>
        <a:p>
          <a:r>
            <a:rPr lang="he-IL" dirty="0"/>
            <a:t>איסור פורמלי</a:t>
          </a:r>
          <a:endParaRPr lang="en-IL" dirty="0"/>
        </a:p>
      </dgm:t>
    </dgm:pt>
    <dgm:pt modelId="{79CC51BE-A417-4922-8D53-7BB2FF24AE76}" type="parTrans" cxnId="{70361B26-9FFF-41D4-A296-8852C71F59D8}">
      <dgm:prSet/>
      <dgm:spPr/>
      <dgm:t>
        <a:bodyPr/>
        <a:lstStyle/>
        <a:p>
          <a:endParaRPr lang="en-IL"/>
        </a:p>
      </dgm:t>
    </dgm:pt>
    <dgm:pt modelId="{A0029C9B-87EA-46E4-8646-8E0375074C9D}" type="sibTrans" cxnId="{70361B26-9FFF-41D4-A296-8852C71F59D8}">
      <dgm:prSet/>
      <dgm:spPr/>
      <dgm:t>
        <a:bodyPr/>
        <a:lstStyle/>
        <a:p>
          <a:endParaRPr lang="en-IL"/>
        </a:p>
      </dgm:t>
    </dgm:pt>
    <dgm:pt modelId="{05E0502B-F0E8-4011-9EEA-A2BDF15F6FB2}">
      <dgm:prSet phldrT="[Text]"/>
      <dgm:spPr/>
      <dgm:t>
        <a:bodyPr/>
        <a:lstStyle/>
        <a:p>
          <a:r>
            <a:rPr lang="he-IL" dirty="0"/>
            <a:t>על ידי קנין</a:t>
          </a:r>
          <a:endParaRPr lang="en-IL" dirty="0"/>
        </a:p>
      </dgm:t>
    </dgm:pt>
    <dgm:pt modelId="{0C33AC86-769D-4CAC-991B-E5DEB9E7EA4B}" type="parTrans" cxnId="{C2FF7F83-2D74-4F27-8895-7C45DB008EC8}">
      <dgm:prSet/>
      <dgm:spPr/>
      <dgm:t>
        <a:bodyPr/>
        <a:lstStyle/>
        <a:p>
          <a:endParaRPr lang="en-IL"/>
        </a:p>
      </dgm:t>
    </dgm:pt>
    <dgm:pt modelId="{C78B324C-1927-454C-A301-4FD565F17342}" type="sibTrans" cxnId="{C2FF7F83-2D74-4F27-8895-7C45DB008EC8}">
      <dgm:prSet/>
      <dgm:spPr/>
      <dgm:t>
        <a:bodyPr/>
        <a:lstStyle/>
        <a:p>
          <a:endParaRPr lang="en-IL"/>
        </a:p>
      </dgm:t>
    </dgm:pt>
    <dgm:pt modelId="{6F05C9CF-E301-4320-B564-7BD39BDD2A6F}">
      <dgm:prSet phldrT="[Text]"/>
      <dgm:spPr/>
      <dgm:t>
        <a:bodyPr/>
        <a:lstStyle/>
        <a:p>
          <a:r>
            <a:rPr lang="he-IL" dirty="0" err="1"/>
            <a:t>נשואין</a:t>
          </a:r>
          <a:endParaRPr lang="en-IL" dirty="0"/>
        </a:p>
      </dgm:t>
    </dgm:pt>
    <dgm:pt modelId="{D775B4BA-E8F4-4FE2-87E7-3DF0026367F6}" type="parTrans" cxnId="{7FDEEA0B-53B6-4409-A599-DD0ECFFC2AFC}">
      <dgm:prSet/>
      <dgm:spPr/>
      <dgm:t>
        <a:bodyPr/>
        <a:lstStyle/>
        <a:p>
          <a:endParaRPr lang="en-IL"/>
        </a:p>
      </dgm:t>
    </dgm:pt>
    <dgm:pt modelId="{AD4F94BF-9823-4C38-BF39-BD6A93F99E1A}" type="sibTrans" cxnId="{7FDEEA0B-53B6-4409-A599-DD0ECFFC2AFC}">
      <dgm:prSet/>
      <dgm:spPr/>
      <dgm:t>
        <a:bodyPr/>
        <a:lstStyle/>
        <a:p>
          <a:endParaRPr lang="en-IL"/>
        </a:p>
      </dgm:t>
    </dgm:pt>
    <dgm:pt modelId="{D7752CFD-20E7-42BA-9B0F-A2A7DBD57743}">
      <dgm:prSet phldrT="[Text]"/>
      <dgm:spPr/>
      <dgm:t>
        <a:bodyPr/>
        <a:lstStyle/>
        <a:p>
          <a:r>
            <a:rPr lang="he-IL" dirty="0"/>
            <a:t>תחילת חיי אישות</a:t>
          </a:r>
          <a:endParaRPr lang="en-IL" dirty="0"/>
        </a:p>
      </dgm:t>
    </dgm:pt>
    <dgm:pt modelId="{5E656D2B-E437-47A0-A924-B5026CAB57BB}" type="parTrans" cxnId="{5C225261-EA8B-4F1C-81E0-97A30E497AEB}">
      <dgm:prSet/>
      <dgm:spPr/>
      <dgm:t>
        <a:bodyPr/>
        <a:lstStyle/>
        <a:p>
          <a:endParaRPr lang="en-IL"/>
        </a:p>
      </dgm:t>
    </dgm:pt>
    <dgm:pt modelId="{81D89BC2-2212-4248-892E-35573984C35A}" type="sibTrans" cxnId="{5C225261-EA8B-4F1C-81E0-97A30E497AEB}">
      <dgm:prSet/>
      <dgm:spPr/>
      <dgm:t>
        <a:bodyPr/>
        <a:lstStyle/>
        <a:p>
          <a:endParaRPr lang="en-IL"/>
        </a:p>
      </dgm:t>
    </dgm:pt>
    <dgm:pt modelId="{BB6B63F4-AA03-49B8-A6E2-F2885B171E28}">
      <dgm:prSet phldrT="[Text]"/>
      <dgm:spPr/>
      <dgm:t>
        <a:bodyPr/>
        <a:lstStyle/>
        <a:p>
          <a:r>
            <a:rPr lang="he-IL" dirty="0"/>
            <a:t>על ידי התחלת פעילות כבית</a:t>
          </a:r>
          <a:endParaRPr lang="en-IL" dirty="0"/>
        </a:p>
      </dgm:t>
    </dgm:pt>
    <dgm:pt modelId="{31121290-4B0B-4471-BF40-2906F4EA60B9}" type="parTrans" cxnId="{CB358347-698D-43AD-B746-A21F6A794BF0}">
      <dgm:prSet/>
      <dgm:spPr/>
      <dgm:t>
        <a:bodyPr/>
        <a:lstStyle/>
        <a:p>
          <a:endParaRPr lang="en-IL"/>
        </a:p>
      </dgm:t>
    </dgm:pt>
    <dgm:pt modelId="{2A49BDFA-FD1E-4C48-BCD2-5D782BEDB7D9}" type="sibTrans" cxnId="{CB358347-698D-43AD-B746-A21F6A794BF0}">
      <dgm:prSet/>
      <dgm:spPr/>
      <dgm:t>
        <a:bodyPr/>
        <a:lstStyle/>
        <a:p>
          <a:endParaRPr lang="en-IL"/>
        </a:p>
      </dgm:t>
    </dgm:pt>
    <dgm:pt modelId="{DACD9240-BF39-420A-886D-67455FEC76DA}">
      <dgm:prSet phldrT="[Text]"/>
      <dgm:spPr/>
      <dgm:t>
        <a:bodyPr/>
        <a:lstStyle/>
        <a:p>
          <a:r>
            <a:rPr lang="en-US" dirty="0"/>
            <a:t>Personal Relationship</a:t>
          </a:r>
          <a:endParaRPr lang="en-IL" dirty="0"/>
        </a:p>
      </dgm:t>
    </dgm:pt>
    <dgm:pt modelId="{D8A205D4-9472-4AA8-AC28-4BBE7F044437}" type="parTrans" cxnId="{6C08F27A-45C0-49B9-93FB-2AB4CC5E6172}">
      <dgm:prSet/>
      <dgm:spPr/>
      <dgm:t>
        <a:bodyPr/>
        <a:lstStyle/>
        <a:p>
          <a:endParaRPr lang="en-IL"/>
        </a:p>
      </dgm:t>
    </dgm:pt>
    <dgm:pt modelId="{98941E20-5A2D-440B-8557-27E7706F46B5}" type="sibTrans" cxnId="{6C08F27A-45C0-49B9-93FB-2AB4CC5E6172}">
      <dgm:prSet/>
      <dgm:spPr/>
      <dgm:t>
        <a:bodyPr/>
        <a:lstStyle/>
        <a:p>
          <a:endParaRPr lang="en-IL"/>
        </a:p>
      </dgm:t>
    </dgm:pt>
    <dgm:pt modelId="{F6252FA3-38C3-4789-8164-CB33F89E468B}">
      <dgm:prSet phldrT="[Text]"/>
      <dgm:spPr/>
      <dgm:t>
        <a:bodyPr/>
        <a:lstStyle/>
        <a:p>
          <a:r>
            <a:rPr lang="he-IL" dirty="0"/>
            <a:t>אסורה לכל, וגם לו</a:t>
          </a:r>
          <a:endParaRPr lang="en-IL" dirty="0"/>
        </a:p>
      </dgm:t>
    </dgm:pt>
    <dgm:pt modelId="{F2EA85E8-965A-40C7-BC50-1A41AFEB7545}" type="parTrans" cxnId="{31DA7E11-97D9-4D12-BE7E-F21FBA24D799}">
      <dgm:prSet/>
      <dgm:spPr/>
      <dgm:t>
        <a:bodyPr/>
        <a:lstStyle/>
        <a:p>
          <a:endParaRPr lang="en-IL"/>
        </a:p>
      </dgm:t>
    </dgm:pt>
    <dgm:pt modelId="{48B93B66-1D17-43C3-B1F6-A2DEC762B302}" type="sibTrans" cxnId="{31DA7E11-97D9-4D12-BE7E-F21FBA24D799}">
      <dgm:prSet/>
      <dgm:spPr/>
      <dgm:t>
        <a:bodyPr/>
        <a:lstStyle/>
        <a:p>
          <a:endParaRPr lang="en-IL"/>
        </a:p>
      </dgm:t>
    </dgm:pt>
    <dgm:pt modelId="{083922E2-CDC1-45ED-8105-6B2ECA496B12}" type="pres">
      <dgm:prSet presAssocID="{D13D2261-066C-480B-BAB5-B42A7C1A570E}" presName="hierChild1" presStyleCnt="0">
        <dgm:presLayoutVars>
          <dgm:chPref val="1"/>
          <dgm:dir val="rev"/>
          <dgm:animOne val="branch"/>
          <dgm:animLvl val="lvl"/>
          <dgm:resizeHandles/>
        </dgm:presLayoutVars>
      </dgm:prSet>
      <dgm:spPr/>
    </dgm:pt>
    <dgm:pt modelId="{D7CECC4D-FB35-4414-8E5C-EBF6DC95EF2C}" type="pres">
      <dgm:prSet presAssocID="{BB95CB3D-DEA8-4DC1-A7F6-380DBD8813CF}" presName="hierRoot1" presStyleCnt="0"/>
      <dgm:spPr/>
    </dgm:pt>
    <dgm:pt modelId="{D871AE2E-E9CE-436F-A428-83AC1AAA0F05}" type="pres">
      <dgm:prSet presAssocID="{BB95CB3D-DEA8-4DC1-A7F6-380DBD8813CF}" presName="composite" presStyleCnt="0"/>
      <dgm:spPr/>
    </dgm:pt>
    <dgm:pt modelId="{624B4AC9-562E-445F-B152-4B7EB1AC2185}" type="pres">
      <dgm:prSet presAssocID="{BB95CB3D-DEA8-4DC1-A7F6-380DBD8813CF}" presName="background" presStyleLbl="node0" presStyleIdx="0" presStyleCnt="1"/>
      <dgm:spPr/>
    </dgm:pt>
    <dgm:pt modelId="{C5894C75-D2BA-463D-A6F2-08B3AAC036C6}" type="pres">
      <dgm:prSet presAssocID="{BB95CB3D-DEA8-4DC1-A7F6-380DBD8813CF}" presName="text" presStyleLbl="fgAcc0" presStyleIdx="0" presStyleCnt="1">
        <dgm:presLayoutVars>
          <dgm:chPref val="3"/>
        </dgm:presLayoutVars>
      </dgm:prSet>
      <dgm:spPr/>
    </dgm:pt>
    <dgm:pt modelId="{676D23A9-8818-4DE5-88C5-17109433750F}" type="pres">
      <dgm:prSet presAssocID="{BB95CB3D-DEA8-4DC1-A7F6-380DBD8813CF}" presName="hierChild2" presStyleCnt="0"/>
      <dgm:spPr/>
    </dgm:pt>
    <dgm:pt modelId="{0CAB6F3A-3CC8-4CC8-8C3A-53CEC45C0637}" type="pres">
      <dgm:prSet presAssocID="{C49E0FB3-2B6A-4852-B7A1-D3415CF1E333}" presName="Name10" presStyleLbl="parChTrans1D2" presStyleIdx="0" presStyleCnt="2"/>
      <dgm:spPr/>
    </dgm:pt>
    <dgm:pt modelId="{508223A8-2DC2-48A2-824C-ED6AFF4F1A4A}" type="pres">
      <dgm:prSet presAssocID="{82E159F9-5751-4DCC-B1CE-C6945A95CC21}" presName="hierRoot2" presStyleCnt="0"/>
      <dgm:spPr/>
    </dgm:pt>
    <dgm:pt modelId="{9D53CC7A-5B7E-442F-841A-F4AF3EF2967D}" type="pres">
      <dgm:prSet presAssocID="{82E159F9-5751-4DCC-B1CE-C6945A95CC21}" presName="composite2" presStyleCnt="0"/>
      <dgm:spPr/>
    </dgm:pt>
    <dgm:pt modelId="{94F0C3A1-8EDF-4029-8CA0-A8BAF2B24E24}" type="pres">
      <dgm:prSet presAssocID="{82E159F9-5751-4DCC-B1CE-C6945A95CC21}" presName="background2" presStyleLbl="node2" presStyleIdx="0" presStyleCnt="2"/>
      <dgm:spPr/>
    </dgm:pt>
    <dgm:pt modelId="{0B3E8104-B955-46F1-B0C4-D173FC212A07}" type="pres">
      <dgm:prSet presAssocID="{82E159F9-5751-4DCC-B1CE-C6945A95CC21}" presName="text2" presStyleLbl="fgAcc2" presStyleIdx="0" presStyleCnt="2">
        <dgm:presLayoutVars>
          <dgm:chPref val="3"/>
        </dgm:presLayoutVars>
      </dgm:prSet>
      <dgm:spPr/>
    </dgm:pt>
    <dgm:pt modelId="{F3C3DE24-5140-4C04-95B0-72C55C21E10B}" type="pres">
      <dgm:prSet presAssocID="{82E159F9-5751-4DCC-B1CE-C6945A95CC21}" presName="hierChild3" presStyleCnt="0"/>
      <dgm:spPr/>
    </dgm:pt>
    <dgm:pt modelId="{F1BBD1B1-C52A-4B00-A2D8-6BA2374ED860}" type="pres">
      <dgm:prSet presAssocID="{79CC51BE-A417-4922-8D53-7BB2FF24AE76}" presName="Name17" presStyleLbl="parChTrans1D3" presStyleIdx="0" presStyleCnt="6"/>
      <dgm:spPr/>
    </dgm:pt>
    <dgm:pt modelId="{2072A58E-CCD9-4387-B809-9BB1A4CE616F}" type="pres">
      <dgm:prSet presAssocID="{384B6C41-018F-4BDA-9DE4-53FDD9580740}" presName="hierRoot3" presStyleCnt="0"/>
      <dgm:spPr/>
    </dgm:pt>
    <dgm:pt modelId="{F5C64BD8-C42A-49F2-B900-4ECAB2F69A19}" type="pres">
      <dgm:prSet presAssocID="{384B6C41-018F-4BDA-9DE4-53FDD9580740}" presName="composite3" presStyleCnt="0"/>
      <dgm:spPr/>
    </dgm:pt>
    <dgm:pt modelId="{3E6D0235-1F76-4298-A4B6-BAC8F8AA6534}" type="pres">
      <dgm:prSet presAssocID="{384B6C41-018F-4BDA-9DE4-53FDD9580740}" presName="background3" presStyleLbl="node3" presStyleIdx="0" presStyleCnt="6"/>
      <dgm:spPr/>
    </dgm:pt>
    <dgm:pt modelId="{6A2360C8-CE8E-4FD1-8211-19529C91C87E}" type="pres">
      <dgm:prSet presAssocID="{384B6C41-018F-4BDA-9DE4-53FDD9580740}" presName="text3" presStyleLbl="fgAcc3" presStyleIdx="0" presStyleCnt="6">
        <dgm:presLayoutVars>
          <dgm:chPref val="3"/>
        </dgm:presLayoutVars>
      </dgm:prSet>
      <dgm:spPr/>
    </dgm:pt>
    <dgm:pt modelId="{CE7AE101-F8B9-44B3-9787-A308C84C73DF}" type="pres">
      <dgm:prSet presAssocID="{384B6C41-018F-4BDA-9DE4-53FDD9580740}" presName="hierChild4" presStyleCnt="0"/>
      <dgm:spPr/>
    </dgm:pt>
    <dgm:pt modelId="{AEA8E570-FC40-481D-82DA-40B4022D61A5}" type="pres">
      <dgm:prSet presAssocID="{F2EA85E8-965A-40C7-BC50-1A41AFEB7545}" presName="Name17" presStyleLbl="parChTrans1D3" presStyleIdx="1" presStyleCnt="6"/>
      <dgm:spPr/>
    </dgm:pt>
    <dgm:pt modelId="{3937BCD6-DC48-453C-96DF-A39DECD4F1AB}" type="pres">
      <dgm:prSet presAssocID="{F6252FA3-38C3-4789-8164-CB33F89E468B}" presName="hierRoot3" presStyleCnt="0"/>
      <dgm:spPr/>
    </dgm:pt>
    <dgm:pt modelId="{A5F714E2-CA09-4CAE-BEBA-A870DFFF5742}" type="pres">
      <dgm:prSet presAssocID="{F6252FA3-38C3-4789-8164-CB33F89E468B}" presName="composite3" presStyleCnt="0"/>
      <dgm:spPr/>
    </dgm:pt>
    <dgm:pt modelId="{032FB2F1-53F0-4615-82CA-67568266D80D}" type="pres">
      <dgm:prSet presAssocID="{F6252FA3-38C3-4789-8164-CB33F89E468B}" presName="background3" presStyleLbl="node3" presStyleIdx="1" presStyleCnt="6"/>
      <dgm:spPr/>
    </dgm:pt>
    <dgm:pt modelId="{9F8FB842-CC80-4B9A-85F5-34737BDE15EB}" type="pres">
      <dgm:prSet presAssocID="{F6252FA3-38C3-4789-8164-CB33F89E468B}" presName="text3" presStyleLbl="fgAcc3" presStyleIdx="1" presStyleCnt="6">
        <dgm:presLayoutVars>
          <dgm:chPref val="3"/>
        </dgm:presLayoutVars>
      </dgm:prSet>
      <dgm:spPr/>
    </dgm:pt>
    <dgm:pt modelId="{DDE53025-30CE-486E-AE44-5A68B206539F}" type="pres">
      <dgm:prSet presAssocID="{F6252FA3-38C3-4789-8164-CB33F89E468B}" presName="hierChild4" presStyleCnt="0"/>
      <dgm:spPr/>
    </dgm:pt>
    <dgm:pt modelId="{20B92E38-A1BD-410C-BCA3-6B0DDA8ED9A4}" type="pres">
      <dgm:prSet presAssocID="{0C33AC86-769D-4CAC-991B-E5DEB9E7EA4B}" presName="Name17" presStyleLbl="parChTrans1D3" presStyleIdx="2" presStyleCnt="6"/>
      <dgm:spPr/>
    </dgm:pt>
    <dgm:pt modelId="{29195BA7-B55B-404F-BDA5-1EB085DFDEC5}" type="pres">
      <dgm:prSet presAssocID="{05E0502B-F0E8-4011-9EEA-A2BDF15F6FB2}" presName="hierRoot3" presStyleCnt="0"/>
      <dgm:spPr/>
    </dgm:pt>
    <dgm:pt modelId="{EE76DDD3-C8E1-4380-BE97-22C89CD3DCA1}" type="pres">
      <dgm:prSet presAssocID="{05E0502B-F0E8-4011-9EEA-A2BDF15F6FB2}" presName="composite3" presStyleCnt="0"/>
      <dgm:spPr/>
    </dgm:pt>
    <dgm:pt modelId="{8E43612B-1364-4DDF-A2B2-19F0111B7F65}" type="pres">
      <dgm:prSet presAssocID="{05E0502B-F0E8-4011-9EEA-A2BDF15F6FB2}" presName="background3" presStyleLbl="node3" presStyleIdx="2" presStyleCnt="6"/>
      <dgm:spPr/>
    </dgm:pt>
    <dgm:pt modelId="{4298436A-F88D-4742-ACEF-E3490EC5F3B4}" type="pres">
      <dgm:prSet presAssocID="{05E0502B-F0E8-4011-9EEA-A2BDF15F6FB2}" presName="text3" presStyleLbl="fgAcc3" presStyleIdx="2" presStyleCnt="6">
        <dgm:presLayoutVars>
          <dgm:chPref val="3"/>
        </dgm:presLayoutVars>
      </dgm:prSet>
      <dgm:spPr/>
    </dgm:pt>
    <dgm:pt modelId="{67EF69FF-0B23-4A87-B775-EF7EE8031815}" type="pres">
      <dgm:prSet presAssocID="{05E0502B-F0E8-4011-9EEA-A2BDF15F6FB2}" presName="hierChild4" presStyleCnt="0"/>
      <dgm:spPr/>
    </dgm:pt>
    <dgm:pt modelId="{81FF79AA-04D9-4150-8877-6516E8304C60}" type="pres">
      <dgm:prSet presAssocID="{D775B4BA-E8F4-4FE2-87E7-3DF0026367F6}" presName="Name10" presStyleLbl="parChTrans1D2" presStyleIdx="1" presStyleCnt="2"/>
      <dgm:spPr/>
    </dgm:pt>
    <dgm:pt modelId="{7C3CDA23-90B1-466F-9418-5AA8427554C9}" type="pres">
      <dgm:prSet presAssocID="{6F05C9CF-E301-4320-B564-7BD39BDD2A6F}" presName="hierRoot2" presStyleCnt="0"/>
      <dgm:spPr/>
    </dgm:pt>
    <dgm:pt modelId="{E577FCB6-29E2-4C40-82C0-2651D2A47DE4}" type="pres">
      <dgm:prSet presAssocID="{6F05C9CF-E301-4320-B564-7BD39BDD2A6F}" presName="composite2" presStyleCnt="0"/>
      <dgm:spPr/>
    </dgm:pt>
    <dgm:pt modelId="{6E55FF0B-6265-4458-952C-A49F98FBDD1F}" type="pres">
      <dgm:prSet presAssocID="{6F05C9CF-E301-4320-B564-7BD39BDD2A6F}" presName="background2" presStyleLbl="node2" presStyleIdx="1" presStyleCnt="2"/>
      <dgm:spPr/>
    </dgm:pt>
    <dgm:pt modelId="{37E18402-9982-4EDD-8F05-CBD9EB25E147}" type="pres">
      <dgm:prSet presAssocID="{6F05C9CF-E301-4320-B564-7BD39BDD2A6F}" presName="text2" presStyleLbl="fgAcc2" presStyleIdx="1" presStyleCnt="2">
        <dgm:presLayoutVars>
          <dgm:chPref val="3"/>
        </dgm:presLayoutVars>
      </dgm:prSet>
      <dgm:spPr/>
    </dgm:pt>
    <dgm:pt modelId="{256D8FB3-FA01-4288-B8B8-422B804DBC60}" type="pres">
      <dgm:prSet presAssocID="{6F05C9CF-E301-4320-B564-7BD39BDD2A6F}" presName="hierChild3" presStyleCnt="0"/>
      <dgm:spPr/>
    </dgm:pt>
    <dgm:pt modelId="{1D5ADAAC-4800-4148-A2F0-89C1808331FE}" type="pres">
      <dgm:prSet presAssocID="{D8A205D4-9472-4AA8-AC28-4BBE7F044437}" presName="Name17" presStyleLbl="parChTrans1D3" presStyleIdx="3" presStyleCnt="6"/>
      <dgm:spPr/>
    </dgm:pt>
    <dgm:pt modelId="{A246CAAF-2820-454F-8805-52BDE4256004}" type="pres">
      <dgm:prSet presAssocID="{DACD9240-BF39-420A-886D-67455FEC76DA}" presName="hierRoot3" presStyleCnt="0"/>
      <dgm:spPr/>
    </dgm:pt>
    <dgm:pt modelId="{4DE2351E-F0CA-49E0-9596-229F7E7DDCB3}" type="pres">
      <dgm:prSet presAssocID="{DACD9240-BF39-420A-886D-67455FEC76DA}" presName="composite3" presStyleCnt="0"/>
      <dgm:spPr/>
    </dgm:pt>
    <dgm:pt modelId="{0DA36748-2CFD-4901-BE4A-60E73BD879BA}" type="pres">
      <dgm:prSet presAssocID="{DACD9240-BF39-420A-886D-67455FEC76DA}" presName="background3" presStyleLbl="node3" presStyleIdx="3" presStyleCnt="6"/>
      <dgm:spPr/>
    </dgm:pt>
    <dgm:pt modelId="{8B58B5D7-71B2-48B3-B45F-44BF68486A84}" type="pres">
      <dgm:prSet presAssocID="{DACD9240-BF39-420A-886D-67455FEC76DA}" presName="text3" presStyleLbl="fgAcc3" presStyleIdx="3" presStyleCnt="6">
        <dgm:presLayoutVars>
          <dgm:chPref val="3"/>
        </dgm:presLayoutVars>
      </dgm:prSet>
      <dgm:spPr/>
    </dgm:pt>
    <dgm:pt modelId="{C9319468-0F31-4239-90E0-6F15AF4092AC}" type="pres">
      <dgm:prSet presAssocID="{DACD9240-BF39-420A-886D-67455FEC76DA}" presName="hierChild4" presStyleCnt="0"/>
      <dgm:spPr/>
    </dgm:pt>
    <dgm:pt modelId="{0B10808B-DD63-46A5-ABE4-091D73939538}" type="pres">
      <dgm:prSet presAssocID="{5E656D2B-E437-47A0-A924-B5026CAB57BB}" presName="Name17" presStyleLbl="parChTrans1D3" presStyleIdx="4" presStyleCnt="6"/>
      <dgm:spPr/>
    </dgm:pt>
    <dgm:pt modelId="{775B501D-D82F-4E2E-B354-567BD17D6A2B}" type="pres">
      <dgm:prSet presAssocID="{D7752CFD-20E7-42BA-9B0F-A2A7DBD57743}" presName="hierRoot3" presStyleCnt="0"/>
      <dgm:spPr/>
    </dgm:pt>
    <dgm:pt modelId="{DEEE7791-AD5C-4308-96C0-79C91C76B54E}" type="pres">
      <dgm:prSet presAssocID="{D7752CFD-20E7-42BA-9B0F-A2A7DBD57743}" presName="composite3" presStyleCnt="0"/>
      <dgm:spPr/>
    </dgm:pt>
    <dgm:pt modelId="{880E9C8A-8135-4C34-B9D2-504CBBE5451B}" type="pres">
      <dgm:prSet presAssocID="{D7752CFD-20E7-42BA-9B0F-A2A7DBD57743}" presName="background3" presStyleLbl="node3" presStyleIdx="4" presStyleCnt="6"/>
      <dgm:spPr/>
    </dgm:pt>
    <dgm:pt modelId="{F5A95C36-7271-45C3-BDEA-4BA027D63BBF}" type="pres">
      <dgm:prSet presAssocID="{D7752CFD-20E7-42BA-9B0F-A2A7DBD57743}" presName="text3" presStyleLbl="fgAcc3" presStyleIdx="4" presStyleCnt="6">
        <dgm:presLayoutVars>
          <dgm:chPref val="3"/>
        </dgm:presLayoutVars>
      </dgm:prSet>
      <dgm:spPr/>
    </dgm:pt>
    <dgm:pt modelId="{39390403-949D-4426-B54C-A55F05E4D299}" type="pres">
      <dgm:prSet presAssocID="{D7752CFD-20E7-42BA-9B0F-A2A7DBD57743}" presName="hierChild4" presStyleCnt="0"/>
      <dgm:spPr/>
    </dgm:pt>
    <dgm:pt modelId="{D14DA83A-47E0-4F4C-A3BA-4ABB87567C4A}" type="pres">
      <dgm:prSet presAssocID="{31121290-4B0B-4471-BF40-2906F4EA60B9}" presName="Name17" presStyleLbl="parChTrans1D3" presStyleIdx="5" presStyleCnt="6"/>
      <dgm:spPr/>
    </dgm:pt>
    <dgm:pt modelId="{89D32985-EB22-4822-89C8-B52705E90BF8}" type="pres">
      <dgm:prSet presAssocID="{BB6B63F4-AA03-49B8-A6E2-F2885B171E28}" presName="hierRoot3" presStyleCnt="0"/>
      <dgm:spPr/>
    </dgm:pt>
    <dgm:pt modelId="{6C2603C6-FEB1-4719-9141-A48298345DA0}" type="pres">
      <dgm:prSet presAssocID="{BB6B63F4-AA03-49B8-A6E2-F2885B171E28}" presName="composite3" presStyleCnt="0"/>
      <dgm:spPr/>
    </dgm:pt>
    <dgm:pt modelId="{6F146B0F-398A-43D9-9B0D-9B7D244B6C2B}" type="pres">
      <dgm:prSet presAssocID="{BB6B63F4-AA03-49B8-A6E2-F2885B171E28}" presName="background3" presStyleLbl="node3" presStyleIdx="5" presStyleCnt="6"/>
      <dgm:spPr/>
    </dgm:pt>
    <dgm:pt modelId="{CA94DF45-BC97-42A5-BE37-4ED5CB3D132C}" type="pres">
      <dgm:prSet presAssocID="{BB6B63F4-AA03-49B8-A6E2-F2885B171E28}" presName="text3" presStyleLbl="fgAcc3" presStyleIdx="5" presStyleCnt="6">
        <dgm:presLayoutVars>
          <dgm:chPref val="3"/>
        </dgm:presLayoutVars>
      </dgm:prSet>
      <dgm:spPr/>
    </dgm:pt>
    <dgm:pt modelId="{0B34944B-BF28-4CBC-969F-B871BD6C6666}" type="pres">
      <dgm:prSet presAssocID="{BB6B63F4-AA03-49B8-A6E2-F2885B171E28}" presName="hierChild4" presStyleCnt="0"/>
      <dgm:spPr/>
    </dgm:pt>
  </dgm:ptLst>
  <dgm:cxnLst>
    <dgm:cxn modelId="{508F9902-2AAA-4122-9B7F-90AF32F7830A}" type="presOf" srcId="{0C33AC86-769D-4CAC-991B-E5DEB9E7EA4B}" destId="{20B92E38-A1BD-410C-BCA3-6B0DDA8ED9A4}" srcOrd="0" destOrd="0" presId="urn:microsoft.com/office/officeart/2005/8/layout/hierarchy1"/>
    <dgm:cxn modelId="{A2F9E509-8FF1-4AF3-8B23-3E0B69990E51}" type="presOf" srcId="{31121290-4B0B-4471-BF40-2906F4EA60B9}" destId="{D14DA83A-47E0-4F4C-A3BA-4ABB87567C4A}" srcOrd="0" destOrd="0" presId="urn:microsoft.com/office/officeart/2005/8/layout/hierarchy1"/>
    <dgm:cxn modelId="{2F67720B-A9CE-49D2-9871-B4F42CE47C17}" type="presOf" srcId="{D13D2261-066C-480B-BAB5-B42A7C1A570E}" destId="{083922E2-CDC1-45ED-8105-6B2ECA496B12}" srcOrd="0" destOrd="0" presId="urn:microsoft.com/office/officeart/2005/8/layout/hierarchy1"/>
    <dgm:cxn modelId="{7FDEEA0B-53B6-4409-A599-DD0ECFFC2AFC}" srcId="{BB95CB3D-DEA8-4DC1-A7F6-380DBD8813CF}" destId="{6F05C9CF-E301-4320-B564-7BD39BDD2A6F}" srcOrd="1" destOrd="0" parTransId="{D775B4BA-E8F4-4FE2-87E7-3DF0026367F6}" sibTransId="{AD4F94BF-9823-4C38-BF39-BD6A93F99E1A}"/>
    <dgm:cxn modelId="{31DA7E11-97D9-4D12-BE7E-F21FBA24D799}" srcId="{82E159F9-5751-4DCC-B1CE-C6945A95CC21}" destId="{F6252FA3-38C3-4789-8164-CB33F89E468B}" srcOrd="1" destOrd="0" parTransId="{F2EA85E8-965A-40C7-BC50-1A41AFEB7545}" sibTransId="{48B93B66-1D17-43C3-B1F6-A2DEC762B302}"/>
    <dgm:cxn modelId="{592AF414-BB27-4FFB-AEA4-678A535120F6}" type="presOf" srcId="{F6252FA3-38C3-4789-8164-CB33F89E468B}" destId="{9F8FB842-CC80-4B9A-85F5-34737BDE15EB}" srcOrd="0" destOrd="0" presId="urn:microsoft.com/office/officeart/2005/8/layout/hierarchy1"/>
    <dgm:cxn modelId="{234BC320-EDE9-46EE-82D0-B8D2564C8498}" type="presOf" srcId="{05E0502B-F0E8-4011-9EEA-A2BDF15F6FB2}" destId="{4298436A-F88D-4742-ACEF-E3490EC5F3B4}" srcOrd="0" destOrd="0" presId="urn:microsoft.com/office/officeart/2005/8/layout/hierarchy1"/>
    <dgm:cxn modelId="{70361B26-9FFF-41D4-A296-8852C71F59D8}" srcId="{82E159F9-5751-4DCC-B1CE-C6945A95CC21}" destId="{384B6C41-018F-4BDA-9DE4-53FDD9580740}" srcOrd="0" destOrd="0" parTransId="{79CC51BE-A417-4922-8D53-7BB2FF24AE76}" sibTransId="{A0029C9B-87EA-46E4-8646-8E0375074C9D}"/>
    <dgm:cxn modelId="{0DA0312C-B975-46AE-BB55-24050B4D4E89}" type="presOf" srcId="{6F05C9CF-E301-4320-B564-7BD39BDD2A6F}" destId="{37E18402-9982-4EDD-8F05-CBD9EB25E147}" srcOrd="0" destOrd="0" presId="urn:microsoft.com/office/officeart/2005/8/layout/hierarchy1"/>
    <dgm:cxn modelId="{E95DED40-E2AB-4BDB-8EF9-5A4DB4000D98}" type="presOf" srcId="{82E159F9-5751-4DCC-B1CE-C6945A95CC21}" destId="{0B3E8104-B955-46F1-B0C4-D173FC212A07}" srcOrd="0" destOrd="0" presId="urn:microsoft.com/office/officeart/2005/8/layout/hierarchy1"/>
    <dgm:cxn modelId="{5C225261-EA8B-4F1C-81E0-97A30E497AEB}" srcId="{6F05C9CF-E301-4320-B564-7BD39BDD2A6F}" destId="{D7752CFD-20E7-42BA-9B0F-A2A7DBD57743}" srcOrd="1" destOrd="0" parTransId="{5E656D2B-E437-47A0-A924-B5026CAB57BB}" sibTransId="{81D89BC2-2212-4248-892E-35573984C35A}"/>
    <dgm:cxn modelId="{CB358347-698D-43AD-B746-A21F6A794BF0}" srcId="{6F05C9CF-E301-4320-B564-7BD39BDD2A6F}" destId="{BB6B63F4-AA03-49B8-A6E2-F2885B171E28}" srcOrd="2" destOrd="0" parTransId="{31121290-4B0B-4471-BF40-2906F4EA60B9}" sibTransId="{2A49BDFA-FD1E-4C48-BCD2-5D782BEDB7D9}"/>
    <dgm:cxn modelId="{AD9D5653-7892-470B-B33F-0455BC729A1F}" type="presOf" srcId="{F2EA85E8-965A-40C7-BC50-1A41AFEB7545}" destId="{AEA8E570-FC40-481D-82DA-40B4022D61A5}" srcOrd="0" destOrd="0" presId="urn:microsoft.com/office/officeart/2005/8/layout/hierarchy1"/>
    <dgm:cxn modelId="{5783E155-3F82-498F-848E-E61A8614503C}" type="presOf" srcId="{D775B4BA-E8F4-4FE2-87E7-3DF0026367F6}" destId="{81FF79AA-04D9-4150-8877-6516E8304C60}" srcOrd="0" destOrd="0" presId="urn:microsoft.com/office/officeart/2005/8/layout/hierarchy1"/>
    <dgm:cxn modelId="{F8EBE479-87B9-4945-9D3E-47632FFB7226}" type="presOf" srcId="{D7752CFD-20E7-42BA-9B0F-A2A7DBD57743}" destId="{F5A95C36-7271-45C3-BDEA-4BA027D63BBF}" srcOrd="0" destOrd="0" presId="urn:microsoft.com/office/officeart/2005/8/layout/hierarchy1"/>
    <dgm:cxn modelId="{6C08F27A-45C0-49B9-93FB-2AB4CC5E6172}" srcId="{6F05C9CF-E301-4320-B564-7BD39BDD2A6F}" destId="{DACD9240-BF39-420A-886D-67455FEC76DA}" srcOrd="0" destOrd="0" parTransId="{D8A205D4-9472-4AA8-AC28-4BBE7F044437}" sibTransId="{98941E20-5A2D-440B-8557-27E7706F46B5}"/>
    <dgm:cxn modelId="{C2FF7F83-2D74-4F27-8895-7C45DB008EC8}" srcId="{82E159F9-5751-4DCC-B1CE-C6945A95CC21}" destId="{05E0502B-F0E8-4011-9EEA-A2BDF15F6FB2}" srcOrd="2" destOrd="0" parTransId="{0C33AC86-769D-4CAC-991B-E5DEB9E7EA4B}" sibTransId="{C78B324C-1927-454C-A301-4FD565F17342}"/>
    <dgm:cxn modelId="{DEF64C8E-B822-41C5-A1DF-FF028599460D}" type="presOf" srcId="{5E656D2B-E437-47A0-A924-B5026CAB57BB}" destId="{0B10808B-DD63-46A5-ABE4-091D73939538}" srcOrd="0" destOrd="0" presId="urn:microsoft.com/office/officeart/2005/8/layout/hierarchy1"/>
    <dgm:cxn modelId="{DA16AE9F-B520-451F-967D-B792DECC35AD}" type="presOf" srcId="{79CC51BE-A417-4922-8D53-7BB2FF24AE76}" destId="{F1BBD1B1-C52A-4B00-A2D8-6BA2374ED860}" srcOrd="0" destOrd="0" presId="urn:microsoft.com/office/officeart/2005/8/layout/hierarchy1"/>
    <dgm:cxn modelId="{17126AA0-078C-47BD-AEC1-571473A0F88B}" type="presOf" srcId="{384B6C41-018F-4BDA-9DE4-53FDD9580740}" destId="{6A2360C8-CE8E-4FD1-8211-19529C91C87E}" srcOrd="0" destOrd="0" presId="urn:microsoft.com/office/officeart/2005/8/layout/hierarchy1"/>
    <dgm:cxn modelId="{54A9D8AB-5B9B-4994-865E-CD9086657785}" type="presOf" srcId="{DACD9240-BF39-420A-886D-67455FEC76DA}" destId="{8B58B5D7-71B2-48B3-B45F-44BF68486A84}" srcOrd="0" destOrd="0" presId="urn:microsoft.com/office/officeart/2005/8/layout/hierarchy1"/>
    <dgm:cxn modelId="{608127C3-EB7C-4837-9375-6D35C9727329}" type="presOf" srcId="{C49E0FB3-2B6A-4852-B7A1-D3415CF1E333}" destId="{0CAB6F3A-3CC8-4CC8-8C3A-53CEC45C0637}" srcOrd="0" destOrd="0" presId="urn:microsoft.com/office/officeart/2005/8/layout/hierarchy1"/>
    <dgm:cxn modelId="{0162B1CC-049B-44A9-B8FF-2A5EABC848C3}" type="presOf" srcId="{BB95CB3D-DEA8-4DC1-A7F6-380DBD8813CF}" destId="{C5894C75-D2BA-463D-A6F2-08B3AAC036C6}" srcOrd="0" destOrd="0" presId="urn:microsoft.com/office/officeart/2005/8/layout/hierarchy1"/>
    <dgm:cxn modelId="{C1582BDD-B713-417C-9CB8-ECF8E9FF169A}" srcId="{BB95CB3D-DEA8-4DC1-A7F6-380DBD8813CF}" destId="{82E159F9-5751-4DCC-B1CE-C6945A95CC21}" srcOrd="0" destOrd="0" parTransId="{C49E0FB3-2B6A-4852-B7A1-D3415CF1E333}" sibTransId="{298B5529-E3C1-40CD-B720-8C1CBCE1DCD5}"/>
    <dgm:cxn modelId="{A74198EC-641C-4E74-B365-C953FE79F21D}" srcId="{D13D2261-066C-480B-BAB5-B42A7C1A570E}" destId="{BB95CB3D-DEA8-4DC1-A7F6-380DBD8813CF}" srcOrd="0" destOrd="0" parTransId="{A6034CE2-5858-48ED-B9DA-5B0A63F7D185}" sibTransId="{D5BB210A-01DC-4DB4-85F9-6DFF4EB8D7A7}"/>
    <dgm:cxn modelId="{71598AFC-71C7-4806-8754-9A022219D412}" type="presOf" srcId="{BB6B63F4-AA03-49B8-A6E2-F2885B171E28}" destId="{CA94DF45-BC97-42A5-BE37-4ED5CB3D132C}" srcOrd="0" destOrd="0" presId="urn:microsoft.com/office/officeart/2005/8/layout/hierarchy1"/>
    <dgm:cxn modelId="{8680A9FF-A165-4DD4-971D-9FD24C48D453}" type="presOf" srcId="{D8A205D4-9472-4AA8-AC28-4BBE7F044437}" destId="{1D5ADAAC-4800-4148-A2F0-89C1808331FE}" srcOrd="0" destOrd="0" presId="urn:microsoft.com/office/officeart/2005/8/layout/hierarchy1"/>
    <dgm:cxn modelId="{A522A9F4-0A12-44EF-A69F-302B134840D6}" type="presParOf" srcId="{083922E2-CDC1-45ED-8105-6B2ECA496B12}" destId="{D7CECC4D-FB35-4414-8E5C-EBF6DC95EF2C}" srcOrd="0" destOrd="0" presId="urn:microsoft.com/office/officeart/2005/8/layout/hierarchy1"/>
    <dgm:cxn modelId="{2B449645-ABC0-4F2B-9EF3-96B91AD38423}" type="presParOf" srcId="{D7CECC4D-FB35-4414-8E5C-EBF6DC95EF2C}" destId="{D871AE2E-E9CE-436F-A428-83AC1AAA0F05}" srcOrd="0" destOrd="0" presId="urn:microsoft.com/office/officeart/2005/8/layout/hierarchy1"/>
    <dgm:cxn modelId="{126E84C6-10B9-4AB2-B195-D55F647A8E21}" type="presParOf" srcId="{D871AE2E-E9CE-436F-A428-83AC1AAA0F05}" destId="{624B4AC9-562E-445F-B152-4B7EB1AC2185}" srcOrd="0" destOrd="0" presId="urn:microsoft.com/office/officeart/2005/8/layout/hierarchy1"/>
    <dgm:cxn modelId="{D9E47117-E315-454C-93C1-AA601CA646E8}" type="presParOf" srcId="{D871AE2E-E9CE-436F-A428-83AC1AAA0F05}" destId="{C5894C75-D2BA-463D-A6F2-08B3AAC036C6}" srcOrd="1" destOrd="0" presId="urn:microsoft.com/office/officeart/2005/8/layout/hierarchy1"/>
    <dgm:cxn modelId="{95628E58-C904-4921-9793-AF8539CD0167}" type="presParOf" srcId="{D7CECC4D-FB35-4414-8E5C-EBF6DC95EF2C}" destId="{676D23A9-8818-4DE5-88C5-17109433750F}" srcOrd="1" destOrd="0" presId="urn:microsoft.com/office/officeart/2005/8/layout/hierarchy1"/>
    <dgm:cxn modelId="{E72A38BB-8F0B-404B-BB1B-8F5CB08A8E40}" type="presParOf" srcId="{676D23A9-8818-4DE5-88C5-17109433750F}" destId="{0CAB6F3A-3CC8-4CC8-8C3A-53CEC45C0637}" srcOrd="0" destOrd="0" presId="urn:microsoft.com/office/officeart/2005/8/layout/hierarchy1"/>
    <dgm:cxn modelId="{C9D7875B-5BC7-40EA-8AA9-BF40CE4B1E22}" type="presParOf" srcId="{676D23A9-8818-4DE5-88C5-17109433750F}" destId="{508223A8-2DC2-48A2-824C-ED6AFF4F1A4A}" srcOrd="1" destOrd="0" presId="urn:microsoft.com/office/officeart/2005/8/layout/hierarchy1"/>
    <dgm:cxn modelId="{8E5F55D0-EEA9-4FB0-8977-834858959AB7}" type="presParOf" srcId="{508223A8-2DC2-48A2-824C-ED6AFF4F1A4A}" destId="{9D53CC7A-5B7E-442F-841A-F4AF3EF2967D}" srcOrd="0" destOrd="0" presId="urn:microsoft.com/office/officeart/2005/8/layout/hierarchy1"/>
    <dgm:cxn modelId="{C7FA4889-6309-46D1-9878-958D34D9686C}" type="presParOf" srcId="{9D53CC7A-5B7E-442F-841A-F4AF3EF2967D}" destId="{94F0C3A1-8EDF-4029-8CA0-A8BAF2B24E24}" srcOrd="0" destOrd="0" presId="urn:microsoft.com/office/officeart/2005/8/layout/hierarchy1"/>
    <dgm:cxn modelId="{2832E3AA-29F3-484F-9274-FEBA8EF742FA}" type="presParOf" srcId="{9D53CC7A-5B7E-442F-841A-F4AF3EF2967D}" destId="{0B3E8104-B955-46F1-B0C4-D173FC212A07}" srcOrd="1" destOrd="0" presId="urn:microsoft.com/office/officeart/2005/8/layout/hierarchy1"/>
    <dgm:cxn modelId="{3E09541E-8EC4-4CDD-BDF7-70CDD5B5B4CE}" type="presParOf" srcId="{508223A8-2DC2-48A2-824C-ED6AFF4F1A4A}" destId="{F3C3DE24-5140-4C04-95B0-72C55C21E10B}" srcOrd="1" destOrd="0" presId="urn:microsoft.com/office/officeart/2005/8/layout/hierarchy1"/>
    <dgm:cxn modelId="{B542D5AB-9E2E-4E3E-88A9-9B9E7C50726F}" type="presParOf" srcId="{F3C3DE24-5140-4C04-95B0-72C55C21E10B}" destId="{F1BBD1B1-C52A-4B00-A2D8-6BA2374ED860}" srcOrd="0" destOrd="0" presId="urn:microsoft.com/office/officeart/2005/8/layout/hierarchy1"/>
    <dgm:cxn modelId="{2845E22B-E3D5-4235-818F-B43A5FB5EA85}" type="presParOf" srcId="{F3C3DE24-5140-4C04-95B0-72C55C21E10B}" destId="{2072A58E-CCD9-4387-B809-9BB1A4CE616F}" srcOrd="1" destOrd="0" presId="urn:microsoft.com/office/officeart/2005/8/layout/hierarchy1"/>
    <dgm:cxn modelId="{C3619E5D-3B8F-47FC-B1DF-053E2634DD43}" type="presParOf" srcId="{2072A58E-CCD9-4387-B809-9BB1A4CE616F}" destId="{F5C64BD8-C42A-49F2-B900-4ECAB2F69A19}" srcOrd="0" destOrd="0" presId="urn:microsoft.com/office/officeart/2005/8/layout/hierarchy1"/>
    <dgm:cxn modelId="{F7B8F38D-AD0E-4D29-9902-10D6AD3F9151}" type="presParOf" srcId="{F5C64BD8-C42A-49F2-B900-4ECAB2F69A19}" destId="{3E6D0235-1F76-4298-A4B6-BAC8F8AA6534}" srcOrd="0" destOrd="0" presId="urn:microsoft.com/office/officeart/2005/8/layout/hierarchy1"/>
    <dgm:cxn modelId="{1DF9F523-AA53-4DAB-92D7-F7D4FD711659}" type="presParOf" srcId="{F5C64BD8-C42A-49F2-B900-4ECAB2F69A19}" destId="{6A2360C8-CE8E-4FD1-8211-19529C91C87E}" srcOrd="1" destOrd="0" presId="urn:microsoft.com/office/officeart/2005/8/layout/hierarchy1"/>
    <dgm:cxn modelId="{5BE991B2-AFCD-4951-A6AD-D68F81E62F8F}" type="presParOf" srcId="{2072A58E-CCD9-4387-B809-9BB1A4CE616F}" destId="{CE7AE101-F8B9-44B3-9787-A308C84C73DF}" srcOrd="1" destOrd="0" presId="urn:microsoft.com/office/officeart/2005/8/layout/hierarchy1"/>
    <dgm:cxn modelId="{84F0B516-A72C-4671-9341-73DB58A2765B}" type="presParOf" srcId="{F3C3DE24-5140-4C04-95B0-72C55C21E10B}" destId="{AEA8E570-FC40-481D-82DA-40B4022D61A5}" srcOrd="2" destOrd="0" presId="urn:microsoft.com/office/officeart/2005/8/layout/hierarchy1"/>
    <dgm:cxn modelId="{16474ABE-9A11-4A6D-8AC5-CA22AB830105}" type="presParOf" srcId="{F3C3DE24-5140-4C04-95B0-72C55C21E10B}" destId="{3937BCD6-DC48-453C-96DF-A39DECD4F1AB}" srcOrd="3" destOrd="0" presId="urn:microsoft.com/office/officeart/2005/8/layout/hierarchy1"/>
    <dgm:cxn modelId="{5B2F5FFC-C5D3-4034-90F2-2C02BD72DEB6}" type="presParOf" srcId="{3937BCD6-DC48-453C-96DF-A39DECD4F1AB}" destId="{A5F714E2-CA09-4CAE-BEBA-A870DFFF5742}" srcOrd="0" destOrd="0" presId="urn:microsoft.com/office/officeart/2005/8/layout/hierarchy1"/>
    <dgm:cxn modelId="{99D3E1F3-8DEA-4450-88D7-227E6C60FA4C}" type="presParOf" srcId="{A5F714E2-CA09-4CAE-BEBA-A870DFFF5742}" destId="{032FB2F1-53F0-4615-82CA-67568266D80D}" srcOrd="0" destOrd="0" presId="urn:microsoft.com/office/officeart/2005/8/layout/hierarchy1"/>
    <dgm:cxn modelId="{54228D54-B388-47E9-9035-62A86BD0C9B1}" type="presParOf" srcId="{A5F714E2-CA09-4CAE-BEBA-A870DFFF5742}" destId="{9F8FB842-CC80-4B9A-85F5-34737BDE15EB}" srcOrd="1" destOrd="0" presId="urn:microsoft.com/office/officeart/2005/8/layout/hierarchy1"/>
    <dgm:cxn modelId="{6300AB88-CD8F-42F5-9D5D-7B6D1E6BD505}" type="presParOf" srcId="{3937BCD6-DC48-453C-96DF-A39DECD4F1AB}" destId="{DDE53025-30CE-486E-AE44-5A68B206539F}" srcOrd="1" destOrd="0" presId="urn:microsoft.com/office/officeart/2005/8/layout/hierarchy1"/>
    <dgm:cxn modelId="{9C34DFE2-DDA1-4453-868D-1705901C1D7A}" type="presParOf" srcId="{F3C3DE24-5140-4C04-95B0-72C55C21E10B}" destId="{20B92E38-A1BD-410C-BCA3-6B0DDA8ED9A4}" srcOrd="4" destOrd="0" presId="urn:microsoft.com/office/officeart/2005/8/layout/hierarchy1"/>
    <dgm:cxn modelId="{BB0C3014-1DA7-4008-9DA8-9422675E9CDC}" type="presParOf" srcId="{F3C3DE24-5140-4C04-95B0-72C55C21E10B}" destId="{29195BA7-B55B-404F-BDA5-1EB085DFDEC5}" srcOrd="5" destOrd="0" presId="urn:microsoft.com/office/officeart/2005/8/layout/hierarchy1"/>
    <dgm:cxn modelId="{6095F80A-A51A-473F-AA4A-C46127373305}" type="presParOf" srcId="{29195BA7-B55B-404F-BDA5-1EB085DFDEC5}" destId="{EE76DDD3-C8E1-4380-BE97-22C89CD3DCA1}" srcOrd="0" destOrd="0" presId="urn:microsoft.com/office/officeart/2005/8/layout/hierarchy1"/>
    <dgm:cxn modelId="{E50F183B-629F-423D-BF58-1D16939E640E}" type="presParOf" srcId="{EE76DDD3-C8E1-4380-BE97-22C89CD3DCA1}" destId="{8E43612B-1364-4DDF-A2B2-19F0111B7F65}" srcOrd="0" destOrd="0" presId="urn:microsoft.com/office/officeart/2005/8/layout/hierarchy1"/>
    <dgm:cxn modelId="{88D1C654-100B-4A13-80E6-88D9578A5204}" type="presParOf" srcId="{EE76DDD3-C8E1-4380-BE97-22C89CD3DCA1}" destId="{4298436A-F88D-4742-ACEF-E3490EC5F3B4}" srcOrd="1" destOrd="0" presId="urn:microsoft.com/office/officeart/2005/8/layout/hierarchy1"/>
    <dgm:cxn modelId="{B20B81F2-B71B-4791-B2D8-B045F90A37C8}" type="presParOf" srcId="{29195BA7-B55B-404F-BDA5-1EB085DFDEC5}" destId="{67EF69FF-0B23-4A87-B775-EF7EE8031815}" srcOrd="1" destOrd="0" presId="urn:microsoft.com/office/officeart/2005/8/layout/hierarchy1"/>
    <dgm:cxn modelId="{85EC3C2D-5C60-403E-98EB-2AFE7EFAD1C2}" type="presParOf" srcId="{676D23A9-8818-4DE5-88C5-17109433750F}" destId="{81FF79AA-04D9-4150-8877-6516E8304C60}" srcOrd="2" destOrd="0" presId="urn:microsoft.com/office/officeart/2005/8/layout/hierarchy1"/>
    <dgm:cxn modelId="{F64F8056-28E1-4E40-9B8D-639A40939A2D}" type="presParOf" srcId="{676D23A9-8818-4DE5-88C5-17109433750F}" destId="{7C3CDA23-90B1-466F-9418-5AA8427554C9}" srcOrd="3" destOrd="0" presId="urn:microsoft.com/office/officeart/2005/8/layout/hierarchy1"/>
    <dgm:cxn modelId="{A4764D38-F81B-471A-B996-C741C60E5ED0}" type="presParOf" srcId="{7C3CDA23-90B1-466F-9418-5AA8427554C9}" destId="{E577FCB6-29E2-4C40-82C0-2651D2A47DE4}" srcOrd="0" destOrd="0" presId="urn:microsoft.com/office/officeart/2005/8/layout/hierarchy1"/>
    <dgm:cxn modelId="{74BC02FA-DABF-41CA-8A1B-B0251AB654A3}" type="presParOf" srcId="{E577FCB6-29E2-4C40-82C0-2651D2A47DE4}" destId="{6E55FF0B-6265-4458-952C-A49F98FBDD1F}" srcOrd="0" destOrd="0" presId="urn:microsoft.com/office/officeart/2005/8/layout/hierarchy1"/>
    <dgm:cxn modelId="{2C691653-E577-4F41-8247-68554DBBB2B7}" type="presParOf" srcId="{E577FCB6-29E2-4C40-82C0-2651D2A47DE4}" destId="{37E18402-9982-4EDD-8F05-CBD9EB25E147}" srcOrd="1" destOrd="0" presId="urn:microsoft.com/office/officeart/2005/8/layout/hierarchy1"/>
    <dgm:cxn modelId="{04D83A5F-055C-4F96-AFC6-BCE7C3B5F34F}" type="presParOf" srcId="{7C3CDA23-90B1-466F-9418-5AA8427554C9}" destId="{256D8FB3-FA01-4288-B8B8-422B804DBC60}" srcOrd="1" destOrd="0" presId="urn:microsoft.com/office/officeart/2005/8/layout/hierarchy1"/>
    <dgm:cxn modelId="{95B8C9B7-FD43-45C4-A6E3-F1429F1E2149}" type="presParOf" srcId="{256D8FB3-FA01-4288-B8B8-422B804DBC60}" destId="{1D5ADAAC-4800-4148-A2F0-89C1808331FE}" srcOrd="0" destOrd="0" presId="urn:microsoft.com/office/officeart/2005/8/layout/hierarchy1"/>
    <dgm:cxn modelId="{E1DAA376-03D6-4F1F-94D0-7F1D3312BF7A}" type="presParOf" srcId="{256D8FB3-FA01-4288-B8B8-422B804DBC60}" destId="{A246CAAF-2820-454F-8805-52BDE4256004}" srcOrd="1" destOrd="0" presId="urn:microsoft.com/office/officeart/2005/8/layout/hierarchy1"/>
    <dgm:cxn modelId="{461BA851-16C1-475F-83EF-BB64E0BFF620}" type="presParOf" srcId="{A246CAAF-2820-454F-8805-52BDE4256004}" destId="{4DE2351E-F0CA-49E0-9596-229F7E7DDCB3}" srcOrd="0" destOrd="0" presId="urn:microsoft.com/office/officeart/2005/8/layout/hierarchy1"/>
    <dgm:cxn modelId="{E408ED7B-B20A-46CC-B069-80D209592F92}" type="presParOf" srcId="{4DE2351E-F0CA-49E0-9596-229F7E7DDCB3}" destId="{0DA36748-2CFD-4901-BE4A-60E73BD879BA}" srcOrd="0" destOrd="0" presId="urn:microsoft.com/office/officeart/2005/8/layout/hierarchy1"/>
    <dgm:cxn modelId="{654350BB-83E9-4694-8ACC-DF6A9E99A726}" type="presParOf" srcId="{4DE2351E-F0CA-49E0-9596-229F7E7DDCB3}" destId="{8B58B5D7-71B2-48B3-B45F-44BF68486A84}" srcOrd="1" destOrd="0" presId="urn:microsoft.com/office/officeart/2005/8/layout/hierarchy1"/>
    <dgm:cxn modelId="{A1816062-0187-4919-AA4C-B239E6474403}" type="presParOf" srcId="{A246CAAF-2820-454F-8805-52BDE4256004}" destId="{C9319468-0F31-4239-90E0-6F15AF4092AC}" srcOrd="1" destOrd="0" presId="urn:microsoft.com/office/officeart/2005/8/layout/hierarchy1"/>
    <dgm:cxn modelId="{3F2D3FF1-D7EE-4029-9AAD-80FB7D2D9C5E}" type="presParOf" srcId="{256D8FB3-FA01-4288-B8B8-422B804DBC60}" destId="{0B10808B-DD63-46A5-ABE4-091D73939538}" srcOrd="2" destOrd="0" presId="urn:microsoft.com/office/officeart/2005/8/layout/hierarchy1"/>
    <dgm:cxn modelId="{CF1314FE-7D59-44F7-9239-3A332899D798}" type="presParOf" srcId="{256D8FB3-FA01-4288-B8B8-422B804DBC60}" destId="{775B501D-D82F-4E2E-B354-567BD17D6A2B}" srcOrd="3" destOrd="0" presId="urn:microsoft.com/office/officeart/2005/8/layout/hierarchy1"/>
    <dgm:cxn modelId="{7C26787D-AE46-4076-AC02-4F1B2FCA33CD}" type="presParOf" srcId="{775B501D-D82F-4E2E-B354-567BD17D6A2B}" destId="{DEEE7791-AD5C-4308-96C0-79C91C76B54E}" srcOrd="0" destOrd="0" presId="urn:microsoft.com/office/officeart/2005/8/layout/hierarchy1"/>
    <dgm:cxn modelId="{F3791D8F-FFF2-456D-9F63-AD9BAEE0EC14}" type="presParOf" srcId="{DEEE7791-AD5C-4308-96C0-79C91C76B54E}" destId="{880E9C8A-8135-4C34-B9D2-504CBBE5451B}" srcOrd="0" destOrd="0" presId="urn:microsoft.com/office/officeart/2005/8/layout/hierarchy1"/>
    <dgm:cxn modelId="{29112366-0FD4-46C0-ACCA-774AD5F940D6}" type="presParOf" srcId="{DEEE7791-AD5C-4308-96C0-79C91C76B54E}" destId="{F5A95C36-7271-45C3-BDEA-4BA027D63BBF}" srcOrd="1" destOrd="0" presId="urn:microsoft.com/office/officeart/2005/8/layout/hierarchy1"/>
    <dgm:cxn modelId="{4FA75E6A-796A-495B-B77E-B7336B05744E}" type="presParOf" srcId="{775B501D-D82F-4E2E-B354-567BD17D6A2B}" destId="{39390403-949D-4426-B54C-A55F05E4D299}" srcOrd="1" destOrd="0" presId="urn:microsoft.com/office/officeart/2005/8/layout/hierarchy1"/>
    <dgm:cxn modelId="{426421D8-97FA-4732-9B73-3744760217DD}" type="presParOf" srcId="{256D8FB3-FA01-4288-B8B8-422B804DBC60}" destId="{D14DA83A-47E0-4F4C-A3BA-4ABB87567C4A}" srcOrd="4" destOrd="0" presId="urn:microsoft.com/office/officeart/2005/8/layout/hierarchy1"/>
    <dgm:cxn modelId="{6A216705-80ED-446B-AD0B-E104465EC0BE}" type="presParOf" srcId="{256D8FB3-FA01-4288-B8B8-422B804DBC60}" destId="{89D32985-EB22-4822-89C8-B52705E90BF8}" srcOrd="5" destOrd="0" presId="urn:microsoft.com/office/officeart/2005/8/layout/hierarchy1"/>
    <dgm:cxn modelId="{8F9601C0-4AF5-4A5F-B749-BAF16233CB70}" type="presParOf" srcId="{89D32985-EB22-4822-89C8-B52705E90BF8}" destId="{6C2603C6-FEB1-4719-9141-A48298345DA0}" srcOrd="0" destOrd="0" presId="urn:microsoft.com/office/officeart/2005/8/layout/hierarchy1"/>
    <dgm:cxn modelId="{36CFDFF2-4806-428F-99C7-08A15DE8AE41}" type="presParOf" srcId="{6C2603C6-FEB1-4719-9141-A48298345DA0}" destId="{6F146B0F-398A-43D9-9B0D-9B7D244B6C2B}" srcOrd="0" destOrd="0" presId="urn:microsoft.com/office/officeart/2005/8/layout/hierarchy1"/>
    <dgm:cxn modelId="{73868F30-9312-44DC-A424-100EFF29CC03}" type="presParOf" srcId="{6C2603C6-FEB1-4719-9141-A48298345DA0}" destId="{CA94DF45-BC97-42A5-BE37-4ED5CB3D132C}" srcOrd="1" destOrd="0" presId="urn:microsoft.com/office/officeart/2005/8/layout/hierarchy1"/>
    <dgm:cxn modelId="{900A9806-EDFA-4347-92C1-99FE2B527BC4}" type="presParOf" srcId="{89D32985-EB22-4822-89C8-B52705E90BF8}" destId="{0B34944B-BF28-4CBC-969F-B871BD6C666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735BFA2-2A5D-4AC1-A885-D72243BF6E2C}"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IL"/>
        </a:p>
      </dgm:t>
    </dgm:pt>
    <dgm:pt modelId="{B2280584-29C5-41D4-B6D2-6F3B56910FFF}">
      <dgm:prSet phldrT="[Text]"/>
      <dgm:spPr/>
      <dgm:t>
        <a:bodyPr/>
        <a:lstStyle/>
        <a:p>
          <a:r>
            <a:rPr lang="he-IL" dirty="0"/>
            <a:t>קידושין</a:t>
          </a:r>
          <a:endParaRPr lang="en-IL" dirty="0"/>
        </a:p>
      </dgm:t>
    </dgm:pt>
    <dgm:pt modelId="{9CB70EDC-BA0E-486B-AF7E-206B95470030}" type="parTrans" cxnId="{B9AAEA2C-54B1-4F32-81C6-B48956CD00B1}">
      <dgm:prSet/>
      <dgm:spPr/>
      <dgm:t>
        <a:bodyPr/>
        <a:lstStyle/>
        <a:p>
          <a:endParaRPr lang="en-IL"/>
        </a:p>
      </dgm:t>
    </dgm:pt>
    <dgm:pt modelId="{8364B15E-7E4C-4EAA-A437-7117850AD8AC}" type="sibTrans" cxnId="{B9AAEA2C-54B1-4F32-81C6-B48956CD00B1}">
      <dgm:prSet/>
      <dgm:spPr/>
      <dgm:t>
        <a:bodyPr/>
        <a:lstStyle/>
        <a:p>
          <a:endParaRPr lang="en-IL"/>
        </a:p>
      </dgm:t>
    </dgm:pt>
    <dgm:pt modelId="{9CE5B6EA-80B6-41A3-8CDB-AC3BEB2A9275}">
      <dgm:prSet phldrT="[Text]"/>
      <dgm:spPr/>
      <dgm:t>
        <a:bodyPr/>
        <a:lstStyle/>
        <a:p>
          <a:r>
            <a:rPr lang="en-US" dirty="0"/>
            <a:t>Everything is Assur</a:t>
          </a:r>
          <a:endParaRPr lang="en-IL" dirty="0"/>
        </a:p>
      </dgm:t>
    </dgm:pt>
    <dgm:pt modelId="{6465BEBB-B894-49C3-B113-C410D8F3ADA1}" type="parTrans" cxnId="{FFF69BE5-0A95-4287-8BD3-DA14BE1F9A5D}">
      <dgm:prSet/>
      <dgm:spPr/>
      <dgm:t>
        <a:bodyPr/>
        <a:lstStyle/>
        <a:p>
          <a:endParaRPr lang="en-IL"/>
        </a:p>
      </dgm:t>
    </dgm:pt>
    <dgm:pt modelId="{8F509BD4-DAF4-4BDF-A733-78EBBFDCA3A0}" type="sibTrans" cxnId="{FFF69BE5-0A95-4287-8BD3-DA14BE1F9A5D}">
      <dgm:prSet/>
      <dgm:spPr/>
      <dgm:t>
        <a:bodyPr/>
        <a:lstStyle/>
        <a:p>
          <a:endParaRPr lang="en-IL"/>
        </a:p>
      </dgm:t>
    </dgm:pt>
    <dgm:pt modelId="{68847F62-6F01-4DB5-92ED-D6FF488FFF0E}">
      <dgm:prSet phldrT="[Text]"/>
      <dgm:spPr/>
      <dgm:t>
        <a:bodyPr/>
        <a:lstStyle/>
        <a:p>
          <a:r>
            <a:rPr lang="he-IL" dirty="0"/>
            <a:t>איסור לכל העולם</a:t>
          </a:r>
          <a:endParaRPr lang="en-IL" dirty="0"/>
        </a:p>
      </dgm:t>
    </dgm:pt>
    <dgm:pt modelId="{442148B3-833B-497E-9498-FE59D0DF352D}" type="parTrans" cxnId="{AD545D26-0B7F-4CC8-97B4-1C77FDAC1678}">
      <dgm:prSet/>
      <dgm:spPr/>
      <dgm:t>
        <a:bodyPr/>
        <a:lstStyle/>
        <a:p>
          <a:endParaRPr lang="en-IL"/>
        </a:p>
      </dgm:t>
    </dgm:pt>
    <dgm:pt modelId="{BDB769E8-B79D-402A-976D-00171CC9F394}" type="sibTrans" cxnId="{AD545D26-0B7F-4CC8-97B4-1C77FDAC1678}">
      <dgm:prSet/>
      <dgm:spPr/>
      <dgm:t>
        <a:bodyPr/>
        <a:lstStyle/>
        <a:p>
          <a:endParaRPr lang="en-IL"/>
        </a:p>
      </dgm:t>
    </dgm:pt>
    <dgm:pt modelId="{F4B284D5-CC7F-483B-9698-4F65BFC01625}">
      <dgm:prSet phldrT="[Text]"/>
      <dgm:spPr/>
      <dgm:t>
        <a:bodyPr/>
        <a:lstStyle/>
        <a:p>
          <a:r>
            <a:rPr lang="he-IL" dirty="0"/>
            <a:t>איסור </a:t>
          </a:r>
          <a:r>
            <a:rPr lang="he-IL" b="1" u="sng" dirty="0"/>
            <a:t>לבעל</a:t>
          </a:r>
          <a:endParaRPr lang="en-IL" b="1" u="sng" dirty="0"/>
        </a:p>
      </dgm:t>
    </dgm:pt>
    <dgm:pt modelId="{AAC54573-4308-430B-B947-62543355FEDC}" type="parTrans" cxnId="{9E53761A-0FC4-4235-9C8F-66069283A537}">
      <dgm:prSet/>
      <dgm:spPr/>
      <dgm:t>
        <a:bodyPr/>
        <a:lstStyle/>
        <a:p>
          <a:endParaRPr lang="en-IL"/>
        </a:p>
      </dgm:t>
    </dgm:pt>
    <dgm:pt modelId="{A0D9B370-C868-487D-A8FA-C24B951150D3}" type="sibTrans" cxnId="{9E53761A-0FC4-4235-9C8F-66069283A537}">
      <dgm:prSet/>
      <dgm:spPr/>
      <dgm:t>
        <a:bodyPr/>
        <a:lstStyle/>
        <a:p>
          <a:endParaRPr lang="en-IL"/>
        </a:p>
      </dgm:t>
    </dgm:pt>
    <dgm:pt modelId="{03177DD2-6552-4AE3-B277-46083B1E0E2F}">
      <dgm:prSet phldrT="[Text]"/>
      <dgm:spPr/>
      <dgm:t>
        <a:bodyPr/>
        <a:lstStyle/>
        <a:p>
          <a:r>
            <a:rPr lang="he-IL" dirty="0"/>
            <a:t>אוסר</a:t>
          </a:r>
          <a:endParaRPr lang="en-IL" dirty="0"/>
        </a:p>
      </dgm:t>
    </dgm:pt>
    <dgm:pt modelId="{5C517646-86E9-4B0E-A364-A4C0097EAA3A}" type="parTrans" cxnId="{20E8F84F-C643-426D-99AD-ABAD158285E6}">
      <dgm:prSet/>
      <dgm:spPr/>
      <dgm:t>
        <a:bodyPr/>
        <a:lstStyle/>
        <a:p>
          <a:endParaRPr lang="en-IL"/>
        </a:p>
      </dgm:t>
    </dgm:pt>
    <dgm:pt modelId="{F2688BEA-F426-4697-BB10-73E73FAB19F1}" type="sibTrans" cxnId="{20E8F84F-C643-426D-99AD-ABAD158285E6}">
      <dgm:prSet/>
      <dgm:spPr/>
      <dgm:t>
        <a:bodyPr/>
        <a:lstStyle/>
        <a:p>
          <a:endParaRPr lang="en-IL"/>
        </a:p>
      </dgm:t>
    </dgm:pt>
    <dgm:pt modelId="{56378388-987F-40D9-9867-AB184D417647}" type="pres">
      <dgm:prSet presAssocID="{D735BFA2-2A5D-4AC1-A885-D72243BF6E2C}" presName="theList" presStyleCnt="0">
        <dgm:presLayoutVars>
          <dgm:dir val="rev"/>
          <dgm:animLvl val="lvl"/>
          <dgm:resizeHandles val="exact"/>
        </dgm:presLayoutVars>
      </dgm:prSet>
      <dgm:spPr/>
    </dgm:pt>
    <dgm:pt modelId="{2F4A08F8-5D77-4C68-ABE8-693AF2588026}" type="pres">
      <dgm:prSet presAssocID="{B2280584-29C5-41D4-B6D2-6F3B56910FFF}" presName="compNode" presStyleCnt="0"/>
      <dgm:spPr/>
    </dgm:pt>
    <dgm:pt modelId="{6F36D443-A045-4138-BF97-93F14CDE2215}" type="pres">
      <dgm:prSet presAssocID="{B2280584-29C5-41D4-B6D2-6F3B56910FFF}" presName="noGeometry" presStyleCnt="0"/>
      <dgm:spPr/>
    </dgm:pt>
    <dgm:pt modelId="{EDA0DB79-3C0B-4FB9-B98A-CAB50D653644}" type="pres">
      <dgm:prSet presAssocID="{B2280584-29C5-41D4-B6D2-6F3B56910FFF}" presName="childTextVisible" presStyleLbl="bgAccFollowNode1" presStyleIdx="0" presStyleCnt="2">
        <dgm:presLayoutVars>
          <dgm:bulletEnabled val="1"/>
        </dgm:presLayoutVars>
      </dgm:prSet>
      <dgm:spPr/>
    </dgm:pt>
    <dgm:pt modelId="{DCD7FC48-9BC9-41AF-9C2E-6B4B6ADC37E6}" type="pres">
      <dgm:prSet presAssocID="{B2280584-29C5-41D4-B6D2-6F3B56910FFF}" presName="childTextHidden" presStyleLbl="bgAccFollowNode1" presStyleIdx="0" presStyleCnt="2"/>
      <dgm:spPr/>
    </dgm:pt>
    <dgm:pt modelId="{1371CCBA-DC4B-4D2C-81FE-246C26DE77EB}" type="pres">
      <dgm:prSet presAssocID="{B2280584-29C5-41D4-B6D2-6F3B56910FFF}" presName="parentText" presStyleLbl="node1" presStyleIdx="0" presStyleCnt="2">
        <dgm:presLayoutVars>
          <dgm:chMax val="1"/>
          <dgm:bulletEnabled val="1"/>
        </dgm:presLayoutVars>
      </dgm:prSet>
      <dgm:spPr/>
    </dgm:pt>
    <dgm:pt modelId="{96C37B3F-B613-43F2-BB68-A7AA783336A4}" type="pres">
      <dgm:prSet presAssocID="{B2280584-29C5-41D4-B6D2-6F3B56910FFF}" presName="aSpace" presStyleCnt="0"/>
      <dgm:spPr/>
    </dgm:pt>
    <dgm:pt modelId="{CBA7B558-15FC-4735-A04B-432F2179B42B}" type="pres">
      <dgm:prSet presAssocID="{9CE5B6EA-80B6-41A3-8CDB-AC3BEB2A9275}" presName="compNode" presStyleCnt="0"/>
      <dgm:spPr/>
    </dgm:pt>
    <dgm:pt modelId="{9998F688-832E-4180-A3AC-1D9D9D6B3447}" type="pres">
      <dgm:prSet presAssocID="{9CE5B6EA-80B6-41A3-8CDB-AC3BEB2A9275}" presName="noGeometry" presStyleCnt="0"/>
      <dgm:spPr/>
    </dgm:pt>
    <dgm:pt modelId="{D0599CD4-8C0F-4E38-8177-545C5E124C9B}" type="pres">
      <dgm:prSet presAssocID="{9CE5B6EA-80B6-41A3-8CDB-AC3BEB2A9275}" presName="childTextVisible" presStyleLbl="bgAccFollowNode1" presStyleIdx="1" presStyleCnt="2">
        <dgm:presLayoutVars>
          <dgm:bulletEnabled val="1"/>
        </dgm:presLayoutVars>
      </dgm:prSet>
      <dgm:spPr/>
    </dgm:pt>
    <dgm:pt modelId="{887A9469-7C96-4DD1-8ECF-98C3B8B5FFDD}" type="pres">
      <dgm:prSet presAssocID="{9CE5B6EA-80B6-41A3-8CDB-AC3BEB2A9275}" presName="childTextHidden" presStyleLbl="bgAccFollowNode1" presStyleIdx="1" presStyleCnt="2"/>
      <dgm:spPr/>
    </dgm:pt>
    <dgm:pt modelId="{36DE3827-7EE1-4333-8225-22CA2EA4AC04}" type="pres">
      <dgm:prSet presAssocID="{9CE5B6EA-80B6-41A3-8CDB-AC3BEB2A9275}" presName="parentText" presStyleLbl="node1" presStyleIdx="1" presStyleCnt="2">
        <dgm:presLayoutVars>
          <dgm:chMax val="1"/>
          <dgm:bulletEnabled val="1"/>
        </dgm:presLayoutVars>
      </dgm:prSet>
      <dgm:spPr/>
    </dgm:pt>
  </dgm:ptLst>
  <dgm:cxnLst>
    <dgm:cxn modelId="{9E53761A-0FC4-4235-9C8F-66069283A537}" srcId="{9CE5B6EA-80B6-41A3-8CDB-AC3BEB2A9275}" destId="{F4B284D5-CC7F-483B-9698-4F65BFC01625}" srcOrd="1" destOrd="0" parTransId="{AAC54573-4308-430B-B947-62543355FEDC}" sibTransId="{A0D9B370-C868-487D-A8FA-C24B951150D3}"/>
    <dgm:cxn modelId="{AD545D26-0B7F-4CC8-97B4-1C77FDAC1678}" srcId="{9CE5B6EA-80B6-41A3-8CDB-AC3BEB2A9275}" destId="{68847F62-6F01-4DB5-92ED-D6FF488FFF0E}" srcOrd="0" destOrd="0" parTransId="{442148B3-833B-497E-9498-FE59D0DF352D}" sibTransId="{BDB769E8-B79D-402A-976D-00171CC9F394}"/>
    <dgm:cxn modelId="{B9AAEA2C-54B1-4F32-81C6-B48956CD00B1}" srcId="{D735BFA2-2A5D-4AC1-A885-D72243BF6E2C}" destId="{B2280584-29C5-41D4-B6D2-6F3B56910FFF}" srcOrd="0" destOrd="0" parTransId="{9CB70EDC-BA0E-486B-AF7E-206B95470030}" sibTransId="{8364B15E-7E4C-4EAA-A437-7117850AD8AC}"/>
    <dgm:cxn modelId="{19542E39-21DF-4C95-9968-CA4709EB84C9}" type="presOf" srcId="{03177DD2-6552-4AE3-B277-46083B1E0E2F}" destId="{DCD7FC48-9BC9-41AF-9C2E-6B4B6ADC37E6}" srcOrd="1" destOrd="0" presId="urn:microsoft.com/office/officeart/2005/8/layout/hProcess6"/>
    <dgm:cxn modelId="{871D3040-0A41-4420-91B0-DFA6E470DC87}" type="presOf" srcId="{F4B284D5-CC7F-483B-9698-4F65BFC01625}" destId="{887A9469-7C96-4DD1-8ECF-98C3B8B5FFDD}" srcOrd="1" destOrd="1" presId="urn:microsoft.com/office/officeart/2005/8/layout/hProcess6"/>
    <dgm:cxn modelId="{D46D9D67-C688-4184-9813-24FEFD75B064}" type="presOf" srcId="{9CE5B6EA-80B6-41A3-8CDB-AC3BEB2A9275}" destId="{36DE3827-7EE1-4333-8225-22CA2EA4AC04}" srcOrd="0" destOrd="0" presId="urn:microsoft.com/office/officeart/2005/8/layout/hProcess6"/>
    <dgm:cxn modelId="{9C2FD069-9187-43E2-96C3-52B74DD18589}" type="presOf" srcId="{F4B284D5-CC7F-483B-9698-4F65BFC01625}" destId="{D0599CD4-8C0F-4E38-8177-545C5E124C9B}" srcOrd="0" destOrd="1" presId="urn:microsoft.com/office/officeart/2005/8/layout/hProcess6"/>
    <dgm:cxn modelId="{20E8F84F-C643-426D-99AD-ABAD158285E6}" srcId="{B2280584-29C5-41D4-B6D2-6F3B56910FFF}" destId="{03177DD2-6552-4AE3-B277-46083B1E0E2F}" srcOrd="0" destOrd="0" parTransId="{5C517646-86E9-4B0E-A364-A4C0097EAA3A}" sibTransId="{F2688BEA-F426-4697-BB10-73E73FAB19F1}"/>
    <dgm:cxn modelId="{2448CDA8-204C-48A0-BECF-99C813244BEA}" type="presOf" srcId="{B2280584-29C5-41D4-B6D2-6F3B56910FFF}" destId="{1371CCBA-DC4B-4D2C-81FE-246C26DE77EB}" srcOrd="0" destOrd="0" presId="urn:microsoft.com/office/officeart/2005/8/layout/hProcess6"/>
    <dgm:cxn modelId="{83DC56C3-634E-4950-9A1E-0B0F8D822DAF}" type="presOf" srcId="{68847F62-6F01-4DB5-92ED-D6FF488FFF0E}" destId="{D0599CD4-8C0F-4E38-8177-545C5E124C9B}" srcOrd="0" destOrd="0" presId="urn:microsoft.com/office/officeart/2005/8/layout/hProcess6"/>
    <dgm:cxn modelId="{1AEA74CE-A01B-42D5-B94A-911BFAE17B02}" type="presOf" srcId="{68847F62-6F01-4DB5-92ED-D6FF488FFF0E}" destId="{887A9469-7C96-4DD1-8ECF-98C3B8B5FFDD}" srcOrd="1" destOrd="0" presId="urn:microsoft.com/office/officeart/2005/8/layout/hProcess6"/>
    <dgm:cxn modelId="{FFF69BE5-0A95-4287-8BD3-DA14BE1F9A5D}" srcId="{D735BFA2-2A5D-4AC1-A885-D72243BF6E2C}" destId="{9CE5B6EA-80B6-41A3-8CDB-AC3BEB2A9275}" srcOrd="1" destOrd="0" parTransId="{6465BEBB-B894-49C3-B113-C410D8F3ADA1}" sibTransId="{8F509BD4-DAF4-4BDF-A733-78EBBFDCA3A0}"/>
    <dgm:cxn modelId="{BEB17DFD-387F-4ED6-B695-CA6D6C75048A}" type="presOf" srcId="{D735BFA2-2A5D-4AC1-A885-D72243BF6E2C}" destId="{56378388-987F-40D9-9867-AB184D417647}" srcOrd="0" destOrd="0" presId="urn:microsoft.com/office/officeart/2005/8/layout/hProcess6"/>
    <dgm:cxn modelId="{38B843FE-AAD5-4A57-AF05-497D80641A53}" type="presOf" srcId="{03177DD2-6552-4AE3-B277-46083B1E0E2F}" destId="{EDA0DB79-3C0B-4FB9-B98A-CAB50D653644}" srcOrd="0" destOrd="0" presId="urn:microsoft.com/office/officeart/2005/8/layout/hProcess6"/>
    <dgm:cxn modelId="{341A07F6-9EA4-4C20-ADD2-9CBC4CE7EEF3}" type="presParOf" srcId="{56378388-987F-40D9-9867-AB184D417647}" destId="{2F4A08F8-5D77-4C68-ABE8-693AF2588026}" srcOrd="0" destOrd="0" presId="urn:microsoft.com/office/officeart/2005/8/layout/hProcess6"/>
    <dgm:cxn modelId="{9C0F80E6-98A2-4F7D-9380-3E0BF7A066AE}" type="presParOf" srcId="{2F4A08F8-5D77-4C68-ABE8-693AF2588026}" destId="{6F36D443-A045-4138-BF97-93F14CDE2215}" srcOrd="0" destOrd="0" presId="urn:microsoft.com/office/officeart/2005/8/layout/hProcess6"/>
    <dgm:cxn modelId="{F16C59FF-D486-4528-94C7-CC3F9FCF15D3}" type="presParOf" srcId="{2F4A08F8-5D77-4C68-ABE8-693AF2588026}" destId="{EDA0DB79-3C0B-4FB9-B98A-CAB50D653644}" srcOrd="1" destOrd="0" presId="urn:microsoft.com/office/officeart/2005/8/layout/hProcess6"/>
    <dgm:cxn modelId="{BF458ABC-B7E4-427C-8148-29712D148778}" type="presParOf" srcId="{2F4A08F8-5D77-4C68-ABE8-693AF2588026}" destId="{DCD7FC48-9BC9-41AF-9C2E-6B4B6ADC37E6}" srcOrd="2" destOrd="0" presId="urn:microsoft.com/office/officeart/2005/8/layout/hProcess6"/>
    <dgm:cxn modelId="{73754749-42FE-445D-BCB9-B949CFF5E414}" type="presParOf" srcId="{2F4A08F8-5D77-4C68-ABE8-693AF2588026}" destId="{1371CCBA-DC4B-4D2C-81FE-246C26DE77EB}" srcOrd="3" destOrd="0" presId="urn:microsoft.com/office/officeart/2005/8/layout/hProcess6"/>
    <dgm:cxn modelId="{98E85A36-1909-463E-BD55-5055B724312B}" type="presParOf" srcId="{56378388-987F-40D9-9867-AB184D417647}" destId="{96C37B3F-B613-43F2-BB68-A7AA783336A4}" srcOrd="1" destOrd="0" presId="urn:microsoft.com/office/officeart/2005/8/layout/hProcess6"/>
    <dgm:cxn modelId="{3E8A107C-A32F-4FB8-9F03-64792019951F}" type="presParOf" srcId="{56378388-987F-40D9-9867-AB184D417647}" destId="{CBA7B558-15FC-4735-A04B-432F2179B42B}" srcOrd="2" destOrd="0" presId="urn:microsoft.com/office/officeart/2005/8/layout/hProcess6"/>
    <dgm:cxn modelId="{856791A5-CC14-4F26-8E36-A9DA34CB6946}" type="presParOf" srcId="{CBA7B558-15FC-4735-A04B-432F2179B42B}" destId="{9998F688-832E-4180-A3AC-1D9D9D6B3447}" srcOrd="0" destOrd="0" presId="urn:microsoft.com/office/officeart/2005/8/layout/hProcess6"/>
    <dgm:cxn modelId="{B635ADCD-3839-47C8-ADF2-0C2E8650451B}" type="presParOf" srcId="{CBA7B558-15FC-4735-A04B-432F2179B42B}" destId="{D0599CD4-8C0F-4E38-8177-545C5E124C9B}" srcOrd="1" destOrd="0" presId="urn:microsoft.com/office/officeart/2005/8/layout/hProcess6"/>
    <dgm:cxn modelId="{8A242E7D-56A8-45B5-848A-B3CE3C8EE275}" type="presParOf" srcId="{CBA7B558-15FC-4735-A04B-432F2179B42B}" destId="{887A9469-7C96-4DD1-8ECF-98C3B8B5FFDD}" srcOrd="2" destOrd="0" presId="urn:microsoft.com/office/officeart/2005/8/layout/hProcess6"/>
    <dgm:cxn modelId="{00669E70-C860-4340-90D5-7B8DC090CBD0}" type="presParOf" srcId="{CBA7B558-15FC-4735-A04B-432F2179B42B}" destId="{36DE3827-7EE1-4333-8225-22CA2EA4AC04}"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1A135-19A3-4050-BED5-0047D7A22C98}">
      <dsp:nvSpPr>
        <dsp:cNvPr id="0" name=""/>
        <dsp:cNvSpPr/>
      </dsp:nvSpPr>
      <dsp:spPr>
        <a:xfrm>
          <a:off x="1102905" y="1739710"/>
          <a:ext cx="4032691" cy="639731"/>
        </a:xfrm>
        <a:custGeom>
          <a:avLst/>
          <a:gdLst/>
          <a:ahLst/>
          <a:cxnLst/>
          <a:rect l="0" t="0" r="0" b="0"/>
          <a:pathLst>
            <a:path>
              <a:moveTo>
                <a:pt x="4032691" y="0"/>
              </a:moveTo>
              <a:lnTo>
                <a:pt x="4032691" y="435958"/>
              </a:lnTo>
              <a:lnTo>
                <a:pt x="0" y="435958"/>
              </a:lnTo>
              <a:lnTo>
                <a:pt x="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A97530-F0C0-4D81-BD41-CF4425942E2E}">
      <dsp:nvSpPr>
        <dsp:cNvPr id="0" name=""/>
        <dsp:cNvSpPr/>
      </dsp:nvSpPr>
      <dsp:spPr>
        <a:xfrm>
          <a:off x="3791366" y="1739710"/>
          <a:ext cx="1344230" cy="639731"/>
        </a:xfrm>
        <a:custGeom>
          <a:avLst/>
          <a:gdLst/>
          <a:ahLst/>
          <a:cxnLst/>
          <a:rect l="0" t="0" r="0" b="0"/>
          <a:pathLst>
            <a:path>
              <a:moveTo>
                <a:pt x="1344230" y="0"/>
              </a:moveTo>
              <a:lnTo>
                <a:pt x="1344230" y="435958"/>
              </a:lnTo>
              <a:lnTo>
                <a:pt x="0" y="435958"/>
              </a:lnTo>
              <a:lnTo>
                <a:pt x="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F31AA7-3566-4A30-A16A-4EFEDCA3F2A6}">
      <dsp:nvSpPr>
        <dsp:cNvPr id="0" name=""/>
        <dsp:cNvSpPr/>
      </dsp:nvSpPr>
      <dsp:spPr>
        <a:xfrm>
          <a:off x="5135597" y="1739710"/>
          <a:ext cx="1344230" cy="639731"/>
        </a:xfrm>
        <a:custGeom>
          <a:avLst/>
          <a:gdLst/>
          <a:ahLst/>
          <a:cxnLst/>
          <a:rect l="0" t="0" r="0" b="0"/>
          <a:pathLst>
            <a:path>
              <a:moveTo>
                <a:pt x="0" y="0"/>
              </a:moveTo>
              <a:lnTo>
                <a:pt x="0" y="435958"/>
              </a:lnTo>
              <a:lnTo>
                <a:pt x="1344230" y="435958"/>
              </a:lnTo>
              <a:lnTo>
                <a:pt x="134423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1572A0-E5B0-416E-ABDF-3FF8AB958837}">
      <dsp:nvSpPr>
        <dsp:cNvPr id="0" name=""/>
        <dsp:cNvSpPr/>
      </dsp:nvSpPr>
      <dsp:spPr>
        <a:xfrm>
          <a:off x="5135597" y="1739710"/>
          <a:ext cx="4032691" cy="639731"/>
        </a:xfrm>
        <a:custGeom>
          <a:avLst/>
          <a:gdLst/>
          <a:ahLst/>
          <a:cxnLst/>
          <a:rect l="0" t="0" r="0" b="0"/>
          <a:pathLst>
            <a:path>
              <a:moveTo>
                <a:pt x="0" y="0"/>
              </a:moveTo>
              <a:lnTo>
                <a:pt x="0" y="435958"/>
              </a:lnTo>
              <a:lnTo>
                <a:pt x="4032691" y="435958"/>
              </a:lnTo>
              <a:lnTo>
                <a:pt x="4032691"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F4DBF2-A683-4BE8-BF3E-35F4B0FA79A5}">
      <dsp:nvSpPr>
        <dsp:cNvPr id="0" name=""/>
        <dsp:cNvSpPr/>
      </dsp:nvSpPr>
      <dsp:spPr>
        <a:xfrm>
          <a:off x="4035772" y="34293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3B6FA2-881F-4D10-8768-6D90F79B4AE3}">
      <dsp:nvSpPr>
        <dsp:cNvPr id="0" name=""/>
        <dsp:cNvSpPr/>
      </dsp:nvSpPr>
      <dsp:spPr>
        <a:xfrm>
          <a:off x="4280177" y="575118"/>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he-IL" sz="2600" kern="1200" dirty="0"/>
            <a:t>זוגיות</a:t>
          </a:r>
          <a:endParaRPr lang="en-IL" sz="2600" kern="1200" dirty="0"/>
        </a:p>
      </dsp:txBody>
      <dsp:txXfrm>
        <a:off x="4321087" y="616028"/>
        <a:ext cx="2117829" cy="1314957"/>
      </dsp:txXfrm>
    </dsp:sp>
    <dsp:sp modelId="{9A1C9A8C-01C0-4A47-A3F6-32E7CD76805E}">
      <dsp:nvSpPr>
        <dsp:cNvPr id="0" name=""/>
        <dsp:cNvSpPr/>
      </dsp:nvSpPr>
      <dsp:spPr>
        <a:xfrm>
          <a:off x="8068463"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1BC654-772A-4364-9A19-FAEDFA9F75A8}">
      <dsp:nvSpPr>
        <dsp:cNvPr id="0" name=""/>
        <dsp:cNvSpPr/>
      </dsp:nvSpPr>
      <dsp:spPr>
        <a:xfrm>
          <a:off x="8312869"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he-IL" sz="2600" kern="1200" dirty="0"/>
            <a:t>עזר כנגדו</a:t>
          </a:r>
          <a:endParaRPr lang="en-IL" sz="2600" kern="1200" dirty="0"/>
        </a:p>
      </dsp:txBody>
      <dsp:txXfrm>
        <a:off x="8353779" y="2652537"/>
        <a:ext cx="2117829" cy="1314957"/>
      </dsp:txXfrm>
    </dsp:sp>
    <dsp:sp modelId="{DD907145-17E4-456D-AE7A-04A2A337EB80}">
      <dsp:nvSpPr>
        <dsp:cNvPr id="0" name=""/>
        <dsp:cNvSpPr/>
      </dsp:nvSpPr>
      <dsp:spPr>
        <a:xfrm>
          <a:off x="5380002"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6E7EB1-436F-403E-B799-41081D71E49D}">
      <dsp:nvSpPr>
        <dsp:cNvPr id="0" name=""/>
        <dsp:cNvSpPr/>
      </dsp:nvSpPr>
      <dsp:spPr>
        <a:xfrm>
          <a:off x="5624408"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he-IL" sz="2600" kern="1200" dirty="0"/>
            <a:t>בשר אחד\עצם מעצמי, זכר ונקבה בראם</a:t>
          </a:r>
          <a:endParaRPr lang="en-IL" sz="2600" kern="1200" dirty="0"/>
        </a:p>
      </dsp:txBody>
      <dsp:txXfrm>
        <a:off x="5665318" y="2652537"/>
        <a:ext cx="2117829" cy="1314957"/>
      </dsp:txXfrm>
    </dsp:sp>
    <dsp:sp modelId="{4513F581-CF55-434F-8E13-0F4FACE41456}">
      <dsp:nvSpPr>
        <dsp:cNvPr id="0" name=""/>
        <dsp:cNvSpPr/>
      </dsp:nvSpPr>
      <dsp:spPr>
        <a:xfrm>
          <a:off x="2691541"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E22E70-B1EC-4415-824A-7EE088655BBF}">
      <dsp:nvSpPr>
        <dsp:cNvPr id="0" name=""/>
        <dsp:cNvSpPr/>
      </dsp:nvSpPr>
      <dsp:spPr>
        <a:xfrm>
          <a:off x="2935947"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he-IL" sz="2600" kern="1200" dirty="0"/>
            <a:t>יעזוב את אביו </a:t>
          </a:r>
          <a:r>
            <a:rPr lang="he-IL" sz="2600" kern="1200" dirty="0" err="1"/>
            <a:t>ואמו</a:t>
          </a:r>
          <a:r>
            <a:rPr lang="he-IL" sz="2600" kern="1200" dirty="0"/>
            <a:t>, ודבק באשתו</a:t>
          </a:r>
          <a:endParaRPr lang="en-IL" sz="2600" kern="1200" dirty="0"/>
        </a:p>
      </dsp:txBody>
      <dsp:txXfrm>
        <a:off x="2976857" y="2652537"/>
        <a:ext cx="2117829" cy="1314957"/>
      </dsp:txXfrm>
    </dsp:sp>
    <dsp:sp modelId="{67AF9D38-168D-4DFD-B200-7B4C87C1E1A1}">
      <dsp:nvSpPr>
        <dsp:cNvPr id="0" name=""/>
        <dsp:cNvSpPr/>
      </dsp:nvSpPr>
      <dsp:spPr>
        <a:xfrm>
          <a:off x="3080" y="2379442"/>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CA892A-7D36-4807-A6B1-481EB9EB037A}">
      <dsp:nvSpPr>
        <dsp:cNvPr id="0" name=""/>
        <dsp:cNvSpPr/>
      </dsp:nvSpPr>
      <dsp:spPr>
        <a:xfrm>
          <a:off x="247486" y="2611627"/>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he-IL" sz="2600" kern="1200" dirty="0"/>
            <a:t>פרו ורבו</a:t>
          </a:r>
          <a:endParaRPr lang="en-IL" sz="2600" kern="1200" dirty="0"/>
        </a:p>
      </dsp:txBody>
      <dsp:txXfrm>
        <a:off x="288396" y="2652537"/>
        <a:ext cx="2117829" cy="13149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A61C83-73FB-4FD8-A8BC-6B9B76242706}">
      <dsp:nvSpPr>
        <dsp:cNvPr id="0" name=""/>
        <dsp:cNvSpPr/>
      </dsp:nvSpPr>
      <dsp:spPr>
        <a:xfrm>
          <a:off x="2043536"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11A135-19A3-4050-BED5-0047D7A22C98}">
      <dsp:nvSpPr>
        <dsp:cNvPr id="0" name=""/>
        <dsp:cNvSpPr/>
      </dsp:nvSpPr>
      <dsp:spPr>
        <a:xfrm>
          <a:off x="2089256" y="1066678"/>
          <a:ext cx="3075350" cy="487862"/>
        </a:xfrm>
        <a:custGeom>
          <a:avLst/>
          <a:gdLst/>
          <a:ahLst/>
          <a:cxnLst/>
          <a:rect l="0" t="0" r="0" b="0"/>
          <a:pathLst>
            <a:path>
              <a:moveTo>
                <a:pt x="3075350" y="0"/>
              </a:moveTo>
              <a:lnTo>
                <a:pt x="3075350"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2E6C28-95D9-47A5-8FD3-ABF0341644FC}">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A97530-F0C0-4D81-BD41-CF4425942E2E}">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8A2B49-D57E-43B0-B3C8-6B850E892236}">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F31AA7-3566-4A30-A16A-4EFEDCA3F2A6}">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9E1EA5-7D17-4983-8827-61B0729D287C}">
      <dsp:nvSpPr>
        <dsp:cNvPr id="0" name=""/>
        <dsp:cNvSpPr/>
      </dsp:nvSpPr>
      <dsp:spPr>
        <a:xfrm>
          <a:off x="8194238"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1572A0-E5B0-416E-ABDF-3FF8AB958837}">
      <dsp:nvSpPr>
        <dsp:cNvPr id="0" name=""/>
        <dsp:cNvSpPr/>
      </dsp:nvSpPr>
      <dsp:spPr>
        <a:xfrm>
          <a:off x="5164607" y="1066678"/>
          <a:ext cx="3075350" cy="487862"/>
        </a:xfrm>
        <a:custGeom>
          <a:avLst/>
          <a:gdLst/>
          <a:ahLst/>
          <a:cxnLst/>
          <a:rect l="0" t="0" r="0" b="0"/>
          <a:pathLst>
            <a:path>
              <a:moveTo>
                <a:pt x="0" y="0"/>
              </a:moveTo>
              <a:lnTo>
                <a:pt x="0" y="332464"/>
              </a:lnTo>
              <a:lnTo>
                <a:pt x="3075350" y="332464"/>
              </a:lnTo>
              <a:lnTo>
                <a:pt x="307535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F4DBF2-A683-4BE8-BF3E-35F4B0FA79A5}">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3B6FA2-881F-4D10-8768-6D90F79B4AE3}">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a:t>זוגיות</a:t>
          </a:r>
          <a:endParaRPr lang="en-IL" sz="2000" kern="1200" dirty="0"/>
        </a:p>
      </dsp:txBody>
      <dsp:txXfrm>
        <a:off x="4543458" y="209752"/>
        <a:ext cx="1615068" cy="1002793"/>
      </dsp:txXfrm>
    </dsp:sp>
    <dsp:sp modelId="{9A1C9A8C-01C0-4A47-A3F6-32E7CD76805E}">
      <dsp:nvSpPr>
        <dsp:cNvPr id="0" name=""/>
        <dsp:cNvSpPr/>
      </dsp:nvSpPr>
      <dsp:spPr>
        <a:xfrm>
          <a:off x="7401226"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1BC654-772A-4364-9A19-FAEDFA9F75A8}">
      <dsp:nvSpPr>
        <dsp:cNvPr id="0" name=""/>
        <dsp:cNvSpPr/>
      </dsp:nvSpPr>
      <dsp:spPr>
        <a:xfrm>
          <a:off x="758761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a:t>עזר כנגדו</a:t>
          </a:r>
          <a:endParaRPr lang="en-IL" sz="2000" kern="1200" dirty="0"/>
        </a:p>
      </dsp:txBody>
      <dsp:txXfrm>
        <a:off x="7618809" y="1762804"/>
        <a:ext cx="1615068" cy="1002793"/>
      </dsp:txXfrm>
    </dsp:sp>
    <dsp:sp modelId="{B48502B8-CE17-42BA-8EB0-DDCD89BCF5C8}">
      <dsp:nvSpPr>
        <dsp:cNvPr id="0" name=""/>
        <dsp:cNvSpPr/>
      </dsp:nvSpPr>
      <dsp:spPr>
        <a:xfrm>
          <a:off x="7401226"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88136B-7F09-4D69-BB4E-F4ECCF23369B}">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2 people working together</a:t>
          </a:r>
          <a:endParaRPr lang="en-IL" sz="2000" kern="1200" dirty="0"/>
        </a:p>
      </dsp:txBody>
      <dsp:txXfrm>
        <a:off x="7618809" y="3315857"/>
        <a:ext cx="1615068" cy="1002793"/>
      </dsp:txXfrm>
    </dsp:sp>
    <dsp:sp modelId="{DD907145-17E4-456D-AE7A-04A2A337EB80}">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6E7EB1-436F-403E-B799-41081D71E49D}">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a:t>בשר אחד\עצם מעצמי, זכר ונקבה בראם</a:t>
          </a:r>
          <a:endParaRPr lang="en-IL" sz="2000" kern="1200" dirty="0"/>
        </a:p>
      </dsp:txBody>
      <dsp:txXfrm>
        <a:off x="5568575" y="1762804"/>
        <a:ext cx="1615068" cy="1002793"/>
      </dsp:txXfrm>
    </dsp:sp>
    <dsp:sp modelId="{108DADED-00F8-42CF-8003-4BA888882FA5}">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90D64B-7E4C-4606-8773-B4FAEEFF33EE}">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Become 1 person</a:t>
          </a:r>
          <a:endParaRPr lang="en-IL" sz="2000" kern="1200" dirty="0"/>
        </a:p>
      </dsp:txBody>
      <dsp:txXfrm>
        <a:off x="5568575" y="3315857"/>
        <a:ext cx="1615068" cy="1002793"/>
      </dsp:txXfrm>
    </dsp:sp>
    <dsp:sp modelId="{4513F581-CF55-434F-8E13-0F4FACE41456}">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E22E70-B1EC-4415-824A-7EE088655BBF}">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a:t>יעזוב את אביו </a:t>
          </a:r>
          <a:r>
            <a:rPr lang="he-IL" sz="2000" kern="1200" dirty="0" err="1"/>
            <a:t>ואמו</a:t>
          </a:r>
          <a:r>
            <a:rPr lang="he-IL" sz="2000" kern="1200" dirty="0"/>
            <a:t>, ודבק באשתו</a:t>
          </a:r>
          <a:endParaRPr lang="en-IL" sz="2000" kern="1200" dirty="0"/>
        </a:p>
      </dsp:txBody>
      <dsp:txXfrm>
        <a:off x="3518341" y="1762804"/>
        <a:ext cx="1615068" cy="1002793"/>
      </dsp:txXfrm>
    </dsp:sp>
    <dsp:sp modelId="{CBD04BF6-7B27-4A50-BD13-0A59871C382D}">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563EFA-5CDA-43CC-AD34-71A5D1F5CA52}">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Bonded (Ionic of Covalent?)</a:t>
          </a:r>
          <a:endParaRPr lang="en-IL" sz="2000" kern="1200" dirty="0"/>
        </a:p>
      </dsp:txBody>
      <dsp:txXfrm>
        <a:off x="3518341" y="3315857"/>
        <a:ext cx="1615068" cy="1002793"/>
      </dsp:txXfrm>
    </dsp:sp>
    <dsp:sp modelId="{67AF9D38-168D-4DFD-B200-7B4C87C1E1A1}">
      <dsp:nvSpPr>
        <dsp:cNvPr id="0" name=""/>
        <dsp:cNvSpPr/>
      </dsp:nvSpPr>
      <dsp:spPr>
        <a:xfrm>
          <a:off x="1250524"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CA892A-7D36-4807-A6B1-481EB9EB037A}">
      <dsp:nvSpPr>
        <dsp:cNvPr id="0" name=""/>
        <dsp:cNvSpPr/>
      </dsp:nvSpPr>
      <dsp:spPr>
        <a:xfrm>
          <a:off x="1436909"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a:t>פרו ורבו</a:t>
          </a:r>
          <a:endParaRPr lang="en-IL" sz="2000" kern="1200" dirty="0"/>
        </a:p>
      </dsp:txBody>
      <dsp:txXfrm>
        <a:off x="1468107" y="1762804"/>
        <a:ext cx="1615068" cy="1002793"/>
      </dsp:txXfrm>
    </dsp:sp>
    <dsp:sp modelId="{C8C9192F-17E9-4C11-B4D1-B72629C3BD0D}">
      <dsp:nvSpPr>
        <dsp:cNvPr id="0" name=""/>
        <dsp:cNvSpPr/>
      </dsp:nvSpPr>
      <dsp:spPr>
        <a:xfrm>
          <a:off x="125052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1677F9-D5F2-45B5-86B5-E42D643889E9}">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Creation of a new Person</a:t>
          </a:r>
          <a:endParaRPr lang="en-IL" sz="2000" kern="1200" dirty="0"/>
        </a:p>
      </dsp:txBody>
      <dsp:txXfrm>
        <a:off x="1468107" y="3315857"/>
        <a:ext cx="1615068" cy="1002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5B8E6A-68B9-4FF2-B21A-7D3BFE038DCC}">
      <dsp:nvSpPr>
        <dsp:cNvPr id="0" name=""/>
        <dsp:cNvSpPr/>
      </dsp:nvSpPr>
      <dsp:spPr>
        <a:xfrm>
          <a:off x="683388" y="2561012"/>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11A135-19A3-4050-BED5-0047D7A22C98}">
      <dsp:nvSpPr>
        <dsp:cNvPr id="0" name=""/>
        <dsp:cNvSpPr/>
      </dsp:nvSpPr>
      <dsp:spPr>
        <a:xfrm>
          <a:off x="729108" y="1213322"/>
          <a:ext cx="4003039" cy="423351"/>
        </a:xfrm>
        <a:custGeom>
          <a:avLst/>
          <a:gdLst/>
          <a:ahLst/>
          <a:cxnLst/>
          <a:rect l="0" t="0" r="0" b="0"/>
          <a:pathLst>
            <a:path>
              <a:moveTo>
                <a:pt x="4003039" y="0"/>
              </a:moveTo>
              <a:lnTo>
                <a:pt x="4003039"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D0B5D2-B25B-486B-BB85-FF1EC85FDCE5}">
      <dsp:nvSpPr>
        <dsp:cNvPr id="0" name=""/>
        <dsp:cNvSpPr/>
      </dsp:nvSpPr>
      <dsp:spPr>
        <a:xfrm>
          <a:off x="2462517" y="2561012"/>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A97530-F0C0-4D81-BD41-CF4425942E2E}">
      <dsp:nvSpPr>
        <dsp:cNvPr id="0" name=""/>
        <dsp:cNvSpPr/>
      </dsp:nvSpPr>
      <dsp:spPr>
        <a:xfrm>
          <a:off x="2508237" y="1213322"/>
          <a:ext cx="2223910" cy="423351"/>
        </a:xfrm>
        <a:custGeom>
          <a:avLst/>
          <a:gdLst/>
          <a:ahLst/>
          <a:cxnLst/>
          <a:rect l="0" t="0" r="0" b="0"/>
          <a:pathLst>
            <a:path>
              <a:moveTo>
                <a:pt x="2223910" y="0"/>
              </a:moveTo>
              <a:lnTo>
                <a:pt x="2223910"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76E628-3BE4-4AF0-AED7-C73F9344E233}">
      <dsp:nvSpPr>
        <dsp:cNvPr id="0" name=""/>
        <dsp:cNvSpPr/>
      </dsp:nvSpPr>
      <dsp:spPr>
        <a:xfrm>
          <a:off x="4287366" y="2561012"/>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C559C1-4BC8-4AAF-9B53-682605F72D1B}">
      <dsp:nvSpPr>
        <dsp:cNvPr id="0" name=""/>
        <dsp:cNvSpPr/>
      </dsp:nvSpPr>
      <dsp:spPr>
        <a:xfrm>
          <a:off x="5176930" y="2561012"/>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F31AA7-3566-4A30-A16A-4EFEDCA3F2A6}">
      <dsp:nvSpPr>
        <dsp:cNvPr id="0" name=""/>
        <dsp:cNvSpPr/>
      </dsp:nvSpPr>
      <dsp:spPr>
        <a:xfrm>
          <a:off x="4732148" y="1213322"/>
          <a:ext cx="444782" cy="423351"/>
        </a:xfrm>
        <a:custGeom>
          <a:avLst/>
          <a:gdLst/>
          <a:ahLst/>
          <a:cxnLst/>
          <a:rect l="0" t="0" r="0" b="0"/>
          <a:pathLst>
            <a:path>
              <a:moveTo>
                <a:pt x="0" y="0"/>
              </a:moveTo>
              <a:lnTo>
                <a:pt x="0" y="288501"/>
              </a:lnTo>
              <a:lnTo>
                <a:pt x="444782" y="288501"/>
              </a:lnTo>
              <a:lnTo>
                <a:pt x="444782"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73FF6A-7F80-40FF-9902-7A3AB5A75D75}">
      <dsp:nvSpPr>
        <dsp:cNvPr id="0" name=""/>
        <dsp:cNvSpPr/>
      </dsp:nvSpPr>
      <dsp:spPr>
        <a:xfrm>
          <a:off x="7845623" y="2561012"/>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7F52FB-14E0-4248-BD00-26BAC541FF46}">
      <dsp:nvSpPr>
        <dsp:cNvPr id="0" name=""/>
        <dsp:cNvSpPr/>
      </dsp:nvSpPr>
      <dsp:spPr>
        <a:xfrm>
          <a:off x="8735187" y="2561012"/>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1572A0-E5B0-416E-ABDF-3FF8AB958837}">
      <dsp:nvSpPr>
        <dsp:cNvPr id="0" name=""/>
        <dsp:cNvSpPr/>
      </dsp:nvSpPr>
      <dsp:spPr>
        <a:xfrm>
          <a:off x="4732148" y="1213322"/>
          <a:ext cx="4003039" cy="423351"/>
        </a:xfrm>
        <a:custGeom>
          <a:avLst/>
          <a:gdLst/>
          <a:ahLst/>
          <a:cxnLst/>
          <a:rect l="0" t="0" r="0" b="0"/>
          <a:pathLst>
            <a:path>
              <a:moveTo>
                <a:pt x="0" y="0"/>
              </a:moveTo>
              <a:lnTo>
                <a:pt x="0" y="288501"/>
              </a:lnTo>
              <a:lnTo>
                <a:pt x="4003039" y="288501"/>
              </a:lnTo>
              <a:lnTo>
                <a:pt x="4003039"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F4DBF2-A683-4BE8-BF3E-35F4B0FA79A5}">
      <dsp:nvSpPr>
        <dsp:cNvPr id="0" name=""/>
        <dsp:cNvSpPr/>
      </dsp:nvSpPr>
      <dsp:spPr>
        <a:xfrm>
          <a:off x="4004323" y="28898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3B6FA2-881F-4D10-8768-6D90F79B4AE3}">
      <dsp:nvSpPr>
        <dsp:cNvPr id="0" name=""/>
        <dsp:cNvSpPr/>
      </dsp:nvSpPr>
      <dsp:spPr>
        <a:xfrm>
          <a:off x="4166061" y="44263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זוגיות</a:t>
          </a:r>
          <a:endParaRPr lang="en-IL" sz="1400" kern="1200" dirty="0"/>
        </a:p>
      </dsp:txBody>
      <dsp:txXfrm>
        <a:off x="4193134" y="469708"/>
        <a:ext cx="1401504" cy="870192"/>
      </dsp:txXfrm>
    </dsp:sp>
    <dsp:sp modelId="{9A1C9A8C-01C0-4A47-A3F6-32E7CD76805E}">
      <dsp:nvSpPr>
        <dsp:cNvPr id="0" name=""/>
        <dsp:cNvSpPr/>
      </dsp:nvSpPr>
      <dsp:spPr>
        <a:xfrm>
          <a:off x="8007362"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1BC654-772A-4364-9A19-FAEDFA9F75A8}">
      <dsp:nvSpPr>
        <dsp:cNvPr id="0" name=""/>
        <dsp:cNvSpPr/>
      </dsp:nvSpPr>
      <dsp:spPr>
        <a:xfrm>
          <a:off x="8169101"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עזר כנגדו</a:t>
          </a:r>
          <a:endParaRPr lang="en-IL" sz="1400" kern="1200" dirty="0"/>
        </a:p>
      </dsp:txBody>
      <dsp:txXfrm>
        <a:off x="8196174" y="1817398"/>
        <a:ext cx="1401504" cy="870192"/>
      </dsp:txXfrm>
    </dsp:sp>
    <dsp:sp modelId="{DD3EE20F-E030-41A0-A4D0-471116F5150C}">
      <dsp:nvSpPr>
        <dsp:cNvPr id="0" name=""/>
        <dsp:cNvSpPr/>
      </dsp:nvSpPr>
      <dsp:spPr>
        <a:xfrm>
          <a:off x="8896926"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20E592-3CDD-4706-A914-82B605A00193}">
      <dsp:nvSpPr>
        <dsp:cNvPr id="0" name=""/>
        <dsp:cNvSpPr/>
      </dsp:nvSpPr>
      <dsp:spPr>
        <a:xfrm>
          <a:off x="9058665"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Mutual assistance </a:t>
          </a:r>
          <a:endParaRPr lang="en-IL" sz="1400" kern="1200" dirty="0"/>
        </a:p>
      </dsp:txBody>
      <dsp:txXfrm>
        <a:off x="9085738" y="3165088"/>
        <a:ext cx="1401504" cy="870192"/>
      </dsp:txXfrm>
    </dsp:sp>
    <dsp:sp modelId="{0ED2317E-3C3D-41C5-8FE9-B7DAA5806B55}">
      <dsp:nvSpPr>
        <dsp:cNvPr id="0" name=""/>
        <dsp:cNvSpPr/>
      </dsp:nvSpPr>
      <dsp:spPr>
        <a:xfrm>
          <a:off x="7117798"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14A7AE-9DA6-4AF3-89E7-583DA3075404}">
      <dsp:nvSpPr>
        <dsp:cNvPr id="0" name=""/>
        <dsp:cNvSpPr/>
      </dsp:nvSpPr>
      <dsp:spPr>
        <a:xfrm>
          <a:off x="7279537"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Financial interdependence </a:t>
          </a:r>
          <a:endParaRPr lang="en-IL" sz="1400" kern="1200" dirty="0"/>
        </a:p>
      </dsp:txBody>
      <dsp:txXfrm>
        <a:off x="7306610" y="3165088"/>
        <a:ext cx="1401504" cy="870192"/>
      </dsp:txXfrm>
    </dsp:sp>
    <dsp:sp modelId="{DD907145-17E4-456D-AE7A-04A2A337EB80}">
      <dsp:nvSpPr>
        <dsp:cNvPr id="0" name=""/>
        <dsp:cNvSpPr/>
      </dsp:nvSpPr>
      <dsp:spPr>
        <a:xfrm>
          <a:off x="4449105"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6E7EB1-436F-403E-B799-41081D71E49D}">
      <dsp:nvSpPr>
        <dsp:cNvPr id="0" name=""/>
        <dsp:cNvSpPr/>
      </dsp:nvSpPr>
      <dsp:spPr>
        <a:xfrm>
          <a:off x="4610844"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בשר אחד\עצם מעצמי, זכר ונקבה בראם</a:t>
          </a:r>
          <a:endParaRPr lang="en-IL" sz="1400" kern="1200" dirty="0"/>
        </a:p>
      </dsp:txBody>
      <dsp:txXfrm>
        <a:off x="4637917" y="1817398"/>
        <a:ext cx="1401504" cy="870192"/>
      </dsp:txXfrm>
    </dsp:sp>
    <dsp:sp modelId="{E190A922-CF7F-4C52-B53A-159B3B6DA962}">
      <dsp:nvSpPr>
        <dsp:cNvPr id="0" name=""/>
        <dsp:cNvSpPr/>
      </dsp:nvSpPr>
      <dsp:spPr>
        <a:xfrm>
          <a:off x="5338669"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95B828-7623-4771-BF6F-191A87B5C44C}">
      <dsp:nvSpPr>
        <dsp:cNvPr id="0" name=""/>
        <dsp:cNvSpPr/>
      </dsp:nvSpPr>
      <dsp:spPr>
        <a:xfrm>
          <a:off x="5500408"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Physical attraction</a:t>
          </a:r>
          <a:endParaRPr lang="en-IL" sz="1400" kern="1200" dirty="0"/>
        </a:p>
      </dsp:txBody>
      <dsp:txXfrm>
        <a:off x="5527481" y="3165088"/>
        <a:ext cx="1401504" cy="870192"/>
      </dsp:txXfrm>
    </dsp:sp>
    <dsp:sp modelId="{1ED7C4CA-F818-4082-937F-428257375EB7}">
      <dsp:nvSpPr>
        <dsp:cNvPr id="0" name=""/>
        <dsp:cNvSpPr/>
      </dsp:nvSpPr>
      <dsp:spPr>
        <a:xfrm>
          <a:off x="3559540"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4CDA77-AF8D-40C4-9AA4-2AE0B1B8CBB6}">
      <dsp:nvSpPr>
        <dsp:cNvPr id="0" name=""/>
        <dsp:cNvSpPr/>
      </dsp:nvSpPr>
      <dsp:spPr>
        <a:xfrm>
          <a:off x="3721279"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Emotional completeness</a:t>
          </a:r>
          <a:endParaRPr lang="en-IL" sz="1400" kern="1200" dirty="0"/>
        </a:p>
      </dsp:txBody>
      <dsp:txXfrm>
        <a:off x="3748352" y="3165088"/>
        <a:ext cx="1401504" cy="870192"/>
      </dsp:txXfrm>
    </dsp:sp>
    <dsp:sp modelId="{4513F581-CF55-434F-8E13-0F4FACE41456}">
      <dsp:nvSpPr>
        <dsp:cNvPr id="0" name=""/>
        <dsp:cNvSpPr/>
      </dsp:nvSpPr>
      <dsp:spPr>
        <a:xfrm>
          <a:off x="1780412"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E22E70-B1EC-4415-824A-7EE088655BBF}">
      <dsp:nvSpPr>
        <dsp:cNvPr id="0" name=""/>
        <dsp:cNvSpPr/>
      </dsp:nvSpPr>
      <dsp:spPr>
        <a:xfrm>
          <a:off x="1942151"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יעזוב את אביו </a:t>
          </a:r>
          <a:r>
            <a:rPr lang="he-IL" sz="1400" kern="1200" dirty="0" err="1"/>
            <a:t>ואמו</a:t>
          </a:r>
          <a:r>
            <a:rPr lang="he-IL" sz="1400" kern="1200" dirty="0"/>
            <a:t>, ודבק באשתו</a:t>
          </a:r>
          <a:endParaRPr lang="en-IL" sz="1400" kern="1200" dirty="0"/>
        </a:p>
      </dsp:txBody>
      <dsp:txXfrm>
        <a:off x="1969224" y="1817398"/>
        <a:ext cx="1401504" cy="870192"/>
      </dsp:txXfrm>
    </dsp:sp>
    <dsp:sp modelId="{038EDDC2-F3B4-4574-91D2-EC22B8C447B2}">
      <dsp:nvSpPr>
        <dsp:cNvPr id="0" name=""/>
        <dsp:cNvSpPr/>
      </dsp:nvSpPr>
      <dsp:spPr>
        <a:xfrm>
          <a:off x="1780412"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ED9E66-17E1-4C5C-A0F9-52011085A223}">
      <dsp:nvSpPr>
        <dsp:cNvPr id="0" name=""/>
        <dsp:cNvSpPr/>
      </dsp:nvSpPr>
      <dsp:spPr>
        <a:xfrm>
          <a:off x="1942151"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New Family and Creation of a </a:t>
          </a:r>
          <a:r>
            <a:rPr lang="he-IL" sz="1400" kern="1200" dirty="0"/>
            <a:t>בית</a:t>
          </a:r>
          <a:endParaRPr lang="en-IL" sz="1400" kern="1200" dirty="0"/>
        </a:p>
      </dsp:txBody>
      <dsp:txXfrm>
        <a:off x="1969224" y="3165088"/>
        <a:ext cx="1401504" cy="870192"/>
      </dsp:txXfrm>
    </dsp:sp>
    <dsp:sp modelId="{67AF9D38-168D-4DFD-B200-7B4C87C1E1A1}">
      <dsp:nvSpPr>
        <dsp:cNvPr id="0" name=""/>
        <dsp:cNvSpPr/>
      </dsp:nvSpPr>
      <dsp:spPr>
        <a:xfrm>
          <a:off x="1283"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CA892A-7D36-4807-A6B1-481EB9EB037A}">
      <dsp:nvSpPr>
        <dsp:cNvPr id="0" name=""/>
        <dsp:cNvSpPr/>
      </dsp:nvSpPr>
      <dsp:spPr>
        <a:xfrm>
          <a:off x="163022"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e-IL" sz="1400" kern="1200" dirty="0"/>
            <a:t>פרו ורבו</a:t>
          </a:r>
          <a:endParaRPr lang="en-IL" sz="1400" kern="1200" dirty="0"/>
        </a:p>
      </dsp:txBody>
      <dsp:txXfrm>
        <a:off x="190095" y="1817398"/>
        <a:ext cx="1401504" cy="870192"/>
      </dsp:txXfrm>
    </dsp:sp>
    <dsp:sp modelId="{2E4ADF07-D633-4F2F-8783-B502B5F1D1E2}">
      <dsp:nvSpPr>
        <dsp:cNvPr id="0" name=""/>
        <dsp:cNvSpPr/>
      </dsp:nvSpPr>
      <dsp:spPr>
        <a:xfrm>
          <a:off x="1283"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3EEB54-243A-4696-B6FD-91B3CD2D043F}">
      <dsp:nvSpPr>
        <dsp:cNvPr id="0" name=""/>
        <dsp:cNvSpPr/>
      </dsp:nvSpPr>
      <dsp:spPr>
        <a:xfrm>
          <a:off x="163022"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Procreation of Children</a:t>
          </a:r>
          <a:endParaRPr lang="en-IL" sz="1400" kern="1200" dirty="0"/>
        </a:p>
      </dsp:txBody>
      <dsp:txXfrm>
        <a:off x="190095" y="3165088"/>
        <a:ext cx="1401504" cy="8701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A50AF0-0F6E-4DDD-8EA7-1360DC7C50DA}">
      <dsp:nvSpPr>
        <dsp:cNvPr id="0" name=""/>
        <dsp:cNvSpPr/>
      </dsp:nvSpPr>
      <dsp:spPr>
        <a:xfrm>
          <a:off x="515112" y="3147820"/>
          <a:ext cx="91440" cy="324188"/>
        </a:xfrm>
        <a:custGeom>
          <a:avLst/>
          <a:gdLst/>
          <a:ahLst/>
          <a:cxnLst/>
          <a:rect l="0" t="0" r="0" b="0"/>
          <a:pathLst>
            <a:path>
              <a:moveTo>
                <a:pt x="45720" y="0"/>
              </a:moveTo>
              <a:lnTo>
                <a:pt x="45720" y="3241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10BF10-7221-4239-BE6D-000192A8022A}">
      <dsp:nvSpPr>
        <dsp:cNvPr id="0" name=""/>
        <dsp:cNvSpPr/>
      </dsp:nvSpPr>
      <dsp:spPr>
        <a:xfrm>
          <a:off x="560832" y="2115804"/>
          <a:ext cx="681198" cy="324188"/>
        </a:xfrm>
        <a:custGeom>
          <a:avLst/>
          <a:gdLst/>
          <a:ahLst/>
          <a:cxnLst/>
          <a:rect l="0" t="0" r="0" b="0"/>
          <a:pathLst>
            <a:path>
              <a:moveTo>
                <a:pt x="681198" y="0"/>
              </a:moveTo>
              <a:lnTo>
                <a:pt x="681198" y="220925"/>
              </a:lnTo>
              <a:lnTo>
                <a:pt x="0" y="220925"/>
              </a:lnTo>
              <a:lnTo>
                <a:pt x="0" y="3241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557687-6F7D-4B82-ACE8-F2FF26AF0EDA}">
      <dsp:nvSpPr>
        <dsp:cNvPr id="0" name=""/>
        <dsp:cNvSpPr/>
      </dsp:nvSpPr>
      <dsp:spPr>
        <a:xfrm>
          <a:off x="1877509" y="3147820"/>
          <a:ext cx="91440" cy="324188"/>
        </a:xfrm>
        <a:custGeom>
          <a:avLst/>
          <a:gdLst/>
          <a:ahLst/>
          <a:cxnLst/>
          <a:rect l="0" t="0" r="0" b="0"/>
          <a:pathLst>
            <a:path>
              <a:moveTo>
                <a:pt x="45720" y="0"/>
              </a:moveTo>
              <a:lnTo>
                <a:pt x="45720" y="3241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0B92E1-7597-4546-AFB4-6A822EEAB424}">
      <dsp:nvSpPr>
        <dsp:cNvPr id="0" name=""/>
        <dsp:cNvSpPr/>
      </dsp:nvSpPr>
      <dsp:spPr>
        <a:xfrm>
          <a:off x="1242030" y="2115804"/>
          <a:ext cx="681198" cy="324188"/>
        </a:xfrm>
        <a:custGeom>
          <a:avLst/>
          <a:gdLst/>
          <a:ahLst/>
          <a:cxnLst/>
          <a:rect l="0" t="0" r="0" b="0"/>
          <a:pathLst>
            <a:path>
              <a:moveTo>
                <a:pt x="0" y="0"/>
              </a:moveTo>
              <a:lnTo>
                <a:pt x="0" y="220925"/>
              </a:lnTo>
              <a:lnTo>
                <a:pt x="681198" y="220925"/>
              </a:lnTo>
              <a:lnTo>
                <a:pt x="681198" y="3241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E8D40D-2440-4C60-9E3A-A6B92116F427}">
      <dsp:nvSpPr>
        <dsp:cNvPr id="0" name=""/>
        <dsp:cNvSpPr/>
      </dsp:nvSpPr>
      <dsp:spPr>
        <a:xfrm>
          <a:off x="3239906" y="3147820"/>
          <a:ext cx="91440" cy="324188"/>
        </a:xfrm>
        <a:custGeom>
          <a:avLst/>
          <a:gdLst/>
          <a:ahLst/>
          <a:cxnLst/>
          <a:rect l="0" t="0" r="0" b="0"/>
          <a:pathLst>
            <a:path>
              <a:moveTo>
                <a:pt x="45720" y="0"/>
              </a:moveTo>
              <a:lnTo>
                <a:pt x="45720" y="3241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37B2F7-F38A-4BB6-AB53-4C6C7F7FAF87}">
      <dsp:nvSpPr>
        <dsp:cNvPr id="0" name=""/>
        <dsp:cNvSpPr/>
      </dsp:nvSpPr>
      <dsp:spPr>
        <a:xfrm>
          <a:off x="3285626" y="2115804"/>
          <a:ext cx="3065393" cy="324188"/>
        </a:xfrm>
        <a:custGeom>
          <a:avLst/>
          <a:gdLst/>
          <a:ahLst/>
          <a:cxnLst/>
          <a:rect l="0" t="0" r="0" b="0"/>
          <a:pathLst>
            <a:path>
              <a:moveTo>
                <a:pt x="3065393" y="0"/>
              </a:moveTo>
              <a:lnTo>
                <a:pt x="3065393" y="220925"/>
              </a:lnTo>
              <a:lnTo>
                <a:pt x="0" y="220925"/>
              </a:lnTo>
              <a:lnTo>
                <a:pt x="0" y="3241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2358FE-F9ED-422A-A7F6-5EF99238DE89}">
      <dsp:nvSpPr>
        <dsp:cNvPr id="0" name=""/>
        <dsp:cNvSpPr/>
      </dsp:nvSpPr>
      <dsp:spPr>
        <a:xfrm>
          <a:off x="4602304" y="3147820"/>
          <a:ext cx="91440" cy="324188"/>
        </a:xfrm>
        <a:custGeom>
          <a:avLst/>
          <a:gdLst/>
          <a:ahLst/>
          <a:cxnLst/>
          <a:rect l="0" t="0" r="0" b="0"/>
          <a:pathLst>
            <a:path>
              <a:moveTo>
                <a:pt x="45720" y="0"/>
              </a:moveTo>
              <a:lnTo>
                <a:pt x="45720" y="3241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4DCF49-BF6D-4E24-B22F-78D423DA4C9D}">
      <dsp:nvSpPr>
        <dsp:cNvPr id="0" name=""/>
        <dsp:cNvSpPr/>
      </dsp:nvSpPr>
      <dsp:spPr>
        <a:xfrm>
          <a:off x="4648024" y="2115804"/>
          <a:ext cx="1702996" cy="324188"/>
        </a:xfrm>
        <a:custGeom>
          <a:avLst/>
          <a:gdLst/>
          <a:ahLst/>
          <a:cxnLst/>
          <a:rect l="0" t="0" r="0" b="0"/>
          <a:pathLst>
            <a:path>
              <a:moveTo>
                <a:pt x="1702996" y="0"/>
              </a:moveTo>
              <a:lnTo>
                <a:pt x="1702996" y="220925"/>
              </a:lnTo>
              <a:lnTo>
                <a:pt x="0" y="220925"/>
              </a:lnTo>
              <a:lnTo>
                <a:pt x="0" y="3241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617A60-D57F-4401-B79E-14FED357C768}">
      <dsp:nvSpPr>
        <dsp:cNvPr id="0" name=""/>
        <dsp:cNvSpPr/>
      </dsp:nvSpPr>
      <dsp:spPr>
        <a:xfrm>
          <a:off x="6010421" y="3147820"/>
          <a:ext cx="681198" cy="324188"/>
        </a:xfrm>
        <a:custGeom>
          <a:avLst/>
          <a:gdLst/>
          <a:ahLst/>
          <a:cxnLst/>
          <a:rect l="0" t="0" r="0" b="0"/>
          <a:pathLst>
            <a:path>
              <a:moveTo>
                <a:pt x="681198" y="0"/>
              </a:moveTo>
              <a:lnTo>
                <a:pt x="681198" y="220925"/>
              </a:lnTo>
              <a:lnTo>
                <a:pt x="0" y="220925"/>
              </a:lnTo>
              <a:lnTo>
                <a:pt x="0" y="3241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68FD95-8A23-460D-8E07-A3C401C84244}">
      <dsp:nvSpPr>
        <dsp:cNvPr id="0" name=""/>
        <dsp:cNvSpPr/>
      </dsp:nvSpPr>
      <dsp:spPr>
        <a:xfrm>
          <a:off x="6691620" y="3147820"/>
          <a:ext cx="681198" cy="324188"/>
        </a:xfrm>
        <a:custGeom>
          <a:avLst/>
          <a:gdLst/>
          <a:ahLst/>
          <a:cxnLst/>
          <a:rect l="0" t="0" r="0" b="0"/>
          <a:pathLst>
            <a:path>
              <a:moveTo>
                <a:pt x="0" y="0"/>
              </a:moveTo>
              <a:lnTo>
                <a:pt x="0" y="220925"/>
              </a:lnTo>
              <a:lnTo>
                <a:pt x="681198" y="220925"/>
              </a:lnTo>
              <a:lnTo>
                <a:pt x="681198" y="3241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7F179D-B6DB-4380-ACFC-E9946574B62A}">
      <dsp:nvSpPr>
        <dsp:cNvPr id="0" name=""/>
        <dsp:cNvSpPr/>
      </dsp:nvSpPr>
      <dsp:spPr>
        <a:xfrm>
          <a:off x="6351020" y="2115804"/>
          <a:ext cx="340599" cy="324188"/>
        </a:xfrm>
        <a:custGeom>
          <a:avLst/>
          <a:gdLst/>
          <a:ahLst/>
          <a:cxnLst/>
          <a:rect l="0" t="0" r="0" b="0"/>
          <a:pathLst>
            <a:path>
              <a:moveTo>
                <a:pt x="0" y="0"/>
              </a:moveTo>
              <a:lnTo>
                <a:pt x="0" y="220925"/>
              </a:lnTo>
              <a:lnTo>
                <a:pt x="340599" y="220925"/>
              </a:lnTo>
              <a:lnTo>
                <a:pt x="340599" y="3241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C209CA-727E-48BB-B518-D451E1B27DB9}">
      <dsp:nvSpPr>
        <dsp:cNvPr id="0" name=""/>
        <dsp:cNvSpPr/>
      </dsp:nvSpPr>
      <dsp:spPr>
        <a:xfrm>
          <a:off x="8735216" y="3147820"/>
          <a:ext cx="681198" cy="324188"/>
        </a:xfrm>
        <a:custGeom>
          <a:avLst/>
          <a:gdLst/>
          <a:ahLst/>
          <a:cxnLst/>
          <a:rect l="0" t="0" r="0" b="0"/>
          <a:pathLst>
            <a:path>
              <a:moveTo>
                <a:pt x="681198" y="0"/>
              </a:moveTo>
              <a:lnTo>
                <a:pt x="681198" y="220925"/>
              </a:lnTo>
              <a:lnTo>
                <a:pt x="0" y="220925"/>
              </a:lnTo>
              <a:lnTo>
                <a:pt x="0" y="3241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2395F9-0929-4AFE-8A1C-6CB90F3953C3}">
      <dsp:nvSpPr>
        <dsp:cNvPr id="0" name=""/>
        <dsp:cNvSpPr/>
      </dsp:nvSpPr>
      <dsp:spPr>
        <a:xfrm>
          <a:off x="9416414" y="3147820"/>
          <a:ext cx="681198" cy="324188"/>
        </a:xfrm>
        <a:custGeom>
          <a:avLst/>
          <a:gdLst/>
          <a:ahLst/>
          <a:cxnLst/>
          <a:rect l="0" t="0" r="0" b="0"/>
          <a:pathLst>
            <a:path>
              <a:moveTo>
                <a:pt x="0" y="0"/>
              </a:moveTo>
              <a:lnTo>
                <a:pt x="0" y="220925"/>
              </a:lnTo>
              <a:lnTo>
                <a:pt x="681198" y="220925"/>
              </a:lnTo>
              <a:lnTo>
                <a:pt x="681198" y="3241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1572A0-E5B0-416E-ABDF-3FF8AB958837}">
      <dsp:nvSpPr>
        <dsp:cNvPr id="0" name=""/>
        <dsp:cNvSpPr/>
      </dsp:nvSpPr>
      <dsp:spPr>
        <a:xfrm>
          <a:off x="6351020" y="2115804"/>
          <a:ext cx="3065393" cy="324188"/>
        </a:xfrm>
        <a:custGeom>
          <a:avLst/>
          <a:gdLst/>
          <a:ahLst/>
          <a:cxnLst/>
          <a:rect l="0" t="0" r="0" b="0"/>
          <a:pathLst>
            <a:path>
              <a:moveTo>
                <a:pt x="0" y="0"/>
              </a:moveTo>
              <a:lnTo>
                <a:pt x="0" y="220925"/>
              </a:lnTo>
              <a:lnTo>
                <a:pt x="3065393" y="220925"/>
              </a:lnTo>
              <a:lnTo>
                <a:pt x="3065393" y="32418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F4DBF2-A683-4BE8-BF3E-35F4B0FA79A5}">
      <dsp:nvSpPr>
        <dsp:cNvPr id="0" name=""/>
        <dsp:cNvSpPr/>
      </dsp:nvSpPr>
      <dsp:spPr>
        <a:xfrm>
          <a:off x="5793676" y="1407977"/>
          <a:ext cx="1114688" cy="7078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3B6FA2-881F-4D10-8768-6D90F79B4AE3}">
      <dsp:nvSpPr>
        <dsp:cNvPr id="0" name=""/>
        <dsp:cNvSpPr/>
      </dsp:nvSpPr>
      <dsp:spPr>
        <a:xfrm>
          <a:off x="5917530" y="1525638"/>
          <a:ext cx="1114688" cy="7078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Personal/Existential</a:t>
          </a:r>
          <a:endParaRPr lang="en-IL" sz="900" kern="1200" dirty="0"/>
        </a:p>
      </dsp:txBody>
      <dsp:txXfrm>
        <a:off x="5938262" y="1546370"/>
        <a:ext cx="1073224" cy="666363"/>
      </dsp:txXfrm>
    </dsp:sp>
    <dsp:sp modelId="{9A1C9A8C-01C0-4A47-A3F6-32E7CD76805E}">
      <dsp:nvSpPr>
        <dsp:cNvPr id="0" name=""/>
        <dsp:cNvSpPr/>
      </dsp:nvSpPr>
      <dsp:spPr>
        <a:xfrm>
          <a:off x="8859070" y="2439993"/>
          <a:ext cx="1114688" cy="7078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1BC654-772A-4364-9A19-FAEDFA9F75A8}">
      <dsp:nvSpPr>
        <dsp:cNvPr id="0" name=""/>
        <dsp:cNvSpPr/>
      </dsp:nvSpPr>
      <dsp:spPr>
        <a:xfrm>
          <a:off x="8982924" y="2557654"/>
          <a:ext cx="1114688" cy="7078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he-IL" sz="900" kern="1200" dirty="0"/>
            <a:t>עזר כנגדו</a:t>
          </a:r>
          <a:endParaRPr lang="en-IL" sz="900" kern="1200" dirty="0"/>
        </a:p>
      </dsp:txBody>
      <dsp:txXfrm>
        <a:off x="9003656" y="2578386"/>
        <a:ext cx="1073224" cy="666363"/>
      </dsp:txXfrm>
    </dsp:sp>
    <dsp:sp modelId="{B9F4FD8F-8B8D-4EE4-B1B7-C6F4028A8502}">
      <dsp:nvSpPr>
        <dsp:cNvPr id="0" name=""/>
        <dsp:cNvSpPr/>
      </dsp:nvSpPr>
      <dsp:spPr>
        <a:xfrm>
          <a:off x="9540269" y="3472009"/>
          <a:ext cx="1114688" cy="7078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A6F09A-5AFD-4F35-A222-778370C2DB4B}">
      <dsp:nvSpPr>
        <dsp:cNvPr id="0" name=""/>
        <dsp:cNvSpPr/>
      </dsp:nvSpPr>
      <dsp:spPr>
        <a:xfrm>
          <a:off x="9664123" y="3589670"/>
          <a:ext cx="1114688" cy="7078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Mutual assistance </a:t>
          </a:r>
          <a:endParaRPr lang="en-IL" sz="900" kern="1200" dirty="0"/>
        </a:p>
      </dsp:txBody>
      <dsp:txXfrm>
        <a:off x="9684855" y="3610402"/>
        <a:ext cx="1073224" cy="666363"/>
      </dsp:txXfrm>
    </dsp:sp>
    <dsp:sp modelId="{DE4810FB-4F28-4B85-9323-5FB61A87A431}">
      <dsp:nvSpPr>
        <dsp:cNvPr id="0" name=""/>
        <dsp:cNvSpPr/>
      </dsp:nvSpPr>
      <dsp:spPr>
        <a:xfrm>
          <a:off x="8177871" y="3472009"/>
          <a:ext cx="1114688" cy="7078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C67852-EDC0-45E3-B33E-137B523D087E}">
      <dsp:nvSpPr>
        <dsp:cNvPr id="0" name=""/>
        <dsp:cNvSpPr/>
      </dsp:nvSpPr>
      <dsp:spPr>
        <a:xfrm>
          <a:off x="8301726" y="3589670"/>
          <a:ext cx="1114688" cy="7078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Financial interdependence </a:t>
          </a:r>
          <a:endParaRPr lang="en-IL" sz="900" kern="1200" dirty="0"/>
        </a:p>
      </dsp:txBody>
      <dsp:txXfrm>
        <a:off x="8322458" y="3610402"/>
        <a:ext cx="1073224" cy="666363"/>
      </dsp:txXfrm>
    </dsp:sp>
    <dsp:sp modelId="{1BE284AB-BEAB-41DB-B822-0F3C1261E890}">
      <dsp:nvSpPr>
        <dsp:cNvPr id="0" name=""/>
        <dsp:cNvSpPr/>
      </dsp:nvSpPr>
      <dsp:spPr>
        <a:xfrm>
          <a:off x="6134275" y="2439993"/>
          <a:ext cx="1114688" cy="7078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1D912B-8F38-4770-B7AC-404DEF411309}">
      <dsp:nvSpPr>
        <dsp:cNvPr id="0" name=""/>
        <dsp:cNvSpPr/>
      </dsp:nvSpPr>
      <dsp:spPr>
        <a:xfrm>
          <a:off x="6258130" y="2557654"/>
          <a:ext cx="1114688" cy="7078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he-IL" sz="900" kern="1200" dirty="0"/>
            <a:t>בשר אחד\עצם מעצמי, זכר ונקבה בראם</a:t>
          </a:r>
          <a:endParaRPr lang="en-IL" sz="900" kern="1200" dirty="0"/>
        </a:p>
      </dsp:txBody>
      <dsp:txXfrm>
        <a:off x="6278862" y="2578386"/>
        <a:ext cx="1073224" cy="666363"/>
      </dsp:txXfrm>
    </dsp:sp>
    <dsp:sp modelId="{19B15F5A-C66B-4CE5-8FC3-BA2FAD9C3696}">
      <dsp:nvSpPr>
        <dsp:cNvPr id="0" name=""/>
        <dsp:cNvSpPr/>
      </dsp:nvSpPr>
      <dsp:spPr>
        <a:xfrm>
          <a:off x="6815474" y="3472009"/>
          <a:ext cx="1114688" cy="7078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861272-8D4C-4BD8-8FA5-8C3BC1C52B82}">
      <dsp:nvSpPr>
        <dsp:cNvPr id="0" name=""/>
        <dsp:cNvSpPr/>
      </dsp:nvSpPr>
      <dsp:spPr>
        <a:xfrm>
          <a:off x="6939328" y="3589670"/>
          <a:ext cx="1114688" cy="7078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Physical attraction</a:t>
          </a:r>
          <a:endParaRPr lang="en-IL" sz="900" kern="1200" dirty="0"/>
        </a:p>
      </dsp:txBody>
      <dsp:txXfrm>
        <a:off x="6960060" y="3610402"/>
        <a:ext cx="1073224" cy="666363"/>
      </dsp:txXfrm>
    </dsp:sp>
    <dsp:sp modelId="{B46F5439-7F3E-46A9-9D80-B3E077946F43}">
      <dsp:nvSpPr>
        <dsp:cNvPr id="0" name=""/>
        <dsp:cNvSpPr/>
      </dsp:nvSpPr>
      <dsp:spPr>
        <a:xfrm>
          <a:off x="5453077" y="3472009"/>
          <a:ext cx="1114688" cy="7078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EECC39-2140-4F11-982D-F62C4068F4A8}">
      <dsp:nvSpPr>
        <dsp:cNvPr id="0" name=""/>
        <dsp:cNvSpPr/>
      </dsp:nvSpPr>
      <dsp:spPr>
        <a:xfrm>
          <a:off x="5576931" y="3589670"/>
          <a:ext cx="1114688" cy="7078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Emotional completeness</a:t>
          </a:r>
          <a:endParaRPr lang="en-IL" sz="900" kern="1200" dirty="0"/>
        </a:p>
      </dsp:txBody>
      <dsp:txXfrm>
        <a:off x="5597663" y="3610402"/>
        <a:ext cx="1073224" cy="666363"/>
      </dsp:txXfrm>
    </dsp:sp>
    <dsp:sp modelId="{7A6F1316-51B5-4D52-871D-449C98C5FE22}">
      <dsp:nvSpPr>
        <dsp:cNvPr id="0" name=""/>
        <dsp:cNvSpPr/>
      </dsp:nvSpPr>
      <dsp:spPr>
        <a:xfrm>
          <a:off x="4090679" y="2439993"/>
          <a:ext cx="1114688" cy="7078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184110-1AF8-46C5-8EEB-0EF94E27FBA3}">
      <dsp:nvSpPr>
        <dsp:cNvPr id="0" name=""/>
        <dsp:cNvSpPr/>
      </dsp:nvSpPr>
      <dsp:spPr>
        <a:xfrm>
          <a:off x="4214534" y="2557654"/>
          <a:ext cx="1114688" cy="7078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he-IL" sz="900" kern="1200" dirty="0"/>
            <a:t>יעזוב את אביו </a:t>
          </a:r>
          <a:r>
            <a:rPr lang="he-IL" sz="900" kern="1200" dirty="0" err="1"/>
            <a:t>ואמו</a:t>
          </a:r>
          <a:r>
            <a:rPr lang="he-IL" sz="900" kern="1200" dirty="0"/>
            <a:t>, ודבק באשתו</a:t>
          </a:r>
          <a:endParaRPr lang="en-IL" sz="900" kern="1200" dirty="0"/>
        </a:p>
      </dsp:txBody>
      <dsp:txXfrm>
        <a:off x="4235266" y="2578386"/>
        <a:ext cx="1073224" cy="666363"/>
      </dsp:txXfrm>
    </dsp:sp>
    <dsp:sp modelId="{3172CC95-0ED3-4A61-8A80-AB0D7E03F2FE}">
      <dsp:nvSpPr>
        <dsp:cNvPr id="0" name=""/>
        <dsp:cNvSpPr/>
      </dsp:nvSpPr>
      <dsp:spPr>
        <a:xfrm>
          <a:off x="4090679" y="3472009"/>
          <a:ext cx="1114688" cy="7078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3ABD04-DE7B-48BF-822B-DFD6A4D8E396}">
      <dsp:nvSpPr>
        <dsp:cNvPr id="0" name=""/>
        <dsp:cNvSpPr/>
      </dsp:nvSpPr>
      <dsp:spPr>
        <a:xfrm>
          <a:off x="4214534" y="3589670"/>
          <a:ext cx="1114688" cy="7078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New Family and Creation of a </a:t>
          </a:r>
          <a:r>
            <a:rPr lang="he-IL" sz="900" kern="1200" dirty="0"/>
            <a:t>בית</a:t>
          </a:r>
          <a:endParaRPr lang="en-IL" sz="900" kern="1200" dirty="0"/>
        </a:p>
      </dsp:txBody>
      <dsp:txXfrm>
        <a:off x="4235266" y="3610402"/>
        <a:ext cx="1073224" cy="666363"/>
      </dsp:txXfrm>
    </dsp:sp>
    <dsp:sp modelId="{EC270CD1-3BCB-47A5-A07A-2FCB7727ED5F}">
      <dsp:nvSpPr>
        <dsp:cNvPr id="0" name=""/>
        <dsp:cNvSpPr/>
      </dsp:nvSpPr>
      <dsp:spPr>
        <a:xfrm>
          <a:off x="2728282" y="2439993"/>
          <a:ext cx="1114688" cy="7078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D168E7-73B3-4E96-AA64-9DA275C077EA}">
      <dsp:nvSpPr>
        <dsp:cNvPr id="0" name=""/>
        <dsp:cNvSpPr/>
      </dsp:nvSpPr>
      <dsp:spPr>
        <a:xfrm>
          <a:off x="2852136" y="2557654"/>
          <a:ext cx="1114688" cy="7078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he-IL" sz="900" kern="1200" dirty="0"/>
            <a:t>פרו ורבו</a:t>
          </a:r>
          <a:endParaRPr lang="en-IL" sz="900" kern="1200" dirty="0"/>
        </a:p>
      </dsp:txBody>
      <dsp:txXfrm>
        <a:off x="2872868" y="2578386"/>
        <a:ext cx="1073224" cy="666363"/>
      </dsp:txXfrm>
    </dsp:sp>
    <dsp:sp modelId="{BF71CE46-D9ED-4273-B210-CB4DE3C3E99D}">
      <dsp:nvSpPr>
        <dsp:cNvPr id="0" name=""/>
        <dsp:cNvSpPr/>
      </dsp:nvSpPr>
      <dsp:spPr>
        <a:xfrm>
          <a:off x="2728282" y="3472009"/>
          <a:ext cx="1114688" cy="7078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89657E-A7D2-40ED-BC60-BC867170A262}">
      <dsp:nvSpPr>
        <dsp:cNvPr id="0" name=""/>
        <dsp:cNvSpPr/>
      </dsp:nvSpPr>
      <dsp:spPr>
        <a:xfrm>
          <a:off x="2852136" y="3589670"/>
          <a:ext cx="1114688" cy="7078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Procreation of Children</a:t>
          </a:r>
          <a:endParaRPr lang="en-IL" sz="900" kern="1200" dirty="0"/>
        </a:p>
      </dsp:txBody>
      <dsp:txXfrm>
        <a:off x="2872868" y="3610402"/>
        <a:ext cx="1073224" cy="666363"/>
      </dsp:txXfrm>
    </dsp:sp>
    <dsp:sp modelId="{4092799F-C6CE-4E96-B0C0-A50A6874AB67}">
      <dsp:nvSpPr>
        <dsp:cNvPr id="0" name=""/>
        <dsp:cNvSpPr/>
      </dsp:nvSpPr>
      <dsp:spPr>
        <a:xfrm>
          <a:off x="684686" y="1407977"/>
          <a:ext cx="1114688" cy="7078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E7AF16-A347-4805-8F71-3BC9665794E0}">
      <dsp:nvSpPr>
        <dsp:cNvPr id="0" name=""/>
        <dsp:cNvSpPr/>
      </dsp:nvSpPr>
      <dsp:spPr>
        <a:xfrm>
          <a:off x="808540" y="1525638"/>
          <a:ext cx="1114688" cy="7078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Essential</a:t>
          </a:r>
          <a:endParaRPr lang="en-IL" sz="900" kern="1200" dirty="0"/>
        </a:p>
      </dsp:txBody>
      <dsp:txXfrm>
        <a:off x="829272" y="1546370"/>
        <a:ext cx="1073224" cy="666363"/>
      </dsp:txXfrm>
    </dsp:sp>
    <dsp:sp modelId="{319F3EED-34C1-496F-8A22-DDD9792779CF}">
      <dsp:nvSpPr>
        <dsp:cNvPr id="0" name=""/>
        <dsp:cNvSpPr/>
      </dsp:nvSpPr>
      <dsp:spPr>
        <a:xfrm>
          <a:off x="1365885" y="2439993"/>
          <a:ext cx="1114688" cy="7078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20F888-A54B-4B51-8F52-CBD665BDD763}">
      <dsp:nvSpPr>
        <dsp:cNvPr id="0" name=""/>
        <dsp:cNvSpPr/>
      </dsp:nvSpPr>
      <dsp:spPr>
        <a:xfrm>
          <a:off x="1489739" y="2557654"/>
          <a:ext cx="1114688" cy="7078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he-IL" sz="900" kern="1200" dirty="0"/>
            <a:t>צלם אלוקים</a:t>
          </a:r>
          <a:endParaRPr lang="en-IL" sz="900" kern="1200" dirty="0"/>
        </a:p>
      </dsp:txBody>
      <dsp:txXfrm>
        <a:off x="1510471" y="2578386"/>
        <a:ext cx="1073224" cy="666363"/>
      </dsp:txXfrm>
    </dsp:sp>
    <dsp:sp modelId="{C6A76F49-D245-40CF-BF9C-400C97138E93}">
      <dsp:nvSpPr>
        <dsp:cNvPr id="0" name=""/>
        <dsp:cNvSpPr/>
      </dsp:nvSpPr>
      <dsp:spPr>
        <a:xfrm>
          <a:off x="1365885" y="3472009"/>
          <a:ext cx="1114688" cy="7078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0DCFAD-1A30-4BCB-8BEA-B77F66799359}">
      <dsp:nvSpPr>
        <dsp:cNvPr id="0" name=""/>
        <dsp:cNvSpPr/>
      </dsp:nvSpPr>
      <dsp:spPr>
        <a:xfrm>
          <a:off x="1489739" y="3589670"/>
          <a:ext cx="1114688" cy="7078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Objectively incomplete when alone</a:t>
          </a:r>
          <a:endParaRPr lang="en-IL" sz="900" kern="1200" dirty="0"/>
        </a:p>
      </dsp:txBody>
      <dsp:txXfrm>
        <a:off x="1510471" y="3610402"/>
        <a:ext cx="1073224" cy="666363"/>
      </dsp:txXfrm>
    </dsp:sp>
    <dsp:sp modelId="{E0EFECB6-B65A-404B-9206-C20B0A22F3D7}">
      <dsp:nvSpPr>
        <dsp:cNvPr id="0" name=""/>
        <dsp:cNvSpPr/>
      </dsp:nvSpPr>
      <dsp:spPr>
        <a:xfrm>
          <a:off x="3487" y="2439993"/>
          <a:ext cx="1114688" cy="7078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21A6B8-D504-4294-B532-6FDE95570FD7}">
      <dsp:nvSpPr>
        <dsp:cNvPr id="0" name=""/>
        <dsp:cNvSpPr/>
      </dsp:nvSpPr>
      <dsp:spPr>
        <a:xfrm>
          <a:off x="127342" y="2557654"/>
          <a:ext cx="1114688" cy="7078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he-IL" sz="900" b="0" i="0" u="none" strike="noStrike" kern="1200" dirty="0">
              <a:solidFill>
                <a:srgbClr val="000000"/>
              </a:solidFill>
              <a:effectLst/>
              <a:latin typeface="Arial" panose="020B0604020202020204" pitchFamily="34" charset="0"/>
            </a:rPr>
            <a:t>מלאו את הארץ וכבשוה</a:t>
          </a:r>
          <a:endParaRPr lang="en-IL" sz="900" kern="1200" dirty="0"/>
        </a:p>
      </dsp:txBody>
      <dsp:txXfrm>
        <a:off x="148074" y="2578386"/>
        <a:ext cx="1073224" cy="666363"/>
      </dsp:txXfrm>
    </dsp:sp>
    <dsp:sp modelId="{C778C7D9-2A0C-49AE-91E2-9179A62F7521}">
      <dsp:nvSpPr>
        <dsp:cNvPr id="0" name=""/>
        <dsp:cNvSpPr/>
      </dsp:nvSpPr>
      <dsp:spPr>
        <a:xfrm>
          <a:off x="3487" y="3472009"/>
          <a:ext cx="1114688" cy="70782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D9787C-B918-4D18-8A49-9079029623FE}">
      <dsp:nvSpPr>
        <dsp:cNvPr id="0" name=""/>
        <dsp:cNvSpPr/>
      </dsp:nvSpPr>
      <dsp:spPr>
        <a:xfrm>
          <a:off x="127342" y="3589670"/>
          <a:ext cx="1114688" cy="70782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Global objective of developing the world and society</a:t>
          </a:r>
          <a:endParaRPr lang="en-IL" sz="900" kern="1200" dirty="0"/>
        </a:p>
      </dsp:txBody>
      <dsp:txXfrm>
        <a:off x="148074" y="3610402"/>
        <a:ext cx="1073224" cy="6663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29546E-4181-4F08-96BB-E6B7DC38D88F}">
      <dsp:nvSpPr>
        <dsp:cNvPr id="0" name=""/>
        <dsp:cNvSpPr/>
      </dsp:nvSpPr>
      <dsp:spPr>
        <a:xfrm>
          <a:off x="729108" y="1887167"/>
          <a:ext cx="1779128" cy="423351"/>
        </a:xfrm>
        <a:custGeom>
          <a:avLst/>
          <a:gdLst/>
          <a:ahLst/>
          <a:cxnLst/>
          <a:rect l="0" t="0" r="0" b="0"/>
          <a:pathLst>
            <a:path>
              <a:moveTo>
                <a:pt x="1779128" y="0"/>
              </a:moveTo>
              <a:lnTo>
                <a:pt x="1779128"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160AB9-0DF2-4CA5-857F-890563D1B37B}">
      <dsp:nvSpPr>
        <dsp:cNvPr id="0" name=""/>
        <dsp:cNvSpPr/>
      </dsp:nvSpPr>
      <dsp:spPr>
        <a:xfrm>
          <a:off x="2462517" y="1887167"/>
          <a:ext cx="91440" cy="423351"/>
        </a:xfrm>
        <a:custGeom>
          <a:avLst/>
          <a:gdLst/>
          <a:ahLst/>
          <a:cxnLst/>
          <a:rect l="0" t="0" r="0" b="0"/>
          <a:pathLst>
            <a:path>
              <a:moveTo>
                <a:pt x="45720" y="0"/>
              </a:moveTo>
              <a:lnTo>
                <a:pt x="4572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AB650E-1BE4-4DEE-8C62-ED41EDEA4CA3}">
      <dsp:nvSpPr>
        <dsp:cNvPr id="0" name=""/>
        <dsp:cNvSpPr/>
      </dsp:nvSpPr>
      <dsp:spPr>
        <a:xfrm>
          <a:off x="2508237" y="1887167"/>
          <a:ext cx="1779128" cy="423351"/>
        </a:xfrm>
        <a:custGeom>
          <a:avLst/>
          <a:gdLst/>
          <a:ahLst/>
          <a:cxnLst/>
          <a:rect l="0" t="0" r="0" b="0"/>
          <a:pathLst>
            <a:path>
              <a:moveTo>
                <a:pt x="0" y="0"/>
              </a:moveTo>
              <a:lnTo>
                <a:pt x="0" y="288501"/>
              </a:lnTo>
              <a:lnTo>
                <a:pt x="1779128" y="288501"/>
              </a:lnTo>
              <a:lnTo>
                <a:pt x="1779128"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EF80E9-9DD4-4931-B8D1-FAD621277970}">
      <dsp:nvSpPr>
        <dsp:cNvPr id="0" name=""/>
        <dsp:cNvSpPr/>
      </dsp:nvSpPr>
      <dsp:spPr>
        <a:xfrm>
          <a:off x="6066494" y="1887167"/>
          <a:ext cx="1779128" cy="423351"/>
        </a:xfrm>
        <a:custGeom>
          <a:avLst/>
          <a:gdLst/>
          <a:ahLst/>
          <a:cxnLst/>
          <a:rect l="0" t="0" r="0" b="0"/>
          <a:pathLst>
            <a:path>
              <a:moveTo>
                <a:pt x="1779128" y="0"/>
              </a:moveTo>
              <a:lnTo>
                <a:pt x="1779128"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0FB3F7-0708-47B5-9A20-553182C92CD9}">
      <dsp:nvSpPr>
        <dsp:cNvPr id="0" name=""/>
        <dsp:cNvSpPr/>
      </dsp:nvSpPr>
      <dsp:spPr>
        <a:xfrm>
          <a:off x="7799903" y="1887167"/>
          <a:ext cx="91440" cy="423351"/>
        </a:xfrm>
        <a:custGeom>
          <a:avLst/>
          <a:gdLst/>
          <a:ahLst/>
          <a:cxnLst/>
          <a:rect l="0" t="0" r="0" b="0"/>
          <a:pathLst>
            <a:path>
              <a:moveTo>
                <a:pt x="45720" y="0"/>
              </a:moveTo>
              <a:lnTo>
                <a:pt x="4572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0151E7-1D60-4B89-ADED-A86E8B3AAA76}">
      <dsp:nvSpPr>
        <dsp:cNvPr id="0" name=""/>
        <dsp:cNvSpPr/>
      </dsp:nvSpPr>
      <dsp:spPr>
        <a:xfrm>
          <a:off x="7845623" y="1887167"/>
          <a:ext cx="1779128" cy="423351"/>
        </a:xfrm>
        <a:custGeom>
          <a:avLst/>
          <a:gdLst/>
          <a:ahLst/>
          <a:cxnLst/>
          <a:rect l="0" t="0" r="0" b="0"/>
          <a:pathLst>
            <a:path>
              <a:moveTo>
                <a:pt x="0" y="0"/>
              </a:moveTo>
              <a:lnTo>
                <a:pt x="0" y="288501"/>
              </a:lnTo>
              <a:lnTo>
                <a:pt x="1779128" y="288501"/>
              </a:lnTo>
              <a:lnTo>
                <a:pt x="1779128"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E49DC6-79E2-44AA-BD21-335DD24C70F4}">
      <dsp:nvSpPr>
        <dsp:cNvPr id="0" name=""/>
        <dsp:cNvSpPr/>
      </dsp:nvSpPr>
      <dsp:spPr>
        <a:xfrm>
          <a:off x="7117798" y="96282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1FFFE5-1B93-4FA5-A91D-8BB9361CCB36}">
      <dsp:nvSpPr>
        <dsp:cNvPr id="0" name=""/>
        <dsp:cNvSpPr/>
      </dsp:nvSpPr>
      <dsp:spPr>
        <a:xfrm>
          <a:off x="7279537" y="111648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אישות – </a:t>
          </a:r>
          <a:r>
            <a:rPr lang="he-IL" sz="1700" kern="1200" dirty="0" err="1"/>
            <a:t>בנ"י</a:t>
          </a:r>
          <a:r>
            <a:rPr lang="he-IL" sz="1700" kern="1200" dirty="0"/>
            <a:t> אחר מתן תורה</a:t>
          </a:r>
          <a:endParaRPr lang="en-IL" sz="1700" kern="1200" dirty="0"/>
        </a:p>
      </dsp:txBody>
      <dsp:txXfrm>
        <a:off x="7306610" y="1143553"/>
        <a:ext cx="1401504" cy="870192"/>
      </dsp:txXfrm>
    </dsp:sp>
    <dsp:sp modelId="{D4DBB5F0-8856-441C-ADDD-B09D79E64E5B}">
      <dsp:nvSpPr>
        <dsp:cNvPr id="0" name=""/>
        <dsp:cNvSpPr/>
      </dsp:nvSpPr>
      <dsp:spPr>
        <a:xfrm>
          <a:off x="8896926" y="231051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EF7AE7-B523-4525-B9BC-4DFE2F092193}">
      <dsp:nvSpPr>
        <dsp:cNvPr id="0" name=""/>
        <dsp:cNvSpPr/>
      </dsp:nvSpPr>
      <dsp:spPr>
        <a:xfrm>
          <a:off x="9058665" y="24641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מצריך גט, בכתב</a:t>
          </a:r>
          <a:endParaRPr lang="en-IL" sz="1700" kern="1200" dirty="0"/>
        </a:p>
      </dsp:txBody>
      <dsp:txXfrm>
        <a:off x="9085738" y="2491243"/>
        <a:ext cx="1401504" cy="870192"/>
      </dsp:txXfrm>
    </dsp:sp>
    <dsp:sp modelId="{9644BB6E-8CA0-41E8-99EB-2A54AE9203EF}">
      <dsp:nvSpPr>
        <dsp:cNvPr id="0" name=""/>
        <dsp:cNvSpPr/>
      </dsp:nvSpPr>
      <dsp:spPr>
        <a:xfrm>
          <a:off x="7117798" y="231051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7329F9-0E99-43D1-AB20-604366E2D368}">
      <dsp:nvSpPr>
        <dsp:cNvPr id="0" name=""/>
        <dsp:cNvSpPr/>
      </dsp:nvSpPr>
      <dsp:spPr>
        <a:xfrm>
          <a:off x="7279537" y="24641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צריך אירוסין</a:t>
          </a:r>
          <a:endParaRPr lang="en-IL" sz="1700" kern="1200" dirty="0"/>
        </a:p>
      </dsp:txBody>
      <dsp:txXfrm>
        <a:off x="7306610" y="2491243"/>
        <a:ext cx="1401504" cy="870192"/>
      </dsp:txXfrm>
    </dsp:sp>
    <dsp:sp modelId="{D5D7AEE8-D193-40DB-9B0A-FCCC795CF5C6}">
      <dsp:nvSpPr>
        <dsp:cNvPr id="0" name=""/>
        <dsp:cNvSpPr/>
      </dsp:nvSpPr>
      <dsp:spPr>
        <a:xfrm>
          <a:off x="5338669" y="231051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81A7D0-7D1D-4881-9A64-2DAF9D23DD43}">
      <dsp:nvSpPr>
        <dsp:cNvPr id="0" name=""/>
        <dsp:cNvSpPr/>
      </dsp:nvSpPr>
      <dsp:spPr>
        <a:xfrm>
          <a:off x="5500408" y="24641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וגם צריך </a:t>
          </a:r>
          <a:r>
            <a:rPr lang="he-IL" sz="1700" kern="1200" dirty="0" err="1"/>
            <a:t>נשואין</a:t>
          </a:r>
          <a:endParaRPr lang="en-IL" sz="1700" kern="1200" dirty="0"/>
        </a:p>
      </dsp:txBody>
      <dsp:txXfrm>
        <a:off x="5527481" y="2491243"/>
        <a:ext cx="1401504" cy="870192"/>
      </dsp:txXfrm>
    </dsp:sp>
    <dsp:sp modelId="{A25087BB-2B2D-418C-BA74-DE34BC8FBE5E}">
      <dsp:nvSpPr>
        <dsp:cNvPr id="0" name=""/>
        <dsp:cNvSpPr/>
      </dsp:nvSpPr>
      <dsp:spPr>
        <a:xfrm>
          <a:off x="1780412" y="96282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9E812C-A973-4FC6-BEA9-1450539DF1B2}">
      <dsp:nvSpPr>
        <dsp:cNvPr id="0" name=""/>
        <dsp:cNvSpPr/>
      </dsp:nvSpPr>
      <dsp:spPr>
        <a:xfrm>
          <a:off x="1942151" y="111648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קודם מתן תורה, בני נח</a:t>
          </a:r>
          <a:endParaRPr lang="en-IL" sz="1700" kern="1200" dirty="0"/>
        </a:p>
      </dsp:txBody>
      <dsp:txXfrm>
        <a:off x="1969224" y="1143553"/>
        <a:ext cx="1401504" cy="870192"/>
      </dsp:txXfrm>
    </dsp:sp>
    <dsp:sp modelId="{A806A9D7-9694-408E-BD56-DAC73862C3AA}">
      <dsp:nvSpPr>
        <dsp:cNvPr id="0" name=""/>
        <dsp:cNvSpPr/>
      </dsp:nvSpPr>
      <dsp:spPr>
        <a:xfrm>
          <a:off x="3559540" y="231051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28EF57-4E58-45FC-98CB-AEE5AD3F9BAA}">
      <dsp:nvSpPr>
        <dsp:cNvPr id="0" name=""/>
        <dsp:cNvSpPr/>
      </dsp:nvSpPr>
      <dsp:spPr>
        <a:xfrm>
          <a:off x="3721279" y="24641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אין צורך לגט</a:t>
          </a:r>
          <a:endParaRPr lang="en-IL" sz="1700" kern="1200" dirty="0"/>
        </a:p>
      </dsp:txBody>
      <dsp:txXfrm>
        <a:off x="3748352" y="2491243"/>
        <a:ext cx="1401504" cy="870192"/>
      </dsp:txXfrm>
    </dsp:sp>
    <dsp:sp modelId="{2E7765B2-EF01-4D5F-833D-46E676C12C5A}">
      <dsp:nvSpPr>
        <dsp:cNvPr id="0" name=""/>
        <dsp:cNvSpPr/>
      </dsp:nvSpPr>
      <dsp:spPr>
        <a:xfrm>
          <a:off x="1780412" y="231051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5E0ABC-36C3-463A-B882-AD79F26D9685}">
      <dsp:nvSpPr>
        <dsp:cNvPr id="0" name=""/>
        <dsp:cNvSpPr/>
      </dsp:nvSpPr>
      <dsp:spPr>
        <a:xfrm>
          <a:off x="1942151" y="24641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אין אירוסין</a:t>
          </a:r>
          <a:endParaRPr lang="en-IL" sz="1700" kern="1200" dirty="0"/>
        </a:p>
      </dsp:txBody>
      <dsp:txXfrm>
        <a:off x="1969224" y="2491243"/>
        <a:ext cx="1401504" cy="870192"/>
      </dsp:txXfrm>
    </dsp:sp>
    <dsp:sp modelId="{0AA94FFC-1734-43A2-8168-C660F9F990E9}">
      <dsp:nvSpPr>
        <dsp:cNvPr id="0" name=""/>
        <dsp:cNvSpPr/>
      </dsp:nvSpPr>
      <dsp:spPr>
        <a:xfrm>
          <a:off x="1283" y="231051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329139-6299-4F26-8AF8-E2B649C7D3BA}">
      <dsp:nvSpPr>
        <dsp:cNvPr id="0" name=""/>
        <dsp:cNvSpPr/>
      </dsp:nvSpPr>
      <dsp:spPr>
        <a:xfrm>
          <a:off x="163022" y="24641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e-IL" sz="1700" kern="1200" dirty="0"/>
            <a:t>יש רק </a:t>
          </a:r>
          <a:r>
            <a:rPr lang="he-IL" sz="1700" kern="1200" dirty="0" err="1"/>
            <a:t>נשואין</a:t>
          </a:r>
          <a:endParaRPr lang="en-IL" sz="1700" kern="1200" dirty="0"/>
        </a:p>
      </dsp:txBody>
      <dsp:txXfrm>
        <a:off x="190095" y="2491243"/>
        <a:ext cx="1401504" cy="8701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DA83A-47E0-4F4C-A3BA-4ABB87567C4A}">
      <dsp:nvSpPr>
        <dsp:cNvPr id="0" name=""/>
        <dsp:cNvSpPr/>
      </dsp:nvSpPr>
      <dsp:spPr>
        <a:xfrm>
          <a:off x="729108" y="2561012"/>
          <a:ext cx="1779128" cy="423351"/>
        </a:xfrm>
        <a:custGeom>
          <a:avLst/>
          <a:gdLst/>
          <a:ahLst/>
          <a:cxnLst/>
          <a:rect l="0" t="0" r="0" b="0"/>
          <a:pathLst>
            <a:path>
              <a:moveTo>
                <a:pt x="1779128" y="0"/>
              </a:moveTo>
              <a:lnTo>
                <a:pt x="1779128"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10808B-DD63-46A5-ABE4-091D73939538}">
      <dsp:nvSpPr>
        <dsp:cNvPr id="0" name=""/>
        <dsp:cNvSpPr/>
      </dsp:nvSpPr>
      <dsp:spPr>
        <a:xfrm>
          <a:off x="2462517" y="2561012"/>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5ADAAC-4800-4148-A2F0-89C1808331FE}">
      <dsp:nvSpPr>
        <dsp:cNvPr id="0" name=""/>
        <dsp:cNvSpPr/>
      </dsp:nvSpPr>
      <dsp:spPr>
        <a:xfrm>
          <a:off x="2508237" y="2561012"/>
          <a:ext cx="1779128" cy="423351"/>
        </a:xfrm>
        <a:custGeom>
          <a:avLst/>
          <a:gdLst/>
          <a:ahLst/>
          <a:cxnLst/>
          <a:rect l="0" t="0" r="0" b="0"/>
          <a:pathLst>
            <a:path>
              <a:moveTo>
                <a:pt x="0" y="0"/>
              </a:moveTo>
              <a:lnTo>
                <a:pt x="0" y="288501"/>
              </a:lnTo>
              <a:lnTo>
                <a:pt x="1779128" y="288501"/>
              </a:lnTo>
              <a:lnTo>
                <a:pt x="1779128"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FF79AA-04D9-4150-8877-6516E8304C60}">
      <dsp:nvSpPr>
        <dsp:cNvPr id="0" name=""/>
        <dsp:cNvSpPr/>
      </dsp:nvSpPr>
      <dsp:spPr>
        <a:xfrm>
          <a:off x="2508237" y="1213322"/>
          <a:ext cx="2668692" cy="423351"/>
        </a:xfrm>
        <a:custGeom>
          <a:avLst/>
          <a:gdLst/>
          <a:ahLst/>
          <a:cxnLst/>
          <a:rect l="0" t="0" r="0" b="0"/>
          <a:pathLst>
            <a:path>
              <a:moveTo>
                <a:pt x="2668692" y="0"/>
              </a:moveTo>
              <a:lnTo>
                <a:pt x="2668692"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B92E38-A1BD-410C-BCA3-6B0DDA8ED9A4}">
      <dsp:nvSpPr>
        <dsp:cNvPr id="0" name=""/>
        <dsp:cNvSpPr/>
      </dsp:nvSpPr>
      <dsp:spPr>
        <a:xfrm>
          <a:off x="6066494" y="2561012"/>
          <a:ext cx="1779128" cy="423351"/>
        </a:xfrm>
        <a:custGeom>
          <a:avLst/>
          <a:gdLst/>
          <a:ahLst/>
          <a:cxnLst/>
          <a:rect l="0" t="0" r="0" b="0"/>
          <a:pathLst>
            <a:path>
              <a:moveTo>
                <a:pt x="1779128" y="0"/>
              </a:moveTo>
              <a:lnTo>
                <a:pt x="1779128"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A8E570-FC40-481D-82DA-40B4022D61A5}">
      <dsp:nvSpPr>
        <dsp:cNvPr id="0" name=""/>
        <dsp:cNvSpPr/>
      </dsp:nvSpPr>
      <dsp:spPr>
        <a:xfrm>
          <a:off x="7799903" y="2561012"/>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BBD1B1-C52A-4B00-A2D8-6BA2374ED860}">
      <dsp:nvSpPr>
        <dsp:cNvPr id="0" name=""/>
        <dsp:cNvSpPr/>
      </dsp:nvSpPr>
      <dsp:spPr>
        <a:xfrm>
          <a:off x="7845623" y="2561012"/>
          <a:ext cx="1779128" cy="423351"/>
        </a:xfrm>
        <a:custGeom>
          <a:avLst/>
          <a:gdLst/>
          <a:ahLst/>
          <a:cxnLst/>
          <a:rect l="0" t="0" r="0" b="0"/>
          <a:pathLst>
            <a:path>
              <a:moveTo>
                <a:pt x="0" y="0"/>
              </a:moveTo>
              <a:lnTo>
                <a:pt x="0" y="288501"/>
              </a:lnTo>
              <a:lnTo>
                <a:pt x="1779128" y="288501"/>
              </a:lnTo>
              <a:lnTo>
                <a:pt x="1779128"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AB6F3A-3CC8-4CC8-8C3A-53CEC45C0637}">
      <dsp:nvSpPr>
        <dsp:cNvPr id="0" name=""/>
        <dsp:cNvSpPr/>
      </dsp:nvSpPr>
      <dsp:spPr>
        <a:xfrm>
          <a:off x="5176930" y="1213322"/>
          <a:ext cx="2668692" cy="423351"/>
        </a:xfrm>
        <a:custGeom>
          <a:avLst/>
          <a:gdLst/>
          <a:ahLst/>
          <a:cxnLst/>
          <a:rect l="0" t="0" r="0" b="0"/>
          <a:pathLst>
            <a:path>
              <a:moveTo>
                <a:pt x="0" y="0"/>
              </a:moveTo>
              <a:lnTo>
                <a:pt x="0" y="288501"/>
              </a:lnTo>
              <a:lnTo>
                <a:pt x="2668692" y="288501"/>
              </a:lnTo>
              <a:lnTo>
                <a:pt x="2668692"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4B4AC9-562E-445F-B152-4B7EB1AC2185}">
      <dsp:nvSpPr>
        <dsp:cNvPr id="0" name=""/>
        <dsp:cNvSpPr/>
      </dsp:nvSpPr>
      <dsp:spPr>
        <a:xfrm>
          <a:off x="4449105" y="28898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894C75-D2BA-463D-A6F2-08B3AAC036C6}">
      <dsp:nvSpPr>
        <dsp:cNvPr id="0" name=""/>
        <dsp:cNvSpPr/>
      </dsp:nvSpPr>
      <dsp:spPr>
        <a:xfrm>
          <a:off x="4610844" y="44263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אישות</a:t>
          </a:r>
          <a:endParaRPr lang="en-IL" sz="1800" kern="1200" dirty="0"/>
        </a:p>
      </dsp:txBody>
      <dsp:txXfrm>
        <a:off x="4637917" y="469708"/>
        <a:ext cx="1401504" cy="870192"/>
      </dsp:txXfrm>
    </dsp:sp>
    <dsp:sp modelId="{94F0C3A1-8EDF-4029-8CA0-A8BAF2B24E24}">
      <dsp:nvSpPr>
        <dsp:cNvPr id="0" name=""/>
        <dsp:cNvSpPr/>
      </dsp:nvSpPr>
      <dsp:spPr>
        <a:xfrm>
          <a:off x="7117798"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3E8104-B955-46F1-B0C4-D173FC212A07}">
      <dsp:nvSpPr>
        <dsp:cNvPr id="0" name=""/>
        <dsp:cNvSpPr/>
      </dsp:nvSpPr>
      <dsp:spPr>
        <a:xfrm>
          <a:off x="7279537"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אירוסין</a:t>
          </a:r>
          <a:endParaRPr lang="en-IL" sz="1800" kern="1200" dirty="0"/>
        </a:p>
      </dsp:txBody>
      <dsp:txXfrm>
        <a:off x="7306610" y="1817398"/>
        <a:ext cx="1401504" cy="870192"/>
      </dsp:txXfrm>
    </dsp:sp>
    <dsp:sp modelId="{3E6D0235-1F76-4298-A4B6-BAC8F8AA6534}">
      <dsp:nvSpPr>
        <dsp:cNvPr id="0" name=""/>
        <dsp:cNvSpPr/>
      </dsp:nvSpPr>
      <dsp:spPr>
        <a:xfrm>
          <a:off x="8896926"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2360C8-CE8E-4FD1-8211-19529C91C87E}">
      <dsp:nvSpPr>
        <dsp:cNvPr id="0" name=""/>
        <dsp:cNvSpPr/>
      </dsp:nvSpPr>
      <dsp:spPr>
        <a:xfrm>
          <a:off x="9058665"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איסור פורמלי</a:t>
          </a:r>
          <a:endParaRPr lang="en-IL" sz="1800" kern="1200" dirty="0"/>
        </a:p>
      </dsp:txBody>
      <dsp:txXfrm>
        <a:off x="9085738" y="3165088"/>
        <a:ext cx="1401504" cy="870192"/>
      </dsp:txXfrm>
    </dsp:sp>
    <dsp:sp modelId="{032FB2F1-53F0-4615-82CA-67568266D80D}">
      <dsp:nvSpPr>
        <dsp:cNvPr id="0" name=""/>
        <dsp:cNvSpPr/>
      </dsp:nvSpPr>
      <dsp:spPr>
        <a:xfrm>
          <a:off x="7117798"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8FB842-CC80-4B9A-85F5-34737BDE15EB}">
      <dsp:nvSpPr>
        <dsp:cNvPr id="0" name=""/>
        <dsp:cNvSpPr/>
      </dsp:nvSpPr>
      <dsp:spPr>
        <a:xfrm>
          <a:off x="7279537"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אסורה לכל, וגם לו</a:t>
          </a:r>
          <a:endParaRPr lang="en-IL" sz="1800" kern="1200" dirty="0"/>
        </a:p>
      </dsp:txBody>
      <dsp:txXfrm>
        <a:off x="7306610" y="3165088"/>
        <a:ext cx="1401504" cy="870192"/>
      </dsp:txXfrm>
    </dsp:sp>
    <dsp:sp modelId="{8E43612B-1364-4DDF-A2B2-19F0111B7F65}">
      <dsp:nvSpPr>
        <dsp:cNvPr id="0" name=""/>
        <dsp:cNvSpPr/>
      </dsp:nvSpPr>
      <dsp:spPr>
        <a:xfrm>
          <a:off x="5338669"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98436A-F88D-4742-ACEF-E3490EC5F3B4}">
      <dsp:nvSpPr>
        <dsp:cNvPr id="0" name=""/>
        <dsp:cNvSpPr/>
      </dsp:nvSpPr>
      <dsp:spPr>
        <a:xfrm>
          <a:off x="5500408"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על ידי קנין</a:t>
          </a:r>
          <a:endParaRPr lang="en-IL" sz="1800" kern="1200" dirty="0"/>
        </a:p>
      </dsp:txBody>
      <dsp:txXfrm>
        <a:off x="5527481" y="3165088"/>
        <a:ext cx="1401504" cy="870192"/>
      </dsp:txXfrm>
    </dsp:sp>
    <dsp:sp modelId="{6E55FF0B-6265-4458-952C-A49F98FBDD1F}">
      <dsp:nvSpPr>
        <dsp:cNvPr id="0" name=""/>
        <dsp:cNvSpPr/>
      </dsp:nvSpPr>
      <dsp:spPr>
        <a:xfrm>
          <a:off x="1780412"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E18402-9982-4EDD-8F05-CBD9EB25E147}">
      <dsp:nvSpPr>
        <dsp:cNvPr id="0" name=""/>
        <dsp:cNvSpPr/>
      </dsp:nvSpPr>
      <dsp:spPr>
        <a:xfrm>
          <a:off x="1942151"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err="1"/>
            <a:t>נשואין</a:t>
          </a:r>
          <a:endParaRPr lang="en-IL" sz="1800" kern="1200" dirty="0"/>
        </a:p>
      </dsp:txBody>
      <dsp:txXfrm>
        <a:off x="1969224" y="1817398"/>
        <a:ext cx="1401504" cy="870192"/>
      </dsp:txXfrm>
    </dsp:sp>
    <dsp:sp modelId="{0DA36748-2CFD-4901-BE4A-60E73BD879BA}">
      <dsp:nvSpPr>
        <dsp:cNvPr id="0" name=""/>
        <dsp:cNvSpPr/>
      </dsp:nvSpPr>
      <dsp:spPr>
        <a:xfrm>
          <a:off x="3559540"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58B5D7-71B2-48B3-B45F-44BF68486A84}">
      <dsp:nvSpPr>
        <dsp:cNvPr id="0" name=""/>
        <dsp:cNvSpPr/>
      </dsp:nvSpPr>
      <dsp:spPr>
        <a:xfrm>
          <a:off x="3721279"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Personal Relationship</a:t>
          </a:r>
          <a:endParaRPr lang="en-IL" sz="1800" kern="1200" dirty="0"/>
        </a:p>
      </dsp:txBody>
      <dsp:txXfrm>
        <a:off x="3748352" y="3165088"/>
        <a:ext cx="1401504" cy="870192"/>
      </dsp:txXfrm>
    </dsp:sp>
    <dsp:sp modelId="{880E9C8A-8135-4C34-B9D2-504CBBE5451B}">
      <dsp:nvSpPr>
        <dsp:cNvPr id="0" name=""/>
        <dsp:cNvSpPr/>
      </dsp:nvSpPr>
      <dsp:spPr>
        <a:xfrm>
          <a:off x="1780412"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A95C36-7271-45C3-BDEA-4BA027D63BBF}">
      <dsp:nvSpPr>
        <dsp:cNvPr id="0" name=""/>
        <dsp:cNvSpPr/>
      </dsp:nvSpPr>
      <dsp:spPr>
        <a:xfrm>
          <a:off x="1942151"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תחילת חיי אישות</a:t>
          </a:r>
          <a:endParaRPr lang="en-IL" sz="1800" kern="1200" dirty="0"/>
        </a:p>
      </dsp:txBody>
      <dsp:txXfrm>
        <a:off x="1969224" y="3165088"/>
        <a:ext cx="1401504" cy="870192"/>
      </dsp:txXfrm>
    </dsp:sp>
    <dsp:sp modelId="{6F146B0F-398A-43D9-9B0D-9B7D244B6C2B}">
      <dsp:nvSpPr>
        <dsp:cNvPr id="0" name=""/>
        <dsp:cNvSpPr/>
      </dsp:nvSpPr>
      <dsp:spPr>
        <a:xfrm>
          <a:off x="1283"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94DF45-BC97-42A5-BE37-4ED5CB3D132C}">
      <dsp:nvSpPr>
        <dsp:cNvPr id="0" name=""/>
        <dsp:cNvSpPr/>
      </dsp:nvSpPr>
      <dsp:spPr>
        <a:xfrm>
          <a:off x="163022"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על ידי התחלת פעילות כבית</a:t>
          </a:r>
          <a:endParaRPr lang="en-IL" sz="1800" kern="1200" dirty="0"/>
        </a:p>
      </dsp:txBody>
      <dsp:txXfrm>
        <a:off x="190095" y="3165088"/>
        <a:ext cx="1401504" cy="8701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A0DB79-3C0B-4FB9-B98A-CAB50D653644}">
      <dsp:nvSpPr>
        <dsp:cNvPr id="0" name=""/>
        <dsp:cNvSpPr/>
      </dsp:nvSpPr>
      <dsp:spPr>
        <a:xfrm>
          <a:off x="5386035" y="382159"/>
          <a:ext cx="4103548" cy="3587018"/>
        </a:xfrm>
        <a:prstGeom prst="lef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0" tIns="22225" rIns="44450" bIns="22225" numCol="1" spcCol="1270" anchor="ctr" anchorCtr="0">
          <a:noAutofit/>
        </a:bodyPr>
        <a:lstStyle/>
        <a:p>
          <a:pPr marL="0" lvl="0" indent="0" algn="ctr" defTabSz="1555750">
            <a:lnSpc>
              <a:spcPct val="90000"/>
            </a:lnSpc>
            <a:spcBef>
              <a:spcPct val="0"/>
            </a:spcBef>
            <a:spcAft>
              <a:spcPct val="35000"/>
            </a:spcAft>
            <a:buNone/>
          </a:pPr>
          <a:r>
            <a:rPr lang="he-IL" sz="3500" kern="1200" dirty="0"/>
            <a:t>אוסר</a:t>
          </a:r>
          <a:endParaRPr lang="en-IL" sz="3500" kern="1200" dirty="0"/>
        </a:p>
      </dsp:txBody>
      <dsp:txXfrm>
        <a:off x="6463216" y="920212"/>
        <a:ext cx="2000480" cy="2510912"/>
      </dsp:txXfrm>
    </dsp:sp>
    <dsp:sp modelId="{1371CCBA-DC4B-4D2C-81FE-246C26DE77EB}">
      <dsp:nvSpPr>
        <dsp:cNvPr id="0" name=""/>
        <dsp:cNvSpPr/>
      </dsp:nvSpPr>
      <dsp:spPr>
        <a:xfrm>
          <a:off x="8463697" y="1149781"/>
          <a:ext cx="2051774" cy="20517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he-IL" sz="2500" kern="1200" dirty="0"/>
            <a:t>קידושין</a:t>
          </a:r>
          <a:endParaRPr lang="en-IL" sz="2500" kern="1200" dirty="0"/>
        </a:p>
      </dsp:txBody>
      <dsp:txXfrm>
        <a:off x="8764172" y="1450256"/>
        <a:ext cx="1450824" cy="1450824"/>
      </dsp:txXfrm>
    </dsp:sp>
    <dsp:sp modelId="{D0599CD4-8C0F-4E38-8177-545C5E124C9B}">
      <dsp:nvSpPr>
        <dsp:cNvPr id="0" name=""/>
        <dsp:cNvSpPr/>
      </dsp:nvSpPr>
      <dsp:spPr>
        <a:xfrm>
          <a:off x="128" y="382159"/>
          <a:ext cx="4103548" cy="3587018"/>
        </a:xfrm>
        <a:prstGeom prst="lef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0" tIns="22225" rIns="44450" bIns="22225" numCol="1" spcCol="1270" anchor="ctr" anchorCtr="0">
          <a:noAutofit/>
        </a:bodyPr>
        <a:lstStyle/>
        <a:p>
          <a:pPr marL="285750" lvl="1" indent="-285750" algn="l" defTabSz="1555750">
            <a:lnSpc>
              <a:spcPct val="90000"/>
            </a:lnSpc>
            <a:spcBef>
              <a:spcPct val="0"/>
            </a:spcBef>
            <a:spcAft>
              <a:spcPct val="15000"/>
            </a:spcAft>
            <a:buChar char="•"/>
          </a:pPr>
          <a:r>
            <a:rPr lang="he-IL" sz="3500" kern="1200" dirty="0"/>
            <a:t>איסור לכל העולם</a:t>
          </a:r>
          <a:endParaRPr lang="en-IL" sz="3500" kern="1200" dirty="0"/>
        </a:p>
        <a:p>
          <a:pPr marL="285750" lvl="1" indent="-285750" algn="l" defTabSz="1555750">
            <a:lnSpc>
              <a:spcPct val="90000"/>
            </a:lnSpc>
            <a:spcBef>
              <a:spcPct val="0"/>
            </a:spcBef>
            <a:spcAft>
              <a:spcPct val="15000"/>
            </a:spcAft>
            <a:buChar char="•"/>
          </a:pPr>
          <a:r>
            <a:rPr lang="he-IL" sz="3500" kern="1200" dirty="0"/>
            <a:t>איסור </a:t>
          </a:r>
          <a:r>
            <a:rPr lang="he-IL" sz="3500" b="1" u="sng" kern="1200" dirty="0"/>
            <a:t>לבעל</a:t>
          </a:r>
          <a:endParaRPr lang="en-IL" sz="3500" b="1" u="sng" kern="1200" dirty="0"/>
        </a:p>
      </dsp:txBody>
      <dsp:txXfrm>
        <a:off x="1077309" y="920212"/>
        <a:ext cx="2000480" cy="2510912"/>
      </dsp:txXfrm>
    </dsp:sp>
    <dsp:sp modelId="{36DE3827-7EE1-4333-8225-22CA2EA4AC04}">
      <dsp:nvSpPr>
        <dsp:cNvPr id="0" name=""/>
        <dsp:cNvSpPr/>
      </dsp:nvSpPr>
      <dsp:spPr>
        <a:xfrm>
          <a:off x="3077789" y="1149781"/>
          <a:ext cx="2051774" cy="20517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t>Everything is Assur</a:t>
          </a:r>
          <a:endParaRPr lang="en-IL" sz="2500" kern="1200" dirty="0"/>
        </a:p>
      </dsp:txBody>
      <dsp:txXfrm>
        <a:off x="3378264" y="1450256"/>
        <a:ext cx="1450824" cy="145082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C6D1B-DA90-45D5-9F87-43B5619977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A17A843E-2FA6-444D-9C78-B03A8DB6C8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CEB53D65-1301-40B3-8952-781118B8CD11}"/>
              </a:ext>
            </a:extLst>
          </p:cNvPr>
          <p:cNvSpPr>
            <a:spLocks noGrp="1"/>
          </p:cNvSpPr>
          <p:nvPr>
            <p:ph type="dt" sz="half" idx="10"/>
          </p:nvPr>
        </p:nvSpPr>
        <p:spPr/>
        <p:txBody>
          <a:bodyPr/>
          <a:lstStyle/>
          <a:p>
            <a:fld id="{34DACDBD-37FB-4FF6-AB03-522A3C432E0C}" type="datetimeFigureOut">
              <a:rPr lang="en-IL" smtClean="0"/>
              <a:t>06/09/2020</a:t>
            </a:fld>
            <a:endParaRPr lang="en-IL"/>
          </a:p>
        </p:txBody>
      </p:sp>
      <p:sp>
        <p:nvSpPr>
          <p:cNvPr id="5" name="Footer Placeholder 4">
            <a:extLst>
              <a:ext uri="{FF2B5EF4-FFF2-40B4-BE49-F238E27FC236}">
                <a16:creationId xmlns:a16="http://schemas.microsoft.com/office/drawing/2014/main" id="{C57584B8-D696-4075-A08E-4987902F9A98}"/>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581C5B8A-CBB8-482F-B232-18396879D9B4}"/>
              </a:ext>
            </a:extLst>
          </p:cNvPr>
          <p:cNvSpPr>
            <a:spLocks noGrp="1"/>
          </p:cNvSpPr>
          <p:nvPr>
            <p:ph type="sldNum" sz="quarter" idx="12"/>
          </p:nvPr>
        </p:nvSpPr>
        <p:spPr/>
        <p:txBody>
          <a:bodyPr/>
          <a:lstStyle/>
          <a:p>
            <a:fld id="{2D1BCC30-68C5-4F18-8BEA-C00D1BD60B60}" type="slidenum">
              <a:rPr lang="en-IL" smtClean="0"/>
              <a:t>‹#›</a:t>
            </a:fld>
            <a:endParaRPr lang="en-IL"/>
          </a:p>
        </p:txBody>
      </p:sp>
    </p:spTree>
    <p:extLst>
      <p:ext uri="{BB962C8B-B14F-4D97-AF65-F5344CB8AC3E}">
        <p14:creationId xmlns:p14="http://schemas.microsoft.com/office/powerpoint/2010/main" val="1300914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89728-0835-4C76-860E-B4ECBC15E4B8}"/>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5AC2B985-8DB5-45A6-A5FD-95AB2871C0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DD560236-3513-4E40-B1F6-C9012E129581}"/>
              </a:ext>
            </a:extLst>
          </p:cNvPr>
          <p:cNvSpPr>
            <a:spLocks noGrp="1"/>
          </p:cNvSpPr>
          <p:nvPr>
            <p:ph type="dt" sz="half" idx="10"/>
          </p:nvPr>
        </p:nvSpPr>
        <p:spPr/>
        <p:txBody>
          <a:bodyPr/>
          <a:lstStyle/>
          <a:p>
            <a:fld id="{34DACDBD-37FB-4FF6-AB03-522A3C432E0C}" type="datetimeFigureOut">
              <a:rPr lang="en-IL" smtClean="0"/>
              <a:t>06/09/2020</a:t>
            </a:fld>
            <a:endParaRPr lang="en-IL"/>
          </a:p>
        </p:txBody>
      </p:sp>
      <p:sp>
        <p:nvSpPr>
          <p:cNvPr id="5" name="Footer Placeholder 4">
            <a:extLst>
              <a:ext uri="{FF2B5EF4-FFF2-40B4-BE49-F238E27FC236}">
                <a16:creationId xmlns:a16="http://schemas.microsoft.com/office/drawing/2014/main" id="{0393EE1A-B17F-4585-ACE0-638B89D57B64}"/>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3D571400-C6BF-44E9-B922-BAE7C2949F7F}"/>
              </a:ext>
            </a:extLst>
          </p:cNvPr>
          <p:cNvSpPr>
            <a:spLocks noGrp="1"/>
          </p:cNvSpPr>
          <p:nvPr>
            <p:ph type="sldNum" sz="quarter" idx="12"/>
          </p:nvPr>
        </p:nvSpPr>
        <p:spPr/>
        <p:txBody>
          <a:bodyPr/>
          <a:lstStyle/>
          <a:p>
            <a:fld id="{2D1BCC30-68C5-4F18-8BEA-C00D1BD60B60}" type="slidenum">
              <a:rPr lang="en-IL" smtClean="0"/>
              <a:t>‹#›</a:t>
            </a:fld>
            <a:endParaRPr lang="en-IL"/>
          </a:p>
        </p:txBody>
      </p:sp>
    </p:spTree>
    <p:extLst>
      <p:ext uri="{BB962C8B-B14F-4D97-AF65-F5344CB8AC3E}">
        <p14:creationId xmlns:p14="http://schemas.microsoft.com/office/powerpoint/2010/main" val="101968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1B708-6E34-4F4A-8879-E375FA46AB5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6D1ED227-FF83-49DB-AFB2-E53CE8D4C5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6405E3AA-E034-4EE5-9412-985B9149E3DD}"/>
              </a:ext>
            </a:extLst>
          </p:cNvPr>
          <p:cNvSpPr>
            <a:spLocks noGrp="1"/>
          </p:cNvSpPr>
          <p:nvPr>
            <p:ph type="dt" sz="half" idx="10"/>
          </p:nvPr>
        </p:nvSpPr>
        <p:spPr/>
        <p:txBody>
          <a:bodyPr/>
          <a:lstStyle/>
          <a:p>
            <a:fld id="{34DACDBD-37FB-4FF6-AB03-522A3C432E0C}" type="datetimeFigureOut">
              <a:rPr lang="en-IL" smtClean="0"/>
              <a:t>06/09/2020</a:t>
            </a:fld>
            <a:endParaRPr lang="en-IL"/>
          </a:p>
        </p:txBody>
      </p:sp>
      <p:sp>
        <p:nvSpPr>
          <p:cNvPr id="5" name="Footer Placeholder 4">
            <a:extLst>
              <a:ext uri="{FF2B5EF4-FFF2-40B4-BE49-F238E27FC236}">
                <a16:creationId xmlns:a16="http://schemas.microsoft.com/office/drawing/2014/main" id="{1110EBA4-E279-4F7E-AC26-4E5958FB0693}"/>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1CCD2836-3A80-41B1-80D7-4C6337D7B726}"/>
              </a:ext>
            </a:extLst>
          </p:cNvPr>
          <p:cNvSpPr>
            <a:spLocks noGrp="1"/>
          </p:cNvSpPr>
          <p:nvPr>
            <p:ph type="sldNum" sz="quarter" idx="12"/>
          </p:nvPr>
        </p:nvSpPr>
        <p:spPr/>
        <p:txBody>
          <a:bodyPr/>
          <a:lstStyle/>
          <a:p>
            <a:fld id="{2D1BCC30-68C5-4F18-8BEA-C00D1BD60B60}" type="slidenum">
              <a:rPr lang="en-IL" smtClean="0"/>
              <a:t>‹#›</a:t>
            </a:fld>
            <a:endParaRPr lang="en-IL"/>
          </a:p>
        </p:txBody>
      </p:sp>
    </p:spTree>
    <p:extLst>
      <p:ext uri="{BB962C8B-B14F-4D97-AF65-F5344CB8AC3E}">
        <p14:creationId xmlns:p14="http://schemas.microsoft.com/office/powerpoint/2010/main" val="2394466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3788F-A2BF-47FB-A68E-ADBA4CB2AF60}"/>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504D65C3-01E8-41C7-A050-3A97C6C5A3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1BB64D22-79A5-4FFD-8E33-F4DE1BFBB840}"/>
              </a:ext>
            </a:extLst>
          </p:cNvPr>
          <p:cNvSpPr>
            <a:spLocks noGrp="1"/>
          </p:cNvSpPr>
          <p:nvPr>
            <p:ph type="dt" sz="half" idx="10"/>
          </p:nvPr>
        </p:nvSpPr>
        <p:spPr/>
        <p:txBody>
          <a:bodyPr/>
          <a:lstStyle/>
          <a:p>
            <a:fld id="{34DACDBD-37FB-4FF6-AB03-522A3C432E0C}" type="datetimeFigureOut">
              <a:rPr lang="en-IL" smtClean="0"/>
              <a:t>06/09/2020</a:t>
            </a:fld>
            <a:endParaRPr lang="en-IL"/>
          </a:p>
        </p:txBody>
      </p:sp>
      <p:sp>
        <p:nvSpPr>
          <p:cNvPr id="5" name="Footer Placeholder 4">
            <a:extLst>
              <a:ext uri="{FF2B5EF4-FFF2-40B4-BE49-F238E27FC236}">
                <a16:creationId xmlns:a16="http://schemas.microsoft.com/office/drawing/2014/main" id="{5AC2AA2A-6897-4CF7-84FD-EC1DA7491E37}"/>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7148A637-7E08-42A8-9AD5-2A89FA574DC9}"/>
              </a:ext>
            </a:extLst>
          </p:cNvPr>
          <p:cNvSpPr>
            <a:spLocks noGrp="1"/>
          </p:cNvSpPr>
          <p:nvPr>
            <p:ph type="sldNum" sz="quarter" idx="12"/>
          </p:nvPr>
        </p:nvSpPr>
        <p:spPr/>
        <p:txBody>
          <a:bodyPr/>
          <a:lstStyle/>
          <a:p>
            <a:fld id="{2D1BCC30-68C5-4F18-8BEA-C00D1BD60B60}" type="slidenum">
              <a:rPr lang="en-IL" smtClean="0"/>
              <a:t>‹#›</a:t>
            </a:fld>
            <a:endParaRPr lang="en-IL"/>
          </a:p>
        </p:txBody>
      </p:sp>
    </p:spTree>
    <p:extLst>
      <p:ext uri="{BB962C8B-B14F-4D97-AF65-F5344CB8AC3E}">
        <p14:creationId xmlns:p14="http://schemas.microsoft.com/office/powerpoint/2010/main" val="3410185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1760F-8695-49C2-BDF6-602153ECB3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8FAC936E-44C4-4F13-A520-E21E5872AD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F0F69D-BC14-41A5-8154-C08573A1E1C7}"/>
              </a:ext>
            </a:extLst>
          </p:cNvPr>
          <p:cNvSpPr>
            <a:spLocks noGrp="1"/>
          </p:cNvSpPr>
          <p:nvPr>
            <p:ph type="dt" sz="half" idx="10"/>
          </p:nvPr>
        </p:nvSpPr>
        <p:spPr/>
        <p:txBody>
          <a:bodyPr/>
          <a:lstStyle/>
          <a:p>
            <a:fld id="{34DACDBD-37FB-4FF6-AB03-522A3C432E0C}" type="datetimeFigureOut">
              <a:rPr lang="en-IL" smtClean="0"/>
              <a:t>06/09/2020</a:t>
            </a:fld>
            <a:endParaRPr lang="en-IL"/>
          </a:p>
        </p:txBody>
      </p:sp>
      <p:sp>
        <p:nvSpPr>
          <p:cNvPr id="5" name="Footer Placeholder 4">
            <a:extLst>
              <a:ext uri="{FF2B5EF4-FFF2-40B4-BE49-F238E27FC236}">
                <a16:creationId xmlns:a16="http://schemas.microsoft.com/office/drawing/2014/main" id="{A34FF00D-B251-488A-ABF3-8F3FED67B6CD}"/>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2BEA0646-6FA1-4616-A67A-D83B8796313F}"/>
              </a:ext>
            </a:extLst>
          </p:cNvPr>
          <p:cNvSpPr>
            <a:spLocks noGrp="1"/>
          </p:cNvSpPr>
          <p:nvPr>
            <p:ph type="sldNum" sz="quarter" idx="12"/>
          </p:nvPr>
        </p:nvSpPr>
        <p:spPr/>
        <p:txBody>
          <a:bodyPr/>
          <a:lstStyle/>
          <a:p>
            <a:fld id="{2D1BCC30-68C5-4F18-8BEA-C00D1BD60B60}" type="slidenum">
              <a:rPr lang="en-IL" smtClean="0"/>
              <a:t>‹#›</a:t>
            </a:fld>
            <a:endParaRPr lang="en-IL"/>
          </a:p>
        </p:txBody>
      </p:sp>
    </p:spTree>
    <p:extLst>
      <p:ext uri="{BB962C8B-B14F-4D97-AF65-F5344CB8AC3E}">
        <p14:creationId xmlns:p14="http://schemas.microsoft.com/office/powerpoint/2010/main" val="1884187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2B17E-603F-4044-8B61-BDD5FFDE8B19}"/>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C02883EC-A059-4649-95FB-5735D2636F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605042FB-722D-4104-990A-B23D63A6F4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68DE3AA2-82CC-471C-83CA-F68E5EA714F8}"/>
              </a:ext>
            </a:extLst>
          </p:cNvPr>
          <p:cNvSpPr>
            <a:spLocks noGrp="1"/>
          </p:cNvSpPr>
          <p:nvPr>
            <p:ph type="dt" sz="half" idx="10"/>
          </p:nvPr>
        </p:nvSpPr>
        <p:spPr/>
        <p:txBody>
          <a:bodyPr/>
          <a:lstStyle/>
          <a:p>
            <a:fld id="{34DACDBD-37FB-4FF6-AB03-522A3C432E0C}" type="datetimeFigureOut">
              <a:rPr lang="en-IL" smtClean="0"/>
              <a:t>06/09/2020</a:t>
            </a:fld>
            <a:endParaRPr lang="en-IL"/>
          </a:p>
        </p:txBody>
      </p:sp>
      <p:sp>
        <p:nvSpPr>
          <p:cNvPr id="6" name="Footer Placeholder 5">
            <a:extLst>
              <a:ext uri="{FF2B5EF4-FFF2-40B4-BE49-F238E27FC236}">
                <a16:creationId xmlns:a16="http://schemas.microsoft.com/office/drawing/2014/main" id="{89A1C187-8A03-402E-A577-AB1D6A1FF7AB}"/>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73E7BB27-3E9C-4366-9F37-29E634EB68FD}"/>
              </a:ext>
            </a:extLst>
          </p:cNvPr>
          <p:cNvSpPr>
            <a:spLocks noGrp="1"/>
          </p:cNvSpPr>
          <p:nvPr>
            <p:ph type="sldNum" sz="quarter" idx="12"/>
          </p:nvPr>
        </p:nvSpPr>
        <p:spPr/>
        <p:txBody>
          <a:bodyPr/>
          <a:lstStyle/>
          <a:p>
            <a:fld id="{2D1BCC30-68C5-4F18-8BEA-C00D1BD60B60}" type="slidenum">
              <a:rPr lang="en-IL" smtClean="0"/>
              <a:t>‹#›</a:t>
            </a:fld>
            <a:endParaRPr lang="en-IL"/>
          </a:p>
        </p:txBody>
      </p:sp>
    </p:spTree>
    <p:extLst>
      <p:ext uri="{BB962C8B-B14F-4D97-AF65-F5344CB8AC3E}">
        <p14:creationId xmlns:p14="http://schemas.microsoft.com/office/powerpoint/2010/main" val="217699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A6C8B-6A7A-4E21-9320-B583C2398F47}"/>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70554B57-48F7-481F-BBF2-026106587E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10640C-A205-40C5-B8BF-CE41071D5C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60499275-0774-4B38-BAF1-AA7085A55D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4777B0-9D80-4BAB-822A-EC68EFE4BC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B3D9B32B-07E9-434A-8913-49BAB32CA67A}"/>
              </a:ext>
            </a:extLst>
          </p:cNvPr>
          <p:cNvSpPr>
            <a:spLocks noGrp="1"/>
          </p:cNvSpPr>
          <p:nvPr>
            <p:ph type="dt" sz="half" idx="10"/>
          </p:nvPr>
        </p:nvSpPr>
        <p:spPr/>
        <p:txBody>
          <a:bodyPr/>
          <a:lstStyle/>
          <a:p>
            <a:fld id="{34DACDBD-37FB-4FF6-AB03-522A3C432E0C}" type="datetimeFigureOut">
              <a:rPr lang="en-IL" smtClean="0"/>
              <a:t>06/09/2020</a:t>
            </a:fld>
            <a:endParaRPr lang="en-IL"/>
          </a:p>
        </p:txBody>
      </p:sp>
      <p:sp>
        <p:nvSpPr>
          <p:cNvPr id="8" name="Footer Placeholder 7">
            <a:extLst>
              <a:ext uri="{FF2B5EF4-FFF2-40B4-BE49-F238E27FC236}">
                <a16:creationId xmlns:a16="http://schemas.microsoft.com/office/drawing/2014/main" id="{BE795934-32C5-4500-AA9D-562A508CF54F}"/>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7082552D-C72D-40AB-AE37-EF8324C68F9C}"/>
              </a:ext>
            </a:extLst>
          </p:cNvPr>
          <p:cNvSpPr>
            <a:spLocks noGrp="1"/>
          </p:cNvSpPr>
          <p:nvPr>
            <p:ph type="sldNum" sz="quarter" idx="12"/>
          </p:nvPr>
        </p:nvSpPr>
        <p:spPr/>
        <p:txBody>
          <a:bodyPr/>
          <a:lstStyle/>
          <a:p>
            <a:fld id="{2D1BCC30-68C5-4F18-8BEA-C00D1BD60B60}" type="slidenum">
              <a:rPr lang="en-IL" smtClean="0"/>
              <a:t>‹#›</a:t>
            </a:fld>
            <a:endParaRPr lang="en-IL"/>
          </a:p>
        </p:txBody>
      </p:sp>
    </p:spTree>
    <p:extLst>
      <p:ext uri="{BB962C8B-B14F-4D97-AF65-F5344CB8AC3E}">
        <p14:creationId xmlns:p14="http://schemas.microsoft.com/office/powerpoint/2010/main" val="78146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B5942-8A3C-4814-8F85-C461DEA3CE15}"/>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D26D0E4A-0353-43D9-A49C-6ADFFD735F8F}"/>
              </a:ext>
            </a:extLst>
          </p:cNvPr>
          <p:cNvSpPr>
            <a:spLocks noGrp="1"/>
          </p:cNvSpPr>
          <p:nvPr>
            <p:ph type="dt" sz="half" idx="10"/>
          </p:nvPr>
        </p:nvSpPr>
        <p:spPr/>
        <p:txBody>
          <a:bodyPr/>
          <a:lstStyle/>
          <a:p>
            <a:fld id="{34DACDBD-37FB-4FF6-AB03-522A3C432E0C}" type="datetimeFigureOut">
              <a:rPr lang="en-IL" smtClean="0"/>
              <a:t>06/09/2020</a:t>
            </a:fld>
            <a:endParaRPr lang="en-IL"/>
          </a:p>
        </p:txBody>
      </p:sp>
      <p:sp>
        <p:nvSpPr>
          <p:cNvPr id="4" name="Footer Placeholder 3">
            <a:extLst>
              <a:ext uri="{FF2B5EF4-FFF2-40B4-BE49-F238E27FC236}">
                <a16:creationId xmlns:a16="http://schemas.microsoft.com/office/drawing/2014/main" id="{9FC1D499-4198-455D-98F7-A579B4497DC5}"/>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D154A485-98E5-42C7-A2A8-1C0CD6E26784}"/>
              </a:ext>
            </a:extLst>
          </p:cNvPr>
          <p:cNvSpPr>
            <a:spLocks noGrp="1"/>
          </p:cNvSpPr>
          <p:nvPr>
            <p:ph type="sldNum" sz="quarter" idx="12"/>
          </p:nvPr>
        </p:nvSpPr>
        <p:spPr/>
        <p:txBody>
          <a:bodyPr/>
          <a:lstStyle/>
          <a:p>
            <a:fld id="{2D1BCC30-68C5-4F18-8BEA-C00D1BD60B60}" type="slidenum">
              <a:rPr lang="en-IL" smtClean="0"/>
              <a:t>‹#›</a:t>
            </a:fld>
            <a:endParaRPr lang="en-IL"/>
          </a:p>
        </p:txBody>
      </p:sp>
    </p:spTree>
    <p:extLst>
      <p:ext uri="{BB962C8B-B14F-4D97-AF65-F5344CB8AC3E}">
        <p14:creationId xmlns:p14="http://schemas.microsoft.com/office/powerpoint/2010/main" val="1268777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961125-175A-4B91-A89B-312EBCBD67B7}"/>
              </a:ext>
            </a:extLst>
          </p:cNvPr>
          <p:cNvSpPr>
            <a:spLocks noGrp="1"/>
          </p:cNvSpPr>
          <p:nvPr>
            <p:ph type="dt" sz="half" idx="10"/>
          </p:nvPr>
        </p:nvSpPr>
        <p:spPr/>
        <p:txBody>
          <a:bodyPr/>
          <a:lstStyle/>
          <a:p>
            <a:fld id="{34DACDBD-37FB-4FF6-AB03-522A3C432E0C}" type="datetimeFigureOut">
              <a:rPr lang="en-IL" smtClean="0"/>
              <a:t>06/09/2020</a:t>
            </a:fld>
            <a:endParaRPr lang="en-IL"/>
          </a:p>
        </p:txBody>
      </p:sp>
      <p:sp>
        <p:nvSpPr>
          <p:cNvPr id="3" name="Footer Placeholder 2">
            <a:extLst>
              <a:ext uri="{FF2B5EF4-FFF2-40B4-BE49-F238E27FC236}">
                <a16:creationId xmlns:a16="http://schemas.microsoft.com/office/drawing/2014/main" id="{264C677B-306B-4BB9-ACC7-19D4A9DD366F}"/>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3E92939F-3B0E-422D-8D18-69B68F617796}"/>
              </a:ext>
            </a:extLst>
          </p:cNvPr>
          <p:cNvSpPr>
            <a:spLocks noGrp="1"/>
          </p:cNvSpPr>
          <p:nvPr>
            <p:ph type="sldNum" sz="quarter" idx="12"/>
          </p:nvPr>
        </p:nvSpPr>
        <p:spPr/>
        <p:txBody>
          <a:bodyPr/>
          <a:lstStyle/>
          <a:p>
            <a:fld id="{2D1BCC30-68C5-4F18-8BEA-C00D1BD60B60}" type="slidenum">
              <a:rPr lang="en-IL" smtClean="0"/>
              <a:t>‹#›</a:t>
            </a:fld>
            <a:endParaRPr lang="en-IL"/>
          </a:p>
        </p:txBody>
      </p:sp>
    </p:spTree>
    <p:extLst>
      <p:ext uri="{BB962C8B-B14F-4D97-AF65-F5344CB8AC3E}">
        <p14:creationId xmlns:p14="http://schemas.microsoft.com/office/powerpoint/2010/main" val="544412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A02DE-0BA3-44EF-B142-5E85164DB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5676210F-6562-40EC-80C6-533051FDC9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71B6E108-05B4-42AF-A62A-DA6BFF1B17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017F3-9B95-4808-9E78-C3135CA3F7CA}"/>
              </a:ext>
            </a:extLst>
          </p:cNvPr>
          <p:cNvSpPr>
            <a:spLocks noGrp="1"/>
          </p:cNvSpPr>
          <p:nvPr>
            <p:ph type="dt" sz="half" idx="10"/>
          </p:nvPr>
        </p:nvSpPr>
        <p:spPr/>
        <p:txBody>
          <a:bodyPr/>
          <a:lstStyle/>
          <a:p>
            <a:fld id="{34DACDBD-37FB-4FF6-AB03-522A3C432E0C}" type="datetimeFigureOut">
              <a:rPr lang="en-IL" smtClean="0"/>
              <a:t>06/09/2020</a:t>
            </a:fld>
            <a:endParaRPr lang="en-IL"/>
          </a:p>
        </p:txBody>
      </p:sp>
      <p:sp>
        <p:nvSpPr>
          <p:cNvPr id="6" name="Footer Placeholder 5">
            <a:extLst>
              <a:ext uri="{FF2B5EF4-FFF2-40B4-BE49-F238E27FC236}">
                <a16:creationId xmlns:a16="http://schemas.microsoft.com/office/drawing/2014/main" id="{4D927528-7B4D-44D0-9B19-12FB4E9F3A68}"/>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EC449EBD-DB85-4DB0-B9EB-43C3C9511EF4}"/>
              </a:ext>
            </a:extLst>
          </p:cNvPr>
          <p:cNvSpPr>
            <a:spLocks noGrp="1"/>
          </p:cNvSpPr>
          <p:nvPr>
            <p:ph type="sldNum" sz="quarter" idx="12"/>
          </p:nvPr>
        </p:nvSpPr>
        <p:spPr/>
        <p:txBody>
          <a:bodyPr/>
          <a:lstStyle/>
          <a:p>
            <a:fld id="{2D1BCC30-68C5-4F18-8BEA-C00D1BD60B60}" type="slidenum">
              <a:rPr lang="en-IL" smtClean="0"/>
              <a:t>‹#›</a:t>
            </a:fld>
            <a:endParaRPr lang="en-IL"/>
          </a:p>
        </p:txBody>
      </p:sp>
    </p:spTree>
    <p:extLst>
      <p:ext uri="{BB962C8B-B14F-4D97-AF65-F5344CB8AC3E}">
        <p14:creationId xmlns:p14="http://schemas.microsoft.com/office/powerpoint/2010/main" val="3369907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9BB91-0CA3-4AE4-A0B5-949D52E5F2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EB7379E9-DBAD-4CFE-A6F8-F008CA17AF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2EBE2EDA-249A-41E7-81BF-AB0F12DBDD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5AD7D2-3843-4D9D-BE26-C72320ED9477}"/>
              </a:ext>
            </a:extLst>
          </p:cNvPr>
          <p:cNvSpPr>
            <a:spLocks noGrp="1"/>
          </p:cNvSpPr>
          <p:nvPr>
            <p:ph type="dt" sz="half" idx="10"/>
          </p:nvPr>
        </p:nvSpPr>
        <p:spPr/>
        <p:txBody>
          <a:bodyPr/>
          <a:lstStyle/>
          <a:p>
            <a:fld id="{34DACDBD-37FB-4FF6-AB03-522A3C432E0C}" type="datetimeFigureOut">
              <a:rPr lang="en-IL" smtClean="0"/>
              <a:t>06/09/2020</a:t>
            </a:fld>
            <a:endParaRPr lang="en-IL"/>
          </a:p>
        </p:txBody>
      </p:sp>
      <p:sp>
        <p:nvSpPr>
          <p:cNvPr id="6" name="Footer Placeholder 5">
            <a:extLst>
              <a:ext uri="{FF2B5EF4-FFF2-40B4-BE49-F238E27FC236}">
                <a16:creationId xmlns:a16="http://schemas.microsoft.com/office/drawing/2014/main" id="{B0087564-9472-4EF6-BEEA-9C9CFD62D96B}"/>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03EE114A-08C1-4F0B-906C-8A1BDA26DA3F}"/>
              </a:ext>
            </a:extLst>
          </p:cNvPr>
          <p:cNvSpPr>
            <a:spLocks noGrp="1"/>
          </p:cNvSpPr>
          <p:nvPr>
            <p:ph type="sldNum" sz="quarter" idx="12"/>
          </p:nvPr>
        </p:nvSpPr>
        <p:spPr/>
        <p:txBody>
          <a:bodyPr/>
          <a:lstStyle/>
          <a:p>
            <a:fld id="{2D1BCC30-68C5-4F18-8BEA-C00D1BD60B60}" type="slidenum">
              <a:rPr lang="en-IL" smtClean="0"/>
              <a:t>‹#›</a:t>
            </a:fld>
            <a:endParaRPr lang="en-IL"/>
          </a:p>
        </p:txBody>
      </p:sp>
    </p:spTree>
    <p:extLst>
      <p:ext uri="{BB962C8B-B14F-4D97-AF65-F5344CB8AC3E}">
        <p14:creationId xmlns:p14="http://schemas.microsoft.com/office/powerpoint/2010/main" val="510400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E6A64E-597C-431E-A8A7-FAE805F2EB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46A86939-8A40-4E19-87E1-2523F079C0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094B9439-3679-4A67-8754-7F5008C61A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ACDBD-37FB-4FF6-AB03-522A3C432E0C}" type="datetimeFigureOut">
              <a:rPr lang="en-IL" smtClean="0"/>
              <a:t>06/09/2020</a:t>
            </a:fld>
            <a:endParaRPr lang="en-IL"/>
          </a:p>
        </p:txBody>
      </p:sp>
      <p:sp>
        <p:nvSpPr>
          <p:cNvPr id="5" name="Footer Placeholder 4">
            <a:extLst>
              <a:ext uri="{FF2B5EF4-FFF2-40B4-BE49-F238E27FC236}">
                <a16:creationId xmlns:a16="http://schemas.microsoft.com/office/drawing/2014/main" id="{BC38F9C9-44B6-4016-831E-49988A2C9F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32700339-0788-49B4-9F0E-EA2E417F6C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1BCC30-68C5-4F18-8BEA-C00D1BD60B60}" type="slidenum">
              <a:rPr lang="en-IL" smtClean="0"/>
              <a:t>‹#›</a:t>
            </a:fld>
            <a:endParaRPr lang="en-IL"/>
          </a:p>
        </p:txBody>
      </p:sp>
    </p:spTree>
    <p:extLst>
      <p:ext uri="{BB962C8B-B14F-4D97-AF65-F5344CB8AC3E}">
        <p14:creationId xmlns:p14="http://schemas.microsoft.com/office/powerpoint/2010/main" val="2762219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ACFEC-3F62-438F-AD81-5D4148CCC369}"/>
              </a:ext>
            </a:extLst>
          </p:cNvPr>
          <p:cNvSpPr>
            <a:spLocks noGrp="1"/>
          </p:cNvSpPr>
          <p:nvPr>
            <p:ph type="ctrTitle"/>
          </p:nvPr>
        </p:nvSpPr>
        <p:spPr/>
        <p:txBody>
          <a:bodyPr/>
          <a:lstStyle/>
          <a:p>
            <a:r>
              <a:rPr lang="he-IL" dirty="0"/>
              <a:t>אישות</a:t>
            </a:r>
            <a:endParaRPr lang="en-IL" dirty="0"/>
          </a:p>
        </p:txBody>
      </p:sp>
      <p:sp>
        <p:nvSpPr>
          <p:cNvPr id="3" name="Subtitle 2">
            <a:extLst>
              <a:ext uri="{FF2B5EF4-FFF2-40B4-BE49-F238E27FC236}">
                <a16:creationId xmlns:a16="http://schemas.microsoft.com/office/drawing/2014/main" id="{D0AA9AD8-D104-4C10-96E9-BD42A33561D5}"/>
              </a:ext>
            </a:extLst>
          </p:cNvPr>
          <p:cNvSpPr>
            <a:spLocks noGrp="1"/>
          </p:cNvSpPr>
          <p:nvPr>
            <p:ph type="subTitle" idx="1"/>
          </p:nvPr>
        </p:nvSpPr>
        <p:spPr/>
        <p:txBody>
          <a:bodyPr/>
          <a:lstStyle/>
          <a:p>
            <a:endParaRPr lang="en-IL"/>
          </a:p>
        </p:txBody>
      </p:sp>
    </p:spTree>
    <p:extLst>
      <p:ext uri="{BB962C8B-B14F-4D97-AF65-F5344CB8AC3E}">
        <p14:creationId xmlns:p14="http://schemas.microsoft.com/office/powerpoint/2010/main" val="3169461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57452-9B32-4015-AD62-CDDBBDFDD5DD}"/>
              </a:ext>
            </a:extLst>
          </p:cNvPr>
          <p:cNvSpPr>
            <a:spLocks noGrp="1"/>
          </p:cNvSpPr>
          <p:nvPr>
            <p:ph type="title"/>
          </p:nvPr>
        </p:nvSpPr>
        <p:spPr/>
        <p:txBody>
          <a:bodyPr/>
          <a:lstStyle/>
          <a:p>
            <a:pPr algn="r" rtl="1"/>
            <a:r>
              <a:rPr lang="he-IL" dirty="0"/>
              <a:t>קודם מתן תורה- רק </a:t>
            </a:r>
            <a:r>
              <a:rPr lang="he-IL" dirty="0" err="1"/>
              <a:t>נשואין</a:t>
            </a:r>
            <a:endParaRPr lang="en-IL" dirty="0"/>
          </a:p>
        </p:txBody>
      </p:sp>
      <p:sp>
        <p:nvSpPr>
          <p:cNvPr id="3" name="Content Placeholder 2">
            <a:extLst>
              <a:ext uri="{FF2B5EF4-FFF2-40B4-BE49-F238E27FC236}">
                <a16:creationId xmlns:a16="http://schemas.microsoft.com/office/drawing/2014/main" id="{00BE3690-D8C4-4FB0-AA61-80F4FEBCC380}"/>
              </a:ext>
            </a:extLst>
          </p:cNvPr>
          <p:cNvSpPr>
            <a:spLocks noGrp="1"/>
          </p:cNvSpPr>
          <p:nvPr>
            <p:ph idx="1"/>
          </p:nvPr>
        </p:nvSpPr>
        <p:spPr/>
        <p:txBody>
          <a:bodyPr>
            <a:normAutofit/>
          </a:bodyPr>
          <a:lstStyle/>
          <a:p>
            <a:pPr marL="0" indent="0" algn="r" rtl="1">
              <a:spcBef>
                <a:spcPts val="1200"/>
              </a:spcBef>
              <a:spcAft>
                <a:spcPts val="1200"/>
              </a:spcAft>
              <a:buNone/>
            </a:pPr>
            <a:r>
              <a:rPr lang="he-IL" sz="1800" b="0" i="0" u="sng" dirty="0">
                <a:solidFill>
                  <a:srgbClr val="000000"/>
                </a:solidFill>
                <a:effectLst/>
                <a:latin typeface="Arial" panose="020B0604020202020204" pitchFamily="34" charset="0"/>
              </a:rPr>
              <a:t>רמב"ם</a:t>
            </a:r>
            <a:r>
              <a:rPr lang="he-IL" sz="1800" b="0" i="0" u="none" strike="noStrike" dirty="0">
                <a:solidFill>
                  <a:srgbClr val="000000"/>
                </a:solidFill>
                <a:effectLst/>
                <a:latin typeface="Arial" panose="020B0604020202020204" pitchFamily="34" charset="0"/>
              </a:rPr>
              <a:t> הלכות אישות פרק א הלכה א</a:t>
            </a:r>
            <a:endParaRPr lang="he-IL" b="0" dirty="0">
              <a:effectLst/>
            </a:endParaRP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קודם מתן תורה היה אדם פוגע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בשוק אם רצה הוא והיא </a:t>
            </a:r>
            <a:r>
              <a:rPr lang="he-IL" sz="1800" b="0" i="0" u="none" strike="noStrike" dirty="0" err="1">
                <a:solidFill>
                  <a:srgbClr val="000000"/>
                </a:solidFill>
                <a:effectLst/>
                <a:latin typeface="Arial" panose="020B0604020202020204" pitchFamily="34" charset="0"/>
              </a:rPr>
              <a:t>לישא</a:t>
            </a:r>
            <a:r>
              <a:rPr lang="he-IL" sz="1800" b="0" i="0" u="none" strike="noStrike" dirty="0">
                <a:solidFill>
                  <a:srgbClr val="000000"/>
                </a:solidFill>
                <a:effectLst/>
                <a:latin typeface="Arial" panose="020B0604020202020204" pitchFamily="34" charset="0"/>
              </a:rPr>
              <a:t> אותה </a:t>
            </a:r>
            <a:r>
              <a:rPr lang="he-IL" sz="1800" b="1" i="0" u="none" strike="noStrike" dirty="0">
                <a:solidFill>
                  <a:srgbClr val="000000"/>
                </a:solidFill>
                <a:effectLst/>
                <a:latin typeface="Arial" panose="020B0604020202020204" pitchFamily="34" charset="0"/>
              </a:rPr>
              <a:t>מכניסה לביתו </a:t>
            </a:r>
            <a:r>
              <a:rPr lang="he-IL" sz="1800" b="0" i="0" u="none" strike="noStrike" dirty="0">
                <a:solidFill>
                  <a:srgbClr val="000000"/>
                </a:solidFill>
                <a:effectLst/>
                <a:latin typeface="Arial" panose="020B0604020202020204" pitchFamily="34" charset="0"/>
              </a:rPr>
              <a:t>ובועלה בינו לבין עצמו ותהיה לו לאשה, כיון שנתנה תורה נצטוו ישראל שאם ירצה האיש </a:t>
            </a:r>
            <a:r>
              <a:rPr lang="he-IL" sz="1800" b="0" i="0" u="none" strike="noStrike" dirty="0" err="1">
                <a:solidFill>
                  <a:srgbClr val="000000"/>
                </a:solidFill>
                <a:effectLst/>
                <a:latin typeface="Arial" panose="020B0604020202020204" pitchFamily="34" charset="0"/>
              </a:rPr>
              <a:t>לישא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יקנה אותה תחלה בפני עדים ואחר כך תהיה לו לאשה שנאמר +דברים כ"ב+ כי </a:t>
            </a:r>
            <a:r>
              <a:rPr lang="he-IL" sz="1800" b="0" i="0" u="none" strike="noStrike" dirty="0" err="1">
                <a:solidFill>
                  <a:srgbClr val="000000"/>
                </a:solidFill>
                <a:effectLst/>
                <a:latin typeface="Arial" panose="020B0604020202020204" pitchFamily="34" charset="0"/>
              </a:rPr>
              <a:t>יקח</a:t>
            </a:r>
            <a:r>
              <a:rPr lang="he-IL" sz="1800" b="0" i="0" u="none" strike="noStrike" dirty="0">
                <a:solidFill>
                  <a:srgbClr val="000000"/>
                </a:solidFill>
                <a:effectLst/>
                <a:latin typeface="Arial" panose="020B0604020202020204" pitchFamily="34" charset="0"/>
              </a:rPr>
              <a:t> איש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ובא אליה.</a:t>
            </a:r>
            <a:endParaRPr lang="he-IL" b="0" dirty="0">
              <a:effectLst/>
            </a:endParaRP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רמב"ם הלכות אישות פרק י</a:t>
            </a:r>
            <a:endParaRPr lang="he-IL" b="0" dirty="0">
              <a:effectLst/>
            </a:endParaRP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הלכה א- הארוסה אסורה לבעלה מדברי סופרים כל זמן שהיא בבית אביה, והבא על ארוסתו בבית חמיו מכין אותו מכת מרדות, ואפילו אם קידשה בביאה אסור לו לבוא עליה ביאה שנייה בבית אביה עד שיביא אותה </a:t>
            </a:r>
            <a:r>
              <a:rPr lang="he-IL" sz="1800" b="1" i="0" u="none" strike="noStrike" dirty="0">
                <a:solidFill>
                  <a:srgbClr val="000000"/>
                </a:solidFill>
                <a:effectLst/>
                <a:latin typeface="Arial" panose="020B0604020202020204" pitchFamily="34" charset="0"/>
              </a:rPr>
              <a:t>לתוך ביתו </a:t>
            </a:r>
            <a:r>
              <a:rPr lang="he-IL" sz="1800" b="0" i="0" u="none" strike="noStrike" dirty="0" err="1">
                <a:solidFill>
                  <a:srgbClr val="000000"/>
                </a:solidFill>
                <a:effectLst/>
                <a:latin typeface="Arial" panose="020B0604020202020204" pitchFamily="34" charset="0"/>
              </a:rPr>
              <a:t>ויתיחד</a:t>
            </a:r>
            <a:r>
              <a:rPr lang="he-IL" sz="1800" b="0" i="0" u="none" strike="noStrike" dirty="0">
                <a:solidFill>
                  <a:srgbClr val="000000"/>
                </a:solidFill>
                <a:effectLst/>
                <a:latin typeface="Arial" panose="020B0604020202020204" pitchFamily="34" charset="0"/>
              </a:rPr>
              <a:t> עמה </a:t>
            </a:r>
            <a:r>
              <a:rPr lang="he-IL" sz="1800" b="0" i="0" u="none" strike="noStrike" dirty="0" err="1">
                <a:solidFill>
                  <a:srgbClr val="000000"/>
                </a:solidFill>
                <a:effectLst/>
                <a:latin typeface="Arial" panose="020B0604020202020204" pitchFamily="34" charset="0"/>
              </a:rPr>
              <a:t>ויפרישנה</a:t>
            </a:r>
            <a:r>
              <a:rPr lang="he-IL" sz="1800" b="0" i="0" u="none" strike="noStrike" dirty="0">
                <a:solidFill>
                  <a:srgbClr val="000000"/>
                </a:solidFill>
                <a:effectLst/>
                <a:latin typeface="Arial" panose="020B0604020202020204" pitchFamily="34" charset="0"/>
              </a:rPr>
              <a:t> לו, </a:t>
            </a:r>
            <a:r>
              <a:rPr lang="he-IL" sz="1800" b="1" i="0" u="none" strike="noStrike" dirty="0">
                <a:solidFill>
                  <a:srgbClr val="000000"/>
                </a:solidFill>
                <a:effectLst/>
                <a:latin typeface="Arial" panose="020B0604020202020204" pitchFamily="34" charset="0"/>
              </a:rPr>
              <a:t>וייחוד זה הוא הנקרא כניסה לחופה והוא הנקרא נישואין בכל מקום</a:t>
            </a:r>
            <a:r>
              <a:rPr lang="he-IL" sz="1800" b="0" i="0" u="none" strike="noStrike" dirty="0">
                <a:solidFill>
                  <a:srgbClr val="000000"/>
                </a:solidFill>
                <a:effectLst/>
                <a:latin typeface="Arial" panose="020B0604020202020204" pitchFamily="34" charset="0"/>
              </a:rPr>
              <a:t>, והבא על ארוסתו לשם נישואין אחר שקידשה משיערה בה קנאה ונעשית נשואה והרי היא אשתו לכל דבר.</a:t>
            </a:r>
            <a:endParaRPr lang="he-IL" b="0" dirty="0">
              <a:effectLst/>
            </a:endParaRP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הלכה ב- כיון שנכנסה הארוסה לחופה הרי זו מותרת לו לבא עליה בכל עת שירצה והרי היא אשתו גמורה לכל דבר, </a:t>
            </a:r>
            <a:r>
              <a:rPr lang="he-IL" sz="1800" b="0" i="0" u="none" strike="noStrike" dirty="0" err="1">
                <a:solidFill>
                  <a:srgbClr val="000000"/>
                </a:solidFill>
                <a:effectLst/>
                <a:latin typeface="Arial" panose="020B0604020202020204" pitchFamily="34" charset="0"/>
              </a:rPr>
              <a:t>ומשתכנס</a:t>
            </a:r>
            <a:r>
              <a:rPr lang="he-IL" sz="1800" b="0" i="0" u="none" strike="noStrike" dirty="0">
                <a:solidFill>
                  <a:srgbClr val="000000"/>
                </a:solidFill>
                <a:effectLst/>
                <a:latin typeface="Arial" panose="020B0604020202020204" pitchFamily="34" charset="0"/>
              </a:rPr>
              <a:t> לחופה נקראת נשואה אף על פי שלא נבעלה והוא שתהיה ראויה לבעילה, אבל אם </a:t>
            </a:r>
            <a:r>
              <a:rPr lang="he-IL" sz="1800" b="0" i="0" u="none" strike="noStrike" dirty="0" err="1">
                <a:solidFill>
                  <a:srgbClr val="000000"/>
                </a:solidFill>
                <a:effectLst/>
                <a:latin typeface="Arial" panose="020B0604020202020204" pitchFamily="34" charset="0"/>
              </a:rPr>
              <a:t>היתה</a:t>
            </a:r>
            <a:r>
              <a:rPr lang="he-IL" sz="1800" b="0" i="0" u="none" strike="noStrike" dirty="0">
                <a:solidFill>
                  <a:srgbClr val="000000"/>
                </a:solidFill>
                <a:effectLst/>
                <a:latin typeface="Arial" panose="020B0604020202020204" pitchFamily="34" charset="0"/>
              </a:rPr>
              <a:t> נדה אף על פי שנכנסה לחופה </a:t>
            </a:r>
            <a:r>
              <a:rPr lang="he-IL" sz="1800" b="0" i="0" u="none" strike="noStrike" dirty="0" err="1">
                <a:solidFill>
                  <a:srgbClr val="000000"/>
                </a:solidFill>
                <a:effectLst/>
                <a:latin typeface="Arial" panose="020B0604020202020204" pitchFamily="34" charset="0"/>
              </a:rPr>
              <a:t>ונתיחד</a:t>
            </a:r>
            <a:r>
              <a:rPr lang="he-IL" sz="1800" b="0" i="0" u="none" strike="noStrike" dirty="0">
                <a:solidFill>
                  <a:srgbClr val="000000"/>
                </a:solidFill>
                <a:effectLst/>
                <a:latin typeface="Arial" panose="020B0604020202020204" pitchFamily="34" charset="0"/>
              </a:rPr>
              <a:t> עמה לא גמרו הנישואין והרי היא כארוסה עדיין.</a:t>
            </a:r>
            <a:endParaRPr lang="en-IL" dirty="0"/>
          </a:p>
        </p:txBody>
      </p:sp>
    </p:spTree>
    <p:extLst>
      <p:ext uri="{BB962C8B-B14F-4D97-AF65-F5344CB8AC3E}">
        <p14:creationId xmlns:p14="http://schemas.microsoft.com/office/powerpoint/2010/main" val="4234356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760B7-7EB0-4AB4-BF61-574D2BA00E6E}"/>
              </a:ext>
            </a:extLst>
          </p:cNvPr>
          <p:cNvSpPr>
            <a:spLocks noGrp="1"/>
          </p:cNvSpPr>
          <p:nvPr>
            <p:ph type="title"/>
          </p:nvPr>
        </p:nvSpPr>
        <p:spPr/>
        <p:txBody>
          <a:bodyPr/>
          <a:lstStyle/>
          <a:p>
            <a:endParaRPr lang="en-IL" dirty="0"/>
          </a:p>
        </p:txBody>
      </p:sp>
      <p:graphicFrame>
        <p:nvGraphicFramePr>
          <p:cNvPr id="4" name="Content Placeholder 3">
            <a:extLst>
              <a:ext uri="{FF2B5EF4-FFF2-40B4-BE49-F238E27FC236}">
                <a16:creationId xmlns:a16="http://schemas.microsoft.com/office/drawing/2014/main" id="{E7532192-98CD-45C8-AFE1-71B38E50FB85}"/>
              </a:ext>
            </a:extLst>
          </p:cNvPr>
          <p:cNvGraphicFramePr>
            <a:graphicFrameLocks noGrp="1"/>
          </p:cNvGraphicFramePr>
          <p:nvPr>
            <p:ph idx="1"/>
            <p:extLst>
              <p:ext uri="{D42A27DB-BD31-4B8C-83A1-F6EECF244321}">
                <p14:modId xmlns:p14="http://schemas.microsoft.com/office/powerpoint/2010/main" val="2342654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9713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74642-FA7A-4222-BCD4-EF8B66A89AA4}"/>
              </a:ext>
            </a:extLst>
          </p:cNvPr>
          <p:cNvSpPr>
            <a:spLocks noGrp="1"/>
          </p:cNvSpPr>
          <p:nvPr>
            <p:ph type="title"/>
          </p:nvPr>
        </p:nvSpPr>
        <p:spPr/>
        <p:txBody>
          <a:bodyPr/>
          <a:lstStyle/>
          <a:p>
            <a:pPr algn="r" rtl="1"/>
            <a:r>
              <a:rPr lang="he-IL" dirty="0"/>
              <a:t>אירוסין מול </a:t>
            </a:r>
            <a:r>
              <a:rPr lang="he-IL" dirty="0" err="1"/>
              <a:t>נשואין</a:t>
            </a:r>
            <a:endParaRPr lang="en-IL" dirty="0"/>
          </a:p>
        </p:txBody>
      </p:sp>
      <p:sp>
        <p:nvSpPr>
          <p:cNvPr id="3" name="Content Placeholder 2">
            <a:extLst>
              <a:ext uri="{FF2B5EF4-FFF2-40B4-BE49-F238E27FC236}">
                <a16:creationId xmlns:a16="http://schemas.microsoft.com/office/drawing/2014/main" id="{A9272581-43A1-44BB-A2F9-996528885B95}"/>
              </a:ext>
            </a:extLst>
          </p:cNvPr>
          <p:cNvSpPr>
            <a:spLocks noGrp="1"/>
          </p:cNvSpPr>
          <p:nvPr>
            <p:ph idx="1"/>
          </p:nvPr>
        </p:nvSpPr>
        <p:spPr/>
        <p:txBody>
          <a:bodyPr>
            <a:normAutofit/>
          </a:bodyPr>
          <a:lstStyle/>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רמב"ם הלכות אישות פרק א א-ג</a:t>
            </a: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קודם מתן תורה היה אדם פוגע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בשוק אם רצה הוא והיא </a:t>
            </a:r>
            <a:r>
              <a:rPr lang="he-IL" sz="1800" b="0" i="0" u="none" strike="noStrike" dirty="0" err="1">
                <a:solidFill>
                  <a:srgbClr val="000000"/>
                </a:solidFill>
                <a:effectLst/>
                <a:latin typeface="Arial" panose="020B0604020202020204" pitchFamily="34" charset="0"/>
              </a:rPr>
              <a:t>לישא</a:t>
            </a:r>
            <a:r>
              <a:rPr lang="he-IL" sz="1800" b="0" i="0" u="none" strike="noStrike" dirty="0">
                <a:solidFill>
                  <a:srgbClr val="000000"/>
                </a:solidFill>
                <a:effectLst/>
                <a:latin typeface="Arial" panose="020B0604020202020204" pitchFamily="34" charset="0"/>
              </a:rPr>
              <a:t> אותה מכניסה לביתו ובועלה בינו לבין עצמו ותהיה לו לאשה, כיון שנתנה תורה נצטוו ישראל שאם ירצה האיש </a:t>
            </a:r>
            <a:r>
              <a:rPr lang="he-IL" sz="1800" b="0" i="0" u="none" strike="noStrike" dirty="0" err="1">
                <a:solidFill>
                  <a:srgbClr val="000000"/>
                </a:solidFill>
                <a:effectLst/>
                <a:latin typeface="Arial" panose="020B0604020202020204" pitchFamily="34" charset="0"/>
              </a:rPr>
              <a:t>לישא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יקנה אותה תחלה בפני עדים ואחר כך תהיה לו לאשה שנאמר +דברים כ"ב+ כי </a:t>
            </a:r>
            <a:r>
              <a:rPr lang="he-IL" sz="1800" b="0" i="0" u="none" strike="noStrike" dirty="0" err="1">
                <a:solidFill>
                  <a:srgbClr val="000000"/>
                </a:solidFill>
                <a:effectLst/>
                <a:latin typeface="Arial" panose="020B0604020202020204" pitchFamily="34" charset="0"/>
              </a:rPr>
              <a:t>יקח</a:t>
            </a:r>
            <a:r>
              <a:rPr lang="he-IL" sz="1800" b="0" i="0" u="none" strike="noStrike" dirty="0">
                <a:solidFill>
                  <a:srgbClr val="000000"/>
                </a:solidFill>
                <a:effectLst/>
                <a:latin typeface="Arial" panose="020B0604020202020204" pitchFamily="34" charset="0"/>
              </a:rPr>
              <a:t> איש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ובא אליה.    </a:t>
            </a:r>
            <a:r>
              <a:rPr lang="he-IL" sz="1800" b="0" i="0" u="none" strike="noStrike" dirty="0" err="1">
                <a:solidFill>
                  <a:srgbClr val="000000"/>
                </a:solidFill>
                <a:effectLst/>
                <a:latin typeface="Arial" panose="020B0604020202020204" pitchFamily="34" charset="0"/>
              </a:rPr>
              <a:t>וליקוחין</a:t>
            </a:r>
            <a:r>
              <a:rPr lang="he-IL" sz="1800" b="0" i="0" u="none" strike="noStrike" dirty="0">
                <a:solidFill>
                  <a:srgbClr val="000000"/>
                </a:solidFill>
                <a:effectLst/>
                <a:latin typeface="Arial" panose="020B0604020202020204" pitchFamily="34" charset="0"/>
              </a:rPr>
              <a:t> אלו מצות עשה של תורה הם, ובאחד משלשה דברים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נקנית, בכסף או בשטר או בביאה, בביאה ובשטר מן התורה ובכסף מדברי סופרים, </a:t>
            </a:r>
            <a:r>
              <a:rPr lang="he-IL" sz="1800" b="0" i="0" u="none" strike="noStrike" dirty="0" err="1">
                <a:solidFill>
                  <a:srgbClr val="000000"/>
                </a:solidFill>
                <a:effectLst/>
                <a:latin typeface="Arial" panose="020B0604020202020204" pitchFamily="34" charset="0"/>
              </a:rPr>
              <a:t>וליקוחין</a:t>
            </a:r>
            <a:r>
              <a:rPr lang="he-IL" sz="1800" b="0" i="0" u="none" strike="noStrike" dirty="0">
                <a:solidFill>
                  <a:srgbClr val="000000"/>
                </a:solidFill>
                <a:effectLst/>
                <a:latin typeface="Arial" panose="020B0604020202020204" pitchFamily="34" charset="0"/>
              </a:rPr>
              <a:t> אלו הן </a:t>
            </a:r>
            <a:r>
              <a:rPr lang="he-IL" sz="1800" b="0" i="0" u="none" strike="noStrike" dirty="0" err="1">
                <a:solidFill>
                  <a:srgbClr val="000000"/>
                </a:solidFill>
                <a:effectLst/>
                <a:latin typeface="Arial" panose="020B0604020202020204" pitchFamily="34" charset="0"/>
              </a:rPr>
              <a:t>הנקראין</a:t>
            </a:r>
            <a:r>
              <a:rPr lang="he-IL" sz="1800" b="0" i="0" u="none" strike="noStrike" dirty="0">
                <a:solidFill>
                  <a:srgbClr val="000000"/>
                </a:solidFill>
                <a:effectLst/>
                <a:latin typeface="Arial" panose="020B0604020202020204" pitchFamily="34" charset="0"/>
              </a:rPr>
              <a:t> קידושין או אירוסין בכל מקום, ואשה שנקנית באחד משלשה דברים אלו היא הנקראת מקודשת או מאורסת.     וכיון שנקנית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ונעשית מקודשת אף על פי שלא נבעלה ולא נכנסה לבית בעלה הרי היא אשת איש והבא עליה חוץ מבעלה חייב מיתת בית דין ואם רצה לגרש צריכה גט.</a:t>
            </a:r>
            <a:endParaRPr lang="he-IL" sz="1800" dirty="0">
              <a:solidFill>
                <a:srgbClr val="000000"/>
              </a:solidFill>
              <a:latin typeface="Arial" panose="020B0604020202020204" pitchFamily="34" charset="0"/>
            </a:endParaRP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רמב"ם הלכות אישות פרק י- הלכה א-ב</a:t>
            </a:r>
          </a:p>
          <a:p>
            <a:pPr marL="0" indent="0" algn="r" rtl="1">
              <a:spcBef>
                <a:spcPts val="1200"/>
              </a:spcBef>
              <a:spcAft>
                <a:spcPts val="1200"/>
              </a:spcAft>
              <a:buNone/>
            </a:pPr>
            <a:r>
              <a:rPr lang="he-IL" sz="1800" b="1" i="0" u="none" strike="noStrike" dirty="0">
                <a:solidFill>
                  <a:srgbClr val="000000"/>
                </a:solidFill>
                <a:effectLst/>
                <a:latin typeface="Arial" panose="020B0604020202020204" pitchFamily="34" charset="0"/>
              </a:rPr>
              <a:t>הארוסה אסורה לבעלה</a:t>
            </a:r>
            <a:r>
              <a:rPr lang="he-IL" sz="1800" b="0" i="0" u="none" strike="noStrike" dirty="0">
                <a:solidFill>
                  <a:srgbClr val="000000"/>
                </a:solidFill>
                <a:effectLst/>
                <a:latin typeface="Arial" panose="020B0604020202020204" pitchFamily="34" charset="0"/>
              </a:rPr>
              <a:t> מדברי סופרים כל זמן שהיא בבית אביה...עד שיביא אותה לתוך ביתו </a:t>
            </a:r>
            <a:r>
              <a:rPr lang="he-IL" sz="1800" b="0" i="0" u="none" strike="noStrike" dirty="0" err="1">
                <a:solidFill>
                  <a:srgbClr val="000000"/>
                </a:solidFill>
                <a:effectLst/>
                <a:latin typeface="Arial" panose="020B0604020202020204" pitchFamily="34" charset="0"/>
              </a:rPr>
              <a:t>ויתיחד</a:t>
            </a:r>
            <a:r>
              <a:rPr lang="he-IL" sz="1800" b="0" i="0" u="none" strike="noStrike" dirty="0">
                <a:solidFill>
                  <a:srgbClr val="000000"/>
                </a:solidFill>
                <a:effectLst/>
                <a:latin typeface="Arial" panose="020B0604020202020204" pitchFamily="34" charset="0"/>
              </a:rPr>
              <a:t> עמה </a:t>
            </a:r>
            <a:r>
              <a:rPr lang="he-IL" sz="1800" b="0" i="0" u="none" strike="noStrike" dirty="0" err="1">
                <a:solidFill>
                  <a:srgbClr val="000000"/>
                </a:solidFill>
                <a:effectLst/>
                <a:latin typeface="Arial" panose="020B0604020202020204" pitchFamily="34" charset="0"/>
              </a:rPr>
              <a:t>ויפרישנה</a:t>
            </a:r>
            <a:r>
              <a:rPr lang="he-IL" sz="1800" b="0" i="0" u="none" strike="noStrike" dirty="0">
                <a:solidFill>
                  <a:srgbClr val="000000"/>
                </a:solidFill>
                <a:effectLst/>
                <a:latin typeface="Arial" panose="020B0604020202020204" pitchFamily="34" charset="0"/>
              </a:rPr>
              <a:t> לו.... והוא הנקרא נישואין בכל מקום... כיון שנכנסה הארוסה לחופה הרי זו מותרת לו לבא עליה בכל עת שירצה והרי היא אשתו גמורה לכל דבר, </a:t>
            </a:r>
            <a:r>
              <a:rPr lang="he-IL" sz="1800" b="0" i="0" u="none" strike="noStrike" dirty="0" err="1">
                <a:solidFill>
                  <a:srgbClr val="000000"/>
                </a:solidFill>
                <a:effectLst/>
                <a:latin typeface="Arial" panose="020B0604020202020204" pitchFamily="34" charset="0"/>
              </a:rPr>
              <a:t>ומשתכנס</a:t>
            </a:r>
            <a:r>
              <a:rPr lang="he-IL" sz="1800" b="0" i="0" u="none" strike="noStrike" dirty="0">
                <a:solidFill>
                  <a:srgbClr val="000000"/>
                </a:solidFill>
                <a:effectLst/>
                <a:latin typeface="Arial" panose="020B0604020202020204" pitchFamily="34" charset="0"/>
              </a:rPr>
              <a:t> לחופה נקראת נשואה אף על פי שלא נבעלה והוא שתהיה ראויה לבעילה...</a:t>
            </a:r>
            <a:endParaRPr lang="en-IL" dirty="0"/>
          </a:p>
        </p:txBody>
      </p:sp>
    </p:spTree>
    <p:extLst>
      <p:ext uri="{BB962C8B-B14F-4D97-AF65-F5344CB8AC3E}">
        <p14:creationId xmlns:p14="http://schemas.microsoft.com/office/powerpoint/2010/main" val="1035465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025F9-82AB-4CE2-968E-5F62753F848E}"/>
              </a:ext>
            </a:extLst>
          </p:cNvPr>
          <p:cNvSpPr>
            <a:spLocks noGrp="1"/>
          </p:cNvSpPr>
          <p:nvPr>
            <p:ph type="title"/>
          </p:nvPr>
        </p:nvSpPr>
        <p:spPr/>
        <p:txBody>
          <a:bodyPr/>
          <a:lstStyle/>
          <a:p>
            <a:endParaRPr lang="en-IL" dirty="0"/>
          </a:p>
        </p:txBody>
      </p:sp>
      <p:sp>
        <p:nvSpPr>
          <p:cNvPr id="3" name="Content Placeholder 2">
            <a:extLst>
              <a:ext uri="{FF2B5EF4-FFF2-40B4-BE49-F238E27FC236}">
                <a16:creationId xmlns:a16="http://schemas.microsoft.com/office/drawing/2014/main" id="{AB386716-89B9-4619-A73C-4C3F0AD0E72C}"/>
              </a:ext>
            </a:extLst>
          </p:cNvPr>
          <p:cNvSpPr>
            <a:spLocks noGrp="1"/>
          </p:cNvSpPr>
          <p:nvPr>
            <p:ph idx="1"/>
          </p:nvPr>
        </p:nvSpPr>
        <p:spPr/>
        <p:txBody>
          <a:bodyPr/>
          <a:lstStyle/>
          <a:p>
            <a:pPr marL="0" indent="0" algn="r" rtl="1">
              <a:buNone/>
            </a:pPr>
            <a:r>
              <a:rPr lang="he-IL" dirty="0"/>
              <a:t>שיטה מקובצת מסכת כתובות דף ז עמוד ב </a:t>
            </a:r>
          </a:p>
          <a:p>
            <a:pPr marL="0" indent="0" algn="r" rtl="1">
              <a:buNone/>
            </a:pPr>
            <a:r>
              <a:rPr lang="he-IL" dirty="0"/>
              <a:t>וזה לשון שיטה ישנה ואסר לנו את הארוסות וכו' אסר לנו את הארוסות </a:t>
            </a:r>
            <a:r>
              <a:rPr lang="he-IL" dirty="0" err="1"/>
              <a:t>מדכתיב</a:t>
            </a:r>
            <a:r>
              <a:rPr lang="he-IL" dirty="0"/>
              <a:t> חופה </a:t>
            </a:r>
            <a:r>
              <a:rPr lang="he-IL" dirty="0" err="1"/>
              <a:t>באורייתא</a:t>
            </a:r>
            <a:r>
              <a:rPr lang="he-IL" dirty="0"/>
              <a:t> </a:t>
            </a:r>
            <a:r>
              <a:rPr lang="he-IL" dirty="0" err="1"/>
              <a:t>כדדרשינן</a:t>
            </a:r>
            <a:r>
              <a:rPr lang="he-IL" dirty="0"/>
              <a:t> לקמן </a:t>
            </a:r>
            <a:r>
              <a:rPr lang="he-IL" dirty="0" err="1"/>
              <a:t>מאורסה</a:t>
            </a:r>
            <a:r>
              <a:rPr lang="he-IL" dirty="0"/>
              <a:t> לא נשואה </a:t>
            </a:r>
            <a:r>
              <a:rPr lang="he-IL" dirty="0" err="1"/>
              <a:t>כדאמרינן</a:t>
            </a:r>
            <a:r>
              <a:rPr lang="he-IL" dirty="0"/>
              <a:t> מאי נשואה </a:t>
            </a:r>
            <a:r>
              <a:rPr lang="he-IL" dirty="0" err="1"/>
              <a:t>אילימא</a:t>
            </a:r>
            <a:r>
              <a:rPr lang="he-IL" dirty="0"/>
              <a:t> נשואה ממש וכו' אלא שנכנסה לחופה ולא נבעלה ש"מ </a:t>
            </a:r>
            <a:r>
              <a:rPr lang="he-IL" dirty="0" err="1"/>
              <a:t>דאכתי</a:t>
            </a:r>
            <a:r>
              <a:rPr lang="he-IL" dirty="0"/>
              <a:t> מחסרה מסירה וכיון </a:t>
            </a:r>
            <a:r>
              <a:rPr lang="he-IL" dirty="0" err="1"/>
              <a:t>דבעיא</a:t>
            </a:r>
            <a:r>
              <a:rPr lang="he-IL" dirty="0"/>
              <a:t> מסירה לחופה </a:t>
            </a:r>
            <a:r>
              <a:rPr lang="he-IL" b="1" dirty="0"/>
              <a:t>ש"מ דלא קניא לה לגמרי הילכך </a:t>
            </a:r>
            <a:r>
              <a:rPr lang="he-IL" b="1" dirty="0" err="1"/>
              <a:t>הויא</a:t>
            </a:r>
            <a:r>
              <a:rPr lang="he-IL" b="1" dirty="0"/>
              <a:t> לה כארוסת אחר לגביה </a:t>
            </a:r>
            <a:r>
              <a:rPr lang="he-IL" b="1" dirty="0" err="1"/>
              <a:t>ואסירא</a:t>
            </a:r>
            <a:r>
              <a:rPr lang="he-IL" b="1" dirty="0"/>
              <a:t> ליה כדין אשת איש </a:t>
            </a:r>
            <a:r>
              <a:rPr lang="he-IL" dirty="0"/>
              <a:t>כך פירשו </a:t>
            </a:r>
            <a:r>
              <a:rPr lang="he-IL" dirty="0" err="1"/>
              <a:t>הרא"ה</a:t>
            </a:r>
            <a:r>
              <a:rPr lang="he-IL" dirty="0"/>
              <a:t> </a:t>
            </a:r>
            <a:r>
              <a:rPr lang="he-IL" dirty="0" err="1"/>
              <a:t>והרשב"א</a:t>
            </a:r>
            <a:r>
              <a:rPr lang="he-IL" dirty="0"/>
              <a:t> ז"ל. ורש"י ז"ל פירש ואסר לנו את הארוסות. דרבנן הוא שגזרו על הייחוד של פנויה אף ארוסה וכו' ע"כ.</a:t>
            </a:r>
          </a:p>
          <a:p>
            <a:pPr marL="0" indent="0" algn="r" rtl="1">
              <a:buNone/>
            </a:pPr>
            <a:endParaRPr lang="en-IL" dirty="0"/>
          </a:p>
        </p:txBody>
      </p:sp>
    </p:spTree>
    <p:extLst>
      <p:ext uri="{BB962C8B-B14F-4D97-AF65-F5344CB8AC3E}">
        <p14:creationId xmlns:p14="http://schemas.microsoft.com/office/powerpoint/2010/main" val="368367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9FC02-AC60-4B63-B6DF-EA2E64380C8B}"/>
              </a:ext>
            </a:extLst>
          </p:cNvPr>
          <p:cNvSpPr>
            <a:spLocks noGrp="1"/>
          </p:cNvSpPr>
          <p:nvPr>
            <p:ph type="title"/>
          </p:nvPr>
        </p:nvSpPr>
        <p:spPr/>
        <p:txBody>
          <a:bodyPr/>
          <a:lstStyle/>
          <a:p>
            <a:pPr algn="r" rtl="1"/>
            <a:r>
              <a:rPr lang="he-IL" dirty="0"/>
              <a:t>אירוסין </a:t>
            </a:r>
            <a:r>
              <a:rPr lang="he-IL" dirty="0" err="1"/>
              <a:t>ונשואין</a:t>
            </a:r>
            <a:endParaRPr lang="en-IL" dirty="0"/>
          </a:p>
        </p:txBody>
      </p:sp>
      <p:graphicFrame>
        <p:nvGraphicFramePr>
          <p:cNvPr id="4" name="Content Placeholder 3">
            <a:extLst>
              <a:ext uri="{FF2B5EF4-FFF2-40B4-BE49-F238E27FC236}">
                <a16:creationId xmlns:a16="http://schemas.microsoft.com/office/drawing/2014/main" id="{C510B820-C91A-4C89-8D4D-2C0735C399EA}"/>
              </a:ext>
            </a:extLst>
          </p:cNvPr>
          <p:cNvGraphicFramePr>
            <a:graphicFrameLocks noGrp="1"/>
          </p:cNvGraphicFramePr>
          <p:nvPr>
            <p:ph idx="1"/>
            <p:extLst>
              <p:ext uri="{D42A27DB-BD31-4B8C-83A1-F6EECF244321}">
                <p14:modId xmlns:p14="http://schemas.microsoft.com/office/powerpoint/2010/main" val="134636191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0374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AF1B5-B7E0-4842-AF01-5EFDCCA8B0E1}"/>
              </a:ext>
            </a:extLst>
          </p:cNvPr>
          <p:cNvSpPr>
            <a:spLocks noGrp="1"/>
          </p:cNvSpPr>
          <p:nvPr>
            <p:ph type="title"/>
          </p:nvPr>
        </p:nvSpPr>
        <p:spPr/>
        <p:txBody>
          <a:bodyPr/>
          <a:lstStyle/>
          <a:p>
            <a:r>
              <a:rPr lang="en-US" dirty="0"/>
              <a:t>Why is </a:t>
            </a:r>
            <a:r>
              <a:rPr lang="he-IL" dirty="0"/>
              <a:t>אישות אחרי מתן תורה</a:t>
            </a:r>
            <a:r>
              <a:rPr lang="en-US" dirty="0"/>
              <a:t> defined by </a:t>
            </a:r>
            <a:r>
              <a:rPr lang="he-IL" dirty="0"/>
              <a:t>אירוסין</a:t>
            </a:r>
            <a:r>
              <a:rPr lang="en-US" dirty="0"/>
              <a:t>?</a:t>
            </a:r>
            <a:endParaRPr lang="en-IL" dirty="0"/>
          </a:p>
        </p:txBody>
      </p:sp>
      <p:graphicFrame>
        <p:nvGraphicFramePr>
          <p:cNvPr id="4" name="Content Placeholder 3">
            <a:extLst>
              <a:ext uri="{FF2B5EF4-FFF2-40B4-BE49-F238E27FC236}">
                <a16:creationId xmlns:a16="http://schemas.microsoft.com/office/drawing/2014/main" id="{A250543D-D9E4-49D4-BFFD-A3E1EDF3D95F}"/>
              </a:ext>
            </a:extLst>
          </p:cNvPr>
          <p:cNvGraphicFramePr>
            <a:graphicFrameLocks noGrp="1"/>
          </p:cNvGraphicFramePr>
          <p:nvPr>
            <p:ph idx="1"/>
            <p:extLst>
              <p:ext uri="{D42A27DB-BD31-4B8C-83A1-F6EECF244321}">
                <p14:modId xmlns:p14="http://schemas.microsoft.com/office/powerpoint/2010/main" val="37103678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2092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8C043-62D7-4533-95B0-43A280120B7C}"/>
              </a:ext>
            </a:extLst>
          </p:cNvPr>
          <p:cNvSpPr>
            <a:spLocks noGrp="1"/>
          </p:cNvSpPr>
          <p:nvPr>
            <p:ph type="title"/>
          </p:nvPr>
        </p:nvSpPr>
        <p:spPr/>
        <p:txBody>
          <a:bodyPr/>
          <a:lstStyle/>
          <a:p>
            <a:pPr algn="r" rtl="1"/>
            <a:r>
              <a:rPr lang="he-IL" dirty="0"/>
              <a:t>זוגיות בבראשית</a:t>
            </a:r>
            <a:endParaRPr lang="en-IL" dirty="0"/>
          </a:p>
        </p:txBody>
      </p:sp>
      <p:sp>
        <p:nvSpPr>
          <p:cNvPr id="3" name="Content Placeholder 2">
            <a:extLst>
              <a:ext uri="{FF2B5EF4-FFF2-40B4-BE49-F238E27FC236}">
                <a16:creationId xmlns:a16="http://schemas.microsoft.com/office/drawing/2014/main" id="{EC1EEE56-9C1C-44A1-B1F2-14450AABAC20}"/>
              </a:ext>
            </a:extLst>
          </p:cNvPr>
          <p:cNvSpPr>
            <a:spLocks noGrp="1"/>
          </p:cNvSpPr>
          <p:nvPr>
            <p:ph idx="1"/>
          </p:nvPr>
        </p:nvSpPr>
        <p:spPr/>
        <p:txBody>
          <a:bodyPr>
            <a:normAutofit/>
          </a:bodyPr>
          <a:lstStyle/>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בראשית פרק א</a:t>
            </a:r>
            <a:endParaRPr lang="he-IL" dirty="0"/>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a:t>
            </a:r>
            <a:r>
              <a:rPr lang="he-IL" sz="1800" b="0" i="0" u="none" strike="noStrike" dirty="0" err="1">
                <a:solidFill>
                  <a:srgbClr val="000000"/>
                </a:solidFill>
                <a:effectLst/>
                <a:latin typeface="Arial" panose="020B0604020202020204" pitchFamily="34" charset="0"/>
              </a:rPr>
              <a:t>כו</a:t>
            </a:r>
            <a:r>
              <a:rPr lang="he-IL" sz="1800" b="0" i="0" u="none" strike="noStrike" dirty="0">
                <a:solidFill>
                  <a:srgbClr val="000000"/>
                </a:solidFill>
                <a:effectLst/>
                <a:latin typeface="Arial" panose="020B0604020202020204" pitchFamily="34" charset="0"/>
              </a:rPr>
              <a:t>) ויאמר </a:t>
            </a:r>
            <a:r>
              <a:rPr lang="he-IL" sz="1800" b="0" i="0" u="none" strike="noStrike" dirty="0" err="1">
                <a:solidFill>
                  <a:srgbClr val="000000"/>
                </a:solidFill>
                <a:effectLst/>
                <a:latin typeface="Arial" panose="020B0604020202020204" pitchFamily="34" charset="0"/>
              </a:rPr>
              <a:t>אלהים</a:t>
            </a:r>
            <a:r>
              <a:rPr lang="he-IL" sz="1800" b="0" i="0" u="none" strike="noStrike" dirty="0">
                <a:solidFill>
                  <a:srgbClr val="000000"/>
                </a:solidFill>
                <a:effectLst/>
                <a:latin typeface="Arial" panose="020B0604020202020204" pitchFamily="34" charset="0"/>
              </a:rPr>
              <a:t> נעשה אדם בצלמנו כדמותנו וירדו בדגת הים ובעוף השמים ובבהמה ובכל  הארץ ובכל הרמש </a:t>
            </a:r>
            <a:r>
              <a:rPr lang="he-IL" sz="1800" b="0" i="0" u="none" strike="noStrike" dirty="0" err="1">
                <a:solidFill>
                  <a:srgbClr val="000000"/>
                </a:solidFill>
                <a:effectLst/>
                <a:latin typeface="Arial" panose="020B0604020202020204" pitchFamily="34" charset="0"/>
              </a:rPr>
              <a:t>הרמש</a:t>
            </a:r>
            <a:r>
              <a:rPr lang="he-IL" sz="1800" b="0" i="0" u="none" strike="noStrike" dirty="0">
                <a:solidFill>
                  <a:srgbClr val="000000"/>
                </a:solidFill>
                <a:effectLst/>
                <a:latin typeface="Arial" panose="020B0604020202020204" pitchFamily="34" charset="0"/>
              </a:rPr>
              <a:t> על הארץ: (</a:t>
            </a:r>
            <a:r>
              <a:rPr lang="he-IL" sz="1800" b="0" i="0" u="none" strike="noStrike" dirty="0" err="1">
                <a:solidFill>
                  <a:srgbClr val="000000"/>
                </a:solidFill>
                <a:effectLst/>
                <a:latin typeface="Arial" panose="020B0604020202020204" pitchFamily="34" charset="0"/>
              </a:rPr>
              <a:t>כז</a:t>
            </a:r>
            <a:r>
              <a:rPr lang="he-IL" sz="1800" b="0" i="0" u="none" strike="noStrike" dirty="0">
                <a:solidFill>
                  <a:srgbClr val="000000"/>
                </a:solidFill>
                <a:effectLst/>
                <a:latin typeface="Arial" panose="020B0604020202020204" pitchFamily="34" charset="0"/>
              </a:rPr>
              <a:t>) ויברא </a:t>
            </a:r>
            <a:r>
              <a:rPr lang="he-IL" sz="1800" b="0" i="0" u="none" strike="noStrike" dirty="0" err="1">
                <a:solidFill>
                  <a:srgbClr val="000000"/>
                </a:solidFill>
                <a:effectLst/>
                <a:latin typeface="Arial" panose="020B0604020202020204" pitchFamily="34" charset="0"/>
              </a:rPr>
              <a:t>אלהים</a:t>
            </a:r>
            <a:r>
              <a:rPr lang="he-IL" sz="1800" b="0" i="0" u="none" strike="noStrike" dirty="0">
                <a:solidFill>
                  <a:srgbClr val="000000"/>
                </a:solidFill>
                <a:effectLst/>
                <a:latin typeface="Arial" panose="020B0604020202020204" pitchFamily="34" charset="0"/>
              </a:rPr>
              <a:t> את האדם </a:t>
            </a:r>
            <a:r>
              <a:rPr lang="he-IL" sz="1800" b="1" i="0" u="none" strike="noStrike" dirty="0">
                <a:solidFill>
                  <a:srgbClr val="000000"/>
                </a:solidFill>
                <a:effectLst/>
                <a:latin typeface="Arial" panose="020B0604020202020204" pitchFamily="34" charset="0"/>
              </a:rPr>
              <a:t>בצלמו בצלם </a:t>
            </a:r>
            <a:r>
              <a:rPr lang="he-IL" sz="1800" b="1" i="0" u="none" strike="noStrike" dirty="0" err="1">
                <a:solidFill>
                  <a:srgbClr val="000000"/>
                </a:solidFill>
                <a:effectLst/>
                <a:latin typeface="Arial" panose="020B0604020202020204" pitchFamily="34" charset="0"/>
              </a:rPr>
              <a:t>אלהים</a:t>
            </a:r>
            <a:r>
              <a:rPr lang="he-IL" sz="1800" b="1" i="0" u="none" strike="noStrike" dirty="0">
                <a:solidFill>
                  <a:srgbClr val="000000"/>
                </a:solidFill>
                <a:effectLst/>
                <a:latin typeface="Arial" panose="020B0604020202020204" pitchFamily="34" charset="0"/>
              </a:rPr>
              <a:t> ברא אתו זכר ונקבה ברא אתם</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כח</a:t>
            </a:r>
            <a:r>
              <a:rPr lang="he-IL" sz="1800" b="0" i="0" u="none" strike="noStrike" dirty="0">
                <a:solidFill>
                  <a:srgbClr val="000000"/>
                </a:solidFill>
                <a:effectLst/>
                <a:latin typeface="Arial" panose="020B0604020202020204" pitchFamily="34" charset="0"/>
              </a:rPr>
              <a:t>) ויברך אתם </a:t>
            </a:r>
            <a:r>
              <a:rPr lang="he-IL" sz="1800" b="0" i="0" u="none" strike="noStrike" dirty="0" err="1">
                <a:solidFill>
                  <a:srgbClr val="000000"/>
                </a:solidFill>
                <a:effectLst/>
                <a:latin typeface="Arial" panose="020B0604020202020204" pitchFamily="34" charset="0"/>
              </a:rPr>
              <a:t>אלהים</a:t>
            </a:r>
            <a:r>
              <a:rPr lang="he-IL" sz="1800" b="0" i="0" u="none" strike="noStrike" dirty="0">
                <a:solidFill>
                  <a:srgbClr val="000000"/>
                </a:solidFill>
                <a:effectLst/>
                <a:latin typeface="Arial" panose="020B0604020202020204" pitchFamily="34" charset="0"/>
              </a:rPr>
              <a:t> ויאמר להם </a:t>
            </a:r>
            <a:r>
              <a:rPr lang="he-IL" sz="1800" b="0" i="0" u="none" strike="noStrike" dirty="0" err="1">
                <a:solidFill>
                  <a:srgbClr val="000000"/>
                </a:solidFill>
                <a:effectLst/>
                <a:latin typeface="Arial" panose="020B0604020202020204" pitchFamily="34" charset="0"/>
              </a:rPr>
              <a:t>אלהים</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פרו ורבו ומלאו את הארץ וכבשה</a:t>
            </a:r>
            <a:r>
              <a:rPr lang="he-IL" sz="1800" b="0" i="0" u="none" strike="noStrike" dirty="0">
                <a:solidFill>
                  <a:srgbClr val="000000"/>
                </a:solidFill>
                <a:effectLst/>
                <a:latin typeface="Arial" panose="020B0604020202020204" pitchFamily="34" charset="0"/>
              </a:rPr>
              <a:t> ורדו בדגת הים ובעוף השמים ובכל חיה </a:t>
            </a:r>
            <a:r>
              <a:rPr lang="he-IL" sz="1800" b="0" i="0" u="none" strike="noStrike" dirty="0" err="1">
                <a:solidFill>
                  <a:srgbClr val="000000"/>
                </a:solidFill>
                <a:effectLst/>
                <a:latin typeface="Arial" panose="020B0604020202020204" pitchFamily="34" charset="0"/>
              </a:rPr>
              <a:t>הרמשת</a:t>
            </a:r>
            <a:r>
              <a:rPr lang="he-IL" sz="1800" b="0" i="0" u="none" strike="noStrike" dirty="0">
                <a:solidFill>
                  <a:srgbClr val="000000"/>
                </a:solidFill>
                <a:effectLst/>
                <a:latin typeface="Arial" panose="020B0604020202020204" pitchFamily="34" charset="0"/>
              </a:rPr>
              <a:t> על הארץ:</a:t>
            </a: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בראשית פרק ב</a:t>
            </a:r>
            <a:endParaRPr lang="he-IL" b="0" dirty="0">
              <a:effectLst/>
            </a:endParaRP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(ז) וייצר </a:t>
            </a:r>
            <a:r>
              <a:rPr lang="he-IL" sz="1800" b="0" i="0" u="none" strike="noStrike" dirty="0" err="1">
                <a:solidFill>
                  <a:srgbClr val="000000"/>
                </a:solidFill>
                <a:effectLst/>
                <a:latin typeface="Arial" panose="020B0604020202020204" pitchFamily="34" charset="0"/>
              </a:rPr>
              <a:t>יקוק</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אלהים</a:t>
            </a:r>
            <a:r>
              <a:rPr lang="he-IL" sz="1800" b="0" i="0" u="none" strike="noStrike" dirty="0">
                <a:solidFill>
                  <a:srgbClr val="000000"/>
                </a:solidFill>
                <a:effectLst/>
                <a:latin typeface="Arial" panose="020B0604020202020204" pitchFamily="34" charset="0"/>
              </a:rPr>
              <a:t> את האדם עפר מן האדמה </a:t>
            </a:r>
            <a:r>
              <a:rPr lang="he-IL" sz="1800" b="0" i="0" u="none" strike="noStrike" dirty="0" err="1">
                <a:solidFill>
                  <a:srgbClr val="000000"/>
                </a:solidFill>
                <a:effectLst/>
                <a:latin typeface="Arial" panose="020B0604020202020204" pitchFamily="34" charset="0"/>
              </a:rPr>
              <a:t>ויפח</a:t>
            </a:r>
            <a:r>
              <a:rPr lang="he-IL" sz="1800" b="0" i="0" u="none" strike="noStrike" dirty="0">
                <a:solidFill>
                  <a:srgbClr val="000000"/>
                </a:solidFill>
                <a:effectLst/>
                <a:latin typeface="Arial" panose="020B0604020202020204" pitchFamily="34" charset="0"/>
              </a:rPr>
              <a:t> באפיו נשמת חיים ויהי </a:t>
            </a:r>
            <a:r>
              <a:rPr lang="he-IL" sz="1800" dirty="0">
                <a:solidFill>
                  <a:srgbClr val="000000"/>
                </a:solidFill>
                <a:latin typeface="Arial" panose="020B0604020202020204" pitchFamily="34" charset="0"/>
              </a:rPr>
              <a:t>האדם</a:t>
            </a:r>
            <a:r>
              <a:rPr lang="he-IL" sz="1800" b="0" i="0" u="none" strike="noStrike" dirty="0">
                <a:solidFill>
                  <a:srgbClr val="000000"/>
                </a:solidFill>
                <a:effectLst/>
                <a:latin typeface="Arial" panose="020B0604020202020204" pitchFamily="34" charset="0"/>
              </a:rPr>
              <a:t> לנפש חיה:...(</a:t>
            </a:r>
            <a:r>
              <a:rPr lang="he-IL" sz="1800" b="0" i="0" u="none" strike="noStrike" dirty="0" err="1">
                <a:solidFill>
                  <a:srgbClr val="000000"/>
                </a:solidFill>
                <a:effectLst/>
                <a:latin typeface="Arial" panose="020B0604020202020204" pitchFamily="34" charset="0"/>
              </a:rPr>
              <a:t>יח</a:t>
            </a:r>
            <a:r>
              <a:rPr lang="he-IL" sz="1800" b="0" i="0" u="none" strike="noStrike" dirty="0">
                <a:solidFill>
                  <a:srgbClr val="000000"/>
                </a:solidFill>
                <a:effectLst/>
                <a:latin typeface="Arial" panose="020B0604020202020204" pitchFamily="34" charset="0"/>
              </a:rPr>
              <a:t>) ויאמר </a:t>
            </a:r>
            <a:r>
              <a:rPr lang="he-IL" sz="1800" b="0" i="0" u="none" strike="noStrike" dirty="0" err="1">
                <a:solidFill>
                  <a:srgbClr val="000000"/>
                </a:solidFill>
                <a:effectLst/>
                <a:latin typeface="Arial" panose="020B0604020202020204" pitchFamily="34" charset="0"/>
              </a:rPr>
              <a:t>יקוק</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אלהים</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לא טוב היות האדם לבדו אעשה לו עזר כנגדו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יט</a:t>
            </a:r>
            <a:r>
              <a:rPr lang="he-IL" sz="1800" b="0" i="0" u="none" strike="noStrike" dirty="0">
                <a:solidFill>
                  <a:srgbClr val="000000"/>
                </a:solidFill>
                <a:effectLst/>
                <a:latin typeface="Arial" panose="020B0604020202020204" pitchFamily="34" charset="0"/>
              </a:rPr>
              <a:t>) ויצר </a:t>
            </a:r>
            <a:r>
              <a:rPr lang="he-IL" sz="1800" b="0" i="0" u="none" strike="noStrike" dirty="0" err="1">
                <a:solidFill>
                  <a:srgbClr val="000000"/>
                </a:solidFill>
                <a:effectLst/>
                <a:latin typeface="Arial" panose="020B0604020202020204" pitchFamily="34" charset="0"/>
              </a:rPr>
              <a:t>יקוק</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אלהים</a:t>
            </a:r>
            <a:r>
              <a:rPr lang="he-IL" sz="1800" b="0" i="0" u="none" strike="noStrike" dirty="0">
                <a:solidFill>
                  <a:srgbClr val="000000"/>
                </a:solidFill>
                <a:effectLst/>
                <a:latin typeface="Arial" panose="020B0604020202020204" pitchFamily="34" charset="0"/>
              </a:rPr>
              <a:t> מן האדמה כל חית השדה ואת כל עוף השמים ויבא אל האדם לראות מה יקרא לו וכל אשר יקרא לו האדם נפש חיה הוא שמו: (כ) ויקרא האדם שמות לכל הבהמה ולעוף השמים ולכל חית השדה ולאדם לא מצא עזר כנגדו: (</a:t>
            </a:r>
            <a:r>
              <a:rPr lang="he-IL" sz="1800" b="0" i="0" u="none" strike="noStrike" dirty="0" err="1">
                <a:solidFill>
                  <a:srgbClr val="000000"/>
                </a:solidFill>
                <a:effectLst/>
                <a:latin typeface="Arial" panose="020B0604020202020204" pitchFamily="34" charset="0"/>
              </a:rPr>
              <a:t>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ויפל</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יקוק</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אלהים</a:t>
            </a:r>
            <a:r>
              <a:rPr lang="he-IL" sz="1800" b="0" i="0" u="none" strike="noStrike" dirty="0">
                <a:solidFill>
                  <a:srgbClr val="000000"/>
                </a:solidFill>
                <a:effectLst/>
                <a:latin typeface="Arial" panose="020B0604020202020204" pitchFamily="34" charset="0"/>
              </a:rPr>
              <a:t> תרדמה על האדם ויישן </a:t>
            </a:r>
            <a:r>
              <a:rPr lang="he-IL" sz="1800" b="0" i="0" u="none" strike="noStrike" dirty="0" err="1">
                <a:solidFill>
                  <a:srgbClr val="000000"/>
                </a:solidFill>
                <a:effectLst/>
                <a:latin typeface="Arial" panose="020B0604020202020204" pitchFamily="34" charset="0"/>
              </a:rPr>
              <a:t>ויקח</a:t>
            </a:r>
            <a:r>
              <a:rPr lang="he-IL" sz="1800" b="0" i="0" u="none" strike="noStrike" dirty="0">
                <a:solidFill>
                  <a:srgbClr val="000000"/>
                </a:solidFill>
                <a:effectLst/>
                <a:latin typeface="Arial" panose="020B0604020202020204" pitchFamily="34" charset="0"/>
              </a:rPr>
              <a:t> אחת </a:t>
            </a:r>
            <a:r>
              <a:rPr lang="he-IL" sz="1800" b="0" i="0" u="none" strike="noStrike" dirty="0" err="1">
                <a:solidFill>
                  <a:srgbClr val="000000"/>
                </a:solidFill>
                <a:effectLst/>
                <a:latin typeface="Arial" panose="020B0604020202020204" pitchFamily="34" charset="0"/>
              </a:rPr>
              <a:t>מצלעתיו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ויסגר</a:t>
            </a:r>
            <a:r>
              <a:rPr lang="he-IL" sz="1800" b="0" i="0" u="none" strike="noStrike" dirty="0">
                <a:solidFill>
                  <a:srgbClr val="000000"/>
                </a:solidFill>
                <a:effectLst/>
                <a:latin typeface="Arial" panose="020B0604020202020204" pitchFamily="34" charset="0"/>
              </a:rPr>
              <a:t> בשר תחתנה: (</a:t>
            </a:r>
            <a:r>
              <a:rPr lang="he-IL" sz="1800" b="0" i="0" u="none" strike="noStrike" dirty="0" err="1">
                <a:solidFill>
                  <a:srgbClr val="000000"/>
                </a:solidFill>
                <a:effectLst/>
                <a:latin typeface="Arial" panose="020B0604020202020204" pitchFamily="34" charset="0"/>
              </a:rPr>
              <a:t>כב</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ויבן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יקוק</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אלהים</a:t>
            </a:r>
            <a:r>
              <a:rPr lang="he-IL" sz="1800" b="0" i="0" u="none" strike="noStrike" dirty="0">
                <a:solidFill>
                  <a:srgbClr val="000000"/>
                </a:solidFill>
                <a:effectLst/>
                <a:latin typeface="Arial" panose="020B0604020202020204" pitchFamily="34" charset="0"/>
              </a:rPr>
              <a:t> את הצלע אשר לקח מן האדם לאשה ויבאה אל האדם: (</a:t>
            </a:r>
            <a:r>
              <a:rPr lang="he-IL" sz="1800" b="0" i="0" u="none" strike="noStrike" dirty="0" err="1">
                <a:solidFill>
                  <a:srgbClr val="000000"/>
                </a:solidFill>
                <a:effectLst/>
                <a:latin typeface="Arial" panose="020B0604020202020204" pitchFamily="34" charset="0"/>
              </a:rPr>
              <a:t>כג</a:t>
            </a:r>
            <a:r>
              <a:rPr lang="he-IL" sz="1800" b="0" i="0" u="none" strike="noStrike" dirty="0">
                <a:solidFill>
                  <a:srgbClr val="000000"/>
                </a:solidFill>
                <a:effectLst/>
                <a:latin typeface="Arial" panose="020B0604020202020204" pitchFamily="34" charset="0"/>
              </a:rPr>
              <a:t>) ויאמר האדם זאת הפעם </a:t>
            </a:r>
            <a:r>
              <a:rPr lang="he-IL" sz="1800" b="1" i="0" u="none" strike="noStrike" dirty="0">
                <a:solidFill>
                  <a:srgbClr val="000000"/>
                </a:solidFill>
                <a:effectLst/>
                <a:latin typeface="Arial" panose="020B0604020202020204" pitchFamily="34" charset="0"/>
              </a:rPr>
              <a:t>עצם מעצמי ובשר מבשרי</a:t>
            </a:r>
            <a:r>
              <a:rPr lang="he-IL" sz="1800" b="0" i="0" u="none" strike="noStrike" dirty="0">
                <a:solidFill>
                  <a:srgbClr val="000000"/>
                </a:solidFill>
                <a:effectLst/>
                <a:latin typeface="Arial" panose="020B0604020202020204" pitchFamily="34" charset="0"/>
              </a:rPr>
              <a:t> לזאת יקרא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כי מאיש לקחה זאת: (כד) </a:t>
            </a:r>
            <a:r>
              <a:rPr lang="he-IL" sz="1800" b="1" i="0" u="none" strike="noStrike" dirty="0">
                <a:solidFill>
                  <a:srgbClr val="000000"/>
                </a:solidFill>
                <a:effectLst/>
                <a:latin typeface="Arial" panose="020B0604020202020204" pitchFamily="34" charset="0"/>
              </a:rPr>
              <a:t>על כן </a:t>
            </a:r>
            <a:r>
              <a:rPr lang="he-IL" sz="1800" b="1" i="0" u="none" strike="noStrike" dirty="0" err="1">
                <a:solidFill>
                  <a:srgbClr val="000000"/>
                </a:solidFill>
                <a:effectLst/>
                <a:latin typeface="Arial" panose="020B0604020202020204" pitchFamily="34" charset="0"/>
              </a:rPr>
              <a:t>יעזב</a:t>
            </a:r>
            <a:r>
              <a:rPr lang="he-IL" sz="1800" b="1" i="0" u="none" strike="noStrike" dirty="0">
                <a:solidFill>
                  <a:srgbClr val="000000"/>
                </a:solidFill>
                <a:effectLst/>
                <a:latin typeface="Arial" panose="020B0604020202020204" pitchFamily="34" charset="0"/>
              </a:rPr>
              <a:t> איש את אביו ואת </a:t>
            </a:r>
            <a:r>
              <a:rPr lang="he-IL" sz="1800" b="1" i="0" u="none" strike="noStrike" dirty="0" err="1">
                <a:solidFill>
                  <a:srgbClr val="000000"/>
                </a:solidFill>
                <a:effectLst/>
                <a:latin typeface="Arial" panose="020B0604020202020204" pitchFamily="34" charset="0"/>
              </a:rPr>
              <a:t>אמו</a:t>
            </a:r>
            <a:r>
              <a:rPr lang="he-IL" sz="1800" b="1" i="0" u="none" strike="noStrike" dirty="0">
                <a:solidFill>
                  <a:srgbClr val="000000"/>
                </a:solidFill>
                <a:effectLst/>
                <a:latin typeface="Arial" panose="020B0604020202020204" pitchFamily="34" charset="0"/>
              </a:rPr>
              <a:t> ודבק באשתו והיו לבשר אחד:</a:t>
            </a:r>
            <a:r>
              <a:rPr lang="he-IL" sz="1800" b="0" i="0" u="none" strike="noStrike" dirty="0">
                <a:solidFill>
                  <a:srgbClr val="000000"/>
                </a:solidFill>
                <a:effectLst/>
                <a:latin typeface="Arial" panose="020B0604020202020204" pitchFamily="34" charset="0"/>
              </a:rPr>
              <a:t> (כה) ויהיו שניהם ערומים האדם ואשתו ולא </a:t>
            </a:r>
            <a:r>
              <a:rPr lang="he-IL" sz="1800" b="0" i="0" u="none" strike="noStrike" dirty="0" err="1">
                <a:solidFill>
                  <a:srgbClr val="000000"/>
                </a:solidFill>
                <a:effectLst/>
                <a:latin typeface="Arial" panose="020B0604020202020204" pitchFamily="34" charset="0"/>
              </a:rPr>
              <a:t>יתבששו</a:t>
            </a:r>
            <a:r>
              <a:rPr lang="he-IL" sz="1800" b="0" i="0" u="none" strike="noStrike" dirty="0">
                <a:solidFill>
                  <a:srgbClr val="000000"/>
                </a:solidFill>
                <a:effectLst/>
                <a:latin typeface="Arial" panose="020B0604020202020204" pitchFamily="34" charset="0"/>
              </a:rPr>
              <a:t>:</a:t>
            </a:r>
          </a:p>
        </p:txBody>
      </p:sp>
    </p:spTree>
    <p:extLst>
      <p:ext uri="{BB962C8B-B14F-4D97-AF65-F5344CB8AC3E}">
        <p14:creationId xmlns:p14="http://schemas.microsoft.com/office/powerpoint/2010/main" val="2420541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60D31-EAF1-4F33-88BB-BF7ADB614A23}"/>
              </a:ext>
            </a:extLst>
          </p:cNvPr>
          <p:cNvSpPr>
            <a:spLocks noGrp="1"/>
          </p:cNvSpPr>
          <p:nvPr>
            <p:ph type="title"/>
          </p:nvPr>
        </p:nvSpPr>
        <p:spPr/>
        <p:txBody>
          <a:bodyPr/>
          <a:lstStyle/>
          <a:p>
            <a:endParaRPr lang="en-IL" dirty="0"/>
          </a:p>
        </p:txBody>
      </p:sp>
      <p:graphicFrame>
        <p:nvGraphicFramePr>
          <p:cNvPr id="4" name="Content Placeholder 3">
            <a:extLst>
              <a:ext uri="{FF2B5EF4-FFF2-40B4-BE49-F238E27FC236}">
                <a16:creationId xmlns:a16="http://schemas.microsoft.com/office/drawing/2014/main" id="{7012B74B-16A9-4097-AEA2-57015155144E}"/>
              </a:ext>
            </a:extLst>
          </p:cNvPr>
          <p:cNvGraphicFramePr>
            <a:graphicFrameLocks noGrp="1"/>
          </p:cNvGraphicFramePr>
          <p:nvPr>
            <p:ph idx="1"/>
            <p:extLst>
              <p:ext uri="{D42A27DB-BD31-4B8C-83A1-F6EECF244321}">
                <p14:modId xmlns:p14="http://schemas.microsoft.com/office/powerpoint/2010/main" val="16478551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312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60D31-EAF1-4F33-88BB-BF7ADB614A23}"/>
              </a:ext>
            </a:extLst>
          </p:cNvPr>
          <p:cNvSpPr>
            <a:spLocks noGrp="1"/>
          </p:cNvSpPr>
          <p:nvPr>
            <p:ph type="title"/>
          </p:nvPr>
        </p:nvSpPr>
        <p:spPr/>
        <p:txBody>
          <a:bodyPr/>
          <a:lstStyle/>
          <a:p>
            <a:endParaRPr lang="en-IL" dirty="0"/>
          </a:p>
        </p:txBody>
      </p:sp>
      <p:graphicFrame>
        <p:nvGraphicFramePr>
          <p:cNvPr id="4" name="Content Placeholder 3">
            <a:extLst>
              <a:ext uri="{FF2B5EF4-FFF2-40B4-BE49-F238E27FC236}">
                <a16:creationId xmlns:a16="http://schemas.microsoft.com/office/drawing/2014/main" id="{7012B74B-16A9-4097-AEA2-57015155144E}"/>
              </a:ext>
            </a:extLst>
          </p:cNvPr>
          <p:cNvGraphicFramePr>
            <a:graphicFrameLocks noGrp="1"/>
          </p:cNvGraphicFramePr>
          <p:nvPr>
            <p:ph idx="1"/>
            <p:extLst>
              <p:ext uri="{D42A27DB-BD31-4B8C-83A1-F6EECF244321}">
                <p14:modId xmlns:p14="http://schemas.microsoft.com/office/powerpoint/2010/main" val="283797471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0314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60D31-EAF1-4F33-88BB-BF7ADB614A23}"/>
              </a:ext>
            </a:extLst>
          </p:cNvPr>
          <p:cNvSpPr>
            <a:spLocks noGrp="1"/>
          </p:cNvSpPr>
          <p:nvPr>
            <p:ph type="title"/>
          </p:nvPr>
        </p:nvSpPr>
        <p:spPr/>
        <p:txBody>
          <a:bodyPr/>
          <a:lstStyle/>
          <a:p>
            <a:endParaRPr lang="en-IL" dirty="0"/>
          </a:p>
        </p:txBody>
      </p:sp>
      <p:graphicFrame>
        <p:nvGraphicFramePr>
          <p:cNvPr id="4" name="Content Placeholder 3">
            <a:extLst>
              <a:ext uri="{FF2B5EF4-FFF2-40B4-BE49-F238E27FC236}">
                <a16:creationId xmlns:a16="http://schemas.microsoft.com/office/drawing/2014/main" id="{7012B74B-16A9-4097-AEA2-57015155144E}"/>
              </a:ext>
            </a:extLst>
          </p:cNvPr>
          <p:cNvGraphicFramePr>
            <a:graphicFrameLocks noGrp="1"/>
          </p:cNvGraphicFramePr>
          <p:nvPr>
            <p:ph idx="1"/>
            <p:extLst>
              <p:ext uri="{D42A27DB-BD31-4B8C-83A1-F6EECF244321}">
                <p14:modId xmlns:p14="http://schemas.microsoft.com/office/powerpoint/2010/main" val="157956289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7725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012B74B-16A9-4097-AEA2-57015155144E}"/>
              </a:ext>
            </a:extLst>
          </p:cNvPr>
          <p:cNvGraphicFramePr>
            <a:graphicFrameLocks noGrp="1"/>
          </p:cNvGraphicFramePr>
          <p:nvPr>
            <p:ph idx="1"/>
            <p:extLst>
              <p:ext uri="{D42A27DB-BD31-4B8C-83A1-F6EECF244321}">
                <p14:modId xmlns:p14="http://schemas.microsoft.com/office/powerpoint/2010/main" val="801914054"/>
              </p:ext>
            </p:extLst>
          </p:nvPr>
        </p:nvGraphicFramePr>
        <p:xfrm>
          <a:off x="838200" y="747712"/>
          <a:ext cx="10782300" cy="5705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334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B292-F643-4B72-A2F1-C96FDB962092}"/>
              </a:ext>
            </a:extLst>
          </p:cNvPr>
          <p:cNvSpPr>
            <a:spLocks noGrp="1"/>
          </p:cNvSpPr>
          <p:nvPr>
            <p:ph type="title"/>
          </p:nvPr>
        </p:nvSpPr>
        <p:spPr/>
        <p:txBody>
          <a:bodyPr/>
          <a:lstStyle/>
          <a:p>
            <a:r>
              <a:rPr lang="en-US" dirty="0"/>
              <a:t>Antediluvian Amorphousness of Marriage</a:t>
            </a:r>
            <a:endParaRPr lang="en-IL" dirty="0"/>
          </a:p>
        </p:txBody>
      </p:sp>
      <p:sp>
        <p:nvSpPr>
          <p:cNvPr id="3" name="Content Placeholder 2">
            <a:extLst>
              <a:ext uri="{FF2B5EF4-FFF2-40B4-BE49-F238E27FC236}">
                <a16:creationId xmlns:a16="http://schemas.microsoft.com/office/drawing/2014/main" id="{A5BF74B8-4B80-403F-A45E-76EB236DB5A3}"/>
              </a:ext>
            </a:extLst>
          </p:cNvPr>
          <p:cNvSpPr>
            <a:spLocks noGrp="1"/>
          </p:cNvSpPr>
          <p:nvPr>
            <p:ph idx="1"/>
          </p:nvPr>
        </p:nvSpPr>
        <p:spPr/>
        <p:txBody>
          <a:bodyPr/>
          <a:lstStyle/>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בראשית פרק ו, ב-ג </a:t>
            </a:r>
            <a:endParaRPr lang="he-IL" b="0" dirty="0">
              <a:effectLst/>
            </a:endParaRP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(ב) ויראו בני </a:t>
            </a:r>
            <a:r>
              <a:rPr lang="he-IL" sz="1800" b="0" i="0" u="none" strike="noStrike" dirty="0" err="1">
                <a:solidFill>
                  <a:srgbClr val="000000"/>
                </a:solidFill>
                <a:effectLst/>
                <a:latin typeface="Arial" panose="020B0604020202020204" pitchFamily="34" charset="0"/>
              </a:rPr>
              <a:t>האלהים</a:t>
            </a:r>
            <a:r>
              <a:rPr lang="he-IL" sz="1800" b="0" i="0" u="none" strike="noStrike" dirty="0">
                <a:solidFill>
                  <a:srgbClr val="000000"/>
                </a:solidFill>
                <a:effectLst/>
                <a:latin typeface="Arial" panose="020B0604020202020204" pitchFamily="34" charset="0"/>
              </a:rPr>
              <a:t> את בנות האדם כי טבת הנה </a:t>
            </a:r>
            <a:r>
              <a:rPr lang="he-IL" sz="1800" b="0" i="0" u="none" strike="noStrike" dirty="0" err="1">
                <a:solidFill>
                  <a:srgbClr val="000000"/>
                </a:solidFill>
                <a:effectLst/>
                <a:latin typeface="Arial" panose="020B0604020202020204" pitchFamily="34" charset="0"/>
              </a:rPr>
              <a:t>ויקחו</a:t>
            </a:r>
            <a:r>
              <a:rPr lang="he-IL" sz="1800" b="0" i="0" u="none" strike="noStrike" dirty="0">
                <a:solidFill>
                  <a:srgbClr val="000000"/>
                </a:solidFill>
                <a:effectLst/>
                <a:latin typeface="Arial" panose="020B0604020202020204" pitchFamily="34" charset="0"/>
              </a:rPr>
              <a:t> להם נשים מכל אשר בחרו: </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רמב"ן בראשית פרשת בראשית פרק ו פסוק ב</a:t>
            </a:r>
            <a:br>
              <a:rPr lang="he-IL" sz="1800" b="0" i="0" u="none" strike="noStrike" dirty="0">
                <a:solidFill>
                  <a:srgbClr val="000000"/>
                </a:solidFill>
                <a:effectLst/>
                <a:latin typeface="Arial" panose="020B0604020202020204" pitchFamily="34" charset="0"/>
              </a:rPr>
            </a:br>
            <a:r>
              <a:rPr lang="he-IL" sz="1800" b="0" i="0" u="none" strike="noStrike" dirty="0">
                <a:solidFill>
                  <a:srgbClr val="000000"/>
                </a:solidFill>
                <a:effectLst/>
                <a:latin typeface="Arial" panose="020B0604020202020204" pitchFamily="34" charset="0"/>
              </a:rPr>
              <a:t>...וספר הכתוב החמס, ואמר עוד "מכל אשר בחרו", להכניס הנשואות לאחרים. אבל לא הזכיר הכתוב האיסור בהם בפירוש, </a:t>
            </a:r>
            <a:r>
              <a:rPr lang="he-IL" sz="1800" b="1" i="0" u="none" strike="noStrike" dirty="0">
                <a:solidFill>
                  <a:srgbClr val="000000"/>
                </a:solidFill>
                <a:effectLst/>
                <a:latin typeface="Arial" panose="020B0604020202020204" pitchFamily="34" charset="0"/>
              </a:rPr>
              <a:t>ולא נגזר עליהם העונש רק על החמס, לפי שהוא ענין מושכל איננו צריך לתורה</a:t>
            </a:r>
            <a:r>
              <a:rPr lang="he-IL" sz="1800" b="0" i="0" u="none" strike="noStrike" dirty="0">
                <a:solidFill>
                  <a:srgbClr val="000000"/>
                </a:solidFill>
                <a:effectLst/>
                <a:latin typeface="Arial" panose="020B0604020202020204" pitchFamily="34" charset="0"/>
              </a:rPr>
              <a:t>:</a:t>
            </a:r>
            <a:endParaRPr lang="en-IL" dirty="0"/>
          </a:p>
        </p:txBody>
      </p:sp>
    </p:spTree>
    <p:extLst>
      <p:ext uri="{BB962C8B-B14F-4D97-AF65-F5344CB8AC3E}">
        <p14:creationId xmlns:p14="http://schemas.microsoft.com/office/powerpoint/2010/main" val="3609238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2EFAD-ED18-4049-BB20-53F05C9E1A3A}"/>
              </a:ext>
            </a:extLst>
          </p:cNvPr>
          <p:cNvSpPr>
            <a:spLocks noGrp="1"/>
          </p:cNvSpPr>
          <p:nvPr>
            <p:ph type="title"/>
          </p:nvPr>
        </p:nvSpPr>
        <p:spPr/>
        <p:txBody>
          <a:bodyPr/>
          <a:lstStyle/>
          <a:p>
            <a:pPr algn="r" rtl="1"/>
            <a:r>
              <a:rPr lang="he-IL" dirty="0"/>
              <a:t>אישות</a:t>
            </a:r>
            <a:endParaRPr lang="en-IL" dirty="0"/>
          </a:p>
        </p:txBody>
      </p:sp>
      <p:sp>
        <p:nvSpPr>
          <p:cNvPr id="3" name="Content Placeholder 2">
            <a:extLst>
              <a:ext uri="{FF2B5EF4-FFF2-40B4-BE49-F238E27FC236}">
                <a16:creationId xmlns:a16="http://schemas.microsoft.com/office/drawing/2014/main" id="{ED2E9459-9626-424C-8705-D5AE6CEA08BB}"/>
              </a:ext>
            </a:extLst>
          </p:cNvPr>
          <p:cNvSpPr>
            <a:spLocks noGrp="1"/>
          </p:cNvSpPr>
          <p:nvPr>
            <p:ph idx="1"/>
          </p:nvPr>
        </p:nvSpPr>
        <p:spPr/>
        <p:txBody>
          <a:bodyPr>
            <a:normAutofit/>
          </a:bodyPr>
          <a:lstStyle/>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דברים פרק כד, א-ו</a:t>
            </a:r>
            <a:endParaRPr lang="he-IL" b="0" dirty="0">
              <a:effectLst/>
            </a:endParaRPr>
          </a:p>
          <a:p>
            <a:pPr marL="0" indent="0" algn="r" rtl="1">
              <a:spcBef>
                <a:spcPts val="1200"/>
              </a:spcBef>
              <a:spcAft>
                <a:spcPts val="1200"/>
              </a:spcAft>
              <a:buNone/>
            </a:pPr>
            <a:r>
              <a:rPr lang="he-IL" sz="1800" b="0" i="0" u="none" strike="noStrike" dirty="0">
                <a:solidFill>
                  <a:srgbClr val="000000"/>
                </a:solidFill>
                <a:effectLst/>
                <a:latin typeface="Arial" panose="020B0604020202020204" pitchFamily="34" charset="0"/>
              </a:rPr>
              <a:t>(א) </a:t>
            </a:r>
            <a:r>
              <a:rPr lang="he-IL" sz="1800" b="0" i="0" u="none" strike="noStrike" dirty="0">
                <a:solidFill>
                  <a:srgbClr val="000000"/>
                </a:solidFill>
                <a:effectLst/>
                <a:highlight>
                  <a:srgbClr val="FF0000"/>
                </a:highlight>
                <a:latin typeface="Arial" panose="020B0604020202020204" pitchFamily="34" charset="0"/>
              </a:rPr>
              <a:t>כי </a:t>
            </a:r>
            <a:r>
              <a:rPr lang="he-IL" sz="1800" b="0" i="0" u="none" strike="noStrike" dirty="0" err="1">
                <a:solidFill>
                  <a:srgbClr val="000000"/>
                </a:solidFill>
                <a:effectLst/>
                <a:highlight>
                  <a:srgbClr val="FF0000"/>
                </a:highlight>
                <a:latin typeface="Arial" panose="020B0604020202020204" pitchFamily="34" charset="0"/>
              </a:rPr>
              <a:t>יקח</a:t>
            </a:r>
            <a:r>
              <a:rPr lang="he-IL" sz="1800" b="0" i="0" u="none" strike="noStrike" dirty="0">
                <a:solidFill>
                  <a:srgbClr val="000000"/>
                </a:solidFill>
                <a:effectLst/>
                <a:highlight>
                  <a:srgbClr val="FF0000"/>
                </a:highlight>
                <a:latin typeface="Arial" panose="020B0604020202020204" pitchFamily="34" charset="0"/>
              </a:rPr>
              <a:t> </a:t>
            </a:r>
            <a:r>
              <a:rPr lang="he-IL" sz="1800" b="0" i="0" u="none" strike="noStrike" dirty="0">
                <a:solidFill>
                  <a:srgbClr val="000000"/>
                </a:solidFill>
                <a:effectLst/>
                <a:latin typeface="Arial" panose="020B0604020202020204" pitchFamily="34" charset="0"/>
              </a:rPr>
              <a:t>איש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a:t>
            </a:r>
            <a:r>
              <a:rPr lang="he-IL" sz="1800" b="0" i="0" u="none" strike="noStrike" dirty="0">
                <a:solidFill>
                  <a:srgbClr val="000000"/>
                </a:solidFill>
                <a:effectLst/>
                <a:highlight>
                  <a:srgbClr val="00FFFF"/>
                </a:highlight>
                <a:latin typeface="Arial" panose="020B0604020202020204" pitchFamily="34" charset="0"/>
              </a:rPr>
              <a:t>ובעלה</a:t>
            </a:r>
            <a:r>
              <a:rPr lang="he-IL" sz="1800" b="0" i="0" u="none" strike="noStrike" dirty="0">
                <a:solidFill>
                  <a:srgbClr val="000000"/>
                </a:solidFill>
                <a:effectLst/>
                <a:latin typeface="Arial" panose="020B0604020202020204" pitchFamily="34" charset="0"/>
              </a:rPr>
              <a:t> והיה אם לא תמצא חן בעיניו כי מצא בה ערות דבר וכתב לה ספר כריתת ונתן בידה ושלחה מביתו: (ב) ויצאה מביתו והלכה </a:t>
            </a:r>
            <a:r>
              <a:rPr lang="he-IL" sz="1800" b="0" i="0" u="none" strike="noStrike" dirty="0" err="1">
                <a:solidFill>
                  <a:srgbClr val="000000"/>
                </a:solidFill>
                <a:effectLst/>
                <a:latin typeface="Arial" panose="020B0604020202020204" pitchFamily="34" charset="0"/>
              </a:rPr>
              <a:t>והיתה</a:t>
            </a:r>
            <a:r>
              <a:rPr lang="he-IL" sz="1800" b="0" i="0" u="none" strike="noStrike" dirty="0">
                <a:solidFill>
                  <a:srgbClr val="000000"/>
                </a:solidFill>
                <a:effectLst/>
                <a:latin typeface="Arial" panose="020B0604020202020204" pitchFamily="34" charset="0"/>
              </a:rPr>
              <a:t> לאיש אחר: (ג) ושנאה האיש האחרון וכתב לה ספר כריתת ונתן בידה ושלחה מביתו או כי ימות האיש האחרון אשר לקחה לו לאשה: (ד) לא יוכל בעלה הראשון אשר שלחה לשוב </a:t>
            </a:r>
            <a:r>
              <a:rPr lang="he-IL" sz="1800" b="0" i="0" u="none" strike="noStrike" dirty="0">
                <a:solidFill>
                  <a:srgbClr val="000000"/>
                </a:solidFill>
                <a:effectLst/>
                <a:highlight>
                  <a:srgbClr val="FF0000"/>
                </a:highlight>
                <a:latin typeface="Arial" panose="020B0604020202020204" pitchFamily="34" charset="0"/>
              </a:rPr>
              <a:t>לקחתה</a:t>
            </a:r>
            <a:r>
              <a:rPr lang="he-IL" sz="1800" b="0" i="0" u="none" strike="noStrike" dirty="0">
                <a:solidFill>
                  <a:srgbClr val="000000"/>
                </a:solidFill>
                <a:effectLst/>
                <a:latin typeface="Arial" panose="020B0604020202020204" pitchFamily="34" charset="0"/>
              </a:rPr>
              <a:t> </a:t>
            </a:r>
            <a:r>
              <a:rPr lang="he-IL" sz="1800" b="0" i="0" u="none" strike="noStrike" dirty="0">
                <a:solidFill>
                  <a:srgbClr val="000000"/>
                </a:solidFill>
                <a:effectLst/>
                <a:highlight>
                  <a:srgbClr val="00FFFF"/>
                </a:highlight>
                <a:latin typeface="Arial" panose="020B0604020202020204" pitchFamily="34" charset="0"/>
              </a:rPr>
              <a:t>להיות לו לאשה</a:t>
            </a:r>
            <a:r>
              <a:rPr lang="he-IL" sz="1800" b="0" i="0" u="none" strike="noStrike" dirty="0">
                <a:solidFill>
                  <a:srgbClr val="000000"/>
                </a:solidFill>
                <a:effectLst/>
                <a:latin typeface="Arial" panose="020B0604020202020204" pitchFamily="34" charset="0"/>
              </a:rPr>
              <a:t> אחרי אשר הטמאה כי  תועבה הוא לפני </a:t>
            </a:r>
            <a:r>
              <a:rPr lang="he-IL" sz="1800" b="0" i="0" u="none" strike="noStrike" dirty="0" err="1">
                <a:solidFill>
                  <a:srgbClr val="000000"/>
                </a:solidFill>
                <a:effectLst/>
                <a:latin typeface="Arial" panose="020B0604020202020204" pitchFamily="34" charset="0"/>
              </a:rPr>
              <a:t>יקוק</a:t>
            </a:r>
            <a:r>
              <a:rPr lang="he-IL" sz="1800" b="0" i="0" u="none" strike="noStrike" dirty="0">
                <a:solidFill>
                  <a:srgbClr val="000000"/>
                </a:solidFill>
                <a:effectLst/>
                <a:latin typeface="Arial" panose="020B0604020202020204" pitchFamily="34" charset="0"/>
              </a:rPr>
              <a:t> ולא תחטיא את הארץ אשר </a:t>
            </a:r>
            <a:r>
              <a:rPr lang="he-IL" sz="1800" b="0" i="0" u="none" strike="noStrike" dirty="0" err="1">
                <a:solidFill>
                  <a:srgbClr val="000000"/>
                </a:solidFill>
                <a:effectLst/>
                <a:latin typeface="Arial" panose="020B0604020202020204" pitchFamily="34" charset="0"/>
              </a:rPr>
              <a:t>יקוק</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אלהיך</a:t>
            </a:r>
            <a:r>
              <a:rPr lang="he-IL" sz="1800" b="0" i="0" u="none" strike="noStrike" dirty="0">
                <a:solidFill>
                  <a:srgbClr val="000000"/>
                </a:solidFill>
                <a:effectLst/>
                <a:latin typeface="Arial" panose="020B0604020202020204" pitchFamily="34" charset="0"/>
              </a:rPr>
              <a:t> נתן לך נחלה: ס (ה) כי </a:t>
            </a:r>
            <a:r>
              <a:rPr lang="he-IL" sz="1800" b="0" i="0" u="none" strike="noStrike" dirty="0" err="1">
                <a:solidFill>
                  <a:srgbClr val="000000"/>
                </a:solidFill>
                <a:effectLst/>
                <a:latin typeface="Arial" panose="020B0604020202020204" pitchFamily="34" charset="0"/>
              </a:rPr>
              <a:t>יקח</a:t>
            </a:r>
            <a:r>
              <a:rPr lang="he-IL" sz="1800" b="0" i="0" u="none" strike="noStrike" dirty="0">
                <a:solidFill>
                  <a:srgbClr val="000000"/>
                </a:solidFill>
                <a:effectLst/>
                <a:latin typeface="Arial" panose="020B0604020202020204" pitchFamily="34" charset="0"/>
              </a:rPr>
              <a:t> איש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חדשה לא יצא בצבא ולא יעבר עליו לכל דבר נקי יהיה לביתו שנה אחת ושמח את אשתו אשר לקח: </a:t>
            </a:r>
          </a:p>
        </p:txBody>
      </p:sp>
    </p:spTree>
    <p:extLst>
      <p:ext uri="{BB962C8B-B14F-4D97-AF65-F5344CB8AC3E}">
        <p14:creationId xmlns:p14="http://schemas.microsoft.com/office/powerpoint/2010/main" val="1803598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F0B78-089F-4413-8B03-8AF0284BE0CD}"/>
              </a:ext>
            </a:extLst>
          </p:cNvPr>
          <p:cNvSpPr>
            <a:spLocks noGrp="1"/>
          </p:cNvSpPr>
          <p:nvPr>
            <p:ph type="title"/>
          </p:nvPr>
        </p:nvSpPr>
        <p:spPr/>
        <p:txBody>
          <a:bodyPr/>
          <a:lstStyle/>
          <a:p>
            <a:pPr algn="r" rtl="1"/>
            <a:r>
              <a:rPr lang="he-IL" dirty="0"/>
              <a:t>גירושין וקדושת אישות</a:t>
            </a:r>
            <a:endParaRPr lang="en-IL" dirty="0"/>
          </a:p>
        </p:txBody>
      </p:sp>
      <p:sp>
        <p:nvSpPr>
          <p:cNvPr id="3" name="Content Placeholder 2">
            <a:extLst>
              <a:ext uri="{FF2B5EF4-FFF2-40B4-BE49-F238E27FC236}">
                <a16:creationId xmlns:a16="http://schemas.microsoft.com/office/drawing/2014/main" id="{ECB45231-6547-4C7E-A152-79A5490D9C70}"/>
              </a:ext>
            </a:extLst>
          </p:cNvPr>
          <p:cNvSpPr>
            <a:spLocks noGrp="1"/>
          </p:cNvSpPr>
          <p:nvPr>
            <p:ph idx="1"/>
          </p:nvPr>
        </p:nvSpPr>
        <p:spPr/>
        <p:txBody>
          <a:bodyPr/>
          <a:lstStyle/>
          <a:p>
            <a:pPr marL="0" indent="0" algn="r" rtl="1">
              <a:spcBef>
                <a:spcPts val="1200"/>
              </a:spcBef>
              <a:spcAft>
                <a:spcPts val="1200"/>
              </a:spcAft>
              <a:buNone/>
            </a:pPr>
            <a:r>
              <a:rPr lang="he-IL" sz="1800" b="0" i="0" u="sng" dirty="0">
                <a:solidFill>
                  <a:srgbClr val="000000"/>
                </a:solidFill>
                <a:effectLst/>
                <a:latin typeface="Arial" panose="020B0604020202020204" pitchFamily="34" charset="0"/>
              </a:rPr>
              <a:t>תלמוד ירושלמי (</a:t>
            </a:r>
            <a:r>
              <a:rPr lang="he-IL" sz="1800" b="0" i="0" u="sng" dirty="0" err="1">
                <a:solidFill>
                  <a:srgbClr val="000000"/>
                </a:solidFill>
                <a:effectLst/>
                <a:latin typeface="Arial" panose="020B0604020202020204" pitchFamily="34" charset="0"/>
              </a:rPr>
              <a:t>וילנא</a:t>
            </a:r>
            <a:r>
              <a:rPr lang="he-IL" sz="1800" b="0" i="0" u="sng" dirty="0">
                <a:solidFill>
                  <a:srgbClr val="000000"/>
                </a:solidFill>
                <a:effectLst/>
                <a:latin typeface="Arial" panose="020B0604020202020204" pitchFamily="34" charset="0"/>
              </a:rPr>
              <a:t>) מסכת קידושין פרק א הלכה א</a:t>
            </a:r>
            <a:endParaRPr lang="he-IL" b="0" dirty="0">
              <a:effectLst/>
            </a:endParaRPr>
          </a:p>
          <a:p>
            <a:pPr marL="0" indent="0" algn="r" rtl="1">
              <a:spcBef>
                <a:spcPts val="1200"/>
              </a:spcBef>
              <a:spcAft>
                <a:spcPts val="1200"/>
              </a:spcAft>
              <a:buNone/>
            </a:pPr>
            <a:r>
              <a:rPr lang="he-IL" sz="1800" b="1" i="0" u="none" strike="noStrike" dirty="0">
                <a:solidFill>
                  <a:srgbClr val="000000"/>
                </a:solidFill>
                <a:effectLst/>
                <a:latin typeface="Arial" panose="020B0604020202020204" pitchFamily="34" charset="0"/>
              </a:rPr>
              <a:t>הרי למדנו גוים אין להן קידושין </a:t>
            </a:r>
            <a:r>
              <a:rPr lang="he-IL" sz="1800" b="0" i="0" u="none" strike="noStrike" dirty="0">
                <a:solidFill>
                  <a:srgbClr val="000000"/>
                </a:solidFill>
                <a:effectLst/>
                <a:latin typeface="Arial" panose="020B0604020202020204" pitchFamily="34" charset="0"/>
              </a:rPr>
              <a:t>מהו שיהא להם גירושין ר' יודה בן פזי ור' חנין בשם ר' חונה רובה </a:t>
            </a:r>
            <a:r>
              <a:rPr lang="he-IL" sz="1800" b="0" i="0" u="none" strike="noStrike" dirty="0" err="1">
                <a:solidFill>
                  <a:srgbClr val="000000"/>
                </a:solidFill>
                <a:effectLst/>
                <a:latin typeface="Arial" panose="020B0604020202020204" pitchFamily="34" charset="0"/>
              </a:rPr>
              <a:t>דציפורין</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או שאין להן גירושין או </a:t>
            </a:r>
            <a:r>
              <a:rPr lang="he-IL" sz="1800" b="1" i="0" u="none" strike="noStrike" dirty="0" err="1">
                <a:solidFill>
                  <a:srgbClr val="000000"/>
                </a:solidFill>
                <a:effectLst/>
                <a:latin typeface="Arial" panose="020B0604020202020204" pitchFamily="34" charset="0"/>
              </a:rPr>
              <a:t>ששניהן</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מגרשין</a:t>
            </a:r>
            <a:r>
              <a:rPr lang="he-IL" sz="1800" b="1" i="0" u="none" strike="noStrike" dirty="0">
                <a:solidFill>
                  <a:srgbClr val="000000"/>
                </a:solidFill>
                <a:effectLst/>
                <a:latin typeface="Arial" panose="020B0604020202020204" pitchFamily="34" charset="0"/>
              </a:rPr>
              <a:t> זה את זה</a:t>
            </a:r>
            <a:r>
              <a:rPr lang="he-IL" sz="1800" b="0" i="0" u="none" strike="noStrike" dirty="0">
                <a:solidFill>
                  <a:srgbClr val="000000"/>
                </a:solidFill>
                <a:effectLst/>
                <a:latin typeface="Arial" panose="020B0604020202020204" pitchFamily="34" charset="0"/>
              </a:rPr>
              <a:t> ר' יוחנן </a:t>
            </a:r>
            <a:r>
              <a:rPr lang="he-IL" sz="1800" b="0" i="0" u="none" strike="noStrike" dirty="0" err="1">
                <a:solidFill>
                  <a:srgbClr val="000000"/>
                </a:solidFill>
                <a:effectLst/>
                <a:latin typeface="Arial" panose="020B0604020202020204" pitchFamily="34" charset="0"/>
              </a:rPr>
              <a:t>דצפרין</a:t>
            </a:r>
            <a:r>
              <a:rPr lang="he-IL" sz="1800" b="0" i="0" u="none" strike="noStrike" dirty="0">
                <a:solidFill>
                  <a:srgbClr val="000000"/>
                </a:solidFill>
                <a:effectLst/>
                <a:latin typeface="Arial" panose="020B0604020202020204" pitchFamily="34" charset="0"/>
              </a:rPr>
              <a:t> ר' אחא ר' </a:t>
            </a:r>
            <a:r>
              <a:rPr lang="he-IL" sz="1800" b="0" i="0" u="none" strike="noStrike" dirty="0" err="1">
                <a:solidFill>
                  <a:srgbClr val="000000"/>
                </a:solidFill>
                <a:effectLst/>
                <a:latin typeface="Arial" panose="020B0604020202020204" pitchFamily="34" charset="0"/>
              </a:rPr>
              <a:t>חיננא</a:t>
            </a:r>
            <a:r>
              <a:rPr lang="he-IL" sz="1800" b="0" i="0" u="none" strike="noStrike" dirty="0">
                <a:solidFill>
                  <a:srgbClr val="000000"/>
                </a:solidFill>
                <a:effectLst/>
                <a:latin typeface="Arial" panose="020B0604020202020204" pitchFamily="34" charset="0"/>
              </a:rPr>
              <a:t> בשם ר' שמואל בר נחמן [מלאכי ב </a:t>
            </a:r>
            <a:r>
              <a:rPr lang="he-IL" sz="1800" b="0" i="0" u="none" strike="noStrike" dirty="0" err="1">
                <a:solidFill>
                  <a:srgbClr val="000000"/>
                </a:solidFill>
                <a:effectLst/>
                <a:latin typeface="Arial" panose="020B0604020202020204" pitchFamily="34" charset="0"/>
              </a:rPr>
              <a:t>טז</a:t>
            </a:r>
            <a:r>
              <a:rPr lang="he-IL" sz="1800" b="0" i="0" u="none" strike="noStrike" dirty="0">
                <a:solidFill>
                  <a:srgbClr val="000000"/>
                </a:solidFill>
                <a:effectLst/>
                <a:latin typeface="Arial" panose="020B0604020202020204" pitchFamily="34" charset="0"/>
              </a:rPr>
              <a:t>] כי שנא שלח וגו' עד את ה' </a:t>
            </a:r>
            <a:r>
              <a:rPr lang="he-IL" sz="1800" b="0" i="0" u="none" strike="noStrike" dirty="0" err="1">
                <a:solidFill>
                  <a:srgbClr val="000000"/>
                </a:solidFill>
                <a:effectLst/>
                <a:latin typeface="Arial" panose="020B0604020202020204" pitchFamily="34" charset="0"/>
              </a:rPr>
              <a:t>אלהי</a:t>
            </a:r>
            <a:r>
              <a:rPr lang="he-IL" sz="1800" b="0" i="0" u="none" strike="noStrike" dirty="0">
                <a:solidFill>
                  <a:srgbClr val="000000"/>
                </a:solidFill>
                <a:effectLst/>
                <a:latin typeface="Arial" panose="020B0604020202020204" pitchFamily="34" charset="0"/>
              </a:rPr>
              <a:t> ישראל </a:t>
            </a:r>
            <a:r>
              <a:rPr lang="he-IL" sz="1800" b="1" i="0" u="none" strike="noStrike" dirty="0">
                <a:solidFill>
                  <a:srgbClr val="000000"/>
                </a:solidFill>
                <a:effectLst/>
                <a:latin typeface="Arial" panose="020B0604020202020204" pitchFamily="34" charset="0"/>
              </a:rPr>
              <a:t>בישראל נתתי גירושין לא נתתי גירושין באומות העולם</a:t>
            </a:r>
            <a:r>
              <a:rPr lang="he-IL" sz="1800" b="0" i="0" u="none" strike="noStrike" dirty="0">
                <a:solidFill>
                  <a:srgbClr val="000000"/>
                </a:solidFill>
                <a:effectLst/>
                <a:latin typeface="Arial" panose="020B0604020202020204" pitchFamily="34" charset="0"/>
              </a:rPr>
              <a:t> ר' חנניה בשם ר' </a:t>
            </a:r>
            <a:r>
              <a:rPr lang="he-IL" sz="1800" b="0" i="0" u="none" strike="noStrike" dirty="0" err="1">
                <a:solidFill>
                  <a:srgbClr val="000000"/>
                </a:solidFill>
                <a:effectLst/>
                <a:latin typeface="Arial" panose="020B0604020202020204" pitchFamily="34" charset="0"/>
              </a:rPr>
              <a:t>פינחס</a:t>
            </a:r>
            <a:r>
              <a:rPr lang="he-IL" sz="1800" b="0" i="0" u="none" strike="noStrike" dirty="0">
                <a:solidFill>
                  <a:srgbClr val="000000"/>
                </a:solidFill>
                <a:effectLst/>
                <a:latin typeface="Arial" panose="020B0604020202020204" pitchFamily="34" charset="0"/>
              </a:rPr>
              <a:t> כל הפרשה כתיב יי צבאות וכאן כתיב </a:t>
            </a:r>
            <a:r>
              <a:rPr lang="he-IL" sz="1800" b="0" i="0" u="none" strike="noStrike" dirty="0" err="1">
                <a:solidFill>
                  <a:srgbClr val="000000"/>
                </a:solidFill>
                <a:effectLst/>
                <a:latin typeface="Arial" panose="020B0604020202020204" pitchFamily="34" charset="0"/>
              </a:rPr>
              <a:t>אלהי</a:t>
            </a:r>
            <a:r>
              <a:rPr lang="he-IL" sz="1800" b="0" i="0" u="none" strike="noStrike" dirty="0">
                <a:solidFill>
                  <a:srgbClr val="000000"/>
                </a:solidFill>
                <a:effectLst/>
                <a:latin typeface="Arial" panose="020B0604020202020204" pitchFamily="34" charset="0"/>
              </a:rPr>
              <a:t> ישראל </a:t>
            </a:r>
            <a:r>
              <a:rPr lang="he-IL" sz="1800" b="1" i="0" u="none" strike="noStrike" dirty="0">
                <a:solidFill>
                  <a:srgbClr val="000000"/>
                </a:solidFill>
                <a:effectLst/>
                <a:latin typeface="Arial" panose="020B0604020202020204" pitchFamily="34" charset="0"/>
              </a:rPr>
              <a:t>ללמדך שלא ייחד הקדוש ברוך הוא שמו בגירושין אלא בישראל בלבד</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מילתיה</a:t>
            </a:r>
            <a:r>
              <a:rPr lang="he-IL" sz="1800" b="0" i="0" u="none" strike="noStrike" dirty="0">
                <a:solidFill>
                  <a:srgbClr val="000000"/>
                </a:solidFill>
                <a:effectLst/>
                <a:latin typeface="Arial" panose="020B0604020202020204" pitchFamily="34" charset="0"/>
              </a:rPr>
              <a:t> דר' חייה רבה אמרה גוים אין להן גירושין דתני ר' חייה בן גוי שגירש את אשתו והלכה ונישאת לאחר וגירשה ואחר כך </a:t>
            </a:r>
            <a:r>
              <a:rPr lang="he-IL" sz="1800" b="0" i="0" u="none" strike="noStrike" dirty="0" err="1">
                <a:solidFill>
                  <a:srgbClr val="000000"/>
                </a:solidFill>
                <a:effectLst/>
                <a:latin typeface="Arial" panose="020B0604020202020204" pitchFamily="34" charset="0"/>
              </a:rPr>
              <a:t>נתגיירו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שניהן</a:t>
            </a:r>
            <a:r>
              <a:rPr lang="he-IL" sz="1800" b="0" i="0" u="none" strike="noStrike" dirty="0">
                <a:solidFill>
                  <a:srgbClr val="000000"/>
                </a:solidFill>
                <a:effectLst/>
                <a:latin typeface="Arial" panose="020B0604020202020204" pitchFamily="34" charset="0"/>
              </a:rPr>
              <a:t> אין אני קורא עליה לא יוכל בעלה הראשון אשר שלחה לשוב לקחתה ותני כן מעשה בא לפני רבי והכשיר</a:t>
            </a:r>
            <a:endParaRPr lang="en-IL" dirty="0"/>
          </a:p>
        </p:txBody>
      </p:sp>
    </p:spTree>
    <p:extLst>
      <p:ext uri="{BB962C8B-B14F-4D97-AF65-F5344CB8AC3E}">
        <p14:creationId xmlns:p14="http://schemas.microsoft.com/office/powerpoint/2010/main" val="499886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3023</TotalTime>
  <Words>1354</Words>
  <Application>Microsoft Office PowerPoint</Application>
  <PresentationFormat>Widescreen</PresentationFormat>
  <Paragraphs>94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אישות</vt:lpstr>
      <vt:lpstr>זוגיות בבראשית</vt:lpstr>
      <vt:lpstr>PowerPoint Presentation</vt:lpstr>
      <vt:lpstr>PowerPoint Presentation</vt:lpstr>
      <vt:lpstr>PowerPoint Presentation</vt:lpstr>
      <vt:lpstr>PowerPoint Presentation</vt:lpstr>
      <vt:lpstr>Antediluvian Amorphousness of Marriage</vt:lpstr>
      <vt:lpstr>אישות</vt:lpstr>
      <vt:lpstr>גירושין וקדושת אישות</vt:lpstr>
      <vt:lpstr>קודם מתן תורה- רק נשואין</vt:lpstr>
      <vt:lpstr>PowerPoint Presentation</vt:lpstr>
      <vt:lpstr>אירוסין מול נשואין</vt:lpstr>
      <vt:lpstr>PowerPoint Presentation</vt:lpstr>
      <vt:lpstr>אירוסין ונשואין</vt:lpstr>
      <vt:lpstr>Why is אישות אחרי מתן תורה defined by אירוסין?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מצוות קידושין</dc:title>
  <dc:creator>Avigdor Rosensweig</dc:creator>
  <cp:lastModifiedBy>Avigdor Rosensweig</cp:lastModifiedBy>
  <cp:revision>6</cp:revision>
  <dcterms:created xsi:type="dcterms:W3CDTF">2020-08-11T07:18:09Z</dcterms:created>
  <dcterms:modified xsi:type="dcterms:W3CDTF">2020-09-06T18:33:44Z</dcterms:modified>
</cp:coreProperties>
</file>