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3" r:id="rId10"/>
    <p:sldId id="262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983E59-BB52-4AD8-897F-4C344D7DB9E8}" v="686" dt="2021-11-24T15:17:03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39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BF983E59-BB52-4AD8-897F-4C344D7DB9E8}"/>
    <pc:docChg chg="custSel addSld delSld modSld">
      <pc:chgData name="Avigdor Rosensweig" userId="2c23bf757acee734" providerId="LiveId" clId="{BF983E59-BB52-4AD8-897F-4C344D7DB9E8}" dt="2021-11-24T15:17:03.313" v="688" actId="115"/>
      <pc:docMkLst>
        <pc:docMk/>
      </pc:docMkLst>
      <pc:sldChg chg="new del">
        <pc:chgData name="Avigdor Rosensweig" userId="2c23bf757acee734" providerId="LiveId" clId="{BF983E59-BB52-4AD8-897F-4C344D7DB9E8}" dt="2021-11-24T15:09:52.732" v="2" actId="47"/>
        <pc:sldMkLst>
          <pc:docMk/>
          <pc:sldMk cId="775577070" sldId="268"/>
        </pc:sldMkLst>
      </pc:sldChg>
      <pc:sldChg chg="delSp modSp add mod">
        <pc:chgData name="Avigdor Rosensweig" userId="2c23bf757acee734" providerId="LiveId" clId="{BF983E59-BB52-4AD8-897F-4C344D7DB9E8}" dt="2021-11-24T15:17:03.313" v="688" actId="115"/>
        <pc:sldMkLst>
          <pc:docMk/>
          <pc:sldMk cId="1296088974" sldId="269"/>
        </pc:sldMkLst>
        <pc:spChg chg="del">
          <ac:chgData name="Avigdor Rosensweig" userId="2c23bf757acee734" providerId="LiveId" clId="{BF983E59-BB52-4AD8-897F-4C344D7DB9E8}" dt="2021-11-24T15:11:42.428" v="283" actId="478"/>
          <ac:spMkLst>
            <pc:docMk/>
            <pc:sldMk cId="1296088974" sldId="269"/>
            <ac:spMk id="2" creationId="{A1AB15B9-3206-426E-AD42-04733FF8DD58}"/>
          </ac:spMkLst>
        </pc:spChg>
        <pc:graphicFrameChg chg="mod">
          <ac:chgData name="Avigdor Rosensweig" userId="2c23bf757acee734" providerId="LiveId" clId="{BF983E59-BB52-4AD8-897F-4C344D7DB9E8}" dt="2021-11-24T15:17:03.313" v="688" actId="115"/>
          <ac:graphicFrameMkLst>
            <pc:docMk/>
            <pc:sldMk cId="1296088974" sldId="269"/>
            <ac:graphicFrameMk id="4" creationId="{B2999C9A-6386-439F-AA81-5B2B4CE121B1}"/>
          </ac:graphicFrameMkLst>
        </pc:graphicFrameChg>
      </pc:sldChg>
    </pc:docChg>
  </pc:docChgLst>
  <pc:docChgLst>
    <pc:chgData name="Avigdor Rosensweig" userId="2c23bf757acee734" providerId="LiveId" clId="{BC6F2CDA-DF40-4EAD-9A84-406FA2E6554A}"/>
    <pc:docChg chg="undo custSel addSld modSld">
      <pc:chgData name="Avigdor Rosensweig" userId="2c23bf757acee734" providerId="LiveId" clId="{BC6F2CDA-DF40-4EAD-9A84-406FA2E6554A}" dt="2021-11-22T06:16:11.243" v="111" actId="20577"/>
      <pc:docMkLst>
        <pc:docMk/>
      </pc:docMkLst>
      <pc:sldChg chg="modSp new mod">
        <pc:chgData name="Avigdor Rosensweig" userId="2c23bf757acee734" providerId="LiveId" clId="{BC6F2CDA-DF40-4EAD-9A84-406FA2E6554A}" dt="2021-11-22T05:56:38.832" v="4" actId="113"/>
        <pc:sldMkLst>
          <pc:docMk/>
          <pc:sldMk cId="1182371399" sldId="263"/>
        </pc:sldMkLst>
        <pc:spChg chg="mod">
          <ac:chgData name="Avigdor Rosensweig" userId="2c23bf757acee734" providerId="LiveId" clId="{BC6F2CDA-DF40-4EAD-9A84-406FA2E6554A}" dt="2021-11-22T05:56:38.832" v="4" actId="113"/>
          <ac:spMkLst>
            <pc:docMk/>
            <pc:sldMk cId="1182371399" sldId="263"/>
            <ac:spMk id="3" creationId="{7C070F7A-A3CB-4398-B0D8-401C9A6F87E3}"/>
          </ac:spMkLst>
        </pc:spChg>
      </pc:sldChg>
      <pc:sldChg chg="modSp new mod">
        <pc:chgData name="Avigdor Rosensweig" userId="2c23bf757acee734" providerId="LiveId" clId="{BC6F2CDA-DF40-4EAD-9A84-406FA2E6554A}" dt="2021-11-22T06:03:58.970" v="53" actId="255"/>
        <pc:sldMkLst>
          <pc:docMk/>
          <pc:sldMk cId="3204501833" sldId="264"/>
        </pc:sldMkLst>
        <pc:spChg chg="mod">
          <ac:chgData name="Avigdor Rosensweig" userId="2c23bf757acee734" providerId="LiveId" clId="{BC6F2CDA-DF40-4EAD-9A84-406FA2E6554A}" dt="2021-11-22T06:03:58.970" v="53" actId="255"/>
          <ac:spMkLst>
            <pc:docMk/>
            <pc:sldMk cId="3204501833" sldId="264"/>
            <ac:spMk id="3" creationId="{8CC2B13C-B841-4155-B4E5-DE68C7AB4E6F}"/>
          </ac:spMkLst>
        </pc:spChg>
      </pc:sldChg>
      <pc:sldChg chg="modSp new mod">
        <pc:chgData name="Avigdor Rosensweig" userId="2c23bf757acee734" providerId="LiveId" clId="{BC6F2CDA-DF40-4EAD-9A84-406FA2E6554A}" dt="2021-11-22T06:03:45.394" v="43" actId="27636"/>
        <pc:sldMkLst>
          <pc:docMk/>
          <pc:sldMk cId="3203227162" sldId="265"/>
        </pc:sldMkLst>
        <pc:spChg chg="mod">
          <ac:chgData name="Avigdor Rosensweig" userId="2c23bf757acee734" providerId="LiveId" clId="{BC6F2CDA-DF40-4EAD-9A84-406FA2E6554A}" dt="2021-11-22T06:03:45.394" v="43" actId="27636"/>
          <ac:spMkLst>
            <pc:docMk/>
            <pc:sldMk cId="3203227162" sldId="265"/>
            <ac:spMk id="3" creationId="{9BF1F980-19A4-44F5-AF50-A669B9D963E7}"/>
          </ac:spMkLst>
        </pc:spChg>
      </pc:sldChg>
      <pc:sldChg chg="modSp new mod">
        <pc:chgData name="Avigdor Rosensweig" userId="2c23bf757acee734" providerId="LiveId" clId="{BC6F2CDA-DF40-4EAD-9A84-406FA2E6554A}" dt="2021-11-22T06:15:11.052" v="109" actId="115"/>
        <pc:sldMkLst>
          <pc:docMk/>
          <pc:sldMk cId="1238929452" sldId="266"/>
        </pc:sldMkLst>
        <pc:spChg chg="mod">
          <ac:chgData name="Avigdor Rosensweig" userId="2c23bf757acee734" providerId="LiveId" clId="{BC6F2CDA-DF40-4EAD-9A84-406FA2E6554A}" dt="2021-11-22T06:15:11.052" v="109" actId="115"/>
          <ac:spMkLst>
            <pc:docMk/>
            <pc:sldMk cId="1238929452" sldId="266"/>
            <ac:spMk id="3" creationId="{27E52F7B-F45B-4B4E-95BE-50CDDA1AA52F}"/>
          </ac:spMkLst>
        </pc:spChg>
      </pc:sldChg>
      <pc:sldChg chg="modSp new mod">
        <pc:chgData name="Avigdor Rosensweig" userId="2c23bf757acee734" providerId="LiveId" clId="{BC6F2CDA-DF40-4EAD-9A84-406FA2E6554A}" dt="2021-11-22T06:16:11.243" v="111" actId="20577"/>
        <pc:sldMkLst>
          <pc:docMk/>
          <pc:sldMk cId="1417620996" sldId="267"/>
        </pc:sldMkLst>
        <pc:spChg chg="mod">
          <ac:chgData name="Avigdor Rosensweig" userId="2c23bf757acee734" providerId="LiveId" clId="{BC6F2CDA-DF40-4EAD-9A84-406FA2E6554A}" dt="2021-11-22T06:16:11.243" v="111" actId="20577"/>
          <ac:spMkLst>
            <pc:docMk/>
            <pc:sldMk cId="1417620996" sldId="267"/>
            <ac:spMk id="3" creationId="{2D5CE4D7-66C8-46A7-AD05-DDD6A61C7EC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B97E16-2910-4C5D-9F4F-9BD0625745A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961B482-18F3-42B4-B3C3-181D2480DEA9}">
      <dgm:prSet phldrT="[Text]"/>
      <dgm:spPr/>
      <dgm:t>
        <a:bodyPr/>
        <a:lstStyle/>
        <a:p>
          <a:pPr rtl="1"/>
          <a:r>
            <a:rPr lang="he-IL" dirty="0" err="1"/>
            <a:t>שודדא</a:t>
          </a:r>
          <a:r>
            <a:rPr lang="he-IL" dirty="0"/>
            <a:t> </a:t>
          </a:r>
          <a:r>
            <a:rPr lang="he-IL" dirty="0" err="1"/>
            <a:t>דדייני</a:t>
          </a:r>
          <a:endParaRPr lang="he-IL" dirty="0"/>
        </a:p>
      </dgm:t>
    </dgm:pt>
    <dgm:pt modelId="{12718B55-0300-45CC-9FFC-A4E1D0FFCEFF}" type="parTrans" cxnId="{C93BFBA6-A222-4A87-917C-938DF70AA16D}">
      <dgm:prSet/>
      <dgm:spPr/>
      <dgm:t>
        <a:bodyPr/>
        <a:lstStyle/>
        <a:p>
          <a:pPr rtl="1"/>
          <a:endParaRPr lang="he-IL"/>
        </a:p>
      </dgm:t>
    </dgm:pt>
    <dgm:pt modelId="{164CE98D-B487-49E3-A951-CB931BAB1441}" type="sibTrans" cxnId="{C93BFBA6-A222-4A87-917C-938DF70AA16D}">
      <dgm:prSet/>
      <dgm:spPr/>
      <dgm:t>
        <a:bodyPr/>
        <a:lstStyle/>
        <a:p>
          <a:pPr rtl="1"/>
          <a:endParaRPr lang="he-IL"/>
        </a:p>
      </dgm:t>
    </dgm:pt>
    <dgm:pt modelId="{BFCCB662-82C8-47BE-A4E2-4ADE2D003E72}">
      <dgm:prSet phldrT="[Text]"/>
      <dgm:spPr/>
      <dgm:t>
        <a:bodyPr/>
        <a:lstStyle/>
        <a:p>
          <a:pPr rtl="1"/>
          <a:r>
            <a:rPr lang="he-IL" dirty="0"/>
            <a:t>דרך להיפתר מן הממון</a:t>
          </a:r>
        </a:p>
      </dgm:t>
    </dgm:pt>
    <dgm:pt modelId="{23A5D5A0-8537-4AAC-B815-43D1999E9D84}" type="parTrans" cxnId="{3AEBD7FD-C81F-4B65-A352-993F8B6090AF}">
      <dgm:prSet/>
      <dgm:spPr/>
      <dgm:t>
        <a:bodyPr/>
        <a:lstStyle/>
        <a:p>
          <a:pPr rtl="1"/>
          <a:endParaRPr lang="he-IL"/>
        </a:p>
      </dgm:t>
    </dgm:pt>
    <dgm:pt modelId="{F19F98A1-7D9A-4BC5-AF28-96DC95016801}" type="sibTrans" cxnId="{3AEBD7FD-C81F-4B65-A352-993F8B6090AF}">
      <dgm:prSet/>
      <dgm:spPr/>
      <dgm:t>
        <a:bodyPr/>
        <a:lstStyle/>
        <a:p>
          <a:pPr rtl="1"/>
          <a:endParaRPr lang="he-IL"/>
        </a:p>
      </dgm:t>
    </dgm:pt>
    <dgm:pt modelId="{EE907F7F-892E-47DC-8489-30F60DE2AA0E}">
      <dgm:prSet phldrT="[Text]"/>
      <dgm:spPr/>
      <dgm:t>
        <a:bodyPr/>
        <a:lstStyle/>
        <a:p>
          <a:pPr rtl="1"/>
          <a:r>
            <a:rPr lang="he-IL" dirty="0"/>
            <a:t>מי שהדיינים רוצים, ואם קבלו שוחד לאו דיינים הם</a:t>
          </a:r>
        </a:p>
      </dgm:t>
    </dgm:pt>
    <dgm:pt modelId="{E9733D8B-2930-4D3D-8E01-37F8C4AD5811}" type="parTrans" cxnId="{09983296-BBF4-4CB6-B910-D9615C433461}">
      <dgm:prSet/>
      <dgm:spPr/>
      <dgm:t>
        <a:bodyPr/>
        <a:lstStyle/>
        <a:p>
          <a:pPr rtl="1"/>
          <a:endParaRPr lang="he-IL"/>
        </a:p>
      </dgm:t>
    </dgm:pt>
    <dgm:pt modelId="{BC61287A-016E-4B62-82CE-E90D7CE594B6}" type="sibTrans" cxnId="{09983296-BBF4-4CB6-B910-D9615C433461}">
      <dgm:prSet/>
      <dgm:spPr/>
      <dgm:t>
        <a:bodyPr/>
        <a:lstStyle/>
        <a:p>
          <a:pPr rtl="1"/>
          <a:endParaRPr lang="he-IL"/>
        </a:p>
      </dgm:t>
    </dgm:pt>
    <dgm:pt modelId="{2FE8B139-475B-4CB9-991D-6EEF823DC967}">
      <dgm:prSet phldrT="[Text]"/>
      <dgm:spPr/>
      <dgm:t>
        <a:bodyPr/>
        <a:lstStyle/>
        <a:p>
          <a:pPr rtl="1"/>
          <a:r>
            <a:rPr lang="he-IL" dirty="0"/>
            <a:t>שוחד של הדיינים</a:t>
          </a:r>
          <a:br>
            <a:rPr lang="en-US" dirty="0"/>
          </a:br>
          <a:r>
            <a:rPr lang="he-IL" dirty="0"/>
            <a:t>-ירושלמי</a:t>
          </a:r>
        </a:p>
      </dgm:t>
    </dgm:pt>
    <dgm:pt modelId="{29DCA449-D589-424E-BD90-DA614AF0B392}" type="parTrans" cxnId="{5C340757-0E2D-455B-8210-2AC27CFE26BD}">
      <dgm:prSet/>
      <dgm:spPr/>
      <dgm:t>
        <a:bodyPr/>
        <a:lstStyle/>
        <a:p>
          <a:pPr rtl="1"/>
          <a:endParaRPr lang="he-IL"/>
        </a:p>
      </dgm:t>
    </dgm:pt>
    <dgm:pt modelId="{0E52ABFC-98D9-4981-99D1-524F2B95420E}" type="sibTrans" cxnId="{5C340757-0E2D-455B-8210-2AC27CFE26BD}">
      <dgm:prSet/>
      <dgm:spPr/>
      <dgm:t>
        <a:bodyPr/>
        <a:lstStyle/>
        <a:p>
          <a:pPr rtl="1"/>
          <a:endParaRPr lang="he-IL"/>
        </a:p>
      </dgm:t>
    </dgm:pt>
    <dgm:pt modelId="{81EE21BB-14BC-4A00-A8C3-BBA2E16BAB4C}">
      <dgm:prSet phldrT="[Text]"/>
      <dgm:spPr/>
      <dgm:t>
        <a:bodyPr/>
        <a:lstStyle/>
        <a:p>
          <a:pPr rtl="1"/>
          <a:r>
            <a:rPr lang="he-IL" dirty="0"/>
            <a:t>מי שהדיינים אוהבים יותר, או מעריכים יותר</a:t>
          </a:r>
          <a:br>
            <a:rPr lang="en-US" dirty="0"/>
          </a:br>
          <a:r>
            <a:rPr lang="he-IL" dirty="0"/>
            <a:t>-רמב"ן</a:t>
          </a:r>
        </a:p>
      </dgm:t>
    </dgm:pt>
    <dgm:pt modelId="{6E17813C-7266-4DA3-8EA4-82240F0ED3A6}" type="parTrans" cxnId="{6A2C8997-26A3-41A1-BD56-4571AE573E8C}">
      <dgm:prSet/>
      <dgm:spPr/>
      <dgm:t>
        <a:bodyPr/>
        <a:lstStyle/>
        <a:p>
          <a:pPr rtl="1"/>
          <a:endParaRPr lang="he-IL"/>
        </a:p>
      </dgm:t>
    </dgm:pt>
    <dgm:pt modelId="{369DA7AE-1B7D-49CB-9763-CFE7F6248C9C}" type="sibTrans" cxnId="{6A2C8997-26A3-41A1-BD56-4571AE573E8C}">
      <dgm:prSet/>
      <dgm:spPr/>
      <dgm:t>
        <a:bodyPr/>
        <a:lstStyle/>
        <a:p>
          <a:pPr rtl="1"/>
          <a:endParaRPr lang="he-IL"/>
        </a:p>
      </dgm:t>
    </dgm:pt>
    <dgm:pt modelId="{3508A827-23EB-4F18-A48A-C8FA6B8F62FB}">
      <dgm:prSet phldrT="[Text]"/>
      <dgm:spPr/>
      <dgm:t>
        <a:bodyPr/>
        <a:lstStyle/>
        <a:p>
          <a:pPr rtl="1"/>
          <a:r>
            <a:rPr lang="en-US" dirty="0"/>
            <a:t>Circumstantial evidence</a:t>
          </a:r>
          <a:endParaRPr lang="he-IL" dirty="0"/>
        </a:p>
      </dgm:t>
    </dgm:pt>
    <dgm:pt modelId="{38FCD36E-C1B9-46DE-A62B-7B098C9E137A}" type="parTrans" cxnId="{191FC892-34FD-4B7F-80C7-8F1DE6439C6A}">
      <dgm:prSet/>
      <dgm:spPr/>
      <dgm:t>
        <a:bodyPr/>
        <a:lstStyle/>
        <a:p>
          <a:pPr rtl="1"/>
          <a:endParaRPr lang="he-IL"/>
        </a:p>
      </dgm:t>
    </dgm:pt>
    <dgm:pt modelId="{0335DCA7-F791-4F4E-9DE5-1825702298D7}" type="sibTrans" cxnId="{191FC892-34FD-4B7F-80C7-8F1DE6439C6A}">
      <dgm:prSet/>
      <dgm:spPr/>
      <dgm:t>
        <a:bodyPr/>
        <a:lstStyle/>
        <a:p>
          <a:pPr rtl="1"/>
          <a:endParaRPr lang="he-IL"/>
        </a:p>
      </dgm:t>
    </dgm:pt>
    <dgm:pt modelId="{E29E0FF7-49EB-4334-AB5F-F5460532A6C2}" type="pres">
      <dgm:prSet presAssocID="{47B97E16-2910-4C5D-9F4F-9BD0625745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0B27652-59E0-41AE-B79E-03842D34B02F}" type="pres">
      <dgm:prSet presAssocID="{3961B482-18F3-42B4-B3C3-181D2480DEA9}" presName="hierRoot1" presStyleCnt="0"/>
      <dgm:spPr/>
    </dgm:pt>
    <dgm:pt modelId="{CECD1FDE-E5A2-4318-BE6B-852CD8C1BADC}" type="pres">
      <dgm:prSet presAssocID="{3961B482-18F3-42B4-B3C3-181D2480DEA9}" presName="composite" presStyleCnt="0"/>
      <dgm:spPr/>
    </dgm:pt>
    <dgm:pt modelId="{68FF5FD1-E7B1-4CC5-8581-8DE2B7359FBB}" type="pres">
      <dgm:prSet presAssocID="{3961B482-18F3-42B4-B3C3-181D2480DEA9}" presName="background" presStyleLbl="node0" presStyleIdx="0" presStyleCnt="1"/>
      <dgm:spPr/>
    </dgm:pt>
    <dgm:pt modelId="{37711174-0991-4116-9EFA-DC729DA683A8}" type="pres">
      <dgm:prSet presAssocID="{3961B482-18F3-42B4-B3C3-181D2480DEA9}" presName="text" presStyleLbl="fgAcc0" presStyleIdx="0" presStyleCnt="1">
        <dgm:presLayoutVars>
          <dgm:chPref val="3"/>
        </dgm:presLayoutVars>
      </dgm:prSet>
      <dgm:spPr/>
    </dgm:pt>
    <dgm:pt modelId="{6BE9F12F-C850-4F20-B087-DC3FB6106F95}" type="pres">
      <dgm:prSet presAssocID="{3961B482-18F3-42B4-B3C3-181D2480DEA9}" presName="hierChild2" presStyleCnt="0"/>
      <dgm:spPr/>
    </dgm:pt>
    <dgm:pt modelId="{855A1B9C-7710-4688-AEF0-A46EAD75B53C}" type="pres">
      <dgm:prSet presAssocID="{23A5D5A0-8537-4AAC-B815-43D1999E9D84}" presName="Name10" presStyleLbl="parChTrans1D2" presStyleIdx="0" presStyleCnt="2"/>
      <dgm:spPr/>
    </dgm:pt>
    <dgm:pt modelId="{876C841C-8063-42EC-84EB-F528E94CAFE1}" type="pres">
      <dgm:prSet presAssocID="{BFCCB662-82C8-47BE-A4E2-4ADE2D003E72}" presName="hierRoot2" presStyleCnt="0"/>
      <dgm:spPr/>
    </dgm:pt>
    <dgm:pt modelId="{5E7397CD-98F2-4C3C-BC83-AFD50BEEA2C2}" type="pres">
      <dgm:prSet presAssocID="{BFCCB662-82C8-47BE-A4E2-4ADE2D003E72}" presName="composite2" presStyleCnt="0"/>
      <dgm:spPr/>
    </dgm:pt>
    <dgm:pt modelId="{3A2A1FD4-37DD-483C-9980-30B99620FAC5}" type="pres">
      <dgm:prSet presAssocID="{BFCCB662-82C8-47BE-A4E2-4ADE2D003E72}" presName="background2" presStyleLbl="node2" presStyleIdx="0" presStyleCnt="2"/>
      <dgm:spPr/>
    </dgm:pt>
    <dgm:pt modelId="{DBB41F20-8307-46C4-A107-2F261F1AE6C1}" type="pres">
      <dgm:prSet presAssocID="{BFCCB662-82C8-47BE-A4E2-4ADE2D003E72}" presName="text2" presStyleLbl="fgAcc2" presStyleIdx="0" presStyleCnt="2">
        <dgm:presLayoutVars>
          <dgm:chPref val="3"/>
        </dgm:presLayoutVars>
      </dgm:prSet>
      <dgm:spPr/>
    </dgm:pt>
    <dgm:pt modelId="{36E289AF-3E6A-4E90-A2D0-A1C6E50D78F8}" type="pres">
      <dgm:prSet presAssocID="{BFCCB662-82C8-47BE-A4E2-4ADE2D003E72}" presName="hierChild3" presStyleCnt="0"/>
      <dgm:spPr/>
    </dgm:pt>
    <dgm:pt modelId="{243D30E3-8697-42AC-9CD0-1003E10B83A2}" type="pres">
      <dgm:prSet presAssocID="{29DCA449-D589-424E-BD90-DA614AF0B392}" presName="Name17" presStyleLbl="parChTrans1D3" presStyleIdx="0" presStyleCnt="3"/>
      <dgm:spPr/>
    </dgm:pt>
    <dgm:pt modelId="{0FFFAB0E-D90B-418A-A9EB-BDFAF2DF8447}" type="pres">
      <dgm:prSet presAssocID="{2FE8B139-475B-4CB9-991D-6EEF823DC967}" presName="hierRoot3" presStyleCnt="0"/>
      <dgm:spPr/>
    </dgm:pt>
    <dgm:pt modelId="{76629C0B-2FB4-44AD-9A62-2F5FABBE7D08}" type="pres">
      <dgm:prSet presAssocID="{2FE8B139-475B-4CB9-991D-6EEF823DC967}" presName="composite3" presStyleCnt="0"/>
      <dgm:spPr/>
    </dgm:pt>
    <dgm:pt modelId="{67DCAF16-3046-4848-8334-296CBD7475C4}" type="pres">
      <dgm:prSet presAssocID="{2FE8B139-475B-4CB9-991D-6EEF823DC967}" presName="background3" presStyleLbl="node3" presStyleIdx="0" presStyleCnt="3"/>
      <dgm:spPr/>
    </dgm:pt>
    <dgm:pt modelId="{5BAF90AB-DD9C-4779-9284-216FF288CCF4}" type="pres">
      <dgm:prSet presAssocID="{2FE8B139-475B-4CB9-991D-6EEF823DC967}" presName="text3" presStyleLbl="fgAcc3" presStyleIdx="0" presStyleCnt="3">
        <dgm:presLayoutVars>
          <dgm:chPref val="3"/>
        </dgm:presLayoutVars>
      </dgm:prSet>
      <dgm:spPr/>
    </dgm:pt>
    <dgm:pt modelId="{130CA223-F424-4F39-8926-CD0F2E15BBB4}" type="pres">
      <dgm:prSet presAssocID="{2FE8B139-475B-4CB9-991D-6EEF823DC967}" presName="hierChild4" presStyleCnt="0"/>
      <dgm:spPr/>
    </dgm:pt>
    <dgm:pt modelId="{9C56A820-6B90-4063-9FDC-ACB25B165141}" type="pres">
      <dgm:prSet presAssocID="{6E17813C-7266-4DA3-8EA4-82240F0ED3A6}" presName="Name17" presStyleLbl="parChTrans1D3" presStyleIdx="1" presStyleCnt="3"/>
      <dgm:spPr/>
    </dgm:pt>
    <dgm:pt modelId="{00E213EF-5496-41E6-B81A-D4B16983B9BD}" type="pres">
      <dgm:prSet presAssocID="{81EE21BB-14BC-4A00-A8C3-BBA2E16BAB4C}" presName="hierRoot3" presStyleCnt="0"/>
      <dgm:spPr/>
    </dgm:pt>
    <dgm:pt modelId="{A5988401-87CA-4F88-BF3E-8DC15DFE109D}" type="pres">
      <dgm:prSet presAssocID="{81EE21BB-14BC-4A00-A8C3-BBA2E16BAB4C}" presName="composite3" presStyleCnt="0"/>
      <dgm:spPr/>
    </dgm:pt>
    <dgm:pt modelId="{041E2AA6-AB20-4CFE-ABAA-A58FA40A3BE4}" type="pres">
      <dgm:prSet presAssocID="{81EE21BB-14BC-4A00-A8C3-BBA2E16BAB4C}" presName="background3" presStyleLbl="node3" presStyleIdx="1" presStyleCnt="3"/>
      <dgm:spPr/>
    </dgm:pt>
    <dgm:pt modelId="{EEB6A0D2-A03C-4E0B-9CCD-47C91A4CB198}" type="pres">
      <dgm:prSet presAssocID="{81EE21BB-14BC-4A00-A8C3-BBA2E16BAB4C}" presName="text3" presStyleLbl="fgAcc3" presStyleIdx="1" presStyleCnt="3">
        <dgm:presLayoutVars>
          <dgm:chPref val="3"/>
        </dgm:presLayoutVars>
      </dgm:prSet>
      <dgm:spPr/>
    </dgm:pt>
    <dgm:pt modelId="{8FCD85C6-1CAF-4740-A760-1D76924C45F1}" type="pres">
      <dgm:prSet presAssocID="{81EE21BB-14BC-4A00-A8C3-BBA2E16BAB4C}" presName="hierChild4" presStyleCnt="0"/>
      <dgm:spPr/>
    </dgm:pt>
    <dgm:pt modelId="{7D32873F-429D-4B5A-9A8D-728ED2569AD9}" type="pres">
      <dgm:prSet presAssocID="{E9733D8B-2930-4D3D-8E01-37F8C4AD5811}" presName="Name17" presStyleLbl="parChTrans1D3" presStyleIdx="2" presStyleCnt="3"/>
      <dgm:spPr/>
    </dgm:pt>
    <dgm:pt modelId="{04160F45-BC5D-45D3-A577-E5FFB03D7663}" type="pres">
      <dgm:prSet presAssocID="{EE907F7F-892E-47DC-8489-30F60DE2AA0E}" presName="hierRoot3" presStyleCnt="0"/>
      <dgm:spPr/>
    </dgm:pt>
    <dgm:pt modelId="{625F7E1E-F7CA-4C43-A13A-966809F0D166}" type="pres">
      <dgm:prSet presAssocID="{EE907F7F-892E-47DC-8489-30F60DE2AA0E}" presName="composite3" presStyleCnt="0"/>
      <dgm:spPr/>
    </dgm:pt>
    <dgm:pt modelId="{0213BBC7-4FF1-4EBB-9150-9E0D85AF9911}" type="pres">
      <dgm:prSet presAssocID="{EE907F7F-892E-47DC-8489-30F60DE2AA0E}" presName="background3" presStyleLbl="node3" presStyleIdx="2" presStyleCnt="3"/>
      <dgm:spPr/>
    </dgm:pt>
    <dgm:pt modelId="{C849653E-DCE4-4C43-B20E-ABC2339A1E5F}" type="pres">
      <dgm:prSet presAssocID="{EE907F7F-892E-47DC-8489-30F60DE2AA0E}" presName="text3" presStyleLbl="fgAcc3" presStyleIdx="2" presStyleCnt="3">
        <dgm:presLayoutVars>
          <dgm:chPref val="3"/>
        </dgm:presLayoutVars>
      </dgm:prSet>
      <dgm:spPr/>
    </dgm:pt>
    <dgm:pt modelId="{CCF7F143-6790-42ED-B301-57CB5BEEF54E}" type="pres">
      <dgm:prSet presAssocID="{EE907F7F-892E-47DC-8489-30F60DE2AA0E}" presName="hierChild4" presStyleCnt="0"/>
      <dgm:spPr/>
    </dgm:pt>
    <dgm:pt modelId="{341EBB5D-ED5A-479B-B85A-F5F69BAD0894}" type="pres">
      <dgm:prSet presAssocID="{38FCD36E-C1B9-46DE-A62B-7B098C9E137A}" presName="Name10" presStyleLbl="parChTrans1D2" presStyleIdx="1" presStyleCnt="2"/>
      <dgm:spPr/>
    </dgm:pt>
    <dgm:pt modelId="{4E0BA172-663A-4E59-A3F3-22E4DCDBE8FF}" type="pres">
      <dgm:prSet presAssocID="{3508A827-23EB-4F18-A48A-C8FA6B8F62FB}" presName="hierRoot2" presStyleCnt="0"/>
      <dgm:spPr/>
    </dgm:pt>
    <dgm:pt modelId="{FB06C6C9-5979-482A-A90C-A0899D0FD205}" type="pres">
      <dgm:prSet presAssocID="{3508A827-23EB-4F18-A48A-C8FA6B8F62FB}" presName="composite2" presStyleCnt="0"/>
      <dgm:spPr/>
    </dgm:pt>
    <dgm:pt modelId="{D87EE8E1-827E-4330-BB66-14435A87D92B}" type="pres">
      <dgm:prSet presAssocID="{3508A827-23EB-4F18-A48A-C8FA6B8F62FB}" presName="background2" presStyleLbl="node2" presStyleIdx="1" presStyleCnt="2"/>
      <dgm:spPr/>
    </dgm:pt>
    <dgm:pt modelId="{0F324207-23CE-4A3B-9256-E5CDD3044395}" type="pres">
      <dgm:prSet presAssocID="{3508A827-23EB-4F18-A48A-C8FA6B8F62FB}" presName="text2" presStyleLbl="fgAcc2" presStyleIdx="1" presStyleCnt="2">
        <dgm:presLayoutVars>
          <dgm:chPref val="3"/>
        </dgm:presLayoutVars>
      </dgm:prSet>
      <dgm:spPr/>
    </dgm:pt>
    <dgm:pt modelId="{0CFD358A-9F47-4F1F-85BA-717E58A1757E}" type="pres">
      <dgm:prSet presAssocID="{3508A827-23EB-4F18-A48A-C8FA6B8F62FB}" presName="hierChild3" presStyleCnt="0"/>
      <dgm:spPr/>
    </dgm:pt>
  </dgm:ptLst>
  <dgm:cxnLst>
    <dgm:cxn modelId="{09A80E08-A458-4067-B8B7-CF64F89BA8F7}" type="presOf" srcId="{2FE8B139-475B-4CB9-991D-6EEF823DC967}" destId="{5BAF90AB-DD9C-4779-9284-216FF288CCF4}" srcOrd="0" destOrd="0" presId="urn:microsoft.com/office/officeart/2005/8/layout/hierarchy1"/>
    <dgm:cxn modelId="{4BDED615-3959-489C-9ACA-9634E2F02B1A}" type="presOf" srcId="{E9733D8B-2930-4D3D-8E01-37F8C4AD5811}" destId="{7D32873F-429D-4B5A-9A8D-728ED2569AD9}" srcOrd="0" destOrd="0" presId="urn:microsoft.com/office/officeart/2005/8/layout/hierarchy1"/>
    <dgm:cxn modelId="{63F1593D-4382-49E2-9D79-A6042F5D8653}" type="presOf" srcId="{BFCCB662-82C8-47BE-A4E2-4ADE2D003E72}" destId="{DBB41F20-8307-46C4-A107-2F261F1AE6C1}" srcOrd="0" destOrd="0" presId="urn:microsoft.com/office/officeart/2005/8/layout/hierarchy1"/>
    <dgm:cxn modelId="{82A9113F-A90D-4681-B163-77AEFB022595}" type="presOf" srcId="{81EE21BB-14BC-4A00-A8C3-BBA2E16BAB4C}" destId="{EEB6A0D2-A03C-4E0B-9CCD-47C91A4CB198}" srcOrd="0" destOrd="0" presId="urn:microsoft.com/office/officeart/2005/8/layout/hierarchy1"/>
    <dgm:cxn modelId="{0CB3845D-1015-4C43-8708-702AE23803EF}" type="presOf" srcId="{EE907F7F-892E-47DC-8489-30F60DE2AA0E}" destId="{C849653E-DCE4-4C43-B20E-ABC2339A1E5F}" srcOrd="0" destOrd="0" presId="urn:microsoft.com/office/officeart/2005/8/layout/hierarchy1"/>
    <dgm:cxn modelId="{73FE4342-AB25-468A-B357-A963B625E09C}" type="presOf" srcId="{3508A827-23EB-4F18-A48A-C8FA6B8F62FB}" destId="{0F324207-23CE-4A3B-9256-E5CDD3044395}" srcOrd="0" destOrd="0" presId="urn:microsoft.com/office/officeart/2005/8/layout/hierarchy1"/>
    <dgm:cxn modelId="{5357C347-96CF-4F8A-820D-DBA69AA85592}" type="presOf" srcId="{29DCA449-D589-424E-BD90-DA614AF0B392}" destId="{243D30E3-8697-42AC-9CD0-1003E10B83A2}" srcOrd="0" destOrd="0" presId="urn:microsoft.com/office/officeart/2005/8/layout/hierarchy1"/>
    <dgm:cxn modelId="{84085173-2AA8-4812-8DC7-1E4C32220D8F}" type="presOf" srcId="{38FCD36E-C1B9-46DE-A62B-7B098C9E137A}" destId="{341EBB5D-ED5A-479B-B85A-F5F69BAD0894}" srcOrd="0" destOrd="0" presId="urn:microsoft.com/office/officeart/2005/8/layout/hierarchy1"/>
    <dgm:cxn modelId="{5C340757-0E2D-455B-8210-2AC27CFE26BD}" srcId="{BFCCB662-82C8-47BE-A4E2-4ADE2D003E72}" destId="{2FE8B139-475B-4CB9-991D-6EEF823DC967}" srcOrd="0" destOrd="0" parTransId="{29DCA449-D589-424E-BD90-DA614AF0B392}" sibTransId="{0E52ABFC-98D9-4981-99D1-524F2B95420E}"/>
    <dgm:cxn modelId="{3F192791-CC39-4F07-921D-DACB72384BAF}" type="presOf" srcId="{23A5D5A0-8537-4AAC-B815-43D1999E9D84}" destId="{855A1B9C-7710-4688-AEF0-A46EAD75B53C}" srcOrd="0" destOrd="0" presId="urn:microsoft.com/office/officeart/2005/8/layout/hierarchy1"/>
    <dgm:cxn modelId="{191FC892-34FD-4B7F-80C7-8F1DE6439C6A}" srcId="{3961B482-18F3-42B4-B3C3-181D2480DEA9}" destId="{3508A827-23EB-4F18-A48A-C8FA6B8F62FB}" srcOrd="1" destOrd="0" parTransId="{38FCD36E-C1B9-46DE-A62B-7B098C9E137A}" sibTransId="{0335DCA7-F791-4F4E-9DE5-1825702298D7}"/>
    <dgm:cxn modelId="{09983296-BBF4-4CB6-B910-D9615C433461}" srcId="{BFCCB662-82C8-47BE-A4E2-4ADE2D003E72}" destId="{EE907F7F-892E-47DC-8489-30F60DE2AA0E}" srcOrd="2" destOrd="0" parTransId="{E9733D8B-2930-4D3D-8E01-37F8C4AD5811}" sibTransId="{BC61287A-016E-4B62-82CE-E90D7CE594B6}"/>
    <dgm:cxn modelId="{6A2C8997-26A3-41A1-BD56-4571AE573E8C}" srcId="{BFCCB662-82C8-47BE-A4E2-4ADE2D003E72}" destId="{81EE21BB-14BC-4A00-A8C3-BBA2E16BAB4C}" srcOrd="1" destOrd="0" parTransId="{6E17813C-7266-4DA3-8EA4-82240F0ED3A6}" sibTransId="{369DA7AE-1B7D-49CB-9763-CFE7F6248C9C}"/>
    <dgm:cxn modelId="{E71708A6-01D9-4346-B346-2DB59C40B494}" type="presOf" srcId="{6E17813C-7266-4DA3-8EA4-82240F0ED3A6}" destId="{9C56A820-6B90-4063-9FDC-ACB25B165141}" srcOrd="0" destOrd="0" presId="urn:microsoft.com/office/officeart/2005/8/layout/hierarchy1"/>
    <dgm:cxn modelId="{C93BFBA6-A222-4A87-917C-938DF70AA16D}" srcId="{47B97E16-2910-4C5D-9F4F-9BD0625745A6}" destId="{3961B482-18F3-42B4-B3C3-181D2480DEA9}" srcOrd="0" destOrd="0" parTransId="{12718B55-0300-45CC-9FFC-A4E1D0FFCEFF}" sibTransId="{164CE98D-B487-49E3-A951-CB931BAB1441}"/>
    <dgm:cxn modelId="{70C141AE-0954-4419-8A76-0AD09B46D816}" type="presOf" srcId="{47B97E16-2910-4C5D-9F4F-9BD0625745A6}" destId="{E29E0FF7-49EB-4334-AB5F-F5460532A6C2}" srcOrd="0" destOrd="0" presId="urn:microsoft.com/office/officeart/2005/8/layout/hierarchy1"/>
    <dgm:cxn modelId="{9D68A5EF-FD81-42E3-8B2F-8537405EBF5B}" type="presOf" srcId="{3961B482-18F3-42B4-B3C3-181D2480DEA9}" destId="{37711174-0991-4116-9EFA-DC729DA683A8}" srcOrd="0" destOrd="0" presId="urn:microsoft.com/office/officeart/2005/8/layout/hierarchy1"/>
    <dgm:cxn modelId="{3AEBD7FD-C81F-4B65-A352-993F8B6090AF}" srcId="{3961B482-18F3-42B4-B3C3-181D2480DEA9}" destId="{BFCCB662-82C8-47BE-A4E2-4ADE2D003E72}" srcOrd="0" destOrd="0" parTransId="{23A5D5A0-8537-4AAC-B815-43D1999E9D84}" sibTransId="{F19F98A1-7D9A-4BC5-AF28-96DC95016801}"/>
    <dgm:cxn modelId="{83211B59-B122-41BC-91CA-9B3320A82BD9}" type="presParOf" srcId="{E29E0FF7-49EB-4334-AB5F-F5460532A6C2}" destId="{00B27652-59E0-41AE-B79E-03842D34B02F}" srcOrd="0" destOrd="0" presId="urn:microsoft.com/office/officeart/2005/8/layout/hierarchy1"/>
    <dgm:cxn modelId="{90C8918B-7A0B-4FF2-AD48-AFC1585BB52E}" type="presParOf" srcId="{00B27652-59E0-41AE-B79E-03842D34B02F}" destId="{CECD1FDE-E5A2-4318-BE6B-852CD8C1BADC}" srcOrd="0" destOrd="0" presId="urn:microsoft.com/office/officeart/2005/8/layout/hierarchy1"/>
    <dgm:cxn modelId="{218632CB-4372-4D3D-9BB6-BDED7CA7A823}" type="presParOf" srcId="{CECD1FDE-E5A2-4318-BE6B-852CD8C1BADC}" destId="{68FF5FD1-E7B1-4CC5-8581-8DE2B7359FBB}" srcOrd="0" destOrd="0" presId="urn:microsoft.com/office/officeart/2005/8/layout/hierarchy1"/>
    <dgm:cxn modelId="{E307AAF3-3790-4EB6-8DFE-AC5CA248D1EA}" type="presParOf" srcId="{CECD1FDE-E5A2-4318-BE6B-852CD8C1BADC}" destId="{37711174-0991-4116-9EFA-DC729DA683A8}" srcOrd="1" destOrd="0" presId="urn:microsoft.com/office/officeart/2005/8/layout/hierarchy1"/>
    <dgm:cxn modelId="{C497F610-7DC3-413D-941B-55E224421A47}" type="presParOf" srcId="{00B27652-59E0-41AE-B79E-03842D34B02F}" destId="{6BE9F12F-C850-4F20-B087-DC3FB6106F95}" srcOrd="1" destOrd="0" presId="urn:microsoft.com/office/officeart/2005/8/layout/hierarchy1"/>
    <dgm:cxn modelId="{AD7CCFFD-64DC-409E-8B74-3D7FFADD6565}" type="presParOf" srcId="{6BE9F12F-C850-4F20-B087-DC3FB6106F95}" destId="{855A1B9C-7710-4688-AEF0-A46EAD75B53C}" srcOrd="0" destOrd="0" presId="urn:microsoft.com/office/officeart/2005/8/layout/hierarchy1"/>
    <dgm:cxn modelId="{89754C90-082C-4439-AE87-2D060500710F}" type="presParOf" srcId="{6BE9F12F-C850-4F20-B087-DC3FB6106F95}" destId="{876C841C-8063-42EC-84EB-F528E94CAFE1}" srcOrd="1" destOrd="0" presId="urn:microsoft.com/office/officeart/2005/8/layout/hierarchy1"/>
    <dgm:cxn modelId="{B7EFFDBB-13C9-45A8-A605-EB0C25B22684}" type="presParOf" srcId="{876C841C-8063-42EC-84EB-F528E94CAFE1}" destId="{5E7397CD-98F2-4C3C-BC83-AFD50BEEA2C2}" srcOrd="0" destOrd="0" presId="urn:microsoft.com/office/officeart/2005/8/layout/hierarchy1"/>
    <dgm:cxn modelId="{8959696B-0320-4CA6-9B67-E67083381A90}" type="presParOf" srcId="{5E7397CD-98F2-4C3C-BC83-AFD50BEEA2C2}" destId="{3A2A1FD4-37DD-483C-9980-30B99620FAC5}" srcOrd="0" destOrd="0" presId="urn:microsoft.com/office/officeart/2005/8/layout/hierarchy1"/>
    <dgm:cxn modelId="{ADBCBEC9-37B6-4F86-BA21-6303019EB786}" type="presParOf" srcId="{5E7397CD-98F2-4C3C-BC83-AFD50BEEA2C2}" destId="{DBB41F20-8307-46C4-A107-2F261F1AE6C1}" srcOrd="1" destOrd="0" presId="urn:microsoft.com/office/officeart/2005/8/layout/hierarchy1"/>
    <dgm:cxn modelId="{C5221713-0525-403C-AB45-5CE5087767E2}" type="presParOf" srcId="{876C841C-8063-42EC-84EB-F528E94CAFE1}" destId="{36E289AF-3E6A-4E90-A2D0-A1C6E50D78F8}" srcOrd="1" destOrd="0" presId="urn:microsoft.com/office/officeart/2005/8/layout/hierarchy1"/>
    <dgm:cxn modelId="{8FE30484-ECE9-48AC-95DF-C6BB91886DC6}" type="presParOf" srcId="{36E289AF-3E6A-4E90-A2D0-A1C6E50D78F8}" destId="{243D30E3-8697-42AC-9CD0-1003E10B83A2}" srcOrd="0" destOrd="0" presId="urn:microsoft.com/office/officeart/2005/8/layout/hierarchy1"/>
    <dgm:cxn modelId="{0170C728-92D3-4D88-9E65-C19C31CEE1EE}" type="presParOf" srcId="{36E289AF-3E6A-4E90-A2D0-A1C6E50D78F8}" destId="{0FFFAB0E-D90B-418A-A9EB-BDFAF2DF8447}" srcOrd="1" destOrd="0" presId="urn:microsoft.com/office/officeart/2005/8/layout/hierarchy1"/>
    <dgm:cxn modelId="{D4FA4D56-4233-46F4-B6C1-F736965A9B9F}" type="presParOf" srcId="{0FFFAB0E-D90B-418A-A9EB-BDFAF2DF8447}" destId="{76629C0B-2FB4-44AD-9A62-2F5FABBE7D08}" srcOrd="0" destOrd="0" presId="urn:microsoft.com/office/officeart/2005/8/layout/hierarchy1"/>
    <dgm:cxn modelId="{D813CA60-6AE1-444F-A771-4218817412DA}" type="presParOf" srcId="{76629C0B-2FB4-44AD-9A62-2F5FABBE7D08}" destId="{67DCAF16-3046-4848-8334-296CBD7475C4}" srcOrd="0" destOrd="0" presId="urn:microsoft.com/office/officeart/2005/8/layout/hierarchy1"/>
    <dgm:cxn modelId="{F57BDCEC-3E5C-4232-8CB8-E2A58B961E37}" type="presParOf" srcId="{76629C0B-2FB4-44AD-9A62-2F5FABBE7D08}" destId="{5BAF90AB-DD9C-4779-9284-216FF288CCF4}" srcOrd="1" destOrd="0" presId="urn:microsoft.com/office/officeart/2005/8/layout/hierarchy1"/>
    <dgm:cxn modelId="{22CA1BB0-00B4-47C2-8E9E-A703D7F47400}" type="presParOf" srcId="{0FFFAB0E-D90B-418A-A9EB-BDFAF2DF8447}" destId="{130CA223-F424-4F39-8926-CD0F2E15BBB4}" srcOrd="1" destOrd="0" presId="urn:microsoft.com/office/officeart/2005/8/layout/hierarchy1"/>
    <dgm:cxn modelId="{2CFE1A68-2B67-4886-A942-4079444B5283}" type="presParOf" srcId="{36E289AF-3E6A-4E90-A2D0-A1C6E50D78F8}" destId="{9C56A820-6B90-4063-9FDC-ACB25B165141}" srcOrd="2" destOrd="0" presId="urn:microsoft.com/office/officeart/2005/8/layout/hierarchy1"/>
    <dgm:cxn modelId="{44808058-B71F-4E5F-A155-44CF0F27B651}" type="presParOf" srcId="{36E289AF-3E6A-4E90-A2D0-A1C6E50D78F8}" destId="{00E213EF-5496-41E6-B81A-D4B16983B9BD}" srcOrd="3" destOrd="0" presId="urn:microsoft.com/office/officeart/2005/8/layout/hierarchy1"/>
    <dgm:cxn modelId="{DA8B2907-766F-410A-8509-7D44D8D2997D}" type="presParOf" srcId="{00E213EF-5496-41E6-B81A-D4B16983B9BD}" destId="{A5988401-87CA-4F88-BF3E-8DC15DFE109D}" srcOrd="0" destOrd="0" presId="urn:microsoft.com/office/officeart/2005/8/layout/hierarchy1"/>
    <dgm:cxn modelId="{8F394577-EFCC-45E0-8880-43574DB44A41}" type="presParOf" srcId="{A5988401-87CA-4F88-BF3E-8DC15DFE109D}" destId="{041E2AA6-AB20-4CFE-ABAA-A58FA40A3BE4}" srcOrd="0" destOrd="0" presId="urn:microsoft.com/office/officeart/2005/8/layout/hierarchy1"/>
    <dgm:cxn modelId="{0E229996-E6AF-45A3-A8F9-41D24A4D3D4F}" type="presParOf" srcId="{A5988401-87CA-4F88-BF3E-8DC15DFE109D}" destId="{EEB6A0D2-A03C-4E0B-9CCD-47C91A4CB198}" srcOrd="1" destOrd="0" presId="urn:microsoft.com/office/officeart/2005/8/layout/hierarchy1"/>
    <dgm:cxn modelId="{64AEFBC3-85A1-4EDE-8FC2-9AD05C9810D1}" type="presParOf" srcId="{00E213EF-5496-41E6-B81A-D4B16983B9BD}" destId="{8FCD85C6-1CAF-4740-A760-1D76924C45F1}" srcOrd="1" destOrd="0" presId="urn:microsoft.com/office/officeart/2005/8/layout/hierarchy1"/>
    <dgm:cxn modelId="{DF00A0EF-9868-4629-8ADB-78E90305BC70}" type="presParOf" srcId="{36E289AF-3E6A-4E90-A2D0-A1C6E50D78F8}" destId="{7D32873F-429D-4B5A-9A8D-728ED2569AD9}" srcOrd="4" destOrd="0" presId="urn:microsoft.com/office/officeart/2005/8/layout/hierarchy1"/>
    <dgm:cxn modelId="{10EEBC5D-1723-4585-A036-FE5F0E77B61E}" type="presParOf" srcId="{36E289AF-3E6A-4E90-A2D0-A1C6E50D78F8}" destId="{04160F45-BC5D-45D3-A577-E5FFB03D7663}" srcOrd="5" destOrd="0" presId="urn:microsoft.com/office/officeart/2005/8/layout/hierarchy1"/>
    <dgm:cxn modelId="{7FD1D9C1-EE2F-4C9C-B287-1999FE9EFA86}" type="presParOf" srcId="{04160F45-BC5D-45D3-A577-E5FFB03D7663}" destId="{625F7E1E-F7CA-4C43-A13A-966809F0D166}" srcOrd="0" destOrd="0" presId="urn:microsoft.com/office/officeart/2005/8/layout/hierarchy1"/>
    <dgm:cxn modelId="{4B109D64-3513-4914-9618-7E150709333B}" type="presParOf" srcId="{625F7E1E-F7CA-4C43-A13A-966809F0D166}" destId="{0213BBC7-4FF1-4EBB-9150-9E0D85AF9911}" srcOrd="0" destOrd="0" presId="urn:microsoft.com/office/officeart/2005/8/layout/hierarchy1"/>
    <dgm:cxn modelId="{CD75DF51-08F3-43E3-9C84-4679A5C8C0A7}" type="presParOf" srcId="{625F7E1E-F7CA-4C43-A13A-966809F0D166}" destId="{C849653E-DCE4-4C43-B20E-ABC2339A1E5F}" srcOrd="1" destOrd="0" presId="urn:microsoft.com/office/officeart/2005/8/layout/hierarchy1"/>
    <dgm:cxn modelId="{44FB6F1E-4C60-4FB3-9CDD-3ECE6026A949}" type="presParOf" srcId="{04160F45-BC5D-45D3-A577-E5FFB03D7663}" destId="{CCF7F143-6790-42ED-B301-57CB5BEEF54E}" srcOrd="1" destOrd="0" presId="urn:microsoft.com/office/officeart/2005/8/layout/hierarchy1"/>
    <dgm:cxn modelId="{FE5E55FC-4D38-4903-AAD4-194F3A236A99}" type="presParOf" srcId="{6BE9F12F-C850-4F20-B087-DC3FB6106F95}" destId="{341EBB5D-ED5A-479B-B85A-F5F69BAD0894}" srcOrd="2" destOrd="0" presId="urn:microsoft.com/office/officeart/2005/8/layout/hierarchy1"/>
    <dgm:cxn modelId="{DF0B0E9B-7440-408A-9346-157033D76A15}" type="presParOf" srcId="{6BE9F12F-C850-4F20-B087-DC3FB6106F95}" destId="{4E0BA172-663A-4E59-A3F3-22E4DCDBE8FF}" srcOrd="3" destOrd="0" presId="urn:microsoft.com/office/officeart/2005/8/layout/hierarchy1"/>
    <dgm:cxn modelId="{089697E1-D6A7-40B7-8DCD-E25A2DD9C669}" type="presParOf" srcId="{4E0BA172-663A-4E59-A3F3-22E4DCDBE8FF}" destId="{FB06C6C9-5979-482A-A90C-A0899D0FD205}" srcOrd="0" destOrd="0" presId="urn:microsoft.com/office/officeart/2005/8/layout/hierarchy1"/>
    <dgm:cxn modelId="{AE2DBA15-C5ED-43C3-90AE-1A75A6B44717}" type="presParOf" srcId="{FB06C6C9-5979-482A-A90C-A0899D0FD205}" destId="{D87EE8E1-827E-4330-BB66-14435A87D92B}" srcOrd="0" destOrd="0" presId="urn:microsoft.com/office/officeart/2005/8/layout/hierarchy1"/>
    <dgm:cxn modelId="{251B2856-EEE7-4DCE-A192-1DE5705CC71C}" type="presParOf" srcId="{FB06C6C9-5979-482A-A90C-A0899D0FD205}" destId="{0F324207-23CE-4A3B-9256-E5CDD3044395}" srcOrd="1" destOrd="0" presId="urn:microsoft.com/office/officeart/2005/8/layout/hierarchy1"/>
    <dgm:cxn modelId="{9B290409-2F02-49BE-B11D-DCED04DB069F}" type="presParOf" srcId="{4E0BA172-663A-4E59-A3F3-22E4DCDBE8FF}" destId="{0CFD358A-9F47-4F1F-85BA-717E58A1757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B97E16-2910-4C5D-9F4F-9BD0625745A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961B482-18F3-42B4-B3C3-181D2480DEA9}">
      <dgm:prSet phldrT="[Text]"/>
      <dgm:spPr/>
      <dgm:t>
        <a:bodyPr/>
        <a:lstStyle/>
        <a:p>
          <a:pPr rtl="1"/>
          <a:r>
            <a:rPr lang="he-IL" dirty="0" err="1"/>
            <a:t>שודדא</a:t>
          </a:r>
          <a:r>
            <a:rPr lang="he-IL" dirty="0"/>
            <a:t> </a:t>
          </a:r>
          <a:r>
            <a:rPr lang="he-IL" dirty="0" err="1"/>
            <a:t>דדייני</a:t>
          </a:r>
          <a:endParaRPr lang="he-IL" dirty="0"/>
        </a:p>
      </dgm:t>
    </dgm:pt>
    <dgm:pt modelId="{12718B55-0300-45CC-9FFC-A4E1D0FFCEFF}" type="parTrans" cxnId="{C93BFBA6-A222-4A87-917C-938DF70AA16D}">
      <dgm:prSet/>
      <dgm:spPr/>
      <dgm:t>
        <a:bodyPr/>
        <a:lstStyle/>
        <a:p>
          <a:pPr rtl="1"/>
          <a:endParaRPr lang="he-IL"/>
        </a:p>
      </dgm:t>
    </dgm:pt>
    <dgm:pt modelId="{164CE98D-B487-49E3-A951-CB931BAB1441}" type="sibTrans" cxnId="{C93BFBA6-A222-4A87-917C-938DF70AA16D}">
      <dgm:prSet/>
      <dgm:spPr/>
      <dgm:t>
        <a:bodyPr/>
        <a:lstStyle/>
        <a:p>
          <a:pPr rtl="1"/>
          <a:endParaRPr lang="he-IL"/>
        </a:p>
      </dgm:t>
    </dgm:pt>
    <dgm:pt modelId="{BFCCB662-82C8-47BE-A4E2-4ADE2D003E72}">
      <dgm:prSet phldrT="[Text]"/>
      <dgm:spPr/>
      <dgm:t>
        <a:bodyPr/>
        <a:lstStyle/>
        <a:p>
          <a:pPr rtl="1"/>
          <a:r>
            <a:rPr lang="he-IL" dirty="0"/>
            <a:t>דרך להיפתר מן הממון, וליצור המוציא כדי שאפשר להמשיך בחיים </a:t>
          </a:r>
          <a:br>
            <a:rPr lang="en-US" dirty="0"/>
          </a:br>
          <a:r>
            <a:rPr lang="en-US" dirty="0"/>
            <a:t>creates </a:t>
          </a:r>
          <a:r>
            <a:rPr lang="en-US" u="sng" dirty="0"/>
            <a:t>Possession</a:t>
          </a:r>
          <a:endParaRPr lang="he-IL" u="sng" dirty="0"/>
        </a:p>
      </dgm:t>
    </dgm:pt>
    <dgm:pt modelId="{23A5D5A0-8537-4AAC-B815-43D1999E9D84}" type="parTrans" cxnId="{3AEBD7FD-C81F-4B65-A352-993F8B6090AF}">
      <dgm:prSet/>
      <dgm:spPr/>
      <dgm:t>
        <a:bodyPr/>
        <a:lstStyle/>
        <a:p>
          <a:pPr rtl="1"/>
          <a:endParaRPr lang="he-IL"/>
        </a:p>
      </dgm:t>
    </dgm:pt>
    <dgm:pt modelId="{F19F98A1-7D9A-4BC5-AF28-96DC95016801}" type="sibTrans" cxnId="{3AEBD7FD-C81F-4B65-A352-993F8B6090AF}">
      <dgm:prSet/>
      <dgm:spPr/>
      <dgm:t>
        <a:bodyPr/>
        <a:lstStyle/>
        <a:p>
          <a:pPr rtl="1"/>
          <a:endParaRPr lang="he-IL"/>
        </a:p>
      </dgm:t>
    </dgm:pt>
    <dgm:pt modelId="{EE907F7F-892E-47DC-8489-30F60DE2AA0E}">
      <dgm:prSet phldrT="[Text]"/>
      <dgm:spPr/>
      <dgm:t>
        <a:bodyPr/>
        <a:lstStyle/>
        <a:p>
          <a:pPr rtl="1"/>
          <a:r>
            <a:rPr lang="he-IL" dirty="0"/>
            <a:t>ב"ד מומחה, בתור תפקידם לשמור על השלום. ואם קבלו שוחד לאו דיינים הם</a:t>
          </a:r>
        </a:p>
      </dgm:t>
    </dgm:pt>
    <dgm:pt modelId="{E9733D8B-2930-4D3D-8E01-37F8C4AD5811}" type="parTrans" cxnId="{09983296-BBF4-4CB6-B910-D9615C433461}">
      <dgm:prSet/>
      <dgm:spPr/>
      <dgm:t>
        <a:bodyPr/>
        <a:lstStyle/>
        <a:p>
          <a:pPr rtl="1"/>
          <a:endParaRPr lang="he-IL"/>
        </a:p>
      </dgm:t>
    </dgm:pt>
    <dgm:pt modelId="{BC61287A-016E-4B62-82CE-E90D7CE594B6}" type="sibTrans" cxnId="{09983296-BBF4-4CB6-B910-D9615C433461}">
      <dgm:prSet/>
      <dgm:spPr/>
      <dgm:t>
        <a:bodyPr/>
        <a:lstStyle/>
        <a:p>
          <a:pPr rtl="1"/>
          <a:endParaRPr lang="he-IL"/>
        </a:p>
      </dgm:t>
    </dgm:pt>
    <dgm:pt modelId="{2FE8B139-475B-4CB9-991D-6EEF823DC967}">
      <dgm:prSet phldrT="[Text]"/>
      <dgm:spPr/>
      <dgm:t>
        <a:bodyPr/>
        <a:lstStyle/>
        <a:p>
          <a:pPr rtl="1"/>
          <a:r>
            <a:rPr lang="he-IL" dirty="0"/>
            <a:t>שוחד של הדיינים</a:t>
          </a:r>
          <a:br>
            <a:rPr lang="en-US" dirty="0"/>
          </a:br>
          <a:r>
            <a:rPr lang="he-IL" dirty="0"/>
            <a:t>-ירושלמי</a:t>
          </a:r>
        </a:p>
      </dgm:t>
    </dgm:pt>
    <dgm:pt modelId="{29DCA449-D589-424E-BD90-DA614AF0B392}" type="parTrans" cxnId="{5C340757-0E2D-455B-8210-2AC27CFE26BD}">
      <dgm:prSet/>
      <dgm:spPr/>
      <dgm:t>
        <a:bodyPr/>
        <a:lstStyle/>
        <a:p>
          <a:pPr rtl="1"/>
          <a:endParaRPr lang="he-IL"/>
        </a:p>
      </dgm:t>
    </dgm:pt>
    <dgm:pt modelId="{0E52ABFC-98D9-4981-99D1-524F2B95420E}" type="sibTrans" cxnId="{5C340757-0E2D-455B-8210-2AC27CFE26BD}">
      <dgm:prSet/>
      <dgm:spPr/>
      <dgm:t>
        <a:bodyPr/>
        <a:lstStyle/>
        <a:p>
          <a:pPr rtl="1"/>
          <a:endParaRPr lang="he-IL"/>
        </a:p>
      </dgm:t>
    </dgm:pt>
    <dgm:pt modelId="{81EE21BB-14BC-4A00-A8C3-BBA2E16BAB4C}">
      <dgm:prSet phldrT="[Text]"/>
      <dgm:spPr/>
      <dgm:t>
        <a:bodyPr/>
        <a:lstStyle/>
        <a:p>
          <a:pPr rtl="1"/>
          <a:r>
            <a:rPr lang="he-IL" dirty="0"/>
            <a:t>מי שהדיינים אוהבים יותר, או מעריכים יותר</a:t>
          </a:r>
          <a:br>
            <a:rPr lang="en-US" dirty="0"/>
          </a:br>
          <a:r>
            <a:rPr lang="he-IL" dirty="0"/>
            <a:t>-רמב"ן</a:t>
          </a:r>
        </a:p>
      </dgm:t>
    </dgm:pt>
    <dgm:pt modelId="{6E17813C-7266-4DA3-8EA4-82240F0ED3A6}" type="parTrans" cxnId="{6A2C8997-26A3-41A1-BD56-4571AE573E8C}">
      <dgm:prSet/>
      <dgm:spPr/>
      <dgm:t>
        <a:bodyPr/>
        <a:lstStyle/>
        <a:p>
          <a:pPr rtl="1"/>
          <a:endParaRPr lang="he-IL"/>
        </a:p>
      </dgm:t>
    </dgm:pt>
    <dgm:pt modelId="{369DA7AE-1B7D-49CB-9763-CFE7F6248C9C}" type="sibTrans" cxnId="{6A2C8997-26A3-41A1-BD56-4571AE573E8C}">
      <dgm:prSet/>
      <dgm:spPr/>
      <dgm:t>
        <a:bodyPr/>
        <a:lstStyle/>
        <a:p>
          <a:pPr rtl="1"/>
          <a:endParaRPr lang="he-IL"/>
        </a:p>
      </dgm:t>
    </dgm:pt>
    <dgm:pt modelId="{3508A827-23EB-4F18-A48A-C8FA6B8F62FB}">
      <dgm:prSet phldrT="[Text]"/>
      <dgm:spPr/>
      <dgm:t>
        <a:bodyPr/>
        <a:lstStyle/>
        <a:p>
          <a:pPr rtl="1"/>
          <a:r>
            <a:rPr lang="he-IL" dirty="0"/>
            <a:t>בירור:</a:t>
          </a:r>
          <a:r>
            <a:rPr lang="en-US" dirty="0"/>
            <a:t>Figure out who it </a:t>
          </a:r>
          <a:r>
            <a:rPr lang="en-US" u="sng" dirty="0"/>
            <a:t>belongs</a:t>
          </a:r>
          <a:r>
            <a:rPr lang="en-US" dirty="0"/>
            <a:t> to</a:t>
          </a:r>
          <a:endParaRPr lang="he-IL" dirty="0"/>
        </a:p>
      </dgm:t>
    </dgm:pt>
    <dgm:pt modelId="{38FCD36E-C1B9-46DE-A62B-7B098C9E137A}" type="parTrans" cxnId="{191FC892-34FD-4B7F-80C7-8F1DE6439C6A}">
      <dgm:prSet/>
      <dgm:spPr/>
      <dgm:t>
        <a:bodyPr/>
        <a:lstStyle/>
        <a:p>
          <a:pPr rtl="1"/>
          <a:endParaRPr lang="he-IL"/>
        </a:p>
      </dgm:t>
    </dgm:pt>
    <dgm:pt modelId="{0335DCA7-F791-4F4E-9DE5-1825702298D7}" type="sibTrans" cxnId="{191FC892-34FD-4B7F-80C7-8F1DE6439C6A}">
      <dgm:prSet/>
      <dgm:spPr/>
      <dgm:t>
        <a:bodyPr/>
        <a:lstStyle/>
        <a:p>
          <a:pPr rtl="1"/>
          <a:endParaRPr lang="he-IL"/>
        </a:p>
      </dgm:t>
    </dgm:pt>
    <dgm:pt modelId="{10E3BAB1-86AD-42A8-9AEB-6F962D424673}">
      <dgm:prSet phldrT="[Text]"/>
      <dgm:spPr/>
      <dgm:t>
        <a:bodyPr/>
        <a:lstStyle/>
        <a:p>
          <a:pPr rtl="1"/>
          <a:r>
            <a:rPr lang="en-US" dirty="0"/>
            <a:t>Speculative evidence</a:t>
          </a:r>
          <a:br>
            <a:rPr lang="en-US" dirty="0"/>
          </a:br>
          <a:r>
            <a:rPr lang="he-IL" dirty="0" err="1"/>
            <a:t>רשב"ם</a:t>
          </a:r>
          <a:endParaRPr lang="he-IL" dirty="0"/>
        </a:p>
      </dgm:t>
    </dgm:pt>
    <dgm:pt modelId="{1E1D5E5F-E864-456F-A1BA-87CF2EE2D47D}" type="parTrans" cxnId="{FF86FBDC-7869-4AB0-B418-BE36EA0F4890}">
      <dgm:prSet/>
      <dgm:spPr/>
      <dgm:t>
        <a:bodyPr/>
        <a:lstStyle/>
        <a:p>
          <a:pPr rtl="1"/>
          <a:endParaRPr lang="he-IL"/>
        </a:p>
      </dgm:t>
    </dgm:pt>
    <dgm:pt modelId="{40275F4C-33BD-4EA0-82CB-4219B3FA5131}" type="sibTrans" cxnId="{FF86FBDC-7869-4AB0-B418-BE36EA0F4890}">
      <dgm:prSet/>
      <dgm:spPr/>
      <dgm:t>
        <a:bodyPr/>
        <a:lstStyle/>
        <a:p>
          <a:pPr rtl="1"/>
          <a:endParaRPr lang="he-IL"/>
        </a:p>
      </dgm:t>
    </dgm:pt>
    <dgm:pt modelId="{11420DBC-2ACD-4100-B5D5-7BDC19CBE1CF}">
      <dgm:prSet phldrT="[Text]"/>
      <dgm:spPr/>
      <dgm:t>
        <a:bodyPr/>
        <a:lstStyle/>
        <a:p>
          <a:pPr rtl="1"/>
          <a:r>
            <a:rPr lang="he-IL" dirty="0"/>
            <a:t>אי אפשר </a:t>
          </a:r>
          <a:r>
            <a:rPr lang="he-IL" dirty="0" err="1"/>
            <a:t>למיקם</a:t>
          </a:r>
          <a:br>
            <a:rPr lang="en-US" dirty="0"/>
          </a:br>
          <a:r>
            <a:rPr lang="en-US" dirty="0"/>
            <a:t>and in absence of real evidence, speculative evidence is admissible. </a:t>
          </a:r>
          <a:endParaRPr lang="he-IL" dirty="0"/>
        </a:p>
      </dgm:t>
    </dgm:pt>
    <dgm:pt modelId="{E50B2DAE-AEA6-42E3-AFFE-8C765997D5AA}" type="parTrans" cxnId="{1D55FFB4-486D-477F-930D-453D197E3E9E}">
      <dgm:prSet/>
      <dgm:spPr/>
      <dgm:t>
        <a:bodyPr/>
        <a:lstStyle/>
        <a:p>
          <a:pPr rtl="1"/>
          <a:endParaRPr lang="he-IL"/>
        </a:p>
      </dgm:t>
    </dgm:pt>
    <dgm:pt modelId="{F92A19BC-C40D-4C68-913E-A41AE9E7E073}" type="sibTrans" cxnId="{1D55FFB4-486D-477F-930D-453D197E3E9E}">
      <dgm:prSet/>
      <dgm:spPr/>
      <dgm:t>
        <a:bodyPr/>
        <a:lstStyle/>
        <a:p>
          <a:pPr rtl="1"/>
          <a:endParaRPr lang="he-IL"/>
        </a:p>
      </dgm:t>
    </dgm:pt>
    <dgm:pt modelId="{EF7A3295-9EB0-4750-902C-757323462BC5}">
      <dgm:prSet phldrT="[Text]"/>
      <dgm:spPr/>
      <dgm:t>
        <a:bodyPr/>
        <a:lstStyle/>
        <a:p>
          <a:pPr rtl="1"/>
          <a:r>
            <a:rPr lang="en-US" dirty="0"/>
            <a:t>Assigning </a:t>
          </a:r>
          <a:r>
            <a:rPr lang="en-US" u="sng" dirty="0"/>
            <a:t>ownership</a:t>
          </a:r>
          <a:r>
            <a:rPr lang="en-US" dirty="0"/>
            <a:t> using Judicial Discretion</a:t>
          </a:r>
          <a:endParaRPr lang="he-IL" dirty="0"/>
        </a:p>
      </dgm:t>
    </dgm:pt>
    <dgm:pt modelId="{82C844B1-3724-4AD2-91DF-09AEE6DE42C2}" type="parTrans" cxnId="{C9DCF812-873E-44C9-AAE5-281C694143AC}">
      <dgm:prSet/>
      <dgm:spPr/>
      <dgm:t>
        <a:bodyPr/>
        <a:lstStyle/>
        <a:p>
          <a:pPr rtl="1"/>
          <a:endParaRPr lang="he-IL"/>
        </a:p>
      </dgm:t>
    </dgm:pt>
    <dgm:pt modelId="{DD5F45A0-0B7B-4D6B-88DE-EC0D35C69645}" type="sibTrans" cxnId="{C9DCF812-873E-44C9-AAE5-281C694143AC}">
      <dgm:prSet/>
      <dgm:spPr/>
      <dgm:t>
        <a:bodyPr/>
        <a:lstStyle/>
        <a:p>
          <a:pPr rtl="1"/>
          <a:endParaRPr lang="he-IL"/>
        </a:p>
      </dgm:t>
    </dgm:pt>
    <dgm:pt modelId="{B81DB4AB-AE3E-4784-96E3-F62F262F32C6}">
      <dgm:prSet phldrT="[Text]"/>
      <dgm:spPr/>
      <dgm:t>
        <a:bodyPr/>
        <a:lstStyle/>
        <a:p>
          <a:pPr rtl="1"/>
          <a:r>
            <a:rPr lang="he-IL" dirty="0"/>
            <a:t>פסק של ב"ד, כהפקר ב"ד, כדי להטיל שלום בעולם-</a:t>
          </a:r>
          <a:br>
            <a:rPr lang="en-US" dirty="0"/>
          </a:br>
          <a:r>
            <a:rPr lang="he-IL" dirty="0"/>
            <a:t>ר"ת, </a:t>
          </a:r>
          <a:r>
            <a:rPr lang="he-IL" dirty="0" err="1"/>
            <a:t>רא"ש</a:t>
          </a:r>
          <a:endParaRPr lang="he-IL" dirty="0"/>
        </a:p>
      </dgm:t>
    </dgm:pt>
    <dgm:pt modelId="{87BC2B83-9C03-4DB1-B185-054C83B7E64F}" type="parTrans" cxnId="{E49EFD49-6FC6-44EE-AACF-D18897E323B1}">
      <dgm:prSet/>
      <dgm:spPr/>
      <dgm:t>
        <a:bodyPr/>
        <a:lstStyle/>
        <a:p>
          <a:pPr rtl="1"/>
          <a:endParaRPr lang="he-IL"/>
        </a:p>
      </dgm:t>
    </dgm:pt>
    <dgm:pt modelId="{911BCD13-6380-4A11-A05C-0525D834A206}" type="sibTrans" cxnId="{E49EFD49-6FC6-44EE-AACF-D18897E323B1}">
      <dgm:prSet/>
      <dgm:spPr/>
      <dgm:t>
        <a:bodyPr/>
        <a:lstStyle/>
        <a:p>
          <a:pPr rtl="1"/>
          <a:endParaRPr lang="he-IL"/>
        </a:p>
      </dgm:t>
    </dgm:pt>
    <dgm:pt modelId="{E26B5B6F-4635-4D50-B810-D76364C03C7D}">
      <dgm:prSet phldrT="[Text]"/>
      <dgm:spPr/>
      <dgm:t>
        <a:bodyPr/>
        <a:lstStyle/>
        <a:p>
          <a:pPr rtl="1"/>
          <a:r>
            <a:rPr lang="he-IL" dirty="0"/>
            <a:t>כל דאלים, רק שבמקום שהחזק מנצח, מי </a:t>
          </a:r>
          <a:r>
            <a:rPr lang="he-IL" dirty="0" err="1"/>
            <a:t>שב"ד</a:t>
          </a:r>
          <a:r>
            <a:rPr lang="he-IL" dirty="0"/>
            <a:t> אוהבים מנצח. </a:t>
          </a:r>
        </a:p>
      </dgm:t>
    </dgm:pt>
    <dgm:pt modelId="{BCAE8593-0F4D-44A9-A6DC-436A5595B855}" type="parTrans" cxnId="{811CAF88-745E-457F-81C6-C2297FF4DE76}">
      <dgm:prSet/>
      <dgm:spPr/>
      <dgm:t>
        <a:bodyPr/>
        <a:lstStyle/>
        <a:p>
          <a:pPr rtl="1"/>
          <a:endParaRPr lang="he-IL"/>
        </a:p>
      </dgm:t>
    </dgm:pt>
    <dgm:pt modelId="{B415AC3C-0C7E-4340-A5D4-7A5261A60DD3}" type="sibTrans" cxnId="{811CAF88-745E-457F-81C6-C2297FF4DE76}">
      <dgm:prSet/>
      <dgm:spPr/>
      <dgm:t>
        <a:bodyPr/>
        <a:lstStyle/>
        <a:p>
          <a:pPr rtl="1"/>
          <a:endParaRPr lang="he-IL"/>
        </a:p>
      </dgm:t>
    </dgm:pt>
    <dgm:pt modelId="{E29E0FF7-49EB-4334-AB5F-F5460532A6C2}" type="pres">
      <dgm:prSet presAssocID="{47B97E16-2910-4C5D-9F4F-9BD0625745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0B27652-59E0-41AE-B79E-03842D34B02F}" type="pres">
      <dgm:prSet presAssocID="{3961B482-18F3-42B4-B3C3-181D2480DEA9}" presName="hierRoot1" presStyleCnt="0"/>
      <dgm:spPr/>
    </dgm:pt>
    <dgm:pt modelId="{CECD1FDE-E5A2-4318-BE6B-852CD8C1BADC}" type="pres">
      <dgm:prSet presAssocID="{3961B482-18F3-42B4-B3C3-181D2480DEA9}" presName="composite" presStyleCnt="0"/>
      <dgm:spPr/>
    </dgm:pt>
    <dgm:pt modelId="{68FF5FD1-E7B1-4CC5-8581-8DE2B7359FBB}" type="pres">
      <dgm:prSet presAssocID="{3961B482-18F3-42B4-B3C3-181D2480DEA9}" presName="background" presStyleLbl="node0" presStyleIdx="0" presStyleCnt="1"/>
      <dgm:spPr/>
    </dgm:pt>
    <dgm:pt modelId="{37711174-0991-4116-9EFA-DC729DA683A8}" type="pres">
      <dgm:prSet presAssocID="{3961B482-18F3-42B4-B3C3-181D2480DEA9}" presName="text" presStyleLbl="fgAcc0" presStyleIdx="0" presStyleCnt="1">
        <dgm:presLayoutVars>
          <dgm:chPref val="3"/>
        </dgm:presLayoutVars>
      </dgm:prSet>
      <dgm:spPr/>
    </dgm:pt>
    <dgm:pt modelId="{6BE9F12F-C850-4F20-B087-DC3FB6106F95}" type="pres">
      <dgm:prSet presAssocID="{3961B482-18F3-42B4-B3C3-181D2480DEA9}" presName="hierChild2" presStyleCnt="0"/>
      <dgm:spPr/>
    </dgm:pt>
    <dgm:pt modelId="{855A1B9C-7710-4688-AEF0-A46EAD75B53C}" type="pres">
      <dgm:prSet presAssocID="{23A5D5A0-8537-4AAC-B815-43D1999E9D84}" presName="Name10" presStyleLbl="parChTrans1D2" presStyleIdx="0" presStyleCnt="3"/>
      <dgm:spPr/>
    </dgm:pt>
    <dgm:pt modelId="{876C841C-8063-42EC-84EB-F528E94CAFE1}" type="pres">
      <dgm:prSet presAssocID="{BFCCB662-82C8-47BE-A4E2-4ADE2D003E72}" presName="hierRoot2" presStyleCnt="0"/>
      <dgm:spPr/>
    </dgm:pt>
    <dgm:pt modelId="{5E7397CD-98F2-4C3C-BC83-AFD50BEEA2C2}" type="pres">
      <dgm:prSet presAssocID="{BFCCB662-82C8-47BE-A4E2-4ADE2D003E72}" presName="composite2" presStyleCnt="0"/>
      <dgm:spPr/>
    </dgm:pt>
    <dgm:pt modelId="{3A2A1FD4-37DD-483C-9980-30B99620FAC5}" type="pres">
      <dgm:prSet presAssocID="{BFCCB662-82C8-47BE-A4E2-4ADE2D003E72}" presName="background2" presStyleLbl="node2" presStyleIdx="0" presStyleCnt="3"/>
      <dgm:spPr/>
    </dgm:pt>
    <dgm:pt modelId="{DBB41F20-8307-46C4-A107-2F261F1AE6C1}" type="pres">
      <dgm:prSet presAssocID="{BFCCB662-82C8-47BE-A4E2-4ADE2D003E72}" presName="text2" presStyleLbl="fgAcc2" presStyleIdx="0" presStyleCnt="3">
        <dgm:presLayoutVars>
          <dgm:chPref val="3"/>
        </dgm:presLayoutVars>
      </dgm:prSet>
      <dgm:spPr/>
    </dgm:pt>
    <dgm:pt modelId="{36E289AF-3E6A-4E90-A2D0-A1C6E50D78F8}" type="pres">
      <dgm:prSet presAssocID="{BFCCB662-82C8-47BE-A4E2-4ADE2D003E72}" presName="hierChild3" presStyleCnt="0"/>
      <dgm:spPr/>
    </dgm:pt>
    <dgm:pt modelId="{243D30E3-8697-42AC-9CD0-1003E10B83A2}" type="pres">
      <dgm:prSet presAssocID="{29DCA449-D589-424E-BD90-DA614AF0B392}" presName="Name17" presStyleLbl="parChTrans1D3" presStyleIdx="0" presStyleCnt="4"/>
      <dgm:spPr/>
    </dgm:pt>
    <dgm:pt modelId="{0FFFAB0E-D90B-418A-A9EB-BDFAF2DF8447}" type="pres">
      <dgm:prSet presAssocID="{2FE8B139-475B-4CB9-991D-6EEF823DC967}" presName="hierRoot3" presStyleCnt="0"/>
      <dgm:spPr/>
    </dgm:pt>
    <dgm:pt modelId="{76629C0B-2FB4-44AD-9A62-2F5FABBE7D08}" type="pres">
      <dgm:prSet presAssocID="{2FE8B139-475B-4CB9-991D-6EEF823DC967}" presName="composite3" presStyleCnt="0"/>
      <dgm:spPr/>
    </dgm:pt>
    <dgm:pt modelId="{67DCAF16-3046-4848-8334-296CBD7475C4}" type="pres">
      <dgm:prSet presAssocID="{2FE8B139-475B-4CB9-991D-6EEF823DC967}" presName="background3" presStyleLbl="node3" presStyleIdx="0" presStyleCnt="4"/>
      <dgm:spPr/>
    </dgm:pt>
    <dgm:pt modelId="{5BAF90AB-DD9C-4779-9284-216FF288CCF4}" type="pres">
      <dgm:prSet presAssocID="{2FE8B139-475B-4CB9-991D-6EEF823DC967}" presName="text3" presStyleLbl="fgAcc3" presStyleIdx="0" presStyleCnt="4">
        <dgm:presLayoutVars>
          <dgm:chPref val="3"/>
        </dgm:presLayoutVars>
      </dgm:prSet>
      <dgm:spPr/>
    </dgm:pt>
    <dgm:pt modelId="{130CA223-F424-4F39-8926-CD0F2E15BBB4}" type="pres">
      <dgm:prSet presAssocID="{2FE8B139-475B-4CB9-991D-6EEF823DC967}" presName="hierChild4" presStyleCnt="0"/>
      <dgm:spPr/>
    </dgm:pt>
    <dgm:pt modelId="{767CD7CD-93AD-4DB6-9402-3176AE0A5135}" type="pres">
      <dgm:prSet presAssocID="{BCAE8593-0F4D-44A9-A6DC-436A5595B855}" presName="Name23" presStyleLbl="parChTrans1D4" presStyleIdx="0" presStyleCnt="3"/>
      <dgm:spPr/>
    </dgm:pt>
    <dgm:pt modelId="{B02F8140-DE44-472C-8BEC-C51F8E21FA56}" type="pres">
      <dgm:prSet presAssocID="{E26B5B6F-4635-4D50-B810-D76364C03C7D}" presName="hierRoot4" presStyleCnt="0"/>
      <dgm:spPr/>
    </dgm:pt>
    <dgm:pt modelId="{BDB9EA31-F022-4606-9284-FF5DBFF74566}" type="pres">
      <dgm:prSet presAssocID="{E26B5B6F-4635-4D50-B810-D76364C03C7D}" presName="composite4" presStyleCnt="0"/>
      <dgm:spPr/>
    </dgm:pt>
    <dgm:pt modelId="{B0B7E0C6-7043-4FC0-A6F3-264AC5CBA8D9}" type="pres">
      <dgm:prSet presAssocID="{E26B5B6F-4635-4D50-B810-D76364C03C7D}" presName="background4" presStyleLbl="node4" presStyleIdx="0" presStyleCnt="3"/>
      <dgm:spPr/>
    </dgm:pt>
    <dgm:pt modelId="{10CF826D-1C81-4968-8057-CB0D3512F22E}" type="pres">
      <dgm:prSet presAssocID="{E26B5B6F-4635-4D50-B810-D76364C03C7D}" presName="text4" presStyleLbl="fgAcc4" presStyleIdx="0" presStyleCnt="3">
        <dgm:presLayoutVars>
          <dgm:chPref val="3"/>
        </dgm:presLayoutVars>
      </dgm:prSet>
      <dgm:spPr/>
    </dgm:pt>
    <dgm:pt modelId="{2F52C2BD-7C0E-4212-B7CC-7D02C32D3938}" type="pres">
      <dgm:prSet presAssocID="{E26B5B6F-4635-4D50-B810-D76364C03C7D}" presName="hierChild5" presStyleCnt="0"/>
      <dgm:spPr/>
    </dgm:pt>
    <dgm:pt modelId="{9C56A820-6B90-4063-9FDC-ACB25B165141}" type="pres">
      <dgm:prSet presAssocID="{6E17813C-7266-4DA3-8EA4-82240F0ED3A6}" presName="Name17" presStyleLbl="parChTrans1D3" presStyleIdx="1" presStyleCnt="4"/>
      <dgm:spPr/>
    </dgm:pt>
    <dgm:pt modelId="{00E213EF-5496-41E6-B81A-D4B16983B9BD}" type="pres">
      <dgm:prSet presAssocID="{81EE21BB-14BC-4A00-A8C3-BBA2E16BAB4C}" presName="hierRoot3" presStyleCnt="0"/>
      <dgm:spPr/>
    </dgm:pt>
    <dgm:pt modelId="{A5988401-87CA-4F88-BF3E-8DC15DFE109D}" type="pres">
      <dgm:prSet presAssocID="{81EE21BB-14BC-4A00-A8C3-BBA2E16BAB4C}" presName="composite3" presStyleCnt="0"/>
      <dgm:spPr/>
    </dgm:pt>
    <dgm:pt modelId="{041E2AA6-AB20-4CFE-ABAA-A58FA40A3BE4}" type="pres">
      <dgm:prSet presAssocID="{81EE21BB-14BC-4A00-A8C3-BBA2E16BAB4C}" presName="background3" presStyleLbl="node3" presStyleIdx="1" presStyleCnt="4"/>
      <dgm:spPr/>
    </dgm:pt>
    <dgm:pt modelId="{EEB6A0D2-A03C-4E0B-9CCD-47C91A4CB198}" type="pres">
      <dgm:prSet presAssocID="{81EE21BB-14BC-4A00-A8C3-BBA2E16BAB4C}" presName="text3" presStyleLbl="fgAcc3" presStyleIdx="1" presStyleCnt="4">
        <dgm:presLayoutVars>
          <dgm:chPref val="3"/>
        </dgm:presLayoutVars>
      </dgm:prSet>
      <dgm:spPr/>
    </dgm:pt>
    <dgm:pt modelId="{8FCD85C6-1CAF-4740-A760-1D76924C45F1}" type="pres">
      <dgm:prSet presAssocID="{81EE21BB-14BC-4A00-A8C3-BBA2E16BAB4C}" presName="hierChild4" presStyleCnt="0"/>
      <dgm:spPr/>
    </dgm:pt>
    <dgm:pt modelId="{CC70D81F-FF0F-40B3-9DD2-1AB2B548F716}" type="pres">
      <dgm:prSet presAssocID="{82C844B1-3724-4AD2-91DF-09AEE6DE42C2}" presName="Name10" presStyleLbl="parChTrans1D2" presStyleIdx="1" presStyleCnt="3"/>
      <dgm:spPr/>
    </dgm:pt>
    <dgm:pt modelId="{5010A49A-E58D-4CF5-BE17-2F16A11931AD}" type="pres">
      <dgm:prSet presAssocID="{EF7A3295-9EB0-4750-902C-757323462BC5}" presName="hierRoot2" presStyleCnt="0"/>
      <dgm:spPr/>
    </dgm:pt>
    <dgm:pt modelId="{CF3C795F-B060-479F-ACDE-53E5C698278D}" type="pres">
      <dgm:prSet presAssocID="{EF7A3295-9EB0-4750-902C-757323462BC5}" presName="composite2" presStyleCnt="0"/>
      <dgm:spPr/>
    </dgm:pt>
    <dgm:pt modelId="{541CF666-3346-4155-AD06-CD8A44CCABAE}" type="pres">
      <dgm:prSet presAssocID="{EF7A3295-9EB0-4750-902C-757323462BC5}" presName="background2" presStyleLbl="node2" presStyleIdx="1" presStyleCnt="3"/>
      <dgm:spPr/>
    </dgm:pt>
    <dgm:pt modelId="{EE5264C7-DD49-419D-BCBD-1C2E5812ADC3}" type="pres">
      <dgm:prSet presAssocID="{EF7A3295-9EB0-4750-902C-757323462BC5}" presName="text2" presStyleLbl="fgAcc2" presStyleIdx="1" presStyleCnt="3">
        <dgm:presLayoutVars>
          <dgm:chPref val="3"/>
        </dgm:presLayoutVars>
      </dgm:prSet>
      <dgm:spPr/>
    </dgm:pt>
    <dgm:pt modelId="{2EDD5B1C-F306-4E11-9447-5A0D203B7C43}" type="pres">
      <dgm:prSet presAssocID="{EF7A3295-9EB0-4750-902C-757323462BC5}" presName="hierChild3" presStyleCnt="0"/>
      <dgm:spPr/>
    </dgm:pt>
    <dgm:pt modelId="{35716DC4-8F5A-43DF-AB61-6E968E8A4F86}" type="pres">
      <dgm:prSet presAssocID="{87BC2B83-9C03-4DB1-B185-054C83B7E64F}" presName="Name17" presStyleLbl="parChTrans1D3" presStyleIdx="2" presStyleCnt="4"/>
      <dgm:spPr/>
    </dgm:pt>
    <dgm:pt modelId="{134677EA-AC7F-428B-9233-9B0FAA488671}" type="pres">
      <dgm:prSet presAssocID="{B81DB4AB-AE3E-4784-96E3-F62F262F32C6}" presName="hierRoot3" presStyleCnt="0"/>
      <dgm:spPr/>
    </dgm:pt>
    <dgm:pt modelId="{64F049FD-33E9-4703-96BE-5C0100F4581B}" type="pres">
      <dgm:prSet presAssocID="{B81DB4AB-AE3E-4784-96E3-F62F262F32C6}" presName="composite3" presStyleCnt="0"/>
      <dgm:spPr/>
    </dgm:pt>
    <dgm:pt modelId="{E7F65C4F-306A-4394-B528-B6D79006A472}" type="pres">
      <dgm:prSet presAssocID="{B81DB4AB-AE3E-4784-96E3-F62F262F32C6}" presName="background3" presStyleLbl="node3" presStyleIdx="2" presStyleCnt="4"/>
      <dgm:spPr/>
    </dgm:pt>
    <dgm:pt modelId="{6CAA278B-F0D2-4CE4-B5AF-0271D0349E8B}" type="pres">
      <dgm:prSet presAssocID="{B81DB4AB-AE3E-4784-96E3-F62F262F32C6}" presName="text3" presStyleLbl="fgAcc3" presStyleIdx="2" presStyleCnt="4">
        <dgm:presLayoutVars>
          <dgm:chPref val="3"/>
        </dgm:presLayoutVars>
      </dgm:prSet>
      <dgm:spPr/>
    </dgm:pt>
    <dgm:pt modelId="{1F7616E0-50C0-4D8B-890A-4D069353AB6F}" type="pres">
      <dgm:prSet presAssocID="{B81DB4AB-AE3E-4784-96E3-F62F262F32C6}" presName="hierChild4" presStyleCnt="0"/>
      <dgm:spPr/>
    </dgm:pt>
    <dgm:pt modelId="{8256F89C-72F3-4ABF-A390-F2CB32BFCAFC}" type="pres">
      <dgm:prSet presAssocID="{E9733D8B-2930-4D3D-8E01-37F8C4AD5811}" presName="Name23" presStyleLbl="parChTrans1D4" presStyleIdx="1" presStyleCnt="3"/>
      <dgm:spPr/>
    </dgm:pt>
    <dgm:pt modelId="{51A62159-07BC-492F-B5E3-55AFBA77C9A1}" type="pres">
      <dgm:prSet presAssocID="{EE907F7F-892E-47DC-8489-30F60DE2AA0E}" presName="hierRoot4" presStyleCnt="0"/>
      <dgm:spPr/>
    </dgm:pt>
    <dgm:pt modelId="{7073967A-39FE-46D5-9974-17E4B5A02546}" type="pres">
      <dgm:prSet presAssocID="{EE907F7F-892E-47DC-8489-30F60DE2AA0E}" presName="composite4" presStyleCnt="0"/>
      <dgm:spPr/>
    </dgm:pt>
    <dgm:pt modelId="{F1474F9C-F707-4C1C-92F3-633B9A26673B}" type="pres">
      <dgm:prSet presAssocID="{EE907F7F-892E-47DC-8489-30F60DE2AA0E}" presName="background4" presStyleLbl="node4" presStyleIdx="1" presStyleCnt="3"/>
      <dgm:spPr/>
    </dgm:pt>
    <dgm:pt modelId="{B76C4962-73DF-49C4-A40F-089ABDDD9FCD}" type="pres">
      <dgm:prSet presAssocID="{EE907F7F-892E-47DC-8489-30F60DE2AA0E}" presName="text4" presStyleLbl="fgAcc4" presStyleIdx="1" presStyleCnt="3">
        <dgm:presLayoutVars>
          <dgm:chPref val="3"/>
        </dgm:presLayoutVars>
      </dgm:prSet>
      <dgm:spPr/>
    </dgm:pt>
    <dgm:pt modelId="{6FF23739-B8FB-43BF-8F77-D1166CA1AAA3}" type="pres">
      <dgm:prSet presAssocID="{EE907F7F-892E-47DC-8489-30F60DE2AA0E}" presName="hierChild5" presStyleCnt="0"/>
      <dgm:spPr/>
    </dgm:pt>
    <dgm:pt modelId="{341EBB5D-ED5A-479B-B85A-F5F69BAD0894}" type="pres">
      <dgm:prSet presAssocID="{38FCD36E-C1B9-46DE-A62B-7B098C9E137A}" presName="Name10" presStyleLbl="parChTrans1D2" presStyleIdx="2" presStyleCnt="3"/>
      <dgm:spPr/>
    </dgm:pt>
    <dgm:pt modelId="{4E0BA172-663A-4E59-A3F3-22E4DCDBE8FF}" type="pres">
      <dgm:prSet presAssocID="{3508A827-23EB-4F18-A48A-C8FA6B8F62FB}" presName="hierRoot2" presStyleCnt="0"/>
      <dgm:spPr/>
    </dgm:pt>
    <dgm:pt modelId="{FB06C6C9-5979-482A-A90C-A0899D0FD205}" type="pres">
      <dgm:prSet presAssocID="{3508A827-23EB-4F18-A48A-C8FA6B8F62FB}" presName="composite2" presStyleCnt="0"/>
      <dgm:spPr/>
    </dgm:pt>
    <dgm:pt modelId="{D87EE8E1-827E-4330-BB66-14435A87D92B}" type="pres">
      <dgm:prSet presAssocID="{3508A827-23EB-4F18-A48A-C8FA6B8F62FB}" presName="background2" presStyleLbl="node2" presStyleIdx="2" presStyleCnt="3"/>
      <dgm:spPr/>
    </dgm:pt>
    <dgm:pt modelId="{0F324207-23CE-4A3B-9256-E5CDD3044395}" type="pres">
      <dgm:prSet presAssocID="{3508A827-23EB-4F18-A48A-C8FA6B8F62FB}" presName="text2" presStyleLbl="fgAcc2" presStyleIdx="2" presStyleCnt="3">
        <dgm:presLayoutVars>
          <dgm:chPref val="3"/>
        </dgm:presLayoutVars>
      </dgm:prSet>
      <dgm:spPr/>
    </dgm:pt>
    <dgm:pt modelId="{0CFD358A-9F47-4F1F-85BA-717E58A1757E}" type="pres">
      <dgm:prSet presAssocID="{3508A827-23EB-4F18-A48A-C8FA6B8F62FB}" presName="hierChild3" presStyleCnt="0"/>
      <dgm:spPr/>
    </dgm:pt>
    <dgm:pt modelId="{00D93441-8C20-4FC0-8EFF-FFD1E7687E94}" type="pres">
      <dgm:prSet presAssocID="{1E1D5E5F-E864-456F-A1BA-87CF2EE2D47D}" presName="Name17" presStyleLbl="parChTrans1D3" presStyleIdx="3" presStyleCnt="4"/>
      <dgm:spPr/>
    </dgm:pt>
    <dgm:pt modelId="{D16A76B0-8C25-44AB-8BFA-2FDB6FFAD259}" type="pres">
      <dgm:prSet presAssocID="{10E3BAB1-86AD-42A8-9AEB-6F962D424673}" presName="hierRoot3" presStyleCnt="0"/>
      <dgm:spPr/>
    </dgm:pt>
    <dgm:pt modelId="{0B4BF110-C0B5-4750-8A45-31D9D1C526DD}" type="pres">
      <dgm:prSet presAssocID="{10E3BAB1-86AD-42A8-9AEB-6F962D424673}" presName="composite3" presStyleCnt="0"/>
      <dgm:spPr/>
    </dgm:pt>
    <dgm:pt modelId="{EEE852B1-9663-419B-AE67-898DE74BE452}" type="pres">
      <dgm:prSet presAssocID="{10E3BAB1-86AD-42A8-9AEB-6F962D424673}" presName="background3" presStyleLbl="node3" presStyleIdx="3" presStyleCnt="4"/>
      <dgm:spPr/>
    </dgm:pt>
    <dgm:pt modelId="{8E3247B3-EEAA-4DF1-9FF9-8B7859F15F59}" type="pres">
      <dgm:prSet presAssocID="{10E3BAB1-86AD-42A8-9AEB-6F962D424673}" presName="text3" presStyleLbl="fgAcc3" presStyleIdx="3" presStyleCnt="4">
        <dgm:presLayoutVars>
          <dgm:chPref val="3"/>
        </dgm:presLayoutVars>
      </dgm:prSet>
      <dgm:spPr/>
    </dgm:pt>
    <dgm:pt modelId="{42FF6B16-B6ED-4738-979E-D9C0FAC57628}" type="pres">
      <dgm:prSet presAssocID="{10E3BAB1-86AD-42A8-9AEB-6F962D424673}" presName="hierChild4" presStyleCnt="0"/>
      <dgm:spPr/>
    </dgm:pt>
    <dgm:pt modelId="{24A7CFFA-9330-441E-81F4-F8685D707A7B}" type="pres">
      <dgm:prSet presAssocID="{E50B2DAE-AEA6-42E3-AFFE-8C765997D5AA}" presName="Name23" presStyleLbl="parChTrans1D4" presStyleIdx="2" presStyleCnt="3"/>
      <dgm:spPr/>
    </dgm:pt>
    <dgm:pt modelId="{F7D6A2C2-3186-47FA-8360-51EE272B1BAA}" type="pres">
      <dgm:prSet presAssocID="{11420DBC-2ACD-4100-B5D5-7BDC19CBE1CF}" presName="hierRoot4" presStyleCnt="0"/>
      <dgm:spPr/>
    </dgm:pt>
    <dgm:pt modelId="{73926B9E-9775-420F-BFC2-95FB3A384906}" type="pres">
      <dgm:prSet presAssocID="{11420DBC-2ACD-4100-B5D5-7BDC19CBE1CF}" presName="composite4" presStyleCnt="0"/>
      <dgm:spPr/>
    </dgm:pt>
    <dgm:pt modelId="{2CE0FD58-FFC0-4D14-851F-FBE6A62C43AF}" type="pres">
      <dgm:prSet presAssocID="{11420DBC-2ACD-4100-B5D5-7BDC19CBE1CF}" presName="background4" presStyleLbl="node4" presStyleIdx="2" presStyleCnt="3"/>
      <dgm:spPr/>
    </dgm:pt>
    <dgm:pt modelId="{2561BCEB-C208-420B-8C22-A18B6C46D574}" type="pres">
      <dgm:prSet presAssocID="{11420DBC-2ACD-4100-B5D5-7BDC19CBE1CF}" presName="text4" presStyleLbl="fgAcc4" presStyleIdx="2" presStyleCnt="3">
        <dgm:presLayoutVars>
          <dgm:chPref val="3"/>
        </dgm:presLayoutVars>
      </dgm:prSet>
      <dgm:spPr/>
    </dgm:pt>
    <dgm:pt modelId="{19F82A90-6691-4F43-AE5B-7D7FD231170A}" type="pres">
      <dgm:prSet presAssocID="{11420DBC-2ACD-4100-B5D5-7BDC19CBE1CF}" presName="hierChild5" presStyleCnt="0"/>
      <dgm:spPr/>
    </dgm:pt>
  </dgm:ptLst>
  <dgm:cxnLst>
    <dgm:cxn modelId="{88B1EF07-95A5-417F-B2E2-F5D3186B4DAA}" type="presOf" srcId="{10E3BAB1-86AD-42A8-9AEB-6F962D424673}" destId="{8E3247B3-EEAA-4DF1-9FF9-8B7859F15F59}" srcOrd="0" destOrd="0" presId="urn:microsoft.com/office/officeart/2005/8/layout/hierarchy1"/>
    <dgm:cxn modelId="{09A80E08-A458-4067-B8B7-CF64F89BA8F7}" type="presOf" srcId="{2FE8B139-475B-4CB9-991D-6EEF823DC967}" destId="{5BAF90AB-DD9C-4779-9284-216FF288CCF4}" srcOrd="0" destOrd="0" presId="urn:microsoft.com/office/officeart/2005/8/layout/hierarchy1"/>
    <dgm:cxn modelId="{C9DCF812-873E-44C9-AAE5-281C694143AC}" srcId="{3961B482-18F3-42B4-B3C3-181D2480DEA9}" destId="{EF7A3295-9EB0-4750-902C-757323462BC5}" srcOrd="1" destOrd="0" parTransId="{82C844B1-3724-4AD2-91DF-09AEE6DE42C2}" sibTransId="{DD5F45A0-0B7B-4D6B-88DE-EC0D35C69645}"/>
    <dgm:cxn modelId="{FA65EF25-BF6E-4920-8250-71EC17A1E69F}" type="presOf" srcId="{BCAE8593-0F4D-44A9-A6DC-436A5595B855}" destId="{767CD7CD-93AD-4DB6-9402-3176AE0A5135}" srcOrd="0" destOrd="0" presId="urn:microsoft.com/office/officeart/2005/8/layout/hierarchy1"/>
    <dgm:cxn modelId="{CF790D35-72BC-4966-8236-268BBB5CF530}" type="presOf" srcId="{E26B5B6F-4635-4D50-B810-D76364C03C7D}" destId="{10CF826D-1C81-4968-8057-CB0D3512F22E}" srcOrd="0" destOrd="0" presId="urn:microsoft.com/office/officeart/2005/8/layout/hierarchy1"/>
    <dgm:cxn modelId="{63F1593D-4382-49E2-9D79-A6042F5D8653}" type="presOf" srcId="{BFCCB662-82C8-47BE-A4E2-4ADE2D003E72}" destId="{DBB41F20-8307-46C4-A107-2F261F1AE6C1}" srcOrd="0" destOrd="0" presId="urn:microsoft.com/office/officeart/2005/8/layout/hierarchy1"/>
    <dgm:cxn modelId="{82A9113F-A90D-4681-B163-77AEFB022595}" type="presOf" srcId="{81EE21BB-14BC-4A00-A8C3-BBA2E16BAB4C}" destId="{EEB6A0D2-A03C-4E0B-9CCD-47C91A4CB198}" srcOrd="0" destOrd="0" presId="urn:microsoft.com/office/officeart/2005/8/layout/hierarchy1"/>
    <dgm:cxn modelId="{73FE4342-AB25-468A-B357-A963B625E09C}" type="presOf" srcId="{3508A827-23EB-4F18-A48A-C8FA6B8F62FB}" destId="{0F324207-23CE-4A3B-9256-E5CDD3044395}" srcOrd="0" destOrd="0" presId="urn:microsoft.com/office/officeart/2005/8/layout/hierarchy1"/>
    <dgm:cxn modelId="{5357C347-96CF-4F8A-820D-DBA69AA85592}" type="presOf" srcId="{29DCA449-D589-424E-BD90-DA614AF0B392}" destId="{243D30E3-8697-42AC-9CD0-1003E10B83A2}" srcOrd="0" destOrd="0" presId="urn:microsoft.com/office/officeart/2005/8/layout/hierarchy1"/>
    <dgm:cxn modelId="{E49EFD49-6FC6-44EE-AACF-D18897E323B1}" srcId="{EF7A3295-9EB0-4750-902C-757323462BC5}" destId="{B81DB4AB-AE3E-4784-96E3-F62F262F32C6}" srcOrd="0" destOrd="0" parTransId="{87BC2B83-9C03-4DB1-B185-054C83B7E64F}" sibTransId="{911BCD13-6380-4A11-A05C-0525D834A206}"/>
    <dgm:cxn modelId="{EB940B6F-BD1F-4F8A-8980-682403E37C7B}" type="presOf" srcId="{1E1D5E5F-E864-456F-A1BA-87CF2EE2D47D}" destId="{00D93441-8C20-4FC0-8EFF-FFD1E7687E94}" srcOrd="0" destOrd="0" presId="urn:microsoft.com/office/officeart/2005/8/layout/hierarchy1"/>
    <dgm:cxn modelId="{84085173-2AA8-4812-8DC7-1E4C32220D8F}" type="presOf" srcId="{38FCD36E-C1B9-46DE-A62B-7B098C9E137A}" destId="{341EBB5D-ED5A-479B-B85A-F5F69BAD0894}" srcOrd="0" destOrd="0" presId="urn:microsoft.com/office/officeart/2005/8/layout/hierarchy1"/>
    <dgm:cxn modelId="{5C340757-0E2D-455B-8210-2AC27CFE26BD}" srcId="{BFCCB662-82C8-47BE-A4E2-4ADE2D003E72}" destId="{2FE8B139-475B-4CB9-991D-6EEF823DC967}" srcOrd="0" destOrd="0" parTransId="{29DCA449-D589-424E-BD90-DA614AF0B392}" sibTransId="{0E52ABFC-98D9-4981-99D1-524F2B95420E}"/>
    <dgm:cxn modelId="{D1D46B7A-68F9-4C3B-AACA-CFCD76794663}" type="presOf" srcId="{EF7A3295-9EB0-4750-902C-757323462BC5}" destId="{EE5264C7-DD49-419D-BCBD-1C2E5812ADC3}" srcOrd="0" destOrd="0" presId="urn:microsoft.com/office/officeart/2005/8/layout/hierarchy1"/>
    <dgm:cxn modelId="{CB41B283-2E32-45B1-B39B-720C04BD7D3D}" type="presOf" srcId="{11420DBC-2ACD-4100-B5D5-7BDC19CBE1CF}" destId="{2561BCEB-C208-420B-8C22-A18B6C46D574}" srcOrd="0" destOrd="0" presId="urn:microsoft.com/office/officeart/2005/8/layout/hierarchy1"/>
    <dgm:cxn modelId="{811CAF88-745E-457F-81C6-C2297FF4DE76}" srcId="{2FE8B139-475B-4CB9-991D-6EEF823DC967}" destId="{E26B5B6F-4635-4D50-B810-D76364C03C7D}" srcOrd="0" destOrd="0" parTransId="{BCAE8593-0F4D-44A9-A6DC-436A5595B855}" sibTransId="{B415AC3C-0C7E-4340-A5D4-7A5261A60DD3}"/>
    <dgm:cxn modelId="{3F192791-CC39-4F07-921D-DACB72384BAF}" type="presOf" srcId="{23A5D5A0-8537-4AAC-B815-43D1999E9D84}" destId="{855A1B9C-7710-4688-AEF0-A46EAD75B53C}" srcOrd="0" destOrd="0" presId="urn:microsoft.com/office/officeart/2005/8/layout/hierarchy1"/>
    <dgm:cxn modelId="{191FC892-34FD-4B7F-80C7-8F1DE6439C6A}" srcId="{3961B482-18F3-42B4-B3C3-181D2480DEA9}" destId="{3508A827-23EB-4F18-A48A-C8FA6B8F62FB}" srcOrd="2" destOrd="0" parTransId="{38FCD36E-C1B9-46DE-A62B-7B098C9E137A}" sibTransId="{0335DCA7-F791-4F4E-9DE5-1825702298D7}"/>
    <dgm:cxn modelId="{09983296-BBF4-4CB6-B910-D9615C433461}" srcId="{B81DB4AB-AE3E-4784-96E3-F62F262F32C6}" destId="{EE907F7F-892E-47DC-8489-30F60DE2AA0E}" srcOrd="0" destOrd="0" parTransId="{E9733D8B-2930-4D3D-8E01-37F8C4AD5811}" sibTransId="{BC61287A-016E-4B62-82CE-E90D7CE594B6}"/>
    <dgm:cxn modelId="{6A2C8997-26A3-41A1-BD56-4571AE573E8C}" srcId="{BFCCB662-82C8-47BE-A4E2-4ADE2D003E72}" destId="{81EE21BB-14BC-4A00-A8C3-BBA2E16BAB4C}" srcOrd="1" destOrd="0" parTransId="{6E17813C-7266-4DA3-8EA4-82240F0ED3A6}" sibTransId="{369DA7AE-1B7D-49CB-9763-CFE7F6248C9C}"/>
    <dgm:cxn modelId="{D5B2B89A-A2B0-4939-A9B2-B627A6A9133E}" type="presOf" srcId="{82C844B1-3724-4AD2-91DF-09AEE6DE42C2}" destId="{CC70D81F-FF0F-40B3-9DD2-1AB2B548F716}" srcOrd="0" destOrd="0" presId="urn:microsoft.com/office/officeart/2005/8/layout/hierarchy1"/>
    <dgm:cxn modelId="{E71708A6-01D9-4346-B346-2DB59C40B494}" type="presOf" srcId="{6E17813C-7266-4DA3-8EA4-82240F0ED3A6}" destId="{9C56A820-6B90-4063-9FDC-ACB25B165141}" srcOrd="0" destOrd="0" presId="urn:microsoft.com/office/officeart/2005/8/layout/hierarchy1"/>
    <dgm:cxn modelId="{C93BFBA6-A222-4A87-917C-938DF70AA16D}" srcId="{47B97E16-2910-4C5D-9F4F-9BD0625745A6}" destId="{3961B482-18F3-42B4-B3C3-181D2480DEA9}" srcOrd="0" destOrd="0" parTransId="{12718B55-0300-45CC-9FFC-A4E1D0FFCEFF}" sibTransId="{164CE98D-B487-49E3-A951-CB931BAB1441}"/>
    <dgm:cxn modelId="{70C141AE-0954-4419-8A76-0AD09B46D816}" type="presOf" srcId="{47B97E16-2910-4C5D-9F4F-9BD0625745A6}" destId="{E29E0FF7-49EB-4334-AB5F-F5460532A6C2}" srcOrd="0" destOrd="0" presId="urn:microsoft.com/office/officeart/2005/8/layout/hierarchy1"/>
    <dgm:cxn modelId="{1D55FFB4-486D-477F-930D-453D197E3E9E}" srcId="{10E3BAB1-86AD-42A8-9AEB-6F962D424673}" destId="{11420DBC-2ACD-4100-B5D5-7BDC19CBE1CF}" srcOrd="0" destOrd="0" parTransId="{E50B2DAE-AEA6-42E3-AFFE-8C765997D5AA}" sibTransId="{F92A19BC-C40D-4C68-913E-A41AE9E7E073}"/>
    <dgm:cxn modelId="{49729DBF-6CB1-4DB0-A78D-B4162B3FBC06}" type="presOf" srcId="{E50B2DAE-AEA6-42E3-AFFE-8C765997D5AA}" destId="{24A7CFFA-9330-441E-81F4-F8685D707A7B}" srcOrd="0" destOrd="0" presId="urn:microsoft.com/office/officeart/2005/8/layout/hierarchy1"/>
    <dgm:cxn modelId="{16ABC9C9-81BC-4566-AC32-AFEC10FDB2A8}" type="presOf" srcId="{E9733D8B-2930-4D3D-8E01-37F8C4AD5811}" destId="{8256F89C-72F3-4ABF-A390-F2CB32BFCAFC}" srcOrd="0" destOrd="0" presId="urn:microsoft.com/office/officeart/2005/8/layout/hierarchy1"/>
    <dgm:cxn modelId="{7894AFD2-1DCA-4152-A4EE-8867B005C17C}" type="presOf" srcId="{B81DB4AB-AE3E-4784-96E3-F62F262F32C6}" destId="{6CAA278B-F0D2-4CE4-B5AF-0271D0349E8B}" srcOrd="0" destOrd="0" presId="urn:microsoft.com/office/officeart/2005/8/layout/hierarchy1"/>
    <dgm:cxn modelId="{FF86FBDC-7869-4AB0-B418-BE36EA0F4890}" srcId="{3508A827-23EB-4F18-A48A-C8FA6B8F62FB}" destId="{10E3BAB1-86AD-42A8-9AEB-6F962D424673}" srcOrd="0" destOrd="0" parTransId="{1E1D5E5F-E864-456F-A1BA-87CF2EE2D47D}" sibTransId="{40275F4C-33BD-4EA0-82CB-4219B3FA5131}"/>
    <dgm:cxn modelId="{9D68A5EF-FD81-42E3-8B2F-8537405EBF5B}" type="presOf" srcId="{3961B482-18F3-42B4-B3C3-181D2480DEA9}" destId="{37711174-0991-4116-9EFA-DC729DA683A8}" srcOrd="0" destOrd="0" presId="urn:microsoft.com/office/officeart/2005/8/layout/hierarchy1"/>
    <dgm:cxn modelId="{6D16B1F7-962B-40FA-8E4D-C01928DA9013}" type="presOf" srcId="{EE907F7F-892E-47DC-8489-30F60DE2AA0E}" destId="{B76C4962-73DF-49C4-A40F-089ABDDD9FCD}" srcOrd="0" destOrd="0" presId="urn:microsoft.com/office/officeart/2005/8/layout/hierarchy1"/>
    <dgm:cxn modelId="{3D9C21F9-A03D-4B80-94AB-6C7E192793B2}" type="presOf" srcId="{87BC2B83-9C03-4DB1-B185-054C83B7E64F}" destId="{35716DC4-8F5A-43DF-AB61-6E968E8A4F86}" srcOrd="0" destOrd="0" presId="urn:microsoft.com/office/officeart/2005/8/layout/hierarchy1"/>
    <dgm:cxn modelId="{3AEBD7FD-C81F-4B65-A352-993F8B6090AF}" srcId="{3961B482-18F3-42B4-B3C3-181D2480DEA9}" destId="{BFCCB662-82C8-47BE-A4E2-4ADE2D003E72}" srcOrd="0" destOrd="0" parTransId="{23A5D5A0-8537-4AAC-B815-43D1999E9D84}" sibTransId="{F19F98A1-7D9A-4BC5-AF28-96DC95016801}"/>
    <dgm:cxn modelId="{83211B59-B122-41BC-91CA-9B3320A82BD9}" type="presParOf" srcId="{E29E0FF7-49EB-4334-AB5F-F5460532A6C2}" destId="{00B27652-59E0-41AE-B79E-03842D34B02F}" srcOrd="0" destOrd="0" presId="urn:microsoft.com/office/officeart/2005/8/layout/hierarchy1"/>
    <dgm:cxn modelId="{90C8918B-7A0B-4FF2-AD48-AFC1585BB52E}" type="presParOf" srcId="{00B27652-59E0-41AE-B79E-03842D34B02F}" destId="{CECD1FDE-E5A2-4318-BE6B-852CD8C1BADC}" srcOrd="0" destOrd="0" presId="urn:microsoft.com/office/officeart/2005/8/layout/hierarchy1"/>
    <dgm:cxn modelId="{218632CB-4372-4D3D-9BB6-BDED7CA7A823}" type="presParOf" srcId="{CECD1FDE-E5A2-4318-BE6B-852CD8C1BADC}" destId="{68FF5FD1-E7B1-4CC5-8581-8DE2B7359FBB}" srcOrd="0" destOrd="0" presId="urn:microsoft.com/office/officeart/2005/8/layout/hierarchy1"/>
    <dgm:cxn modelId="{E307AAF3-3790-4EB6-8DFE-AC5CA248D1EA}" type="presParOf" srcId="{CECD1FDE-E5A2-4318-BE6B-852CD8C1BADC}" destId="{37711174-0991-4116-9EFA-DC729DA683A8}" srcOrd="1" destOrd="0" presId="urn:microsoft.com/office/officeart/2005/8/layout/hierarchy1"/>
    <dgm:cxn modelId="{C497F610-7DC3-413D-941B-55E224421A47}" type="presParOf" srcId="{00B27652-59E0-41AE-B79E-03842D34B02F}" destId="{6BE9F12F-C850-4F20-B087-DC3FB6106F95}" srcOrd="1" destOrd="0" presId="urn:microsoft.com/office/officeart/2005/8/layout/hierarchy1"/>
    <dgm:cxn modelId="{AD7CCFFD-64DC-409E-8B74-3D7FFADD6565}" type="presParOf" srcId="{6BE9F12F-C850-4F20-B087-DC3FB6106F95}" destId="{855A1B9C-7710-4688-AEF0-A46EAD75B53C}" srcOrd="0" destOrd="0" presId="urn:microsoft.com/office/officeart/2005/8/layout/hierarchy1"/>
    <dgm:cxn modelId="{89754C90-082C-4439-AE87-2D060500710F}" type="presParOf" srcId="{6BE9F12F-C850-4F20-B087-DC3FB6106F95}" destId="{876C841C-8063-42EC-84EB-F528E94CAFE1}" srcOrd="1" destOrd="0" presId="urn:microsoft.com/office/officeart/2005/8/layout/hierarchy1"/>
    <dgm:cxn modelId="{B7EFFDBB-13C9-45A8-A605-EB0C25B22684}" type="presParOf" srcId="{876C841C-8063-42EC-84EB-F528E94CAFE1}" destId="{5E7397CD-98F2-4C3C-BC83-AFD50BEEA2C2}" srcOrd="0" destOrd="0" presId="urn:microsoft.com/office/officeart/2005/8/layout/hierarchy1"/>
    <dgm:cxn modelId="{8959696B-0320-4CA6-9B67-E67083381A90}" type="presParOf" srcId="{5E7397CD-98F2-4C3C-BC83-AFD50BEEA2C2}" destId="{3A2A1FD4-37DD-483C-9980-30B99620FAC5}" srcOrd="0" destOrd="0" presId="urn:microsoft.com/office/officeart/2005/8/layout/hierarchy1"/>
    <dgm:cxn modelId="{ADBCBEC9-37B6-4F86-BA21-6303019EB786}" type="presParOf" srcId="{5E7397CD-98F2-4C3C-BC83-AFD50BEEA2C2}" destId="{DBB41F20-8307-46C4-A107-2F261F1AE6C1}" srcOrd="1" destOrd="0" presId="urn:microsoft.com/office/officeart/2005/8/layout/hierarchy1"/>
    <dgm:cxn modelId="{C5221713-0525-403C-AB45-5CE5087767E2}" type="presParOf" srcId="{876C841C-8063-42EC-84EB-F528E94CAFE1}" destId="{36E289AF-3E6A-4E90-A2D0-A1C6E50D78F8}" srcOrd="1" destOrd="0" presId="urn:microsoft.com/office/officeart/2005/8/layout/hierarchy1"/>
    <dgm:cxn modelId="{8FE30484-ECE9-48AC-95DF-C6BB91886DC6}" type="presParOf" srcId="{36E289AF-3E6A-4E90-A2D0-A1C6E50D78F8}" destId="{243D30E3-8697-42AC-9CD0-1003E10B83A2}" srcOrd="0" destOrd="0" presId="urn:microsoft.com/office/officeart/2005/8/layout/hierarchy1"/>
    <dgm:cxn modelId="{0170C728-92D3-4D88-9E65-C19C31CEE1EE}" type="presParOf" srcId="{36E289AF-3E6A-4E90-A2D0-A1C6E50D78F8}" destId="{0FFFAB0E-D90B-418A-A9EB-BDFAF2DF8447}" srcOrd="1" destOrd="0" presId="urn:microsoft.com/office/officeart/2005/8/layout/hierarchy1"/>
    <dgm:cxn modelId="{D4FA4D56-4233-46F4-B6C1-F736965A9B9F}" type="presParOf" srcId="{0FFFAB0E-D90B-418A-A9EB-BDFAF2DF8447}" destId="{76629C0B-2FB4-44AD-9A62-2F5FABBE7D08}" srcOrd="0" destOrd="0" presId="urn:microsoft.com/office/officeart/2005/8/layout/hierarchy1"/>
    <dgm:cxn modelId="{D813CA60-6AE1-444F-A771-4218817412DA}" type="presParOf" srcId="{76629C0B-2FB4-44AD-9A62-2F5FABBE7D08}" destId="{67DCAF16-3046-4848-8334-296CBD7475C4}" srcOrd="0" destOrd="0" presId="urn:microsoft.com/office/officeart/2005/8/layout/hierarchy1"/>
    <dgm:cxn modelId="{F57BDCEC-3E5C-4232-8CB8-E2A58B961E37}" type="presParOf" srcId="{76629C0B-2FB4-44AD-9A62-2F5FABBE7D08}" destId="{5BAF90AB-DD9C-4779-9284-216FF288CCF4}" srcOrd="1" destOrd="0" presId="urn:microsoft.com/office/officeart/2005/8/layout/hierarchy1"/>
    <dgm:cxn modelId="{22CA1BB0-00B4-47C2-8E9E-A703D7F47400}" type="presParOf" srcId="{0FFFAB0E-D90B-418A-A9EB-BDFAF2DF8447}" destId="{130CA223-F424-4F39-8926-CD0F2E15BBB4}" srcOrd="1" destOrd="0" presId="urn:microsoft.com/office/officeart/2005/8/layout/hierarchy1"/>
    <dgm:cxn modelId="{C05157FB-1FF6-4D46-8071-DC10E99EA023}" type="presParOf" srcId="{130CA223-F424-4F39-8926-CD0F2E15BBB4}" destId="{767CD7CD-93AD-4DB6-9402-3176AE0A5135}" srcOrd="0" destOrd="0" presId="urn:microsoft.com/office/officeart/2005/8/layout/hierarchy1"/>
    <dgm:cxn modelId="{62472691-2C85-4C8E-A3B2-FF16C56EC37A}" type="presParOf" srcId="{130CA223-F424-4F39-8926-CD0F2E15BBB4}" destId="{B02F8140-DE44-472C-8BEC-C51F8E21FA56}" srcOrd="1" destOrd="0" presId="urn:microsoft.com/office/officeart/2005/8/layout/hierarchy1"/>
    <dgm:cxn modelId="{7FF7B449-B467-417D-9173-1DEF0E844F60}" type="presParOf" srcId="{B02F8140-DE44-472C-8BEC-C51F8E21FA56}" destId="{BDB9EA31-F022-4606-9284-FF5DBFF74566}" srcOrd="0" destOrd="0" presId="urn:microsoft.com/office/officeart/2005/8/layout/hierarchy1"/>
    <dgm:cxn modelId="{5047E583-8EC3-4371-BAD5-E017B725E8DE}" type="presParOf" srcId="{BDB9EA31-F022-4606-9284-FF5DBFF74566}" destId="{B0B7E0C6-7043-4FC0-A6F3-264AC5CBA8D9}" srcOrd="0" destOrd="0" presId="urn:microsoft.com/office/officeart/2005/8/layout/hierarchy1"/>
    <dgm:cxn modelId="{4511EFB4-4C11-40F4-8871-D39523A1EDF5}" type="presParOf" srcId="{BDB9EA31-F022-4606-9284-FF5DBFF74566}" destId="{10CF826D-1C81-4968-8057-CB0D3512F22E}" srcOrd="1" destOrd="0" presId="urn:microsoft.com/office/officeart/2005/8/layout/hierarchy1"/>
    <dgm:cxn modelId="{0B84ED60-AF33-48A4-BB22-190811B165B8}" type="presParOf" srcId="{B02F8140-DE44-472C-8BEC-C51F8E21FA56}" destId="{2F52C2BD-7C0E-4212-B7CC-7D02C32D3938}" srcOrd="1" destOrd="0" presId="urn:microsoft.com/office/officeart/2005/8/layout/hierarchy1"/>
    <dgm:cxn modelId="{2CFE1A68-2B67-4886-A942-4079444B5283}" type="presParOf" srcId="{36E289AF-3E6A-4E90-A2D0-A1C6E50D78F8}" destId="{9C56A820-6B90-4063-9FDC-ACB25B165141}" srcOrd="2" destOrd="0" presId="urn:microsoft.com/office/officeart/2005/8/layout/hierarchy1"/>
    <dgm:cxn modelId="{44808058-B71F-4E5F-A155-44CF0F27B651}" type="presParOf" srcId="{36E289AF-3E6A-4E90-A2D0-A1C6E50D78F8}" destId="{00E213EF-5496-41E6-B81A-D4B16983B9BD}" srcOrd="3" destOrd="0" presId="urn:microsoft.com/office/officeart/2005/8/layout/hierarchy1"/>
    <dgm:cxn modelId="{DA8B2907-766F-410A-8509-7D44D8D2997D}" type="presParOf" srcId="{00E213EF-5496-41E6-B81A-D4B16983B9BD}" destId="{A5988401-87CA-4F88-BF3E-8DC15DFE109D}" srcOrd="0" destOrd="0" presId="urn:microsoft.com/office/officeart/2005/8/layout/hierarchy1"/>
    <dgm:cxn modelId="{8F394577-EFCC-45E0-8880-43574DB44A41}" type="presParOf" srcId="{A5988401-87CA-4F88-BF3E-8DC15DFE109D}" destId="{041E2AA6-AB20-4CFE-ABAA-A58FA40A3BE4}" srcOrd="0" destOrd="0" presId="urn:microsoft.com/office/officeart/2005/8/layout/hierarchy1"/>
    <dgm:cxn modelId="{0E229996-E6AF-45A3-A8F9-41D24A4D3D4F}" type="presParOf" srcId="{A5988401-87CA-4F88-BF3E-8DC15DFE109D}" destId="{EEB6A0D2-A03C-4E0B-9CCD-47C91A4CB198}" srcOrd="1" destOrd="0" presId="urn:microsoft.com/office/officeart/2005/8/layout/hierarchy1"/>
    <dgm:cxn modelId="{64AEFBC3-85A1-4EDE-8FC2-9AD05C9810D1}" type="presParOf" srcId="{00E213EF-5496-41E6-B81A-D4B16983B9BD}" destId="{8FCD85C6-1CAF-4740-A760-1D76924C45F1}" srcOrd="1" destOrd="0" presId="urn:microsoft.com/office/officeart/2005/8/layout/hierarchy1"/>
    <dgm:cxn modelId="{826CF299-BCFC-4AB8-B6AC-FA236C9C9030}" type="presParOf" srcId="{6BE9F12F-C850-4F20-B087-DC3FB6106F95}" destId="{CC70D81F-FF0F-40B3-9DD2-1AB2B548F716}" srcOrd="2" destOrd="0" presId="urn:microsoft.com/office/officeart/2005/8/layout/hierarchy1"/>
    <dgm:cxn modelId="{A87E389E-7AF1-41D3-8706-87302BBD22D5}" type="presParOf" srcId="{6BE9F12F-C850-4F20-B087-DC3FB6106F95}" destId="{5010A49A-E58D-4CF5-BE17-2F16A11931AD}" srcOrd="3" destOrd="0" presId="urn:microsoft.com/office/officeart/2005/8/layout/hierarchy1"/>
    <dgm:cxn modelId="{E62DB569-5C06-4937-814C-CE780973692B}" type="presParOf" srcId="{5010A49A-E58D-4CF5-BE17-2F16A11931AD}" destId="{CF3C795F-B060-479F-ACDE-53E5C698278D}" srcOrd="0" destOrd="0" presId="urn:microsoft.com/office/officeart/2005/8/layout/hierarchy1"/>
    <dgm:cxn modelId="{8991F6D1-3E23-40BE-ADF8-CD4D9361E2BF}" type="presParOf" srcId="{CF3C795F-B060-479F-ACDE-53E5C698278D}" destId="{541CF666-3346-4155-AD06-CD8A44CCABAE}" srcOrd="0" destOrd="0" presId="urn:microsoft.com/office/officeart/2005/8/layout/hierarchy1"/>
    <dgm:cxn modelId="{22042668-51BC-4439-A96F-72A1A0CC8B30}" type="presParOf" srcId="{CF3C795F-B060-479F-ACDE-53E5C698278D}" destId="{EE5264C7-DD49-419D-BCBD-1C2E5812ADC3}" srcOrd="1" destOrd="0" presId="urn:microsoft.com/office/officeart/2005/8/layout/hierarchy1"/>
    <dgm:cxn modelId="{57A48248-48BF-4842-B3F1-F3EBDB9E95B9}" type="presParOf" srcId="{5010A49A-E58D-4CF5-BE17-2F16A11931AD}" destId="{2EDD5B1C-F306-4E11-9447-5A0D203B7C43}" srcOrd="1" destOrd="0" presId="urn:microsoft.com/office/officeart/2005/8/layout/hierarchy1"/>
    <dgm:cxn modelId="{D0FABE64-743D-4669-ACE4-657E2D4B34EE}" type="presParOf" srcId="{2EDD5B1C-F306-4E11-9447-5A0D203B7C43}" destId="{35716DC4-8F5A-43DF-AB61-6E968E8A4F86}" srcOrd="0" destOrd="0" presId="urn:microsoft.com/office/officeart/2005/8/layout/hierarchy1"/>
    <dgm:cxn modelId="{6F40570B-9351-449F-AED7-0E46A1F1C014}" type="presParOf" srcId="{2EDD5B1C-F306-4E11-9447-5A0D203B7C43}" destId="{134677EA-AC7F-428B-9233-9B0FAA488671}" srcOrd="1" destOrd="0" presId="urn:microsoft.com/office/officeart/2005/8/layout/hierarchy1"/>
    <dgm:cxn modelId="{6B49FAD3-9F4C-44FD-9E57-4834F57D14E4}" type="presParOf" srcId="{134677EA-AC7F-428B-9233-9B0FAA488671}" destId="{64F049FD-33E9-4703-96BE-5C0100F4581B}" srcOrd="0" destOrd="0" presId="urn:microsoft.com/office/officeart/2005/8/layout/hierarchy1"/>
    <dgm:cxn modelId="{E0D79C96-2EE0-42F3-A2BD-78AE73C14E82}" type="presParOf" srcId="{64F049FD-33E9-4703-96BE-5C0100F4581B}" destId="{E7F65C4F-306A-4394-B528-B6D79006A472}" srcOrd="0" destOrd="0" presId="urn:microsoft.com/office/officeart/2005/8/layout/hierarchy1"/>
    <dgm:cxn modelId="{6939A893-13F5-4195-A591-09E6A20A2A55}" type="presParOf" srcId="{64F049FD-33E9-4703-96BE-5C0100F4581B}" destId="{6CAA278B-F0D2-4CE4-B5AF-0271D0349E8B}" srcOrd="1" destOrd="0" presId="urn:microsoft.com/office/officeart/2005/8/layout/hierarchy1"/>
    <dgm:cxn modelId="{F66935E7-3499-43FF-9A45-85B1976BA7EA}" type="presParOf" srcId="{134677EA-AC7F-428B-9233-9B0FAA488671}" destId="{1F7616E0-50C0-4D8B-890A-4D069353AB6F}" srcOrd="1" destOrd="0" presId="urn:microsoft.com/office/officeart/2005/8/layout/hierarchy1"/>
    <dgm:cxn modelId="{F5640F2B-C59E-4E9D-90FA-C78CC314A265}" type="presParOf" srcId="{1F7616E0-50C0-4D8B-890A-4D069353AB6F}" destId="{8256F89C-72F3-4ABF-A390-F2CB32BFCAFC}" srcOrd="0" destOrd="0" presId="urn:microsoft.com/office/officeart/2005/8/layout/hierarchy1"/>
    <dgm:cxn modelId="{04D082A0-B632-438C-823D-65FE3A62F262}" type="presParOf" srcId="{1F7616E0-50C0-4D8B-890A-4D069353AB6F}" destId="{51A62159-07BC-492F-B5E3-55AFBA77C9A1}" srcOrd="1" destOrd="0" presId="urn:microsoft.com/office/officeart/2005/8/layout/hierarchy1"/>
    <dgm:cxn modelId="{FC03AB90-C7F2-4A26-94B3-A3A7A153E93A}" type="presParOf" srcId="{51A62159-07BC-492F-B5E3-55AFBA77C9A1}" destId="{7073967A-39FE-46D5-9974-17E4B5A02546}" srcOrd="0" destOrd="0" presId="urn:microsoft.com/office/officeart/2005/8/layout/hierarchy1"/>
    <dgm:cxn modelId="{3F43D5B9-F762-4B4A-AA60-A79E92E46E2E}" type="presParOf" srcId="{7073967A-39FE-46D5-9974-17E4B5A02546}" destId="{F1474F9C-F707-4C1C-92F3-633B9A26673B}" srcOrd="0" destOrd="0" presId="urn:microsoft.com/office/officeart/2005/8/layout/hierarchy1"/>
    <dgm:cxn modelId="{06482552-654E-44C5-BBA0-751D2E43DF3E}" type="presParOf" srcId="{7073967A-39FE-46D5-9974-17E4B5A02546}" destId="{B76C4962-73DF-49C4-A40F-089ABDDD9FCD}" srcOrd="1" destOrd="0" presId="urn:microsoft.com/office/officeart/2005/8/layout/hierarchy1"/>
    <dgm:cxn modelId="{729D8CD7-9DBB-400F-AB57-0B7C51610D5A}" type="presParOf" srcId="{51A62159-07BC-492F-B5E3-55AFBA77C9A1}" destId="{6FF23739-B8FB-43BF-8F77-D1166CA1AAA3}" srcOrd="1" destOrd="0" presId="urn:microsoft.com/office/officeart/2005/8/layout/hierarchy1"/>
    <dgm:cxn modelId="{FE5E55FC-4D38-4903-AAD4-194F3A236A99}" type="presParOf" srcId="{6BE9F12F-C850-4F20-B087-DC3FB6106F95}" destId="{341EBB5D-ED5A-479B-B85A-F5F69BAD0894}" srcOrd="4" destOrd="0" presId="urn:microsoft.com/office/officeart/2005/8/layout/hierarchy1"/>
    <dgm:cxn modelId="{DF0B0E9B-7440-408A-9346-157033D76A15}" type="presParOf" srcId="{6BE9F12F-C850-4F20-B087-DC3FB6106F95}" destId="{4E0BA172-663A-4E59-A3F3-22E4DCDBE8FF}" srcOrd="5" destOrd="0" presId="urn:microsoft.com/office/officeart/2005/8/layout/hierarchy1"/>
    <dgm:cxn modelId="{089697E1-D6A7-40B7-8DCD-E25A2DD9C669}" type="presParOf" srcId="{4E0BA172-663A-4E59-A3F3-22E4DCDBE8FF}" destId="{FB06C6C9-5979-482A-A90C-A0899D0FD205}" srcOrd="0" destOrd="0" presId="urn:microsoft.com/office/officeart/2005/8/layout/hierarchy1"/>
    <dgm:cxn modelId="{AE2DBA15-C5ED-43C3-90AE-1A75A6B44717}" type="presParOf" srcId="{FB06C6C9-5979-482A-A90C-A0899D0FD205}" destId="{D87EE8E1-827E-4330-BB66-14435A87D92B}" srcOrd="0" destOrd="0" presId="urn:microsoft.com/office/officeart/2005/8/layout/hierarchy1"/>
    <dgm:cxn modelId="{251B2856-EEE7-4DCE-A192-1DE5705CC71C}" type="presParOf" srcId="{FB06C6C9-5979-482A-A90C-A0899D0FD205}" destId="{0F324207-23CE-4A3B-9256-E5CDD3044395}" srcOrd="1" destOrd="0" presId="urn:microsoft.com/office/officeart/2005/8/layout/hierarchy1"/>
    <dgm:cxn modelId="{9B290409-2F02-49BE-B11D-DCED04DB069F}" type="presParOf" srcId="{4E0BA172-663A-4E59-A3F3-22E4DCDBE8FF}" destId="{0CFD358A-9F47-4F1F-85BA-717E58A1757E}" srcOrd="1" destOrd="0" presId="urn:microsoft.com/office/officeart/2005/8/layout/hierarchy1"/>
    <dgm:cxn modelId="{C3F34B40-A417-45C3-B906-E0A6C6E7479B}" type="presParOf" srcId="{0CFD358A-9F47-4F1F-85BA-717E58A1757E}" destId="{00D93441-8C20-4FC0-8EFF-FFD1E7687E94}" srcOrd="0" destOrd="0" presId="urn:microsoft.com/office/officeart/2005/8/layout/hierarchy1"/>
    <dgm:cxn modelId="{C0FB8DF8-CDBB-4073-87AD-25CEE4E08AE5}" type="presParOf" srcId="{0CFD358A-9F47-4F1F-85BA-717E58A1757E}" destId="{D16A76B0-8C25-44AB-8BFA-2FDB6FFAD259}" srcOrd="1" destOrd="0" presId="urn:microsoft.com/office/officeart/2005/8/layout/hierarchy1"/>
    <dgm:cxn modelId="{1A5070DA-8DD9-4885-92EB-CD5321BC769B}" type="presParOf" srcId="{D16A76B0-8C25-44AB-8BFA-2FDB6FFAD259}" destId="{0B4BF110-C0B5-4750-8A45-31D9D1C526DD}" srcOrd="0" destOrd="0" presId="urn:microsoft.com/office/officeart/2005/8/layout/hierarchy1"/>
    <dgm:cxn modelId="{17D7C58D-60D2-4249-ABBF-9BEE9F68BF05}" type="presParOf" srcId="{0B4BF110-C0B5-4750-8A45-31D9D1C526DD}" destId="{EEE852B1-9663-419B-AE67-898DE74BE452}" srcOrd="0" destOrd="0" presId="urn:microsoft.com/office/officeart/2005/8/layout/hierarchy1"/>
    <dgm:cxn modelId="{22983F00-B309-4880-8C5D-B5FF158DED58}" type="presParOf" srcId="{0B4BF110-C0B5-4750-8A45-31D9D1C526DD}" destId="{8E3247B3-EEAA-4DF1-9FF9-8B7859F15F59}" srcOrd="1" destOrd="0" presId="urn:microsoft.com/office/officeart/2005/8/layout/hierarchy1"/>
    <dgm:cxn modelId="{888FE090-5936-4E9C-A7EC-98CFCA08955A}" type="presParOf" srcId="{D16A76B0-8C25-44AB-8BFA-2FDB6FFAD259}" destId="{42FF6B16-B6ED-4738-979E-D9C0FAC57628}" srcOrd="1" destOrd="0" presId="urn:microsoft.com/office/officeart/2005/8/layout/hierarchy1"/>
    <dgm:cxn modelId="{4F7C0C1B-0737-42EA-9757-59E6453336BA}" type="presParOf" srcId="{42FF6B16-B6ED-4738-979E-D9C0FAC57628}" destId="{24A7CFFA-9330-441E-81F4-F8685D707A7B}" srcOrd="0" destOrd="0" presId="urn:microsoft.com/office/officeart/2005/8/layout/hierarchy1"/>
    <dgm:cxn modelId="{EA84E7C0-5754-46F8-9620-5D8BCB2DCF1F}" type="presParOf" srcId="{42FF6B16-B6ED-4738-979E-D9C0FAC57628}" destId="{F7D6A2C2-3186-47FA-8360-51EE272B1BAA}" srcOrd="1" destOrd="0" presId="urn:microsoft.com/office/officeart/2005/8/layout/hierarchy1"/>
    <dgm:cxn modelId="{E686FC93-2E39-4F80-B41A-8A8F1F1A0CB5}" type="presParOf" srcId="{F7D6A2C2-3186-47FA-8360-51EE272B1BAA}" destId="{73926B9E-9775-420F-BFC2-95FB3A384906}" srcOrd="0" destOrd="0" presId="urn:microsoft.com/office/officeart/2005/8/layout/hierarchy1"/>
    <dgm:cxn modelId="{DE7406DA-471D-4BCE-8F73-E2E7540CF712}" type="presParOf" srcId="{73926B9E-9775-420F-BFC2-95FB3A384906}" destId="{2CE0FD58-FFC0-4D14-851F-FBE6A62C43AF}" srcOrd="0" destOrd="0" presId="urn:microsoft.com/office/officeart/2005/8/layout/hierarchy1"/>
    <dgm:cxn modelId="{ABE5DBD1-4B38-4801-B282-B4D205896C5C}" type="presParOf" srcId="{73926B9E-9775-420F-BFC2-95FB3A384906}" destId="{2561BCEB-C208-420B-8C22-A18B6C46D574}" srcOrd="1" destOrd="0" presId="urn:microsoft.com/office/officeart/2005/8/layout/hierarchy1"/>
    <dgm:cxn modelId="{A3DE7CE9-2A3A-484E-9E32-51DA36BB79CD}" type="presParOf" srcId="{F7D6A2C2-3186-47FA-8360-51EE272B1BAA}" destId="{19F82A90-6691-4F43-AE5B-7D7FD23117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EBB5D-ED5A-479B-B85A-F5F69BAD0894}">
      <dsp:nvSpPr>
        <dsp:cNvPr id="0" name=""/>
        <dsp:cNvSpPr/>
      </dsp:nvSpPr>
      <dsp:spPr>
        <a:xfrm>
          <a:off x="6189724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2873F-429D-4B5A-9A8D-728ED2569AD9}">
      <dsp:nvSpPr>
        <dsp:cNvPr id="0" name=""/>
        <dsp:cNvSpPr/>
      </dsp:nvSpPr>
      <dsp:spPr>
        <a:xfrm>
          <a:off x="5164607" y="2619731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6A820-6B90-4063-9FDC-ACB25B165141}">
      <dsp:nvSpPr>
        <dsp:cNvPr id="0" name=""/>
        <dsp:cNvSpPr/>
      </dsp:nvSpPr>
      <dsp:spPr>
        <a:xfrm>
          <a:off x="5118887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D30E3-8697-42AC-9CD0-1003E10B83A2}">
      <dsp:nvSpPr>
        <dsp:cNvPr id="0" name=""/>
        <dsp:cNvSpPr/>
      </dsp:nvSpPr>
      <dsp:spPr>
        <a:xfrm>
          <a:off x="3114373" y="2619731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A1B9C-7710-4688-AEF0-A46EAD75B53C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F5FD1-E7B1-4CC5-8581-8DE2B7359FBB}">
      <dsp:nvSpPr>
        <dsp:cNvPr id="0" name=""/>
        <dsp:cNvSpPr/>
      </dsp:nvSpPr>
      <dsp:spPr>
        <a:xfrm>
          <a:off x="5350992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11174-0991-4116-9EFA-DC729DA683A8}">
      <dsp:nvSpPr>
        <dsp:cNvPr id="0" name=""/>
        <dsp:cNvSpPr/>
      </dsp:nvSpPr>
      <dsp:spPr>
        <a:xfrm>
          <a:off x="5537377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 err="1"/>
            <a:t>שודדא</a:t>
          </a:r>
          <a:r>
            <a:rPr lang="he-IL" sz="1600" kern="1200" dirty="0"/>
            <a:t> </a:t>
          </a:r>
          <a:r>
            <a:rPr lang="he-IL" sz="1600" kern="1200" dirty="0" err="1"/>
            <a:t>דדייני</a:t>
          </a:r>
          <a:endParaRPr lang="he-IL" sz="1600" kern="1200" dirty="0"/>
        </a:p>
      </dsp:txBody>
      <dsp:txXfrm>
        <a:off x="5568575" y="209752"/>
        <a:ext cx="1615068" cy="1002793"/>
      </dsp:txXfrm>
    </dsp:sp>
    <dsp:sp modelId="{3A2A1FD4-37DD-483C-9980-30B99620FAC5}">
      <dsp:nvSpPr>
        <dsp:cNvPr id="0" name=""/>
        <dsp:cNvSpPr/>
      </dsp:nvSpPr>
      <dsp:spPr>
        <a:xfrm>
          <a:off x="4325875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41F20-8307-46C4-A107-2F261F1AE6C1}">
      <dsp:nvSpPr>
        <dsp:cNvPr id="0" name=""/>
        <dsp:cNvSpPr/>
      </dsp:nvSpPr>
      <dsp:spPr>
        <a:xfrm>
          <a:off x="4512260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דרך להיפתר מן הממון</a:t>
          </a:r>
        </a:p>
      </dsp:txBody>
      <dsp:txXfrm>
        <a:off x="4543458" y="1762804"/>
        <a:ext cx="1615068" cy="1002793"/>
      </dsp:txXfrm>
    </dsp:sp>
    <dsp:sp modelId="{67DCAF16-3046-4848-8334-296CBD7475C4}">
      <dsp:nvSpPr>
        <dsp:cNvPr id="0" name=""/>
        <dsp:cNvSpPr/>
      </dsp:nvSpPr>
      <dsp:spPr>
        <a:xfrm>
          <a:off x="2275641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F90AB-DD9C-4779-9284-216FF288CCF4}">
      <dsp:nvSpPr>
        <dsp:cNvPr id="0" name=""/>
        <dsp:cNvSpPr/>
      </dsp:nvSpPr>
      <dsp:spPr>
        <a:xfrm>
          <a:off x="2462026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שוחד של הדיינים</a:t>
          </a:r>
          <a:br>
            <a:rPr lang="en-US" sz="1600" kern="1200" dirty="0"/>
          </a:br>
          <a:r>
            <a:rPr lang="he-IL" sz="1600" kern="1200" dirty="0"/>
            <a:t>-ירושלמי</a:t>
          </a:r>
        </a:p>
      </dsp:txBody>
      <dsp:txXfrm>
        <a:off x="2493224" y="3315857"/>
        <a:ext cx="1615068" cy="1002793"/>
      </dsp:txXfrm>
    </dsp:sp>
    <dsp:sp modelId="{041E2AA6-AB20-4CFE-ABAA-A58FA40A3BE4}">
      <dsp:nvSpPr>
        <dsp:cNvPr id="0" name=""/>
        <dsp:cNvSpPr/>
      </dsp:nvSpPr>
      <dsp:spPr>
        <a:xfrm>
          <a:off x="4325875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6A0D2-A03C-4E0B-9CCD-47C91A4CB198}">
      <dsp:nvSpPr>
        <dsp:cNvPr id="0" name=""/>
        <dsp:cNvSpPr/>
      </dsp:nvSpPr>
      <dsp:spPr>
        <a:xfrm>
          <a:off x="4512260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מי שהדיינים אוהבים יותר, או מעריכים יותר</a:t>
          </a:r>
          <a:br>
            <a:rPr lang="en-US" sz="1600" kern="1200" dirty="0"/>
          </a:br>
          <a:r>
            <a:rPr lang="he-IL" sz="1600" kern="1200" dirty="0"/>
            <a:t>-רמב"ן</a:t>
          </a:r>
        </a:p>
      </dsp:txBody>
      <dsp:txXfrm>
        <a:off x="4543458" y="3315857"/>
        <a:ext cx="1615068" cy="1002793"/>
      </dsp:txXfrm>
    </dsp:sp>
    <dsp:sp modelId="{0213BBC7-4FF1-4EBB-9150-9E0D85AF9911}">
      <dsp:nvSpPr>
        <dsp:cNvPr id="0" name=""/>
        <dsp:cNvSpPr/>
      </dsp:nvSpPr>
      <dsp:spPr>
        <a:xfrm>
          <a:off x="6376109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9653E-DCE4-4C43-B20E-ABC2339A1E5F}">
      <dsp:nvSpPr>
        <dsp:cNvPr id="0" name=""/>
        <dsp:cNvSpPr/>
      </dsp:nvSpPr>
      <dsp:spPr>
        <a:xfrm>
          <a:off x="6562494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מי שהדיינים רוצים, ואם קבלו שוחד לאו דיינים הם</a:t>
          </a:r>
        </a:p>
      </dsp:txBody>
      <dsp:txXfrm>
        <a:off x="6593692" y="3315857"/>
        <a:ext cx="1615068" cy="1002793"/>
      </dsp:txXfrm>
    </dsp:sp>
    <dsp:sp modelId="{D87EE8E1-827E-4330-BB66-14435A87D92B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24207-23CE-4A3B-9256-E5CDD3044395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Circumstantial evidence</a:t>
          </a:r>
          <a:endParaRPr lang="he-IL" sz="1600" kern="1200" dirty="0"/>
        </a:p>
      </dsp:txBody>
      <dsp:txXfrm>
        <a:off x="6593692" y="1762804"/>
        <a:ext cx="1615068" cy="100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7CFFA-9330-441E-81F4-F8685D707A7B}">
      <dsp:nvSpPr>
        <dsp:cNvPr id="0" name=""/>
        <dsp:cNvSpPr/>
      </dsp:nvSpPr>
      <dsp:spPr>
        <a:xfrm>
          <a:off x="8288714" y="4306344"/>
          <a:ext cx="91440" cy="503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3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93441-8C20-4FC0-8EFF-FFD1E7687E94}">
      <dsp:nvSpPr>
        <dsp:cNvPr id="0" name=""/>
        <dsp:cNvSpPr/>
      </dsp:nvSpPr>
      <dsp:spPr>
        <a:xfrm>
          <a:off x="8288714" y="2704090"/>
          <a:ext cx="91440" cy="503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3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EBB5D-ED5A-479B-B85A-F5F69BAD0894}">
      <dsp:nvSpPr>
        <dsp:cNvPr id="0" name=""/>
        <dsp:cNvSpPr/>
      </dsp:nvSpPr>
      <dsp:spPr>
        <a:xfrm>
          <a:off x="5690451" y="1101837"/>
          <a:ext cx="2643982" cy="503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996"/>
              </a:lnTo>
              <a:lnTo>
                <a:pt x="2643982" y="342996"/>
              </a:lnTo>
              <a:lnTo>
                <a:pt x="2643982" y="5033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6F89C-72F3-4ABF-A390-F2CB32BFCAFC}">
      <dsp:nvSpPr>
        <dsp:cNvPr id="0" name=""/>
        <dsp:cNvSpPr/>
      </dsp:nvSpPr>
      <dsp:spPr>
        <a:xfrm>
          <a:off x="6173528" y="4306344"/>
          <a:ext cx="91440" cy="503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3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16DC4-8F5A-43DF-AB61-6E968E8A4F86}">
      <dsp:nvSpPr>
        <dsp:cNvPr id="0" name=""/>
        <dsp:cNvSpPr/>
      </dsp:nvSpPr>
      <dsp:spPr>
        <a:xfrm>
          <a:off x="6173528" y="2704090"/>
          <a:ext cx="91440" cy="503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3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0D81F-FF0F-40B3-9DD2-1AB2B548F716}">
      <dsp:nvSpPr>
        <dsp:cNvPr id="0" name=""/>
        <dsp:cNvSpPr/>
      </dsp:nvSpPr>
      <dsp:spPr>
        <a:xfrm>
          <a:off x="5690451" y="1101837"/>
          <a:ext cx="528796" cy="503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996"/>
              </a:lnTo>
              <a:lnTo>
                <a:pt x="528796" y="342996"/>
              </a:lnTo>
              <a:lnTo>
                <a:pt x="528796" y="5033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6A820-6B90-4063-9FDC-ACB25B165141}">
      <dsp:nvSpPr>
        <dsp:cNvPr id="0" name=""/>
        <dsp:cNvSpPr/>
      </dsp:nvSpPr>
      <dsp:spPr>
        <a:xfrm>
          <a:off x="3046468" y="2704090"/>
          <a:ext cx="1057593" cy="503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996"/>
              </a:lnTo>
              <a:lnTo>
                <a:pt x="1057593" y="342996"/>
              </a:lnTo>
              <a:lnTo>
                <a:pt x="1057593" y="5033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CD7CD-93AD-4DB6-9402-3176AE0A5135}">
      <dsp:nvSpPr>
        <dsp:cNvPr id="0" name=""/>
        <dsp:cNvSpPr/>
      </dsp:nvSpPr>
      <dsp:spPr>
        <a:xfrm>
          <a:off x="1943155" y="4306344"/>
          <a:ext cx="91440" cy="503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3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D30E3-8697-42AC-9CD0-1003E10B83A2}">
      <dsp:nvSpPr>
        <dsp:cNvPr id="0" name=""/>
        <dsp:cNvSpPr/>
      </dsp:nvSpPr>
      <dsp:spPr>
        <a:xfrm>
          <a:off x="1988875" y="2704090"/>
          <a:ext cx="1057593" cy="503318"/>
        </a:xfrm>
        <a:custGeom>
          <a:avLst/>
          <a:gdLst/>
          <a:ahLst/>
          <a:cxnLst/>
          <a:rect l="0" t="0" r="0" b="0"/>
          <a:pathLst>
            <a:path>
              <a:moveTo>
                <a:pt x="1057593" y="0"/>
              </a:moveTo>
              <a:lnTo>
                <a:pt x="1057593" y="342996"/>
              </a:lnTo>
              <a:lnTo>
                <a:pt x="0" y="342996"/>
              </a:lnTo>
              <a:lnTo>
                <a:pt x="0" y="5033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A1B9C-7710-4688-AEF0-A46EAD75B53C}">
      <dsp:nvSpPr>
        <dsp:cNvPr id="0" name=""/>
        <dsp:cNvSpPr/>
      </dsp:nvSpPr>
      <dsp:spPr>
        <a:xfrm>
          <a:off x="3046468" y="1101837"/>
          <a:ext cx="2643982" cy="503318"/>
        </a:xfrm>
        <a:custGeom>
          <a:avLst/>
          <a:gdLst/>
          <a:ahLst/>
          <a:cxnLst/>
          <a:rect l="0" t="0" r="0" b="0"/>
          <a:pathLst>
            <a:path>
              <a:moveTo>
                <a:pt x="2643982" y="0"/>
              </a:moveTo>
              <a:lnTo>
                <a:pt x="2643982" y="342996"/>
              </a:lnTo>
              <a:lnTo>
                <a:pt x="0" y="342996"/>
              </a:lnTo>
              <a:lnTo>
                <a:pt x="0" y="5033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F5FD1-E7B1-4CC5-8581-8DE2B7359FBB}">
      <dsp:nvSpPr>
        <dsp:cNvPr id="0" name=""/>
        <dsp:cNvSpPr/>
      </dsp:nvSpPr>
      <dsp:spPr>
        <a:xfrm>
          <a:off x="4825148" y="2901"/>
          <a:ext cx="1730606" cy="10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11174-0991-4116-9EFA-DC729DA683A8}">
      <dsp:nvSpPr>
        <dsp:cNvPr id="0" name=""/>
        <dsp:cNvSpPr/>
      </dsp:nvSpPr>
      <dsp:spPr>
        <a:xfrm>
          <a:off x="5017437" y="185577"/>
          <a:ext cx="1730606" cy="109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 err="1"/>
            <a:t>שודדא</a:t>
          </a:r>
          <a:r>
            <a:rPr lang="he-IL" sz="1300" kern="1200" dirty="0"/>
            <a:t> </a:t>
          </a:r>
          <a:r>
            <a:rPr lang="he-IL" sz="1300" kern="1200" dirty="0" err="1"/>
            <a:t>דדייני</a:t>
          </a:r>
          <a:endParaRPr lang="he-IL" sz="1300" kern="1200" dirty="0"/>
        </a:p>
      </dsp:txBody>
      <dsp:txXfrm>
        <a:off x="5049624" y="217764"/>
        <a:ext cx="1666232" cy="1034561"/>
      </dsp:txXfrm>
    </dsp:sp>
    <dsp:sp modelId="{3A2A1FD4-37DD-483C-9980-30B99620FAC5}">
      <dsp:nvSpPr>
        <dsp:cNvPr id="0" name=""/>
        <dsp:cNvSpPr/>
      </dsp:nvSpPr>
      <dsp:spPr>
        <a:xfrm>
          <a:off x="2181165" y="1605155"/>
          <a:ext cx="1730606" cy="10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41F20-8307-46C4-A107-2F261F1AE6C1}">
      <dsp:nvSpPr>
        <dsp:cNvPr id="0" name=""/>
        <dsp:cNvSpPr/>
      </dsp:nvSpPr>
      <dsp:spPr>
        <a:xfrm>
          <a:off x="2373455" y="1787830"/>
          <a:ext cx="1730606" cy="109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דרך להיפתר מן הממון, וליצור המוציא כדי שאפשר להמשיך בחיים </a:t>
          </a:r>
          <a:br>
            <a:rPr lang="en-US" sz="1300" kern="1200" dirty="0"/>
          </a:br>
          <a:r>
            <a:rPr lang="en-US" sz="1300" kern="1200" dirty="0"/>
            <a:t>creates </a:t>
          </a:r>
          <a:r>
            <a:rPr lang="en-US" sz="1300" u="sng" kern="1200" dirty="0"/>
            <a:t>Possession</a:t>
          </a:r>
          <a:endParaRPr lang="he-IL" sz="1300" u="sng" kern="1200" dirty="0"/>
        </a:p>
      </dsp:txBody>
      <dsp:txXfrm>
        <a:off x="2405642" y="1820017"/>
        <a:ext cx="1666232" cy="1034561"/>
      </dsp:txXfrm>
    </dsp:sp>
    <dsp:sp modelId="{67DCAF16-3046-4848-8334-296CBD7475C4}">
      <dsp:nvSpPr>
        <dsp:cNvPr id="0" name=""/>
        <dsp:cNvSpPr/>
      </dsp:nvSpPr>
      <dsp:spPr>
        <a:xfrm>
          <a:off x="1123572" y="3207409"/>
          <a:ext cx="1730606" cy="10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F90AB-DD9C-4779-9284-216FF288CCF4}">
      <dsp:nvSpPr>
        <dsp:cNvPr id="0" name=""/>
        <dsp:cNvSpPr/>
      </dsp:nvSpPr>
      <dsp:spPr>
        <a:xfrm>
          <a:off x="1315862" y="3390084"/>
          <a:ext cx="1730606" cy="109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שוחד של הדיינים</a:t>
          </a:r>
          <a:br>
            <a:rPr lang="en-US" sz="1300" kern="1200" dirty="0"/>
          </a:br>
          <a:r>
            <a:rPr lang="he-IL" sz="1300" kern="1200" dirty="0"/>
            <a:t>-ירושלמי</a:t>
          </a:r>
        </a:p>
      </dsp:txBody>
      <dsp:txXfrm>
        <a:off x="1348049" y="3422271"/>
        <a:ext cx="1666232" cy="1034561"/>
      </dsp:txXfrm>
    </dsp:sp>
    <dsp:sp modelId="{B0B7E0C6-7043-4FC0-A6F3-264AC5CBA8D9}">
      <dsp:nvSpPr>
        <dsp:cNvPr id="0" name=""/>
        <dsp:cNvSpPr/>
      </dsp:nvSpPr>
      <dsp:spPr>
        <a:xfrm>
          <a:off x="1123572" y="4809662"/>
          <a:ext cx="1730606" cy="10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F826D-1C81-4968-8057-CB0D3512F22E}">
      <dsp:nvSpPr>
        <dsp:cNvPr id="0" name=""/>
        <dsp:cNvSpPr/>
      </dsp:nvSpPr>
      <dsp:spPr>
        <a:xfrm>
          <a:off x="1315862" y="4992337"/>
          <a:ext cx="1730606" cy="109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כל דאלים, רק שבמקום שהחזק מנצח, מי </a:t>
          </a:r>
          <a:r>
            <a:rPr lang="he-IL" sz="1300" kern="1200" dirty="0" err="1"/>
            <a:t>שב"ד</a:t>
          </a:r>
          <a:r>
            <a:rPr lang="he-IL" sz="1300" kern="1200" dirty="0"/>
            <a:t> אוהבים מנצח. </a:t>
          </a:r>
        </a:p>
      </dsp:txBody>
      <dsp:txXfrm>
        <a:off x="1348049" y="5024524"/>
        <a:ext cx="1666232" cy="1034561"/>
      </dsp:txXfrm>
    </dsp:sp>
    <dsp:sp modelId="{041E2AA6-AB20-4CFE-ABAA-A58FA40A3BE4}">
      <dsp:nvSpPr>
        <dsp:cNvPr id="0" name=""/>
        <dsp:cNvSpPr/>
      </dsp:nvSpPr>
      <dsp:spPr>
        <a:xfrm>
          <a:off x="3238758" y="3207409"/>
          <a:ext cx="1730606" cy="10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6A0D2-A03C-4E0B-9CCD-47C91A4CB198}">
      <dsp:nvSpPr>
        <dsp:cNvPr id="0" name=""/>
        <dsp:cNvSpPr/>
      </dsp:nvSpPr>
      <dsp:spPr>
        <a:xfrm>
          <a:off x="3431048" y="3390084"/>
          <a:ext cx="1730606" cy="109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מי שהדיינים אוהבים יותר, או מעריכים יותר</a:t>
          </a:r>
          <a:br>
            <a:rPr lang="en-US" sz="1300" kern="1200" dirty="0"/>
          </a:br>
          <a:r>
            <a:rPr lang="he-IL" sz="1300" kern="1200" dirty="0"/>
            <a:t>-רמב"ן</a:t>
          </a:r>
        </a:p>
      </dsp:txBody>
      <dsp:txXfrm>
        <a:off x="3463235" y="3422271"/>
        <a:ext cx="1666232" cy="1034561"/>
      </dsp:txXfrm>
    </dsp:sp>
    <dsp:sp modelId="{541CF666-3346-4155-AD06-CD8A44CCABAE}">
      <dsp:nvSpPr>
        <dsp:cNvPr id="0" name=""/>
        <dsp:cNvSpPr/>
      </dsp:nvSpPr>
      <dsp:spPr>
        <a:xfrm>
          <a:off x="5353944" y="1605155"/>
          <a:ext cx="1730606" cy="10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264C7-DD49-419D-BCBD-1C2E5812ADC3}">
      <dsp:nvSpPr>
        <dsp:cNvPr id="0" name=""/>
        <dsp:cNvSpPr/>
      </dsp:nvSpPr>
      <dsp:spPr>
        <a:xfrm>
          <a:off x="5546234" y="1787830"/>
          <a:ext cx="1730606" cy="109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Assigning </a:t>
          </a:r>
          <a:r>
            <a:rPr lang="en-US" sz="1300" u="sng" kern="1200" dirty="0"/>
            <a:t>ownership</a:t>
          </a:r>
          <a:r>
            <a:rPr lang="en-US" sz="1300" kern="1200" dirty="0"/>
            <a:t> using Judicial Discretion</a:t>
          </a:r>
          <a:endParaRPr lang="he-IL" sz="1300" kern="1200" dirty="0"/>
        </a:p>
      </dsp:txBody>
      <dsp:txXfrm>
        <a:off x="5578421" y="1820017"/>
        <a:ext cx="1666232" cy="1034561"/>
      </dsp:txXfrm>
    </dsp:sp>
    <dsp:sp modelId="{E7F65C4F-306A-4394-B528-B6D79006A472}">
      <dsp:nvSpPr>
        <dsp:cNvPr id="0" name=""/>
        <dsp:cNvSpPr/>
      </dsp:nvSpPr>
      <dsp:spPr>
        <a:xfrm>
          <a:off x="5353944" y="3207409"/>
          <a:ext cx="1730606" cy="10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A278B-F0D2-4CE4-B5AF-0271D0349E8B}">
      <dsp:nvSpPr>
        <dsp:cNvPr id="0" name=""/>
        <dsp:cNvSpPr/>
      </dsp:nvSpPr>
      <dsp:spPr>
        <a:xfrm>
          <a:off x="5546234" y="3390084"/>
          <a:ext cx="1730606" cy="109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פסק של ב"ד, כהפקר ב"ד, כדי להטיל שלום בעולם-</a:t>
          </a:r>
          <a:br>
            <a:rPr lang="en-US" sz="1300" kern="1200" dirty="0"/>
          </a:br>
          <a:r>
            <a:rPr lang="he-IL" sz="1300" kern="1200" dirty="0"/>
            <a:t>ר"ת, </a:t>
          </a:r>
          <a:r>
            <a:rPr lang="he-IL" sz="1300" kern="1200" dirty="0" err="1"/>
            <a:t>רא"ש</a:t>
          </a:r>
          <a:endParaRPr lang="he-IL" sz="1300" kern="1200" dirty="0"/>
        </a:p>
      </dsp:txBody>
      <dsp:txXfrm>
        <a:off x="5578421" y="3422271"/>
        <a:ext cx="1666232" cy="1034561"/>
      </dsp:txXfrm>
    </dsp:sp>
    <dsp:sp modelId="{F1474F9C-F707-4C1C-92F3-633B9A26673B}">
      <dsp:nvSpPr>
        <dsp:cNvPr id="0" name=""/>
        <dsp:cNvSpPr/>
      </dsp:nvSpPr>
      <dsp:spPr>
        <a:xfrm>
          <a:off x="5353944" y="4809662"/>
          <a:ext cx="1730606" cy="10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C4962-73DF-49C4-A40F-089ABDDD9FCD}">
      <dsp:nvSpPr>
        <dsp:cNvPr id="0" name=""/>
        <dsp:cNvSpPr/>
      </dsp:nvSpPr>
      <dsp:spPr>
        <a:xfrm>
          <a:off x="5546234" y="4992337"/>
          <a:ext cx="1730606" cy="109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ב"ד מומחה, בתור תפקידם לשמור על השלום. ואם קבלו שוחד לאו דיינים הם</a:t>
          </a:r>
        </a:p>
      </dsp:txBody>
      <dsp:txXfrm>
        <a:off x="5578421" y="5024524"/>
        <a:ext cx="1666232" cy="1034561"/>
      </dsp:txXfrm>
    </dsp:sp>
    <dsp:sp modelId="{D87EE8E1-827E-4330-BB66-14435A87D92B}">
      <dsp:nvSpPr>
        <dsp:cNvPr id="0" name=""/>
        <dsp:cNvSpPr/>
      </dsp:nvSpPr>
      <dsp:spPr>
        <a:xfrm>
          <a:off x="7469131" y="1605155"/>
          <a:ext cx="1730606" cy="10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24207-23CE-4A3B-9256-E5CDD3044395}">
      <dsp:nvSpPr>
        <dsp:cNvPr id="0" name=""/>
        <dsp:cNvSpPr/>
      </dsp:nvSpPr>
      <dsp:spPr>
        <a:xfrm>
          <a:off x="7661420" y="1787830"/>
          <a:ext cx="1730606" cy="109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בירור:</a:t>
          </a:r>
          <a:r>
            <a:rPr lang="en-US" sz="1300" kern="1200" dirty="0"/>
            <a:t>Figure out who it </a:t>
          </a:r>
          <a:r>
            <a:rPr lang="en-US" sz="1300" u="sng" kern="1200" dirty="0"/>
            <a:t>belongs</a:t>
          </a:r>
          <a:r>
            <a:rPr lang="en-US" sz="1300" kern="1200" dirty="0"/>
            <a:t> to</a:t>
          </a:r>
          <a:endParaRPr lang="he-IL" sz="1300" kern="1200" dirty="0"/>
        </a:p>
      </dsp:txBody>
      <dsp:txXfrm>
        <a:off x="7693607" y="1820017"/>
        <a:ext cx="1666232" cy="1034561"/>
      </dsp:txXfrm>
    </dsp:sp>
    <dsp:sp modelId="{EEE852B1-9663-419B-AE67-898DE74BE452}">
      <dsp:nvSpPr>
        <dsp:cNvPr id="0" name=""/>
        <dsp:cNvSpPr/>
      </dsp:nvSpPr>
      <dsp:spPr>
        <a:xfrm>
          <a:off x="7469131" y="3207409"/>
          <a:ext cx="1730606" cy="10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247B3-EEAA-4DF1-9FF9-8B7859F15F59}">
      <dsp:nvSpPr>
        <dsp:cNvPr id="0" name=""/>
        <dsp:cNvSpPr/>
      </dsp:nvSpPr>
      <dsp:spPr>
        <a:xfrm>
          <a:off x="7661420" y="3390084"/>
          <a:ext cx="1730606" cy="109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Speculative evidence</a:t>
          </a:r>
          <a:br>
            <a:rPr lang="en-US" sz="1300" kern="1200" dirty="0"/>
          </a:br>
          <a:r>
            <a:rPr lang="he-IL" sz="1300" kern="1200" dirty="0" err="1"/>
            <a:t>רשב"ם</a:t>
          </a:r>
          <a:endParaRPr lang="he-IL" sz="1300" kern="1200" dirty="0"/>
        </a:p>
      </dsp:txBody>
      <dsp:txXfrm>
        <a:off x="7693607" y="3422271"/>
        <a:ext cx="1666232" cy="1034561"/>
      </dsp:txXfrm>
    </dsp:sp>
    <dsp:sp modelId="{2CE0FD58-FFC0-4D14-851F-FBE6A62C43AF}">
      <dsp:nvSpPr>
        <dsp:cNvPr id="0" name=""/>
        <dsp:cNvSpPr/>
      </dsp:nvSpPr>
      <dsp:spPr>
        <a:xfrm>
          <a:off x="7469131" y="4809662"/>
          <a:ext cx="1730606" cy="109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1BCEB-C208-420B-8C22-A18B6C46D574}">
      <dsp:nvSpPr>
        <dsp:cNvPr id="0" name=""/>
        <dsp:cNvSpPr/>
      </dsp:nvSpPr>
      <dsp:spPr>
        <a:xfrm>
          <a:off x="7661420" y="4992337"/>
          <a:ext cx="1730606" cy="109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אי אפשר </a:t>
          </a:r>
          <a:r>
            <a:rPr lang="he-IL" sz="1300" kern="1200" dirty="0" err="1"/>
            <a:t>למיקם</a:t>
          </a:r>
          <a:br>
            <a:rPr lang="en-US" sz="1300" kern="1200" dirty="0"/>
          </a:br>
          <a:r>
            <a:rPr lang="en-US" sz="1300" kern="1200" dirty="0"/>
            <a:t>and in absence of real evidence, speculative evidence is admissible. </a:t>
          </a:r>
          <a:endParaRPr lang="he-IL" sz="1300" kern="1200" dirty="0"/>
        </a:p>
      </dsp:txBody>
      <dsp:txXfrm>
        <a:off x="7693607" y="5024524"/>
        <a:ext cx="1666232" cy="1034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2C1B3-8BBB-46D7-8680-850A430DF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0C1999-E0A4-46D4-8A85-5FEE6F435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1A3A3-6861-4948-89EA-4AFE67C60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D1A-3D50-43A9-BEC6-649321F43DEA}" type="datetimeFigureOut">
              <a:rPr lang="he-IL" smtClean="0"/>
              <a:t>כ'/כסלו/תשפ"ב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C2400-B02B-4A8B-A824-740841E67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78CC6-9785-4D63-9D63-34292AD4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C8C-CEB4-48C9-A860-96AB3DD1D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163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DAE75-10FF-436F-A9D0-F10962D16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694F4-AEA9-4DD5-8A96-0E9362334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B5A2E-CEC3-406F-A400-370C7C1C8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D1A-3D50-43A9-BEC6-649321F43DEA}" type="datetimeFigureOut">
              <a:rPr lang="he-IL" smtClean="0"/>
              <a:t>כ'/כסלו/תשפ"ב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5014A-250D-4970-A18D-F6A91AC5E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7FB80-BBC8-4E8C-BA67-AC930560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C8C-CEB4-48C9-A860-96AB3DD1D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459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E3B396-F017-47AA-A1F6-525C9A15D9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8600BD-A4FB-4981-B48A-7FBA0B4BC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50331-96E4-4A44-8EC7-81AF867F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D1A-3D50-43A9-BEC6-649321F43DEA}" type="datetimeFigureOut">
              <a:rPr lang="he-IL" smtClean="0"/>
              <a:t>כ'/כסלו/תשפ"ב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C10AC-83F4-4594-BB83-2DEC51E8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EC865-7065-47CC-8B03-E610F1C1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C8C-CEB4-48C9-A860-96AB3DD1D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712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059FB-6356-4DBB-8C50-928AED6A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EE216-97F6-46C6-B7DB-8F8022D57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D9BE5-0058-490C-8053-EDE78BEA0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D1A-3D50-43A9-BEC6-649321F43DEA}" type="datetimeFigureOut">
              <a:rPr lang="he-IL" smtClean="0"/>
              <a:t>כ'/כסלו/תשפ"ב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AF599-119E-48C4-95D5-33D32C116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A072D-82EF-4324-9D67-A4A25CB0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C8C-CEB4-48C9-A860-96AB3DD1D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757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B8BF-9EC1-4E72-9825-830E5E63F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39713-5A99-42AA-B994-36C9579F3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33B07-DB34-4070-ADA7-E52C7ED65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D1A-3D50-43A9-BEC6-649321F43DEA}" type="datetimeFigureOut">
              <a:rPr lang="he-IL" smtClean="0"/>
              <a:t>כ'/כסלו/תשפ"ב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FC956-63F1-4591-A154-C13567286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12616-4781-4028-8B14-9AC541E6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C8C-CEB4-48C9-A860-96AB3DD1D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201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DA2D-2263-4EEE-BD73-FFC9B8FC6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4F88F-AFC9-49A5-80CA-6805C082A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4936F-6D02-46E0-9E2C-F7C1385EB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75238-8B73-46F2-9A11-003CB48CB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D1A-3D50-43A9-BEC6-649321F43DEA}" type="datetimeFigureOut">
              <a:rPr lang="he-IL" smtClean="0"/>
              <a:t>כ'/כסלו/תשפ"ב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AB713-3E54-4499-91B7-F8D86F4B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20164-E149-480C-A7E8-42ED01E65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C8C-CEB4-48C9-A860-96AB3DD1D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48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F5291-075A-4726-A1E6-7950B31D5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F718B-015E-4A76-A6DF-D4F406DDF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3B4C2-0359-48A4-9A03-319ED5235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6C78BC-280A-4241-9919-74E63607B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F14C30-24F6-430D-B76F-1A2F215C5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0038D-B446-4B27-B968-62E020C4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D1A-3D50-43A9-BEC6-649321F43DEA}" type="datetimeFigureOut">
              <a:rPr lang="he-IL" smtClean="0"/>
              <a:t>כ'/כסלו/תשפ"ב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BDCC4-966A-49BF-A2CB-4E2476E87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9C80A2-276B-4040-918D-148CFCB44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C8C-CEB4-48C9-A860-96AB3DD1D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450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C4230-F551-472F-AE1E-0824618FF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2A8E11-ED15-4810-B2B6-30CC74C7A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D1A-3D50-43A9-BEC6-649321F43DEA}" type="datetimeFigureOut">
              <a:rPr lang="he-IL" smtClean="0"/>
              <a:t>כ'/כסלו/תשפ"ב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AB7B9-EC75-4DB8-B676-53A63F8F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AFD533-D93F-4996-9742-3ADC3901E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C8C-CEB4-48C9-A860-96AB3DD1D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481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CC53A4-EFCB-4D8D-A331-01499B67E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D1A-3D50-43A9-BEC6-649321F43DEA}" type="datetimeFigureOut">
              <a:rPr lang="he-IL" smtClean="0"/>
              <a:t>כ'/כסלו/תשפ"ב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2C8DA-35B8-4478-A48F-93874543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E9AC5-516C-4334-940F-0023D8B52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C8C-CEB4-48C9-A860-96AB3DD1D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516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FB572-09B1-4998-B732-BEA6C5C8C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ED353-095C-43A7-8806-3A7C59B14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4638-AD4F-4B6B-87E0-4BEC77B51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6007B-F309-4320-8A4A-F998B332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D1A-3D50-43A9-BEC6-649321F43DEA}" type="datetimeFigureOut">
              <a:rPr lang="he-IL" smtClean="0"/>
              <a:t>כ'/כסלו/תשפ"ב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59663-3F30-48C1-9329-712BCFC30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FDC50-23B3-47DD-B5D6-8FB61A22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C8C-CEB4-48C9-A860-96AB3DD1D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874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417E-DD76-4751-AA38-51DADC848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7B21AA-7A51-4277-BE58-068CEA93AA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57241-6522-450B-B8D8-878A82B18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067F0-596B-4DB6-B972-9E5D4FC32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D1A-3D50-43A9-BEC6-649321F43DEA}" type="datetimeFigureOut">
              <a:rPr lang="he-IL" smtClean="0"/>
              <a:t>כ'/כסלו/תשפ"ב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05BE4-AC29-418D-8C84-1D7CB8B6E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BD618-4026-49F4-AC5A-D16F3A15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C8C-CEB4-48C9-A860-96AB3DD1D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092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F8BD28-7DCC-43CC-B97A-F41B2466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E2B50-3445-4815-9487-CA24A4ED4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5C533-25B0-4394-A6D4-A7F1C93AC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4FD1A-3D50-43A9-BEC6-649321F43DEA}" type="datetimeFigureOut">
              <a:rPr lang="he-IL" smtClean="0"/>
              <a:t>כ'/כסלו/תשפ"ב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A5DEA-2E23-4BEA-826E-8668B38FD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8FC57-EBBA-48F2-8932-20F648789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9EC8C-CEB4-48C9-A860-96AB3DD1D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646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6DB5-5FAF-4D3E-A154-A43B58A166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err="1"/>
              <a:t>שודא</a:t>
            </a:r>
            <a:r>
              <a:rPr lang="he-IL" dirty="0"/>
              <a:t> </a:t>
            </a:r>
            <a:r>
              <a:rPr lang="he-IL" dirty="0" err="1"/>
              <a:t>דדייני</a:t>
            </a:r>
            <a:endParaRPr lang="he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AE43E-8638-40E9-9629-B421FE15E3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1183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15B9-3206-426E-AD42-04733FF8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999C9A-6386-439F-AA81-5B2B4CE12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2198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0945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692F3-E1D5-4CF5-9A2C-9C813A640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52F7B-F45B-4B4E-95BE-50CDDA1A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שו"ת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הרא"ש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קז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סימן ו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וכן יש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בגמרא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בפ' הכותב (פ"ה:): ההוא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נכסי לטוביה, אתו תרי טוביה. וכן יש (שם /כתובות/ צד) שני שטרות היוצאים ביום אחד,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שמואל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ופרש"י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שיעשה הדיין לפי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אומד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דעתו; [היינו כשאין הדין יכול להתברר בראיות ובעדים]. ו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ר"ת ור"ח יפו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כח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הדיין לעשות בדין זה כל מה שירצה לעשות, בלא טעם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אומד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הדעת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והכי נמי איתא בירושלמי: לאיזה שירצו ב"ד =בית דין=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מחליטין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לו,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ובלבד שיהיה בית דין מומחה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והיינו טעמא,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דכיון שבא הדין לפני הדיין והוא אינו יכול לברר הדבר, אינו רשאי למשוך ידו מן הדין ויריבו הבעלי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דינין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זה עם זה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וכתיב: אמת ומשפט שלום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', כי על ידי המשפט יש שלום בעולם, ולכך נתנו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כח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לדיין לשפוט ולעשות מה שירצה אף בלא טעם וראיה,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כדי לתת שלום בעולם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8929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70C8C-1930-4047-9C7D-6F3CECEA2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CE4D7-66C8-46A7-AD05-DDD6A61C7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dirty="0">
                <a:solidFill>
                  <a:srgbClr val="000000"/>
                </a:solidFill>
                <a:latin typeface="Arial" panose="020B0604020202020204" pitchFamily="34" charset="0"/>
              </a:rPr>
              <a:t>שו"ת </a:t>
            </a:r>
            <a:r>
              <a:rPr lang="he-IL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הרא"ש</a:t>
            </a:r>
            <a:r>
              <a:rPr lang="he-IL" sz="2200" dirty="0">
                <a:solidFill>
                  <a:srgbClr val="000000"/>
                </a:solidFill>
                <a:latin typeface="Arial" panose="020B0604020202020204" pitchFamily="34" charset="0"/>
              </a:rPr>
              <a:t> (המשך)</a:t>
            </a: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וכן מצינו בגמרא, שניתן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לדיין לעשות דין כעין פשרה...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זה סברתי והארכתי, להודיע שאין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כח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ורשות להוציא את הדין חלוק מתחת ידו, שצריך לגמור ולהשלים את הדין כדי להטיל שלום בעולם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ולכך נתנו חכמים רשות לדיין לפסוק לפי ראות עיניו, במקום שאין הדבר יכול להתברר בראיות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ובעדיות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פעמים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באומד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הדעת, ופעמים כמו שיראה הדיין בלא טעם ובלא ראיה ובלא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אומד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הדעת, ופעמים על דרך פשרה. ובדין זה, שהדבר ידוע שהנתבע טוען ברמאות, כמו שאבאר, לזכותו א"א =אי אפשר=, כמו שאמר רז"ל: מדבר שקר תרחק, להסתלק אי אפשר, כמו שכתבתי, אם כן 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זקוק הדיין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לדונו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לפי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אומד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דעתו</a:t>
            </a:r>
            <a:r>
              <a:rPr lang="he-IL" sz="2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7620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999C9A-6386-439F-AA81-5B2B4CE12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564907"/>
              </p:ext>
            </p:extLst>
          </p:nvPr>
        </p:nvGraphicFramePr>
        <p:xfrm>
          <a:off x="838200" y="383280"/>
          <a:ext cx="10515600" cy="6094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608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17E4F-82A0-4451-9AC4-728AC11D2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17CD4-4F82-4295-83C9-48D4AE164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דף לד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שני שטרות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היוצאין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ביום אחד,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יחלוקו, ושמואל אמר: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שודא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התם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למיקם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דמילתא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הכא איכא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למיקם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דמילתא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2070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5FE49-F143-4E0F-B155-7D8A7B48B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03E76-8063-4A96-B8A8-2482C1519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רשב"ם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מסכת בבא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דף לה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לאותו שיהא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נוטה לב הדיינים שהיה הנותן אוהבו או קרובו יותר דודאי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לההוא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גמר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ואקני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יתנו את הקרקע ושמא זכה בעל הקרקע בשלו אבל כשאתה אומר יחלוקו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בודאי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אחד נטל החצי שלא כדין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לשון השלכה ירה בים (שמות טו) [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מתרגמינן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] שדי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ולעיל נמי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נחמן חלוקה או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ואמאי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כל דאלים גבר.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098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054A-6D04-48DF-922D-A3DC3F3F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7B9E6-F366-4908-9373-9C00B207A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בבא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דף לה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נראה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לר"ת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 שירצה הדיין ליתן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כפ"ה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שיאמדו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דעתו של נותן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 בסוף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פ"ק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דגיטין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(דף יד: ושם ד"ה וכאן) גבי הולך מנה לפלוני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מה שירצה שליח יעשה וקרי ליה התם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ובפ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עשרה יוחסין (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דף עד. ושם ד"ה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נמי אמר נאמן הדיין לומר לזה זכיתי ולזה חייבתי בד"א שבעלי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עומדים לפניו אבל אין בעלי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עומדים לפניו אינו נאמן ופריך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וניהדר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ונידייניה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ומשני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כפ"ה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אכתי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ניהדר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לאמוד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דעתו של נותן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ובהדיא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בירושלמי אמר לאיזה מהן שירצו ב"ד להחליט מחליטים וא"ת א"כ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למי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שיתן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שכר וי"ל דכל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דיינא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דמקבל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אגרא לאו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דיינא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341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D9D8A-C7E0-40E9-AE24-D531A639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2C4C9-003C-4E4A-BC3C-F9F32CAC8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הרמב"ן מסכת בבא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דף לה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ופירוש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למי שירצה הדיין יתננו. וכן מפורש בירושלמי (כתובות פ"י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ה"ד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והדיינין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מחליטין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אותו לכל מי שירצו, והלשון אמור שם כך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שוחדא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לדייני, כלומר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שהדיינין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מה שירצו,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ואם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אוהבין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זה יותר מזה מפני שהוא עמית בתורה ומצות יתנו לו נמצא שצריך ליתן שוחד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לדיינין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והוא כלשון גוזמא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010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2C73-7B72-4C33-9855-EE5D4EF36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8DBBF-CF92-4084-A0D5-94C0CCCE1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ירושלמי מסכת כתובות פרק י הלכה ד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 שהיה נשוי שלש נשים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שמואל אמר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שוחדא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לשני שטרות שיצאו על שדה אחת אי זה מהן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שירצו בית דין להחליט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מחליטין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מתניתא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פליגא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שמואל אין שם אלא מנה חולקות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שוחדא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אמרת והא תני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היורשין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שירשו שטר חוב הבכור נוטל פי שנים עוד יצא עליהן שטר חוב הבכור נותן פי שנים עוד היא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לשוחדא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br>
              <a:rPr lang="he-IL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197946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DC80A-96CA-4850-A6BE-2816D98A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2B13C-B841-4155-B4E5-DE68C7AB4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200" dirty="0"/>
              <a:t>קרבן העדה מסכת כתובות פרק י</a:t>
            </a:r>
          </a:p>
          <a:p>
            <a:pPr marL="0" indent="0" algn="r" rtl="1">
              <a:buNone/>
            </a:pPr>
            <a:r>
              <a:rPr lang="he-IL" sz="2200" b="1" dirty="0" err="1"/>
              <a:t>לשוחדא</a:t>
            </a:r>
            <a:r>
              <a:rPr lang="he-IL" sz="2200" dirty="0"/>
              <a:t> </a:t>
            </a:r>
            <a:r>
              <a:rPr lang="he-IL" sz="2200" dirty="0" err="1"/>
              <a:t>דדייני</a:t>
            </a:r>
            <a:r>
              <a:rPr lang="he-IL" sz="2200" dirty="0"/>
              <a:t> </a:t>
            </a:r>
            <a:r>
              <a:rPr lang="he-IL" sz="2200" dirty="0" err="1"/>
              <a:t>אתאמרת</a:t>
            </a:r>
            <a:r>
              <a:rPr lang="he-IL" sz="2200" dirty="0"/>
              <a:t>. </a:t>
            </a:r>
            <a:r>
              <a:rPr lang="he-IL" sz="2200" b="1" dirty="0"/>
              <a:t>אם רוצה הדיין לפסוק כן הרשות בידו</a:t>
            </a:r>
            <a:r>
              <a:rPr lang="he-IL" sz="2200" dirty="0"/>
              <a:t> ואם ירצה יכול לפסוק </a:t>
            </a:r>
            <a:r>
              <a:rPr lang="he-IL" sz="2200" dirty="0" err="1"/>
              <a:t>שיטול</a:t>
            </a:r>
            <a:r>
              <a:rPr lang="he-IL" sz="2200" dirty="0"/>
              <a:t> </a:t>
            </a:r>
            <a:r>
              <a:rPr lang="he-IL" sz="2200" dirty="0" err="1"/>
              <a:t>הב"ח</a:t>
            </a:r>
            <a:r>
              <a:rPr lang="he-IL" sz="2200" dirty="0"/>
              <a:t> אף חלק הבכורה:</a:t>
            </a:r>
          </a:p>
          <a:p>
            <a:pPr marL="0" indent="0" algn="r" rtl="1">
              <a:buNone/>
            </a:pPr>
            <a:endParaRPr lang="he-IL" sz="2200" dirty="0"/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שיירי קרבן מסכת כתובות פרק י הלכה ד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[דף נט עמוד ב]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שוחדא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בקונט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פירשתי שמותר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ליקח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שוחד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וכ"ד רמ"א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בד"מ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בח"מ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סי' ר"מ. מיהו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הש"ך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כתב שם בשם הרמב"ן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דלאו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שוחד אלא כעין שוחד וגוזמא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וכ"ה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בתוס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פ' הכותב דף פ"ה ע"ב בד"ה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וכו' דאי שוחד ממש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קשיא הא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קיי"ל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דיינא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דמקבל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אגרא 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דיינא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הוא: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20450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85C03-62C4-4C21-969A-1B5D77DB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1F980-19A4-44F5-AF50-A669B9D96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e-IL" sz="2800" dirty="0"/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פני משה מסכת כתובות פרק י</a:t>
            </a:r>
            <a:endParaRPr lang="he-IL" sz="2800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שוחדא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אמרת.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בתמיה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ותירוצא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כלומר הא שמואל לא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שודא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דדייני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שיכולין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הדיינים להכריע ולייפות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כחו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זה מזה אבל מתני'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מיירי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במקום שאין </a:t>
            </a:r>
            <a:r>
              <a:rPr lang="he-IL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להכריע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ולייפות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כח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אחת מהן והילכך חולקות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בשוה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דהתנא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בא אלא ללמד דין חלוקתם:</a:t>
            </a:r>
            <a:endParaRPr lang="he-IL" sz="2800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עוד יצא עליהן. כלומר וכן אם יצא עליהן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שט"ח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מחוב אביהם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לפי מה שנטל כך הוא נותן ולא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שודא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דדייני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להכריע 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ולייפות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כחו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br>
              <a:rPr lang="he-IL" dirty="0"/>
            </a:b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03227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5DA32-1237-453D-A19D-A88E90A2E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70F7A-A3CB-4398-B0D8-401C9A6F8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רמב"ם הלכות זכיה ומתנה פרק ה הלכה ו 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שני שטרות שזמנן ביום אחד והן </a:t>
            </a:r>
            <a:r>
              <a:rPr lang="he-IL" dirty="0" err="1"/>
              <a:t>כתובין</a:t>
            </a:r>
            <a:r>
              <a:rPr lang="he-IL" dirty="0"/>
              <a:t> על שדה אחת בין במכר בין במתנה, אם דרך אנשי המקום לכתוב שעות כל הקודם זכה, ואם אין דרך המקום לכתוב שעות הרי הדבר מסור לדיינים, </a:t>
            </a:r>
            <a:r>
              <a:rPr lang="he-IL" b="1" dirty="0"/>
              <a:t>כל שדעתם נוטה להעמיד שדה זו בידו יעמידו</a:t>
            </a:r>
            <a:r>
              <a:rPr lang="he-I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2371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1047</Words>
  <Application>Microsoft Office PowerPoint</Application>
  <PresentationFormat>Widescreen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שודא דדייני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שודא דדייני</dc:title>
  <dc:creator>Avigdor Rosensweig</dc:creator>
  <cp:lastModifiedBy>Avigdor Rosensweig</cp:lastModifiedBy>
  <cp:revision>1</cp:revision>
  <dcterms:created xsi:type="dcterms:W3CDTF">2021-11-10T10:30:01Z</dcterms:created>
  <dcterms:modified xsi:type="dcterms:W3CDTF">2021-11-24T15:17:05Z</dcterms:modified>
</cp:coreProperties>
</file>