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78" r:id="rId4"/>
    <p:sldId id="276" r:id="rId5"/>
    <p:sldId id="277" r:id="rId6"/>
    <p:sldId id="279" r:id="rId7"/>
    <p:sldId id="270" r:id="rId8"/>
    <p:sldId id="280" r:id="rId9"/>
    <p:sldId id="274" r:id="rId10"/>
    <p:sldId id="281" r:id="rId11"/>
    <p:sldId id="272" r:id="rId12"/>
    <p:sldId id="284" r:id="rId13"/>
    <p:sldId id="282" r:id="rId14"/>
    <p:sldId id="257" r:id="rId15"/>
    <p:sldId id="258" r:id="rId16"/>
    <p:sldId id="259" r:id="rId17"/>
    <p:sldId id="260" r:id="rId18"/>
    <p:sldId id="264" r:id="rId19"/>
    <p:sldId id="265" r:id="rId20"/>
    <p:sldId id="261" r:id="rId21"/>
    <p:sldId id="266" r:id="rId22"/>
    <p:sldId id="262" r:id="rId23"/>
    <p:sldId id="263" r:id="rId24"/>
    <p:sldId id="267" r:id="rId25"/>
    <p:sldId id="268" r:id="rId26"/>
    <p:sldId id="269" r:id="rId27"/>
  </p:sldIdLst>
  <p:sldSz cx="12192000" cy="6858000"/>
  <p:notesSz cx="6858000" cy="9144000"/>
  <p:defaultText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3" autoAdjust="0"/>
    <p:restoredTop sz="94660"/>
  </p:normalViewPr>
  <p:slideViewPr>
    <p:cSldViewPr snapToGrid="0">
      <p:cViewPr varScale="1">
        <p:scale>
          <a:sx n="84" d="100"/>
          <a:sy n="84" d="100"/>
        </p:scale>
        <p:origin x="39" y="27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AB6505-FECB-4507-AA76-5086D58B3FC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E31E3584-36C2-43AC-AEBB-FFA4F8F92219}">
      <dgm:prSet phldrT="[Text]"/>
      <dgm:spPr/>
      <dgm:t>
        <a:bodyPr/>
        <a:lstStyle/>
        <a:p>
          <a:pPr rtl="1"/>
          <a:r>
            <a:rPr lang="he-IL" dirty="0"/>
            <a:t>אוחזים</a:t>
          </a:r>
        </a:p>
      </dgm:t>
    </dgm:pt>
    <dgm:pt modelId="{7674B5E6-CB6F-455A-A07E-C7019823C349}" type="parTrans" cxnId="{29CDE94F-2B6C-4531-A00C-D54A1F4736D6}">
      <dgm:prSet/>
      <dgm:spPr/>
      <dgm:t>
        <a:bodyPr/>
        <a:lstStyle/>
        <a:p>
          <a:pPr rtl="1"/>
          <a:endParaRPr lang="he-IL"/>
        </a:p>
      </dgm:t>
    </dgm:pt>
    <dgm:pt modelId="{5E3B4821-72FD-4F35-8C31-4C11C1B3316F}" type="sibTrans" cxnId="{29CDE94F-2B6C-4531-A00C-D54A1F4736D6}">
      <dgm:prSet/>
      <dgm:spPr/>
      <dgm:t>
        <a:bodyPr/>
        <a:lstStyle/>
        <a:p>
          <a:pPr rtl="1"/>
          <a:endParaRPr lang="he-IL"/>
        </a:p>
      </dgm:t>
    </dgm:pt>
    <dgm:pt modelId="{38B9C04B-97A8-48B8-AC54-1F824D5F0BBB}">
      <dgm:prSet phldrT="[Text]"/>
      <dgm:spPr/>
      <dgm:t>
        <a:bodyPr/>
        <a:lstStyle/>
        <a:p>
          <a:pPr rtl="1"/>
          <a:r>
            <a:rPr lang="he-IL" dirty="0"/>
            <a:t>יוצרת חזקה שמה שתחת ידו שלו</a:t>
          </a:r>
        </a:p>
      </dgm:t>
    </dgm:pt>
    <dgm:pt modelId="{45458298-3085-479E-B03A-33F43CB48C6A}" type="parTrans" cxnId="{9FB649FD-06EF-403D-BB89-3B52D50F3DE1}">
      <dgm:prSet/>
      <dgm:spPr/>
      <dgm:t>
        <a:bodyPr/>
        <a:lstStyle/>
        <a:p>
          <a:pPr rtl="1"/>
          <a:endParaRPr lang="he-IL"/>
        </a:p>
      </dgm:t>
    </dgm:pt>
    <dgm:pt modelId="{104BE6E9-82C5-4606-8825-2A001831E69C}" type="sibTrans" cxnId="{9FB649FD-06EF-403D-BB89-3B52D50F3DE1}">
      <dgm:prSet/>
      <dgm:spPr/>
      <dgm:t>
        <a:bodyPr/>
        <a:lstStyle/>
        <a:p>
          <a:pPr rtl="1"/>
          <a:endParaRPr lang="he-IL"/>
        </a:p>
      </dgm:t>
    </dgm:pt>
    <dgm:pt modelId="{03C1F284-969A-4148-8A5D-30251CB03D99}">
      <dgm:prSet phldrT="[Text]"/>
      <dgm:spPr/>
      <dgm:t>
        <a:bodyPr/>
        <a:lstStyle/>
        <a:p>
          <a:pPr rtl="1"/>
          <a:r>
            <a:rPr lang="he-IL" dirty="0"/>
            <a:t>תוס- אנן סהדי שחצי שלו</a:t>
          </a:r>
        </a:p>
      </dgm:t>
    </dgm:pt>
    <dgm:pt modelId="{4376E793-41CE-4169-AE43-9697D9F3DCCB}" type="parTrans" cxnId="{679CCA88-68A7-409E-A5E3-9CA28F3ACDAB}">
      <dgm:prSet/>
      <dgm:spPr/>
      <dgm:t>
        <a:bodyPr/>
        <a:lstStyle/>
        <a:p>
          <a:pPr rtl="1"/>
          <a:endParaRPr lang="he-IL"/>
        </a:p>
      </dgm:t>
    </dgm:pt>
    <dgm:pt modelId="{6ADE03A6-261C-4963-A2B5-A9050F3205DB}" type="sibTrans" cxnId="{679CCA88-68A7-409E-A5E3-9CA28F3ACDAB}">
      <dgm:prSet/>
      <dgm:spPr/>
      <dgm:t>
        <a:bodyPr/>
        <a:lstStyle/>
        <a:p>
          <a:pPr rtl="1"/>
          <a:endParaRPr lang="he-IL"/>
        </a:p>
      </dgm:t>
    </dgm:pt>
    <dgm:pt modelId="{11065385-5E91-4F4B-B754-A5C10BD503D8}">
      <dgm:prSet phldrT="[Text]"/>
      <dgm:spPr/>
      <dgm:t>
        <a:bodyPr/>
        <a:lstStyle/>
        <a:p>
          <a:pPr rtl="1"/>
          <a:r>
            <a:rPr lang="he-IL" dirty="0" err="1"/>
            <a:t>רא"ש</a:t>
          </a:r>
          <a:r>
            <a:rPr lang="he-IL" dirty="0"/>
            <a:t>- חייבים </a:t>
          </a:r>
          <a:r>
            <a:rPr lang="he-IL" dirty="0" err="1"/>
            <a:t>להתיחס</a:t>
          </a:r>
          <a:r>
            <a:rPr lang="he-IL" dirty="0"/>
            <a:t> שזה שלו</a:t>
          </a:r>
        </a:p>
      </dgm:t>
    </dgm:pt>
    <dgm:pt modelId="{47AC346F-57E2-47A6-86BE-2E3570AA5E43}" type="parTrans" cxnId="{46091814-23F5-4151-BA13-8C5DB84D18BC}">
      <dgm:prSet/>
      <dgm:spPr/>
      <dgm:t>
        <a:bodyPr/>
        <a:lstStyle/>
        <a:p>
          <a:pPr rtl="1"/>
          <a:endParaRPr lang="he-IL"/>
        </a:p>
      </dgm:t>
    </dgm:pt>
    <dgm:pt modelId="{AFADEFB2-C406-4C95-8FC5-516A700A1CD6}" type="sibTrans" cxnId="{46091814-23F5-4151-BA13-8C5DB84D18BC}">
      <dgm:prSet/>
      <dgm:spPr/>
      <dgm:t>
        <a:bodyPr/>
        <a:lstStyle/>
        <a:p>
          <a:pPr rtl="1"/>
          <a:endParaRPr lang="he-IL"/>
        </a:p>
      </dgm:t>
    </dgm:pt>
    <dgm:pt modelId="{1FD338D6-DD13-4C83-A99E-6A5042017E66}" type="pres">
      <dgm:prSet presAssocID="{C5AB6505-FECB-4507-AA76-5086D58B3FCC}" presName="hierChild1" presStyleCnt="0">
        <dgm:presLayoutVars>
          <dgm:chPref val="1"/>
          <dgm:dir/>
          <dgm:animOne val="branch"/>
          <dgm:animLvl val="lvl"/>
          <dgm:resizeHandles/>
        </dgm:presLayoutVars>
      </dgm:prSet>
      <dgm:spPr/>
    </dgm:pt>
    <dgm:pt modelId="{2300CAD9-0110-48B7-9345-479B98943413}" type="pres">
      <dgm:prSet presAssocID="{E31E3584-36C2-43AC-AEBB-FFA4F8F92219}" presName="hierRoot1" presStyleCnt="0"/>
      <dgm:spPr/>
    </dgm:pt>
    <dgm:pt modelId="{37261C27-397A-4426-8C42-8EB4625FA395}" type="pres">
      <dgm:prSet presAssocID="{E31E3584-36C2-43AC-AEBB-FFA4F8F92219}" presName="composite" presStyleCnt="0"/>
      <dgm:spPr/>
    </dgm:pt>
    <dgm:pt modelId="{25A3B76D-6A8F-424D-9682-87278188B751}" type="pres">
      <dgm:prSet presAssocID="{E31E3584-36C2-43AC-AEBB-FFA4F8F92219}" presName="background" presStyleLbl="node0" presStyleIdx="0" presStyleCnt="1"/>
      <dgm:spPr/>
    </dgm:pt>
    <dgm:pt modelId="{5DC27BDE-5960-4947-B2C4-878911FCC5E6}" type="pres">
      <dgm:prSet presAssocID="{E31E3584-36C2-43AC-AEBB-FFA4F8F92219}" presName="text" presStyleLbl="fgAcc0" presStyleIdx="0" presStyleCnt="1">
        <dgm:presLayoutVars>
          <dgm:chPref val="3"/>
        </dgm:presLayoutVars>
      </dgm:prSet>
      <dgm:spPr/>
    </dgm:pt>
    <dgm:pt modelId="{EE38FA0A-248E-44B4-A9FB-6F08B6534284}" type="pres">
      <dgm:prSet presAssocID="{E31E3584-36C2-43AC-AEBB-FFA4F8F92219}" presName="hierChild2" presStyleCnt="0"/>
      <dgm:spPr/>
    </dgm:pt>
    <dgm:pt modelId="{5EDF1105-8F01-48FF-A880-601F437B3616}" type="pres">
      <dgm:prSet presAssocID="{45458298-3085-479E-B03A-33F43CB48C6A}" presName="Name10" presStyleLbl="parChTrans1D2" presStyleIdx="0" presStyleCnt="1"/>
      <dgm:spPr/>
    </dgm:pt>
    <dgm:pt modelId="{C2F250CE-D5CC-42EB-99C5-B79C69885BC7}" type="pres">
      <dgm:prSet presAssocID="{38B9C04B-97A8-48B8-AC54-1F824D5F0BBB}" presName="hierRoot2" presStyleCnt="0"/>
      <dgm:spPr/>
    </dgm:pt>
    <dgm:pt modelId="{FDFE5095-60C2-4FAC-8DEE-7C5300A14B4C}" type="pres">
      <dgm:prSet presAssocID="{38B9C04B-97A8-48B8-AC54-1F824D5F0BBB}" presName="composite2" presStyleCnt="0"/>
      <dgm:spPr/>
    </dgm:pt>
    <dgm:pt modelId="{357E3397-EB4F-4283-852F-8B0A10A7EF6C}" type="pres">
      <dgm:prSet presAssocID="{38B9C04B-97A8-48B8-AC54-1F824D5F0BBB}" presName="background2" presStyleLbl="node2" presStyleIdx="0" presStyleCnt="1"/>
      <dgm:spPr/>
    </dgm:pt>
    <dgm:pt modelId="{1506602D-D52B-468C-9B73-A45A95C0113A}" type="pres">
      <dgm:prSet presAssocID="{38B9C04B-97A8-48B8-AC54-1F824D5F0BBB}" presName="text2" presStyleLbl="fgAcc2" presStyleIdx="0" presStyleCnt="1">
        <dgm:presLayoutVars>
          <dgm:chPref val="3"/>
        </dgm:presLayoutVars>
      </dgm:prSet>
      <dgm:spPr/>
    </dgm:pt>
    <dgm:pt modelId="{5053B735-D593-4F46-9107-384ADE1FA378}" type="pres">
      <dgm:prSet presAssocID="{38B9C04B-97A8-48B8-AC54-1F824D5F0BBB}" presName="hierChild3" presStyleCnt="0"/>
      <dgm:spPr/>
    </dgm:pt>
    <dgm:pt modelId="{EE9FCFD2-9FCB-458F-A2FE-AC799EDE20C8}" type="pres">
      <dgm:prSet presAssocID="{4376E793-41CE-4169-AE43-9697D9F3DCCB}" presName="Name17" presStyleLbl="parChTrans1D3" presStyleIdx="0" presStyleCnt="2"/>
      <dgm:spPr/>
    </dgm:pt>
    <dgm:pt modelId="{81AD3A0F-A699-44F8-80BB-2416CC227C42}" type="pres">
      <dgm:prSet presAssocID="{03C1F284-969A-4148-8A5D-30251CB03D99}" presName="hierRoot3" presStyleCnt="0"/>
      <dgm:spPr/>
    </dgm:pt>
    <dgm:pt modelId="{A63C941A-6061-4342-BF77-AB2BB2E5AD4C}" type="pres">
      <dgm:prSet presAssocID="{03C1F284-969A-4148-8A5D-30251CB03D99}" presName="composite3" presStyleCnt="0"/>
      <dgm:spPr/>
    </dgm:pt>
    <dgm:pt modelId="{D082B049-D612-4EAD-AD44-4FB8CFB649D0}" type="pres">
      <dgm:prSet presAssocID="{03C1F284-969A-4148-8A5D-30251CB03D99}" presName="background3" presStyleLbl="node3" presStyleIdx="0" presStyleCnt="2"/>
      <dgm:spPr/>
    </dgm:pt>
    <dgm:pt modelId="{B5C89ED4-9F63-422C-A63A-D1B129DF2289}" type="pres">
      <dgm:prSet presAssocID="{03C1F284-969A-4148-8A5D-30251CB03D99}" presName="text3" presStyleLbl="fgAcc3" presStyleIdx="0" presStyleCnt="2">
        <dgm:presLayoutVars>
          <dgm:chPref val="3"/>
        </dgm:presLayoutVars>
      </dgm:prSet>
      <dgm:spPr/>
    </dgm:pt>
    <dgm:pt modelId="{038D1F5B-C26D-4184-9E7D-8A99367E7DF7}" type="pres">
      <dgm:prSet presAssocID="{03C1F284-969A-4148-8A5D-30251CB03D99}" presName="hierChild4" presStyleCnt="0"/>
      <dgm:spPr/>
    </dgm:pt>
    <dgm:pt modelId="{D66EFA7A-DC46-4D35-BDAD-39D638EFBC7C}" type="pres">
      <dgm:prSet presAssocID="{47AC346F-57E2-47A6-86BE-2E3570AA5E43}" presName="Name17" presStyleLbl="parChTrans1D3" presStyleIdx="1" presStyleCnt="2"/>
      <dgm:spPr/>
    </dgm:pt>
    <dgm:pt modelId="{23E5BDF4-2D40-44C3-A2DB-BD269437616E}" type="pres">
      <dgm:prSet presAssocID="{11065385-5E91-4F4B-B754-A5C10BD503D8}" presName="hierRoot3" presStyleCnt="0"/>
      <dgm:spPr/>
    </dgm:pt>
    <dgm:pt modelId="{B132AA39-E2B4-4F2E-A296-4275F469AEAF}" type="pres">
      <dgm:prSet presAssocID="{11065385-5E91-4F4B-B754-A5C10BD503D8}" presName="composite3" presStyleCnt="0"/>
      <dgm:spPr/>
    </dgm:pt>
    <dgm:pt modelId="{C78D0186-C66F-460A-B1E6-2CB2BBCB14E8}" type="pres">
      <dgm:prSet presAssocID="{11065385-5E91-4F4B-B754-A5C10BD503D8}" presName="background3" presStyleLbl="node3" presStyleIdx="1" presStyleCnt="2"/>
      <dgm:spPr/>
    </dgm:pt>
    <dgm:pt modelId="{9900E509-E3DD-48FF-8097-907019E4DCF5}" type="pres">
      <dgm:prSet presAssocID="{11065385-5E91-4F4B-B754-A5C10BD503D8}" presName="text3" presStyleLbl="fgAcc3" presStyleIdx="1" presStyleCnt="2">
        <dgm:presLayoutVars>
          <dgm:chPref val="3"/>
        </dgm:presLayoutVars>
      </dgm:prSet>
      <dgm:spPr/>
    </dgm:pt>
    <dgm:pt modelId="{8FEF378E-6090-4C5D-9A45-1F8344F28B7C}" type="pres">
      <dgm:prSet presAssocID="{11065385-5E91-4F4B-B754-A5C10BD503D8}" presName="hierChild4" presStyleCnt="0"/>
      <dgm:spPr/>
    </dgm:pt>
  </dgm:ptLst>
  <dgm:cxnLst>
    <dgm:cxn modelId="{2669A804-534F-4A6D-B42F-34B7E0D6AA22}" type="presOf" srcId="{C5AB6505-FECB-4507-AA76-5086D58B3FCC}" destId="{1FD338D6-DD13-4C83-A99E-6A5042017E66}" srcOrd="0" destOrd="0" presId="urn:microsoft.com/office/officeart/2005/8/layout/hierarchy1"/>
    <dgm:cxn modelId="{46091814-23F5-4151-BA13-8C5DB84D18BC}" srcId="{38B9C04B-97A8-48B8-AC54-1F824D5F0BBB}" destId="{11065385-5E91-4F4B-B754-A5C10BD503D8}" srcOrd="1" destOrd="0" parTransId="{47AC346F-57E2-47A6-86BE-2E3570AA5E43}" sibTransId="{AFADEFB2-C406-4C95-8FC5-516A700A1CD6}"/>
    <dgm:cxn modelId="{B159451B-02D1-4F4B-8DDD-282FA4ED6367}" type="presOf" srcId="{E31E3584-36C2-43AC-AEBB-FFA4F8F92219}" destId="{5DC27BDE-5960-4947-B2C4-878911FCC5E6}" srcOrd="0" destOrd="0" presId="urn:microsoft.com/office/officeart/2005/8/layout/hierarchy1"/>
    <dgm:cxn modelId="{A89E7122-B8C7-4A6D-9284-0AB47DCCE55F}" type="presOf" srcId="{11065385-5E91-4F4B-B754-A5C10BD503D8}" destId="{9900E509-E3DD-48FF-8097-907019E4DCF5}" srcOrd="0" destOrd="0" presId="urn:microsoft.com/office/officeart/2005/8/layout/hierarchy1"/>
    <dgm:cxn modelId="{068D4A26-F8D5-45D3-98FD-B99EDDC41E7D}" type="presOf" srcId="{47AC346F-57E2-47A6-86BE-2E3570AA5E43}" destId="{D66EFA7A-DC46-4D35-BDAD-39D638EFBC7C}" srcOrd="0" destOrd="0" presId="urn:microsoft.com/office/officeart/2005/8/layout/hierarchy1"/>
    <dgm:cxn modelId="{29CDE94F-2B6C-4531-A00C-D54A1F4736D6}" srcId="{C5AB6505-FECB-4507-AA76-5086D58B3FCC}" destId="{E31E3584-36C2-43AC-AEBB-FFA4F8F92219}" srcOrd="0" destOrd="0" parTransId="{7674B5E6-CB6F-455A-A07E-C7019823C349}" sibTransId="{5E3B4821-72FD-4F35-8C31-4C11C1B3316F}"/>
    <dgm:cxn modelId="{02899F80-1D8D-4BF5-A42E-09C4B0BAF095}" type="presOf" srcId="{03C1F284-969A-4148-8A5D-30251CB03D99}" destId="{B5C89ED4-9F63-422C-A63A-D1B129DF2289}" srcOrd="0" destOrd="0" presId="urn:microsoft.com/office/officeart/2005/8/layout/hierarchy1"/>
    <dgm:cxn modelId="{679CCA88-68A7-409E-A5E3-9CA28F3ACDAB}" srcId="{38B9C04B-97A8-48B8-AC54-1F824D5F0BBB}" destId="{03C1F284-969A-4148-8A5D-30251CB03D99}" srcOrd="0" destOrd="0" parTransId="{4376E793-41CE-4169-AE43-9697D9F3DCCB}" sibTransId="{6ADE03A6-261C-4963-A2B5-A9050F3205DB}"/>
    <dgm:cxn modelId="{64105FA0-A194-4736-944B-3FBF919C4B76}" type="presOf" srcId="{45458298-3085-479E-B03A-33F43CB48C6A}" destId="{5EDF1105-8F01-48FF-A880-601F437B3616}" srcOrd="0" destOrd="0" presId="urn:microsoft.com/office/officeart/2005/8/layout/hierarchy1"/>
    <dgm:cxn modelId="{CC51DCA1-2BA5-4658-B7EC-C6BC08CF54A1}" type="presOf" srcId="{38B9C04B-97A8-48B8-AC54-1F824D5F0BBB}" destId="{1506602D-D52B-468C-9B73-A45A95C0113A}" srcOrd="0" destOrd="0" presId="urn:microsoft.com/office/officeart/2005/8/layout/hierarchy1"/>
    <dgm:cxn modelId="{F6D49BBD-15EE-4155-BE1B-A5A62EB5C603}" type="presOf" srcId="{4376E793-41CE-4169-AE43-9697D9F3DCCB}" destId="{EE9FCFD2-9FCB-458F-A2FE-AC799EDE20C8}" srcOrd="0" destOrd="0" presId="urn:microsoft.com/office/officeart/2005/8/layout/hierarchy1"/>
    <dgm:cxn modelId="{9FB649FD-06EF-403D-BB89-3B52D50F3DE1}" srcId="{E31E3584-36C2-43AC-AEBB-FFA4F8F92219}" destId="{38B9C04B-97A8-48B8-AC54-1F824D5F0BBB}" srcOrd="0" destOrd="0" parTransId="{45458298-3085-479E-B03A-33F43CB48C6A}" sibTransId="{104BE6E9-82C5-4606-8825-2A001831E69C}"/>
    <dgm:cxn modelId="{FECC5001-E507-44FB-BE08-DEA4442FC4BC}" type="presParOf" srcId="{1FD338D6-DD13-4C83-A99E-6A5042017E66}" destId="{2300CAD9-0110-48B7-9345-479B98943413}" srcOrd="0" destOrd="0" presId="urn:microsoft.com/office/officeart/2005/8/layout/hierarchy1"/>
    <dgm:cxn modelId="{84EA42DA-6045-4D2A-BB8B-BFF30D7C00FF}" type="presParOf" srcId="{2300CAD9-0110-48B7-9345-479B98943413}" destId="{37261C27-397A-4426-8C42-8EB4625FA395}" srcOrd="0" destOrd="0" presId="urn:microsoft.com/office/officeart/2005/8/layout/hierarchy1"/>
    <dgm:cxn modelId="{61706114-2BED-4485-9615-330BA103188F}" type="presParOf" srcId="{37261C27-397A-4426-8C42-8EB4625FA395}" destId="{25A3B76D-6A8F-424D-9682-87278188B751}" srcOrd="0" destOrd="0" presId="urn:microsoft.com/office/officeart/2005/8/layout/hierarchy1"/>
    <dgm:cxn modelId="{85AE6FA0-3CC8-4DE5-B3EA-89731762EFAB}" type="presParOf" srcId="{37261C27-397A-4426-8C42-8EB4625FA395}" destId="{5DC27BDE-5960-4947-B2C4-878911FCC5E6}" srcOrd="1" destOrd="0" presId="urn:microsoft.com/office/officeart/2005/8/layout/hierarchy1"/>
    <dgm:cxn modelId="{715E78D1-E3A7-40E4-BF1D-7630BDBDEFEA}" type="presParOf" srcId="{2300CAD9-0110-48B7-9345-479B98943413}" destId="{EE38FA0A-248E-44B4-A9FB-6F08B6534284}" srcOrd="1" destOrd="0" presId="urn:microsoft.com/office/officeart/2005/8/layout/hierarchy1"/>
    <dgm:cxn modelId="{BC9A88A5-CF2F-418E-972C-22C7610EC90E}" type="presParOf" srcId="{EE38FA0A-248E-44B4-A9FB-6F08B6534284}" destId="{5EDF1105-8F01-48FF-A880-601F437B3616}" srcOrd="0" destOrd="0" presId="urn:microsoft.com/office/officeart/2005/8/layout/hierarchy1"/>
    <dgm:cxn modelId="{2B583A2A-D9C3-4B38-B1E2-A8313202EC64}" type="presParOf" srcId="{EE38FA0A-248E-44B4-A9FB-6F08B6534284}" destId="{C2F250CE-D5CC-42EB-99C5-B79C69885BC7}" srcOrd="1" destOrd="0" presId="urn:microsoft.com/office/officeart/2005/8/layout/hierarchy1"/>
    <dgm:cxn modelId="{A6553596-0C74-497E-9A3A-35C4D3EE8828}" type="presParOf" srcId="{C2F250CE-D5CC-42EB-99C5-B79C69885BC7}" destId="{FDFE5095-60C2-4FAC-8DEE-7C5300A14B4C}" srcOrd="0" destOrd="0" presId="urn:microsoft.com/office/officeart/2005/8/layout/hierarchy1"/>
    <dgm:cxn modelId="{676EA62A-090C-40DC-A5DD-00ECA84837F9}" type="presParOf" srcId="{FDFE5095-60C2-4FAC-8DEE-7C5300A14B4C}" destId="{357E3397-EB4F-4283-852F-8B0A10A7EF6C}" srcOrd="0" destOrd="0" presId="urn:microsoft.com/office/officeart/2005/8/layout/hierarchy1"/>
    <dgm:cxn modelId="{BB946407-B1C7-4D4A-A431-A8527E99BD9E}" type="presParOf" srcId="{FDFE5095-60C2-4FAC-8DEE-7C5300A14B4C}" destId="{1506602D-D52B-468C-9B73-A45A95C0113A}" srcOrd="1" destOrd="0" presId="urn:microsoft.com/office/officeart/2005/8/layout/hierarchy1"/>
    <dgm:cxn modelId="{405F01C5-3D35-41F0-9755-F6E59FD75A4A}" type="presParOf" srcId="{C2F250CE-D5CC-42EB-99C5-B79C69885BC7}" destId="{5053B735-D593-4F46-9107-384ADE1FA378}" srcOrd="1" destOrd="0" presId="urn:microsoft.com/office/officeart/2005/8/layout/hierarchy1"/>
    <dgm:cxn modelId="{ED9AF36F-9832-4642-8D88-36DAC4C1F78E}" type="presParOf" srcId="{5053B735-D593-4F46-9107-384ADE1FA378}" destId="{EE9FCFD2-9FCB-458F-A2FE-AC799EDE20C8}" srcOrd="0" destOrd="0" presId="urn:microsoft.com/office/officeart/2005/8/layout/hierarchy1"/>
    <dgm:cxn modelId="{7A8E9584-F880-4316-943A-62DA1F58BD04}" type="presParOf" srcId="{5053B735-D593-4F46-9107-384ADE1FA378}" destId="{81AD3A0F-A699-44F8-80BB-2416CC227C42}" srcOrd="1" destOrd="0" presId="urn:microsoft.com/office/officeart/2005/8/layout/hierarchy1"/>
    <dgm:cxn modelId="{CB302A93-5D72-4BC4-8694-DF4B95D272CC}" type="presParOf" srcId="{81AD3A0F-A699-44F8-80BB-2416CC227C42}" destId="{A63C941A-6061-4342-BF77-AB2BB2E5AD4C}" srcOrd="0" destOrd="0" presId="urn:microsoft.com/office/officeart/2005/8/layout/hierarchy1"/>
    <dgm:cxn modelId="{983CB27C-584B-437B-9684-293862A5B259}" type="presParOf" srcId="{A63C941A-6061-4342-BF77-AB2BB2E5AD4C}" destId="{D082B049-D612-4EAD-AD44-4FB8CFB649D0}" srcOrd="0" destOrd="0" presId="urn:microsoft.com/office/officeart/2005/8/layout/hierarchy1"/>
    <dgm:cxn modelId="{1F275EDB-179B-4329-AC37-B4149AF53878}" type="presParOf" srcId="{A63C941A-6061-4342-BF77-AB2BB2E5AD4C}" destId="{B5C89ED4-9F63-422C-A63A-D1B129DF2289}" srcOrd="1" destOrd="0" presId="urn:microsoft.com/office/officeart/2005/8/layout/hierarchy1"/>
    <dgm:cxn modelId="{9C0D555F-038F-42F7-93E0-8EB50191B979}" type="presParOf" srcId="{81AD3A0F-A699-44F8-80BB-2416CC227C42}" destId="{038D1F5B-C26D-4184-9E7D-8A99367E7DF7}" srcOrd="1" destOrd="0" presId="urn:microsoft.com/office/officeart/2005/8/layout/hierarchy1"/>
    <dgm:cxn modelId="{DFD7E92A-E271-4DF5-A8A1-C948FD8D54D6}" type="presParOf" srcId="{5053B735-D593-4F46-9107-384ADE1FA378}" destId="{D66EFA7A-DC46-4D35-BDAD-39D638EFBC7C}" srcOrd="2" destOrd="0" presId="urn:microsoft.com/office/officeart/2005/8/layout/hierarchy1"/>
    <dgm:cxn modelId="{3ED13699-5572-4CAB-A6F9-F8BC1DE109F2}" type="presParOf" srcId="{5053B735-D593-4F46-9107-384ADE1FA378}" destId="{23E5BDF4-2D40-44C3-A2DB-BD269437616E}" srcOrd="3" destOrd="0" presId="urn:microsoft.com/office/officeart/2005/8/layout/hierarchy1"/>
    <dgm:cxn modelId="{0F589E18-8D1F-41BF-9228-D1B220EE3E4B}" type="presParOf" srcId="{23E5BDF4-2D40-44C3-A2DB-BD269437616E}" destId="{B132AA39-E2B4-4F2E-A296-4275F469AEAF}" srcOrd="0" destOrd="0" presId="urn:microsoft.com/office/officeart/2005/8/layout/hierarchy1"/>
    <dgm:cxn modelId="{6A34C01B-DCB6-4825-9B0F-D633E2538C30}" type="presParOf" srcId="{B132AA39-E2B4-4F2E-A296-4275F469AEAF}" destId="{C78D0186-C66F-460A-B1E6-2CB2BBCB14E8}" srcOrd="0" destOrd="0" presId="urn:microsoft.com/office/officeart/2005/8/layout/hierarchy1"/>
    <dgm:cxn modelId="{9C87D142-E630-4B30-A0CF-78200F445B83}" type="presParOf" srcId="{B132AA39-E2B4-4F2E-A296-4275F469AEAF}" destId="{9900E509-E3DD-48FF-8097-907019E4DCF5}" srcOrd="1" destOrd="0" presId="urn:microsoft.com/office/officeart/2005/8/layout/hierarchy1"/>
    <dgm:cxn modelId="{BB9E195F-17C2-4E10-ACB9-94B908F1E25C}" type="presParOf" srcId="{23E5BDF4-2D40-44C3-A2DB-BD269437616E}" destId="{8FEF378E-6090-4C5D-9A45-1F8344F28B7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5AB6505-FECB-4507-AA76-5086D58B3FC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E31E3584-36C2-43AC-AEBB-FFA4F8F92219}">
      <dgm:prSet phldrT="[Text]"/>
      <dgm:spPr/>
      <dgm:t>
        <a:bodyPr/>
        <a:lstStyle/>
        <a:p>
          <a:pPr rtl="1"/>
          <a:r>
            <a:rPr lang="he-IL" dirty="0"/>
            <a:t>אוחזים</a:t>
          </a:r>
        </a:p>
      </dgm:t>
    </dgm:pt>
    <dgm:pt modelId="{7674B5E6-CB6F-455A-A07E-C7019823C349}" type="parTrans" cxnId="{29CDE94F-2B6C-4531-A00C-D54A1F4736D6}">
      <dgm:prSet/>
      <dgm:spPr/>
      <dgm:t>
        <a:bodyPr/>
        <a:lstStyle/>
        <a:p>
          <a:pPr rtl="1"/>
          <a:endParaRPr lang="he-IL"/>
        </a:p>
      </dgm:t>
    </dgm:pt>
    <dgm:pt modelId="{5E3B4821-72FD-4F35-8C31-4C11C1B3316F}" type="sibTrans" cxnId="{29CDE94F-2B6C-4531-A00C-D54A1F4736D6}">
      <dgm:prSet/>
      <dgm:spPr/>
      <dgm:t>
        <a:bodyPr/>
        <a:lstStyle/>
        <a:p>
          <a:pPr rtl="1"/>
          <a:endParaRPr lang="he-IL"/>
        </a:p>
      </dgm:t>
    </dgm:pt>
    <dgm:pt modelId="{38B9C04B-97A8-48B8-AC54-1F824D5F0BBB}">
      <dgm:prSet phldrT="[Text]"/>
      <dgm:spPr/>
      <dgm:t>
        <a:bodyPr/>
        <a:lstStyle/>
        <a:p>
          <a:pPr rtl="1"/>
          <a:r>
            <a:rPr lang="he-IL" dirty="0"/>
            <a:t>יוצרת חזקה שמה שתחת ידו שלו</a:t>
          </a:r>
        </a:p>
      </dgm:t>
    </dgm:pt>
    <dgm:pt modelId="{45458298-3085-479E-B03A-33F43CB48C6A}" type="parTrans" cxnId="{9FB649FD-06EF-403D-BB89-3B52D50F3DE1}">
      <dgm:prSet/>
      <dgm:spPr/>
      <dgm:t>
        <a:bodyPr/>
        <a:lstStyle/>
        <a:p>
          <a:pPr rtl="1"/>
          <a:endParaRPr lang="he-IL"/>
        </a:p>
      </dgm:t>
    </dgm:pt>
    <dgm:pt modelId="{104BE6E9-82C5-4606-8825-2A001831E69C}" type="sibTrans" cxnId="{9FB649FD-06EF-403D-BB89-3B52D50F3DE1}">
      <dgm:prSet/>
      <dgm:spPr/>
      <dgm:t>
        <a:bodyPr/>
        <a:lstStyle/>
        <a:p>
          <a:pPr rtl="1"/>
          <a:endParaRPr lang="he-IL"/>
        </a:p>
      </dgm:t>
    </dgm:pt>
    <dgm:pt modelId="{03C1F284-969A-4148-8A5D-30251CB03D99}">
      <dgm:prSet phldrT="[Text]"/>
      <dgm:spPr/>
      <dgm:t>
        <a:bodyPr/>
        <a:lstStyle/>
        <a:p>
          <a:pPr rtl="1"/>
          <a:r>
            <a:rPr lang="he-IL" dirty="0"/>
            <a:t>תוס- אנן סהדי שחצי שלו</a:t>
          </a:r>
        </a:p>
      </dgm:t>
    </dgm:pt>
    <dgm:pt modelId="{4376E793-41CE-4169-AE43-9697D9F3DCCB}" type="parTrans" cxnId="{679CCA88-68A7-409E-A5E3-9CA28F3ACDAB}">
      <dgm:prSet/>
      <dgm:spPr/>
      <dgm:t>
        <a:bodyPr/>
        <a:lstStyle/>
        <a:p>
          <a:pPr rtl="1"/>
          <a:endParaRPr lang="he-IL"/>
        </a:p>
      </dgm:t>
    </dgm:pt>
    <dgm:pt modelId="{6ADE03A6-261C-4963-A2B5-A9050F3205DB}" type="sibTrans" cxnId="{679CCA88-68A7-409E-A5E3-9CA28F3ACDAB}">
      <dgm:prSet/>
      <dgm:spPr/>
      <dgm:t>
        <a:bodyPr/>
        <a:lstStyle/>
        <a:p>
          <a:pPr rtl="1"/>
          <a:endParaRPr lang="he-IL"/>
        </a:p>
      </dgm:t>
    </dgm:pt>
    <dgm:pt modelId="{8574EA9D-5470-4A8D-B001-096231B4FC86}">
      <dgm:prSet phldrT="[Text]"/>
      <dgm:spPr/>
      <dgm:t>
        <a:bodyPr/>
        <a:lstStyle/>
        <a:p>
          <a:pPr rtl="1"/>
          <a:r>
            <a:rPr lang="he-IL" dirty="0"/>
            <a:t>המוציא </a:t>
          </a:r>
          <a:r>
            <a:rPr lang="he-IL" dirty="0" err="1"/>
            <a:t>מחבירו</a:t>
          </a:r>
          <a:r>
            <a:rPr lang="he-IL" dirty="0"/>
            <a:t> עליו הראיה</a:t>
          </a:r>
        </a:p>
      </dgm:t>
    </dgm:pt>
    <dgm:pt modelId="{512BA53F-E479-4ABF-BD05-D1E3B741429C}" type="parTrans" cxnId="{91921F8C-9A37-4599-B413-7C5658BF90E8}">
      <dgm:prSet/>
      <dgm:spPr/>
      <dgm:t>
        <a:bodyPr/>
        <a:lstStyle/>
        <a:p>
          <a:pPr rtl="1"/>
          <a:endParaRPr lang="he-IL"/>
        </a:p>
      </dgm:t>
    </dgm:pt>
    <dgm:pt modelId="{C67D3CA2-FF77-44CE-8773-A1588D2B378C}" type="sibTrans" cxnId="{91921F8C-9A37-4599-B413-7C5658BF90E8}">
      <dgm:prSet/>
      <dgm:spPr/>
      <dgm:t>
        <a:bodyPr/>
        <a:lstStyle/>
        <a:p>
          <a:pPr rtl="1"/>
          <a:endParaRPr lang="he-IL"/>
        </a:p>
      </dgm:t>
    </dgm:pt>
    <dgm:pt modelId="{11065385-5E91-4F4B-B754-A5C10BD503D8}">
      <dgm:prSet phldrT="[Text]"/>
      <dgm:spPr/>
      <dgm:t>
        <a:bodyPr/>
        <a:lstStyle/>
        <a:p>
          <a:pPr rtl="1"/>
          <a:r>
            <a:rPr lang="he-IL" dirty="0" err="1"/>
            <a:t>רא"ש</a:t>
          </a:r>
          <a:r>
            <a:rPr lang="he-IL" dirty="0"/>
            <a:t>- חייבים </a:t>
          </a:r>
          <a:r>
            <a:rPr lang="he-IL" dirty="0" err="1"/>
            <a:t>להתיחס</a:t>
          </a:r>
          <a:r>
            <a:rPr lang="he-IL" dirty="0"/>
            <a:t> שזה שלו</a:t>
          </a:r>
        </a:p>
      </dgm:t>
    </dgm:pt>
    <dgm:pt modelId="{47AC346F-57E2-47A6-86BE-2E3570AA5E43}" type="parTrans" cxnId="{46091814-23F5-4151-BA13-8C5DB84D18BC}">
      <dgm:prSet/>
      <dgm:spPr/>
    </dgm:pt>
    <dgm:pt modelId="{AFADEFB2-C406-4C95-8FC5-516A700A1CD6}" type="sibTrans" cxnId="{46091814-23F5-4151-BA13-8C5DB84D18BC}">
      <dgm:prSet/>
      <dgm:spPr/>
    </dgm:pt>
    <dgm:pt modelId="{1F9322C9-1ABA-4002-BEEF-5F4802E8702E}">
      <dgm:prSet phldrT="[Text]"/>
      <dgm:spPr/>
      <dgm:t>
        <a:bodyPr/>
        <a:lstStyle/>
        <a:p>
          <a:pPr rtl="1"/>
          <a:r>
            <a:rPr lang="he-IL" dirty="0"/>
            <a:t>רמב"ן- אפילו ב"ד לא </a:t>
          </a:r>
          <a:r>
            <a:rPr lang="he-IL" dirty="0" err="1"/>
            <a:t>מוציאין</a:t>
          </a:r>
          <a:r>
            <a:rPr lang="he-IL" dirty="0"/>
            <a:t> בלי ראיה</a:t>
          </a:r>
        </a:p>
      </dgm:t>
    </dgm:pt>
    <dgm:pt modelId="{7E64842D-A924-4EC0-AAF9-EB62F8321BCC}" type="parTrans" cxnId="{518B3169-A4A4-4A28-B26A-B4A1A097E9C2}">
      <dgm:prSet/>
      <dgm:spPr/>
    </dgm:pt>
    <dgm:pt modelId="{060DA8A9-0EBF-45BF-88C6-54FDE69D2F4C}" type="sibTrans" cxnId="{518B3169-A4A4-4A28-B26A-B4A1A097E9C2}">
      <dgm:prSet/>
      <dgm:spPr/>
    </dgm:pt>
    <dgm:pt modelId="{1FD338D6-DD13-4C83-A99E-6A5042017E66}" type="pres">
      <dgm:prSet presAssocID="{C5AB6505-FECB-4507-AA76-5086D58B3FCC}" presName="hierChild1" presStyleCnt="0">
        <dgm:presLayoutVars>
          <dgm:chPref val="1"/>
          <dgm:dir/>
          <dgm:animOne val="branch"/>
          <dgm:animLvl val="lvl"/>
          <dgm:resizeHandles/>
        </dgm:presLayoutVars>
      </dgm:prSet>
      <dgm:spPr/>
    </dgm:pt>
    <dgm:pt modelId="{2300CAD9-0110-48B7-9345-479B98943413}" type="pres">
      <dgm:prSet presAssocID="{E31E3584-36C2-43AC-AEBB-FFA4F8F92219}" presName="hierRoot1" presStyleCnt="0"/>
      <dgm:spPr/>
    </dgm:pt>
    <dgm:pt modelId="{37261C27-397A-4426-8C42-8EB4625FA395}" type="pres">
      <dgm:prSet presAssocID="{E31E3584-36C2-43AC-AEBB-FFA4F8F92219}" presName="composite" presStyleCnt="0"/>
      <dgm:spPr/>
    </dgm:pt>
    <dgm:pt modelId="{25A3B76D-6A8F-424D-9682-87278188B751}" type="pres">
      <dgm:prSet presAssocID="{E31E3584-36C2-43AC-AEBB-FFA4F8F92219}" presName="background" presStyleLbl="node0" presStyleIdx="0" presStyleCnt="1"/>
      <dgm:spPr/>
    </dgm:pt>
    <dgm:pt modelId="{5DC27BDE-5960-4947-B2C4-878911FCC5E6}" type="pres">
      <dgm:prSet presAssocID="{E31E3584-36C2-43AC-AEBB-FFA4F8F92219}" presName="text" presStyleLbl="fgAcc0" presStyleIdx="0" presStyleCnt="1">
        <dgm:presLayoutVars>
          <dgm:chPref val="3"/>
        </dgm:presLayoutVars>
      </dgm:prSet>
      <dgm:spPr/>
    </dgm:pt>
    <dgm:pt modelId="{EE38FA0A-248E-44B4-A9FB-6F08B6534284}" type="pres">
      <dgm:prSet presAssocID="{E31E3584-36C2-43AC-AEBB-FFA4F8F92219}" presName="hierChild2" presStyleCnt="0"/>
      <dgm:spPr/>
    </dgm:pt>
    <dgm:pt modelId="{5EDF1105-8F01-48FF-A880-601F437B3616}" type="pres">
      <dgm:prSet presAssocID="{45458298-3085-479E-B03A-33F43CB48C6A}" presName="Name10" presStyleLbl="parChTrans1D2" presStyleIdx="0" presStyleCnt="2"/>
      <dgm:spPr/>
    </dgm:pt>
    <dgm:pt modelId="{C2F250CE-D5CC-42EB-99C5-B79C69885BC7}" type="pres">
      <dgm:prSet presAssocID="{38B9C04B-97A8-48B8-AC54-1F824D5F0BBB}" presName="hierRoot2" presStyleCnt="0"/>
      <dgm:spPr/>
    </dgm:pt>
    <dgm:pt modelId="{FDFE5095-60C2-4FAC-8DEE-7C5300A14B4C}" type="pres">
      <dgm:prSet presAssocID="{38B9C04B-97A8-48B8-AC54-1F824D5F0BBB}" presName="composite2" presStyleCnt="0"/>
      <dgm:spPr/>
    </dgm:pt>
    <dgm:pt modelId="{357E3397-EB4F-4283-852F-8B0A10A7EF6C}" type="pres">
      <dgm:prSet presAssocID="{38B9C04B-97A8-48B8-AC54-1F824D5F0BBB}" presName="background2" presStyleLbl="node2" presStyleIdx="0" presStyleCnt="2"/>
      <dgm:spPr/>
    </dgm:pt>
    <dgm:pt modelId="{1506602D-D52B-468C-9B73-A45A95C0113A}" type="pres">
      <dgm:prSet presAssocID="{38B9C04B-97A8-48B8-AC54-1F824D5F0BBB}" presName="text2" presStyleLbl="fgAcc2" presStyleIdx="0" presStyleCnt="2">
        <dgm:presLayoutVars>
          <dgm:chPref val="3"/>
        </dgm:presLayoutVars>
      </dgm:prSet>
      <dgm:spPr/>
    </dgm:pt>
    <dgm:pt modelId="{5053B735-D593-4F46-9107-384ADE1FA378}" type="pres">
      <dgm:prSet presAssocID="{38B9C04B-97A8-48B8-AC54-1F824D5F0BBB}" presName="hierChild3" presStyleCnt="0"/>
      <dgm:spPr/>
    </dgm:pt>
    <dgm:pt modelId="{EE9FCFD2-9FCB-458F-A2FE-AC799EDE20C8}" type="pres">
      <dgm:prSet presAssocID="{4376E793-41CE-4169-AE43-9697D9F3DCCB}" presName="Name17" presStyleLbl="parChTrans1D3" presStyleIdx="0" presStyleCnt="3"/>
      <dgm:spPr/>
    </dgm:pt>
    <dgm:pt modelId="{81AD3A0F-A699-44F8-80BB-2416CC227C42}" type="pres">
      <dgm:prSet presAssocID="{03C1F284-969A-4148-8A5D-30251CB03D99}" presName="hierRoot3" presStyleCnt="0"/>
      <dgm:spPr/>
    </dgm:pt>
    <dgm:pt modelId="{A63C941A-6061-4342-BF77-AB2BB2E5AD4C}" type="pres">
      <dgm:prSet presAssocID="{03C1F284-969A-4148-8A5D-30251CB03D99}" presName="composite3" presStyleCnt="0"/>
      <dgm:spPr/>
    </dgm:pt>
    <dgm:pt modelId="{D082B049-D612-4EAD-AD44-4FB8CFB649D0}" type="pres">
      <dgm:prSet presAssocID="{03C1F284-969A-4148-8A5D-30251CB03D99}" presName="background3" presStyleLbl="node3" presStyleIdx="0" presStyleCnt="3"/>
      <dgm:spPr/>
    </dgm:pt>
    <dgm:pt modelId="{B5C89ED4-9F63-422C-A63A-D1B129DF2289}" type="pres">
      <dgm:prSet presAssocID="{03C1F284-969A-4148-8A5D-30251CB03D99}" presName="text3" presStyleLbl="fgAcc3" presStyleIdx="0" presStyleCnt="3">
        <dgm:presLayoutVars>
          <dgm:chPref val="3"/>
        </dgm:presLayoutVars>
      </dgm:prSet>
      <dgm:spPr/>
    </dgm:pt>
    <dgm:pt modelId="{038D1F5B-C26D-4184-9E7D-8A99367E7DF7}" type="pres">
      <dgm:prSet presAssocID="{03C1F284-969A-4148-8A5D-30251CB03D99}" presName="hierChild4" presStyleCnt="0"/>
      <dgm:spPr/>
    </dgm:pt>
    <dgm:pt modelId="{D66EFA7A-DC46-4D35-BDAD-39D638EFBC7C}" type="pres">
      <dgm:prSet presAssocID="{47AC346F-57E2-47A6-86BE-2E3570AA5E43}" presName="Name17" presStyleLbl="parChTrans1D3" presStyleIdx="1" presStyleCnt="3"/>
      <dgm:spPr/>
    </dgm:pt>
    <dgm:pt modelId="{23E5BDF4-2D40-44C3-A2DB-BD269437616E}" type="pres">
      <dgm:prSet presAssocID="{11065385-5E91-4F4B-B754-A5C10BD503D8}" presName="hierRoot3" presStyleCnt="0"/>
      <dgm:spPr/>
    </dgm:pt>
    <dgm:pt modelId="{B132AA39-E2B4-4F2E-A296-4275F469AEAF}" type="pres">
      <dgm:prSet presAssocID="{11065385-5E91-4F4B-B754-A5C10BD503D8}" presName="composite3" presStyleCnt="0"/>
      <dgm:spPr/>
    </dgm:pt>
    <dgm:pt modelId="{C78D0186-C66F-460A-B1E6-2CB2BBCB14E8}" type="pres">
      <dgm:prSet presAssocID="{11065385-5E91-4F4B-B754-A5C10BD503D8}" presName="background3" presStyleLbl="node3" presStyleIdx="1" presStyleCnt="3"/>
      <dgm:spPr/>
    </dgm:pt>
    <dgm:pt modelId="{9900E509-E3DD-48FF-8097-907019E4DCF5}" type="pres">
      <dgm:prSet presAssocID="{11065385-5E91-4F4B-B754-A5C10BD503D8}" presName="text3" presStyleLbl="fgAcc3" presStyleIdx="1" presStyleCnt="3">
        <dgm:presLayoutVars>
          <dgm:chPref val="3"/>
        </dgm:presLayoutVars>
      </dgm:prSet>
      <dgm:spPr/>
    </dgm:pt>
    <dgm:pt modelId="{8FEF378E-6090-4C5D-9A45-1F8344F28B7C}" type="pres">
      <dgm:prSet presAssocID="{11065385-5E91-4F4B-B754-A5C10BD503D8}" presName="hierChild4" presStyleCnt="0"/>
      <dgm:spPr/>
    </dgm:pt>
    <dgm:pt modelId="{78EAEB84-17BB-476B-A28B-60DE2666D84D}" type="pres">
      <dgm:prSet presAssocID="{512BA53F-E479-4ABF-BD05-D1E3B741429C}" presName="Name10" presStyleLbl="parChTrans1D2" presStyleIdx="1" presStyleCnt="2"/>
      <dgm:spPr/>
    </dgm:pt>
    <dgm:pt modelId="{D6E29507-4995-4409-8509-AC9028D28372}" type="pres">
      <dgm:prSet presAssocID="{8574EA9D-5470-4A8D-B001-096231B4FC86}" presName="hierRoot2" presStyleCnt="0"/>
      <dgm:spPr/>
    </dgm:pt>
    <dgm:pt modelId="{07E0993B-9A48-4ADF-9360-6025B00BD610}" type="pres">
      <dgm:prSet presAssocID="{8574EA9D-5470-4A8D-B001-096231B4FC86}" presName="composite2" presStyleCnt="0"/>
      <dgm:spPr/>
    </dgm:pt>
    <dgm:pt modelId="{14622555-CF1A-4B66-B45E-EF2DE2BCB98D}" type="pres">
      <dgm:prSet presAssocID="{8574EA9D-5470-4A8D-B001-096231B4FC86}" presName="background2" presStyleLbl="node2" presStyleIdx="1" presStyleCnt="2"/>
      <dgm:spPr/>
    </dgm:pt>
    <dgm:pt modelId="{52B816AD-BE38-4B8F-BDFD-E8D7D1D5C0A4}" type="pres">
      <dgm:prSet presAssocID="{8574EA9D-5470-4A8D-B001-096231B4FC86}" presName="text2" presStyleLbl="fgAcc2" presStyleIdx="1" presStyleCnt="2">
        <dgm:presLayoutVars>
          <dgm:chPref val="3"/>
        </dgm:presLayoutVars>
      </dgm:prSet>
      <dgm:spPr/>
    </dgm:pt>
    <dgm:pt modelId="{6EB6CEBE-1C9D-4CF5-BEBC-C95D520FCEFD}" type="pres">
      <dgm:prSet presAssocID="{8574EA9D-5470-4A8D-B001-096231B4FC86}" presName="hierChild3" presStyleCnt="0"/>
      <dgm:spPr/>
    </dgm:pt>
    <dgm:pt modelId="{D80ED935-D966-4EC5-B0DA-CE7A95058E78}" type="pres">
      <dgm:prSet presAssocID="{7E64842D-A924-4EC0-AAF9-EB62F8321BCC}" presName="Name17" presStyleLbl="parChTrans1D3" presStyleIdx="2" presStyleCnt="3"/>
      <dgm:spPr/>
    </dgm:pt>
    <dgm:pt modelId="{627BA456-B75E-4BC7-AB66-3E3EBB299197}" type="pres">
      <dgm:prSet presAssocID="{1F9322C9-1ABA-4002-BEEF-5F4802E8702E}" presName="hierRoot3" presStyleCnt="0"/>
      <dgm:spPr/>
    </dgm:pt>
    <dgm:pt modelId="{F8FDA903-40E8-4EE4-9EF2-38D0532CC56B}" type="pres">
      <dgm:prSet presAssocID="{1F9322C9-1ABA-4002-BEEF-5F4802E8702E}" presName="composite3" presStyleCnt="0"/>
      <dgm:spPr/>
    </dgm:pt>
    <dgm:pt modelId="{BF362A64-3679-4360-A304-DABAB92CCA31}" type="pres">
      <dgm:prSet presAssocID="{1F9322C9-1ABA-4002-BEEF-5F4802E8702E}" presName="background3" presStyleLbl="node3" presStyleIdx="2" presStyleCnt="3"/>
      <dgm:spPr/>
    </dgm:pt>
    <dgm:pt modelId="{8F2EBC14-83A2-40CB-88CC-396DB337896D}" type="pres">
      <dgm:prSet presAssocID="{1F9322C9-1ABA-4002-BEEF-5F4802E8702E}" presName="text3" presStyleLbl="fgAcc3" presStyleIdx="2" presStyleCnt="3">
        <dgm:presLayoutVars>
          <dgm:chPref val="3"/>
        </dgm:presLayoutVars>
      </dgm:prSet>
      <dgm:spPr/>
    </dgm:pt>
    <dgm:pt modelId="{AB5E1693-0DAD-4233-B8EF-DF308F09C05D}" type="pres">
      <dgm:prSet presAssocID="{1F9322C9-1ABA-4002-BEEF-5F4802E8702E}" presName="hierChild4" presStyleCnt="0"/>
      <dgm:spPr/>
    </dgm:pt>
  </dgm:ptLst>
  <dgm:cxnLst>
    <dgm:cxn modelId="{2669A804-534F-4A6D-B42F-34B7E0D6AA22}" type="presOf" srcId="{C5AB6505-FECB-4507-AA76-5086D58B3FCC}" destId="{1FD338D6-DD13-4C83-A99E-6A5042017E66}" srcOrd="0" destOrd="0" presId="urn:microsoft.com/office/officeart/2005/8/layout/hierarchy1"/>
    <dgm:cxn modelId="{46091814-23F5-4151-BA13-8C5DB84D18BC}" srcId="{38B9C04B-97A8-48B8-AC54-1F824D5F0BBB}" destId="{11065385-5E91-4F4B-B754-A5C10BD503D8}" srcOrd="1" destOrd="0" parTransId="{47AC346F-57E2-47A6-86BE-2E3570AA5E43}" sibTransId="{AFADEFB2-C406-4C95-8FC5-516A700A1CD6}"/>
    <dgm:cxn modelId="{B159451B-02D1-4F4B-8DDD-282FA4ED6367}" type="presOf" srcId="{E31E3584-36C2-43AC-AEBB-FFA4F8F92219}" destId="{5DC27BDE-5960-4947-B2C4-878911FCC5E6}" srcOrd="0" destOrd="0" presId="urn:microsoft.com/office/officeart/2005/8/layout/hierarchy1"/>
    <dgm:cxn modelId="{A89E7122-B8C7-4A6D-9284-0AB47DCCE55F}" type="presOf" srcId="{11065385-5E91-4F4B-B754-A5C10BD503D8}" destId="{9900E509-E3DD-48FF-8097-907019E4DCF5}" srcOrd="0" destOrd="0" presId="urn:microsoft.com/office/officeart/2005/8/layout/hierarchy1"/>
    <dgm:cxn modelId="{0CCA5D25-A7FD-4131-BFE5-C29EBD04B4BF}" type="presOf" srcId="{1F9322C9-1ABA-4002-BEEF-5F4802E8702E}" destId="{8F2EBC14-83A2-40CB-88CC-396DB337896D}" srcOrd="0" destOrd="0" presId="urn:microsoft.com/office/officeart/2005/8/layout/hierarchy1"/>
    <dgm:cxn modelId="{068D4A26-F8D5-45D3-98FD-B99EDDC41E7D}" type="presOf" srcId="{47AC346F-57E2-47A6-86BE-2E3570AA5E43}" destId="{D66EFA7A-DC46-4D35-BDAD-39D638EFBC7C}" srcOrd="0" destOrd="0" presId="urn:microsoft.com/office/officeart/2005/8/layout/hierarchy1"/>
    <dgm:cxn modelId="{6D275B2A-F285-41F0-8B0A-E6BB90934FB8}" type="presOf" srcId="{8574EA9D-5470-4A8D-B001-096231B4FC86}" destId="{52B816AD-BE38-4B8F-BDFD-E8D7D1D5C0A4}" srcOrd="0" destOrd="0" presId="urn:microsoft.com/office/officeart/2005/8/layout/hierarchy1"/>
    <dgm:cxn modelId="{518B3169-A4A4-4A28-B26A-B4A1A097E9C2}" srcId="{8574EA9D-5470-4A8D-B001-096231B4FC86}" destId="{1F9322C9-1ABA-4002-BEEF-5F4802E8702E}" srcOrd="0" destOrd="0" parTransId="{7E64842D-A924-4EC0-AAF9-EB62F8321BCC}" sibTransId="{060DA8A9-0EBF-45BF-88C6-54FDE69D2F4C}"/>
    <dgm:cxn modelId="{29CDE94F-2B6C-4531-A00C-D54A1F4736D6}" srcId="{C5AB6505-FECB-4507-AA76-5086D58B3FCC}" destId="{E31E3584-36C2-43AC-AEBB-FFA4F8F92219}" srcOrd="0" destOrd="0" parTransId="{7674B5E6-CB6F-455A-A07E-C7019823C349}" sibTransId="{5E3B4821-72FD-4F35-8C31-4C11C1B3316F}"/>
    <dgm:cxn modelId="{02899F80-1D8D-4BF5-A42E-09C4B0BAF095}" type="presOf" srcId="{03C1F284-969A-4148-8A5D-30251CB03D99}" destId="{B5C89ED4-9F63-422C-A63A-D1B129DF2289}" srcOrd="0" destOrd="0" presId="urn:microsoft.com/office/officeart/2005/8/layout/hierarchy1"/>
    <dgm:cxn modelId="{0DFE9586-42BE-44D2-9A45-D69A4CE7C723}" type="presOf" srcId="{512BA53F-E479-4ABF-BD05-D1E3B741429C}" destId="{78EAEB84-17BB-476B-A28B-60DE2666D84D}" srcOrd="0" destOrd="0" presId="urn:microsoft.com/office/officeart/2005/8/layout/hierarchy1"/>
    <dgm:cxn modelId="{679CCA88-68A7-409E-A5E3-9CA28F3ACDAB}" srcId="{38B9C04B-97A8-48B8-AC54-1F824D5F0BBB}" destId="{03C1F284-969A-4148-8A5D-30251CB03D99}" srcOrd="0" destOrd="0" parTransId="{4376E793-41CE-4169-AE43-9697D9F3DCCB}" sibTransId="{6ADE03A6-261C-4963-A2B5-A9050F3205DB}"/>
    <dgm:cxn modelId="{91921F8C-9A37-4599-B413-7C5658BF90E8}" srcId="{E31E3584-36C2-43AC-AEBB-FFA4F8F92219}" destId="{8574EA9D-5470-4A8D-B001-096231B4FC86}" srcOrd="1" destOrd="0" parTransId="{512BA53F-E479-4ABF-BD05-D1E3B741429C}" sibTransId="{C67D3CA2-FF77-44CE-8773-A1588D2B378C}"/>
    <dgm:cxn modelId="{82AD2BA0-5341-4911-BA9B-F81E06255A70}" type="presOf" srcId="{7E64842D-A924-4EC0-AAF9-EB62F8321BCC}" destId="{D80ED935-D966-4EC5-B0DA-CE7A95058E78}" srcOrd="0" destOrd="0" presId="urn:microsoft.com/office/officeart/2005/8/layout/hierarchy1"/>
    <dgm:cxn modelId="{64105FA0-A194-4736-944B-3FBF919C4B76}" type="presOf" srcId="{45458298-3085-479E-B03A-33F43CB48C6A}" destId="{5EDF1105-8F01-48FF-A880-601F437B3616}" srcOrd="0" destOrd="0" presId="urn:microsoft.com/office/officeart/2005/8/layout/hierarchy1"/>
    <dgm:cxn modelId="{CC51DCA1-2BA5-4658-B7EC-C6BC08CF54A1}" type="presOf" srcId="{38B9C04B-97A8-48B8-AC54-1F824D5F0BBB}" destId="{1506602D-D52B-468C-9B73-A45A95C0113A}" srcOrd="0" destOrd="0" presId="urn:microsoft.com/office/officeart/2005/8/layout/hierarchy1"/>
    <dgm:cxn modelId="{F6D49BBD-15EE-4155-BE1B-A5A62EB5C603}" type="presOf" srcId="{4376E793-41CE-4169-AE43-9697D9F3DCCB}" destId="{EE9FCFD2-9FCB-458F-A2FE-AC799EDE20C8}" srcOrd="0" destOrd="0" presId="urn:microsoft.com/office/officeart/2005/8/layout/hierarchy1"/>
    <dgm:cxn modelId="{9FB649FD-06EF-403D-BB89-3B52D50F3DE1}" srcId="{E31E3584-36C2-43AC-AEBB-FFA4F8F92219}" destId="{38B9C04B-97A8-48B8-AC54-1F824D5F0BBB}" srcOrd="0" destOrd="0" parTransId="{45458298-3085-479E-B03A-33F43CB48C6A}" sibTransId="{104BE6E9-82C5-4606-8825-2A001831E69C}"/>
    <dgm:cxn modelId="{FECC5001-E507-44FB-BE08-DEA4442FC4BC}" type="presParOf" srcId="{1FD338D6-DD13-4C83-A99E-6A5042017E66}" destId="{2300CAD9-0110-48B7-9345-479B98943413}" srcOrd="0" destOrd="0" presId="urn:microsoft.com/office/officeart/2005/8/layout/hierarchy1"/>
    <dgm:cxn modelId="{84EA42DA-6045-4D2A-BB8B-BFF30D7C00FF}" type="presParOf" srcId="{2300CAD9-0110-48B7-9345-479B98943413}" destId="{37261C27-397A-4426-8C42-8EB4625FA395}" srcOrd="0" destOrd="0" presId="urn:microsoft.com/office/officeart/2005/8/layout/hierarchy1"/>
    <dgm:cxn modelId="{61706114-2BED-4485-9615-330BA103188F}" type="presParOf" srcId="{37261C27-397A-4426-8C42-8EB4625FA395}" destId="{25A3B76D-6A8F-424D-9682-87278188B751}" srcOrd="0" destOrd="0" presId="urn:microsoft.com/office/officeart/2005/8/layout/hierarchy1"/>
    <dgm:cxn modelId="{85AE6FA0-3CC8-4DE5-B3EA-89731762EFAB}" type="presParOf" srcId="{37261C27-397A-4426-8C42-8EB4625FA395}" destId="{5DC27BDE-5960-4947-B2C4-878911FCC5E6}" srcOrd="1" destOrd="0" presId="urn:microsoft.com/office/officeart/2005/8/layout/hierarchy1"/>
    <dgm:cxn modelId="{715E78D1-E3A7-40E4-BF1D-7630BDBDEFEA}" type="presParOf" srcId="{2300CAD9-0110-48B7-9345-479B98943413}" destId="{EE38FA0A-248E-44B4-A9FB-6F08B6534284}" srcOrd="1" destOrd="0" presId="urn:microsoft.com/office/officeart/2005/8/layout/hierarchy1"/>
    <dgm:cxn modelId="{BC9A88A5-CF2F-418E-972C-22C7610EC90E}" type="presParOf" srcId="{EE38FA0A-248E-44B4-A9FB-6F08B6534284}" destId="{5EDF1105-8F01-48FF-A880-601F437B3616}" srcOrd="0" destOrd="0" presId="urn:microsoft.com/office/officeart/2005/8/layout/hierarchy1"/>
    <dgm:cxn modelId="{2B583A2A-D9C3-4B38-B1E2-A8313202EC64}" type="presParOf" srcId="{EE38FA0A-248E-44B4-A9FB-6F08B6534284}" destId="{C2F250CE-D5CC-42EB-99C5-B79C69885BC7}" srcOrd="1" destOrd="0" presId="urn:microsoft.com/office/officeart/2005/8/layout/hierarchy1"/>
    <dgm:cxn modelId="{A6553596-0C74-497E-9A3A-35C4D3EE8828}" type="presParOf" srcId="{C2F250CE-D5CC-42EB-99C5-B79C69885BC7}" destId="{FDFE5095-60C2-4FAC-8DEE-7C5300A14B4C}" srcOrd="0" destOrd="0" presId="urn:microsoft.com/office/officeart/2005/8/layout/hierarchy1"/>
    <dgm:cxn modelId="{676EA62A-090C-40DC-A5DD-00ECA84837F9}" type="presParOf" srcId="{FDFE5095-60C2-4FAC-8DEE-7C5300A14B4C}" destId="{357E3397-EB4F-4283-852F-8B0A10A7EF6C}" srcOrd="0" destOrd="0" presId="urn:microsoft.com/office/officeart/2005/8/layout/hierarchy1"/>
    <dgm:cxn modelId="{BB946407-B1C7-4D4A-A431-A8527E99BD9E}" type="presParOf" srcId="{FDFE5095-60C2-4FAC-8DEE-7C5300A14B4C}" destId="{1506602D-D52B-468C-9B73-A45A95C0113A}" srcOrd="1" destOrd="0" presId="urn:microsoft.com/office/officeart/2005/8/layout/hierarchy1"/>
    <dgm:cxn modelId="{405F01C5-3D35-41F0-9755-F6E59FD75A4A}" type="presParOf" srcId="{C2F250CE-D5CC-42EB-99C5-B79C69885BC7}" destId="{5053B735-D593-4F46-9107-384ADE1FA378}" srcOrd="1" destOrd="0" presId="urn:microsoft.com/office/officeart/2005/8/layout/hierarchy1"/>
    <dgm:cxn modelId="{ED9AF36F-9832-4642-8D88-36DAC4C1F78E}" type="presParOf" srcId="{5053B735-D593-4F46-9107-384ADE1FA378}" destId="{EE9FCFD2-9FCB-458F-A2FE-AC799EDE20C8}" srcOrd="0" destOrd="0" presId="urn:microsoft.com/office/officeart/2005/8/layout/hierarchy1"/>
    <dgm:cxn modelId="{7A8E9584-F880-4316-943A-62DA1F58BD04}" type="presParOf" srcId="{5053B735-D593-4F46-9107-384ADE1FA378}" destId="{81AD3A0F-A699-44F8-80BB-2416CC227C42}" srcOrd="1" destOrd="0" presId="urn:microsoft.com/office/officeart/2005/8/layout/hierarchy1"/>
    <dgm:cxn modelId="{CB302A93-5D72-4BC4-8694-DF4B95D272CC}" type="presParOf" srcId="{81AD3A0F-A699-44F8-80BB-2416CC227C42}" destId="{A63C941A-6061-4342-BF77-AB2BB2E5AD4C}" srcOrd="0" destOrd="0" presId="urn:microsoft.com/office/officeart/2005/8/layout/hierarchy1"/>
    <dgm:cxn modelId="{983CB27C-584B-437B-9684-293862A5B259}" type="presParOf" srcId="{A63C941A-6061-4342-BF77-AB2BB2E5AD4C}" destId="{D082B049-D612-4EAD-AD44-4FB8CFB649D0}" srcOrd="0" destOrd="0" presId="urn:microsoft.com/office/officeart/2005/8/layout/hierarchy1"/>
    <dgm:cxn modelId="{1F275EDB-179B-4329-AC37-B4149AF53878}" type="presParOf" srcId="{A63C941A-6061-4342-BF77-AB2BB2E5AD4C}" destId="{B5C89ED4-9F63-422C-A63A-D1B129DF2289}" srcOrd="1" destOrd="0" presId="urn:microsoft.com/office/officeart/2005/8/layout/hierarchy1"/>
    <dgm:cxn modelId="{9C0D555F-038F-42F7-93E0-8EB50191B979}" type="presParOf" srcId="{81AD3A0F-A699-44F8-80BB-2416CC227C42}" destId="{038D1F5B-C26D-4184-9E7D-8A99367E7DF7}" srcOrd="1" destOrd="0" presId="urn:microsoft.com/office/officeart/2005/8/layout/hierarchy1"/>
    <dgm:cxn modelId="{DFD7E92A-E271-4DF5-A8A1-C948FD8D54D6}" type="presParOf" srcId="{5053B735-D593-4F46-9107-384ADE1FA378}" destId="{D66EFA7A-DC46-4D35-BDAD-39D638EFBC7C}" srcOrd="2" destOrd="0" presId="urn:microsoft.com/office/officeart/2005/8/layout/hierarchy1"/>
    <dgm:cxn modelId="{3ED13699-5572-4CAB-A6F9-F8BC1DE109F2}" type="presParOf" srcId="{5053B735-D593-4F46-9107-384ADE1FA378}" destId="{23E5BDF4-2D40-44C3-A2DB-BD269437616E}" srcOrd="3" destOrd="0" presId="urn:microsoft.com/office/officeart/2005/8/layout/hierarchy1"/>
    <dgm:cxn modelId="{0F589E18-8D1F-41BF-9228-D1B220EE3E4B}" type="presParOf" srcId="{23E5BDF4-2D40-44C3-A2DB-BD269437616E}" destId="{B132AA39-E2B4-4F2E-A296-4275F469AEAF}" srcOrd="0" destOrd="0" presId="urn:microsoft.com/office/officeart/2005/8/layout/hierarchy1"/>
    <dgm:cxn modelId="{6A34C01B-DCB6-4825-9B0F-D633E2538C30}" type="presParOf" srcId="{B132AA39-E2B4-4F2E-A296-4275F469AEAF}" destId="{C78D0186-C66F-460A-B1E6-2CB2BBCB14E8}" srcOrd="0" destOrd="0" presId="urn:microsoft.com/office/officeart/2005/8/layout/hierarchy1"/>
    <dgm:cxn modelId="{9C87D142-E630-4B30-A0CF-78200F445B83}" type="presParOf" srcId="{B132AA39-E2B4-4F2E-A296-4275F469AEAF}" destId="{9900E509-E3DD-48FF-8097-907019E4DCF5}" srcOrd="1" destOrd="0" presId="urn:microsoft.com/office/officeart/2005/8/layout/hierarchy1"/>
    <dgm:cxn modelId="{BB9E195F-17C2-4E10-ACB9-94B908F1E25C}" type="presParOf" srcId="{23E5BDF4-2D40-44C3-A2DB-BD269437616E}" destId="{8FEF378E-6090-4C5D-9A45-1F8344F28B7C}" srcOrd="1" destOrd="0" presId="urn:microsoft.com/office/officeart/2005/8/layout/hierarchy1"/>
    <dgm:cxn modelId="{37ECFD58-55B2-4C8D-8F73-B55C2FFA5E98}" type="presParOf" srcId="{EE38FA0A-248E-44B4-A9FB-6F08B6534284}" destId="{78EAEB84-17BB-476B-A28B-60DE2666D84D}" srcOrd="2" destOrd="0" presId="urn:microsoft.com/office/officeart/2005/8/layout/hierarchy1"/>
    <dgm:cxn modelId="{EEEFAD3B-78B1-414D-A14A-B13A1A4C8544}" type="presParOf" srcId="{EE38FA0A-248E-44B4-A9FB-6F08B6534284}" destId="{D6E29507-4995-4409-8509-AC9028D28372}" srcOrd="3" destOrd="0" presId="urn:microsoft.com/office/officeart/2005/8/layout/hierarchy1"/>
    <dgm:cxn modelId="{520EACB1-06C9-400F-9DD2-EC877320AEAB}" type="presParOf" srcId="{D6E29507-4995-4409-8509-AC9028D28372}" destId="{07E0993B-9A48-4ADF-9360-6025B00BD610}" srcOrd="0" destOrd="0" presId="urn:microsoft.com/office/officeart/2005/8/layout/hierarchy1"/>
    <dgm:cxn modelId="{32505827-FEEB-406D-B3AD-67E0955150AA}" type="presParOf" srcId="{07E0993B-9A48-4ADF-9360-6025B00BD610}" destId="{14622555-CF1A-4B66-B45E-EF2DE2BCB98D}" srcOrd="0" destOrd="0" presId="urn:microsoft.com/office/officeart/2005/8/layout/hierarchy1"/>
    <dgm:cxn modelId="{5156E0F2-880A-4442-B7E8-B85263AFCAD8}" type="presParOf" srcId="{07E0993B-9A48-4ADF-9360-6025B00BD610}" destId="{52B816AD-BE38-4B8F-BDFD-E8D7D1D5C0A4}" srcOrd="1" destOrd="0" presId="urn:microsoft.com/office/officeart/2005/8/layout/hierarchy1"/>
    <dgm:cxn modelId="{670F9354-78E7-4736-B989-74874B592170}" type="presParOf" srcId="{D6E29507-4995-4409-8509-AC9028D28372}" destId="{6EB6CEBE-1C9D-4CF5-BEBC-C95D520FCEFD}" srcOrd="1" destOrd="0" presId="urn:microsoft.com/office/officeart/2005/8/layout/hierarchy1"/>
    <dgm:cxn modelId="{D170565D-9562-4BEC-B1DF-283012C25800}" type="presParOf" srcId="{6EB6CEBE-1C9D-4CF5-BEBC-C95D520FCEFD}" destId="{D80ED935-D966-4EC5-B0DA-CE7A95058E78}" srcOrd="0" destOrd="0" presId="urn:microsoft.com/office/officeart/2005/8/layout/hierarchy1"/>
    <dgm:cxn modelId="{BB8B072B-82BD-4A7A-B8BC-2269716593EF}" type="presParOf" srcId="{6EB6CEBE-1C9D-4CF5-BEBC-C95D520FCEFD}" destId="{627BA456-B75E-4BC7-AB66-3E3EBB299197}" srcOrd="1" destOrd="0" presId="urn:microsoft.com/office/officeart/2005/8/layout/hierarchy1"/>
    <dgm:cxn modelId="{A3D14E3A-0978-4A8A-BB5F-329F36507C5A}" type="presParOf" srcId="{627BA456-B75E-4BC7-AB66-3E3EBB299197}" destId="{F8FDA903-40E8-4EE4-9EF2-38D0532CC56B}" srcOrd="0" destOrd="0" presId="urn:microsoft.com/office/officeart/2005/8/layout/hierarchy1"/>
    <dgm:cxn modelId="{FEC8A874-6945-4D26-9F98-F293F0DCCFB9}" type="presParOf" srcId="{F8FDA903-40E8-4EE4-9EF2-38D0532CC56B}" destId="{BF362A64-3679-4360-A304-DABAB92CCA31}" srcOrd="0" destOrd="0" presId="urn:microsoft.com/office/officeart/2005/8/layout/hierarchy1"/>
    <dgm:cxn modelId="{63A4AC35-BCE1-44C5-8C94-C1E9C26CBDA2}" type="presParOf" srcId="{F8FDA903-40E8-4EE4-9EF2-38D0532CC56B}" destId="{8F2EBC14-83A2-40CB-88CC-396DB337896D}" srcOrd="1" destOrd="0" presId="urn:microsoft.com/office/officeart/2005/8/layout/hierarchy1"/>
    <dgm:cxn modelId="{063C042A-FBAE-4FC2-956A-A31405A37DFC}" type="presParOf" srcId="{627BA456-B75E-4BC7-AB66-3E3EBB299197}" destId="{AB5E1693-0DAD-4233-B8EF-DF308F09C05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5AB6505-FECB-4507-AA76-5086D58B3FC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E31E3584-36C2-43AC-AEBB-FFA4F8F92219}">
      <dgm:prSet phldrT="[Text]"/>
      <dgm:spPr/>
      <dgm:t>
        <a:bodyPr/>
        <a:lstStyle/>
        <a:p>
          <a:pPr rtl="1"/>
          <a:r>
            <a:rPr lang="he-IL" dirty="0"/>
            <a:t>אוחזים</a:t>
          </a:r>
        </a:p>
      </dgm:t>
    </dgm:pt>
    <dgm:pt modelId="{7674B5E6-CB6F-455A-A07E-C7019823C349}" type="parTrans" cxnId="{29CDE94F-2B6C-4531-A00C-D54A1F4736D6}">
      <dgm:prSet/>
      <dgm:spPr/>
      <dgm:t>
        <a:bodyPr/>
        <a:lstStyle/>
        <a:p>
          <a:pPr rtl="1"/>
          <a:endParaRPr lang="he-IL"/>
        </a:p>
      </dgm:t>
    </dgm:pt>
    <dgm:pt modelId="{5E3B4821-72FD-4F35-8C31-4C11C1B3316F}" type="sibTrans" cxnId="{29CDE94F-2B6C-4531-A00C-D54A1F4736D6}">
      <dgm:prSet/>
      <dgm:spPr/>
      <dgm:t>
        <a:bodyPr/>
        <a:lstStyle/>
        <a:p>
          <a:pPr rtl="1"/>
          <a:endParaRPr lang="he-IL"/>
        </a:p>
      </dgm:t>
    </dgm:pt>
    <dgm:pt modelId="{03C1F284-969A-4148-8A5D-30251CB03D99}">
      <dgm:prSet phldrT="[Text]"/>
      <dgm:spPr/>
      <dgm:t>
        <a:bodyPr/>
        <a:lstStyle/>
        <a:p>
          <a:pPr rtl="1"/>
          <a:r>
            <a:rPr lang="he-IL" dirty="0"/>
            <a:t>תוס- אנן סהדי שחצי שלו</a:t>
          </a:r>
        </a:p>
      </dgm:t>
    </dgm:pt>
    <dgm:pt modelId="{4376E793-41CE-4169-AE43-9697D9F3DCCB}" type="parTrans" cxnId="{679CCA88-68A7-409E-A5E3-9CA28F3ACDAB}">
      <dgm:prSet/>
      <dgm:spPr/>
      <dgm:t>
        <a:bodyPr/>
        <a:lstStyle/>
        <a:p>
          <a:pPr rtl="1"/>
          <a:endParaRPr lang="he-IL"/>
        </a:p>
      </dgm:t>
    </dgm:pt>
    <dgm:pt modelId="{6ADE03A6-261C-4963-A2B5-A9050F3205DB}" type="sibTrans" cxnId="{679CCA88-68A7-409E-A5E3-9CA28F3ACDAB}">
      <dgm:prSet/>
      <dgm:spPr/>
      <dgm:t>
        <a:bodyPr/>
        <a:lstStyle/>
        <a:p>
          <a:pPr rtl="1"/>
          <a:endParaRPr lang="he-IL"/>
        </a:p>
      </dgm:t>
    </dgm:pt>
    <dgm:pt modelId="{8574EA9D-5470-4A8D-B001-096231B4FC86}">
      <dgm:prSet phldrT="[Text]"/>
      <dgm:spPr/>
      <dgm:t>
        <a:bodyPr/>
        <a:lstStyle/>
        <a:p>
          <a:pPr rtl="1"/>
          <a:r>
            <a:rPr lang="he-IL" dirty="0"/>
            <a:t>המוציא </a:t>
          </a:r>
          <a:r>
            <a:rPr lang="he-IL" dirty="0" err="1"/>
            <a:t>מחבירו</a:t>
          </a:r>
          <a:r>
            <a:rPr lang="he-IL" dirty="0"/>
            <a:t> עליו הראיה- ולכן </a:t>
          </a:r>
          <a:r>
            <a:rPr lang="he-IL" dirty="0" err="1"/>
            <a:t>חולקין</a:t>
          </a:r>
          <a:endParaRPr lang="he-IL" dirty="0"/>
        </a:p>
      </dgm:t>
    </dgm:pt>
    <dgm:pt modelId="{512BA53F-E479-4ABF-BD05-D1E3B741429C}" type="parTrans" cxnId="{91921F8C-9A37-4599-B413-7C5658BF90E8}">
      <dgm:prSet/>
      <dgm:spPr/>
      <dgm:t>
        <a:bodyPr/>
        <a:lstStyle/>
        <a:p>
          <a:pPr rtl="1"/>
          <a:endParaRPr lang="he-IL"/>
        </a:p>
      </dgm:t>
    </dgm:pt>
    <dgm:pt modelId="{C67D3CA2-FF77-44CE-8773-A1588D2B378C}" type="sibTrans" cxnId="{91921F8C-9A37-4599-B413-7C5658BF90E8}">
      <dgm:prSet/>
      <dgm:spPr/>
      <dgm:t>
        <a:bodyPr/>
        <a:lstStyle/>
        <a:p>
          <a:pPr rtl="1"/>
          <a:endParaRPr lang="he-IL"/>
        </a:p>
      </dgm:t>
    </dgm:pt>
    <dgm:pt modelId="{11065385-5E91-4F4B-B754-A5C10BD503D8}">
      <dgm:prSet phldrT="[Text]"/>
      <dgm:spPr/>
      <dgm:t>
        <a:bodyPr/>
        <a:lstStyle/>
        <a:p>
          <a:pPr rtl="1"/>
          <a:r>
            <a:rPr lang="he-IL" dirty="0" err="1"/>
            <a:t>רא"ש</a:t>
          </a:r>
          <a:r>
            <a:rPr lang="he-IL" dirty="0"/>
            <a:t>- חייבים </a:t>
          </a:r>
          <a:r>
            <a:rPr lang="he-IL" dirty="0" err="1"/>
            <a:t>להתיחס</a:t>
          </a:r>
          <a:r>
            <a:rPr lang="he-IL" dirty="0"/>
            <a:t> שזה שלו</a:t>
          </a:r>
        </a:p>
      </dgm:t>
    </dgm:pt>
    <dgm:pt modelId="{47AC346F-57E2-47A6-86BE-2E3570AA5E43}" type="parTrans" cxnId="{46091814-23F5-4151-BA13-8C5DB84D18BC}">
      <dgm:prSet/>
      <dgm:spPr/>
      <dgm:t>
        <a:bodyPr/>
        <a:lstStyle/>
        <a:p>
          <a:pPr rtl="1"/>
          <a:endParaRPr lang="he-IL"/>
        </a:p>
      </dgm:t>
    </dgm:pt>
    <dgm:pt modelId="{AFADEFB2-C406-4C95-8FC5-516A700A1CD6}" type="sibTrans" cxnId="{46091814-23F5-4151-BA13-8C5DB84D18BC}">
      <dgm:prSet/>
      <dgm:spPr/>
      <dgm:t>
        <a:bodyPr/>
        <a:lstStyle/>
        <a:p>
          <a:pPr rtl="1"/>
          <a:endParaRPr lang="he-IL"/>
        </a:p>
      </dgm:t>
    </dgm:pt>
    <dgm:pt modelId="{1F9322C9-1ABA-4002-BEEF-5F4802E8702E}">
      <dgm:prSet phldrT="[Text]"/>
      <dgm:spPr/>
      <dgm:t>
        <a:bodyPr/>
        <a:lstStyle/>
        <a:p>
          <a:pPr rtl="1"/>
          <a:r>
            <a:rPr lang="he-IL" dirty="0"/>
            <a:t>רמב"ן- אפילו ב"ד לא </a:t>
          </a:r>
          <a:r>
            <a:rPr lang="he-IL" dirty="0" err="1"/>
            <a:t>מוציאין</a:t>
          </a:r>
          <a:r>
            <a:rPr lang="he-IL" dirty="0"/>
            <a:t> בלי ראיה</a:t>
          </a:r>
        </a:p>
      </dgm:t>
    </dgm:pt>
    <dgm:pt modelId="{7E64842D-A924-4EC0-AAF9-EB62F8321BCC}" type="parTrans" cxnId="{518B3169-A4A4-4A28-B26A-B4A1A097E9C2}">
      <dgm:prSet/>
      <dgm:spPr/>
      <dgm:t>
        <a:bodyPr/>
        <a:lstStyle/>
        <a:p>
          <a:pPr rtl="1"/>
          <a:endParaRPr lang="he-IL"/>
        </a:p>
      </dgm:t>
    </dgm:pt>
    <dgm:pt modelId="{060DA8A9-0EBF-45BF-88C6-54FDE69D2F4C}" type="sibTrans" cxnId="{518B3169-A4A4-4A28-B26A-B4A1A097E9C2}">
      <dgm:prSet/>
      <dgm:spPr/>
      <dgm:t>
        <a:bodyPr/>
        <a:lstStyle/>
        <a:p>
          <a:pPr rtl="1"/>
          <a:endParaRPr lang="he-IL"/>
        </a:p>
      </dgm:t>
    </dgm:pt>
    <dgm:pt modelId="{32C30AFE-C16B-43E5-83DB-C7F02BEC503F}">
      <dgm:prSet phldrT="[Text]"/>
      <dgm:spPr/>
      <dgm:t>
        <a:bodyPr/>
        <a:lstStyle/>
        <a:p>
          <a:pPr rtl="1"/>
          <a:r>
            <a:rPr lang="he-IL" dirty="0"/>
            <a:t>כבר נחלק, ולכל אחד יש חצי</a:t>
          </a:r>
        </a:p>
      </dgm:t>
    </dgm:pt>
    <dgm:pt modelId="{A4FF906F-690F-4FC6-AD26-3860CD9FCA17}" type="parTrans" cxnId="{FE402FD0-13E2-499F-A0B2-33AB9D8F6136}">
      <dgm:prSet/>
      <dgm:spPr/>
      <dgm:t>
        <a:bodyPr/>
        <a:lstStyle/>
        <a:p>
          <a:pPr rtl="1"/>
          <a:endParaRPr lang="he-IL"/>
        </a:p>
      </dgm:t>
    </dgm:pt>
    <dgm:pt modelId="{B4D96A49-6A89-419E-8C45-0760BB8A5E28}" type="sibTrans" cxnId="{FE402FD0-13E2-499F-A0B2-33AB9D8F6136}">
      <dgm:prSet/>
      <dgm:spPr/>
      <dgm:t>
        <a:bodyPr/>
        <a:lstStyle/>
        <a:p>
          <a:pPr rtl="1"/>
          <a:endParaRPr lang="he-IL"/>
        </a:p>
      </dgm:t>
    </dgm:pt>
    <dgm:pt modelId="{40F5BB23-85FE-40A3-B29D-F95F41EC4B60}">
      <dgm:prSet phldrT="[Text]"/>
      <dgm:spPr/>
      <dgm:t>
        <a:bodyPr/>
        <a:lstStyle/>
        <a:p>
          <a:pPr rtl="1"/>
          <a:r>
            <a:rPr lang="he-IL" dirty="0"/>
            <a:t>ר"ח</a:t>
          </a:r>
        </a:p>
      </dgm:t>
    </dgm:pt>
    <dgm:pt modelId="{4EAA9BCE-A56C-4B97-AB06-D04D24DE55C2}" type="parTrans" cxnId="{A568C2BE-BC57-4766-9394-9880C901622B}">
      <dgm:prSet/>
      <dgm:spPr/>
      <dgm:t>
        <a:bodyPr/>
        <a:lstStyle/>
        <a:p>
          <a:pPr rtl="1"/>
          <a:endParaRPr lang="he-IL"/>
        </a:p>
      </dgm:t>
    </dgm:pt>
    <dgm:pt modelId="{2DEF31DF-7336-4665-A30A-FAFC379DE002}" type="sibTrans" cxnId="{A568C2BE-BC57-4766-9394-9880C901622B}">
      <dgm:prSet/>
      <dgm:spPr/>
      <dgm:t>
        <a:bodyPr/>
        <a:lstStyle/>
        <a:p>
          <a:pPr rtl="1"/>
          <a:endParaRPr lang="he-IL"/>
        </a:p>
      </dgm:t>
    </dgm:pt>
    <dgm:pt modelId="{F710A999-DF4A-447F-8222-42F24BB40511}">
      <dgm:prSet phldrT="[Text]"/>
      <dgm:spPr/>
      <dgm:t>
        <a:bodyPr/>
        <a:lstStyle/>
        <a:p>
          <a:pPr rtl="1"/>
          <a:r>
            <a:rPr lang="he-IL" dirty="0"/>
            <a:t>חלוקה מעיקר הדין</a:t>
          </a:r>
        </a:p>
      </dgm:t>
    </dgm:pt>
    <dgm:pt modelId="{DCF5EDE4-59AA-4D2A-9A23-A5DC9493DE67}" type="parTrans" cxnId="{B921B959-89FF-4BE7-8FD4-7EF26BF33F8B}">
      <dgm:prSet/>
      <dgm:spPr/>
      <dgm:t>
        <a:bodyPr/>
        <a:lstStyle/>
        <a:p>
          <a:pPr rtl="1"/>
          <a:endParaRPr lang="he-IL"/>
        </a:p>
      </dgm:t>
    </dgm:pt>
    <dgm:pt modelId="{6E8BECE1-6D1A-46C8-899F-C402BA4571FE}" type="sibTrans" cxnId="{B921B959-89FF-4BE7-8FD4-7EF26BF33F8B}">
      <dgm:prSet/>
      <dgm:spPr/>
      <dgm:t>
        <a:bodyPr/>
        <a:lstStyle/>
        <a:p>
          <a:pPr rtl="1"/>
          <a:endParaRPr lang="he-IL"/>
        </a:p>
      </dgm:t>
    </dgm:pt>
    <dgm:pt modelId="{44815FBE-3D25-47CA-9059-245106EE1F71}">
      <dgm:prSet phldrT="[Text]"/>
      <dgm:spPr/>
      <dgm:t>
        <a:bodyPr/>
        <a:lstStyle/>
        <a:p>
          <a:pPr rtl="1"/>
          <a:r>
            <a:rPr lang="he-IL" dirty="0"/>
            <a:t>יוצרת חזקה שמה שתחת ידו שלו- ולכן </a:t>
          </a:r>
          <a:r>
            <a:rPr lang="he-IL" dirty="0" err="1"/>
            <a:t>חולקין</a:t>
          </a:r>
          <a:endParaRPr lang="he-IL" dirty="0"/>
        </a:p>
      </dgm:t>
    </dgm:pt>
    <dgm:pt modelId="{0202F9D7-AF65-4784-AF13-2CF7481C47E3}" type="parTrans" cxnId="{8624D441-4BB2-4271-97DE-0BF8546ACF38}">
      <dgm:prSet/>
      <dgm:spPr/>
      <dgm:t>
        <a:bodyPr/>
        <a:lstStyle/>
        <a:p>
          <a:pPr rtl="1"/>
          <a:endParaRPr lang="he-IL"/>
        </a:p>
      </dgm:t>
    </dgm:pt>
    <dgm:pt modelId="{CEC37236-B428-4291-9337-3C832C323ABB}" type="sibTrans" cxnId="{8624D441-4BB2-4271-97DE-0BF8546ACF38}">
      <dgm:prSet/>
      <dgm:spPr/>
      <dgm:t>
        <a:bodyPr/>
        <a:lstStyle/>
        <a:p>
          <a:pPr rtl="1"/>
          <a:endParaRPr lang="he-IL"/>
        </a:p>
      </dgm:t>
    </dgm:pt>
    <dgm:pt modelId="{1FD338D6-DD13-4C83-A99E-6A5042017E66}" type="pres">
      <dgm:prSet presAssocID="{C5AB6505-FECB-4507-AA76-5086D58B3FCC}" presName="hierChild1" presStyleCnt="0">
        <dgm:presLayoutVars>
          <dgm:chPref val="1"/>
          <dgm:dir/>
          <dgm:animOne val="branch"/>
          <dgm:animLvl val="lvl"/>
          <dgm:resizeHandles/>
        </dgm:presLayoutVars>
      </dgm:prSet>
      <dgm:spPr/>
    </dgm:pt>
    <dgm:pt modelId="{2300CAD9-0110-48B7-9345-479B98943413}" type="pres">
      <dgm:prSet presAssocID="{E31E3584-36C2-43AC-AEBB-FFA4F8F92219}" presName="hierRoot1" presStyleCnt="0"/>
      <dgm:spPr/>
    </dgm:pt>
    <dgm:pt modelId="{37261C27-397A-4426-8C42-8EB4625FA395}" type="pres">
      <dgm:prSet presAssocID="{E31E3584-36C2-43AC-AEBB-FFA4F8F92219}" presName="composite" presStyleCnt="0"/>
      <dgm:spPr/>
    </dgm:pt>
    <dgm:pt modelId="{25A3B76D-6A8F-424D-9682-87278188B751}" type="pres">
      <dgm:prSet presAssocID="{E31E3584-36C2-43AC-AEBB-FFA4F8F92219}" presName="background" presStyleLbl="node0" presStyleIdx="0" presStyleCnt="1"/>
      <dgm:spPr/>
    </dgm:pt>
    <dgm:pt modelId="{5DC27BDE-5960-4947-B2C4-878911FCC5E6}" type="pres">
      <dgm:prSet presAssocID="{E31E3584-36C2-43AC-AEBB-FFA4F8F92219}" presName="text" presStyleLbl="fgAcc0" presStyleIdx="0" presStyleCnt="1">
        <dgm:presLayoutVars>
          <dgm:chPref val="3"/>
        </dgm:presLayoutVars>
      </dgm:prSet>
      <dgm:spPr/>
    </dgm:pt>
    <dgm:pt modelId="{EE38FA0A-248E-44B4-A9FB-6F08B6534284}" type="pres">
      <dgm:prSet presAssocID="{E31E3584-36C2-43AC-AEBB-FFA4F8F92219}" presName="hierChild2" presStyleCnt="0"/>
      <dgm:spPr/>
    </dgm:pt>
    <dgm:pt modelId="{3C6063DB-562F-4C95-B761-5888E911C009}" type="pres">
      <dgm:prSet presAssocID="{DCF5EDE4-59AA-4D2A-9A23-A5DC9493DE67}" presName="Name10" presStyleLbl="parChTrans1D2" presStyleIdx="0" presStyleCnt="1"/>
      <dgm:spPr/>
    </dgm:pt>
    <dgm:pt modelId="{655AA363-BCE5-4DF1-8736-29403F14FFE1}" type="pres">
      <dgm:prSet presAssocID="{F710A999-DF4A-447F-8222-42F24BB40511}" presName="hierRoot2" presStyleCnt="0"/>
      <dgm:spPr/>
    </dgm:pt>
    <dgm:pt modelId="{2D1C5EC4-23C7-4BE4-8446-03836B5CDC67}" type="pres">
      <dgm:prSet presAssocID="{F710A999-DF4A-447F-8222-42F24BB40511}" presName="composite2" presStyleCnt="0"/>
      <dgm:spPr/>
    </dgm:pt>
    <dgm:pt modelId="{03CC02E2-C749-4B26-85F6-0FEBCE707997}" type="pres">
      <dgm:prSet presAssocID="{F710A999-DF4A-447F-8222-42F24BB40511}" presName="background2" presStyleLbl="node2" presStyleIdx="0" presStyleCnt="1"/>
      <dgm:spPr/>
    </dgm:pt>
    <dgm:pt modelId="{6880D3F2-DA28-4EE5-BFB3-06D7ED2C62EB}" type="pres">
      <dgm:prSet presAssocID="{F710A999-DF4A-447F-8222-42F24BB40511}" presName="text2" presStyleLbl="fgAcc2" presStyleIdx="0" presStyleCnt="1">
        <dgm:presLayoutVars>
          <dgm:chPref val="3"/>
        </dgm:presLayoutVars>
      </dgm:prSet>
      <dgm:spPr/>
    </dgm:pt>
    <dgm:pt modelId="{E2177CCC-EDCE-464C-9B96-4E437D5DC01E}" type="pres">
      <dgm:prSet presAssocID="{F710A999-DF4A-447F-8222-42F24BB40511}" presName="hierChild3" presStyleCnt="0"/>
      <dgm:spPr/>
    </dgm:pt>
    <dgm:pt modelId="{7A35CFD9-F7C5-4636-8C4C-6771360AAD14}" type="pres">
      <dgm:prSet presAssocID="{0202F9D7-AF65-4784-AF13-2CF7481C47E3}" presName="Name17" presStyleLbl="parChTrans1D3" presStyleIdx="0" presStyleCnt="3"/>
      <dgm:spPr/>
    </dgm:pt>
    <dgm:pt modelId="{12BBC292-9EEB-4FD5-A2FB-AE1B127DC734}" type="pres">
      <dgm:prSet presAssocID="{44815FBE-3D25-47CA-9059-245106EE1F71}" presName="hierRoot3" presStyleCnt="0"/>
      <dgm:spPr/>
    </dgm:pt>
    <dgm:pt modelId="{E0885F81-0177-46AC-8CE6-783B943188C2}" type="pres">
      <dgm:prSet presAssocID="{44815FBE-3D25-47CA-9059-245106EE1F71}" presName="composite3" presStyleCnt="0"/>
      <dgm:spPr/>
    </dgm:pt>
    <dgm:pt modelId="{7B2B4275-A84B-48FB-869D-68B777A52F72}" type="pres">
      <dgm:prSet presAssocID="{44815FBE-3D25-47CA-9059-245106EE1F71}" presName="background3" presStyleLbl="node3" presStyleIdx="0" presStyleCnt="3"/>
      <dgm:spPr/>
    </dgm:pt>
    <dgm:pt modelId="{BE2BC2FC-085F-4335-8B7C-68AA16F9E5AE}" type="pres">
      <dgm:prSet presAssocID="{44815FBE-3D25-47CA-9059-245106EE1F71}" presName="text3" presStyleLbl="fgAcc3" presStyleIdx="0" presStyleCnt="3">
        <dgm:presLayoutVars>
          <dgm:chPref val="3"/>
        </dgm:presLayoutVars>
      </dgm:prSet>
      <dgm:spPr/>
    </dgm:pt>
    <dgm:pt modelId="{70F32CB6-A371-4286-87EB-9092180D10EC}" type="pres">
      <dgm:prSet presAssocID="{44815FBE-3D25-47CA-9059-245106EE1F71}" presName="hierChild4" presStyleCnt="0"/>
      <dgm:spPr/>
    </dgm:pt>
    <dgm:pt modelId="{EB8C2512-F616-4632-887A-2FD67141D94C}" type="pres">
      <dgm:prSet presAssocID="{4376E793-41CE-4169-AE43-9697D9F3DCCB}" presName="Name23" presStyleLbl="parChTrans1D4" presStyleIdx="0" presStyleCnt="4"/>
      <dgm:spPr/>
    </dgm:pt>
    <dgm:pt modelId="{C4838560-85E9-4535-A3E9-F039F4C8DBE0}" type="pres">
      <dgm:prSet presAssocID="{03C1F284-969A-4148-8A5D-30251CB03D99}" presName="hierRoot4" presStyleCnt="0"/>
      <dgm:spPr/>
    </dgm:pt>
    <dgm:pt modelId="{D27275E4-53DD-4340-96B1-7985E0589085}" type="pres">
      <dgm:prSet presAssocID="{03C1F284-969A-4148-8A5D-30251CB03D99}" presName="composite4" presStyleCnt="0"/>
      <dgm:spPr/>
    </dgm:pt>
    <dgm:pt modelId="{81815AB3-120D-4A2F-8709-CA3EAAFA97C2}" type="pres">
      <dgm:prSet presAssocID="{03C1F284-969A-4148-8A5D-30251CB03D99}" presName="background4" presStyleLbl="node4" presStyleIdx="0" presStyleCnt="4"/>
      <dgm:spPr/>
    </dgm:pt>
    <dgm:pt modelId="{15442485-F2CD-40E4-9331-EC2AA4334D41}" type="pres">
      <dgm:prSet presAssocID="{03C1F284-969A-4148-8A5D-30251CB03D99}" presName="text4" presStyleLbl="fgAcc4" presStyleIdx="0" presStyleCnt="4">
        <dgm:presLayoutVars>
          <dgm:chPref val="3"/>
        </dgm:presLayoutVars>
      </dgm:prSet>
      <dgm:spPr/>
    </dgm:pt>
    <dgm:pt modelId="{64D55336-BA8C-4F68-B274-36373B5340D6}" type="pres">
      <dgm:prSet presAssocID="{03C1F284-969A-4148-8A5D-30251CB03D99}" presName="hierChild5" presStyleCnt="0"/>
      <dgm:spPr/>
    </dgm:pt>
    <dgm:pt modelId="{8FD9BDAF-8536-401B-A31E-A50BC434B704}" type="pres">
      <dgm:prSet presAssocID="{47AC346F-57E2-47A6-86BE-2E3570AA5E43}" presName="Name23" presStyleLbl="parChTrans1D4" presStyleIdx="1" presStyleCnt="4"/>
      <dgm:spPr/>
    </dgm:pt>
    <dgm:pt modelId="{2E41AF01-901B-4395-9F26-A1FE49E2F831}" type="pres">
      <dgm:prSet presAssocID="{11065385-5E91-4F4B-B754-A5C10BD503D8}" presName="hierRoot4" presStyleCnt="0"/>
      <dgm:spPr/>
    </dgm:pt>
    <dgm:pt modelId="{B9506258-F283-4817-8846-3712731CFDF4}" type="pres">
      <dgm:prSet presAssocID="{11065385-5E91-4F4B-B754-A5C10BD503D8}" presName="composite4" presStyleCnt="0"/>
      <dgm:spPr/>
    </dgm:pt>
    <dgm:pt modelId="{3276BDB7-59F4-441C-80F5-6BCBA88BB982}" type="pres">
      <dgm:prSet presAssocID="{11065385-5E91-4F4B-B754-A5C10BD503D8}" presName="background4" presStyleLbl="node4" presStyleIdx="1" presStyleCnt="4"/>
      <dgm:spPr/>
    </dgm:pt>
    <dgm:pt modelId="{1F090D8E-2F27-4E4D-BDB6-3B4809B12EEE}" type="pres">
      <dgm:prSet presAssocID="{11065385-5E91-4F4B-B754-A5C10BD503D8}" presName="text4" presStyleLbl="fgAcc4" presStyleIdx="1" presStyleCnt="4">
        <dgm:presLayoutVars>
          <dgm:chPref val="3"/>
        </dgm:presLayoutVars>
      </dgm:prSet>
      <dgm:spPr/>
    </dgm:pt>
    <dgm:pt modelId="{3971790C-269A-4E43-8D47-371A839B1E6F}" type="pres">
      <dgm:prSet presAssocID="{11065385-5E91-4F4B-B754-A5C10BD503D8}" presName="hierChild5" presStyleCnt="0"/>
      <dgm:spPr/>
    </dgm:pt>
    <dgm:pt modelId="{77D586F5-2D85-4686-9C7A-A86E15B39A8B}" type="pres">
      <dgm:prSet presAssocID="{512BA53F-E479-4ABF-BD05-D1E3B741429C}" presName="Name17" presStyleLbl="parChTrans1D3" presStyleIdx="1" presStyleCnt="3"/>
      <dgm:spPr/>
    </dgm:pt>
    <dgm:pt modelId="{F1B37877-0939-4351-9BEF-AF38B6DF25E9}" type="pres">
      <dgm:prSet presAssocID="{8574EA9D-5470-4A8D-B001-096231B4FC86}" presName="hierRoot3" presStyleCnt="0"/>
      <dgm:spPr/>
    </dgm:pt>
    <dgm:pt modelId="{5FFF950A-B108-461C-9C46-4B6EB845EF3B}" type="pres">
      <dgm:prSet presAssocID="{8574EA9D-5470-4A8D-B001-096231B4FC86}" presName="composite3" presStyleCnt="0"/>
      <dgm:spPr/>
    </dgm:pt>
    <dgm:pt modelId="{AFF5AB74-FA32-48DD-8543-93A8877E90FD}" type="pres">
      <dgm:prSet presAssocID="{8574EA9D-5470-4A8D-B001-096231B4FC86}" presName="background3" presStyleLbl="node3" presStyleIdx="1" presStyleCnt="3"/>
      <dgm:spPr/>
    </dgm:pt>
    <dgm:pt modelId="{A5A6A07B-28CD-440D-98C5-9AA9FB27E09B}" type="pres">
      <dgm:prSet presAssocID="{8574EA9D-5470-4A8D-B001-096231B4FC86}" presName="text3" presStyleLbl="fgAcc3" presStyleIdx="1" presStyleCnt="3">
        <dgm:presLayoutVars>
          <dgm:chPref val="3"/>
        </dgm:presLayoutVars>
      </dgm:prSet>
      <dgm:spPr/>
    </dgm:pt>
    <dgm:pt modelId="{1BD0B9CB-6A62-4C9C-A122-0E1A48CB9EAF}" type="pres">
      <dgm:prSet presAssocID="{8574EA9D-5470-4A8D-B001-096231B4FC86}" presName="hierChild4" presStyleCnt="0"/>
      <dgm:spPr/>
    </dgm:pt>
    <dgm:pt modelId="{6DEF6A5B-4256-4CF0-92DB-63FD37DB1769}" type="pres">
      <dgm:prSet presAssocID="{7E64842D-A924-4EC0-AAF9-EB62F8321BCC}" presName="Name23" presStyleLbl="parChTrans1D4" presStyleIdx="2" presStyleCnt="4"/>
      <dgm:spPr/>
    </dgm:pt>
    <dgm:pt modelId="{850ECFDC-E7F7-478C-B15B-2082B665ED57}" type="pres">
      <dgm:prSet presAssocID="{1F9322C9-1ABA-4002-BEEF-5F4802E8702E}" presName="hierRoot4" presStyleCnt="0"/>
      <dgm:spPr/>
    </dgm:pt>
    <dgm:pt modelId="{570ABB91-2387-48C1-8B69-29C02D55B6D6}" type="pres">
      <dgm:prSet presAssocID="{1F9322C9-1ABA-4002-BEEF-5F4802E8702E}" presName="composite4" presStyleCnt="0"/>
      <dgm:spPr/>
    </dgm:pt>
    <dgm:pt modelId="{FB63F6B9-F4D2-4846-8FDB-5F677F17D1F3}" type="pres">
      <dgm:prSet presAssocID="{1F9322C9-1ABA-4002-BEEF-5F4802E8702E}" presName="background4" presStyleLbl="node4" presStyleIdx="2" presStyleCnt="4"/>
      <dgm:spPr/>
    </dgm:pt>
    <dgm:pt modelId="{799D55B5-FA93-4075-9D2F-4C5739203A7E}" type="pres">
      <dgm:prSet presAssocID="{1F9322C9-1ABA-4002-BEEF-5F4802E8702E}" presName="text4" presStyleLbl="fgAcc4" presStyleIdx="2" presStyleCnt="4">
        <dgm:presLayoutVars>
          <dgm:chPref val="3"/>
        </dgm:presLayoutVars>
      </dgm:prSet>
      <dgm:spPr/>
    </dgm:pt>
    <dgm:pt modelId="{01E19DD9-B334-4909-87DA-ED9A45AD0BC7}" type="pres">
      <dgm:prSet presAssocID="{1F9322C9-1ABA-4002-BEEF-5F4802E8702E}" presName="hierChild5" presStyleCnt="0"/>
      <dgm:spPr/>
    </dgm:pt>
    <dgm:pt modelId="{FD2A180E-B296-4C59-BE30-711AE4E6146D}" type="pres">
      <dgm:prSet presAssocID="{A4FF906F-690F-4FC6-AD26-3860CD9FCA17}" presName="Name17" presStyleLbl="parChTrans1D3" presStyleIdx="2" presStyleCnt="3"/>
      <dgm:spPr/>
    </dgm:pt>
    <dgm:pt modelId="{A26FE223-F313-48CF-9958-91C5EDA27311}" type="pres">
      <dgm:prSet presAssocID="{32C30AFE-C16B-43E5-83DB-C7F02BEC503F}" presName="hierRoot3" presStyleCnt="0"/>
      <dgm:spPr/>
    </dgm:pt>
    <dgm:pt modelId="{6E90C9BA-BE5A-4F3E-896E-D8548CC35121}" type="pres">
      <dgm:prSet presAssocID="{32C30AFE-C16B-43E5-83DB-C7F02BEC503F}" presName="composite3" presStyleCnt="0"/>
      <dgm:spPr/>
    </dgm:pt>
    <dgm:pt modelId="{DA410E6E-D916-44FF-9F55-FED098A6EC49}" type="pres">
      <dgm:prSet presAssocID="{32C30AFE-C16B-43E5-83DB-C7F02BEC503F}" presName="background3" presStyleLbl="node3" presStyleIdx="2" presStyleCnt="3"/>
      <dgm:spPr/>
    </dgm:pt>
    <dgm:pt modelId="{D412F104-5FE6-451A-B0A5-15B30FDD1662}" type="pres">
      <dgm:prSet presAssocID="{32C30AFE-C16B-43E5-83DB-C7F02BEC503F}" presName="text3" presStyleLbl="fgAcc3" presStyleIdx="2" presStyleCnt="3">
        <dgm:presLayoutVars>
          <dgm:chPref val="3"/>
        </dgm:presLayoutVars>
      </dgm:prSet>
      <dgm:spPr/>
    </dgm:pt>
    <dgm:pt modelId="{0BF81FFC-EF52-4700-AFEA-77C0027E9808}" type="pres">
      <dgm:prSet presAssocID="{32C30AFE-C16B-43E5-83DB-C7F02BEC503F}" presName="hierChild4" presStyleCnt="0"/>
      <dgm:spPr/>
    </dgm:pt>
    <dgm:pt modelId="{581F4075-BFD7-4D92-9903-5356255D9ED2}" type="pres">
      <dgm:prSet presAssocID="{4EAA9BCE-A56C-4B97-AB06-D04D24DE55C2}" presName="Name23" presStyleLbl="parChTrans1D4" presStyleIdx="3" presStyleCnt="4"/>
      <dgm:spPr/>
    </dgm:pt>
    <dgm:pt modelId="{D05F237F-D61A-43BE-BEC1-28B51E071830}" type="pres">
      <dgm:prSet presAssocID="{40F5BB23-85FE-40A3-B29D-F95F41EC4B60}" presName="hierRoot4" presStyleCnt="0"/>
      <dgm:spPr/>
    </dgm:pt>
    <dgm:pt modelId="{E323B23C-DE9E-4E9E-BA9F-BA2BB3C9704D}" type="pres">
      <dgm:prSet presAssocID="{40F5BB23-85FE-40A3-B29D-F95F41EC4B60}" presName="composite4" presStyleCnt="0"/>
      <dgm:spPr/>
    </dgm:pt>
    <dgm:pt modelId="{6AA5517B-C003-4AE8-9910-ABA9C1BEAC8B}" type="pres">
      <dgm:prSet presAssocID="{40F5BB23-85FE-40A3-B29D-F95F41EC4B60}" presName="background4" presStyleLbl="node4" presStyleIdx="3" presStyleCnt="4"/>
      <dgm:spPr/>
    </dgm:pt>
    <dgm:pt modelId="{872175B9-8D37-4D08-B780-1A38925ED244}" type="pres">
      <dgm:prSet presAssocID="{40F5BB23-85FE-40A3-B29D-F95F41EC4B60}" presName="text4" presStyleLbl="fgAcc4" presStyleIdx="3" presStyleCnt="4">
        <dgm:presLayoutVars>
          <dgm:chPref val="3"/>
        </dgm:presLayoutVars>
      </dgm:prSet>
      <dgm:spPr/>
    </dgm:pt>
    <dgm:pt modelId="{9B6553DF-4CA0-45F6-A65D-ACF7714DE05A}" type="pres">
      <dgm:prSet presAssocID="{40F5BB23-85FE-40A3-B29D-F95F41EC4B60}" presName="hierChild5" presStyleCnt="0"/>
      <dgm:spPr/>
    </dgm:pt>
  </dgm:ptLst>
  <dgm:cxnLst>
    <dgm:cxn modelId="{2669A804-534F-4A6D-B42F-34B7E0D6AA22}" type="presOf" srcId="{C5AB6505-FECB-4507-AA76-5086D58B3FCC}" destId="{1FD338D6-DD13-4C83-A99E-6A5042017E66}" srcOrd="0" destOrd="0" presId="urn:microsoft.com/office/officeart/2005/8/layout/hierarchy1"/>
    <dgm:cxn modelId="{3F549D0F-1EF7-450F-8ABF-89FE2421446C}" type="presOf" srcId="{512BA53F-E479-4ABF-BD05-D1E3B741429C}" destId="{77D586F5-2D85-4686-9C7A-A86E15B39A8B}" srcOrd="0" destOrd="0" presId="urn:microsoft.com/office/officeart/2005/8/layout/hierarchy1"/>
    <dgm:cxn modelId="{48467111-2BE0-4113-8F5F-0D868E8B3AA6}" type="presOf" srcId="{A4FF906F-690F-4FC6-AD26-3860CD9FCA17}" destId="{FD2A180E-B296-4C59-BE30-711AE4E6146D}" srcOrd="0" destOrd="0" presId="urn:microsoft.com/office/officeart/2005/8/layout/hierarchy1"/>
    <dgm:cxn modelId="{46091814-23F5-4151-BA13-8C5DB84D18BC}" srcId="{44815FBE-3D25-47CA-9059-245106EE1F71}" destId="{11065385-5E91-4F4B-B754-A5C10BD503D8}" srcOrd="1" destOrd="0" parTransId="{47AC346F-57E2-47A6-86BE-2E3570AA5E43}" sibTransId="{AFADEFB2-C406-4C95-8FC5-516A700A1CD6}"/>
    <dgm:cxn modelId="{052A6C18-16CA-46DE-98A4-DC4FF6C03A20}" type="presOf" srcId="{40F5BB23-85FE-40A3-B29D-F95F41EC4B60}" destId="{872175B9-8D37-4D08-B780-1A38925ED244}" srcOrd="0" destOrd="0" presId="urn:microsoft.com/office/officeart/2005/8/layout/hierarchy1"/>
    <dgm:cxn modelId="{B159451B-02D1-4F4B-8DDD-282FA4ED6367}" type="presOf" srcId="{E31E3584-36C2-43AC-AEBB-FFA4F8F92219}" destId="{5DC27BDE-5960-4947-B2C4-878911FCC5E6}" srcOrd="0" destOrd="0" presId="urn:microsoft.com/office/officeart/2005/8/layout/hierarchy1"/>
    <dgm:cxn modelId="{BD74531E-D5F2-4FB6-BC94-77252590F642}" type="presOf" srcId="{F710A999-DF4A-447F-8222-42F24BB40511}" destId="{6880D3F2-DA28-4EE5-BFB3-06D7ED2C62EB}" srcOrd="0" destOrd="0" presId="urn:microsoft.com/office/officeart/2005/8/layout/hierarchy1"/>
    <dgm:cxn modelId="{AA07A93E-96C2-4D44-8CC5-A75DF3354BBF}" type="presOf" srcId="{4EAA9BCE-A56C-4B97-AB06-D04D24DE55C2}" destId="{581F4075-BFD7-4D92-9903-5356255D9ED2}" srcOrd="0" destOrd="0" presId="urn:microsoft.com/office/officeart/2005/8/layout/hierarchy1"/>
    <dgm:cxn modelId="{8624D441-4BB2-4271-97DE-0BF8546ACF38}" srcId="{F710A999-DF4A-447F-8222-42F24BB40511}" destId="{44815FBE-3D25-47CA-9059-245106EE1F71}" srcOrd="0" destOrd="0" parTransId="{0202F9D7-AF65-4784-AF13-2CF7481C47E3}" sibTransId="{CEC37236-B428-4291-9337-3C832C323ABB}"/>
    <dgm:cxn modelId="{518B3169-A4A4-4A28-B26A-B4A1A097E9C2}" srcId="{8574EA9D-5470-4A8D-B001-096231B4FC86}" destId="{1F9322C9-1ABA-4002-BEEF-5F4802E8702E}" srcOrd="0" destOrd="0" parTransId="{7E64842D-A924-4EC0-AAF9-EB62F8321BCC}" sibTransId="{060DA8A9-0EBF-45BF-88C6-54FDE69D2F4C}"/>
    <dgm:cxn modelId="{22B2114B-B2BA-482B-A833-F5A56A901A61}" type="presOf" srcId="{DCF5EDE4-59AA-4D2A-9A23-A5DC9493DE67}" destId="{3C6063DB-562F-4C95-B761-5888E911C009}" srcOrd="0" destOrd="0" presId="urn:microsoft.com/office/officeart/2005/8/layout/hierarchy1"/>
    <dgm:cxn modelId="{CF083C4E-63BC-4A30-B5F8-9D9A3B3B503B}" type="presOf" srcId="{7E64842D-A924-4EC0-AAF9-EB62F8321BCC}" destId="{6DEF6A5B-4256-4CF0-92DB-63FD37DB1769}" srcOrd="0" destOrd="0" presId="urn:microsoft.com/office/officeart/2005/8/layout/hierarchy1"/>
    <dgm:cxn modelId="{29CDE94F-2B6C-4531-A00C-D54A1F4736D6}" srcId="{C5AB6505-FECB-4507-AA76-5086D58B3FCC}" destId="{E31E3584-36C2-43AC-AEBB-FFA4F8F92219}" srcOrd="0" destOrd="0" parTransId="{7674B5E6-CB6F-455A-A07E-C7019823C349}" sibTransId="{5E3B4821-72FD-4F35-8C31-4C11C1B3316F}"/>
    <dgm:cxn modelId="{3DAF7A72-AC9E-4A82-8CF6-46650CC05787}" type="presOf" srcId="{1F9322C9-1ABA-4002-BEEF-5F4802E8702E}" destId="{799D55B5-FA93-4075-9D2F-4C5739203A7E}" srcOrd="0" destOrd="0" presId="urn:microsoft.com/office/officeart/2005/8/layout/hierarchy1"/>
    <dgm:cxn modelId="{80D5EC72-C2A8-4741-9108-BC8C79DCE4D1}" type="presOf" srcId="{8574EA9D-5470-4A8D-B001-096231B4FC86}" destId="{A5A6A07B-28CD-440D-98C5-9AA9FB27E09B}" srcOrd="0" destOrd="0" presId="urn:microsoft.com/office/officeart/2005/8/layout/hierarchy1"/>
    <dgm:cxn modelId="{B921B959-89FF-4BE7-8FD4-7EF26BF33F8B}" srcId="{E31E3584-36C2-43AC-AEBB-FFA4F8F92219}" destId="{F710A999-DF4A-447F-8222-42F24BB40511}" srcOrd="0" destOrd="0" parTransId="{DCF5EDE4-59AA-4D2A-9A23-A5DC9493DE67}" sibTransId="{6E8BECE1-6D1A-46C8-899F-C402BA4571FE}"/>
    <dgm:cxn modelId="{679CCA88-68A7-409E-A5E3-9CA28F3ACDAB}" srcId="{44815FBE-3D25-47CA-9059-245106EE1F71}" destId="{03C1F284-969A-4148-8A5D-30251CB03D99}" srcOrd="0" destOrd="0" parTransId="{4376E793-41CE-4169-AE43-9697D9F3DCCB}" sibTransId="{6ADE03A6-261C-4963-A2B5-A9050F3205DB}"/>
    <dgm:cxn modelId="{91921F8C-9A37-4599-B413-7C5658BF90E8}" srcId="{F710A999-DF4A-447F-8222-42F24BB40511}" destId="{8574EA9D-5470-4A8D-B001-096231B4FC86}" srcOrd="1" destOrd="0" parTransId="{512BA53F-E479-4ABF-BD05-D1E3B741429C}" sibTransId="{C67D3CA2-FF77-44CE-8773-A1588D2B378C}"/>
    <dgm:cxn modelId="{BC74BE8D-BCA2-45F7-AB86-8A0213D41257}" type="presOf" srcId="{11065385-5E91-4F4B-B754-A5C10BD503D8}" destId="{1F090D8E-2F27-4E4D-BDB6-3B4809B12EEE}" srcOrd="0" destOrd="0" presId="urn:microsoft.com/office/officeart/2005/8/layout/hierarchy1"/>
    <dgm:cxn modelId="{709C29A7-7053-4414-B21B-A790E4BC61FA}" type="presOf" srcId="{44815FBE-3D25-47CA-9059-245106EE1F71}" destId="{BE2BC2FC-085F-4335-8B7C-68AA16F9E5AE}" srcOrd="0" destOrd="0" presId="urn:microsoft.com/office/officeart/2005/8/layout/hierarchy1"/>
    <dgm:cxn modelId="{F9763CA7-E6B0-4144-89EB-10F2EACFE19D}" type="presOf" srcId="{0202F9D7-AF65-4784-AF13-2CF7481C47E3}" destId="{7A35CFD9-F7C5-4636-8C4C-6771360AAD14}" srcOrd="0" destOrd="0" presId="urn:microsoft.com/office/officeart/2005/8/layout/hierarchy1"/>
    <dgm:cxn modelId="{8B91F5BA-D6CA-442F-A93D-CD09B4B683B8}" type="presOf" srcId="{32C30AFE-C16B-43E5-83DB-C7F02BEC503F}" destId="{D412F104-5FE6-451A-B0A5-15B30FDD1662}" srcOrd="0" destOrd="0" presId="urn:microsoft.com/office/officeart/2005/8/layout/hierarchy1"/>
    <dgm:cxn modelId="{0DB930BB-08F6-4540-B406-21E178102338}" type="presOf" srcId="{47AC346F-57E2-47A6-86BE-2E3570AA5E43}" destId="{8FD9BDAF-8536-401B-A31E-A50BC434B704}" srcOrd="0" destOrd="0" presId="urn:microsoft.com/office/officeart/2005/8/layout/hierarchy1"/>
    <dgm:cxn modelId="{A568C2BE-BC57-4766-9394-9880C901622B}" srcId="{32C30AFE-C16B-43E5-83DB-C7F02BEC503F}" destId="{40F5BB23-85FE-40A3-B29D-F95F41EC4B60}" srcOrd="0" destOrd="0" parTransId="{4EAA9BCE-A56C-4B97-AB06-D04D24DE55C2}" sibTransId="{2DEF31DF-7336-4665-A30A-FAFC379DE002}"/>
    <dgm:cxn modelId="{5C7A8BCF-8D31-4CE9-9026-C2421D90C9E7}" type="presOf" srcId="{4376E793-41CE-4169-AE43-9697D9F3DCCB}" destId="{EB8C2512-F616-4632-887A-2FD67141D94C}" srcOrd="0" destOrd="0" presId="urn:microsoft.com/office/officeart/2005/8/layout/hierarchy1"/>
    <dgm:cxn modelId="{FE402FD0-13E2-499F-A0B2-33AB9D8F6136}" srcId="{F710A999-DF4A-447F-8222-42F24BB40511}" destId="{32C30AFE-C16B-43E5-83DB-C7F02BEC503F}" srcOrd="2" destOrd="0" parTransId="{A4FF906F-690F-4FC6-AD26-3860CD9FCA17}" sibTransId="{B4D96A49-6A89-419E-8C45-0760BB8A5E28}"/>
    <dgm:cxn modelId="{61A6BFDB-FD10-40FB-A00E-25135FA39C9B}" type="presOf" srcId="{03C1F284-969A-4148-8A5D-30251CB03D99}" destId="{15442485-F2CD-40E4-9331-EC2AA4334D41}" srcOrd="0" destOrd="0" presId="urn:microsoft.com/office/officeart/2005/8/layout/hierarchy1"/>
    <dgm:cxn modelId="{FECC5001-E507-44FB-BE08-DEA4442FC4BC}" type="presParOf" srcId="{1FD338D6-DD13-4C83-A99E-6A5042017E66}" destId="{2300CAD9-0110-48B7-9345-479B98943413}" srcOrd="0" destOrd="0" presId="urn:microsoft.com/office/officeart/2005/8/layout/hierarchy1"/>
    <dgm:cxn modelId="{84EA42DA-6045-4D2A-BB8B-BFF30D7C00FF}" type="presParOf" srcId="{2300CAD9-0110-48B7-9345-479B98943413}" destId="{37261C27-397A-4426-8C42-8EB4625FA395}" srcOrd="0" destOrd="0" presId="urn:microsoft.com/office/officeart/2005/8/layout/hierarchy1"/>
    <dgm:cxn modelId="{61706114-2BED-4485-9615-330BA103188F}" type="presParOf" srcId="{37261C27-397A-4426-8C42-8EB4625FA395}" destId="{25A3B76D-6A8F-424D-9682-87278188B751}" srcOrd="0" destOrd="0" presId="urn:microsoft.com/office/officeart/2005/8/layout/hierarchy1"/>
    <dgm:cxn modelId="{85AE6FA0-3CC8-4DE5-B3EA-89731762EFAB}" type="presParOf" srcId="{37261C27-397A-4426-8C42-8EB4625FA395}" destId="{5DC27BDE-5960-4947-B2C4-878911FCC5E6}" srcOrd="1" destOrd="0" presId="urn:microsoft.com/office/officeart/2005/8/layout/hierarchy1"/>
    <dgm:cxn modelId="{715E78D1-E3A7-40E4-BF1D-7630BDBDEFEA}" type="presParOf" srcId="{2300CAD9-0110-48B7-9345-479B98943413}" destId="{EE38FA0A-248E-44B4-A9FB-6F08B6534284}" srcOrd="1" destOrd="0" presId="urn:microsoft.com/office/officeart/2005/8/layout/hierarchy1"/>
    <dgm:cxn modelId="{A6C41E9E-17E3-4B56-86D2-1D9AA45CC800}" type="presParOf" srcId="{EE38FA0A-248E-44B4-A9FB-6F08B6534284}" destId="{3C6063DB-562F-4C95-B761-5888E911C009}" srcOrd="0" destOrd="0" presId="urn:microsoft.com/office/officeart/2005/8/layout/hierarchy1"/>
    <dgm:cxn modelId="{54FE31D8-1A29-424D-8289-AB49F2044278}" type="presParOf" srcId="{EE38FA0A-248E-44B4-A9FB-6F08B6534284}" destId="{655AA363-BCE5-4DF1-8736-29403F14FFE1}" srcOrd="1" destOrd="0" presId="urn:microsoft.com/office/officeart/2005/8/layout/hierarchy1"/>
    <dgm:cxn modelId="{986B5E0A-0A96-44EF-87B3-A6782F1EC566}" type="presParOf" srcId="{655AA363-BCE5-4DF1-8736-29403F14FFE1}" destId="{2D1C5EC4-23C7-4BE4-8446-03836B5CDC67}" srcOrd="0" destOrd="0" presId="urn:microsoft.com/office/officeart/2005/8/layout/hierarchy1"/>
    <dgm:cxn modelId="{62C9E5DF-8511-4D1E-A587-4EA9744DA0F6}" type="presParOf" srcId="{2D1C5EC4-23C7-4BE4-8446-03836B5CDC67}" destId="{03CC02E2-C749-4B26-85F6-0FEBCE707997}" srcOrd="0" destOrd="0" presId="urn:microsoft.com/office/officeart/2005/8/layout/hierarchy1"/>
    <dgm:cxn modelId="{BAD549C0-0AA2-4B4F-8290-ED5C2F3EB351}" type="presParOf" srcId="{2D1C5EC4-23C7-4BE4-8446-03836B5CDC67}" destId="{6880D3F2-DA28-4EE5-BFB3-06D7ED2C62EB}" srcOrd="1" destOrd="0" presId="urn:microsoft.com/office/officeart/2005/8/layout/hierarchy1"/>
    <dgm:cxn modelId="{0DE8582E-4CF5-477F-9A25-2E89057C107F}" type="presParOf" srcId="{655AA363-BCE5-4DF1-8736-29403F14FFE1}" destId="{E2177CCC-EDCE-464C-9B96-4E437D5DC01E}" srcOrd="1" destOrd="0" presId="urn:microsoft.com/office/officeart/2005/8/layout/hierarchy1"/>
    <dgm:cxn modelId="{F7BA7E9B-1A64-43B7-848B-80AB7581EE68}" type="presParOf" srcId="{E2177CCC-EDCE-464C-9B96-4E437D5DC01E}" destId="{7A35CFD9-F7C5-4636-8C4C-6771360AAD14}" srcOrd="0" destOrd="0" presId="urn:microsoft.com/office/officeart/2005/8/layout/hierarchy1"/>
    <dgm:cxn modelId="{2E2C9A61-A2DF-43AD-950A-D00FDACCFCC6}" type="presParOf" srcId="{E2177CCC-EDCE-464C-9B96-4E437D5DC01E}" destId="{12BBC292-9EEB-4FD5-A2FB-AE1B127DC734}" srcOrd="1" destOrd="0" presId="urn:microsoft.com/office/officeart/2005/8/layout/hierarchy1"/>
    <dgm:cxn modelId="{5F6A04EC-44C6-4A2A-B387-138BF1CD22AE}" type="presParOf" srcId="{12BBC292-9EEB-4FD5-A2FB-AE1B127DC734}" destId="{E0885F81-0177-46AC-8CE6-783B943188C2}" srcOrd="0" destOrd="0" presId="urn:microsoft.com/office/officeart/2005/8/layout/hierarchy1"/>
    <dgm:cxn modelId="{FB4747C2-C859-41D2-954B-A35EEA97395F}" type="presParOf" srcId="{E0885F81-0177-46AC-8CE6-783B943188C2}" destId="{7B2B4275-A84B-48FB-869D-68B777A52F72}" srcOrd="0" destOrd="0" presId="urn:microsoft.com/office/officeart/2005/8/layout/hierarchy1"/>
    <dgm:cxn modelId="{1AABA324-2EC8-4435-A60A-B70471732393}" type="presParOf" srcId="{E0885F81-0177-46AC-8CE6-783B943188C2}" destId="{BE2BC2FC-085F-4335-8B7C-68AA16F9E5AE}" srcOrd="1" destOrd="0" presId="urn:microsoft.com/office/officeart/2005/8/layout/hierarchy1"/>
    <dgm:cxn modelId="{6EB1D7B1-E0A4-4571-B9B7-66425BE326FE}" type="presParOf" srcId="{12BBC292-9EEB-4FD5-A2FB-AE1B127DC734}" destId="{70F32CB6-A371-4286-87EB-9092180D10EC}" srcOrd="1" destOrd="0" presId="urn:microsoft.com/office/officeart/2005/8/layout/hierarchy1"/>
    <dgm:cxn modelId="{9C974B67-5FEA-4AD6-887B-CBA0B2F51383}" type="presParOf" srcId="{70F32CB6-A371-4286-87EB-9092180D10EC}" destId="{EB8C2512-F616-4632-887A-2FD67141D94C}" srcOrd="0" destOrd="0" presId="urn:microsoft.com/office/officeart/2005/8/layout/hierarchy1"/>
    <dgm:cxn modelId="{95CCD1D8-9A83-477E-8083-26E987BA6676}" type="presParOf" srcId="{70F32CB6-A371-4286-87EB-9092180D10EC}" destId="{C4838560-85E9-4535-A3E9-F039F4C8DBE0}" srcOrd="1" destOrd="0" presId="urn:microsoft.com/office/officeart/2005/8/layout/hierarchy1"/>
    <dgm:cxn modelId="{F9F83F00-8654-47A7-808F-A7C81BE93FE3}" type="presParOf" srcId="{C4838560-85E9-4535-A3E9-F039F4C8DBE0}" destId="{D27275E4-53DD-4340-96B1-7985E0589085}" srcOrd="0" destOrd="0" presId="urn:microsoft.com/office/officeart/2005/8/layout/hierarchy1"/>
    <dgm:cxn modelId="{335982BF-C12A-4516-8F8F-A2185C67CBD3}" type="presParOf" srcId="{D27275E4-53DD-4340-96B1-7985E0589085}" destId="{81815AB3-120D-4A2F-8709-CA3EAAFA97C2}" srcOrd="0" destOrd="0" presId="urn:microsoft.com/office/officeart/2005/8/layout/hierarchy1"/>
    <dgm:cxn modelId="{7E924573-E62A-45CF-9DE2-DDE043191343}" type="presParOf" srcId="{D27275E4-53DD-4340-96B1-7985E0589085}" destId="{15442485-F2CD-40E4-9331-EC2AA4334D41}" srcOrd="1" destOrd="0" presId="urn:microsoft.com/office/officeart/2005/8/layout/hierarchy1"/>
    <dgm:cxn modelId="{8026F81F-301A-469D-8383-74DB5FBFD7E3}" type="presParOf" srcId="{C4838560-85E9-4535-A3E9-F039F4C8DBE0}" destId="{64D55336-BA8C-4F68-B274-36373B5340D6}" srcOrd="1" destOrd="0" presId="urn:microsoft.com/office/officeart/2005/8/layout/hierarchy1"/>
    <dgm:cxn modelId="{9FCF1ABC-29E1-47F7-8545-EA4B0F5A65DA}" type="presParOf" srcId="{70F32CB6-A371-4286-87EB-9092180D10EC}" destId="{8FD9BDAF-8536-401B-A31E-A50BC434B704}" srcOrd="2" destOrd="0" presId="urn:microsoft.com/office/officeart/2005/8/layout/hierarchy1"/>
    <dgm:cxn modelId="{C74E8696-B5ED-42F1-8BB3-06A5FD7AFADE}" type="presParOf" srcId="{70F32CB6-A371-4286-87EB-9092180D10EC}" destId="{2E41AF01-901B-4395-9F26-A1FE49E2F831}" srcOrd="3" destOrd="0" presId="urn:microsoft.com/office/officeart/2005/8/layout/hierarchy1"/>
    <dgm:cxn modelId="{855005CC-46F0-4BB4-8A96-55D9F722C133}" type="presParOf" srcId="{2E41AF01-901B-4395-9F26-A1FE49E2F831}" destId="{B9506258-F283-4817-8846-3712731CFDF4}" srcOrd="0" destOrd="0" presId="urn:microsoft.com/office/officeart/2005/8/layout/hierarchy1"/>
    <dgm:cxn modelId="{88E03872-12C8-4F43-A20B-C499C3B4F6E4}" type="presParOf" srcId="{B9506258-F283-4817-8846-3712731CFDF4}" destId="{3276BDB7-59F4-441C-80F5-6BCBA88BB982}" srcOrd="0" destOrd="0" presId="urn:microsoft.com/office/officeart/2005/8/layout/hierarchy1"/>
    <dgm:cxn modelId="{59F5117D-0009-456F-B21D-955604EB47CA}" type="presParOf" srcId="{B9506258-F283-4817-8846-3712731CFDF4}" destId="{1F090D8E-2F27-4E4D-BDB6-3B4809B12EEE}" srcOrd="1" destOrd="0" presId="urn:microsoft.com/office/officeart/2005/8/layout/hierarchy1"/>
    <dgm:cxn modelId="{0A7C0B05-7CA7-4651-8282-F3DA6F6453EB}" type="presParOf" srcId="{2E41AF01-901B-4395-9F26-A1FE49E2F831}" destId="{3971790C-269A-4E43-8D47-371A839B1E6F}" srcOrd="1" destOrd="0" presId="urn:microsoft.com/office/officeart/2005/8/layout/hierarchy1"/>
    <dgm:cxn modelId="{479EFBB0-AF36-4D91-ADC9-0756E29A43B9}" type="presParOf" srcId="{E2177CCC-EDCE-464C-9B96-4E437D5DC01E}" destId="{77D586F5-2D85-4686-9C7A-A86E15B39A8B}" srcOrd="2" destOrd="0" presId="urn:microsoft.com/office/officeart/2005/8/layout/hierarchy1"/>
    <dgm:cxn modelId="{9E04BC63-C776-4BCC-A812-1B07CB1640F5}" type="presParOf" srcId="{E2177CCC-EDCE-464C-9B96-4E437D5DC01E}" destId="{F1B37877-0939-4351-9BEF-AF38B6DF25E9}" srcOrd="3" destOrd="0" presId="urn:microsoft.com/office/officeart/2005/8/layout/hierarchy1"/>
    <dgm:cxn modelId="{E205DE68-167C-4515-9617-DB065706669B}" type="presParOf" srcId="{F1B37877-0939-4351-9BEF-AF38B6DF25E9}" destId="{5FFF950A-B108-461C-9C46-4B6EB845EF3B}" srcOrd="0" destOrd="0" presId="urn:microsoft.com/office/officeart/2005/8/layout/hierarchy1"/>
    <dgm:cxn modelId="{E5985EB6-1F8A-42B4-ADF4-1C7D8CC8B122}" type="presParOf" srcId="{5FFF950A-B108-461C-9C46-4B6EB845EF3B}" destId="{AFF5AB74-FA32-48DD-8543-93A8877E90FD}" srcOrd="0" destOrd="0" presId="urn:microsoft.com/office/officeart/2005/8/layout/hierarchy1"/>
    <dgm:cxn modelId="{A8612A63-5AB8-49FD-BDD4-F8C48DC3DF71}" type="presParOf" srcId="{5FFF950A-B108-461C-9C46-4B6EB845EF3B}" destId="{A5A6A07B-28CD-440D-98C5-9AA9FB27E09B}" srcOrd="1" destOrd="0" presId="urn:microsoft.com/office/officeart/2005/8/layout/hierarchy1"/>
    <dgm:cxn modelId="{6B6E01C9-AD17-4E50-A8E5-D9674F4E1ECD}" type="presParOf" srcId="{F1B37877-0939-4351-9BEF-AF38B6DF25E9}" destId="{1BD0B9CB-6A62-4C9C-A122-0E1A48CB9EAF}" srcOrd="1" destOrd="0" presId="urn:microsoft.com/office/officeart/2005/8/layout/hierarchy1"/>
    <dgm:cxn modelId="{7FFFA543-7C63-47A0-8492-5174B42C05A8}" type="presParOf" srcId="{1BD0B9CB-6A62-4C9C-A122-0E1A48CB9EAF}" destId="{6DEF6A5B-4256-4CF0-92DB-63FD37DB1769}" srcOrd="0" destOrd="0" presId="urn:microsoft.com/office/officeart/2005/8/layout/hierarchy1"/>
    <dgm:cxn modelId="{1CC85D1F-C3A0-4566-BB98-35F969C98FF3}" type="presParOf" srcId="{1BD0B9CB-6A62-4C9C-A122-0E1A48CB9EAF}" destId="{850ECFDC-E7F7-478C-B15B-2082B665ED57}" srcOrd="1" destOrd="0" presId="urn:microsoft.com/office/officeart/2005/8/layout/hierarchy1"/>
    <dgm:cxn modelId="{252E8666-2331-4F48-B722-FC0C1D01D2F6}" type="presParOf" srcId="{850ECFDC-E7F7-478C-B15B-2082B665ED57}" destId="{570ABB91-2387-48C1-8B69-29C02D55B6D6}" srcOrd="0" destOrd="0" presId="urn:microsoft.com/office/officeart/2005/8/layout/hierarchy1"/>
    <dgm:cxn modelId="{EE17EFCD-F571-4A6F-9E06-29E5BEE10B03}" type="presParOf" srcId="{570ABB91-2387-48C1-8B69-29C02D55B6D6}" destId="{FB63F6B9-F4D2-4846-8FDB-5F677F17D1F3}" srcOrd="0" destOrd="0" presId="urn:microsoft.com/office/officeart/2005/8/layout/hierarchy1"/>
    <dgm:cxn modelId="{3C0BED9B-BBCF-476E-8386-504865050BAA}" type="presParOf" srcId="{570ABB91-2387-48C1-8B69-29C02D55B6D6}" destId="{799D55B5-FA93-4075-9D2F-4C5739203A7E}" srcOrd="1" destOrd="0" presId="urn:microsoft.com/office/officeart/2005/8/layout/hierarchy1"/>
    <dgm:cxn modelId="{D603EA23-AFFE-47DA-B950-BDCD9307F197}" type="presParOf" srcId="{850ECFDC-E7F7-478C-B15B-2082B665ED57}" destId="{01E19DD9-B334-4909-87DA-ED9A45AD0BC7}" srcOrd="1" destOrd="0" presId="urn:microsoft.com/office/officeart/2005/8/layout/hierarchy1"/>
    <dgm:cxn modelId="{CB6B4CD7-63F4-446C-A1C4-D85CC5EF9A08}" type="presParOf" srcId="{E2177CCC-EDCE-464C-9B96-4E437D5DC01E}" destId="{FD2A180E-B296-4C59-BE30-711AE4E6146D}" srcOrd="4" destOrd="0" presId="urn:microsoft.com/office/officeart/2005/8/layout/hierarchy1"/>
    <dgm:cxn modelId="{83AA0787-2691-4592-A564-4F3DDAE3775D}" type="presParOf" srcId="{E2177CCC-EDCE-464C-9B96-4E437D5DC01E}" destId="{A26FE223-F313-48CF-9958-91C5EDA27311}" srcOrd="5" destOrd="0" presId="urn:microsoft.com/office/officeart/2005/8/layout/hierarchy1"/>
    <dgm:cxn modelId="{9E00BF53-9798-4343-8920-F2960967AB19}" type="presParOf" srcId="{A26FE223-F313-48CF-9958-91C5EDA27311}" destId="{6E90C9BA-BE5A-4F3E-896E-D8548CC35121}" srcOrd="0" destOrd="0" presId="urn:microsoft.com/office/officeart/2005/8/layout/hierarchy1"/>
    <dgm:cxn modelId="{0C8CB5A8-4D3D-4C1C-AC8A-DFB8EB292B24}" type="presParOf" srcId="{6E90C9BA-BE5A-4F3E-896E-D8548CC35121}" destId="{DA410E6E-D916-44FF-9F55-FED098A6EC49}" srcOrd="0" destOrd="0" presId="urn:microsoft.com/office/officeart/2005/8/layout/hierarchy1"/>
    <dgm:cxn modelId="{0833D3B7-3B78-48D6-B84B-F792C5BF1B8B}" type="presParOf" srcId="{6E90C9BA-BE5A-4F3E-896E-D8548CC35121}" destId="{D412F104-5FE6-451A-B0A5-15B30FDD1662}" srcOrd="1" destOrd="0" presId="urn:microsoft.com/office/officeart/2005/8/layout/hierarchy1"/>
    <dgm:cxn modelId="{4170F6A2-7D0C-48E6-8A7A-0F110BE14687}" type="presParOf" srcId="{A26FE223-F313-48CF-9958-91C5EDA27311}" destId="{0BF81FFC-EF52-4700-AFEA-77C0027E9808}" srcOrd="1" destOrd="0" presId="urn:microsoft.com/office/officeart/2005/8/layout/hierarchy1"/>
    <dgm:cxn modelId="{4F3BD289-A2BD-40A5-80B9-BF7D597696C4}" type="presParOf" srcId="{0BF81FFC-EF52-4700-AFEA-77C0027E9808}" destId="{581F4075-BFD7-4D92-9903-5356255D9ED2}" srcOrd="0" destOrd="0" presId="urn:microsoft.com/office/officeart/2005/8/layout/hierarchy1"/>
    <dgm:cxn modelId="{E68B83CC-78BD-41C8-9674-0DE733BBCBF5}" type="presParOf" srcId="{0BF81FFC-EF52-4700-AFEA-77C0027E9808}" destId="{D05F237F-D61A-43BE-BEC1-28B51E071830}" srcOrd="1" destOrd="0" presId="urn:microsoft.com/office/officeart/2005/8/layout/hierarchy1"/>
    <dgm:cxn modelId="{0EF62B85-8210-4C1F-AA50-223FDECBA05E}" type="presParOf" srcId="{D05F237F-D61A-43BE-BEC1-28B51E071830}" destId="{E323B23C-DE9E-4E9E-BA9F-BA2BB3C9704D}" srcOrd="0" destOrd="0" presId="urn:microsoft.com/office/officeart/2005/8/layout/hierarchy1"/>
    <dgm:cxn modelId="{735D2B2F-6C28-430F-8F4D-4599AA1ED462}" type="presParOf" srcId="{E323B23C-DE9E-4E9E-BA9F-BA2BB3C9704D}" destId="{6AA5517B-C003-4AE8-9910-ABA9C1BEAC8B}" srcOrd="0" destOrd="0" presId="urn:microsoft.com/office/officeart/2005/8/layout/hierarchy1"/>
    <dgm:cxn modelId="{5B3A7C60-C278-47A9-9EFC-C659223AF7C3}" type="presParOf" srcId="{E323B23C-DE9E-4E9E-BA9F-BA2BB3C9704D}" destId="{872175B9-8D37-4D08-B780-1A38925ED244}" srcOrd="1" destOrd="0" presId="urn:microsoft.com/office/officeart/2005/8/layout/hierarchy1"/>
    <dgm:cxn modelId="{E3F15FC2-915D-4F70-B27B-BD81508B2372}" type="presParOf" srcId="{D05F237F-D61A-43BE-BEC1-28B51E071830}" destId="{9B6553DF-4CA0-45F6-A65D-ACF7714DE05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5AB6505-FECB-4507-AA76-5086D58B3FC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E31E3584-36C2-43AC-AEBB-FFA4F8F92219}">
      <dgm:prSet phldrT="[Text]"/>
      <dgm:spPr/>
      <dgm:t>
        <a:bodyPr/>
        <a:lstStyle/>
        <a:p>
          <a:pPr rtl="1"/>
          <a:r>
            <a:rPr lang="he-IL" dirty="0"/>
            <a:t>אוחזים</a:t>
          </a:r>
        </a:p>
      </dgm:t>
    </dgm:pt>
    <dgm:pt modelId="{7674B5E6-CB6F-455A-A07E-C7019823C349}" type="parTrans" cxnId="{29CDE94F-2B6C-4531-A00C-D54A1F4736D6}">
      <dgm:prSet/>
      <dgm:spPr/>
      <dgm:t>
        <a:bodyPr/>
        <a:lstStyle/>
        <a:p>
          <a:pPr rtl="1"/>
          <a:endParaRPr lang="he-IL"/>
        </a:p>
      </dgm:t>
    </dgm:pt>
    <dgm:pt modelId="{5E3B4821-72FD-4F35-8C31-4C11C1B3316F}" type="sibTrans" cxnId="{29CDE94F-2B6C-4531-A00C-D54A1F4736D6}">
      <dgm:prSet/>
      <dgm:spPr/>
      <dgm:t>
        <a:bodyPr/>
        <a:lstStyle/>
        <a:p>
          <a:pPr rtl="1"/>
          <a:endParaRPr lang="he-IL"/>
        </a:p>
      </dgm:t>
    </dgm:pt>
    <dgm:pt modelId="{03C1F284-969A-4148-8A5D-30251CB03D99}">
      <dgm:prSet phldrT="[Text]"/>
      <dgm:spPr/>
      <dgm:t>
        <a:bodyPr/>
        <a:lstStyle/>
        <a:p>
          <a:pPr rtl="1"/>
          <a:r>
            <a:rPr lang="he-IL" dirty="0"/>
            <a:t>תוס- אנן סהדי שחצי שלו</a:t>
          </a:r>
        </a:p>
      </dgm:t>
    </dgm:pt>
    <dgm:pt modelId="{4376E793-41CE-4169-AE43-9697D9F3DCCB}" type="parTrans" cxnId="{679CCA88-68A7-409E-A5E3-9CA28F3ACDAB}">
      <dgm:prSet/>
      <dgm:spPr/>
      <dgm:t>
        <a:bodyPr/>
        <a:lstStyle/>
        <a:p>
          <a:pPr rtl="1"/>
          <a:endParaRPr lang="he-IL"/>
        </a:p>
      </dgm:t>
    </dgm:pt>
    <dgm:pt modelId="{6ADE03A6-261C-4963-A2B5-A9050F3205DB}" type="sibTrans" cxnId="{679CCA88-68A7-409E-A5E3-9CA28F3ACDAB}">
      <dgm:prSet/>
      <dgm:spPr/>
      <dgm:t>
        <a:bodyPr/>
        <a:lstStyle/>
        <a:p>
          <a:pPr rtl="1"/>
          <a:endParaRPr lang="he-IL"/>
        </a:p>
      </dgm:t>
    </dgm:pt>
    <dgm:pt modelId="{8574EA9D-5470-4A8D-B001-096231B4FC86}">
      <dgm:prSet phldrT="[Text]"/>
      <dgm:spPr/>
      <dgm:t>
        <a:bodyPr/>
        <a:lstStyle/>
        <a:p>
          <a:pPr rtl="1"/>
          <a:r>
            <a:rPr lang="he-IL" dirty="0"/>
            <a:t>המוציא </a:t>
          </a:r>
          <a:r>
            <a:rPr lang="he-IL" dirty="0" err="1"/>
            <a:t>מחבירו</a:t>
          </a:r>
          <a:r>
            <a:rPr lang="he-IL" dirty="0"/>
            <a:t> עליו הראיה- ולכן </a:t>
          </a:r>
          <a:r>
            <a:rPr lang="he-IL" dirty="0" err="1"/>
            <a:t>חולקין</a:t>
          </a:r>
          <a:endParaRPr lang="he-IL" dirty="0"/>
        </a:p>
      </dgm:t>
    </dgm:pt>
    <dgm:pt modelId="{512BA53F-E479-4ABF-BD05-D1E3B741429C}" type="parTrans" cxnId="{91921F8C-9A37-4599-B413-7C5658BF90E8}">
      <dgm:prSet/>
      <dgm:spPr/>
      <dgm:t>
        <a:bodyPr/>
        <a:lstStyle/>
        <a:p>
          <a:pPr rtl="1"/>
          <a:endParaRPr lang="he-IL"/>
        </a:p>
      </dgm:t>
    </dgm:pt>
    <dgm:pt modelId="{C67D3CA2-FF77-44CE-8773-A1588D2B378C}" type="sibTrans" cxnId="{91921F8C-9A37-4599-B413-7C5658BF90E8}">
      <dgm:prSet/>
      <dgm:spPr/>
      <dgm:t>
        <a:bodyPr/>
        <a:lstStyle/>
        <a:p>
          <a:pPr rtl="1"/>
          <a:endParaRPr lang="he-IL"/>
        </a:p>
      </dgm:t>
    </dgm:pt>
    <dgm:pt modelId="{11065385-5E91-4F4B-B754-A5C10BD503D8}">
      <dgm:prSet phldrT="[Text]"/>
      <dgm:spPr/>
      <dgm:t>
        <a:bodyPr/>
        <a:lstStyle/>
        <a:p>
          <a:pPr rtl="1"/>
          <a:r>
            <a:rPr lang="he-IL" dirty="0" err="1"/>
            <a:t>רא"ש</a:t>
          </a:r>
          <a:r>
            <a:rPr lang="he-IL" dirty="0"/>
            <a:t>- חייבים </a:t>
          </a:r>
          <a:r>
            <a:rPr lang="he-IL" dirty="0" err="1"/>
            <a:t>להתיחס</a:t>
          </a:r>
          <a:r>
            <a:rPr lang="he-IL" dirty="0"/>
            <a:t> שזה שלו</a:t>
          </a:r>
        </a:p>
      </dgm:t>
    </dgm:pt>
    <dgm:pt modelId="{47AC346F-57E2-47A6-86BE-2E3570AA5E43}" type="parTrans" cxnId="{46091814-23F5-4151-BA13-8C5DB84D18BC}">
      <dgm:prSet/>
      <dgm:spPr/>
      <dgm:t>
        <a:bodyPr/>
        <a:lstStyle/>
        <a:p>
          <a:pPr rtl="1"/>
          <a:endParaRPr lang="he-IL"/>
        </a:p>
      </dgm:t>
    </dgm:pt>
    <dgm:pt modelId="{AFADEFB2-C406-4C95-8FC5-516A700A1CD6}" type="sibTrans" cxnId="{46091814-23F5-4151-BA13-8C5DB84D18BC}">
      <dgm:prSet/>
      <dgm:spPr/>
      <dgm:t>
        <a:bodyPr/>
        <a:lstStyle/>
        <a:p>
          <a:pPr rtl="1"/>
          <a:endParaRPr lang="he-IL"/>
        </a:p>
      </dgm:t>
    </dgm:pt>
    <dgm:pt modelId="{1F9322C9-1ABA-4002-BEEF-5F4802E8702E}">
      <dgm:prSet phldrT="[Text]"/>
      <dgm:spPr/>
      <dgm:t>
        <a:bodyPr/>
        <a:lstStyle/>
        <a:p>
          <a:pPr rtl="1"/>
          <a:r>
            <a:rPr lang="he-IL" dirty="0"/>
            <a:t>רמב"ן- אפילו ב"ד לא </a:t>
          </a:r>
          <a:r>
            <a:rPr lang="he-IL" dirty="0" err="1"/>
            <a:t>מוציאין</a:t>
          </a:r>
          <a:r>
            <a:rPr lang="he-IL" dirty="0"/>
            <a:t> בלי ראיה</a:t>
          </a:r>
        </a:p>
      </dgm:t>
    </dgm:pt>
    <dgm:pt modelId="{7E64842D-A924-4EC0-AAF9-EB62F8321BCC}" type="parTrans" cxnId="{518B3169-A4A4-4A28-B26A-B4A1A097E9C2}">
      <dgm:prSet/>
      <dgm:spPr/>
      <dgm:t>
        <a:bodyPr/>
        <a:lstStyle/>
        <a:p>
          <a:pPr rtl="1"/>
          <a:endParaRPr lang="he-IL"/>
        </a:p>
      </dgm:t>
    </dgm:pt>
    <dgm:pt modelId="{060DA8A9-0EBF-45BF-88C6-54FDE69D2F4C}" type="sibTrans" cxnId="{518B3169-A4A4-4A28-B26A-B4A1A097E9C2}">
      <dgm:prSet/>
      <dgm:spPr/>
      <dgm:t>
        <a:bodyPr/>
        <a:lstStyle/>
        <a:p>
          <a:pPr rtl="1"/>
          <a:endParaRPr lang="he-IL"/>
        </a:p>
      </dgm:t>
    </dgm:pt>
    <dgm:pt modelId="{32C30AFE-C16B-43E5-83DB-C7F02BEC503F}">
      <dgm:prSet phldrT="[Text]"/>
      <dgm:spPr/>
      <dgm:t>
        <a:bodyPr/>
        <a:lstStyle/>
        <a:p>
          <a:pPr rtl="1"/>
          <a:r>
            <a:rPr lang="he-IL" dirty="0"/>
            <a:t>כבר נחלק, ולכל אחד יש חצי</a:t>
          </a:r>
        </a:p>
      </dgm:t>
    </dgm:pt>
    <dgm:pt modelId="{A4FF906F-690F-4FC6-AD26-3860CD9FCA17}" type="parTrans" cxnId="{FE402FD0-13E2-499F-A0B2-33AB9D8F6136}">
      <dgm:prSet/>
      <dgm:spPr/>
      <dgm:t>
        <a:bodyPr/>
        <a:lstStyle/>
        <a:p>
          <a:pPr rtl="1"/>
          <a:endParaRPr lang="he-IL"/>
        </a:p>
      </dgm:t>
    </dgm:pt>
    <dgm:pt modelId="{B4D96A49-6A89-419E-8C45-0760BB8A5E28}" type="sibTrans" cxnId="{FE402FD0-13E2-499F-A0B2-33AB9D8F6136}">
      <dgm:prSet/>
      <dgm:spPr/>
      <dgm:t>
        <a:bodyPr/>
        <a:lstStyle/>
        <a:p>
          <a:pPr rtl="1"/>
          <a:endParaRPr lang="he-IL"/>
        </a:p>
      </dgm:t>
    </dgm:pt>
    <dgm:pt modelId="{40F5BB23-85FE-40A3-B29D-F95F41EC4B60}">
      <dgm:prSet phldrT="[Text]"/>
      <dgm:spPr/>
      <dgm:t>
        <a:bodyPr/>
        <a:lstStyle/>
        <a:p>
          <a:pPr rtl="1"/>
          <a:r>
            <a:rPr lang="he-IL" dirty="0"/>
            <a:t>ר"ח</a:t>
          </a:r>
        </a:p>
      </dgm:t>
    </dgm:pt>
    <dgm:pt modelId="{4EAA9BCE-A56C-4B97-AB06-D04D24DE55C2}" type="parTrans" cxnId="{A568C2BE-BC57-4766-9394-9880C901622B}">
      <dgm:prSet/>
      <dgm:spPr/>
      <dgm:t>
        <a:bodyPr/>
        <a:lstStyle/>
        <a:p>
          <a:pPr rtl="1"/>
          <a:endParaRPr lang="he-IL"/>
        </a:p>
      </dgm:t>
    </dgm:pt>
    <dgm:pt modelId="{2DEF31DF-7336-4665-A30A-FAFC379DE002}" type="sibTrans" cxnId="{A568C2BE-BC57-4766-9394-9880C901622B}">
      <dgm:prSet/>
      <dgm:spPr/>
      <dgm:t>
        <a:bodyPr/>
        <a:lstStyle/>
        <a:p>
          <a:pPr rtl="1"/>
          <a:endParaRPr lang="he-IL"/>
        </a:p>
      </dgm:t>
    </dgm:pt>
    <dgm:pt modelId="{F710A999-DF4A-447F-8222-42F24BB40511}">
      <dgm:prSet phldrT="[Text]"/>
      <dgm:spPr/>
      <dgm:t>
        <a:bodyPr/>
        <a:lstStyle/>
        <a:p>
          <a:pPr rtl="1"/>
          <a:r>
            <a:rPr lang="he-IL" dirty="0"/>
            <a:t>חלוקה מעיקר הדין</a:t>
          </a:r>
        </a:p>
      </dgm:t>
    </dgm:pt>
    <dgm:pt modelId="{DCF5EDE4-59AA-4D2A-9A23-A5DC9493DE67}" type="parTrans" cxnId="{B921B959-89FF-4BE7-8FD4-7EF26BF33F8B}">
      <dgm:prSet/>
      <dgm:spPr/>
      <dgm:t>
        <a:bodyPr/>
        <a:lstStyle/>
        <a:p>
          <a:pPr rtl="1"/>
          <a:endParaRPr lang="he-IL"/>
        </a:p>
      </dgm:t>
    </dgm:pt>
    <dgm:pt modelId="{6E8BECE1-6D1A-46C8-899F-C402BA4571FE}" type="sibTrans" cxnId="{B921B959-89FF-4BE7-8FD4-7EF26BF33F8B}">
      <dgm:prSet/>
      <dgm:spPr/>
      <dgm:t>
        <a:bodyPr/>
        <a:lstStyle/>
        <a:p>
          <a:pPr rtl="1"/>
          <a:endParaRPr lang="he-IL"/>
        </a:p>
      </dgm:t>
    </dgm:pt>
    <dgm:pt modelId="{44815FBE-3D25-47CA-9059-245106EE1F71}">
      <dgm:prSet phldrT="[Text]"/>
      <dgm:spPr/>
      <dgm:t>
        <a:bodyPr/>
        <a:lstStyle/>
        <a:p>
          <a:pPr rtl="1"/>
          <a:r>
            <a:rPr lang="he-IL" dirty="0"/>
            <a:t>יוצרת חזקה שמה שתחת ידו שלו- ולכן </a:t>
          </a:r>
          <a:r>
            <a:rPr lang="he-IL" dirty="0" err="1"/>
            <a:t>חולקין</a:t>
          </a:r>
          <a:endParaRPr lang="he-IL" dirty="0"/>
        </a:p>
      </dgm:t>
    </dgm:pt>
    <dgm:pt modelId="{0202F9D7-AF65-4784-AF13-2CF7481C47E3}" type="parTrans" cxnId="{8624D441-4BB2-4271-97DE-0BF8546ACF38}">
      <dgm:prSet/>
      <dgm:spPr/>
      <dgm:t>
        <a:bodyPr/>
        <a:lstStyle/>
        <a:p>
          <a:pPr rtl="1"/>
          <a:endParaRPr lang="he-IL"/>
        </a:p>
      </dgm:t>
    </dgm:pt>
    <dgm:pt modelId="{CEC37236-B428-4291-9337-3C832C323ABB}" type="sibTrans" cxnId="{8624D441-4BB2-4271-97DE-0BF8546ACF38}">
      <dgm:prSet/>
      <dgm:spPr/>
      <dgm:t>
        <a:bodyPr/>
        <a:lstStyle/>
        <a:p>
          <a:pPr rtl="1"/>
          <a:endParaRPr lang="he-IL"/>
        </a:p>
      </dgm:t>
    </dgm:pt>
    <dgm:pt modelId="{218FDB23-6A1C-4C30-8703-03838F33EE70}">
      <dgm:prSet phldrT="[Text]"/>
      <dgm:spPr/>
      <dgm:t>
        <a:bodyPr/>
        <a:lstStyle/>
        <a:p>
          <a:pPr rtl="1"/>
          <a:r>
            <a:rPr lang="he-IL" dirty="0"/>
            <a:t>חלוקה כפשרה </a:t>
          </a:r>
        </a:p>
      </dgm:t>
    </dgm:pt>
    <dgm:pt modelId="{F819AE82-3452-4971-B43E-7B7E75E3F3B9}" type="parTrans" cxnId="{AF0BE631-B15B-4C84-B690-EF2F87077D5A}">
      <dgm:prSet/>
      <dgm:spPr/>
      <dgm:t>
        <a:bodyPr/>
        <a:lstStyle/>
        <a:p>
          <a:pPr rtl="1"/>
          <a:endParaRPr lang="he-IL"/>
        </a:p>
      </dgm:t>
    </dgm:pt>
    <dgm:pt modelId="{787AF073-5D1E-4C8A-84CA-AEF2CB5BA0CA}" type="sibTrans" cxnId="{AF0BE631-B15B-4C84-B690-EF2F87077D5A}">
      <dgm:prSet/>
      <dgm:spPr/>
      <dgm:t>
        <a:bodyPr/>
        <a:lstStyle/>
        <a:p>
          <a:pPr rtl="1"/>
          <a:endParaRPr lang="he-IL"/>
        </a:p>
      </dgm:t>
    </dgm:pt>
    <dgm:pt modelId="{263B1999-8E71-45AE-BD0E-1023ED86C3AA}">
      <dgm:prSet phldrT="[Text]"/>
      <dgm:spPr/>
      <dgm:t>
        <a:bodyPr/>
        <a:lstStyle/>
        <a:p>
          <a:pPr rtl="1"/>
          <a:r>
            <a:rPr lang="he-IL" dirty="0" err="1"/>
            <a:t>ריב"א</a:t>
          </a:r>
          <a:r>
            <a:rPr lang="he-IL" dirty="0"/>
            <a:t>- אלא אם כן אין אחיזה ויש ודאי רמאי </a:t>
          </a:r>
        </a:p>
      </dgm:t>
    </dgm:pt>
    <dgm:pt modelId="{F1824ADC-936A-4B72-BAF1-45210DE5D7C6}" type="parTrans" cxnId="{B48A1435-805F-4243-B572-BC53F495FF4A}">
      <dgm:prSet/>
      <dgm:spPr/>
      <dgm:t>
        <a:bodyPr/>
        <a:lstStyle/>
        <a:p>
          <a:pPr rtl="1"/>
          <a:endParaRPr lang="he-IL"/>
        </a:p>
      </dgm:t>
    </dgm:pt>
    <dgm:pt modelId="{B5CF3AF8-1ACF-498B-8D7C-5563F5FAF489}" type="sibTrans" cxnId="{B48A1435-805F-4243-B572-BC53F495FF4A}">
      <dgm:prSet/>
      <dgm:spPr/>
      <dgm:t>
        <a:bodyPr/>
        <a:lstStyle/>
        <a:p>
          <a:pPr rtl="1"/>
          <a:endParaRPr lang="he-IL"/>
        </a:p>
      </dgm:t>
    </dgm:pt>
    <dgm:pt modelId="{5F501590-2392-4D12-9EB9-02495F7EAD28}">
      <dgm:prSet phldrT="[Text]"/>
      <dgm:spPr/>
      <dgm:t>
        <a:bodyPr/>
        <a:lstStyle/>
        <a:p>
          <a:pPr rtl="1"/>
          <a:r>
            <a:rPr lang="he-IL" dirty="0"/>
            <a:t>רוצים לחלוק את הממון במקום ספק, כשאפשר</a:t>
          </a:r>
        </a:p>
      </dgm:t>
    </dgm:pt>
    <dgm:pt modelId="{560FD206-0E19-4E85-9721-858F0D2C0566}" type="parTrans" cxnId="{DC3BC66E-99C8-476B-956D-25003E2F09A4}">
      <dgm:prSet/>
      <dgm:spPr/>
      <dgm:t>
        <a:bodyPr/>
        <a:lstStyle/>
        <a:p>
          <a:pPr rtl="1"/>
          <a:endParaRPr lang="he-IL"/>
        </a:p>
      </dgm:t>
    </dgm:pt>
    <dgm:pt modelId="{B8BC473D-153D-4D16-A7FD-0E690509765B}" type="sibTrans" cxnId="{DC3BC66E-99C8-476B-956D-25003E2F09A4}">
      <dgm:prSet/>
      <dgm:spPr/>
      <dgm:t>
        <a:bodyPr/>
        <a:lstStyle/>
        <a:p>
          <a:pPr rtl="1"/>
          <a:endParaRPr lang="he-IL"/>
        </a:p>
      </dgm:t>
    </dgm:pt>
    <dgm:pt modelId="{1AD092E6-466D-4AAE-8CAB-0B0BF20299F4}">
      <dgm:prSet phldrT="[Text]"/>
      <dgm:spPr/>
      <dgm:t>
        <a:bodyPr/>
        <a:lstStyle/>
        <a:p>
          <a:pPr rtl="1"/>
          <a:r>
            <a:rPr lang="he-IL" dirty="0"/>
            <a:t>רשב"א- אם אי אפשר שיבוא עדים</a:t>
          </a:r>
          <a:r>
            <a:rPr lang="he-IL"/>
            <a:t>\הוכחות</a:t>
          </a:r>
          <a:endParaRPr lang="he-IL" dirty="0"/>
        </a:p>
      </dgm:t>
    </dgm:pt>
    <dgm:pt modelId="{E886B50E-1847-428C-A2CA-5099195786F0}" type="parTrans" cxnId="{48676D95-D225-49BD-A631-32BE6DEF657B}">
      <dgm:prSet/>
      <dgm:spPr/>
      <dgm:t>
        <a:bodyPr/>
        <a:lstStyle/>
        <a:p>
          <a:pPr rtl="1"/>
          <a:endParaRPr lang="he-IL"/>
        </a:p>
      </dgm:t>
    </dgm:pt>
    <dgm:pt modelId="{CE4F4AA0-CB2F-44AD-89EF-32991CC4ABCF}" type="sibTrans" cxnId="{48676D95-D225-49BD-A631-32BE6DEF657B}">
      <dgm:prSet/>
      <dgm:spPr/>
      <dgm:t>
        <a:bodyPr/>
        <a:lstStyle/>
        <a:p>
          <a:pPr rtl="1"/>
          <a:endParaRPr lang="he-IL"/>
        </a:p>
      </dgm:t>
    </dgm:pt>
    <dgm:pt modelId="{1FD338D6-DD13-4C83-A99E-6A5042017E66}" type="pres">
      <dgm:prSet presAssocID="{C5AB6505-FECB-4507-AA76-5086D58B3FCC}" presName="hierChild1" presStyleCnt="0">
        <dgm:presLayoutVars>
          <dgm:chPref val="1"/>
          <dgm:dir/>
          <dgm:animOne val="branch"/>
          <dgm:animLvl val="lvl"/>
          <dgm:resizeHandles/>
        </dgm:presLayoutVars>
      </dgm:prSet>
      <dgm:spPr/>
    </dgm:pt>
    <dgm:pt modelId="{2300CAD9-0110-48B7-9345-479B98943413}" type="pres">
      <dgm:prSet presAssocID="{E31E3584-36C2-43AC-AEBB-FFA4F8F92219}" presName="hierRoot1" presStyleCnt="0"/>
      <dgm:spPr/>
    </dgm:pt>
    <dgm:pt modelId="{37261C27-397A-4426-8C42-8EB4625FA395}" type="pres">
      <dgm:prSet presAssocID="{E31E3584-36C2-43AC-AEBB-FFA4F8F92219}" presName="composite" presStyleCnt="0"/>
      <dgm:spPr/>
    </dgm:pt>
    <dgm:pt modelId="{25A3B76D-6A8F-424D-9682-87278188B751}" type="pres">
      <dgm:prSet presAssocID="{E31E3584-36C2-43AC-AEBB-FFA4F8F92219}" presName="background" presStyleLbl="node0" presStyleIdx="0" presStyleCnt="1"/>
      <dgm:spPr/>
    </dgm:pt>
    <dgm:pt modelId="{5DC27BDE-5960-4947-B2C4-878911FCC5E6}" type="pres">
      <dgm:prSet presAssocID="{E31E3584-36C2-43AC-AEBB-FFA4F8F92219}" presName="text" presStyleLbl="fgAcc0" presStyleIdx="0" presStyleCnt="1">
        <dgm:presLayoutVars>
          <dgm:chPref val="3"/>
        </dgm:presLayoutVars>
      </dgm:prSet>
      <dgm:spPr/>
    </dgm:pt>
    <dgm:pt modelId="{EE38FA0A-248E-44B4-A9FB-6F08B6534284}" type="pres">
      <dgm:prSet presAssocID="{E31E3584-36C2-43AC-AEBB-FFA4F8F92219}" presName="hierChild2" presStyleCnt="0"/>
      <dgm:spPr/>
    </dgm:pt>
    <dgm:pt modelId="{3C6063DB-562F-4C95-B761-5888E911C009}" type="pres">
      <dgm:prSet presAssocID="{DCF5EDE4-59AA-4D2A-9A23-A5DC9493DE67}" presName="Name10" presStyleLbl="parChTrans1D2" presStyleIdx="0" presStyleCnt="2"/>
      <dgm:spPr/>
    </dgm:pt>
    <dgm:pt modelId="{655AA363-BCE5-4DF1-8736-29403F14FFE1}" type="pres">
      <dgm:prSet presAssocID="{F710A999-DF4A-447F-8222-42F24BB40511}" presName="hierRoot2" presStyleCnt="0"/>
      <dgm:spPr/>
    </dgm:pt>
    <dgm:pt modelId="{2D1C5EC4-23C7-4BE4-8446-03836B5CDC67}" type="pres">
      <dgm:prSet presAssocID="{F710A999-DF4A-447F-8222-42F24BB40511}" presName="composite2" presStyleCnt="0"/>
      <dgm:spPr/>
    </dgm:pt>
    <dgm:pt modelId="{03CC02E2-C749-4B26-85F6-0FEBCE707997}" type="pres">
      <dgm:prSet presAssocID="{F710A999-DF4A-447F-8222-42F24BB40511}" presName="background2" presStyleLbl="node2" presStyleIdx="0" presStyleCnt="2"/>
      <dgm:spPr/>
    </dgm:pt>
    <dgm:pt modelId="{6880D3F2-DA28-4EE5-BFB3-06D7ED2C62EB}" type="pres">
      <dgm:prSet presAssocID="{F710A999-DF4A-447F-8222-42F24BB40511}" presName="text2" presStyleLbl="fgAcc2" presStyleIdx="0" presStyleCnt="2">
        <dgm:presLayoutVars>
          <dgm:chPref val="3"/>
        </dgm:presLayoutVars>
      </dgm:prSet>
      <dgm:spPr/>
    </dgm:pt>
    <dgm:pt modelId="{E2177CCC-EDCE-464C-9B96-4E437D5DC01E}" type="pres">
      <dgm:prSet presAssocID="{F710A999-DF4A-447F-8222-42F24BB40511}" presName="hierChild3" presStyleCnt="0"/>
      <dgm:spPr/>
    </dgm:pt>
    <dgm:pt modelId="{7A35CFD9-F7C5-4636-8C4C-6771360AAD14}" type="pres">
      <dgm:prSet presAssocID="{0202F9D7-AF65-4784-AF13-2CF7481C47E3}" presName="Name17" presStyleLbl="parChTrans1D3" presStyleIdx="0" presStyleCnt="4"/>
      <dgm:spPr/>
    </dgm:pt>
    <dgm:pt modelId="{12BBC292-9EEB-4FD5-A2FB-AE1B127DC734}" type="pres">
      <dgm:prSet presAssocID="{44815FBE-3D25-47CA-9059-245106EE1F71}" presName="hierRoot3" presStyleCnt="0"/>
      <dgm:spPr/>
    </dgm:pt>
    <dgm:pt modelId="{E0885F81-0177-46AC-8CE6-783B943188C2}" type="pres">
      <dgm:prSet presAssocID="{44815FBE-3D25-47CA-9059-245106EE1F71}" presName="composite3" presStyleCnt="0"/>
      <dgm:spPr/>
    </dgm:pt>
    <dgm:pt modelId="{7B2B4275-A84B-48FB-869D-68B777A52F72}" type="pres">
      <dgm:prSet presAssocID="{44815FBE-3D25-47CA-9059-245106EE1F71}" presName="background3" presStyleLbl="node3" presStyleIdx="0" presStyleCnt="4"/>
      <dgm:spPr/>
    </dgm:pt>
    <dgm:pt modelId="{BE2BC2FC-085F-4335-8B7C-68AA16F9E5AE}" type="pres">
      <dgm:prSet presAssocID="{44815FBE-3D25-47CA-9059-245106EE1F71}" presName="text3" presStyleLbl="fgAcc3" presStyleIdx="0" presStyleCnt="4">
        <dgm:presLayoutVars>
          <dgm:chPref val="3"/>
        </dgm:presLayoutVars>
      </dgm:prSet>
      <dgm:spPr/>
    </dgm:pt>
    <dgm:pt modelId="{70F32CB6-A371-4286-87EB-9092180D10EC}" type="pres">
      <dgm:prSet presAssocID="{44815FBE-3D25-47CA-9059-245106EE1F71}" presName="hierChild4" presStyleCnt="0"/>
      <dgm:spPr/>
    </dgm:pt>
    <dgm:pt modelId="{EB8C2512-F616-4632-887A-2FD67141D94C}" type="pres">
      <dgm:prSet presAssocID="{4376E793-41CE-4169-AE43-9697D9F3DCCB}" presName="Name23" presStyleLbl="parChTrans1D4" presStyleIdx="0" presStyleCnt="6"/>
      <dgm:spPr/>
    </dgm:pt>
    <dgm:pt modelId="{C4838560-85E9-4535-A3E9-F039F4C8DBE0}" type="pres">
      <dgm:prSet presAssocID="{03C1F284-969A-4148-8A5D-30251CB03D99}" presName="hierRoot4" presStyleCnt="0"/>
      <dgm:spPr/>
    </dgm:pt>
    <dgm:pt modelId="{D27275E4-53DD-4340-96B1-7985E0589085}" type="pres">
      <dgm:prSet presAssocID="{03C1F284-969A-4148-8A5D-30251CB03D99}" presName="composite4" presStyleCnt="0"/>
      <dgm:spPr/>
    </dgm:pt>
    <dgm:pt modelId="{81815AB3-120D-4A2F-8709-CA3EAAFA97C2}" type="pres">
      <dgm:prSet presAssocID="{03C1F284-969A-4148-8A5D-30251CB03D99}" presName="background4" presStyleLbl="node4" presStyleIdx="0" presStyleCnt="6"/>
      <dgm:spPr/>
    </dgm:pt>
    <dgm:pt modelId="{15442485-F2CD-40E4-9331-EC2AA4334D41}" type="pres">
      <dgm:prSet presAssocID="{03C1F284-969A-4148-8A5D-30251CB03D99}" presName="text4" presStyleLbl="fgAcc4" presStyleIdx="0" presStyleCnt="6">
        <dgm:presLayoutVars>
          <dgm:chPref val="3"/>
        </dgm:presLayoutVars>
      </dgm:prSet>
      <dgm:spPr/>
    </dgm:pt>
    <dgm:pt modelId="{64D55336-BA8C-4F68-B274-36373B5340D6}" type="pres">
      <dgm:prSet presAssocID="{03C1F284-969A-4148-8A5D-30251CB03D99}" presName="hierChild5" presStyleCnt="0"/>
      <dgm:spPr/>
    </dgm:pt>
    <dgm:pt modelId="{8FD9BDAF-8536-401B-A31E-A50BC434B704}" type="pres">
      <dgm:prSet presAssocID="{47AC346F-57E2-47A6-86BE-2E3570AA5E43}" presName="Name23" presStyleLbl="parChTrans1D4" presStyleIdx="1" presStyleCnt="6"/>
      <dgm:spPr/>
    </dgm:pt>
    <dgm:pt modelId="{2E41AF01-901B-4395-9F26-A1FE49E2F831}" type="pres">
      <dgm:prSet presAssocID="{11065385-5E91-4F4B-B754-A5C10BD503D8}" presName="hierRoot4" presStyleCnt="0"/>
      <dgm:spPr/>
    </dgm:pt>
    <dgm:pt modelId="{B9506258-F283-4817-8846-3712731CFDF4}" type="pres">
      <dgm:prSet presAssocID="{11065385-5E91-4F4B-B754-A5C10BD503D8}" presName="composite4" presStyleCnt="0"/>
      <dgm:spPr/>
    </dgm:pt>
    <dgm:pt modelId="{3276BDB7-59F4-441C-80F5-6BCBA88BB982}" type="pres">
      <dgm:prSet presAssocID="{11065385-5E91-4F4B-B754-A5C10BD503D8}" presName="background4" presStyleLbl="node4" presStyleIdx="1" presStyleCnt="6"/>
      <dgm:spPr/>
    </dgm:pt>
    <dgm:pt modelId="{1F090D8E-2F27-4E4D-BDB6-3B4809B12EEE}" type="pres">
      <dgm:prSet presAssocID="{11065385-5E91-4F4B-B754-A5C10BD503D8}" presName="text4" presStyleLbl="fgAcc4" presStyleIdx="1" presStyleCnt="6">
        <dgm:presLayoutVars>
          <dgm:chPref val="3"/>
        </dgm:presLayoutVars>
      </dgm:prSet>
      <dgm:spPr/>
    </dgm:pt>
    <dgm:pt modelId="{3971790C-269A-4E43-8D47-371A839B1E6F}" type="pres">
      <dgm:prSet presAssocID="{11065385-5E91-4F4B-B754-A5C10BD503D8}" presName="hierChild5" presStyleCnt="0"/>
      <dgm:spPr/>
    </dgm:pt>
    <dgm:pt modelId="{77D586F5-2D85-4686-9C7A-A86E15B39A8B}" type="pres">
      <dgm:prSet presAssocID="{512BA53F-E479-4ABF-BD05-D1E3B741429C}" presName="Name17" presStyleLbl="parChTrans1D3" presStyleIdx="1" presStyleCnt="4"/>
      <dgm:spPr/>
    </dgm:pt>
    <dgm:pt modelId="{F1B37877-0939-4351-9BEF-AF38B6DF25E9}" type="pres">
      <dgm:prSet presAssocID="{8574EA9D-5470-4A8D-B001-096231B4FC86}" presName="hierRoot3" presStyleCnt="0"/>
      <dgm:spPr/>
    </dgm:pt>
    <dgm:pt modelId="{5FFF950A-B108-461C-9C46-4B6EB845EF3B}" type="pres">
      <dgm:prSet presAssocID="{8574EA9D-5470-4A8D-B001-096231B4FC86}" presName="composite3" presStyleCnt="0"/>
      <dgm:spPr/>
    </dgm:pt>
    <dgm:pt modelId="{AFF5AB74-FA32-48DD-8543-93A8877E90FD}" type="pres">
      <dgm:prSet presAssocID="{8574EA9D-5470-4A8D-B001-096231B4FC86}" presName="background3" presStyleLbl="node3" presStyleIdx="1" presStyleCnt="4"/>
      <dgm:spPr/>
    </dgm:pt>
    <dgm:pt modelId="{A5A6A07B-28CD-440D-98C5-9AA9FB27E09B}" type="pres">
      <dgm:prSet presAssocID="{8574EA9D-5470-4A8D-B001-096231B4FC86}" presName="text3" presStyleLbl="fgAcc3" presStyleIdx="1" presStyleCnt="4">
        <dgm:presLayoutVars>
          <dgm:chPref val="3"/>
        </dgm:presLayoutVars>
      </dgm:prSet>
      <dgm:spPr/>
    </dgm:pt>
    <dgm:pt modelId="{1BD0B9CB-6A62-4C9C-A122-0E1A48CB9EAF}" type="pres">
      <dgm:prSet presAssocID="{8574EA9D-5470-4A8D-B001-096231B4FC86}" presName="hierChild4" presStyleCnt="0"/>
      <dgm:spPr/>
    </dgm:pt>
    <dgm:pt modelId="{6DEF6A5B-4256-4CF0-92DB-63FD37DB1769}" type="pres">
      <dgm:prSet presAssocID="{7E64842D-A924-4EC0-AAF9-EB62F8321BCC}" presName="Name23" presStyleLbl="parChTrans1D4" presStyleIdx="2" presStyleCnt="6"/>
      <dgm:spPr/>
    </dgm:pt>
    <dgm:pt modelId="{850ECFDC-E7F7-478C-B15B-2082B665ED57}" type="pres">
      <dgm:prSet presAssocID="{1F9322C9-1ABA-4002-BEEF-5F4802E8702E}" presName="hierRoot4" presStyleCnt="0"/>
      <dgm:spPr/>
    </dgm:pt>
    <dgm:pt modelId="{570ABB91-2387-48C1-8B69-29C02D55B6D6}" type="pres">
      <dgm:prSet presAssocID="{1F9322C9-1ABA-4002-BEEF-5F4802E8702E}" presName="composite4" presStyleCnt="0"/>
      <dgm:spPr/>
    </dgm:pt>
    <dgm:pt modelId="{FB63F6B9-F4D2-4846-8FDB-5F677F17D1F3}" type="pres">
      <dgm:prSet presAssocID="{1F9322C9-1ABA-4002-BEEF-5F4802E8702E}" presName="background4" presStyleLbl="node4" presStyleIdx="2" presStyleCnt="6"/>
      <dgm:spPr/>
    </dgm:pt>
    <dgm:pt modelId="{799D55B5-FA93-4075-9D2F-4C5739203A7E}" type="pres">
      <dgm:prSet presAssocID="{1F9322C9-1ABA-4002-BEEF-5F4802E8702E}" presName="text4" presStyleLbl="fgAcc4" presStyleIdx="2" presStyleCnt="6">
        <dgm:presLayoutVars>
          <dgm:chPref val="3"/>
        </dgm:presLayoutVars>
      </dgm:prSet>
      <dgm:spPr/>
    </dgm:pt>
    <dgm:pt modelId="{01E19DD9-B334-4909-87DA-ED9A45AD0BC7}" type="pres">
      <dgm:prSet presAssocID="{1F9322C9-1ABA-4002-BEEF-5F4802E8702E}" presName="hierChild5" presStyleCnt="0"/>
      <dgm:spPr/>
    </dgm:pt>
    <dgm:pt modelId="{FD2A180E-B296-4C59-BE30-711AE4E6146D}" type="pres">
      <dgm:prSet presAssocID="{A4FF906F-690F-4FC6-AD26-3860CD9FCA17}" presName="Name17" presStyleLbl="parChTrans1D3" presStyleIdx="2" presStyleCnt="4"/>
      <dgm:spPr/>
    </dgm:pt>
    <dgm:pt modelId="{A26FE223-F313-48CF-9958-91C5EDA27311}" type="pres">
      <dgm:prSet presAssocID="{32C30AFE-C16B-43E5-83DB-C7F02BEC503F}" presName="hierRoot3" presStyleCnt="0"/>
      <dgm:spPr/>
    </dgm:pt>
    <dgm:pt modelId="{6E90C9BA-BE5A-4F3E-896E-D8548CC35121}" type="pres">
      <dgm:prSet presAssocID="{32C30AFE-C16B-43E5-83DB-C7F02BEC503F}" presName="composite3" presStyleCnt="0"/>
      <dgm:spPr/>
    </dgm:pt>
    <dgm:pt modelId="{DA410E6E-D916-44FF-9F55-FED098A6EC49}" type="pres">
      <dgm:prSet presAssocID="{32C30AFE-C16B-43E5-83DB-C7F02BEC503F}" presName="background3" presStyleLbl="node3" presStyleIdx="2" presStyleCnt="4"/>
      <dgm:spPr/>
    </dgm:pt>
    <dgm:pt modelId="{D412F104-5FE6-451A-B0A5-15B30FDD1662}" type="pres">
      <dgm:prSet presAssocID="{32C30AFE-C16B-43E5-83DB-C7F02BEC503F}" presName="text3" presStyleLbl="fgAcc3" presStyleIdx="2" presStyleCnt="4">
        <dgm:presLayoutVars>
          <dgm:chPref val="3"/>
        </dgm:presLayoutVars>
      </dgm:prSet>
      <dgm:spPr/>
    </dgm:pt>
    <dgm:pt modelId="{0BF81FFC-EF52-4700-AFEA-77C0027E9808}" type="pres">
      <dgm:prSet presAssocID="{32C30AFE-C16B-43E5-83DB-C7F02BEC503F}" presName="hierChild4" presStyleCnt="0"/>
      <dgm:spPr/>
    </dgm:pt>
    <dgm:pt modelId="{581F4075-BFD7-4D92-9903-5356255D9ED2}" type="pres">
      <dgm:prSet presAssocID="{4EAA9BCE-A56C-4B97-AB06-D04D24DE55C2}" presName="Name23" presStyleLbl="parChTrans1D4" presStyleIdx="3" presStyleCnt="6"/>
      <dgm:spPr/>
    </dgm:pt>
    <dgm:pt modelId="{D05F237F-D61A-43BE-BEC1-28B51E071830}" type="pres">
      <dgm:prSet presAssocID="{40F5BB23-85FE-40A3-B29D-F95F41EC4B60}" presName="hierRoot4" presStyleCnt="0"/>
      <dgm:spPr/>
    </dgm:pt>
    <dgm:pt modelId="{E323B23C-DE9E-4E9E-BA9F-BA2BB3C9704D}" type="pres">
      <dgm:prSet presAssocID="{40F5BB23-85FE-40A3-B29D-F95F41EC4B60}" presName="composite4" presStyleCnt="0"/>
      <dgm:spPr/>
    </dgm:pt>
    <dgm:pt modelId="{6AA5517B-C003-4AE8-9910-ABA9C1BEAC8B}" type="pres">
      <dgm:prSet presAssocID="{40F5BB23-85FE-40A3-B29D-F95F41EC4B60}" presName="background4" presStyleLbl="node4" presStyleIdx="3" presStyleCnt="6"/>
      <dgm:spPr/>
    </dgm:pt>
    <dgm:pt modelId="{872175B9-8D37-4D08-B780-1A38925ED244}" type="pres">
      <dgm:prSet presAssocID="{40F5BB23-85FE-40A3-B29D-F95F41EC4B60}" presName="text4" presStyleLbl="fgAcc4" presStyleIdx="3" presStyleCnt="6">
        <dgm:presLayoutVars>
          <dgm:chPref val="3"/>
        </dgm:presLayoutVars>
      </dgm:prSet>
      <dgm:spPr/>
    </dgm:pt>
    <dgm:pt modelId="{9B6553DF-4CA0-45F6-A65D-ACF7714DE05A}" type="pres">
      <dgm:prSet presAssocID="{40F5BB23-85FE-40A3-B29D-F95F41EC4B60}" presName="hierChild5" presStyleCnt="0"/>
      <dgm:spPr/>
    </dgm:pt>
    <dgm:pt modelId="{A894ADE5-99A4-4E88-A52C-E3D8E5859EAB}" type="pres">
      <dgm:prSet presAssocID="{F819AE82-3452-4971-B43E-7B7E75E3F3B9}" presName="Name10" presStyleLbl="parChTrans1D2" presStyleIdx="1" presStyleCnt="2"/>
      <dgm:spPr/>
    </dgm:pt>
    <dgm:pt modelId="{3FB3CE71-1F9B-48C5-BC66-D2F547377990}" type="pres">
      <dgm:prSet presAssocID="{218FDB23-6A1C-4C30-8703-03838F33EE70}" presName="hierRoot2" presStyleCnt="0"/>
      <dgm:spPr/>
    </dgm:pt>
    <dgm:pt modelId="{A0F39DE7-E5C0-4E9F-B628-092BD6C2067A}" type="pres">
      <dgm:prSet presAssocID="{218FDB23-6A1C-4C30-8703-03838F33EE70}" presName="composite2" presStyleCnt="0"/>
      <dgm:spPr/>
    </dgm:pt>
    <dgm:pt modelId="{E6BAC5F3-2647-4EB4-AA77-4463B7F26D40}" type="pres">
      <dgm:prSet presAssocID="{218FDB23-6A1C-4C30-8703-03838F33EE70}" presName="background2" presStyleLbl="node2" presStyleIdx="1" presStyleCnt="2"/>
      <dgm:spPr/>
    </dgm:pt>
    <dgm:pt modelId="{58D77D36-3833-4B1E-99C4-F91CFB0E6EE7}" type="pres">
      <dgm:prSet presAssocID="{218FDB23-6A1C-4C30-8703-03838F33EE70}" presName="text2" presStyleLbl="fgAcc2" presStyleIdx="1" presStyleCnt="2">
        <dgm:presLayoutVars>
          <dgm:chPref val="3"/>
        </dgm:presLayoutVars>
      </dgm:prSet>
      <dgm:spPr/>
    </dgm:pt>
    <dgm:pt modelId="{F189024A-43D0-4066-815C-469EDDFACD04}" type="pres">
      <dgm:prSet presAssocID="{218FDB23-6A1C-4C30-8703-03838F33EE70}" presName="hierChild3" presStyleCnt="0"/>
      <dgm:spPr/>
    </dgm:pt>
    <dgm:pt modelId="{30C76369-6A32-445C-AD50-6230933B0532}" type="pres">
      <dgm:prSet presAssocID="{560FD206-0E19-4E85-9721-858F0D2C0566}" presName="Name17" presStyleLbl="parChTrans1D3" presStyleIdx="3" presStyleCnt="4"/>
      <dgm:spPr/>
    </dgm:pt>
    <dgm:pt modelId="{F07D7CC5-B10E-4862-8A7B-510C9DFA28AE}" type="pres">
      <dgm:prSet presAssocID="{5F501590-2392-4D12-9EB9-02495F7EAD28}" presName="hierRoot3" presStyleCnt="0"/>
      <dgm:spPr/>
    </dgm:pt>
    <dgm:pt modelId="{758A7173-5FD5-4942-87A0-920FE6C68812}" type="pres">
      <dgm:prSet presAssocID="{5F501590-2392-4D12-9EB9-02495F7EAD28}" presName="composite3" presStyleCnt="0"/>
      <dgm:spPr/>
    </dgm:pt>
    <dgm:pt modelId="{AEBEA2D5-5BA1-4B1E-8169-82CF7C9A0A69}" type="pres">
      <dgm:prSet presAssocID="{5F501590-2392-4D12-9EB9-02495F7EAD28}" presName="background3" presStyleLbl="node3" presStyleIdx="3" presStyleCnt="4"/>
      <dgm:spPr/>
    </dgm:pt>
    <dgm:pt modelId="{E844EE4B-6A77-437B-8A71-8187941989AF}" type="pres">
      <dgm:prSet presAssocID="{5F501590-2392-4D12-9EB9-02495F7EAD28}" presName="text3" presStyleLbl="fgAcc3" presStyleIdx="3" presStyleCnt="4">
        <dgm:presLayoutVars>
          <dgm:chPref val="3"/>
        </dgm:presLayoutVars>
      </dgm:prSet>
      <dgm:spPr/>
    </dgm:pt>
    <dgm:pt modelId="{D32D73A9-8B0E-4FB8-B8D9-972114ED9DCB}" type="pres">
      <dgm:prSet presAssocID="{5F501590-2392-4D12-9EB9-02495F7EAD28}" presName="hierChild4" presStyleCnt="0"/>
      <dgm:spPr/>
    </dgm:pt>
    <dgm:pt modelId="{031A0D32-8DD3-41AB-999D-6920F597CACE}" type="pres">
      <dgm:prSet presAssocID="{F1824ADC-936A-4B72-BAF1-45210DE5D7C6}" presName="Name23" presStyleLbl="parChTrans1D4" presStyleIdx="4" presStyleCnt="6"/>
      <dgm:spPr/>
    </dgm:pt>
    <dgm:pt modelId="{13E35B73-D745-4794-9FA0-73E7B0C3EE71}" type="pres">
      <dgm:prSet presAssocID="{263B1999-8E71-45AE-BD0E-1023ED86C3AA}" presName="hierRoot4" presStyleCnt="0"/>
      <dgm:spPr/>
    </dgm:pt>
    <dgm:pt modelId="{68542DEF-1BB8-4285-8358-EE55F23E4B78}" type="pres">
      <dgm:prSet presAssocID="{263B1999-8E71-45AE-BD0E-1023ED86C3AA}" presName="composite4" presStyleCnt="0"/>
      <dgm:spPr/>
    </dgm:pt>
    <dgm:pt modelId="{897231DD-10CE-4F69-9085-782804B393A4}" type="pres">
      <dgm:prSet presAssocID="{263B1999-8E71-45AE-BD0E-1023ED86C3AA}" presName="background4" presStyleLbl="node4" presStyleIdx="4" presStyleCnt="6"/>
      <dgm:spPr/>
    </dgm:pt>
    <dgm:pt modelId="{A3EDDDD3-F1DD-42A9-973B-DF30F9E203F1}" type="pres">
      <dgm:prSet presAssocID="{263B1999-8E71-45AE-BD0E-1023ED86C3AA}" presName="text4" presStyleLbl="fgAcc4" presStyleIdx="4" presStyleCnt="6">
        <dgm:presLayoutVars>
          <dgm:chPref val="3"/>
        </dgm:presLayoutVars>
      </dgm:prSet>
      <dgm:spPr/>
    </dgm:pt>
    <dgm:pt modelId="{69E86A83-335D-4576-AFF5-CF877EB08BA4}" type="pres">
      <dgm:prSet presAssocID="{263B1999-8E71-45AE-BD0E-1023ED86C3AA}" presName="hierChild5" presStyleCnt="0"/>
      <dgm:spPr/>
    </dgm:pt>
    <dgm:pt modelId="{94FE4279-DCD3-4D74-B69E-1016C313A844}" type="pres">
      <dgm:prSet presAssocID="{E886B50E-1847-428C-A2CA-5099195786F0}" presName="Name23" presStyleLbl="parChTrans1D4" presStyleIdx="5" presStyleCnt="6"/>
      <dgm:spPr/>
    </dgm:pt>
    <dgm:pt modelId="{90C6A7BE-EDCE-435E-8F98-C3CD8CF0D252}" type="pres">
      <dgm:prSet presAssocID="{1AD092E6-466D-4AAE-8CAB-0B0BF20299F4}" presName="hierRoot4" presStyleCnt="0"/>
      <dgm:spPr/>
    </dgm:pt>
    <dgm:pt modelId="{5BD858F1-3A4C-4512-9502-A66E1934F132}" type="pres">
      <dgm:prSet presAssocID="{1AD092E6-466D-4AAE-8CAB-0B0BF20299F4}" presName="composite4" presStyleCnt="0"/>
      <dgm:spPr/>
    </dgm:pt>
    <dgm:pt modelId="{1CE3F79B-3121-45C6-B0A3-800C9EA0972D}" type="pres">
      <dgm:prSet presAssocID="{1AD092E6-466D-4AAE-8CAB-0B0BF20299F4}" presName="background4" presStyleLbl="node4" presStyleIdx="5" presStyleCnt="6"/>
      <dgm:spPr/>
    </dgm:pt>
    <dgm:pt modelId="{1C774DF7-CE5B-4CA9-BF43-0C271FD575F3}" type="pres">
      <dgm:prSet presAssocID="{1AD092E6-466D-4AAE-8CAB-0B0BF20299F4}" presName="text4" presStyleLbl="fgAcc4" presStyleIdx="5" presStyleCnt="6">
        <dgm:presLayoutVars>
          <dgm:chPref val="3"/>
        </dgm:presLayoutVars>
      </dgm:prSet>
      <dgm:spPr/>
    </dgm:pt>
    <dgm:pt modelId="{41286A8F-BEDA-4B34-BEAE-F32DD9D6E033}" type="pres">
      <dgm:prSet presAssocID="{1AD092E6-466D-4AAE-8CAB-0B0BF20299F4}" presName="hierChild5" presStyleCnt="0"/>
      <dgm:spPr/>
    </dgm:pt>
  </dgm:ptLst>
  <dgm:cxnLst>
    <dgm:cxn modelId="{2669A804-534F-4A6D-B42F-34B7E0D6AA22}" type="presOf" srcId="{C5AB6505-FECB-4507-AA76-5086D58B3FCC}" destId="{1FD338D6-DD13-4C83-A99E-6A5042017E66}" srcOrd="0" destOrd="0" presId="urn:microsoft.com/office/officeart/2005/8/layout/hierarchy1"/>
    <dgm:cxn modelId="{3F549D0F-1EF7-450F-8ABF-89FE2421446C}" type="presOf" srcId="{512BA53F-E479-4ABF-BD05-D1E3B741429C}" destId="{77D586F5-2D85-4686-9C7A-A86E15B39A8B}" srcOrd="0" destOrd="0" presId="urn:microsoft.com/office/officeart/2005/8/layout/hierarchy1"/>
    <dgm:cxn modelId="{48467111-2BE0-4113-8F5F-0D868E8B3AA6}" type="presOf" srcId="{A4FF906F-690F-4FC6-AD26-3860CD9FCA17}" destId="{FD2A180E-B296-4C59-BE30-711AE4E6146D}" srcOrd="0" destOrd="0" presId="urn:microsoft.com/office/officeart/2005/8/layout/hierarchy1"/>
    <dgm:cxn modelId="{46091814-23F5-4151-BA13-8C5DB84D18BC}" srcId="{44815FBE-3D25-47CA-9059-245106EE1F71}" destId="{11065385-5E91-4F4B-B754-A5C10BD503D8}" srcOrd="1" destOrd="0" parTransId="{47AC346F-57E2-47A6-86BE-2E3570AA5E43}" sibTransId="{AFADEFB2-C406-4C95-8FC5-516A700A1CD6}"/>
    <dgm:cxn modelId="{052A6C18-16CA-46DE-98A4-DC4FF6C03A20}" type="presOf" srcId="{40F5BB23-85FE-40A3-B29D-F95F41EC4B60}" destId="{872175B9-8D37-4D08-B780-1A38925ED244}" srcOrd="0" destOrd="0" presId="urn:microsoft.com/office/officeart/2005/8/layout/hierarchy1"/>
    <dgm:cxn modelId="{B159451B-02D1-4F4B-8DDD-282FA4ED6367}" type="presOf" srcId="{E31E3584-36C2-43AC-AEBB-FFA4F8F92219}" destId="{5DC27BDE-5960-4947-B2C4-878911FCC5E6}" srcOrd="0" destOrd="0" presId="urn:microsoft.com/office/officeart/2005/8/layout/hierarchy1"/>
    <dgm:cxn modelId="{BD74531E-D5F2-4FB6-BC94-77252590F642}" type="presOf" srcId="{F710A999-DF4A-447F-8222-42F24BB40511}" destId="{6880D3F2-DA28-4EE5-BFB3-06D7ED2C62EB}" srcOrd="0" destOrd="0" presId="urn:microsoft.com/office/officeart/2005/8/layout/hierarchy1"/>
    <dgm:cxn modelId="{DDEBAE21-94C0-441A-8768-9405659C4B78}" type="presOf" srcId="{F819AE82-3452-4971-B43E-7B7E75E3F3B9}" destId="{A894ADE5-99A4-4E88-A52C-E3D8E5859EAB}" srcOrd="0" destOrd="0" presId="urn:microsoft.com/office/officeart/2005/8/layout/hierarchy1"/>
    <dgm:cxn modelId="{6F026627-9B74-48B8-83BC-807BF263245D}" type="presOf" srcId="{560FD206-0E19-4E85-9721-858F0D2C0566}" destId="{30C76369-6A32-445C-AD50-6230933B0532}" srcOrd="0" destOrd="0" presId="urn:microsoft.com/office/officeart/2005/8/layout/hierarchy1"/>
    <dgm:cxn modelId="{AF0BE631-B15B-4C84-B690-EF2F87077D5A}" srcId="{E31E3584-36C2-43AC-AEBB-FFA4F8F92219}" destId="{218FDB23-6A1C-4C30-8703-03838F33EE70}" srcOrd="1" destOrd="0" parTransId="{F819AE82-3452-4971-B43E-7B7E75E3F3B9}" sibTransId="{787AF073-5D1E-4C8A-84CA-AEF2CB5BA0CA}"/>
    <dgm:cxn modelId="{B48A1435-805F-4243-B572-BC53F495FF4A}" srcId="{5F501590-2392-4D12-9EB9-02495F7EAD28}" destId="{263B1999-8E71-45AE-BD0E-1023ED86C3AA}" srcOrd="0" destOrd="0" parTransId="{F1824ADC-936A-4B72-BAF1-45210DE5D7C6}" sibTransId="{B5CF3AF8-1ACF-498B-8D7C-5563F5FAF489}"/>
    <dgm:cxn modelId="{AA07A93E-96C2-4D44-8CC5-A75DF3354BBF}" type="presOf" srcId="{4EAA9BCE-A56C-4B97-AB06-D04D24DE55C2}" destId="{581F4075-BFD7-4D92-9903-5356255D9ED2}" srcOrd="0" destOrd="0" presId="urn:microsoft.com/office/officeart/2005/8/layout/hierarchy1"/>
    <dgm:cxn modelId="{46F44761-A436-493C-BAA2-301C941C8141}" type="presOf" srcId="{5F501590-2392-4D12-9EB9-02495F7EAD28}" destId="{E844EE4B-6A77-437B-8A71-8187941989AF}" srcOrd="0" destOrd="0" presId="urn:microsoft.com/office/officeart/2005/8/layout/hierarchy1"/>
    <dgm:cxn modelId="{8624D441-4BB2-4271-97DE-0BF8546ACF38}" srcId="{F710A999-DF4A-447F-8222-42F24BB40511}" destId="{44815FBE-3D25-47CA-9059-245106EE1F71}" srcOrd="0" destOrd="0" parTransId="{0202F9D7-AF65-4784-AF13-2CF7481C47E3}" sibTransId="{CEC37236-B428-4291-9337-3C832C323ABB}"/>
    <dgm:cxn modelId="{592C4343-D25A-47DF-8724-A065AD2D2A7C}" type="presOf" srcId="{218FDB23-6A1C-4C30-8703-03838F33EE70}" destId="{58D77D36-3833-4B1E-99C4-F91CFB0E6EE7}" srcOrd="0" destOrd="0" presId="urn:microsoft.com/office/officeart/2005/8/layout/hierarchy1"/>
    <dgm:cxn modelId="{518B3169-A4A4-4A28-B26A-B4A1A097E9C2}" srcId="{8574EA9D-5470-4A8D-B001-096231B4FC86}" destId="{1F9322C9-1ABA-4002-BEEF-5F4802E8702E}" srcOrd="0" destOrd="0" parTransId="{7E64842D-A924-4EC0-AAF9-EB62F8321BCC}" sibTransId="{060DA8A9-0EBF-45BF-88C6-54FDE69D2F4C}"/>
    <dgm:cxn modelId="{D607D84A-33E5-43AB-AA85-887CE6766F69}" type="presOf" srcId="{F1824ADC-936A-4B72-BAF1-45210DE5D7C6}" destId="{031A0D32-8DD3-41AB-999D-6920F597CACE}" srcOrd="0" destOrd="0" presId="urn:microsoft.com/office/officeart/2005/8/layout/hierarchy1"/>
    <dgm:cxn modelId="{22B2114B-B2BA-482B-A833-F5A56A901A61}" type="presOf" srcId="{DCF5EDE4-59AA-4D2A-9A23-A5DC9493DE67}" destId="{3C6063DB-562F-4C95-B761-5888E911C009}" srcOrd="0" destOrd="0" presId="urn:microsoft.com/office/officeart/2005/8/layout/hierarchy1"/>
    <dgm:cxn modelId="{8583D04B-A235-4098-AAEB-3A08378B173A}" type="presOf" srcId="{E886B50E-1847-428C-A2CA-5099195786F0}" destId="{94FE4279-DCD3-4D74-B69E-1016C313A844}" srcOrd="0" destOrd="0" presId="urn:microsoft.com/office/officeart/2005/8/layout/hierarchy1"/>
    <dgm:cxn modelId="{CF083C4E-63BC-4A30-B5F8-9D9A3B3B503B}" type="presOf" srcId="{7E64842D-A924-4EC0-AAF9-EB62F8321BCC}" destId="{6DEF6A5B-4256-4CF0-92DB-63FD37DB1769}" srcOrd="0" destOrd="0" presId="urn:microsoft.com/office/officeart/2005/8/layout/hierarchy1"/>
    <dgm:cxn modelId="{DC3BC66E-99C8-476B-956D-25003E2F09A4}" srcId="{218FDB23-6A1C-4C30-8703-03838F33EE70}" destId="{5F501590-2392-4D12-9EB9-02495F7EAD28}" srcOrd="0" destOrd="0" parTransId="{560FD206-0E19-4E85-9721-858F0D2C0566}" sibTransId="{B8BC473D-153D-4D16-A7FD-0E690509765B}"/>
    <dgm:cxn modelId="{29CDE94F-2B6C-4531-A00C-D54A1F4736D6}" srcId="{C5AB6505-FECB-4507-AA76-5086D58B3FCC}" destId="{E31E3584-36C2-43AC-AEBB-FFA4F8F92219}" srcOrd="0" destOrd="0" parTransId="{7674B5E6-CB6F-455A-A07E-C7019823C349}" sibTransId="{5E3B4821-72FD-4F35-8C31-4C11C1B3316F}"/>
    <dgm:cxn modelId="{3DAF7A72-AC9E-4A82-8CF6-46650CC05787}" type="presOf" srcId="{1F9322C9-1ABA-4002-BEEF-5F4802E8702E}" destId="{799D55B5-FA93-4075-9D2F-4C5739203A7E}" srcOrd="0" destOrd="0" presId="urn:microsoft.com/office/officeart/2005/8/layout/hierarchy1"/>
    <dgm:cxn modelId="{80D5EC72-C2A8-4741-9108-BC8C79DCE4D1}" type="presOf" srcId="{8574EA9D-5470-4A8D-B001-096231B4FC86}" destId="{A5A6A07B-28CD-440D-98C5-9AA9FB27E09B}" srcOrd="0" destOrd="0" presId="urn:microsoft.com/office/officeart/2005/8/layout/hierarchy1"/>
    <dgm:cxn modelId="{2B5F6255-902D-4FE9-82FC-0F89DB8DBBF6}" type="presOf" srcId="{1AD092E6-466D-4AAE-8CAB-0B0BF20299F4}" destId="{1C774DF7-CE5B-4CA9-BF43-0C271FD575F3}" srcOrd="0" destOrd="0" presId="urn:microsoft.com/office/officeart/2005/8/layout/hierarchy1"/>
    <dgm:cxn modelId="{B921B959-89FF-4BE7-8FD4-7EF26BF33F8B}" srcId="{E31E3584-36C2-43AC-AEBB-FFA4F8F92219}" destId="{F710A999-DF4A-447F-8222-42F24BB40511}" srcOrd="0" destOrd="0" parTransId="{DCF5EDE4-59AA-4D2A-9A23-A5DC9493DE67}" sibTransId="{6E8BECE1-6D1A-46C8-899F-C402BA4571FE}"/>
    <dgm:cxn modelId="{679CCA88-68A7-409E-A5E3-9CA28F3ACDAB}" srcId="{44815FBE-3D25-47CA-9059-245106EE1F71}" destId="{03C1F284-969A-4148-8A5D-30251CB03D99}" srcOrd="0" destOrd="0" parTransId="{4376E793-41CE-4169-AE43-9697D9F3DCCB}" sibTransId="{6ADE03A6-261C-4963-A2B5-A9050F3205DB}"/>
    <dgm:cxn modelId="{91921F8C-9A37-4599-B413-7C5658BF90E8}" srcId="{F710A999-DF4A-447F-8222-42F24BB40511}" destId="{8574EA9D-5470-4A8D-B001-096231B4FC86}" srcOrd="1" destOrd="0" parTransId="{512BA53F-E479-4ABF-BD05-D1E3B741429C}" sibTransId="{C67D3CA2-FF77-44CE-8773-A1588D2B378C}"/>
    <dgm:cxn modelId="{BC74BE8D-BCA2-45F7-AB86-8A0213D41257}" type="presOf" srcId="{11065385-5E91-4F4B-B754-A5C10BD503D8}" destId="{1F090D8E-2F27-4E4D-BDB6-3B4809B12EEE}" srcOrd="0" destOrd="0" presId="urn:microsoft.com/office/officeart/2005/8/layout/hierarchy1"/>
    <dgm:cxn modelId="{48676D95-D225-49BD-A631-32BE6DEF657B}" srcId="{5F501590-2392-4D12-9EB9-02495F7EAD28}" destId="{1AD092E6-466D-4AAE-8CAB-0B0BF20299F4}" srcOrd="1" destOrd="0" parTransId="{E886B50E-1847-428C-A2CA-5099195786F0}" sibTransId="{CE4F4AA0-CB2F-44AD-89EF-32991CC4ABCF}"/>
    <dgm:cxn modelId="{709C29A7-7053-4414-B21B-A790E4BC61FA}" type="presOf" srcId="{44815FBE-3D25-47CA-9059-245106EE1F71}" destId="{BE2BC2FC-085F-4335-8B7C-68AA16F9E5AE}" srcOrd="0" destOrd="0" presId="urn:microsoft.com/office/officeart/2005/8/layout/hierarchy1"/>
    <dgm:cxn modelId="{F9763CA7-E6B0-4144-89EB-10F2EACFE19D}" type="presOf" srcId="{0202F9D7-AF65-4784-AF13-2CF7481C47E3}" destId="{7A35CFD9-F7C5-4636-8C4C-6771360AAD14}" srcOrd="0" destOrd="0" presId="urn:microsoft.com/office/officeart/2005/8/layout/hierarchy1"/>
    <dgm:cxn modelId="{7E8398BA-40F8-4762-B1C2-979F345E178E}" type="presOf" srcId="{263B1999-8E71-45AE-BD0E-1023ED86C3AA}" destId="{A3EDDDD3-F1DD-42A9-973B-DF30F9E203F1}" srcOrd="0" destOrd="0" presId="urn:microsoft.com/office/officeart/2005/8/layout/hierarchy1"/>
    <dgm:cxn modelId="{8B91F5BA-D6CA-442F-A93D-CD09B4B683B8}" type="presOf" srcId="{32C30AFE-C16B-43E5-83DB-C7F02BEC503F}" destId="{D412F104-5FE6-451A-B0A5-15B30FDD1662}" srcOrd="0" destOrd="0" presId="urn:microsoft.com/office/officeart/2005/8/layout/hierarchy1"/>
    <dgm:cxn modelId="{0DB930BB-08F6-4540-B406-21E178102338}" type="presOf" srcId="{47AC346F-57E2-47A6-86BE-2E3570AA5E43}" destId="{8FD9BDAF-8536-401B-A31E-A50BC434B704}" srcOrd="0" destOrd="0" presId="urn:microsoft.com/office/officeart/2005/8/layout/hierarchy1"/>
    <dgm:cxn modelId="{A568C2BE-BC57-4766-9394-9880C901622B}" srcId="{32C30AFE-C16B-43E5-83DB-C7F02BEC503F}" destId="{40F5BB23-85FE-40A3-B29D-F95F41EC4B60}" srcOrd="0" destOrd="0" parTransId="{4EAA9BCE-A56C-4B97-AB06-D04D24DE55C2}" sibTransId="{2DEF31DF-7336-4665-A30A-FAFC379DE002}"/>
    <dgm:cxn modelId="{5C7A8BCF-8D31-4CE9-9026-C2421D90C9E7}" type="presOf" srcId="{4376E793-41CE-4169-AE43-9697D9F3DCCB}" destId="{EB8C2512-F616-4632-887A-2FD67141D94C}" srcOrd="0" destOrd="0" presId="urn:microsoft.com/office/officeart/2005/8/layout/hierarchy1"/>
    <dgm:cxn modelId="{FE402FD0-13E2-499F-A0B2-33AB9D8F6136}" srcId="{F710A999-DF4A-447F-8222-42F24BB40511}" destId="{32C30AFE-C16B-43E5-83DB-C7F02BEC503F}" srcOrd="2" destOrd="0" parTransId="{A4FF906F-690F-4FC6-AD26-3860CD9FCA17}" sibTransId="{B4D96A49-6A89-419E-8C45-0760BB8A5E28}"/>
    <dgm:cxn modelId="{61A6BFDB-FD10-40FB-A00E-25135FA39C9B}" type="presOf" srcId="{03C1F284-969A-4148-8A5D-30251CB03D99}" destId="{15442485-F2CD-40E4-9331-EC2AA4334D41}" srcOrd="0" destOrd="0" presId="urn:microsoft.com/office/officeart/2005/8/layout/hierarchy1"/>
    <dgm:cxn modelId="{FECC5001-E507-44FB-BE08-DEA4442FC4BC}" type="presParOf" srcId="{1FD338D6-DD13-4C83-A99E-6A5042017E66}" destId="{2300CAD9-0110-48B7-9345-479B98943413}" srcOrd="0" destOrd="0" presId="urn:microsoft.com/office/officeart/2005/8/layout/hierarchy1"/>
    <dgm:cxn modelId="{84EA42DA-6045-4D2A-BB8B-BFF30D7C00FF}" type="presParOf" srcId="{2300CAD9-0110-48B7-9345-479B98943413}" destId="{37261C27-397A-4426-8C42-8EB4625FA395}" srcOrd="0" destOrd="0" presId="urn:microsoft.com/office/officeart/2005/8/layout/hierarchy1"/>
    <dgm:cxn modelId="{61706114-2BED-4485-9615-330BA103188F}" type="presParOf" srcId="{37261C27-397A-4426-8C42-8EB4625FA395}" destId="{25A3B76D-6A8F-424D-9682-87278188B751}" srcOrd="0" destOrd="0" presId="urn:microsoft.com/office/officeart/2005/8/layout/hierarchy1"/>
    <dgm:cxn modelId="{85AE6FA0-3CC8-4DE5-B3EA-89731762EFAB}" type="presParOf" srcId="{37261C27-397A-4426-8C42-8EB4625FA395}" destId="{5DC27BDE-5960-4947-B2C4-878911FCC5E6}" srcOrd="1" destOrd="0" presId="urn:microsoft.com/office/officeart/2005/8/layout/hierarchy1"/>
    <dgm:cxn modelId="{715E78D1-E3A7-40E4-BF1D-7630BDBDEFEA}" type="presParOf" srcId="{2300CAD9-0110-48B7-9345-479B98943413}" destId="{EE38FA0A-248E-44B4-A9FB-6F08B6534284}" srcOrd="1" destOrd="0" presId="urn:microsoft.com/office/officeart/2005/8/layout/hierarchy1"/>
    <dgm:cxn modelId="{A6C41E9E-17E3-4B56-86D2-1D9AA45CC800}" type="presParOf" srcId="{EE38FA0A-248E-44B4-A9FB-6F08B6534284}" destId="{3C6063DB-562F-4C95-B761-5888E911C009}" srcOrd="0" destOrd="0" presId="urn:microsoft.com/office/officeart/2005/8/layout/hierarchy1"/>
    <dgm:cxn modelId="{54FE31D8-1A29-424D-8289-AB49F2044278}" type="presParOf" srcId="{EE38FA0A-248E-44B4-A9FB-6F08B6534284}" destId="{655AA363-BCE5-4DF1-8736-29403F14FFE1}" srcOrd="1" destOrd="0" presId="urn:microsoft.com/office/officeart/2005/8/layout/hierarchy1"/>
    <dgm:cxn modelId="{986B5E0A-0A96-44EF-87B3-A6782F1EC566}" type="presParOf" srcId="{655AA363-BCE5-4DF1-8736-29403F14FFE1}" destId="{2D1C5EC4-23C7-4BE4-8446-03836B5CDC67}" srcOrd="0" destOrd="0" presId="urn:microsoft.com/office/officeart/2005/8/layout/hierarchy1"/>
    <dgm:cxn modelId="{62C9E5DF-8511-4D1E-A587-4EA9744DA0F6}" type="presParOf" srcId="{2D1C5EC4-23C7-4BE4-8446-03836B5CDC67}" destId="{03CC02E2-C749-4B26-85F6-0FEBCE707997}" srcOrd="0" destOrd="0" presId="urn:microsoft.com/office/officeart/2005/8/layout/hierarchy1"/>
    <dgm:cxn modelId="{BAD549C0-0AA2-4B4F-8290-ED5C2F3EB351}" type="presParOf" srcId="{2D1C5EC4-23C7-4BE4-8446-03836B5CDC67}" destId="{6880D3F2-DA28-4EE5-BFB3-06D7ED2C62EB}" srcOrd="1" destOrd="0" presId="urn:microsoft.com/office/officeart/2005/8/layout/hierarchy1"/>
    <dgm:cxn modelId="{0DE8582E-4CF5-477F-9A25-2E89057C107F}" type="presParOf" srcId="{655AA363-BCE5-4DF1-8736-29403F14FFE1}" destId="{E2177CCC-EDCE-464C-9B96-4E437D5DC01E}" srcOrd="1" destOrd="0" presId="urn:microsoft.com/office/officeart/2005/8/layout/hierarchy1"/>
    <dgm:cxn modelId="{F7BA7E9B-1A64-43B7-848B-80AB7581EE68}" type="presParOf" srcId="{E2177CCC-EDCE-464C-9B96-4E437D5DC01E}" destId="{7A35CFD9-F7C5-4636-8C4C-6771360AAD14}" srcOrd="0" destOrd="0" presId="urn:microsoft.com/office/officeart/2005/8/layout/hierarchy1"/>
    <dgm:cxn modelId="{2E2C9A61-A2DF-43AD-950A-D00FDACCFCC6}" type="presParOf" srcId="{E2177CCC-EDCE-464C-9B96-4E437D5DC01E}" destId="{12BBC292-9EEB-4FD5-A2FB-AE1B127DC734}" srcOrd="1" destOrd="0" presId="urn:microsoft.com/office/officeart/2005/8/layout/hierarchy1"/>
    <dgm:cxn modelId="{5F6A04EC-44C6-4A2A-B387-138BF1CD22AE}" type="presParOf" srcId="{12BBC292-9EEB-4FD5-A2FB-AE1B127DC734}" destId="{E0885F81-0177-46AC-8CE6-783B943188C2}" srcOrd="0" destOrd="0" presId="urn:microsoft.com/office/officeart/2005/8/layout/hierarchy1"/>
    <dgm:cxn modelId="{FB4747C2-C859-41D2-954B-A35EEA97395F}" type="presParOf" srcId="{E0885F81-0177-46AC-8CE6-783B943188C2}" destId="{7B2B4275-A84B-48FB-869D-68B777A52F72}" srcOrd="0" destOrd="0" presId="urn:microsoft.com/office/officeart/2005/8/layout/hierarchy1"/>
    <dgm:cxn modelId="{1AABA324-2EC8-4435-A60A-B70471732393}" type="presParOf" srcId="{E0885F81-0177-46AC-8CE6-783B943188C2}" destId="{BE2BC2FC-085F-4335-8B7C-68AA16F9E5AE}" srcOrd="1" destOrd="0" presId="urn:microsoft.com/office/officeart/2005/8/layout/hierarchy1"/>
    <dgm:cxn modelId="{6EB1D7B1-E0A4-4571-B9B7-66425BE326FE}" type="presParOf" srcId="{12BBC292-9EEB-4FD5-A2FB-AE1B127DC734}" destId="{70F32CB6-A371-4286-87EB-9092180D10EC}" srcOrd="1" destOrd="0" presId="urn:microsoft.com/office/officeart/2005/8/layout/hierarchy1"/>
    <dgm:cxn modelId="{9C974B67-5FEA-4AD6-887B-CBA0B2F51383}" type="presParOf" srcId="{70F32CB6-A371-4286-87EB-9092180D10EC}" destId="{EB8C2512-F616-4632-887A-2FD67141D94C}" srcOrd="0" destOrd="0" presId="urn:microsoft.com/office/officeart/2005/8/layout/hierarchy1"/>
    <dgm:cxn modelId="{95CCD1D8-9A83-477E-8083-26E987BA6676}" type="presParOf" srcId="{70F32CB6-A371-4286-87EB-9092180D10EC}" destId="{C4838560-85E9-4535-A3E9-F039F4C8DBE0}" srcOrd="1" destOrd="0" presId="urn:microsoft.com/office/officeart/2005/8/layout/hierarchy1"/>
    <dgm:cxn modelId="{F9F83F00-8654-47A7-808F-A7C81BE93FE3}" type="presParOf" srcId="{C4838560-85E9-4535-A3E9-F039F4C8DBE0}" destId="{D27275E4-53DD-4340-96B1-7985E0589085}" srcOrd="0" destOrd="0" presId="urn:microsoft.com/office/officeart/2005/8/layout/hierarchy1"/>
    <dgm:cxn modelId="{335982BF-C12A-4516-8F8F-A2185C67CBD3}" type="presParOf" srcId="{D27275E4-53DD-4340-96B1-7985E0589085}" destId="{81815AB3-120D-4A2F-8709-CA3EAAFA97C2}" srcOrd="0" destOrd="0" presId="urn:microsoft.com/office/officeart/2005/8/layout/hierarchy1"/>
    <dgm:cxn modelId="{7E924573-E62A-45CF-9DE2-DDE043191343}" type="presParOf" srcId="{D27275E4-53DD-4340-96B1-7985E0589085}" destId="{15442485-F2CD-40E4-9331-EC2AA4334D41}" srcOrd="1" destOrd="0" presId="urn:microsoft.com/office/officeart/2005/8/layout/hierarchy1"/>
    <dgm:cxn modelId="{8026F81F-301A-469D-8383-74DB5FBFD7E3}" type="presParOf" srcId="{C4838560-85E9-4535-A3E9-F039F4C8DBE0}" destId="{64D55336-BA8C-4F68-B274-36373B5340D6}" srcOrd="1" destOrd="0" presId="urn:microsoft.com/office/officeart/2005/8/layout/hierarchy1"/>
    <dgm:cxn modelId="{9FCF1ABC-29E1-47F7-8545-EA4B0F5A65DA}" type="presParOf" srcId="{70F32CB6-A371-4286-87EB-9092180D10EC}" destId="{8FD9BDAF-8536-401B-A31E-A50BC434B704}" srcOrd="2" destOrd="0" presId="urn:microsoft.com/office/officeart/2005/8/layout/hierarchy1"/>
    <dgm:cxn modelId="{C74E8696-B5ED-42F1-8BB3-06A5FD7AFADE}" type="presParOf" srcId="{70F32CB6-A371-4286-87EB-9092180D10EC}" destId="{2E41AF01-901B-4395-9F26-A1FE49E2F831}" srcOrd="3" destOrd="0" presId="urn:microsoft.com/office/officeart/2005/8/layout/hierarchy1"/>
    <dgm:cxn modelId="{855005CC-46F0-4BB4-8A96-55D9F722C133}" type="presParOf" srcId="{2E41AF01-901B-4395-9F26-A1FE49E2F831}" destId="{B9506258-F283-4817-8846-3712731CFDF4}" srcOrd="0" destOrd="0" presId="urn:microsoft.com/office/officeart/2005/8/layout/hierarchy1"/>
    <dgm:cxn modelId="{88E03872-12C8-4F43-A20B-C499C3B4F6E4}" type="presParOf" srcId="{B9506258-F283-4817-8846-3712731CFDF4}" destId="{3276BDB7-59F4-441C-80F5-6BCBA88BB982}" srcOrd="0" destOrd="0" presId="urn:microsoft.com/office/officeart/2005/8/layout/hierarchy1"/>
    <dgm:cxn modelId="{59F5117D-0009-456F-B21D-955604EB47CA}" type="presParOf" srcId="{B9506258-F283-4817-8846-3712731CFDF4}" destId="{1F090D8E-2F27-4E4D-BDB6-3B4809B12EEE}" srcOrd="1" destOrd="0" presId="urn:microsoft.com/office/officeart/2005/8/layout/hierarchy1"/>
    <dgm:cxn modelId="{0A7C0B05-7CA7-4651-8282-F3DA6F6453EB}" type="presParOf" srcId="{2E41AF01-901B-4395-9F26-A1FE49E2F831}" destId="{3971790C-269A-4E43-8D47-371A839B1E6F}" srcOrd="1" destOrd="0" presId="urn:microsoft.com/office/officeart/2005/8/layout/hierarchy1"/>
    <dgm:cxn modelId="{479EFBB0-AF36-4D91-ADC9-0756E29A43B9}" type="presParOf" srcId="{E2177CCC-EDCE-464C-9B96-4E437D5DC01E}" destId="{77D586F5-2D85-4686-9C7A-A86E15B39A8B}" srcOrd="2" destOrd="0" presId="urn:microsoft.com/office/officeart/2005/8/layout/hierarchy1"/>
    <dgm:cxn modelId="{9E04BC63-C776-4BCC-A812-1B07CB1640F5}" type="presParOf" srcId="{E2177CCC-EDCE-464C-9B96-4E437D5DC01E}" destId="{F1B37877-0939-4351-9BEF-AF38B6DF25E9}" srcOrd="3" destOrd="0" presId="urn:microsoft.com/office/officeart/2005/8/layout/hierarchy1"/>
    <dgm:cxn modelId="{E205DE68-167C-4515-9617-DB065706669B}" type="presParOf" srcId="{F1B37877-0939-4351-9BEF-AF38B6DF25E9}" destId="{5FFF950A-B108-461C-9C46-4B6EB845EF3B}" srcOrd="0" destOrd="0" presId="urn:microsoft.com/office/officeart/2005/8/layout/hierarchy1"/>
    <dgm:cxn modelId="{E5985EB6-1F8A-42B4-ADF4-1C7D8CC8B122}" type="presParOf" srcId="{5FFF950A-B108-461C-9C46-4B6EB845EF3B}" destId="{AFF5AB74-FA32-48DD-8543-93A8877E90FD}" srcOrd="0" destOrd="0" presId="urn:microsoft.com/office/officeart/2005/8/layout/hierarchy1"/>
    <dgm:cxn modelId="{A8612A63-5AB8-49FD-BDD4-F8C48DC3DF71}" type="presParOf" srcId="{5FFF950A-B108-461C-9C46-4B6EB845EF3B}" destId="{A5A6A07B-28CD-440D-98C5-9AA9FB27E09B}" srcOrd="1" destOrd="0" presId="urn:microsoft.com/office/officeart/2005/8/layout/hierarchy1"/>
    <dgm:cxn modelId="{6B6E01C9-AD17-4E50-A8E5-D9674F4E1ECD}" type="presParOf" srcId="{F1B37877-0939-4351-9BEF-AF38B6DF25E9}" destId="{1BD0B9CB-6A62-4C9C-A122-0E1A48CB9EAF}" srcOrd="1" destOrd="0" presId="urn:microsoft.com/office/officeart/2005/8/layout/hierarchy1"/>
    <dgm:cxn modelId="{7FFFA543-7C63-47A0-8492-5174B42C05A8}" type="presParOf" srcId="{1BD0B9CB-6A62-4C9C-A122-0E1A48CB9EAF}" destId="{6DEF6A5B-4256-4CF0-92DB-63FD37DB1769}" srcOrd="0" destOrd="0" presId="urn:microsoft.com/office/officeart/2005/8/layout/hierarchy1"/>
    <dgm:cxn modelId="{1CC85D1F-C3A0-4566-BB98-35F969C98FF3}" type="presParOf" srcId="{1BD0B9CB-6A62-4C9C-A122-0E1A48CB9EAF}" destId="{850ECFDC-E7F7-478C-B15B-2082B665ED57}" srcOrd="1" destOrd="0" presId="urn:microsoft.com/office/officeart/2005/8/layout/hierarchy1"/>
    <dgm:cxn modelId="{252E8666-2331-4F48-B722-FC0C1D01D2F6}" type="presParOf" srcId="{850ECFDC-E7F7-478C-B15B-2082B665ED57}" destId="{570ABB91-2387-48C1-8B69-29C02D55B6D6}" srcOrd="0" destOrd="0" presId="urn:microsoft.com/office/officeart/2005/8/layout/hierarchy1"/>
    <dgm:cxn modelId="{EE17EFCD-F571-4A6F-9E06-29E5BEE10B03}" type="presParOf" srcId="{570ABB91-2387-48C1-8B69-29C02D55B6D6}" destId="{FB63F6B9-F4D2-4846-8FDB-5F677F17D1F3}" srcOrd="0" destOrd="0" presId="urn:microsoft.com/office/officeart/2005/8/layout/hierarchy1"/>
    <dgm:cxn modelId="{3C0BED9B-BBCF-476E-8386-504865050BAA}" type="presParOf" srcId="{570ABB91-2387-48C1-8B69-29C02D55B6D6}" destId="{799D55B5-FA93-4075-9D2F-4C5739203A7E}" srcOrd="1" destOrd="0" presId="urn:microsoft.com/office/officeart/2005/8/layout/hierarchy1"/>
    <dgm:cxn modelId="{D603EA23-AFFE-47DA-B950-BDCD9307F197}" type="presParOf" srcId="{850ECFDC-E7F7-478C-B15B-2082B665ED57}" destId="{01E19DD9-B334-4909-87DA-ED9A45AD0BC7}" srcOrd="1" destOrd="0" presId="urn:microsoft.com/office/officeart/2005/8/layout/hierarchy1"/>
    <dgm:cxn modelId="{CB6B4CD7-63F4-446C-A1C4-D85CC5EF9A08}" type="presParOf" srcId="{E2177CCC-EDCE-464C-9B96-4E437D5DC01E}" destId="{FD2A180E-B296-4C59-BE30-711AE4E6146D}" srcOrd="4" destOrd="0" presId="urn:microsoft.com/office/officeart/2005/8/layout/hierarchy1"/>
    <dgm:cxn modelId="{83AA0787-2691-4592-A564-4F3DDAE3775D}" type="presParOf" srcId="{E2177CCC-EDCE-464C-9B96-4E437D5DC01E}" destId="{A26FE223-F313-48CF-9958-91C5EDA27311}" srcOrd="5" destOrd="0" presId="urn:microsoft.com/office/officeart/2005/8/layout/hierarchy1"/>
    <dgm:cxn modelId="{9E00BF53-9798-4343-8920-F2960967AB19}" type="presParOf" srcId="{A26FE223-F313-48CF-9958-91C5EDA27311}" destId="{6E90C9BA-BE5A-4F3E-896E-D8548CC35121}" srcOrd="0" destOrd="0" presId="urn:microsoft.com/office/officeart/2005/8/layout/hierarchy1"/>
    <dgm:cxn modelId="{0C8CB5A8-4D3D-4C1C-AC8A-DFB8EB292B24}" type="presParOf" srcId="{6E90C9BA-BE5A-4F3E-896E-D8548CC35121}" destId="{DA410E6E-D916-44FF-9F55-FED098A6EC49}" srcOrd="0" destOrd="0" presId="urn:microsoft.com/office/officeart/2005/8/layout/hierarchy1"/>
    <dgm:cxn modelId="{0833D3B7-3B78-48D6-B84B-F792C5BF1B8B}" type="presParOf" srcId="{6E90C9BA-BE5A-4F3E-896E-D8548CC35121}" destId="{D412F104-5FE6-451A-B0A5-15B30FDD1662}" srcOrd="1" destOrd="0" presId="urn:microsoft.com/office/officeart/2005/8/layout/hierarchy1"/>
    <dgm:cxn modelId="{4170F6A2-7D0C-48E6-8A7A-0F110BE14687}" type="presParOf" srcId="{A26FE223-F313-48CF-9958-91C5EDA27311}" destId="{0BF81FFC-EF52-4700-AFEA-77C0027E9808}" srcOrd="1" destOrd="0" presId="urn:microsoft.com/office/officeart/2005/8/layout/hierarchy1"/>
    <dgm:cxn modelId="{4F3BD289-A2BD-40A5-80B9-BF7D597696C4}" type="presParOf" srcId="{0BF81FFC-EF52-4700-AFEA-77C0027E9808}" destId="{581F4075-BFD7-4D92-9903-5356255D9ED2}" srcOrd="0" destOrd="0" presId="urn:microsoft.com/office/officeart/2005/8/layout/hierarchy1"/>
    <dgm:cxn modelId="{E68B83CC-78BD-41C8-9674-0DE733BBCBF5}" type="presParOf" srcId="{0BF81FFC-EF52-4700-AFEA-77C0027E9808}" destId="{D05F237F-D61A-43BE-BEC1-28B51E071830}" srcOrd="1" destOrd="0" presId="urn:microsoft.com/office/officeart/2005/8/layout/hierarchy1"/>
    <dgm:cxn modelId="{0EF62B85-8210-4C1F-AA50-223FDECBA05E}" type="presParOf" srcId="{D05F237F-D61A-43BE-BEC1-28B51E071830}" destId="{E323B23C-DE9E-4E9E-BA9F-BA2BB3C9704D}" srcOrd="0" destOrd="0" presId="urn:microsoft.com/office/officeart/2005/8/layout/hierarchy1"/>
    <dgm:cxn modelId="{735D2B2F-6C28-430F-8F4D-4599AA1ED462}" type="presParOf" srcId="{E323B23C-DE9E-4E9E-BA9F-BA2BB3C9704D}" destId="{6AA5517B-C003-4AE8-9910-ABA9C1BEAC8B}" srcOrd="0" destOrd="0" presId="urn:microsoft.com/office/officeart/2005/8/layout/hierarchy1"/>
    <dgm:cxn modelId="{5B3A7C60-C278-47A9-9EFC-C659223AF7C3}" type="presParOf" srcId="{E323B23C-DE9E-4E9E-BA9F-BA2BB3C9704D}" destId="{872175B9-8D37-4D08-B780-1A38925ED244}" srcOrd="1" destOrd="0" presId="urn:microsoft.com/office/officeart/2005/8/layout/hierarchy1"/>
    <dgm:cxn modelId="{E3F15FC2-915D-4F70-B27B-BD81508B2372}" type="presParOf" srcId="{D05F237F-D61A-43BE-BEC1-28B51E071830}" destId="{9B6553DF-4CA0-45F6-A65D-ACF7714DE05A}" srcOrd="1" destOrd="0" presId="urn:microsoft.com/office/officeart/2005/8/layout/hierarchy1"/>
    <dgm:cxn modelId="{7E481F4A-5AB0-4C95-81C3-A6002EAA2884}" type="presParOf" srcId="{EE38FA0A-248E-44B4-A9FB-6F08B6534284}" destId="{A894ADE5-99A4-4E88-A52C-E3D8E5859EAB}" srcOrd="2" destOrd="0" presId="urn:microsoft.com/office/officeart/2005/8/layout/hierarchy1"/>
    <dgm:cxn modelId="{E03BBEB6-24BC-400B-99FE-C6A02523DC2E}" type="presParOf" srcId="{EE38FA0A-248E-44B4-A9FB-6F08B6534284}" destId="{3FB3CE71-1F9B-48C5-BC66-D2F547377990}" srcOrd="3" destOrd="0" presId="urn:microsoft.com/office/officeart/2005/8/layout/hierarchy1"/>
    <dgm:cxn modelId="{13F0D7AF-41ED-4D95-B0BD-0AB954F77212}" type="presParOf" srcId="{3FB3CE71-1F9B-48C5-BC66-D2F547377990}" destId="{A0F39DE7-E5C0-4E9F-B628-092BD6C2067A}" srcOrd="0" destOrd="0" presId="urn:microsoft.com/office/officeart/2005/8/layout/hierarchy1"/>
    <dgm:cxn modelId="{BFC3CD28-8150-4055-BC9E-37F746AEC7F7}" type="presParOf" srcId="{A0F39DE7-E5C0-4E9F-B628-092BD6C2067A}" destId="{E6BAC5F3-2647-4EB4-AA77-4463B7F26D40}" srcOrd="0" destOrd="0" presId="urn:microsoft.com/office/officeart/2005/8/layout/hierarchy1"/>
    <dgm:cxn modelId="{22BA6B14-9FC8-4FF7-B320-12571EE90C86}" type="presParOf" srcId="{A0F39DE7-E5C0-4E9F-B628-092BD6C2067A}" destId="{58D77D36-3833-4B1E-99C4-F91CFB0E6EE7}" srcOrd="1" destOrd="0" presId="urn:microsoft.com/office/officeart/2005/8/layout/hierarchy1"/>
    <dgm:cxn modelId="{FF09AF5A-6696-4833-BECB-AD929D3EA3EB}" type="presParOf" srcId="{3FB3CE71-1F9B-48C5-BC66-D2F547377990}" destId="{F189024A-43D0-4066-815C-469EDDFACD04}" srcOrd="1" destOrd="0" presId="urn:microsoft.com/office/officeart/2005/8/layout/hierarchy1"/>
    <dgm:cxn modelId="{6EAA0638-24B9-4031-9C80-A6285841EDF8}" type="presParOf" srcId="{F189024A-43D0-4066-815C-469EDDFACD04}" destId="{30C76369-6A32-445C-AD50-6230933B0532}" srcOrd="0" destOrd="0" presId="urn:microsoft.com/office/officeart/2005/8/layout/hierarchy1"/>
    <dgm:cxn modelId="{AC0CB19F-95F3-4827-938D-17BBEB581356}" type="presParOf" srcId="{F189024A-43D0-4066-815C-469EDDFACD04}" destId="{F07D7CC5-B10E-4862-8A7B-510C9DFA28AE}" srcOrd="1" destOrd="0" presId="urn:microsoft.com/office/officeart/2005/8/layout/hierarchy1"/>
    <dgm:cxn modelId="{BD3A3EE7-28E4-4739-BAAB-B1F8C7CAE87B}" type="presParOf" srcId="{F07D7CC5-B10E-4862-8A7B-510C9DFA28AE}" destId="{758A7173-5FD5-4942-87A0-920FE6C68812}" srcOrd="0" destOrd="0" presId="urn:microsoft.com/office/officeart/2005/8/layout/hierarchy1"/>
    <dgm:cxn modelId="{2F489226-126F-4E48-A626-369A4769EF2D}" type="presParOf" srcId="{758A7173-5FD5-4942-87A0-920FE6C68812}" destId="{AEBEA2D5-5BA1-4B1E-8169-82CF7C9A0A69}" srcOrd="0" destOrd="0" presId="urn:microsoft.com/office/officeart/2005/8/layout/hierarchy1"/>
    <dgm:cxn modelId="{21EB4D56-6D70-4250-9586-5DFE20131042}" type="presParOf" srcId="{758A7173-5FD5-4942-87A0-920FE6C68812}" destId="{E844EE4B-6A77-437B-8A71-8187941989AF}" srcOrd="1" destOrd="0" presId="urn:microsoft.com/office/officeart/2005/8/layout/hierarchy1"/>
    <dgm:cxn modelId="{038B9F85-1946-41B8-A6D7-71D5104032A0}" type="presParOf" srcId="{F07D7CC5-B10E-4862-8A7B-510C9DFA28AE}" destId="{D32D73A9-8B0E-4FB8-B8D9-972114ED9DCB}" srcOrd="1" destOrd="0" presId="urn:microsoft.com/office/officeart/2005/8/layout/hierarchy1"/>
    <dgm:cxn modelId="{C905DB88-9213-4935-8CE2-D132FC534B35}" type="presParOf" srcId="{D32D73A9-8B0E-4FB8-B8D9-972114ED9DCB}" destId="{031A0D32-8DD3-41AB-999D-6920F597CACE}" srcOrd="0" destOrd="0" presId="urn:microsoft.com/office/officeart/2005/8/layout/hierarchy1"/>
    <dgm:cxn modelId="{D9DE2FEA-F4B8-406B-A352-EE021BE6FAE7}" type="presParOf" srcId="{D32D73A9-8B0E-4FB8-B8D9-972114ED9DCB}" destId="{13E35B73-D745-4794-9FA0-73E7B0C3EE71}" srcOrd="1" destOrd="0" presId="urn:microsoft.com/office/officeart/2005/8/layout/hierarchy1"/>
    <dgm:cxn modelId="{A327D883-52E2-4D6B-B3F1-CB7DAFA71E2C}" type="presParOf" srcId="{13E35B73-D745-4794-9FA0-73E7B0C3EE71}" destId="{68542DEF-1BB8-4285-8358-EE55F23E4B78}" srcOrd="0" destOrd="0" presId="urn:microsoft.com/office/officeart/2005/8/layout/hierarchy1"/>
    <dgm:cxn modelId="{2D7E2536-CB99-4DDF-B7EE-00637B6D8D05}" type="presParOf" srcId="{68542DEF-1BB8-4285-8358-EE55F23E4B78}" destId="{897231DD-10CE-4F69-9085-782804B393A4}" srcOrd="0" destOrd="0" presId="urn:microsoft.com/office/officeart/2005/8/layout/hierarchy1"/>
    <dgm:cxn modelId="{5ABD6ED7-509C-4EAA-BD25-0D26F3FA9951}" type="presParOf" srcId="{68542DEF-1BB8-4285-8358-EE55F23E4B78}" destId="{A3EDDDD3-F1DD-42A9-973B-DF30F9E203F1}" srcOrd="1" destOrd="0" presId="urn:microsoft.com/office/officeart/2005/8/layout/hierarchy1"/>
    <dgm:cxn modelId="{B8699BC7-4440-4EFF-A1B3-46D2734FB34F}" type="presParOf" srcId="{13E35B73-D745-4794-9FA0-73E7B0C3EE71}" destId="{69E86A83-335D-4576-AFF5-CF877EB08BA4}" srcOrd="1" destOrd="0" presId="urn:microsoft.com/office/officeart/2005/8/layout/hierarchy1"/>
    <dgm:cxn modelId="{2EA6919B-8CC1-47B3-8F3B-AE998F34C0F6}" type="presParOf" srcId="{D32D73A9-8B0E-4FB8-B8D9-972114ED9DCB}" destId="{94FE4279-DCD3-4D74-B69E-1016C313A844}" srcOrd="2" destOrd="0" presId="urn:microsoft.com/office/officeart/2005/8/layout/hierarchy1"/>
    <dgm:cxn modelId="{766AD554-7C81-4D11-8C7D-500995D28EF2}" type="presParOf" srcId="{D32D73A9-8B0E-4FB8-B8D9-972114ED9DCB}" destId="{90C6A7BE-EDCE-435E-8F98-C3CD8CF0D252}" srcOrd="3" destOrd="0" presId="urn:microsoft.com/office/officeart/2005/8/layout/hierarchy1"/>
    <dgm:cxn modelId="{D5D56154-115A-4500-8B91-0363D8D45941}" type="presParOf" srcId="{90C6A7BE-EDCE-435E-8F98-C3CD8CF0D252}" destId="{5BD858F1-3A4C-4512-9502-A66E1934F132}" srcOrd="0" destOrd="0" presId="urn:microsoft.com/office/officeart/2005/8/layout/hierarchy1"/>
    <dgm:cxn modelId="{AE35E5C3-82B2-44C0-BE61-7B09EC35E326}" type="presParOf" srcId="{5BD858F1-3A4C-4512-9502-A66E1934F132}" destId="{1CE3F79B-3121-45C6-B0A3-800C9EA0972D}" srcOrd="0" destOrd="0" presId="urn:microsoft.com/office/officeart/2005/8/layout/hierarchy1"/>
    <dgm:cxn modelId="{3501C9B3-E06D-4CC4-8AA8-734D27AEDBA8}" type="presParOf" srcId="{5BD858F1-3A4C-4512-9502-A66E1934F132}" destId="{1C774DF7-CE5B-4CA9-BF43-0C271FD575F3}" srcOrd="1" destOrd="0" presId="urn:microsoft.com/office/officeart/2005/8/layout/hierarchy1"/>
    <dgm:cxn modelId="{FC32DF37-8709-47FE-AD25-71461E6EE678}" type="presParOf" srcId="{90C6A7BE-EDCE-435E-8F98-C3CD8CF0D252}" destId="{41286A8F-BEDA-4B34-BEAE-F32DD9D6E03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DFB93EC-0EC7-4A29-97E7-4FBC670C1D0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A99907BB-D8D8-4939-B57B-68CDDB07FFBA}">
      <dgm:prSet phldrT="[Text]"/>
      <dgm:spPr/>
      <dgm:t>
        <a:bodyPr/>
        <a:lstStyle/>
        <a:p>
          <a:pPr rtl="1"/>
          <a:r>
            <a:rPr lang="he-IL" dirty="0"/>
            <a:t>כל דאלים גבר</a:t>
          </a:r>
        </a:p>
      </dgm:t>
    </dgm:pt>
    <dgm:pt modelId="{D0EE1240-6357-4426-B72C-8B4B1904AA88}" type="parTrans" cxnId="{AEF469F7-67FC-41BA-9470-01CE43109872}">
      <dgm:prSet/>
      <dgm:spPr/>
      <dgm:t>
        <a:bodyPr/>
        <a:lstStyle/>
        <a:p>
          <a:pPr rtl="1"/>
          <a:endParaRPr lang="he-IL"/>
        </a:p>
      </dgm:t>
    </dgm:pt>
    <dgm:pt modelId="{63FF71E8-7706-43D2-AAC2-9C7D6256C700}" type="sibTrans" cxnId="{AEF469F7-67FC-41BA-9470-01CE43109872}">
      <dgm:prSet/>
      <dgm:spPr/>
      <dgm:t>
        <a:bodyPr/>
        <a:lstStyle/>
        <a:p>
          <a:pPr rtl="1"/>
          <a:endParaRPr lang="he-IL"/>
        </a:p>
      </dgm:t>
    </dgm:pt>
    <dgm:pt modelId="{E9A7450C-E762-49B0-9068-3E01D0FFDEEF}">
      <dgm:prSet phldrT="[Text]"/>
      <dgm:spPr/>
      <dgm:t>
        <a:bodyPr/>
        <a:lstStyle/>
        <a:p>
          <a:pPr rtl="1"/>
          <a:r>
            <a:rPr lang="he-IL" dirty="0"/>
            <a:t>סילוק של ב"ד</a:t>
          </a:r>
        </a:p>
      </dgm:t>
    </dgm:pt>
    <dgm:pt modelId="{3F3BFFEC-5B8F-4E33-84F6-970FD2D22180}" type="parTrans" cxnId="{E9A8DE50-3543-4DA7-862E-3505F1ACCE18}">
      <dgm:prSet/>
      <dgm:spPr/>
      <dgm:t>
        <a:bodyPr/>
        <a:lstStyle/>
        <a:p>
          <a:pPr rtl="1"/>
          <a:endParaRPr lang="he-IL"/>
        </a:p>
      </dgm:t>
    </dgm:pt>
    <dgm:pt modelId="{5740486C-59FF-4DB9-ABF0-6183A23C313B}" type="sibTrans" cxnId="{E9A8DE50-3543-4DA7-862E-3505F1ACCE18}">
      <dgm:prSet/>
      <dgm:spPr/>
      <dgm:t>
        <a:bodyPr/>
        <a:lstStyle/>
        <a:p>
          <a:pPr rtl="1"/>
          <a:endParaRPr lang="he-IL"/>
        </a:p>
      </dgm:t>
    </dgm:pt>
    <dgm:pt modelId="{FE3BC1EE-EE82-4B5B-8D79-7F2E10962C09}">
      <dgm:prSet phldrT="[Text]"/>
      <dgm:spPr/>
      <dgm:t>
        <a:bodyPr/>
        <a:lstStyle/>
        <a:p>
          <a:pPr rtl="1"/>
          <a:r>
            <a:rPr lang="he-IL" dirty="0"/>
            <a:t>טור- </a:t>
          </a:r>
          <a:br>
            <a:rPr lang="en-US" dirty="0"/>
          </a:br>
          <a:r>
            <a:rPr lang="en-US" dirty="0"/>
            <a:t>Chaos, Law of the Jungle</a:t>
          </a:r>
          <a:endParaRPr lang="he-IL" dirty="0"/>
        </a:p>
      </dgm:t>
    </dgm:pt>
    <dgm:pt modelId="{1620B66C-A9B5-45FE-8CCF-FF5E546874FB}" type="parTrans" cxnId="{DA11B185-7834-4253-B605-36EFB6BEEF30}">
      <dgm:prSet/>
      <dgm:spPr/>
      <dgm:t>
        <a:bodyPr/>
        <a:lstStyle/>
        <a:p>
          <a:pPr rtl="1"/>
          <a:endParaRPr lang="he-IL"/>
        </a:p>
      </dgm:t>
    </dgm:pt>
    <dgm:pt modelId="{1F63799D-078E-4B88-A910-762B0A552AED}" type="sibTrans" cxnId="{DA11B185-7834-4253-B605-36EFB6BEEF30}">
      <dgm:prSet/>
      <dgm:spPr/>
      <dgm:t>
        <a:bodyPr/>
        <a:lstStyle/>
        <a:p>
          <a:pPr rtl="1"/>
          <a:endParaRPr lang="he-IL"/>
        </a:p>
      </dgm:t>
    </dgm:pt>
    <dgm:pt modelId="{89735F6C-D474-49E1-ABCD-1B0386689683}">
      <dgm:prSet phldrT="[Text]"/>
      <dgm:spPr/>
      <dgm:t>
        <a:bodyPr/>
        <a:lstStyle/>
        <a:p>
          <a:pPr rtl="1"/>
          <a:r>
            <a:rPr lang="he-IL" dirty="0"/>
            <a:t>תוספות רי"ד-</a:t>
          </a:r>
          <a:br>
            <a:rPr lang="en-US" dirty="0"/>
          </a:br>
          <a:r>
            <a:rPr lang="he-IL" dirty="0"/>
            <a:t>סילוק</a:t>
          </a:r>
        </a:p>
      </dgm:t>
    </dgm:pt>
    <dgm:pt modelId="{D0BB1830-EF3D-4936-9A5C-4B2EB5785228}" type="parTrans" cxnId="{887FEBE2-C950-4C50-8743-02E543DB9125}">
      <dgm:prSet/>
      <dgm:spPr/>
      <dgm:t>
        <a:bodyPr/>
        <a:lstStyle/>
        <a:p>
          <a:pPr rtl="1"/>
          <a:endParaRPr lang="he-IL"/>
        </a:p>
      </dgm:t>
    </dgm:pt>
    <dgm:pt modelId="{CAB4628D-B8B7-48A5-B3F5-3223D34C1227}" type="sibTrans" cxnId="{887FEBE2-C950-4C50-8743-02E543DB9125}">
      <dgm:prSet/>
      <dgm:spPr/>
      <dgm:t>
        <a:bodyPr/>
        <a:lstStyle/>
        <a:p>
          <a:pPr rtl="1"/>
          <a:endParaRPr lang="he-IL"/>
        </a:p>
      </dgm:t>
    </dgm:pt>
    <dgm:pt modelId="{1703C1CD-6626-4B02-B2EB-69D66541DDAB}">
      <dgm:prSet phldrT="[Text]"/>
      <dgm:spPr/>
      <dgm:t>
        <a:bodyPr/>
        <a:lstStyle/>
        <a:p>
          <a:pPr rtl="1"/>
          <a:r>
            <a:rPr lang="he-IL" dirty="0"/>
            <a:t>סילוק </a:t>
          </a:r>
          <a:r>
            <a:rPr lang="he-IL" b="1" dirty="0"/>
            <a:t>ובירור</a:t>
          </a:r>
        </a:p>
      </dgm:t>
    </dgm:pt>
    <dgm:pt modelId="{379749B8-1F4E-4B36-9482-38AE113CCAB7}" type="parTrans" cxnId="{69F2B156-8C52-44CD-8191-814AB9A14719}">
      <dgm:prSet/>
      <dgm:spPr/>
      <dgm:t>
        <a:bodyPr/>
        <a:lstStyle/>
        <a:p>
          <a:pPr rtl="1"/>
          <a:endParaRPr lang="he-IL"/>
        </a:p>
      </dgm:t>
    </dgm:pt>
    <dgm:pt modelId="{278916A0-E92C-4A96-81C6-05953D86CB88}" type="sibTrans" cxnId="{69F2B156-8C52-44CD-8191-814AB9A14719}">
      <dgm:prSet/>
      <dgm:spPr/>
      <dgm:t>
        <a:bodyPr/>
        <a:lstStyle/>
        <a:p>
          <a:pPr rtl="1"/>
          <a:endParaRPr lang="he-IL"/>
        </a:p>
      </dgm:t>
    </dgm:pt>
    <dgm:pt modelId="{0D10D0A2-7062-4BA6-9738-F45AE281B0D6}">
      <dgm:prSet phldrT="[Text]"/>
      <dgm:spPr/>
      <dgm:t>
        <a:bodyPr/>
        <a:lstStyle/>
        <a:p>
          <a:pPr rtl="1"/>
          <a:r>
            <a:rPr lang="he-IL" dirty="0"/>
            <a:t>ב"ד לא רוצים להתערב, ולא חייבים למחות</a:t>
          </a:r>
        </a:p>
      </dgm:t>
    </dgm:pt>
    <dgm:pt modelId="{966CBC35-852A-4C76-A22D-7D2C3D398A8D}" type="parTrans" cxnId="{251EC2FC-DE23-4E01-90D7-194BEDF9A7FB}">
      <dgm:prSet/>
      <dgm:spPr/>
      <dgm:t>
        <a:bodyPr/>
        <a:lstStyle/>
        <a:p>
          <a:pPr rtl="1"/>
          <a:endParaRPr lang="he-IL"/>
        </a:p>
      </dgm:t>
    </dgm:pt>
    <dgm:pt modelId="{CD62E11E-DC32-4D24-A447-A0469425D871}" type="sibTrans" cxnId="{251EC2FC-DE23-4E01-90D7-194BEDF9A7FB}">
      <dgm:prSet/>
      <dgm:spPr/>
      <dgm:t>
        <a:bodyPr/>
        <a:lstStyle/>
        <a:p>
          <a:pPr rtl="1"/>
          <a:endParaRPr lang="he-IL"/>
        </a:p>
      </dgm:t>
    </dgm:pt>
    <dgm:pt modelId="{BFE91ABD-B760-4264-A853-D455C3A85EA3}">
      <dgm:prSet phldrT="[Text]"/>
      <dgm:spPr/>
      <dgm:t>
        <a:bodyPr/>
        <a:lstStyle/>
        <a:p>
          <a:pPr rtl="1"/>
          <a:r>
            <a:rPr lang="he-IL" dirty="0"/>
            <a:t>סיכוי טוב שהבעלים </a:t>
          </a:r>
          <a:r>
            <a:rPr lang="he-IL" dirty="0" err="1"/>
            <a:t>יגבור</a:t>
          </a:r>
          <a:endParaRPr lang="he-IL" dirty="0"/>
        </a:p>
      </dgm:t>
    </dgm:pt>
    <dgm:pt modelId="{C272E4CA-4F38-43F8-9779-284FC6202307}" type="parTrans" cxnId="{B6F2A80D-5B2B-43DE-B6DD-79A8A31AE577}">
      <dgm:prSet/>
      <dgm:spPr/>
      <dgm:t>
        <a:bodyPr/>
        <a:lstStyle/>
        <a:p>
          <a:pPr rtl="1"/>
          <a:endParaRPr lang="he-IL"/>
        </a:p>
      </dgm:t>
    </dgm:pt>
    <dgm:pt modelId="{A6C272AD-FB2F-4076-81BE-48B1503FB75B}" type="sibTrans" cxnId="{B6F2A80D-5B2B-43DE-B6DD-79A8A31AE577}">
      <dgm:prSet/>
      <dgm:spPr/>
      <dgm:t>
        <a:bodyPr/>
        <a:lstStyle/>
        <a:p>
          <a:pPr rtl="1"/>
          <a:endParaRPr lang="he-IL"/>
        </a:p>
      </dgm:t>
    </dgm:pt>
    <dgm:pt modelId="{1A98D877-1B24-4D6A-B300-4E07E869BB26}">
      <dgm:prSet phldrT="[Text]"/>
      <dgm:spPr/>
      <dgm:t>
        <a:bodyPr/>
        <a:lstStyle/>
        <a:p>
          <a:pPr rtl="1"/>
          <a:r>
            <a:rPr lang="he-IL" dirty="0" err="1"/>
            <a:t>רא"ש</a:t>
          </a:r>
          <a:endParaRPr lang="he-IL" dirty="0"/>
        </a:p>
      </dgm:t>
    </dgm:pt>
    <dgm:pt modelId="{D43853E9-E7AA-44DE-8CFD-CA66EF85324E}" type="parTrans" cxnId="{C725E61E-A914-432B-AC98-042E62A9D088}">
      <dgm:prSet/>
      <dgm:spPr/>
      <dgm:t>
        <a:bodyPr/>
        <a:lstStyle/>
        <a:p>
          <a:pPr rtl="1"/>
          <a:endParaRPr lang="he-IL"/>
        </a:p>
      </dgm:t>
    </dgm:pt>
    <dgm:pt modelId="{43F9190C-9939-43FA-883A-896E13915912}" type="sibTrans" cxnId="{C725E61E-A914-432B-AC98-042E62A9D088}">
      <dgm:prSet/>
      <dgm:spPr/>
      <dgm:t>
        <a:bodyPr/>
        <a:lstStyle/>
        <a:p>
          <a:pPr rtl="1"/>
          <a:endParaRPr lang="he-IL"/>
        </a:p>
      </dgm:t>
    </dgm:pt>
    <dgm:pt modelId="{07C264D6-4BDF-4748-9CB2-15541799B01C}">
      <dgm:prSet phldrT="[Text]"/>
      <dgm:spPr/>
      <dgm:t>
        <a:bodyPr/>
        <a:lstStyle/>
        <a:p>
          <a:pPr rtl="1"/>
          <a:r>
            <a:rPr lang="en-US" dirty="0"/>
            <a:t>Trial by Combat</a:t>
          </a:r>
          <a:endParaRPr lang="he-IL" dirty="0"/>
        </a:p>
      </dgm:t>
    </dgm:pt>
    <dgm:pt modelId="{88C0DF28-0529-47F3-BC2F-A0F30F2F569A}" type="parTrans" cxnId="{732F7634-F4E2-408F-8102-10EE10951826}">
      <dgm:prSet/>
      <dgm:spPr/>
      <dgm:t>
        <a:bodyPr/>
        <a:lstStyle/>
        <a:p>
          <a:pPr rtl="1"/>
          <a:endParaRPr lang="he-IL"/>
        </a:p>
      </dgm:t>
    </dgm:pt>
    <dgm:pt modelId="{DD948849-BB5A-4623-9611-C49E4BD80050}" type="sibTrans" cxnId="{732F7634-F4E2-408F-8102-10EE10951826}">
      <dgm:prSet/>
      <dgm:spPr/>
      <dgm:t>
        <a:bodyPr/>
        <a:lstStyle/>
        <a:p>
          <a:pPr rtl="1"/>
          <a:endParaRPr lang="he-IL"/>
        </a:p>
      </dgm:t>
    </dgm:pt>
    <dgm:pt modelId="{E05D8A33-80EA-435B-9AE3-FDCE48F58214}" type="pres">
      <dgm:prSet presAssocID="{2DFB93EC-0EC7-4A29-97E7-4FBC670C1D0D}" presName="hierChild1" presStyleCnt="0">
        <dgm:presLayoutVars>
          <dgm:chPref val="1"/>
          <dgm:dir/>
          <dgm:animOne val="branch"/>
          <dgm:animLvl val="lvl"/>
          <dgm:resizeHandles/>
        </dgm:presLayoutVars>
      </dgm:prSet>
      <dgm:spPr/>
    </dgm:pt>
    <dgm:pt modelId="{25F4002B-398F-43A6-9C78-74283BAA0C98}" type="pres">
      <dgm:prSet presAssocID="{A99907BB-D8D8-4939-B57B-68CDDB07FFBA}" presName="hierRoot1" presStyleCnt="0"/>
      <dgm:spPr/>
    </dgm:pt>
    <dgm:pt modelId="{B29A96C3-A9B8-4653-8765-DD107084781D}" type="pres">
      <dgm:prSet presAssocID="{A99907BB-D8D8-4939-B57B-68CDDB07FFBA}" presName="composite" presStyleCnt="0"/>
      <dgm:spPr/>
    </dgm:pt>
    <dgm:pt modelId="{253F64D6-4AC7-4746-871B-164C835D596D}" type="pres">
      <dgm:prSet presAssocID="{A99907BB-D8D8-4939-B57B-68CDDB07FFBA}" presName="background" presStyleLbl="node0" presStyleIdx="0" presStyleCnt="1"/>
      <dgm:spPr/>
    </dgm:pt>
    <dgm:pt modelId="{8D880EAD-7FFC-44BB-A760-82EBEB8266A6}" type="pres">
      <dgm:prSet presAssocID="{A99907BB-D8D8-4939-B57B-68CDDB07FFBA}" presName="text" presStyleLbl="fgAcc0" presStyleIdx="0" presStyleCnt="1">
        <dgm:presLayoutVars>
          <dgm:chPref val="3"/>
        </dgm:presLayoutVars>
      </dgm:prSet>
      <dgm:spPr/>
    </dgm:pt>
    <dgm:pt modelId="{07528A4B-7805-4E10-B4A9-E16E5B7C4DC5}" type="pres">
      <dgm:prSet presAssocID="{A99907BB-D8D8-4939-B57B-68CDDB07FFBA}" presName="hierChild2" presStyleCnt="0"/>
      <dgm:spPr/>
    </dgm:pt>
    <dgm:pt modelId="{383585F1-8E2B-47B2-ADC7-6D8AB09381AC}" type="pres">
      <dgm:prSet presAssocID="{3F3BFFEC-5B8F-4E33-84F6-970FD2D22180}" presName="Name10" presStyleLbl="parChTrans1D2" presStyleIdx="0" presStyleCnt="2"/>
      <dgm:spPr/>
    </dgm:pt>
    <dgm:pt modelId="{AFAD616E-F90B-4019-A4A6-519C26264AEF}" type="pres">
      <dgm:prSet presAssocID="{E9A7450C-E762-49B0-9068-3E01D0FFDEEF}" presName="hierRoot2" presStyleCnt="0"/>
      <dgm:spPr/>
    </dgm:pt>
    <dgm:pt modelId="{327FA0C9-28BF-4060-B986-59B71F2C64A0}" type="pres">
      <dgm:prSet presAssocID="{E9A7450C-E762-49B0-9068-3E01D0FFDEEF}" presName="composite2" presStyleCnt="0"/>
      <dgm:spPr/>
    </dgm:pt>
    <dgm:pt modelId="{E6C640D2-9A8B-454A-96BA-4C03799EE1DB}" type="pres">
      <dgm:prSet presAssocID="{E9A7450C-E762-49B0-9068-3E01D0FFDEEF}" presName="background2" presStyleLbl="node2" presStyleIdx="0" presStyleCnt="2"/>
      <dgm:spPr/>
    </dgm:pt>
    <dgm:pt modelId="{66DA6CAF-6756-435C-9609-76EC7A69CB81}" type="pres">
      <dgm:prSet presAssocID="{E9A7450C-E762-49B0-9068-3E01D0FFDEEF}" presName="text2" presStyleLbl="fgAcc2" presStyleIdx="0" presStyleCnt="2">
        <dgm:presLayoutVars>
          <dgm:chPref val="3"/>
        </dgm:presLayoutVars>
      </dgm:prSet>
      <dgm:spPr/>
    </dgm:pt>
    <dgm:pt modelId="{AA3EC504-39AD-4A79-8FFF-B0650742C13C}" type="pres">
      <dgm:prSet presAssocID="{E9A7450C-E762-49B0-9068-3E01D0FFDEEF}" presName="hierChild3" presStyleCnt="0"/>
      <dgm:spPr/>
    </dgm:pt>
    <dgm:pt modelId="{B8D05FF6-C17D-48E8-ADE4-4E48255966EA}" type="pres">
      <dgm:prSet presAssocID="{1620B66C-A9B5-45FE-8CCF-FF5E546874FB}" presName="Name17" presStyleLbl="parChTrans1D3" presStyleIdx="0" presStyleCnt="3"/>
      <dgm:spPr/>
    </dgm:pt>
    <dgm:pt modelId="{EAF4251C-3BA2-44F3-A06C-F0C53FE7421A}" type="pres">
      <dgm:prSet presAssocID="{FE3BC1EE-EE82-4B5B-8D79-7F2E10962C09}" presName="hierRoot3" presStyleCnt="0"/>
      <dgm:spPr/>
    </dgm:pt>
    <dgm:pt modelId="{A7FBB60E-3FFC-44BB-8113-044F625CA160}" type="pres">
      <dgm:prSet presAssocID="{FE3BC1EE-EE82-4B5B-8D79-7F2E10962C09}" presName="composite3" presStyleCnt="0"/>
      <dgm:spPr/>
    </dgm:pt>
    <dgm:pt modelId="{D8A120C1-59C4-4B5C-96CC-2AB06C1C503B}" type="pres">
      <dgm:prSet presAssocID="{FE3BC1EE-EE82-4B5B-8D79-7F2E10962C09}" presName="background3" presStyleLbl="node3" presStyleIdx="0" presStyleCnt="3"/>
      <dgm:spPr/>
    </dgm:pt>
    <dgm:pt modelId="{071C61AF-D1A1-4A79-83F3-EDD8D13440DE}" type="pres">
      <dgm:prSet presAssocID="{FE3BC1EE-EE82-4B5B-8D79-7F2E10962C09}" presName="text3" presStyleLbl="fgAcc3" presStyleIdx="0" presStyleCnt="3">
        <dgm:presLayoutVars>
          <dgm:chPref val="3"/>
        </dgm:presLayoutVars>
      </dgm:prSet>
      <dgm:spPr/>
    </dgm:pt>
    <dgm:pt modelId="{21784DD3-1DEF-46CF-9705-DEFDA88FD6A7}" type="pres">
      <dgm:prSet presAssocID="{FE3BC1EE-EE82-4B5B-8D79-7F2E10962C09}" presName="hierChild4" presStyleCnt="0"/>
      <dgm:spPr/>
    </dgm:pt>
    <dgm:pt modelId="{3B0FAE13-118F-4BA5-BBA0-7AD4883041FD}" type="pres">
      <dgm:prSet presAssocID="{D0BB1830-EF3D-4936-9A5C-4B2EB5785228}" presName="Name17" presStyleLbl="parChTrans1D3" presStyleIdx="1" presStyleCnt="3"/>
      <dgm:spPr/>
    </dgm:pt>
    <dgm:pt modelId="{BD1B34C8-E090-41BF-9307-E1A1A7BFD600}" type="pres">
      <dgm:prSet presAssocID="{89735F6C-D474-49E1-ABCD-1B0386689683}" presName="hierRoot3" presStyleCnt="0"/>
      <dgm:spPr/>
    </dgm:pt>
    <dgm:pt modelId="{EC20FEA3-D366-4B20-9319-98DF5C24453A}" type="pres">
      <dgm:prSet presAssocID="{89735F6C-D474-49E1-ABCD-1B0386689683}" presName="composite3" presStyleCnt="0"/>
      <dgm:spPr/>
    </dgm:pt>
    <dgm:pt modelId="{5124489D-D709-4959-AC68-080AC95B1F53}" type="pres">
      <dgm:prSet presAssocID="{89735F6C-D474-49E1-ABCD-1B0386689683}" presName="background3" presStyleLbl="node3" presStyleIdx="1" presStyleCnt="3"/>
      <dgm:spPr/>
    </dgm:pt>
    <dgm:pt modelId="{D11925F6-6DE6-4CE9-B4E8-E299BF02C4CC}" type="pres">
      <dgm:prSet presAssocID="{89735F6C-D474-49E1-ABCD-1B0386689683}" presName="text3" presStyleLbl="fgAcc3" presStyleIdx="1" presStyleCnt="3">
        <dgm:presLayoutVars>
          <dgm:chPref val="3"/>
        </dgm:presLayoutVars>
      </dgm:prSet>
      <dgm:spPr/>
    </dgm:pt>
    <dgm:pt modelId="{3700E277-FF14-4FE3-8B3D-D141EF8CE63B}" type="pres">
      <dgm:prSet presAssocID="{89735F6C-D474-49E1-ABCD-1B0386689683}" presName="hierChild4" presStyleCnt="0"/>
      <dgm:spPr/>
    </dgm:pt>
    <dgm:pt modelId="{700B2E08-9EBF-4EBE-A150-F5506BFB4B61}" type="pres">
      <dgm:prSet presAssocID="{379749B8-1F4E-4B36-9482-38AE113CCAB7}" presName="Name10" presStyleLbl="parChTrans1D2" presStyleIdx="1" presStyleCnt="2"/>
      <dgm:spPr/>
    </dgm:pt>
    <dgm:pt modelId="{308C6F06-3B82-4BBE-BCA5-19250F9DCBC2}" type="pres">
      <dgm:prSet presAssocID="{1703C1CD-6626-4B02-B2EB-69D66541DDAB}" presName="hierRoot2" presStyleCnt="0"/>
      <dgm:spPr/>
    </dgm:pt>
    <dgm:pt modelId="{08A6C800-3195-4D8D-9320-A74E62E8A25F}" type="pres">
      <dgm:prSet presAssocID="{1703C1CD-6626-4B02-B2EB-69D66541DDAB}" presName="composite2" presStyleCnt="0"/>
      <dgm:spPr/>
    </dgm:pt>
    <dgm:pt modelId="{CEC1B5E7-FE4F-44CD-9060-98C7F20EE12F}" type="pres">
      <dgm:prSet presAssocID="{1703C1CD-6626-4B02-B2EB-69D66541DDAB}" presName="background2" presStyleLbl="node2" presStyleIdx="1" presStyleCnt="2"/>
      <dgm:spPr/>
    </dgm:pt>
    <dgm:pt modelId="{54F7EDFB-64C4-47A3-B804-8E5B028E77D2}" type="pres">
      <dgm:prSet presAssocID="{1703C1CD-6626-4B02-B2EB-69D66541DDAB}" presName="text2" presStyleLbl="fgAcc2" presStyleIdx="1" presStyleCnt="2">
        <dgm:presLayoutVars>
          <dgm:chPref val="3"/>
        </dgm:presLayoutVars>
      </dgm:prSet>
      <dgm:spPr/>
    </dgm:pt>
    <dgm:pt modelId="{065AB2C9-7A19-42D3-A012-869726ADBBBD}" type="pres">
      <dgm:prSet presAssocID="{1703C1CD-6626-4B02-B2EB-69D66541DDAB}" presName="hierChild3" presStyleCnt="0"/>
      <dgm:spPr/>
    </dgm:pt>
    <dgm:pt modelId="{F074CAA2-37CB-417F-A611-9418AED8124B}" type="pres">
      <dgm:prSet presAssocID="{D43853E9-E7AA-44DE-8CFD-CA66EF85324E}" presName="Name17" presStyleLbl="parChTrans1D3" presStyleIdx="2" presStyleCnt="3"/>
      <dgm:spPr/>
    </dgm:pt>
    <dgm:pt modelId="{4CE3A082-64C1-4E31-8AD8-006A5275C575}" type="pres">
      <dgm:prSet presAssocID="{1A98D877-1B24-4D6A-B300-4E07E869BB26}" presName="hierRoot3" presStyleCnt="0"/>
      <dgm:spPr/>
    </dgm:pt>
    <dgm:pt modelId="{CEE043C0-043C-4376-B695-6C04398B1871}" type="pres">
      <dgm:prSet presAssocID="{1A98D877-1B24-4D6A-B300-4E07E869BB26}" presName="composite3" presStyleCnt="0"/>
      <dgm:spPr/>
    </dgm:pt>
    <dgm:pt modelId="{AC25AE40-D879-4B1F-B613-054017BF6CA5}" type="pres">
      <dgm:prSet presAssocID="{1A98D877-1B24-4D6A-B300-4E07E869BB26}" presName="background3" presStyleLbl="node3" presStyleIdx="2" presStyleCnt="3"/>
      <dgm:spPr/>
    </dgm:pt>
    <dgm:pt modelId="{2165722A-99AF-4CB3-8E79-F2BED4D5EEE7}" type="pres">
      <dgm:prSet presAssocID="{1A98D877-1B24-4D6A-B300-4E07E869BB26}" presName="text3" presStyleLbl="fgAcc3" presStyleIdx="2" presStyleCnt="3">
        <dgm:presLayoutVars>
          <dgm:chPref val="3"/>
        </dgm:presLayoutVars>
      </dgm:prSet>
      <dgm:spPr/>
    </dgm:pt>
    <dgm:pt modelId="{85765AA1-44D2-4C51-82A1-C48C4FEDFB19}" type="pres">
      <dgm:prSet presAssocID="{1A98D877-1B24-4D6A-B300-4E07E869BB26}" presName="hierChild4" presStyleCnt="0"/>
      <dgm:spPr/>
    </dgm:pt>
    <dgm:pt modelId="{EB2E4C6A-5405-463D-BA1A-75EF006D1076}" type="pres">
      <dgm:prSet presAssocID="{966CBC35-852A-4C76-A22D-7D2C3D398A8D}" presName="Name23" presStyleLbl="parChTrans1D4" presStyleIdx="0" presStyleCnt="3"/>
      <dgm:spPr/>
    </dgm:pt>
    <dgm:pt modelId="{4E8E73CE-B04E-48C5-8176-BE554CF85FB1}" type="pres">
      <dgm:prSet presAssocID="{0D10D0A2-7062-4BA6-9738-F45AE281B0D6}" presName="hierRoot4" presStyleCnt="0"/>
      <dgm:spPr/>
    </dgm:pt>
    <dgm:pt modelId="{45FAFF79-49F4-4460-9DD8-191B990CD4CB}" type="pres">
      <dgm:prSet presAssocID="{0D10D0A2-7062-4BA6-9738-F45AE281B0D6}" presName="composite4" presStyleCnt="0"/>
      <dgm:spPr/>
    </dgm:pt>
    <dgm:pt modelId="{2A4A298E-6EAC-4B15-9262-26CFD0F8B6A3}" type="pres">
      <dgm:prSet presAssocID="{0D10D0A2-7062-4BA6-9738-F45AE281B0D6}" presName="background4" presStyleLbl="node4" presStyleIdx="0" presStyleCnt="3"/>
      <dgm:spPr/>
    </dgm:pt>
    <dgm:pt modelId="{8660E51F-28FE-4E5D-8BA6-A0ED2BD6B892}" type="pres">
      <dgm:prSet presAssocID="{0D10D0A2-7062-4BA6-9738-F45AE281B0D6}" presName="text4" presStyleLbl="fgAcc4" presStyleIdx="0" presStyleCnt="3">
        <dgm:presLayoutVars>
          <dgm:chPref val="3"/>
        </dgm:presLayoutVars>
      </dgm:prSet>
      <dgm:spPr/>
    </dgm:pt>
    <dgm:pt modelId="{43111936-2E7A-4A87-A919-FCABF42C5BA2}" type="pres">
      <dgm:prSet presAssocID="{0D10D0A2-7062-4BA6-9738-F45AE281B0D6}" presName="hierChild5" presStyleCnt="0"/>
      <dgm:spPr/>
    </dgm:pt>
    <dgm:pt modelId="{B405416B-15D0-4958-B845-47845CEED4EB}" type="pres">
      <dgm:prSet presAssocID="{C272E4CA-4F38-43F8-9779-284FC6202307}" presName="Name23" presStyleLbl="parChTrans1D4" presStyleIdx="1" presStyleCnt="3"/>
      <dgm:spPr/>
    </dgm:pt>
    <dgm:pt modelId="{A33DDA15-0A4A-4957-BAA2-375EBC5AC0AD}" type="pres">
      <dgm:prSet presAssocID="{BFE91ABD-B760-4264-A853-D455C3A85EA3}" presName="hierRoot4" presStyleCnt="0"/>
      <dgm:spPr/>
    </dgm:pt>
    <dgm:pt modelId="{32D927AD-5CFD-4933-97D0-F3F49B637491}" type="pres">
      <dgm:prSet presAssocID="{BFE91ABD-B760-4264-A853-D455C3A85EA3}" presName="composite4" presStyleCnt="0"/>
      <dgm:spPr/>
    </dgm:pt>
    <dgm:pt modelId="{D43235AF-C65E-42F5-BA2B-7D24FAA8F962}" type="pres">
      <dgm:prSet presAssocID="{BFE91ABD-B760-4264-A853-D455C3A85EA3}" presName="background4" presStyleLbl="node4" presStyleIdx="1" presStyleCnt="3"/>
      <dgm:spPr/>
    </dgm:pt>
    <dgm:pt modelId="{2B5BEC75-EB86-4D26-8D90-681F3D3D3E34}" type="pres">
      <dgm:prSet presAssocID="{BFE91ABD-B760-4264-A853-D455C3A85EA3}" presName="text4" presStyleLbl="fgAcc4" presStyleIdx="1" presStyleCnt="3">
        <dgm:presLayoutVars>
          <dgm:chPref val="3"/>
        </dgm:presLayoutVars>
      </dgm:prSet>
      <dgm:spPr/>
    </dgm:pt>
    <dgm:pt modelId="{DE837468-4463-498D-ABB6-A37E313EB6CB}" type="pres">
      <dgm:prSet presAssocID="{BFE91ABD-B760-4264-A853-D455C3A85EA3}" presName="hierChild5" presStyleCnt="0"/>
      <dgm:spPr/>
    </dgm:pt>
    <dgm:pt modelId="{5E373FEF-5221-475F-B29C-33748F83E171}" type="pres">
      <dgm:prSet presAssocID="{88C0DF28-0529-47F3-BC2F-A0F30F2F569A}" presName="Name23" presStyleLbl="parChTrans1D4" presStyleIdx="2" presStyleCnt="3"/>
      <dgm:spPr/>
    </dgm:pt>
    <dgm:pt modelId="{ACEF2D14-C647-4BC4-B982-E85AA90C0752}" type="pres">
      <dgm:prSet presAssocID="{07C264D6-4BDF-4748-9CB2-15541799B01C}" presName="hierRoot4" presStyleCnt="0"/>
      <dgm:spPr/>
    </dgm:pt>
    <dgm:pt modelId="{18CCFEBE-9872-4439-8022-20413ECAE647}" type="pres">
      <dgm:prSet presAssocID="{07C264D6-4BDF-4748-9CB2-15541799B01C}" presName="composite4" presStyleCnt="0"/>
      <dgm:spPr/>
    </dgm:pt>
    <dgm:pt modelId="{C2BCBDBC-643F-4736-879B-3C55E8603E75}" type="pres">
      <dgm:prSet presAssocID="{07C264D6-4BDF-4748-9CB2-15541799B01C}" presName="background4" presStyleLbl="node4" presStyleIdx="2" presStyleCnt="3"/>
      <dgm:spPr/>
    </dgm:pt>
    <dgm:pt modelId="{53253967-BF2A-4837-870F-53ED4193F8FB}" type="pres">
      <dgm:prSet presAssocID="{07C264D6-4BDF-4748-9CB2-15541799B01C}" presName="text4" presStyleLbl="fgAcc4" presStyleIdx="2" presStyleCnt="3">
        <dgm:presLayoutVars>
          <dgm:chPref val="3"/>
        </dgm:presLayoutVars>
      </dgm:prSet>
      <dgm:spPr/>
    </dgm:pt>
    <dgm:pt modelId="{25C9034E-E5F4-4530-BA97-190EC0F27790}" type="pres">
      <dgm:prSet presAssocID="{07C264D6-4BDF-4748-9CB2-15541799B01C}" presName="hierChild5" presStyleCnt="0"/>
      <dgm:spPr/>
    </dgm:pt>
  </dgm:ptLst>
  <dgm:cxnLst>
    <dgm:cxn modelId="{5C809205-A474-4791-8919-AE38A228ADF7}" type="presOf" srcId="{BFE91ABD-B760-4264-A853-D455C3A85EA3}" destId="{2B5BEC75-EB86-4D26-8D90-681F3D3D3E34}" srcOrd="0" destOrd="0" presId="urn:microsoft.com/office/officeart/2005/8/layout/hierarchy1"/>
    <dgm:cxn modelId="{B6F2A80D-5B2B-43DE-B6DD-79A8A31AE577}" srcId="{1A98D877-1B24-4D6A-B300-4E07E869BB26}" destId="{BFE91ABD-B760-4264-A853-D455C3A85EA3}" srcOrd="1" destOrd="0" parTransId="{C272E4CA-4F38-43F8-9779-284FC6202307}" sibTransId="{A6C272AD-FB2F-4076-81BE-48B1503FB75B}"/>
    <dgm:cxn modelId="{6A381A19-D093-4DB7-909C-D1711CFE8F78}" type="presOf" srcId="{0D10D0A2-7062-4BA6-9738-F45AE281B0D6}" destId="{8660E51F-28FE-4E5D-8BA6-A0ED2BD6B892}" srcOrd="0" destOrd="0" presId="urn:microsoft.com/office/officeart/2005/8/layout/hierarchy1"/>
    <dgm:cxn modelId="{C725E61E-A914-432B-AC98-042E62A9D088}" srcId="{1703C1CD-6626-4B02-B2EB-69D66541DDAB}" destId="{1A98D877-1B24-4D6A-B300-4E07E869BB26}" srcOrd="0" destOrd="0" parTransId="{D43853E9-E7AA-44DE-8CFD-CA66EF85324E}" sibTransId="{43F9190C-9939-43FA-883A-896E13915912}"/>
    <dgm:cxn modelId="{732F7634-F4E2-408F-8102-10EE10951826}" srcId="{1A98D877-1B24-4D6A-B300-4E07E869BB26}" destId="{07C264D6-4BDF-4748-9CB2-15541799B01C}" srcOrd="2" destOrd="0" parTransId="{88C0DF28-0529-47F3-BC2F-A0F30F2F569A}" sibTransId="{DD948849-BB5A-4623-9611-C49E4BD80050}"/>
    <dgm:cxn modelId="{00E0C25B-E212-42CE-B2D5-174542C090BF}" type="presOf" srcId="{E9A7450C-E762-49B0-9068-3E01D0FFDEEF}" destId="{66DA6CAF-6756-435C-9609-76EC7A69CB81}" srcOrd="0" destOrd="0" presId="urn:microsoft.com/office/officeart/2005/8/layout/hierarchy1"/>
    <dgm:cxn modelId="{85314E62-2151-408C-BBD9-D2747291BB00}" type="presOf" srcId="{88C0DF28-0529-47F3-BC2F-A0F30F2F569A}" destId="{5E373FEF-5221-475F-B29C-33748F83E171}" srcOrd="0" destOrd="0" presId="urn:microsoft.com/office/officeart/2005/8/layout/hierarchy1"/>
    <dgm:cxn modelId="{2834E76E-B1CA-4989-BF47-A0CDA665EA26}" type="presOf" srcId="{D0BB1830-EF3D-4936-9A5C-4B2EB5785228}" destId="{3B0FAE13-118F-4BA5-BBA0-7AD4883041FD}" srcOrd="0" destOrd="0" presId="urn:microsoft.com/office/officeart/2005/8/layout/hierarchy1"/>
    <dgm:cxn modelId="{E9A8DE50-3543-4DA7-862E-3505F1ACCE18}" srcId="{A99907BB-D8D8-4939-B57B-68CDDB07FFBA}" destId="{E9A7450C-E762-49B0-9068-3E01D0FFDEEF}" srcOrd="0" destOrd="0" parTransId="{3F3BFFEC-5B8F-4E33-84F6-970FD2D22180}" sibTransId="{5740486C-59FF-4DB9-ABF0-6183A23C313B}"/>
    <dgm:cxn modelId="{1C108873-9C01-46F9-B651-3DB43B187511}" type="presOf" srcId="{A99907BB-D8D8-4939-B57B-68CDDB07FFBA}" destId="{8D880EAD-7FFC-44BB-A760-82EBEB8266A6}" srcOrd="0" destOrd="0" presId="urn:microsoft.com/office/officeart/2005/8/layout/hierarchy1"/>
    <dgm:cxn modelId="{69F2B156-8C52-44CD-8191-814AB9A14719}" srcId="{A99907BB-D8D8-4939-B57B-68CDDB07FFBA}" destId="{1703C1CD-6626-4B02-B2EB-69D66541DDAB}" srcOrd="1" destOrd="0" parTransId="{379749B8-1F4E-4B36-9482-38AE113CCAB7}" sibTransId="{278916A0-E92C-4A96-81C6-05953D86CB88}"/>
    <dgm:cxn modelId="{DA11B185-7834-4253-B605-36EFB6BEEF30}" srcId="{E9A7450C-E762-49B0-9068-3E01D0FFDEEF}" destId="{FE3BC1EE-EE82-4B5B-8D79-7F2E10962C09}" srcOrd="0" destOrd="0" parTransId="{1620B66C-A9B5-45FE-8CCF-FF5E546874FB}" sibTransId="{1F63799D-078E-4B88-A910-762B0A552AED}"/>
    <dgm:cxn modelId="{B1EF1E8A-A4F8-48E4-AD4B-C2905CA9977C}" type="presOf" srcId="{966CBC35-852A-4C76-A22D-7D2C3D398A8D}" destId="{EB2E4C6A-5405-463D-BA1A-75EF006D1076}" srcOrd="0" destOrd="0" presId="urn:microsoft.com/office/officeart/2005/8/layout/hierarchy1"/>
    <dgm:cxn modelId="{6DDBF98E-91F3-4E33-B84C-EFD20D0D995E}" type="presOf" srcId="{379749B8-1F4E-4B36-9482-38AE113CCAB7}" destId="{700B2E08-9EBF-4EBE-A150-F5506BFB4B61}" srcOrd="0" destOrd="0" presId="urn:microsoft.com/office/officeart/2005/8/layout/hierarchy1"/>
    <dgm:cxn modelId="{B19A8995-5797-4BE4-AD05-0B1117EF9636}" type="presOf" srcId="{1620B66C-A9B5-45FE-8CCF-FF5E546874FB}" destId="{B8D05FF6-C17D-48E8-ADE4-4E48255966EA}" srcOrd="0" destOrd="0" presId="urn:microsoft.com/office/officeart/2005/8/layout/hierarchy1"/>
    <dgm:cxn modelId="{42F2A99E-5D5B-4F3B-A845-0F3A01C6FF0A}" type="presOf" srcId="{1A98D877-1B24-4D6A-B300-4E07E869BB26}" destId="{2165722A-99AF-4CB3-8E79-F2BED4D5EEE7}" srcOrd="0" destOrd="0" presId="urn:microsoft.com/office/officeart/2005/8/layout/hierarchy1"/>
    <dgm:cxn modelId="{DADF4CA1-9D81-4DF7-9F50-15003489BAF8}" type="presOf" srcId="{C272E4CA-4F38-43F8-9779-284FC6202307}" destId="{B405416B-15D0-4958-B845-47845CEED4EB}" srcOrd="0" destOrd="0" presId="urn:microsoft.com/office/officeart/2005/8/layout/hierarchy1"/>
    <dgm:cxn modelId="{03670CA6-DA2E-42A0-818F-505D03D0836C}" type="presOf" srcId="{3F3BFFEC-5B8F-4E33-84F6-970FD2D22180}" destId="{383585F1-8E2B-47B2-ADC7-6D8AB09381AC}" srcOrd="0" destOrd="0" presId="urn:microsoft.com/office/officeart/2005/8/layout/hierarchy1"/>
    <dgm:cxn modelId="{5B959FB6-0943-45CB-863B-E61CE7C862D5}" type="presOf" srcId="{2DFB93EC-0EC7-4A29-97E7-4FBC670C1D0D}" destId="{E05D8A33-80EA-435B-9AE3-FDCE48F58214}" srcOrd="0" destOrd="0" presId="urn:microsoft.com/office/officeart/2005/8/layout/hierarchy1"/>
    <dgm:cxn modelId="{AF0ACAC7-1CD8-4879-9C75-F34E1D6A04B7}" type="presOf" srcId="{07C264D6-4BDF-4748-9CB2-15541799B01C}" destId="{53253967-BF2A-4837-870F-53ED4193F8FB}" srcOrd="0" destOrd="0" presId="urn:microsoft.com/office/officeart/2005/8/layout/hierarchy1"/>
    <dgm:cxn modelId="{43FE3BD2-EB74-44E8-856A-563BCE73C4FC}" type="presOf" srcId="{1703C1CD-6626-4B02-B2EB-69D66541DDAB}" destId="{54F7EDFB-64C4-47A3-B804-8E5B028E77D2}" srcOrd="0" destOrd="0" presId="urn:microsoft.com/office/officeart/2005/8/layout/hierarchy1"/>
    <dgm:cxn modelId="{887FEBE2-C950-4C50-8743-02E543DB9125}" srcId="{E9A7450C-E762-49B0-9068-3E01D0FFDEEF}" destId="{89735F6C-D474-49E1-ABCD-1B0386689683}" srcOrd="1" destOrd="0" parTransId="{D0BB1830-EF3D-4936-9A5C-4B2EB5785228}" sibTransId="{CAB4628D-B8B7-48A5-B3F5-3223D34C1227}"/>
    <dgm:cxn modelId="{F6CAF8EC-958E-4DFC-94D9-2FD4E28EFA0F}" type="presOf" srcId="{FE3BC1EE-EE82-4B5B-8D79-7F2E10962C09}" destId="{071C61AF-D1A1-4A79-83F3-EDD8D13440DE}" srcOrd="0" destOrd="0" presId="urn:microsoft.com/office/officeart/2005/8/layout/hierarchy1"/>
    <dgm:cxn modelId="{637009EE-0D26-4C27-9CAF-1FF1361565CB}" type="presOf" srcId="{89735F6C-D474-49E1-ABCD-1B0386689683}" destId="{D11925F6-6DE6-4CE9-B4E8-E299BF02C4CC}" srcOrd="0" destOrd="0" presId="urn:microsoft.com/office/officeart/2005/8/layout/hierarchy1"/>
    <dgm:cxn modelId="{AEF469F7-67FC-41BA-9470-01CE43109872}" srcId="{2DFB93EC-0EC7-4A29-97E7-4FBC670C1D0D}" destId="{A99907BB-D8D8-4939-B57B-68CDDB07FFBA}" srcOrd="0" destOrd="0" parTransId="{D0EE1240-6357-4426-B72C-8B4B1904AA88}" sibTransId="{63FF71E8-7706-43D2-AAC2-9C7D6256C700}"/>
    <dgm:cxn modelId="{251EC2FC-DE23-4E01-90D7-194BEDF9A7FB}" srcId="{1A98D877-1B24-4D6A-B300-4E07E869BB26}" destId="{0D10D0A2-7062-4BA6-9738-F45AE281B0D6}" srcOrd="0" destOrd="0" parTransId="{966CBC35-852A-4C76-A22D-7D2C3D398A8D}" sibTransId="{CD62E11E-DC32-4D24-A447-A0469425D871}"/>
    <dgm:cxn modelId="{C54928FE-0B29-4BE9-9125-79D105244E6D}" type="presOf" srcId="{D43853E9-E7AA-44DE-8CFD-CA66EF85324E}" destId="{F074CAA2-37CB-417F-A611-9418AED8124B}" srcOrd="0" destOrd="0" presId="urn:microsoft.com/office/officeart/2005/8/layout/hierarchy1"/>
    <dgm:cxn modelId="{610B79EA-6B18-4C95-94F5-AB08D3E74A92}" type="presParOf" srcId="{E05D8A33-80EA-435B-9AE3-FDCE48F58214}" destId="{25F4002B-398F-43A6-9C78-74283BAA0C98}" srcOrd="0" destOrd="0" presId="urn:microsoft.com/office/officeart/2005/8/layout/hierarchy1"/>
    <dgm:cxn modelId="{6F1C4D6D-A5D2-4592-9B31-C9A5A8A332D3}" type="presParOf" srcId="{25F4002B-398F-43A6-9C78-74283BAA0C98}" destId="{B29A96C3-A9B8-4653-8765-DD107084781D}" srcOrd="0" destOrd="0" presId="urn:microsoft.com/office/officeart/2005/8/layout/hierarchy1"/>
    <dgm:cxn modelId="{6CE26547-C18F-4292-9DC9-5EB7777BD3BF}" type="presParOf" srcId="{B29A96C3-A9B8-4653-8765-DD107084781D}" destId="{253F64D6-4AC7-4746-871B-164C835D596D}" srcOrd="0" destOrd="0" presId="urn:microsoft.com/office/officeart/2005/8/layout/hierarchy1"/>
    <dgm:cxn modelId="{F54F50B5-3C0F-4F94-A32C-9108014D3413}" type="presParOf" srcId="{B29A96C3-A9B8-4653-8765-DD107084781D}" destId="{8D880EAD-7FFC-44BB-A760-82EBEB8266A6}" srcOrd="1" destOrd="0" presId="urn:microsoft.com/office/officeart/2005/8/layout/hierarchy1"/>
    <dgm:cxn modelId="{1B0234FA-226B-4EA6-A66C-EF5B94021757}" type="presParOf" srcId="{25F4002B-398F-43A6-9C78-74283BAA0C98}" destId="{07528A4B-7805-4E10-B4A9-E16E5B7C4DC5}" srcOrd="1" destOrd="0" presId="urn:microsoft.com/office/officeart/2005/8/layout/hierarchy1"/>
    <dgm:cxn modelId="{D4C55BE5-5ACC-4ACB-88F8-0C04D3A8DF76}" type="presParOf" srcId="{07528A4B-7805-4E10-B4A9-E16E5B7C4DC5}" destId="{383585F1-8E2B-47B2-ADC7-6D8AB09381AC}" srcOrd="0" destOrd="0" presId="urn:microsoft.com/office/officeart/2005/8/layout/hierarchy1"/>
    <dgm:cxn modelId="{51BB6BAC-11D8-4C3F-BBCE-43680AE2F120}" type="presParOf" srcId="{07528A4B-7805-4E10-B4A9-E16E5B7C4DC5}" destId="{AFAD616E-F90B-4019-A4A6-519C26264AEF}" srcOrd="1" destOrd="0" presId="urn:microsoft.com/office/officeart/2005/8/layout/hierarchy1"/>
    <dgm:cxn modelId="{E27D5295-4696-48CD-B2C5-335AE1C656BF}" type="presParOf" srcId="{AFAD616E-F90B-4019-A4A6-519C26264AEF}" destId="{327FA0C9-28BF-4060-B986-59B71F2C64A0}" srcOrd="0" destOrd="0" presId="urn:microsoft.com/office/officeart/2005/8/layout/hierarchy1"/>
    <dgm:cxn modelId="{5B212C28-D1FF-48B6-8C3A-8AD9972DA978}" type="presParOf" srcId="{327FA0C9-28BF-4060-B986-59B71F2C64A0}" destId="{E6C640D2-9A8B-454A-96BA-4C03799EE1DB}" srcOrd="0" destOrd="0" presId="urn:microsoft.com/office/officeart/2005/8/layout/hierarchy1"/>
    <dgm:cxn modelId="{7C17C133-BED3-4904-9B47-494BDD2FE0D6}" type="presParOf" srcId="{327FA0C9-28BF-4060-B986-59B71F2C64A0}" destId="{66DA6CAF-6756-435C-9609-76EC7A69CB81}" srcOrd="1" destOrd="0" presId="urn:microsoft.com/office/officeart/2005/8/layout/hierarchy1"/>
    <dgm:cxn modelId="{E0316897-633E-49EC-9571-E60A31B21DF1}" type="presParOf" srcId="{AFAD616E-F90B-4019-A4A6-519C26264AEF}" destId="{AA3EC504-39AD-4A79-8FFF-B0650742C13C}" srcOrd="1" destOrd="0" presId="urn:microsoft.com/office/officeart/2005/8/layout/hierarchy1"/>
    <dgm:cxn modelId="{59FBF589-81FA-4FA7-AEB8-A44DD179E5BC}" type="presParOf" srcId="{AA3EC504-39AD-4A79-8FFF-B0650742C13C}" destId="{B8D05FF6-C17D-48E8-ADE4-4E48255966EA}" srcOrd="0" destOrd="0" presId="urn:microsoft.com/office/officeart/2005/8/layout/hierarchy1"/>
    <dgm:cxn modelId="{70B0D88F-1CB4-4996-BB21-D6DE40576BDD}" type="presParOf" srcId="{AA3EC504-39AD-4A79-8FFF-B0650742C13C}" destId="{EAF4251C-3BA2-44F3-A06C-F0C53FE7421A}" srcOrd="1" destOrd="0" presId="urn:microsoft.com/office/officeart/2005/8/layout/hierarchy1"/>
    <dgm:cxn modelId="{C2E4CA13-E61C-4C4E-B5A2-E8BA241BEA39}" type="presParOf" srcId="{EAF4251C-3BA2-44F3-A06C-F0C53FE7421A}" destId="{A7FBB60E-3FFC-44BB-8113-044F625CA160}" srcOrd="0" destOrd="0" presId="urn:microsoft.com/office/officeart/2005/8/layout/hierarchy1"/>
    <dgm:cxn modelId="{B342996F-D8F9-4D36-A40F-290948E7EAB6}" type="presParOf" srcId="{A7FBB60E-3FFC-44BB-8113-044F625CA160}" destId="{D8A120C1-59C4-4B5C-96CC-2AB06C1C503B}" srcOrd="0" destOrd="0" presId="urn:microsoft.com/office/officeart/2005/8/layout/hierarchy1"/>
    <dgm:cxn modelId="{802B25C0-51ED-45D9-A6BA-BF330BA07136}" type="presParOf" srcId="{A7FBB60E-3FFC-44BB-8113-044F625CA160}" destId="{071C61AF-D1A1-4A79-83F3-EDD8D13440DE}" srcOrd="1" destOrd="0" presId="urn:microsoft.com/office/officeart/2005/8/layout/hierarchy1"/>
    <dgm:cxn modelId="{55F9056A-272E-4AFE-B97D-F07B8A564E8A}" type="presParOf" srcId="{EAF4251C-3BA2-44F3-A06C-F0C53FE7421A}" destId="{21784DD3-1DEF-46CF-9705-DEFDA88FD6A7}" srcOrd="1" destOrd="0" presId="urn:microsoft.com/office/officeart/2005/8/layout/hierarchy1"/>
    <dgm:cxn modelId="{89874419-8B92-44E8-9081-A9AD137724CD}" type="presParOf" srcId="{AA3EC504-39AD-4A79-8FFF-B0650742C13C}" destId="{3B0FAE13-118F-4BA5-BBA0-7AD4883041FD}" srcOrd="2" destOrd="0" presId="urn:microsoft.com/office/officeart/2005/8/layout/hierarchy1"/>
    <dgm:cxn modelId="{2427779A-DFC4-40E1-91E0-BA013D42DEF2}" type="presParOf" srcId="{AA3EC504-39AD-4A79-8FFF-B0650742C13C}" destId="{BD1B34C8-E090-41BF-9307-E1A1A7BFD600}" srcOrd="3" destOrd="0" presId="urn:microsoft.com/office/officeart/2005/8/layout/hierarchy1"/>
    <dgm:cxn modelId="{04D67132-3A34-4B89-9B16-1FD57DD622FD}" type="presParOf" srcId="{BD1B34C8-E090-41BF-9307-E1A1A7BFD600}" destId="{EC20FEA3-D366-4B20-9319-98DF5C24453A}" srcOrd="0" destOrd="0" presId="urn:microsoft.com/office/officeart/2005/8/layout/hierarchy1"/>
    <dgm:cxn modelId="{F3FAFF3C-8CC0-4B1E-B9FF-416778164686}" type="presParOf" srcId="{EC20FEA3-D366-4B20-9319-98DF5C24453A}" destId="{5124489D-D709-4959-AC68-080AC95B1F53}" srcOrd="0" destOrd="0" presId="urn:microsoft.com/office/officeart/2005/8/layout/hierarchy1"/>
    <dgm:cxn modelId="{EBA2B8D9-466F-49AE-91D8-7439A9497C76}" type="presParOf" srcId="{EC20FEA3-D366-4B20-9319-98DF5C24453A}" destId="{D11925F6-6DE6-4CE9-B4E8-E299BF02C4CC}" srcOrd="1" destOrd="0" presId="urn:microsoft.com/office/officeart/2005/8/layout/hierarchy1"/>
    <dgm:cxn modelId="{84E027EF-0690-403E-98CF-DDCEA5D13A3A}" type="presParOf" srcId="{BD1B34C8-E090-41BF-9307-E1A1A7BFD600}" destId="{3700E277-FF14-4FE3-8B3D-D141EF8CE63B}" srcOrd="1" destOrd="0" presId="urn:microsoft.com/office/officeart/2005/8/layout/hierarchy1"/>
    <dgm:cxn modelId="{018B2A6D-8F89-407C-8C76-87E213CE5867}" type="presParOf" srcId="{07528A4B-7805-4E10-B4A9-E16E5B7C4DC5}" destId="{700B2E08-9EBF-4EBE-A150-F5506BFB4B61}" srcOrd="2" destOrd="0" presId="urn:microsoft.com/office/officeart/2005/8/layout/hierarchy1"/>
    <dgm:cxn modelId="{5CB68789-801B-465F-90C8-478A6D25F0B2}" type="presParOf" srcId="{07528A4B-7805-4E10-B4A9-E16E5B7C4DC5}" destId="{308C6F06-3B82-4BBE-BCA5-19250F9DCBC2}" srcOrd="3" destOrd="0" presId="urn:microsoft.com/office/officeart/2005/8/layout/hierarchy1"/>
    <dgm:cxn modelId="{DF43877D-3188-47DC-A771-0EA1CBF14795}" type="presParOf" srcId="{308C6F06-3B82-4BBE-BCA5-19250F9DCBC2}" destId="{08A6C800-3195-4D8D-9320-A74E62E8A25F}" srcOrd="0" destOrd="0" presId="urn:microsoft.com/office/officeart/2005/8/layout/hierarchy1"/>
    <dgm:cxn modelId="{14D67A92-60A3-43A0-A712-897896DDF905}" type="presParOf" srcId="{08A6C800-3195-4D8D-9320-A74E62E8A25F}" destId="{CEC1B5E7-FE4F-44CD-9060-98C7F20EE12F}" srcOrd="0" destOrd="0" presId="urn:microsoft.com/office/officeart/2005/8/layout/hierarchy1"/>
    <dgm:cxn modelId="{BA9BE3A8-CB4F-48BA-9A49-E575761F8621}" type="presParOf" srcId="{08A6C800-3195-4D8D-9320-A74E62E8A25F}" destId="{54F7EDFB-64C4-47A3-B804-8E5B028E77D2}" srcOrd="1" destOrd="0" presId="urn:microsoft.com/office/officeart/2005/8/layout/hierarchy1"/>
    <dgm:cxn modelId="{7A2BB8FE-92B3-4536-B1C5-DC9EF05A38D0}" type="presParOf" srcId="{308C6F06-3B82-4BBE-BCA5-19250F9DCBC2}" destId="{065AB2C9-7A19-42D3-A012-869726ADBBBD}" srcOrd="1" destOrd="0" presId="urn:microsoft.com/office/officeart/2005/8/layout/hierarchy1"/>
    <dgm:cxn modelId="{B2ECF058-7C6F-4C3E-8DE8-06408CE0DC05}" type="presParOf" srcId="{065AB2C9-7A19-42D3-A012-869726ADBBBD}" destId="{F074CAA2-37CB-417F-A611-9418AED8124B}" srcOrd="0" destOrd="0" presId="urn:microsoft.com/office/officeart/2005/8/layout/hierarchy1"/>
    <dgm:cxn modelId="{B593918D-37C2-457F-98E0-220F73FFCD2F}" type="presParOf" srcId="{065AB2C9-7A19-42D3-A012-869726ADBBBD}" destId="{4CE3A082-64C1-4E31-8AD8-006A5275C575}" srcOrd="1" destOrd="0" presId="urn:microsoft.com/office/officeart/2005/8/layout/hierarchy1"/>
    <dgm:cxn modelId="{4704ADE6-D95F-492E-8741-0DC394D46EA9}" type="presParOf" srcId="{4CE3A082-64C1-4E31-8AD8-006A5275C575}" destId="{CEE043C0-043C-4376-B695-6C04398B1871}" srcOrd="0" destOrd="0" presId="urn:microsoft.com/office/officeart/2005/8/layout/hierarchy1"/>
    <dgm:cxn modelId="{28554E4B-C1DE-44E8-B676-E3978B26A983}" type="presParOf" srcId="{CEE043C0-043C-4376-B695-6C04398B1871}" destId="{AC25AE40-D879-4B1F-B613-054017BF6CA5}" srcOrd="0" destOrd="0" presId="urn:microsoft.com/office/officeart/2005/8/layout/hierarchy1"/>
    <dgm:cxn modelId="{7CAA6F74-2062-4D33-899E-911877EE9BDB}" type="presParOf" srcId="{CEE043C0-043C-4376-B695-6C04398B1871}" destId="{2165722A-99AF-4CB3-8E79-F2BED4D5EEE7}" srcOrd="1" destOrd="0" presId="urn:microsoft.com/office/officeart/2005/8/layout/hierarchy1"/>
    <dgm:cxn modelId="{27ED6131-7C21-4698-84E5-471AA580D0C0}" type="presParOf" srcId="{4CE3A082-64C1-4E31-8AD8-006A5275C575}" destId="{85765AA1-44D2-4C51-82A1-C48C4FEDFB19}" srcOrd="1" destOrd="0" presId="urn:microsoft.com/office/officeart/2005/8/layout/hierarchy1"/>
    <dgm:cxn modelId="{CC884C61-AF3B-4373-9D25-66AB785A1A36}" type="presParOf" srcId="{85765AA1-44D2-4C51-82A1-C48C4FEDFB19}" destId="{EB2E4C6A-5405-463D-BA1A-75EF006D1076}" srcOrd="0" destOrd="0" presId="urn:microsoft.com/office/officeart/2005/8/layout/hierarchy1"/>
    <dgm:cxn modelId="{6A256DAB-5027-4F5D-A60E-577DC557B6FA}" type="presParOf" srcId="{85765AA1-44D2-4C51-82A1-C48C4FEDFB19}" destId="{4E8E73CE-B04E-48C5-8176-BE554CF85FB1}" srcOrd="1" destOrd="0" presId="urn:microsoft.com/office/officeart/2005/8/layout/hierarchy1"/>
    <dgm:cxn modelId="{7ED3E955-0C43-4513-9632-2D464A0BB8AF}" type="presParOf" srcId="{4E8E73CE-B04E-48C5-8176-BE554CF85FB1}" destId="{45FAFF79-49F4-4460-9DD8-191B990CD4CB}" srcOrd="0" destOrd="0" presId="urn:microsoft.com/office/officeart/2005/8/layout/hierarchy1"/>
    <dgm:cxn modelId="{3EFAAEF8-FCF1-4EB8-9AF2-C443B37746BE}" type="presParOf" srcId="{45FAFF79-49F4-4460-9DD8-191B990CD4CB}" destId="{2A4A298E-6EAC-4B15-9262-26CFD0F8B6A3}" srcOrd="0" destOrd="0" presId="urn:microsoft.com/office/officeart/2005/8/layout/hierarchy1"/>
    <dgm:cxn modelId="{21343B97-183D-404C-97CD-C3BE3BE8DA2C}" type="presParOf" srcId="{45FAFF79-49F4-4460-9DD8-191B990CD4CB}" destId="{8660E51F-28FE-4E5D-8BA6-A0ED2BD6B892}" srcOrd="1" destOrd="0" presId="urn:microsoft.com/office/officeart/2005/8/layout/hierarchy1"/>
    <dgm:cxn modelId="{6F1C5F08-B121-4B86-8155-DDBBF505A45D}" type="presParOf" srcId="{4E8E73CE-B04E-48C5-8176-BE554CF85FB1}" destId="{43111936-2E7A-4A87-A919-FCABF42C5BA2}" srcOrd="1" destOrd="0" presId="urn:microsoft.com/office/officeart/2005/8/layout/hierarchy1"/>
    <dgm:cxn modelId="{3A3594B8-95CB-4E05-AAE8-CE9B0BC68B62}" type="presParOf" srcId="{85765AA1-44D2-4C51-82A1-C48C4FEDFB19}" destId="{B405416B-15D0-4958-B845-47845CEED4EB}" srcOrd="2" destOrd="0" presId="urn:microsoft.com/office/officeart/2005/8/layout/hierarchy1"/>
    <dgm:cxn modelId="{B2819372-A145-4A51-AC9B-775C98693949}" type="presParOf" srcId="{85765AA1-44D2-4C51-82A1-C48C4FEDFB19}" destId="{A33DDA15-0A4A-4957-BAA2-375EBC5AC0AD}" srcOrd="3" destOrd="0" presId="urn:microsoft.com/office/officeart/2005/8/layout/hierarchy1"/>
    <dgm:cxn modelId="{0BDC03A8-B0AB-4C0A-A39F-88F33A81E3CB}" type="presParOf" srcId="{A33DDA15-0A4A-4957-BAA2-375EBC5AC0AD}" destId="{32D927AD-5CFD-4933-97D0-F3F49B637491}" srcOrd="0" destOrd="0" presId="urn:microsoft.com/office/officeart/2005/8/layout/hierarchy1"/>
    <dgm:cxn modelId="{B25A7F21-5A23-476C-8747-68347E813671}" type="presParOf" srcId="{32D927AD-5CFD-4933-97D0-F3F49B637491}" destId="{D43235AF-C65E-42F5-BA2B-7D24FAA8F962}" srcOrd="0" destOrd="0" presId="urn:microsoft.com/office/officeart/2005/8/layout/hierarchy1"/>
    <dgm:cxn modelId="{A7DBFDEC-B364-48DF-9252-267A8CC0AB89}" type="presParOf" srcId="{32D927AD-5CFD-4933-97D0-F3F49B637491}" destId="{2B5BEC75-EB86-4D26-8D90-681F3D3D3E34}" srcOrd="1" destOrd="0" presId="urn:microsoft.com/office/officeart/2005/8/layout/hierarchy1"/>
    <dgm:cxn modelId="{39BA7D87-A20B-4819-B7F7-FD0780651322}" type="presParOf" srcId="{A33DDA15-0A4A-4957-BAA2-375EBC5AC0AD}" destId="{DE837468-4463-498D-ABB6-A37E313EB6CB}" srcOrd="1" destOrd="0" presId="urn:microsoft.com/office/officeart/2005/8/layout/hierarchy1"/>
    <dgm:cxn modelId="{B2E25144-CB99-4680-A253-75D46672E5CA}" type="presParOf" srcId="{85765AA1-44D2-4C51-82A1-C48C4FEDFB19}" destId="{5E373FEF-5221-475F-B29C-33748F83E171}" srcOrd="4" destOrd="0" presId="urn:microsoft.com/office/officeart/2005/8/layout/hierarchy1"/>
    <dgm:cxn modelId="{9C733249-5734-44C8-BB10-A1643C9F7C4A}" type="presParOf" srcId="{85765AA1-44D2-4C51-82A1-C48C4FEDFB19}" destId="{ACEF2D14-C647-4BC4-B982-E85AA90C0752}" srcOrd="5" destOrd="0" presId="urn:microsoft.com/office/officeart/2005/8/layout/hierarchy1"/>
    <dgm:cxn modelId="{5D9CD92D-DF2C-4B33-BFE1-7819A92DCB6D}" type="presParOf" srcId="{ACEF2D14-C647-4BC4-B982-E85AA90C0752}" destId="{18CCFEBE-9872-4439-8022-20413ECAE647}" srcOrd="0" destOrd="0" presId="urn:microsoft.com/office/officeart/2005/8/layout/hierarchy1"/>
    <dgm:cxn modelId="{E5FC3DB5-DBFA-471F-B4AE-6E902214EF72}" type="presParOf" srcId="{18CCFEBE-9872-4439-8022-20413ECAE647}" destId="{C2BCBDBC-643F-4736-879B-3C55E8603E75}" srcOrd="0" destOrd="0" presId="urn:microsoft.com/office/officeart/2005/8/layout/hierarchy1"/>
    <dgm:cxn modelId="{4E9F25F3-8F48-458C-BD91-5842ED60218A}" type="presParOf" srcId="{18CCFEBE-9872-4439-8022-20413ECAE647}" destId="{53253967-BF2A-4837-870F-53ED4193F8FB}" srcOrd="1" destOrd="0" presId="urn:microsoft.com/office/officeart/2005/8/layout/hierarchy1"/>
    <dgm:cxn modelId="{44D62205-7285-443D-BD9F-11398FD50CEC}" type="presParOf" srcId="{ACEF2D14-C647-4BC4-B982-E85AA90C0752}" destId="{25C9034E-E5F4-4530-BA97-190EC0F2779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E6D267C-7FF1-4A17-AC35-3D3F85E82654}"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5347674D-5E21-4C22-BD87-AC0816A70768}">
      <dgm:prSet phldrT="[Text]"/>
      <dgm:spPr/>
      <dgm:t>
        <a:bodyPr/>
        <a:lstStyle/>
        <a:p>
          <a:pPr rtl="1"/>
          <a:r>
            <a:rPr lang="he-IL" dirty="0"/>
            <a:t>אחרי שאחד מתגבר</a:t>
          </a:r>
        </a:p>
      </dgm:t>
    </dgm:pt>
    <dgm:pt modelId="{CACD91D6-4D11-48E4-A333-235A73200381}" type="parTrans" cxnId="{4CFB239C-B615-4E9A-A423-F27C330ACD09}">
      <dgm:prSet/>
      <dgm:spPr/>
      <dgm:t>
        <a:bodyPr/>
        <a:lstStyle/>
        <a:p>
          <a:pPr rtl="1"/>
          <a:endParaRPr lang="he-IL"/>
        </a:p>
      </dgm:t>
    </dgm:pt>
    <dgm:pt modelId="{8047E869-CAD2-4E07-B117-FF10240000C2}" type="sibTrans" cxnId="{4CFB239C-B615-4E9A-A423-F27C330ACD09}">
      <dgm:prSet/>
      <dgm:spPr/>
      <dgm:t>
        <a:bodyPr/>
        <a:lstStyle/>
        <a:p>
          <a:pPr rtl="1"/>
          <a:endParaRPr lang="he-IL"/>
        </a:p>
      </dgm:t>
    </dgm:pt>
    <dgm:pt modelId="{3A58C856-B9AE-4560-A75E-EF26DFBFF49F}">
      <dgm:prSet phldrT="[Text]"/>
      <dgm:spPr/>
      <dgm:t>
        <a:bodyPr/>
        <a:lstStyle/>
        <a:p>
          <a:pPr rtl="1"/>
          <a:r>
            <a:rPr lang="he-IL" dirty="0"/>
            <a:t>עדיין השני יכול לתפוס, </a:t>
          </a:r>
          <a:r>
            <a:rPr lang="he-IL" dirty="0" err="1"/>
            <a:t>שב"ד</a:t>
          </a:r>
          <a:r>
            <a:rPr lang="he-IL" dirty="0"/>
            <a:t> סלקו</a:t>
          </a:r>
        </a:p>
      </dgm:t>
    </dgm:pt>
    <dgm:pt modelId="{50762481-470C-4579-8470-47C945869C50}" type="parTrans" cxnId="{8B22E7F3-D54E-41ED-BABE-7C4B8A2783E7}">
      <dgm:prSet/>
      <dgm:spPr/>
      <dgm:t>
        <a:bodyPr/>
        <a:lstStyle/>
        <a:p>
          <a:pPr rtl="1"/>
          <a:endParaRPr lang="he-IL"/>
        </a:p>
      </dgm:t>
    </dgm:pt>
    <dgm:pt modelId="{E4293E75-FBC3-4241-829F-AF53913B2EEF}" type="sibTrans" cxnId="{8B22E7F3-D54E-41ED-BABE-7C4B8A2783E7}">
      <dgm:prSet/>
      <dgm:spPr/>
      <dgm:t>
        <a:bodyPr/>
        <a:lstStyle/>
        <a:p>
          <a:pPr rtl="1"/>
          <a:endParaRPr lang="he-IL"/>
        </a:p>
      </dgm:t>
    </dgm:pt>
    <dgm:pt modelId="{75826275-AE1E-4095-8219-A78473D34A10}">
      <dgm:prSet phldrT="[Text]"/>
      <dgm:spPr/>
      <dgm:t>
        <a:bodyPr/>
        <a:lstStyle/>
        <a:p>
          <a:pPr rtl="1"/>
          <a:r>
            <a:rPr lang="he-IL" dirty="0"/>
            <a:t>השני לא יכול </a:t>
          </a:r>
          <a:r>
            <a:rPr lang="he-IL" dirty="0" err="1"/>
            <a:t>להוצי</a:t>
          </a:r>
          <a:r>
            <a:rPr lang="he-IL" dirty="0"/>
            <a:t> ממנו</a:t>
          </a:r>
        </a:p>
      </dgm:t>
    </dgm:pt>
    <dgm:pt modelId="{FD243E2E-A641-4B4F-B468-3387F8E33ECF}" type="parTrans" cxnId="{7F6FD3B9-2D69-4063-9726-F9397BB16E2E}">
      <dgm:prSet/>
      <dgm:spPr/>
      <dgm:t>
        <a:bodyPr/>
        <a:lstStyle/>
        <a:p>
          <a:pPr rtl="1"/>
          <a:endParaRPr lang="he-IL"/>
        </a:p>
      </dgm:t>
    </dgm:pt>
    <dgm:pt modelId="{BF94C549-7D1F-4BD3-ADDA-99E179A3F444}" type="sibTrans" cxnId="{7F6FD3B9-2D69-4063-9726-F9397BB16E2E}">
      <dgm:prSet/>
      <dgm:spPr/>
      <dgm:t>
        <a:bodyPr/>
        <a:lstStyle/>
        <a:p>
          <a:pPr rtl="1"/>
          <a:endParaRPr lang="he-IL"/>
        </a:p>
      </dgm:t>
    </dgm:pt>
    <dgm:pt modelId="{8A466FF4-1DBD-4032-B745-5BD654A5A1D9}" type="pres">
      <dgm:prSet presAssocID="{EE6D267C-7FF1-4A17-AC35-3D3F85E82654}" presName="hierChild1" presStyleCnt="0">
        <dgm:presLayoutVars>
          <dgm:chPref val="1"/>
          <dgm:dir/>
          <dgm:animOne val="branch"/>
          <dgm:animLvl val="lvl"/>
          <dgm:resizeHandles/>
        </dgm:presLayoutVars>
      </dgm:prSet>
      <dgm:spPr/>
    </dgm:pt>
    <dgm:pt modelId="{C09B95DD-9E56-4039-B073-66CC47B88067}" type="pres">
      <dgm:prSet presAssocID="{5347674D-5E21-4C22-BD87-AC0816A70768}" presName="hierRoot1" presStyleCnt="0"/>
      <dgm:spPr/>
    </dgm:pt>
    <dgm:pt modelId="{F523DB20-BF0D-42B2-B1DA-D1D095233AC7}" type="pres">
      <dgm:prSet presAssocID="{5347674D-5E21-4C22-BD87-AC0816A70768}" presName="composite" presStyleCnt="0"/>
      <dgm:spPr/>
    </dgm:pt>
    <dgm:pt modelId="{00248184-EDD2-4D57-A3A4-3698CF31D75B}" type="pres">
      <dgm:prSet presAssocID="{5347674D-5E21-4C22-BD87-AC0816A70768}" presName="background" presStyleLbl="node0" presStyleIdx="0" presStyleCnt="1"/>
      <dgm:spPr/>
    </dgm:pt>
    <dgm:pt modelId="{BA417EF4-53C3-4839-9CBC-8510CD552746}" type="pres">
      <dgm:prSet presAssocID="{5347674D-5E21-4C22-BD87-AC0816A70768}" presName="text" presStyleLbl="fgAcc0" presStyleIdx="0" presStyleCnt="1">
        <dgm:presLayoutVars>
          <dgm:chPref val="3"/>
        </dgm:presLayoutVars>
      </dgm:prSet>
      <dgm:spPr/>
    </dgm:pt>
    <dgm:pt modelId="{7F8E02FD-F3B6-4C2C-8617-6748DA55AA45}" type="pres">
      <dgm:prSet presAssocID="{5347674D-5E21-4C22-BD87-AC0816A70768}" presName="hierChild2" presStyleCnt="0"/>
      <dgm:spPr/>
    </dgm:pt>
    <dgm:pt modelId="{1D7971EB-2F8C-42EF-857B-F5E44B190ADD}" type="pres">
      <dgm:prSet presAssocID="{50762481-470C-4579-8470-47C945869C50}" presName="Name10" presStyleLbl="parChTrans1D2" presStyleIdx="0" presStyleCnt="2"/>
      <dgm:spPr/>
    </dgm:pt>
    <dgm:pt modelId="{7ACE3FE6-6A7A-46F8-869A-095D88E180DE}" type="pres">
      <dgm:prSet presAssocID="{3A58C856-B9AE-4560-A75E-EF26DFBFF49F}" presName="hierRoot2" presStyleCnt="0"/>
      <dgm:spPr/>
    </dgm:pt>
    <dgm:pt modelId="{10267357-05C8-44E6-B3C8-6122AF94518C}" type="pres">
      <dgm:prSet presAssocID="{3A58C856-B9AE-4560-A75E-EF26DFBFF49F}" presName="composite2" presStyleCnt="0"/>
      <dgm:spPr/>
    </dgm:pt>
    <dgm:pt modelId="{9480F60C-D886-4BE7-9EE3-B53E7C49530A}" type="pres">
      <dgm:prSet presAssocID="{3A58C856-B9AE-4560-A75E-EF26DFBFF49F}" presName="background2" presStyleLbl="node2" presStyleIdx="0" presStyleCnt="2"/>
      <dgm:spPr/>
    </dgm:pt>
    <dgm:pt modelId="{04E00BEA-0DE5-4620-8135-768518C3579A}" type="pres">
      <dgm:prSet presAssocID="{3A58C856-B9AE-4560-A75E-EF26DFBFF49F}" presName="text2" presStyleLbl="fgAcc2" presStyleIdx="0" presStyleCnt="2">
        <dgm:presLayoutVars>
          <dgm:chPref val="3"/>
        </dgm:presLayoutVars>
      </dgm:prSet>
      <dgm:spPr/>
    </dgm:pt>
    <dgm:pt modelId="{E995C9DC-2145-45F4-B531-20CB1B6F53A5}" type="pres">
      <dgm:prSet presAssocID="{3A58C856-B9AE-4560-A75E-EF26DFBFF49F}" presName="hierChild3" presStyleCnt="0"/>
      <dgm:spPr/>
    </dgm:pt>
    <dgm:pt modelId="{730A4E58-5532-4FB3-BB9E-4E2A0726D944}" type="pres">
      <dgm:prSet presAssocID="{FD243E2E-A641-4B4F-B468-3387F8E33ECF}" presName="Name10" presStyleLbl="parChTrans1D2" presStyleIdx="1" presStyleCnt="2"/>
      <dgm:spPr/>
    </dgm:pt>
    <dgm:pt modelId="{DDC20E7F-F0A5-403D-B080-A95C00D2D7C4}" type="pres">
      <dgm:prSet presAssocID="{75826275-AE1E-4095-8219-A78473D34A10}" presName="hierRoot2" presStyleCnt="0"/>
      <dgm:spPr/>
    </dgm:pt>
    <dgm:pt modelId="{2DCDC36D-A73E-4E1A-8641-F0D949301D0F}" type="pres">
      <dgm:prSet presAssocID="{75826275-AE1E-4095-8219-A78473D34A10}" presName="composite2" presStyleCnt="0"/>
      <dgm:spPr/>
    </dgm:pt>
    <dgm:pt modelId="{C66F6DF2-CC02-4FA7-8387-5645979B4F12}" type="pres">
      <dgm:prSet presAssocID="{75826275-AE1E-4095-8219-A78473D34A10}" presName="background2" presStyleLbl="node2" presStyleIdx="1" presStyleCnt="2"/>
      <dgm:spPr/>
    </dgm:pt>
    <dgm:pt modelId="{1EFC6BF5-B0E9-4E6E-8331-61B01EEAB576}" type="pres">
      <dgm:prSet presAssocID="{75826275-AE1E-4095-8219-A78473D34A10}" presName="text2" presStyleLbl="fgAcc2" presStyleIdx="1" presStyleCnt="2">
        <dgm:presLayoutVars>
          <dgm:chPref val="3"/>
        </dgm:presLayoutVars>
      </dgm:prSet>
      <dgm:spPr/>
    </dgm:pt>
    <dgm:pt modelId="{7FE6F22C-46D6-475A-B266-CCF9FAA6356D}" type="pres">
      <dgm:prSet presAssocID="{75826275-AE1E-4095-8219-A78473D34A10}" presName="hierChild3" presStyleCnt="0"/>
      <dgm:spPr/>
    </dgm:pt>
  </dgm:ptLst>
  <dgm:cxnLst>
    <dgm:cxn modelId="{D2E1F730-66A5-4762-BDDB-3D736E324536}" type="presOf" srcId="{75826275-AE1E-4095-8219-A78473D34A10}" destId="{1EFC6BF5-B0E9-4E6E-8331-61B01EEAB576}" srcOrd="0" destOrd="0" presId="urn:microsoft.com/office/officeart/2005/8/layout/hierarchy1"/>
    <dgm:cxn modelId="{3B3A304E-F876-4E25-9817-15759C7AFAF1}" type="presOf" srcId="{50762481-470C-4579-8470-47C945869C50}" destId="{1D7971EB-2F8C-42EF-857B-F5E44B190ADD}" srcOrd="0" destOrd="0" presId="urn:microsoft.com/office/officeart/2005/8/layout/hierarchy1"/>
    <dgm:cxn modelId="{9C11F686-26EC-4920-998E-111A76A4E451}" type="presOf" srcId="{5347674D-5E21-4C22-BD87-AC0816A70768}" destId="{BA417EF4-53C3-4839-9CBC-8510CD552746}" srcOrd="0" destOrd="0" presId="urn:microsoft.com/office/officeart/2005/8/layout/hierarchy1"/>
    <dgm:cxn modelId="{BA53EC93-1360-4F2F-951E-F98A4DA215F1}" type="presOf" srcId="{3A58C856-B9AE-4560-A75E-EF26DFBFF49F}" destId="{04E00BEA-0DE5-4620-8135-768518C3579A}" srcOrd="0" destOrd="0" presId="urn:microsoft.com/office/officeart/2005/8/layout/hierarchy1"/>
    <dgm:cxn modelId="{33827A94-B615-41AD-855B-1F014CAA2249}" type="presOf" srcId="{FD243E2E-A641-4B4F-B468-3387F8E33ECF}" destId="{730A4E58-5532-4FB3-BB9E-4E2A0726D944}" srcOrd="0" destOrd="0" presId="urn:microsoft.com/office/officeart/2005/8/layout/hierarchy1"/>
    <dgm:cxn modelId="{4CFB239C-B615-4E9A-A423-F27C330ACD09}" srcId="{EE6D267C-7FF1-4A17-AC35-3D3F85E82654}" destId="{5347674D-5E21-4C22-BD87-AC0816A70768}" srcOrd="0" destOrd="0" parTransId="{CACD91D6-4D11-48E4-A333-235A73200381}" sibTransId="{8047E869-CAD2-4E07-B117-FF10240000C2}"/>
    <dgm:cxn modelId="{7F6FD3B9-2D69-4063-9726-F9397BB16E2E}" srcId="{5347674D-5E21-4C22-BD87-AC0816A70768}" destId="{75826275-AE1E-4095-8219-A78473D34A10}" srcOrd="1" destOrd="0" parTransId="{FD243E2E-A641-4B4F-B468-3387F8E33ECF}" sibTransId="{BF94C549-7D1F-4BD3-ADDA-99E179A3F444}"/>
    <dgm:cxn modelId="{8B22E7F3-D54E-41ED-BABE-7C4B8A2783E7}" srcId="{5347674D-5E21-4C22-BD87-AC0816A70768}" destId="{3A58C856-B9AE-4560-A75E-EF26DFBFF49F}" srcOrd="0" destOrd="0" parTransId="{50762481-470C-4579-8470-47C945869C50}" sibTransId="{E4293E75-FBC3-4241-829F-AF53913B2EEF}"/>
    <dgm:cxn modelId="{0F0974F8-5BD2-48A3-B286-5BFD57EC8A6B}" type="presOf" srcId="{EE6D267C-7FF1-4A17-AC35-3D3F85E82654}" destId="{8A466FF4-1DBD-4032-B745-5BD654A5A1D9}" srcOrd="0" destOrd="0" presId="urn:microsoft.com/office/officeart/2005/8/layout/hierarchy1"/>
    <dgm:cxn modelId="{5199901C-B8E7-41C3-BDEE-94C1B98BCCC5}" type="presParOf" srcId="{8A466FF4-1DBD-4032-B745-5BD654A5A1D9}" destId="{C09B95DD-9E56-4039-B073-66CC47B88067}" srcOrd="0" destOrd="0" presId="urn:microsoft.com/office/officeart/2005/8/layout/hierarchy1"/>
    <dgm:cxn modelId="{247F9A27-A0AA-4FDF-AF17-94B19245EC0F}" type="presParOf" srcId="{C09B95DD-9E56-4039-B073-66CC47B88067}" destId="{F523DB20-BF0D-42B2-B1DA-D1D095233AC7}" srcOrd="0" destOrd="0" presId="urn:microsoft.com/office/officeart/2005/8/layout/hierarchy1"/>
    <dgm:cxn modelId="{88C2CC7B-CB8F-4570-80B0-4463C6B8D0FF}" type="presParOf" srcId="{F523DB20-BF0D-42B2-B1DA-D1D095233AC7}" destId="{00248184-EDD2-4D57-A3A4-3698CF31D75B}" srcOrd="0" destOrd="0" presId="urn:microsoft.com/office/officeart/2005/8/layout/hierarchy1"/>
    <dgm:cxn modelId="{130B3990-FAF1-4038-BD21-1B7CD6247981}" type="presParOf" srcId="{F523DB20-BF0D-42B2-B1DA-D1D095233AC7}" destId="{BA417EF4-53C3-4839-9CBC-8510CD552746}" srcOrd="1" destOrd="0" presId="urn:microsoft.com/office/officeart/2005/8/layout/hierarchy1"/>
    <dgm:cxn modelId="{77DDD1F7-4309-4A28-A4EB-F41BF09A5259}" type="presParOf" srcId="{C09B95DD-9E56-4039-B073-66CC47B88067}" destId="{7F8E02FD-F3B6-4C2C-8617-6748DA55AA45}" srcOrd="1" destOrd="0" presId="urn:microsoft.com/office/officeart/2005/8/layout/hierarchy1"/>
    <dgm:cxn modelId="{8DBB03F6-4FCA-4CF5-A4EE-9B673B3D046C}" type="presParOf" srcId="{7F8E02FD-F3B6-4C2C-8617-6748DA55AA45}" destId="{1D7971EB-2F8C-42EF-857B-F5E44B190ADD}" srcOrd="0" destOrd="0" presId="urn:microsoft.com/office/officeart/2005/8/layout/hierarchy1"/>
    <dgm:cxn modelId="{0F21AD8D-2C5A-4732-99FF-1D68484906F4}" type="presParOf" srcId="{7F8E02FD-F3B6-4C2C-8617-6748DA55AA45}" destId="{7ACE3FE6-6A7A-46F8-869A-095D88E180DE}" srcOrd="1" destOrd="0" presId="urn:microsoft.com/office/officeart/2005/8/layout/hierarchy1"/>
    <dgm:cxn modelId="{38ABD778-BD95-4D3C-8810-9B9DEF8BAF52}" type="presParOf" srcId="{7ACE3FE6-6A7A-46F8-869A-095D88E180DE}" destId="{10267357-05C8-44E6-B3C8-6122AF94518C}" srcOrd="0" destOrd="0" presId="urn:microsoft.com/office/officeart/2005/8/layout/hierarchy1"/>
    <dgm:cxn modelId="{245929C9-87DC-40D8-83F3-BFE026B40A5F}" type="presParOf" srcId="{10267357-05C8-44E6-B3C8-6122AF94518C}" destId="{9480F60C-D886-4BE7-9EE3-B53E7C49530A}" srcOrd="0" destOrd="0" presId="urn:microsoft.com/office/officeart/2005/8/layout/hierarchy1"/>
    <dgm:cxn modelId="{9BBA3C02-8111-443C-AB22-18603F103A1B}" type="presParOf" srcId="{10267357-05C8-44E6-B3C8-6122AF94518C}" destId="{04E00BEA-0DE5-4620-8135-768518C3579A}" srcOrd="1" destOrd="0" presId="urn:microsoft.com/office/officeart/2005/8/layout/hierarchy1"/>
    <dgm:cxn modelId="{AC24B12B-F2DA-40AD-9B71-395C98C78FCF}" type="presParOf" srcId="{7ACE3FE6-6A7A-46F8-869A-095D88E180DE}" destId="{E995C9DC-2145-45F4-B531-20CB1B6F53A5}" srcOrd="1" destOrd="0" presId="urn:microsoft.com/office/officeart/2005/8/layout/hierarchy1"/>
    <dgm:cxn modelId="{2A0C2047-575D-41CF-A48B-61C6E4A598E8}" type="presParOf" srcId="{7F8E02FD-F3B6-4C2C-8617-6748DA55AA45}" destId="{730A4E58-5532-4FB3-BB9E-4E2A0726D944}" srcOrd="2" destOrd="0" presId="urn:microsoft.com/office/officeart/2005/8/layout/hierarchy1"/>
    <dgm:cxn modelId="{A158F66B-8C44-4D9C-A35B-1DCF044C9744}" type="presParOf" srcId="{7F8E02FD-F3B6-4C2C-8617-6748DA55AA45}" destId="{DDC20E7F-F0A5-403D-B080-A95C00D2D7C4}" srcOrd="3" destOrd="0" presId="urn:microsoft.com/office/officeart/2005/8/layout/hierarchy1"/>
    <dgm:cxn modelId="{83284C05-16FB-49B9-A02A-A3145417C77E}" type="presParOf" srcId="{DDC20E7F-F0A5-403D-B080-A95C00D2D7C4}" destId="{2DCDC36D-A73E-4E1A-8641-F0D949301D0F}" srcOrd="0" destOrd="0" presId="urn:microsoft.com/office/officeart/2005/8/layout/hierarchy1"/>
    <dgm:cxn modelId="{39720AE6-8D7F-430D-9676-DD7E240D4DED}" type="presParOf" srcId="{2DCDC36D-A73E-4E1A-8641-F0D949301D0F}" destId="{C66F6DF2-CC02-4FA7-8387-5645979B4F12}" srcOrd="0" destOrd="0" presId="urn:microsoft.com/office/officeart/2005/8/layout/hierarchy1"/>
    <dgm:cxn modelId="{EA1299F8-A2CE-46AB-870A-FEF2E8469EDD}" type="presParOf" srcId="{2DCDC36D-A73E-4E1A-8641-F0D949301D0F}" destId="{1EFC6BF5-B0E9-4E6E-8331-61B01EEAB576}" srcOrd="1" destOrd="0" presId="urn:microsoft.com/office/officeart/2005/8/layout/hierarchy1"/>
    <dgm:cxn modelId="{B841EC02-2F1E-477F-A140-C7A8E89A310B}" type="presParOf" srcId="{DDC20E7F-F0A5-403D-B080-A95C00D2D7C4}" destId="{7FE6F22C-46D6-475A-B266-CCF9FAA6356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E6D267C-7FF1-4A17-AC35-3D3F85E82654}"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5347674D-5E21-4C22-BD87-AC0816A70768}">
      <dgm:prSet phldrT="[Text]"/>
      <dgm:spPr/>
      <dgm:t>
        <a:bodyPr/>
        <a:lstStyle/>
        <a:p>
          <a:pPr rtl="1"/>
          <a:r>
            <a:rPr lang="he-IL" dirty="0"/>
            <a:t>אחרי שאחד מתגבר</a:t>
          </a:r>
        </a:p>
      </dgm:t>
    </dgm:pt>
    <dgm:pt modelId="{CACD91D6-4D11-48E4-A333-235A73200381}" type="parTrans" cxnId="{4CFB239C-B615-4E9A-A423-F27C330ACD09}">
      <dgm:prSet/>
      <dgm:spPr/>
      <dgm:t>
        <a:bodyPr/>
        <a:lstStyle/>
        <a:p>
          <a:pPr rtl="1"/>
          <a:endParaRPr lang="he-IL"/>
        </a:p>
      </dgm:t>
    </dgm:pt>
    <dgm:pt modelId="{8047E869-CAD2-4E07-B117-FF10240000C2}" type="sibTrans" cxnId="{4CFB239C-B615-4E9A-A423-F27C330ACD09}">
      <dgm:prSet/>
      <dgm:spPr/>
      <dgm:t>
        <a:bodyPr/>
        <a:lstStyle/>
        <a:p>
          <a:pPr rtl="1"/>
          <a:endParaRPr lang="he-IL"/>
        </a:p>
      </dgm:t>
    </dgm:pt>
    <dgm:pt modelId="{3A58C856-B9AE-4560-A75E-EF26DFBFF49F}">
      <dgm:prSet phldrT="[Text]"/>
      <dgm:spPr/>
      <dgm:t>
        <a:bodyPr/>
        <a:lstStyle/>
        <a:p>
          <a:pPr rtl="1"/>
          <a:r>
            <a:rPr lang="he-IL" dirty="0"/>
            <a:t>עדיין השני יכול לתפוס, </a:t>
          </a:r>
          <a:r>
            <a:rPr lang="he-IL" dirty="0" err="1"/>
            <a:t>שב"ד</a:t>
          </a:r>
          <a:r>
            <a:rPr lang="he-IL" dirty="0"/>
            <a:t> הסתלקו</a:t>
          </a:r>
        </a:p>
      </dgm:t>
    </dgm:pt>
    <dgm:pt modelId="{50762481-470C-4579-8470-47C945869C50}" type="parTrans" cxnId="{8B22E7F3-D54E-41ED-BABE-7C4B8A2783E7}">
      <dgm:prSet/>
      <dgm:spPr/>
      <dgm:t>
        <a:bodyPr/>
        <a:lstStyle/>
        <a:p>
          <a:pPr rtl="1"/>
          <a:endParaRPr lang="he-IL"/>
        </a:p>
      </dgm:t>
    </dgm:pt>
    <dgm:pt modelId="{E4293E75-FBC3-4241-829F-AF53913B2EEF}" type="sibTrans" cxnId="{8B22E7F3-D54E-41ED-BABE-7C4B8A2783E7}">
      <dgm:prSet/>
      <dgm:spPr/>
      <dgm:t>
        <a:bodyPr/>
        <a:lstStyle/>
        <a:p>
          <a:pPr rtl="1"/>
          <a:endParaRPr lang="he-IL"/>
        </a:p>
      </dgm:t>
    </dgm:pt>
    <dgm:pt modelId="{75826275-AE1E-4095-8219-A78473D34A10}">
      <dgm:prSet phldrT="[Text]"/>
      <dgm:spPr/>
      <dgm:t>
        <a:bodyPr/>
        <a:lstStyle/>
        <a:p>
          <a:pPr rtl="1"/>
          <a:r>
            <a:rPr lang="he-IL" dirty="0"/>
            <a:t>השני לא יכול להוציא ממנו</a:t>
          </a:r>
        </a:p>
      </dgm:t>
    </dgm:pt>
    <dgm:pt modelId="{FD243E2E-A641-4B4F-B468-3387F8E33ECF}" type="parTrans" cxnId="{7F6FD3B9-2D69-4063-9726-F9397BB16E2E}">
      <dgm:prSet/>
      <dgm:spPr/>
      <dgm:t>
        <a:bodyPr/>
        <a:lstStyle/>
        <a:p>
          <a:pPr rtl="1"/>
          <a:endParaRPr lang="he-IL"/>
        </a:p>
      </dgm:t>
    </dgm:pt>
    <dgm:pt modelId="{BF94C549-7D1F-4BD3-ADDA-99E179A3F444}" type="sibTrans" cxnId="{7F6FD3B9-2D69-4063-9726-F9397BB16E2E}">
      <dgm:prSet/>
      <dgm:spPr/>
      <dgm:t>
        <a:bodyPr/>
        <a:lstStyle/>
        <a:p>
          <a:pPr rtl="1"/>
          <a:endParaRPr lang="he-IL"/>
        </a:p>
      </dgm:t>
    </dgm:pt>
    <dgm:pt modelId="{FA77AEBB-37BE-469A-803B-9392216DFA7F}">
      <dgm:prSet phldrT="[Text]"/>
      <dgm:spPr/>
      <dgm:t>
        <a:bodyPr/>
        <a:lstStyle/>
        <a:p>
          <a:pPr rtl="1"/>
          <a:r>
            <a:rPr lang="he-IL" dirty="0" err="1"/>
            <a:t>רא"ש</a:t>
          </a:r>
          <a:br>
            <a:rPr lang="en-US" dirty="0"/>
          </a:br>
          <a:r>
            <a:rPr lang="en-US" dirty="0"/>
            <a:t>To prevent anarchy</a:t>
          </a:r>
          <a:endParaRPr lang="he-IL" dirty="0"/>
        </a:p>
      </dgm:t>
    </dgm:pt>
    <dgm:pt modelId="{41ABF47C-D48D-4575-B9EC-9E1789718104}" type="parTrans" cxnId="{A1C1C1CB-0CFD-407B-9253-6E6EE5412B78}">
      <dgm:prSet/>
      <dgm:spPr/>
      <dgm:t>
        <a:bodyPr/>
        <a:lstStyle/>
        <a:p>
          <a:pPr rtl="1"/>
          <a:endParaRPr lang="he-IL"/>
        </a:p>
      </dgm:t>
    </dgm:pt>
    <dgm:pt modelId="{D3B37011-C6EC-4346-9A62-77902BC62858}" type="sibTrans" cxnId="{A1C1C1CB-0CFD-407B-9253-6E6EE5412B78}">
      <dgm:prSet/>
      <dgm:spPr/>
      <dgm:t>
        <a:bodyPr/>
        <a:lstStyle/>
        <a:p>
          <a:pPr rtl="1"/>
          <a:endParaRPr lang="he-IL"/>
        </a:p>
      </dgm:t>
    </dgm:pt>
    <dgm:pt modelId="{2F65EC37-154F-4B11-A835-306A3A4BC02B}">
      <dgm:prSet phldrT="[Text]"/>
      <dgm:spPr/>
      <dgm:t>
        <a:bodyPr/>
        <a:lstStyle/>
        <a:p>
          <a:pPr rtl="1"/>
          <a:r>
            <a:rPr lang="he-IL" dirty="0"/>
            <a:t>מאירי</a:t>
          </a:r>
          <a:br>
            <a:rPr lang="en-US" dirty="0"/>
          </a:br>
          <a:r>
            <a:rPr lang="he-IL" dirty="0"/>
            <a:t>המוציא </a:t>
          </a:r>
          <a:r>
            <a:rPr lang="he-IL" dirty="0" err="1"/>
            <a:t>מחבירו</a:t>
          </a:r>
          <a:r>
            <a:rPr lang="he-IL" dirty="0"/>
            <a:t> עליו הראיה</a:t>
          </a:r>
        </a:p>
      </dgm:t>
    </dgm:pt>
    <dgm:pt modelId="{9BA77672-5442-4502-9C49-93173008FDF0}" type="parTrans" cxnId="{78FE36B3-D610-4BC9-B993-75077B324010}">
      <dgm:prSet/>
      <dgm:spPr/>
      <dgm:t>
        <a:bodyPr/>
        <a:lstStyle/>
        <a:p>
          <a:pPr rtl="1"/>
          <a:endParaRPr lang="he-IL"/>
        </a:p>
      </dgm:t>
    </dgm:pt>
    <dgm:pt modelId="{5108B44E-6D23-4E01-8F1B-18FEC8FBAEAB}" type="sibTrans" cxnId="{78FE36B3-D610-4BC9-B993-75077B324010}">
      <dgm:prSet/>
      <dgm:spPr/>
      <dgm:t>
        <a:bodyPr/>
        <a:lstStyle/>
        <a:p>
          <a:pPr rtl="1"/>
          <a:endParaRPr lang="he-IL"/>
        </a:p>
      </dgm:t>
    </dgm:pt>
    <dgm:pt modelId="{8A466FF4-1DBD-4032-B745-5BD654A5A1D9}" type="pres">
      <dgm:prSet presAssocID="{EE6D267C-7FF1-4A17-AC35-3D3F85E82654}" presName="hierChild1" presStyleCnt="0">
        <dgm:presLayoutVars>
          <dgm:chPref val="1"/>
          <dgm:dir/>
          <dgm:animOne val="branch"/>
          <dgm:animLvl val="lvl"/>
          <dgm:resizeHandles/>
        </dgm:presLayoutVars>
      </dgm:prSet>
      <dgm:spPr/>
    </dgm:pt>
    <dgm:pt modelId="{C09B95DD-9E56-4039-B073-66CC47B88067}" type="pres">
      <dgm:prSet presAssocID="{5347674D-5E21-4C22-BD87-AC0816A70768}" presName="hierRoot1" presStyleCnt="0"/>
      <dgm:spPr/>
    </dgm:pt>
    <dgm:pt modelId="{F523DB20-BF0D-42B2-B1DA-D1D095233AC7}" type="pres">
      <dgm:prSet presAssocID="{5347674D-5E21-4C22-BD87-AC0816A70768}" presName="composite" presStyleCnt="0"/>
      <dgm:spPr/>
    </dgm:pt>
    <dgm:pt modelId="{00248184-EDD2-4D57-A3A4-3698CF31D75B}" type="pres">
      <dgm:prSet presAssocID="{5347674D-5E21-4C22-BD87-AC0816A70768}" presName="background" presStyleLbl="node0" presStyleIdx="0" presStyleCnt="1"/>
      <dgm:spPr/>
    </dgm:pt>
    <dgm:pt modelId="{BA417EF4-53C3-4839-9CBC-8510CD552746}" type="pres">
      <dgm:prSet presAssocID="{5347674D-5E21-4C22-BD87-AC0816A70768}" presName="text" presStyleLbl="fgAcc0" presStyleIdx="0" presStyleCnt="1">
        <dgm:presLayoutVars>
          <dgm:chPref val="3"/>
        </dgm:presLayoutVars>
      </dgm:prSet>
      <dgm:spPr/>
    </dgm:pt>
    <dgm:pt modelId="{7F8E02FD-F3B6-4C2C-8617-6748DA55AA45}" type="pres">
      <dgm:prSet presAssocID="{5347674D-5E21-4C22-BD87-AC0816A70768}" presName="hierChild2" presStyleCnt="0"/>
      <dgm:spPr/>
    </dgm:pt>
    <dgm:pt modelId="{1D7971EB-2F8C-42EF-857B-F5E44B190ADD}" type="pres">
      <dgm:prSet presAssocID="{50762481-470C-4579-8470-47C945869C50}" presName="Name10" presStyleLbl="parChTrans1D2" presStyleIdx="0" presStyleCnt="2"/>
      <dgm:spPr/>
    </dgm:pt>
    <dgm:pt modelId="{7ACE3FE6-6A7A-46F8-869A-095D88E180DE}" type="pres">
      <dgm:prSet presAssocID="{3A58C856-B9AE-4560-A75E-EF26DFBFF49F}" presName="hierRoot2" presStyleCnt="0"/>
      <dgm:spPr/>
    </dgm:pt>
    <dgm:pt modelId="{10267357-05C8-44E6-B3C8-6122AF94518C}" type="pres">
      <dgm:prSet presAssocID="{3A58C856-B9AE-4560-A75E-EF26DFBFF49F}" presName="composite2" presStyleCnt="0"/>
      <dgm:spPr/>
    </dgm:pt>
    <dgm:pt modelId="{9480F60C-D886-4BE7-9EE3-B53E7C49530A}" type="pres">
      <dgm:prSet presAssocID="{3A58C856-B9AE-4560-A75E-EF26DFBFF49F}" presName="background2" presStyleLbl="node2" presStyleIdx="0" presStyleCnt="2"/>
      <dgm:spPr/>
    </dgm:pt>
    <dgm:pt modelId="{04E00BEA-0DE5-4620-8135-768518C3579A}" type="pres">
      <dgm:prSet presAssocID="{3A58C856-B9AE-4560-A75E-EF26DFBFF49F}" presName="text2" presStyleLbl="fgAcc2" presStyleIdx="0" presStyleCnt="2">
        <dgm:presLayoutVars>
          <dgm:chPref val="3"/>
        </dgm:presLayoutVars>
      </dgm:prSet>
      <dgm:spPr/>
    </dgm:pt>
    <dgm:pt modelId="{E995C9DC-2145-45F4-B531-20CB1B6F53A5}" type="pres">
      <dgm:prSet presAssocID="{3A58C856-B9AE-4560-A75E-EF26DFBFF49F}" presName="hierChild3" presStyleCnt="0"/>
      <dgm:spPr/>
    </dgm:pt>
    <dgm:pt modelId="{730A4E58-5532-4FB3-BB9E-4E2A0726D944}" type="pres">
      <dgm:prSet presAssocID="{FD243E2E-A641-4B4F-B468-3387F8E33ECF}" presName="Name10" presStyleLbl="parChTrans1D2" presStyleIdx="1" presStyleCnt="2"/>
      <dgm:spPr/>
    </dgm:pt>
    <dgm:pt modelId="{DDC20E7F-F0A5-403D-B080-A95C00D2D7C4}" type="pres">
      <dgm:prSet presAssocID="{75826275-AE1E-4095-8219-A78473D34A10}" presName="hierRoot2" presStyleCnt="0"/>
      <dgm:spPr/>
    </dgm:pt>
    <dgm:pt modelId="{2DCDC36D-A73E-4E1A-8641-F0D949301D0F}" type="pres">
      <dgm:prSet presAssocID="{75826275-AE1E-4095-8219-A78473D34A10}" presName="composite2" presStyleCnt="0"/>
      <dgm:spPr/>
    </dgm:pt>
    <dgm:pt modelId="{C66F6DF2-CC02-4FA7-8387-5645979B4F12}" type="pres">
      <dgm:prSet presAssocID="{75826275-AE1E-4095-8219-A78473D34A10}" presName="background2" presStyleLbl="node2" presStyleIdx="1" presStyleCnt="2"/>
      <dgm:spPr/>
    </dgm:pt>
    <dgm:pt modelId="{1EFC6BF5-B0E9-4E6E-8331-61B01EEAB576}" type="pres">
      <dgm:prSet presAssocID="{75826275-AE1E-4095-8219-A78473D34A10}" presName="text2" presStyleLbl="fgAcc2" presStyleIdx="1" presStyleCnt="2">
        <dgm:presLayoutVars>
          <dgm:chPref val="3"/>
        </dgm:presLayoutVars>
      </dgm:prSet>
      <dgm:spPr/>
    </dgm:pt>
    <dgm:pt modelId="{7FE6F22C-46D6-475A-B266-CCF9FAA6356D}" type="pres">
      <dgm:prSet presAssocID="{75826275-AE1E-4095-8219-A78473D34A10}" presName="hierChild3" presStyleCnt="0"/>
      <dgm:spPr/>
    </dgm:pt>
    <dgm:pt modelId="{492D9F9D-81A0-4BB2-A1F3-B644A7DF6180}" type="pres">
      <dgm:prSet presAssocID="{41ABF47C-D48D-4575-B9EC-9E1789718104}" presName="Name17" presStyleLbl="parChTrans1D3" presStyleIdx="0" presStyleCnt="2"/>
      <dgm:spPr/>
    </dgm:pt>
    <dgm:pt modelId="{85EFD955-C213-474F-A6D2-41F615D8B50E}" type="pres">
      <dgm:prSet presAssocID="{FA77AEBB-37BE-469A-803B-9392216DFA7F}" presName="hierRoot3" presStyleCnt="0"/>
      <dgm:spPr/>
    </dgm:pt>
    <dgm:pt modelId="{E4179306-1757-4D35-A469-0A9F676337D6}" type="pres">
      <dgm:prSet presAssocID="{FA77AEBB-37BE-469A-803B-9392216DFA7F}" presName="composite3" presStyleCnt="0"/>
      <dgm:spPr/>
    </dgm:pt>
    <dgm:pt modelId="{B3F1CEE0-D0FC-40F5-AC03-0F253A046DB8}" type="pres">
      <dgm:prSet presAssocID="{FA77AEBB-37BE-469A-803B-9392216DFA7F}" presName="background3" presStyleLbl="node3" presStyleIdx="0" presStyleCnt="2"/>
      <dgm:spPr/>
    </dgm:pt>
    <dgm:pt modelId="{3F6F96DA-2BE8-4C56-A69D-C2757E61F2F7}" type="pres">
      <dgm:prSet presAssocID="{FA77AEBB-37BE-469A-803B-9392216DFA7F}" presName="text3" presStyleLbl="fgAcc3" presStyleIdx="0" presStyleCnt="2">
        <dgm:presLayoutVars>
          <dgm:chPref val="3"/>
        </dgm:presLayoutVars>
      </dgm:prSet>
      <dgm:spPr/>
    </dgm:pt>
    <dgm:pt modelId="{93D938CA-E807-4C0A-8205-05014945B810}" type="pres">
      <dgm:prSet presAssocID="{FA77AEBB-37BE-469A-803B-9392216DFA7F}" presName="hierChild4" presStyleCnt="0"/>
      <dgm:spPr/>
    </dgm:pt>
    <dgm:pt modelId="{6CD22159-DB9A-45CA-ABAD-37FB56D6C7C2}" type="pres">
      <dgm:prSet presAssocID="{9BA77672-5442-4502-9C49-93173008FDF0}" presName="Name17" presStyleLbl="parChTrans1D3" presStyleIdx="1" presStyleCnt="2"/>
      <dgm:spPr/>
    </dgm:pt>
    <dgm:pt modelId="{09B94910-9BB4-4101-88D6-EB06C11EDC62}" type="pres">
      <dgm:prSet presAssocID="{2F65EC37-154F-4B11-A835-306A3A4BC02B}" presName="hierRoot3" presStyleCnt="0"/>
      <dgm:spPr/>
    </dgm:pt>
    <dgm:pt modelId="{C3F85C60-44CA-4037-9FBF-679C73254B13}" type="pres">
      <dgm:prSet presAssocID="{2F65EC37-154F-4B11-A835-306A3A4BC02B}" presName="composite3" presStyleCnt="0"/>
      <dgm:spPr/>
    </dgm:pt>
    <dgm:pt modelId="{48654B46-EBF3-41C8-B584-6C540308677C}" type="pres">
      <dgm:prSet presAssocID="{2F65EC37-154F-4B11-A835-306A3A4BC02B}" presName="background3" presStyleLbl="node3" presStyleIdx="1" presStyleCnt="2"/>
      <dgm:spPr/>
    </dgm:pt>
    <dgm:pt modelId="{384E8C31-2E62-40B5-A3EE-07924E52396A}" type="pres">
      <dgm:prSet presAssocID="{2F65EC37-154F-4B11-A835-306A3A4BC02B}" presName="text3" presStyleLbl="fgAcc3" presStyleIdx="1" presStyleCnt="2">
        <dgm:presLayoutVars>
          <dgm:chPref val="3"/>
        </dgm:presLayoutVars>
      </dgm:prSet>
      <dgm:spPr/>
    </dgm:pt>
    <dgm:pt modelId="{C6912D30-0324-4C4A-9AB2-8F1BAE5CF613}" type="pres">
      <dgm:prSet presAssocID="{2F65EC37-154F-4B11-A835-306A3A4BC02B}" presName="hierChild4" presStyleCnt="0"/>
      <dgm:spPr/>
    </dgm:pt>
  </dgm:ptLst>
  <dgm:cxnLst>
    <dgm:cxn modelId="{D2E1F730-66A5-4762-BDDB-3D736E324536}" type="presOf" srcId="{75826275-AE1E-4095-8219-A78473D34A10}" destId="{1EFC6BF5-B0E9-4E6E-8331-61B01EEAB576}" srcOrd="0" destOrd="0" presId="urn:microsoft.com/office/officeart/2005/8/layout/hierarchy1"/>
    <dgm:cxn modelId="{6D780E33-63BA-43E8-BD99-53CBB67BA690}" type="presOf" srcId="{FA77AEBB-37BE-469A-803B-9392216DFA7F}" destId="{3F6F96DA-2BE8-4C56-A69D-C2757E61F2F7}" srcOrd="0" destOrd="0" presId="urn:microsoft.com/office/officeart/2005/8/layout/hierarchy1"/>
    <dgm:cxn modelId="{07628F48-30B4-4AF3-BC1C-56BC38221C9E}" type="presOf" srcId="{9BA77672-5442-4502-9C49-93173008FDF0}" destId="{6CD22159-DB9A-45CA-ABAD-37FB56D6C7C2}" srcOrd="0" destOrd="0" presId="urn:microsoft.com/office/officeart/2005/8/layout/hierarchy1"/>
    <dgm:cxn modelId="{3B3A304E-F876-4E25-9817-15759C7AFAF1}" type="presOf" srcId="{50762481-470C-4579-8470-47C945869C50}" destId="{1D7971EB-2F8C-42EF-857B-F5E44B190ADD}" srcOrd="0" destOrd="0" presId="urn:microsoft.com/office/officeart/2005/8/layout/hierarchy1"/>
    <dgm:cxn modelId="{9C11F686-26EC-4920-998E-111A76A4E451}" type="presOf" srcId="{5347674D-5E21-4C22-BD87-AC0816A70768}" destId="{BA417EF4-53C3-4839-9CBC-8510CD552746}" srcOrd="0" destOrd="0" presId="urn:microsoft.com/office/officeart/2005/8/layout/hierarchy1"/>
    <dgm:cxn modelId="{BA53EC93-1360-4F2F-951E-F98A4DA215F1}" type="presOf" srcId="{3A58C856-B9AE-4560-A75E-EF26DFBFF49F}" destId="{04E00BEA-0DE5-4620-8135-768518C3579A}" srcOrd="0" destOrd="0" presId="urn:microsoft.com/office/officeart/2005/8/layout/hierarchy1"/>
    <dgm:cxn modelId="{33827A94-B615-41AD-855B-1F014CAA2249}" type="presOf" srcId="{FD243E2E-A641-4B4F-B468-3387F8E33ECF}" destId="{730A4E58-5532-4FB3-BB9E-4E2A0726D944}" srcOrd="0" destOrd="0" presId="urn:microsoft.com/office/officeart/2005/8/layout/hierarchy1"/>
    <dgm:cxn modelId="{4CFB239C-B615-4E9A-A423-F27C330ACD09}" srcId="{EE6D267C-7FF1-4A17-AC35-3D3F85E82654}" destId="{5347674D-5E21-4C22-BD87-AC0816A70768}" srcOrd="0" destOrd="0" parTransId="{CACD91D6-4D11-48E4-A333-235A73200381}" sibTransId="{8047E869-CAD2-4E07-B117-FF10240000C2}"/>
    <dgm:cxn modelId="{78FE36B3-D610-4BC9-B993-75077B324010}" srcId="{75826275-AE1E-4095-8219-A78473D34A10}" destId="{2F65EC37-154F-4B11-A835-306A3A4BC02B}" srcOrd="1" destOrd="0" parTransId="{9BA77672-5442-4502-9C49-93173008FDF0}" sibTransId="{5108B44E-6D23-4E01-8F1B-18FEC8FBAEAB}"/>
    <dgm:cxn modelId="{7F6FD3B9-2D69-4063-9726-F9397BB16E2E}" srcId="{5347674D-5E21-4C22-BD87-AC0816A70768}" destId="{75826275-AE1E-4095-8219-A78473D34A10}" srcOrd="1" destOrd="0" parTransId="{FD243E2E-A641-4B4F-B468-3387F8E33ECF}" sibTransId="{BF94C549-7D1F-4BD3-ADDA-99E179A3F444}"/>
    <dgm:cxn modelId="{A1C1C1CB-0CFD-407B-9253-6E6EE5412B78}" srcId="{75826275-AE1E-4095-8219-A78473D34A10}" destId="{FA77AEBB-37BE-469A-803B-9392216DFA7F}" srcOrd="0" destOrd="0" parTransId="{41ABF47C-D48D-4575-B9EC-9E1789718104}" sibTransId="{D3B37011-C6EC-4346-9A62-77902BC62858}"/>
    <dgm:cxn modelId="{2647D1E0-FFC6-4E06-9C73-3064D89A0BD1}" type="presOf" srcId="{41ABF47C-D48D-4575-B9EC-9E1789718104}" destId="{492D9F9D-81A0-4BB2-A1F3-B644A7DF6180}" srcOrd="0" destOrd="0" presId="urn:microsoft.com/office/officeart/2005/8/layout/hierarchy1"/>
    <dgm:cxn modelId="{842F11E6-5DD2-499F-9D39-8979E3AD68C3}" type="presOf" srcId="{2F65EC37-154F-4B11-A835-306A3A4BC02B}" destId="{384E8C31-2E62-40B5-A3EE-07924E52396A}" srcOrd="0" destOrd="0" presId="urn:microsoft.com/office/officeart/2005/8/layout/hierarchy1"/>
    <dgm:cxn modelId="{8B22E7F3-D54E-41ED-BABE-7C4B8A2783E7}" srcId="{5347674D-5E21-4C22-BD87-AC0816A70768}" destId="{3A58C856-B9AE-4560-A75E-EF26DFBFF49F}" srcOrd="0" destOrd="0" parTransId="{50762481-470C-4579-8470-47C945869C50}" sibTransId="{E4293E75-FBC3-4241-829F-AF53913B2EEF}"/>
    <dgm:cxn modelId="{0F0974F8-5BD2-48A3-B286-5BFD57EC8A6B}" type="presOf" srcId="{EE6D267C-7FF1-4A17-AC35-3D3F85E82654}" destId="{8A466FF4-1DBD-4032-B745-5BD654A5A1D9}" srcOrd="0" destOrd="0" presId="urn:microsoft.com/office/officeart/2005/8/layout/hierarchy1"/>
    <dgm:cxn modelId="{5199901C-B8E7-41C3-BDEE-94C1B98BCCC5}" type="presParOf" srcId="{8A466FF4-1DBD-4032-B745-5BD654A5A1D9}" destId="{C09B95DD-9E56-4039-B073-66CC47B88067}" srcOrd="0" destOrd="0" presId="urn:microsoft.com/office/officeart/2005/8/layout/hierarchy1"/>
    <dgm:cxn modelId="{247F9A27-A0AA-4FDF-AF17-94B19245EC0F}" type="presParOf" srcId="{C09B95DD-9E56-4039-B073-66CC47B88067}" destId="{F523DB20-BF0D-42B2-B1DA-D1D095233AC7}" srcOrd="0" destOrd="0" presId="urn:microsoft.com/office/officeart/2005/8/layout/hierarchy1"/>
    <dgm:cxn modelId="{88C2CC7B-CB8F-4570-80B0-4463C6B8D0FF}" type="presParOf" srcId="{F523DB20-BF0D-42B2-B1DA-D1D095233AC7}" destId="{00248184-EDD2-4D57-A3A4-3698CF31D75B}" srcOrd="0" destOrd="0" presId="urn:microsoft.com/office/officeart/2005/8/layout/hierarchy1"/>
    <dgm:cxn modelId="{130B3990-FAF1-4038-BD21-1B7CD6247981}" type="presParOf" srcId="{F523DB20-BF0D-42B2-B1DA-D1D095233AC7}" destId="{BA417EF4-53C3-4839-9CBC-8510CD552746}" srcOrd="1" destOrd="0" presId="urn:microsoft.com/office/officeart/2005/8/layout/hierarchy1"/>
    <dgm:cxn modelId="{77DDD1F7-4309-4A28-A4EB-F41BF09A5259}" type="presParOf" srcId="{C09B95DD-9E56-4039-B073-66CC47B88067}" destId="{7F8E02FD-F3B6-4C2C-8617-6748DA55AA45}" srcOrd="1" destOrd="0" presId="urn:microsoft.com/office/officeart/2005/8/layout/hierarchy1"/>
    <dgm:cxn modelId="{8DBB03F6-4FCA-4CF5-A4EE-9B673B3D046C}" type="presParOf" srcId="{7F8E02FD-F3B6-4C2C-8617-6748DA55AA45}" destId="{1D7971EB-2F8C-42EF-857B-F5E44B190ADD}" srcOrd="0" destOrd="0" presId="urn:microsoft.com/office/officeart/2005/8/layout/hierarchy1"/>
    <dgm:cxn modelId="{0F21AD8D-2C5A-4732-99FF-1D68484906F4}" type="presParOf" srcId="{7F8E02FD-F3B6-4C2C-8617-6748DA55AA45}" destId="{7ACE3FE6-6A7A-46F8-869A-095D88E180DE}" srcOrd="1" destOrd="0" presId="urn:microsoft.com/office/officeart/2005/8/layout/hierarchy1"/>
    <dgm:cxn modelId="{38ABD778-BD95-4D3C-8810-9B9DEF8BAF52}" type="presParOf" srcId="{7ACE3FE6-6A7A-46F8-869A-095D88E180DE}" destId="{10267357-05C8-44E6-B3C8-6122AF94518C}" srcOrd="0" destOrd="0" presId="urn:microsoft.com/office/officeart/2005/8/layout/hierarchy1"/>
    <dgm:cxn modelId="{245929C9-87DC-40D8-83F3-BFE026B40A5F}" type="presParOf" srcId="{10267357-05C8-44E6-B3C8-6122AF94518C}" destId="{9480F60C-D886-4BE7-9EE3-B53E7C49530A}" srcOrd="0" destOrd="0" presId="urn:microsoft.com/office/officeart/2005/8/layout/hierarchy1"/>
    <dgm:cxn modelId="{9BBA3C02-8111-443C-AB22-18603F103A1B}" type="presParOf" srcId="{10267357-05C8-44E6-B3C8-6122AF94518C}" destId="{04E00BEA-0DE5-4620-8135-768518C3579A}" srcOrd="1" destOrd="0" presId="urn:microsoft.com/office/officeart/2005/8/layout/hierarchy1"/>
    <dgm:cxn modelId="{AC24B12B-F2DA-40AD-9B71-395C98C78FCF}" type="presParOf" srcId="{7ACE3FE6-6A7A-46F8-869A-095D88E180DE}" destId="{E995C9DC-2145-45F4-B531-20CB1B6F53A5}" srcOrd="1" destOrd="0" presId="urn:microsoft.com/office/officeart/2005/8/layout/hierarchy1"/>
    <dgm:cxn modelId="{2A0C2047-575D-41CF-A48B-61C6E4A598E8}" type="presParOf" srcId="{7F8E02FD-F3B6-4C2C-8617-6748DA55AA45}" destId="{730A4E58-5532-4FB3-BB9E-4E2A0726D944}" srcOrd="2" destOrd="0" presId="urn:microsoft.com/office/officeart/2005/8/layout/hierarchy1"/>
    <dgm:cxn modelId="{A158F66B-8C44-4D9C-A35B-1DCF044C9744}" type="presParOf" srcId="{7F8E02FD-F3B6-4C2C-8617-6748DA55AA45}" destId="{DDC20E7F-F0A5-403D-B080-A95C00D2D7C4}" srcOrd="3" destOrd="0" presId="urn:microsoft.com/office/officeart/2005/8/layout/hierarchy1"/>
    <dgm:cxn modelId="{83284C05-16FB-49B9-A02A-A3145417C77E}" type="presParOf" srcId="{DDC20E7F-F0A5-403D-B080-A95C00D2D7C4}" destId="{2DCDC36D-A73E-4E1A-8641-F0D949301D0F}" srcOrd="0" destOrd="0" presId="urn:microsoft.com/office/officeart/2005/8/layout/hierarchy1"/>
    <dgm:cxn modelId="{39720AE6-8D7F-430D-9676-DD7E240D4DED}" type="presParOf" srcId="{2DCDC36D-A73E-4E1A-8641-F0D949301D0F}" destId="{C66F6DF2-CC02-4FA7-8387-5645979B4F12}" srcOrd="0" destOrd="0" presId="urn:microsoft.com/office/officeart/2005/8/layout/hierarchy1"/>
    <dgm:cxn modelId="{EA1299F8-A2CE-46AB-870A-FEF2E8469EDD}" type="presParOf" srcId="{2DCDC36D-A73E-4E1A-8641-F0D949301D0F}" destId="{1EFC6BF5-B0E9-4E6E-8331-61B01EEAB576}" srcOrd="1" destOrd="0" presId="urn:microsoft.com/office/officeart/2005/8/layout/hierarchy1"/>
    <dgm:cxn modelId="{B841EC02-2F1E-477F-A140-C7A8E89A310B}" type="presParOf" srcId="{DDC20E7F-F0A5-403D-B080-A95C00D2D7C4}" destId="{7FE6F22C-46D6-475A-B266-CCF9FAA6356D}" srcOrd="1" destOrd="0" presId="urn:microsoft.com/office/officeart/2005/8/layout/hierarchy1"/>
    <dgm:cxn modelId="{EDC0014A-194A-411E-9677-6652902F8463}" type="presParOf" srcId="{7FE6F22C-46D6-475A-B266-CCF9FAA6356D}" destId="{492D9F9D-81A0-4BB2-A1F3-B644A7DF6180}" srcOrd="0" destOrd="0" presId="urn:microsoft.com/office/officeart/2005/8/layout/hierarchy1"/>
    <dgm:cxn modelId="{42B1B47E-F328-4075-9B32-BE8B50AFDDC4}" type="presParOf" srcId="{7FE6F22C-46D6-475A-B266-CCF9FAA6356D}" destId="{85EFD955-C213-474F-A6D2-41F615D8B50E}" srcOrd="1" destOrd="0" presId="urn:microsoft.com/office/officeart/2005/8/layout/hierarchy1"/>
    <dgm:cxn modelId="{831DA869-FEB3-49B4-BDA2-7F13D4489818}" type="presParOf" srcId="{85EFD955-C213-474F-A6D2-41F615D8B50E}" destId="{E4179306-1757-4D35-A469-0A9F676337D6}" srcOrd="0" destOrd="0" presId="urn:microsoft.com/office/officeart/2005/8/layout/hierarchy1"/>
    <dgm:cxn modelId="{E941BA86-1BF3-437A-B294-ABB7CA3E0911}" type="presParOf" srcId="{E4179306-1757-4D35-A469-0A9F676337D6}" destId="{B3F1CEE0-D0FC-40F5-AC03-0F253A046DB8}" srcOrd="0" destOrd="0" presId="urn:microsoft.com/office/officeart/2005/8/layout/hierarchy1"/>
    <dgm:cxn modelId="{EA11CC98-27B9-4391-A6DC-6427D05724D0}" type="presParOf" srcId="{E4179306-1757-4D35-A469-0A9F676337D6}" destId="{3F6F96DA-2BE8-4C56-A69D-C2757E61F2F7}" srcOrd="1" destOrd="0" presId="urn:microsoft.com/office/officeart/2005/8/layout/hierarchy1"/>
    <dgm:cxn modelId="{6A16F7AF-F017-410C-B02B-DADA48031500}" type="presParOf" srcId="{85EFD955-C213-474F-A6D2-41F615D8B50E}" destId="{93D938CA-E807-4C0A-8205-05014945B810}" srcOrd="1" destOrd="0" presId="urn:microsoft.com/office/officeart/2005/8/layout/hierarchy1"/>
    <dgm:cxn modelId="{AF61F5C3-6542-406D-8F0A-CA6110EA07DE}" type="presParOf" srcId="{7FE6F22C-46D6-475A-B266-CCF9FAA6356D}" destId="{6CD22159-DB9A-45CA-ABAD-37FB56D6C7C2}" srcOrd="2" destOrd="0" presId="urn:microsoft.com/office/officeart/2005/8/layout/hierarchy1"/>
    <dgm:cxn modelId="{62671F1F-1B9C-466D-A3D6-2834DF5AEC2E}" type="presParOf" srcId="{7FE6F22C-46D6-475A-B266-CCF9FAA6356D}" destId="{09B94910-9BB4-4101-88D6-EB06C11EDC62}" srcOrd="3" destOrd="0" presId="urn:microsoft.com/office/officeart/2005/8/layout/hierarchy1"/>
    <dgm:cxn modelId="{6D2B6477-ABEC-4075-BF88-13658CA48D04}" type="presParOf" srcId="{09B94910-9BB4-4101-88D6-EB06C11EDC62}" destId="{C3F85C60-44CA-4037-9FBF-679C73254B13}" srcOrd="0" destOrd="0" presId="urn:microsoft.com/office/officeart/2005/8/layout/hierarchy1"/>
    <dgm:cxn modelId="{7AF77E1A-8588-414D-BAE9-3B71CF8E4B1B}" type="presParOf" srcId="{C3F85C60-44CA-4037-9FBF-679C73254B13}" destId="{48654B46-EBF3-41C8-B584-6C540308677C}" srcOrd="0" destOrd="0" presId="urn:microsoft.com/office/officeart/2005/8/layout/hierarchy1"/>
    <dgm:cxn modelId="{FA7CAF73-30AB-4DCF-ABD0-445C162C5044}" type="presParOf" srcId="{C3F85C60-44CA-4037-9FBF-679C73254B13}" destId="{384E8C31-2E62-40B5-A3EE-07924E52396A}" srcOrd="1" destOrd="0" presId="urn:microsoft.com/office/officeart/2005/8/layout/hierarchy1"/>
    <dgm:cxn modelId="{B6E6D7D3-5C3B-4410-BD46-CF0D1A291E44}" type="presParOf" srcId="{09B94910-9BB4-4101-88D6-EB06C11EDC62}" destId="{C6912D30-0324-4C4A-9AB2-8F1BAE5CF61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E6D267C-7FF1-4A17-AC35-3D3F85E82654}"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5347674D-5E21-4C22-BD87-AC0816A70768}">
      <dgm:prSet phldrT="[Text]"/>
      <dgm:spPr/>
      <dgm:t>
        <a:bodyPr/>
        <a:lstStyle/>
        <a:p>
          <a:pPr rtl="1"/>
          <a:r>
            <a:rPr lang="he-IL" dirty="0"/>
            <a:t>אחרי שאחד מתגבר</a:t>
          </a:r>
        </a:p>
      </dgm:t>
    </dgm:pt>
    <dgm:pt modelId="{CACD91D6-4D11-48E4-A333-235A73200381}" type="parTrans" cxnId="{4CFB239C-B615-4E9A-A423-F27C330ACD09}">
      <dgm:prSet/>
      <dgm:spPr/>
      <dgm:t>
        <a:bodyPr/>
        <a:lstStyle/>
        <a:p>
          <a:pPr rtl="1"/>
          <a:endParaRPr lang="he-IL"/>
        </a:p>
      </dgm:t>
    </dgm:pt>
    <dgm:pt modelId="{8047E869-CAD2-4E07-B117-FF10240000C2}" type="sibTrans" cxnId="{4CFB239C-B615-4E9A-A423-F27C330ACD09}">
      <dgm:prSet/>
      <dgm:spPr/>
      <dgm:t>
        <a:bodyPr/>
        <a:lstStyle/>
        <a:p>
          <a:pPr rtl="1"/>
          <a:endParaRPr lang="he-IL"/>
        </a:p>
      </dgm:t>
    </dgm:pt>
    <dgm:pt modelId="{3A58C856-B9AE-4560-A75E-EF26DFBFF49F}">
      <dgm:prSet phldrT="[Text]"/>
      <dgm:spPr/>
      <dgm:t>
        <a:bodyPr/>
        <a:lstStyle/>
        <a:p>
          <a:pPr rtl="1"/>
          <a:r>
            <a:rPr lang="he-IL" dirty="0"/>
            <a:t>עדיין השני יכול לתפוס, </a:t>
          </a:r>
          <a:r>
            <a:rPr lang="he-IL" dirty="0" err="1"/>
            <a:t>שב"ד</a:t>
          </a:r>
          <a:r>
            <a:rPr lang="he-IL" dirty="0"/>
            <a:t> הסתלקו</a:t>
          </a:r>
        </a:p>
      </dgm:t>
    </dgm:pt>
    <dgm:pt modelId="{50762481-470C-4579-8470-47C945869C50}" type="parTrans" cxnId="{8B22E7F3-D54E-41ED-BABE-7C4B8A2783E7}">
      <dgm:prSet/>
      <dgm:spPr/>
      <dgm:t>
        <a:bodyPr/>
        <a:lstStyle/>
        <a:p>
          <a:pPr rtl="1"/>
          <a:endParaRPr lang="he-IL"/>
        </a:p>
      </dgm:t>
    </dgm:pt>
    <dgm:pt modelId="{E4293E75-FBC3-4241-829F-AF53913B2EEF}" type="sibTrans" cxnId="{8B22E7F3-D54E-41ED-BABE-7C4B8A2783E7}">
      <dgm:prSet/>
      <dgm:spPr/>
      <dgm:t>
        <a:bodyPr/>
        <a:lstStyle/>
        <a:p>
          <a:pPr rtl="1"/>
          <a:endParaRPr lang="he-IL"/>
        </a:p>
      </dgm:t>
    </dgm:pt>
    <dgm:pt modelId="{75826275-AE1E-4095-8219-A78473D34A10}">
      <dgm:prSet phldrT="[Text]"/>
      <dgm:spPr/>
      <dgm:t>
        <a:bodyPr/>
        <a:lstStyle/>
        <a:p>
          <a:pPr rtl="1"/>
          <a:r>
            <a:rPr lang="he-IL" dirty="0"/>
            <a:t>השני לא יכול להוציא ממנו</a:t>
          </a:r>
        </a:p>
      </dgm:t>
    </dgm:pt>
    <dgm:pt modelId="{FD243E2E-A641-4B4F-B468-3387F8E33ECF}" type="parTrans" cxnId="{7F6FD3B9-2D69-4063-9726-F9397BB16E2E}">
      <dgm:prSet/>
      <dgm:spPr/>
      <dgm:t>
        <a:bodyPr/>
        <a:lstStyle/>
        <a:p>
          <a:pPr rtl="1"/>
          <a:endParaRPr lang="he-IL"/>
        </a:p>
      </dgm:t>
    </dgm:pt>
    <dgm:pt modelId="{BF94C549-7D1F-4BD3-ADDA-99E179A3F444}" type="sibTrans" cxnId="{7F6FD3B9-2D69-4063-9726-F9397BB16E2E}">
      <dgm:prSet/>
      <dgm:spPr/>
      <dgm:t>
        <a:bodyPr/>
        <a:lstStyle/>
        <a:p>
          <a:pPr rtl="1"/>
          <a:endParaRPr lang="he-IL"/>
        </a:p>
      </dgm:t>
    </dgm:pt>
    <dgm:pt modelId="{FA77AEBB-37BE-469A-803B-9392216DFA7F}">
      <dgm:prSet phldrT="[Text]"/>
      <dgm:spPr/>
      <dgm:t>
        <a:bodyPr/>
        <a:lstStyle/>
        <a:p>
          <a:pPr rtl="1"/>
          <a:r>
            <a:rPr lang="he-IL" dirty="0" err="1"/>
            <a:t>רא"ש</a:t>
          </a:r>
          <a:br>
            <a:rPr lang="en-US" dirty="0"/>
          </a:br>
          <a:r>
            <a:rPr lang="en-US" dirty="0"/>
            <a:t>To prevent anarchy</a:t>
          </a:r>
          <a:endParaRPr lang="he-IL" dirty="0"/>
        </a:p>
      </dgm:t>
    </dgm:pt>
    <dgm:pt modelId="{41ABF47C-D48D-4575-B9EC-9E1789718104}" type="parTrans" cxnId="{A1C1C1CB-0CFD-407B-9253-6E6EE5412B78}">
      <dgm:prSet/>
      <dgm:spPr/>
      <dgm:t>
        <a:bodyPr/>
        <a:lstStyle/>
        <a:p>
          <a:pPr rtl="1"/>
          <a:endParaRPr lang="he-IL"/>
        </a:p>
      </dgm:t>
    </dgm:pt>
    <dgm:pt modelId="{D3B37011-C6EC-4346-9A62-77902BC62858}" type="sibTrans" cxnId="{A1C1C1CB-0CFD-407B-9253-6E6EE5412B78}">
      <dgm:prSet/>
      <dgm:spPr/>
      <dgm:t>
        <a:bodyPr/>
        <a:lstStyle/>
        <a:p>
          <a:pPr rtl="1"/>
          <a:endParaRPr lang="he-IL"/>
        </a:p>
      </dgm:t>
    </dgm:pt>
    <dgm:pt modelId="{2F65EC37-154F-4B11-A835-306A3A4BC02B}">
      <dgm:prSet phldrT="[Text]"/>
      <dgm:spPr/>
      <dgm:t>
        <a:bodyPr/>
        <a:lstStyle/>
        <a:p>
          <a:pPr rtl="1"/>
          <a:r>
            <a:rPr lang="he-IL" dirty="0"/>
            <a:t>מאירי</a:t>
          </a:r>
          <a:br>
            <a:rPr lang="en-US" dirty="0"/>
          </a:br>
          <a:r>
            <a:rPr lang="he-IL" dirty="0"/>
            <a:t>המוציא </a:t>
          </a:r>
          <a:r>
            <a:rPr lang="he-IL" dirty="0" err="1"/>
            <a:t>מחבירו</a:t>
          </a:r>
          <a:r>
            <a:rPr lang="he-IL" dirty="0"/>
            <a:t> עליו הראיה</a:t>
          </a:r>
        </a:p>
      </dgm:t>
    </dgm:pt>
    <dgm:pt modelId="{9BA77672-5442-4502-9C49-93173008FDF0}" type="parTrans" cxnId="{78FE36B3-D610-4BC9-B993-75077B324010}">
      <dgm:prSet/>
      <dgm:spPr/>
      <dgm:t>
        <a:bodyPr/>
        <a:lstStyle/>
        <a:p>
          <a:pPr rtl="1"/>
          <a:endParaRPr lang="he-IL"/>
        </a:p>
      </dgm:t>
    </dgm:pt>
    <dgm:pt modelId="{5108B44E-6D23-4E01-8F1B-18FEC8FBAEAB}" type="sibTrans" cxnId="{78FE36B3-D610-4BC9-B993-75077B324010}">
      <dgm:prSet/>
      <dgm:spPr/>
      <dgm:t>
        <a:bodyPr/>
        <a:lstStyle/>
        <a:p>
          <a:pPr rtl="1"/>
          <a:endParaRPr lang="he-IL"/>
        </a:p>
      </dgm:t>
    </dgm:pt>
    <dgm:pt modelId="{EEBEE4D1-214A-4AF3-9588-13BF19AFBF7C}">
      <dgm:prSet phldrT="[Text]"/>
      <dgm:spPr/>
      <dgm:t>
        <a:bodyPr/>
        <a:lstStyle/>
        <a:p>
          <a:pPr rtl="1"/>
          <a:r>
            <a:rPr lang="he-IL" dirty="0"/>
            <a:t>שיטה לא נודע למי, משמעות הטור, </a:t>
          </a:r>
          <a:r>
            <a:rPr lang="he-IL" dirty="0" err="1"/>
            <a:t>ותוס</a:t>
          </a:r>
          <a:r>
            <a:rPr lang="he-IL" dirty="0"/>
            <a:t> רי"ד</a:t>
          </a:r>
        </a:p>
      </dgm:t>
    </dgm:pt>
    <dgm:pt modelId="{7DF183F1-3C55-4024-BF61-1FCE408B31D9}" type="parTrans" cxnId="{61303E28-13D3-4BD3-BAF4-679465B24321}">
      <dgm:prSet/>
      <dgm:spPr/>
      <dgm:t>
        <a:bodyPr/>
        <a:lstStyle/>
        <a:p>
          <a:pPr rtl="1"/>
          <a:endParaRPr lang="he-IL"/>
        </a:p>
      </dgm:t>
    </dgm:pt>
    <dgm:pt modelId="{52CBF5D0-7046-4A31-B740-654F99073568}" type="sibTrans" cxnId="{61303E28-13D3-4BD3-BAF4-679465B24321}">
      <dgm:prSet/>
      <dgm:spPr/>
      <dgm:t>
        <a:bodyPr/>
        <a:lstStyle/>
        <a:p>
          <a:pPr rtl="1"/>
          <a:endParaRPr lang="he-IL"/>
        </a:p>
      </dgm:t>
    </dgm:pt>
    <dgm:pt modelId="{8A466FF4-1DBD-4032-B745-5BD654A5A1D9}" type="pres">
      <dgm:prSet presAssocID="{EE6D267C-7FF1-4A17-AC35-3D3F85E82654}" presName="hierChild1" presStyleCnt="0">
        <dgm:presLayoutVars>
          <dgm:chPref val="1"/>
          <dgm:dir/>
          <dgm:animOne val="branch"/>
          <dgm:animLvl val="lvl"/>
          <dgm:resizeHandles/>
        </dgm:presLayoutVars>
      </dgm:prSet>
      <dgm:spPr/>
    </dgm:pt>
    <dgm:pt modelId="{C09B95DD-9E56-4039-B073-66CC47B88067}" type="pres">
      <dgm:prSet presAssocID="{5347674D-5E21-4C22-BD87-AC0816A70768}" presName="hierRoot1" presStyleCnt="0"/>
      <dgm:spPr/>
    </dgm:pt>
    <dgm:pt modelId="{F523DB20-BF0D-42B2-B1DA-D1D095233AC7}" type="pres">
      <dgm:prSet presAssocID="{5347674D-5E21-4C22-BD87-AC0816A70768}" presName="composite" presStyleCnt="0"/>
      <dgm:spPr/>
    </dgm:pt>
    <dgm:pt modelId="{00248184-EDD2-4D57-A3A4-3698CF31D75B}" type="pres">
      <dgm:prSet presAssocID="{5347674D-5E21-4C22-BD87-AC0816A70768}" presName="background" presStyleLbl="node0" presStyleIdx="0" presStyleCnt="1"/>
      <dgm:spPr/>
    </dgm:pt>
    <dgm:pt modelId="{BA417EF4-53C3-4839-9CBC-8510CD552746}" type="pres">
      <dgm:prSet presAssocID="{5347674D-5E21-4C22-BD87-AC0816A70768}" presName="text" presStyleLbl="fgAcc0" presStyleIdx="0" presStyleCnt="1">
        <dgm:presLayoutVars>
          <dgm:chPref val="3"/>
        </dgm:presLayoutVars>
      </dgm:prSet>
      <dgm:spPr/>
    </dgm:pt>
    <dgm:pt modelId="{7F8E02FD-F3B6-4C2C-8617-6748DA55AA45}" type="pres">
      <dgm:prSet presAssocID="{5347674D-5E21-4C22-BD87-AC0816A70768}" presName="hierChild2" presStyleCnt="0"/>
      <dgm:spPr/>
    </dgm:pt>
    <dgm:pt modelId="{1D7971EB-2F8C-42EF-857B-F5E44B190ADD}" type="pres">
      <dgm:prSet presAssocID="{50762481-470C-4579-8470-47C945869C50}" presName="Name10" presStyleLbl="parChTrans1D2" presStyleIdx="0" presStyleCnt="2"/>
      <dgm:spPr/>
    </dgm:pt>
    <dgm:pt modelId="{7ACE3FE6-6A7A-46F8-869A-095D88E180DE}" type="pres">
      <dgm:prSet presAssocID="{3A58C856-B9AE-4560-A75E-EF26DFBFF49F}" presName="hierRoot2" presStyleCnt="0"/>
      <dgm:spPr/>
    </dgm:pt>
    <dgm:pt modelId="{10267357-05C8-44E6-B3C8-6122AF94518C}" type="pres">
      <dgm:prSet presAssocID="{3A58C856-B9AE-4560-A75E-EF26DFBFF49F}" presName="composite2" presStyleCnt="0"/>
      <dgm:spPr/>
    </dgm:pt>
    <dgm:pt modelId="{9480F60C-D886-4BE7-9EE3-B53E7C49530A}" type="pres">
      <dgm:prSet presAssocID="{3A58C856-B9AE-4560-A75E-EF26DFBFF49F}" presName="background2" presStyleLbl="node2" presStyleIdx="0" presStyleCnt="2"/>
      <dgm:spPr/>
    </dgm:pt>
    <dgm:pt modelId="{04E00BEA-0DE5-4620-8135-768518C3579A}" type="pres">
      <dgm:prSet presAssocID="{3A58C856-B9AE-4560-A75E-EF26DFBFF49F}" presName="text2" presStyleLbl="fgAcc2" presStyleIdx="0" presStyleCnt="2">
        <dgm:presLayoutVars>
          <dgm:chPref val="3"/>
        </dgm:presLayoutVars>
      </dgm:prSet>
      <dgm:spPr/>
    </dgm:pt>
    <dgm:pt modelId="{E995C9DC-2145-45F4-B531-20CB1B6F53A5}" type="pres">
      <dgm:prSet presAssocID="{3A58C856-B9AE-4560-A75E-EF26DFBFF49F}" presName="hierChild3" presStyleCnt="0"/>
      <dgm:spPr/>
    </dgm:pt>
    <dgm:pt modelId="{E493904B-C23E-4F70-8657-5B655FE8F4D8}" type="pres">
      <dgm:prSet presAssocID="{7DF183F1-3C55-4024-BF61-1FCE408B31D9}" presName="Name17" presStyleLbl="parChTrans1D3" presStyleIdx="0" presStyleCnt="3"/>
      <dgm:spPr/>
    </dgm:pt>
    <dgm:pt modelId="{916AA7DB-548F-4747-8F33-C3752E0845DF}" type="pres">
      <dgm:prSet presAssocID="{EEBEE4D1-214A-4AF3-9588-13BF19AFBF7C}" presName="hierRoot3" presStyleCnt="0"/>
      <dgm:spPr/>
    </dgm:pt>
    <dgm:pt modelId="{814B57A0-1DD1-45D4-AD88-6D9298C5201C}" type="pres">
      <dgm:prSet presAssocID="{EEBEE4D1-214A-4AF3-9588-13BF19AFBF7C}" presName="composite3" presStyleCnt="0"/>
      <dgm:spPr/>
    </dgm:pt>
    <dgm:pt modelId="{7D0ECA53-C6D3-4CFA-8034-F24C011C2CD9}" type="pres">
      <dgm:prSet presAssocID="{EEBEE4D1-214A-4AF3-9588-13BF19AFBF7C}" presName="background3" presStyleLbl="node3" presStyleIdx="0" presStyleCnt="3"/>
      <dgm:spPr/>
    </dgm:pt>
    <dgm:pt modelId="{66D0B6EB-9A07-4177-BAF5-3D7DAD628A2A}" type="pres">
      <dgm:prSet presAssocID="{EEBEE4D1-214A-4AF3-9588-13BF19AFBF7C}" presName="text3" presStyleLbl="fgAcc3" presStyleIdx="0" presStyleCnt="3">
        <dgm:presLayoutVars>
          <dgm:chPref val="3"/>
        </dgm:presLayoutVars>
      </dgm:prSet>
      <dgm:spPr/>
    </dgm:pt>
    <dgm:pt modelId="{F6B52BAF-B064-4CAE-B549-17C96E175F34}" type="pres">
      <dgm:prSet presAssocID="{EEBEE4D1-214A-4AF3-9588-13BF19AFBF7C}" presName="hierChild4" presStyleCnt="0"/>
      <dgm:spPr/>
    </dgm:pt>
    <dgm:pt modelId="{DB331B13-4178-4FEB-BAFC-06F43B7A2073}" type="pres">
      <dgm:prSet presAssocID="{FD243E2E-A641-4B4F-B468-3387F8E33ECF}" presName="Name10" presStyleLbl="parChTrans1D2" presStyleIdx="1" presStyleCnt="2"/>
      <dgm:spPr/>
    </dgm:pt>
    <dgm:pt modelId="{6D280900-11B8-4FF9-8BF4-DFF56385ADE7}" type="pres">
      <dgm:prSet presAssocID="{75826275-AE1E-4095-8219-A78473D34A10}" presName="hierRoot2" presStyleCnt="0"/>
      <dgm:spPr/>
    </dgm:pt>
    <dgm:pt modelId="{84448C67-32EE-4772-8422-993A090B53B0}" type="pres">
      <dgm:prSet presAssocID="{75826275-AE1E-4095-8219-A78473D34A10}" presName="composite2" presStyleCnt="0"/>
      <dgm:spPr/>
    </dgm:pt>
    <dgm:pt modelId="{4D76B570-9AB1-4E87-8645-D08CD894BE14}" type="pres">
      <dgm:prSet presAssocID="{75826275-AE1E-4095-8219-A78473D34A10}" presName="background2" presStyleLbl="node2" presStyleIdx="1" presStyleCnt="2"/>
      <dgm:spPr/>
    </dgm:pt>
    <dgm:pt modelId="{2EFB915B-6FD6-4D64-8E06-DD0A9229563B}" type="pres">
      <dgm:prSet presAssocID="{75826275-AE1E-4095-8219-A78473D34A10}" presName="text2" presStyleLbl="fgAcc2" presStyleIdx="1" presStyleCnt="2">
        <dgm:presLayoutVars>
          <dgm:chPref val="3"/>
        </dgm:presLayoutVars>
      </dgm:prSet>
      <dgm:spPr/>
    </dgm:pt>
    <dgm:pt modelId="{1A8C5975-EFC7-4305-8DCB-A0209806A85A}" type="pres">
      <dgm:prSet presAssocID="{75826275-AE1E-4095-8219-A78473D34A10}" presName="hierChild3" presStyleCnt="0"/>
      <dgm:spPr/>
    </dgm:pt>
    <dgm:pt modelId="{C894407C-0AF9-4C42-A983-FB348F4DDC3E}" type="pres">
      <dgm:prSet presAssocID="{41ABF47C-D48D-4575-B9EC-9E1789718104}" presName="Name17" presStyleLbl="parChTrans1D3" presStyleIdx="1" presStyleCnt="3"/>
      <dgm:spPr/>
    </dgm:pt>
    <dgm:pt modelId="{2CF83F60-2EFE-48A6-8E18-DEC0F9D678A5}" type="pres">
      <dgm:prSet presAssocID="{FA77AEBB-37BE-469A-803B-9392216DFA7F}" presName="hierRoot3" presStyleCnt="0"/>
      <dgm:spPr/>
    </dgm:pt>
    <dgm:pt modelId="{D955EBC2-2C68-4821-A50E-BD441CB5A2DF}" type="pres">
      <dgm:prSet presAssocID="{FA77AEBB-37BE-469A-803B-9392216DFA7F}" presName="composite3" presStyleCnt="0"/>
      <dgm:spPr/>
    </dgm:pt>
    <dgm:pt modelId="{33C3FBEB-0FBE-4124-B3D5-F66334E30CFA}" type="pres">
      <dgm:prSet presAssocID="{FA77AEBB-37BE-469A-803B-9392216DFA7F}" presName="background3" presStyleLbl="node3" presStyleIdx="1" presStyleCnt="3"/>
      <dgm:spPr/>
    </dgm:pt>
    <dgm:pt modelId="{6A0127D5-AB55-4D76-9ABC-1F5DFDD25269}" type="pres">
      <dgm:prSet presAssocID="{FA77AEBB-37BE-469A-803B-9392216DFA7F}" presName="text3" presStyleLbl="fgAcc3" presStyleIdx="1" presStyleCnt="3">
        <dgm:presLayoutVars>
          <dgm:chPref val="3"/>
        </dgm:presLayoutVars>
      </dgm:prSet>
      <dgm:spPr/>
    </dgm:pt>
    <dgm:pt modelId="{E85B86F6-B986-4A35-BE63-581881A325CF}" type="pres">
      <dgm:prSet presAssocID="{FA77AEBB-37BE-469A-803B-9392216DFA7F}" presName="hierChild4" presStyleCnt="0"/>
      <dgm:spPr/>
    </dgm:pt>
    <dgm:pt modelId="{8A000467-DCB0-4CDD-8C65-A0B279FC0BC2}" type="pres">
      <dgm:prSet presAssocID="{9BA77672-5442-4502-9C49-93173008FDF0}" presName="Name17" presStyleLbl="parChTrans1D3" presStyleIdx="2" presStyleCnt="3"/>
      <dgm:spPr/>
    </dgm:pt>
    <dgm:pt modelId="{AA0AFD2E-51CC-4A8D-B179-23AC709D0739}" type="pres">
      <dgm:prSet presAssocID="{2F65EC37-154F-4B11-A835-306A3A4BC02B}" presName="hierRoot3" presStyleCnt="0"/>
      <dgm:spPr/>
    </dgm:pt>
    <dgm:pt modelId="{99AFB5B7-BC3A-4D9C-857F-2ACCD062DD9B}" type="pres">
      <dgm:prSet presAssocID="{2F65EC37-154F-4B11-A835-306A3A4BC02B}" presName="composite3" presStyleCnt="0"/>
      <dgm:spPr/>
    </dgm:pt>
    <dgm:pt modelId="{AF142E1F-9EC1-4405-A88C-18CC6F384F35}" type="pres">
      <dgm:prSet presAssocID="{2F65EC37-154F-4B11-A835-306A3A4BC02B}" presName="background3" presStyleLbl="node3" presStyleIdx="2" presStyleCnt="3"/>
      <dgm:spPr/>
    </dgm:pt>
    <dgm:pt modelId="{F2DD145C-C746-4A96-BAB9-D879723430A5}" type="pres">
      <dgm:prSet presAssocID="{2F65EC37-154F-4B11-A835-306A3A4BC02B}" presName="text3" presStyleLbl="fgAcc3" presStyleIdx="2" presStyleCnt="3">
        <dgm:presLayoutVars>
          <dgm:chPref val="3"/>
        </dgm:presLayoutVars>
      </dgm:prSet>
      <dgm:spPr/>
    </dgm:pt>
    <dgm:pt modelId="{19FAF152-2A6E-4A3B-A590-9EB34FB2FBD1}" type="pres">
      <dgm:prSet presAssocID="{2F65EC37-154F-4B11-A835-306A3A4BC02B}" presName="hierChild4" presStyleCnt="0"/>
      <dgm:spPr/>
    </dgm:pt>
  </dgm:ptLst>
  <dgm:cxnLst>
    <dgm:cxn modelId="{3F3F9D0C-EDDA-4849-9E8F-059904431B17}" type="presOf" srcId="{FA77AEBB-37BE-469A-803B-9392216DFA7F}" destId="{6A0127D5-AB55-4D76-9ABC-1F5DFDD25269}" srcOrd="0" destOrd="0" presId="urn:microsoft.com/office/officeart/2005/8/layout/hierarchy1"/>
    <dgm:cxn modelId="{0A5DD814-2D0E-4F48-B9F4-D4B78685A190}" type="presOf" srcId="{2F65EC37-154F-4B11-A835-306A3A4BC02B}" destId="{F2DD145C-C746-4A96-BAB9-D879723430A5}" srcOrd="0" destOrd="0" presId="urn:microsoft.com/office/officeart/2005/8/layout/hierarchy1"/>
    <dgm:cxn modelId="{F308A917-E4D1-4D5C-9CCE-41EEA6231744}" type="presOf" srcId="{75826275-AE1E-4095-8219-A78473D34A10}" destId="{2EFB915B-6FD6-4D64-8E06-DD0A9229563B}" srcOrd="0" destOrd="0" presId="urn:microsoft.com/office/officeart/2005/8/layout/hierarchy1"/>
    <dgm:cxn modelId="{61303E28-13D3-4BD3-BAF4-679465B24321}" srcId="{3A58C856-B9AE-4560-A75E-EF26DFBFF49F}" destId="{EEBEE4D1-214A-4AF3-9588-13BF19AFBF7C}" srcOrd="0" destOrd="0" parTransId="{7DF183F1-3C55-4024-BF61-1FCE408B31D9}" sibTransId="{52CBF5D0-7046-4A31-B740-654F99073568}"/>
    <dgm:cxn modelId="{E0251A4E-FB05-478E-AF79-DFDADE7F0F30}" type="presOf" srcId="{FD243E2E-A641-4B4F-B468-3387F8E33ECF}" destId="{DB331B13-4178-4FEB-BAFC-06F43B7A2073}" srcOrd="0" destOrd="0" presId="urn:microsoft.com/office/officeart/2005/8/layout/hierarchy1"/>
    <dgm:cxn modelId="{3B3A304E-F876-4E25-9817-15759C7AFAF1}" type="presOf" srcId="{50762481-470C-4579-8470-47C945869C50}" destId="{1D7971EB-2F8C-42EF-857B-F5E44B190ADD}" srcOrd="0" destOrd="0" presId="urn:microsoft.com/office/officeart/2005/8/layout/hierarchy1"/>
    <dgm:cxn modelId="{EE77BC74-3BDE-4293-983D-BC429BD151E3}" type="presOf" srcId="{41ABF47C-D48D-4575-B9EC-9E1789718104}" destId="{C894407C-0AF9-4C42-A983-FB348F4DDC3E}" srcOrd="0" destOrd="0" presId="urn:microsoft.com/office/officeart/2005/8/layout/hierarchy1"/>
    <dgm:cxn modelId="{3848F17F-0BE0-4647-838C-402038B53F98}" type="presOf" srcId="{7DF183F1-3C55-4024-BF61-1FCE408B31D9}" destId="{E493904B-C23E-4F70-8657-5B655FE8F4D8}" srcOrd="0" destOrd="0" presId="urn:microsoft.com/office/officeart/2005/8/layout/hierarchy1"/>
    <dgm:cxn modelId="{9C11F686-26EC-4920-998E-111A76A4E451}" type="presOf" srcId="{5347674D-5E21-4C22-BD87-AC0816A70768}" destId="{BA417EF4-53C3-4839-9CBC-8510CD552746}" srcOrd="0" destOrd="0" presId="urn:microsoft.com/office/officeart/2005/8/layout/hierarchy1"/>
    <dgm:cxn modelId="{BA53EC93-1360-4F2F-951E-F98A4DA215F1}" type="presOf" srcId="{3A58C856-B9AE-4560-A75E-EF26DFBFF49F}" destId="{04E00BEA-0DE5-4620-8135-768518C3579A}" srcOrd="0" destOrd="0" presId="urn:microsoft.com/office/officeart/2005/8/layout/hierarchy1"/>
    <dgm:cxn modelId="{4CFB239C-B615-4E9A-A423-F27C330ACD09}" srcId="{EE6D267C-7FF1-4A17-AC35-3D3F85E82654}" destId="{5347674D-5E21-4C22-BD87-AC0816A70768}" srcOrd="0" destOrd="0" parTransId="{CACD91D6-4D11-48E4-A333-235A73200381}" sibTransId="{8047E869-CAD2-4E07-B117-FF10240000C2}"/>
    <dgm:cxn modelId="{78FE36B3-D610-4BC9-B993-75077B324010}" srcId="{75826275-AE1E-4095-8219-A78473D34A10}" destId="{2F65EC37-154F-4B11-A835-306A3A4BC02B}" srcOrd="1" destOrd="0" parTransId="{9BA77672-5442-4502-9C49-93173008FDF0}" sibTransId="{5108B44E-6D23-4E01-8F1B-18FEC8FBAEAB}"/>
    <dgm:cxn modelId="{7F6FD3B9-2D69-4063-9726-F9397BB16E2E}" srcId="{5347674D-5E21-4C22-BD87-AC0816A70768}" destId="{75826275-AE1E-4095-8219-A78473D34A10}" srcOrd="1" destOrd="0" parTransId="{FD243E2E-A641-4B4F-B468-3387F8E33ECF}" sibTransId="{BF94C549-7D1F-4BD3-ADDA-99E179A3F444}"/>
    <dgm:cxn modelId="{9D9481BB-A758-4E51-9333-857B2984DCFF}" type="presOf" srcId="{9BA77672-5442-4502-9C49-93173008FDF0}" destId="{8A000467-DCB0-4CDD-8C65-A0B279FC0BC2}" srcOrd="0" destOrd="0" presId="urn:microsoft.com/office/officeart/2005/8/layout/hierarchy1"/>
    <dgm:cxn modelId="{A1C1C1CB-0CFD-407B-9253-6E6EE5412B78}" srcId="{75826275-AE1E-4095-8219-A78473D34A10}" destId="{FA77AEBB-37BE-469A-803B-9392216DFA7F}" srcOrd="0" destOrd="0" parTransId="{41ABF47C-D48D-4575-B9EC-9E1789718104}" sibTransId="{D3B37011-C6EC-4346-9A62-77902BC62858}"/>
    <dgm:cxn modelId="{357DAEF2-AE52-4E8F-9AD4-918F56AF05A0}" type="presOf" srcId="{EEBEE4D1-214A-4AF3-9588-13BF19AFBF7C}" destId="{66D0B6EB-9A07-4177-BAF5-3D7DAD628A2A}" srcOrd="0" destOrd="0" presId="urn:microsoft.com/office/officeart/2005/8/layout/hierarchy1"/>
    <dgm:cxn modelId="{8B22E7F3-D54E-41ED-BABE-7C4B8A2783E7}" srcId="{5347674D-5E21-4C22-BD87-AC0816A70768}" destId="{3A58C856-B9AE-4560-A75E-EF26DFBFF49F}" srcOrd="0" destOrd="0" parTransId="{50762481-470C-4579-8470-47C945869C50}" sibTransId="{E4293E75-FBC3-4241-829F-AF53913B2EEF}"/>
    <dgm:cxn modelId="{0F0974F8-5BD2-48A3-B286-5BFD57EC8A6B}" type="presOf" srcId="{EE6D267C-7FF1-4A17-AC35-3D3F85E82654}" destId="{8A466FF4-1DBD-4032-B745-5BD654A5A1D9}" srcOrd="0" destOrd="0" presId="urn:microsoft.com/office/officeart/2005/8/layout/hierarchy1"/>
    <dgm:cxn modelId="{5199901C-B8E7-41C3-BDEE-94C1B98BCCC5}" type="presParOf" srcId="{8A466FF4-1DBD-4032-B745-5BD654A5A1D9}" destId="{C09B95DD-9E56-4039-B073-66CC47B88067}" srcOrd="0" destOrd="0" presId="urn:microsoft.com/office/officeart/2005/8/layout/hierarchy1"/>
    <dgm:cxn modelId="{247F9A27-A0AA-4FDF-AF17-94B19245EC0F}" type="presParOf" srcId="{C09B95DD-9E56-4039-B073-66CC47B88067}" destId="{F523DB20-BF0D-42B2-B1DA-D1D095233AC7}" srcOrd="0" destOrd="0" presId="urn:microsoft.com/office/officeart/2005/8/layout/hierarchy1"/>
    <dgm:cxn modelId="{88C2CC7B-CB8F-4570-80B0-4463C6B8D0FF}" type="presParOf" srcId="{F523DB20-BF0D-42B2-B1DA-D1D095233AC7}" destId="{00248184-EDD2-4D57-A3A4-3698CF31D75B}" srcOrd="0" destOrd="0" presId="urn:microsoft.com/office/officeart/2005/8/layout/hierarchy1"/>
    <dgm:cxn modelId="{130B3990-FAF1-4038-BD21-1B7CD6247981}" type="presParOf" srcId="{F523DB20-BF0D-42B2-B1DA-D1D095233AC7}" destId="{BA417EF4-53C3-4839-9CBC-8510CD552746}" srcOrd="1" destOrd="0" presId="urn:microsoft.com/office/officeart/2005/8/layout/hierarchy1"/>
    <dgm:cxn modelId="{77DDD1F7-4309-4A28-A4EB-F41BF09A5259}" type="presParOf" srcId="{C09B95DD-9E56-4039-B073-66CC47B88067}" destId="{7F8E02FD-F3B6-4C2C-8617-6748DA55AA45}" srcOrd="1" destOrd="0" presId="urn:microsoft.com/office/officeart/2005/8/layout/hierarchy1"/>
    <dgm:cxn modelId="{8DBB03F6-4FCA-4CF5-A4EE-9B673B3D046C}" type="presParOf" srcId="{7F8E02FD-F3B6-4C2C-8617-6748DA55AA45}" destId="{1D7971EB-2F8C-42EF-857B-F5E44B190ADD}" srcOrd="0" destOrd="0" presId="urn:microsoft.com/office/officeart/2005/8/layout/hierarchy1"/>
    <dgm:cxn modelId="{0F21AD8D-2C5A-4732-99FF-1D68484906F4}" type="presParOf" srcId="{7F8E02FD-F3B6-4C2C-8617-6748DA55AA45}" destId="{7ACE3FE6-6A7A-46F8-869A-095D88E180DE}" srcOrd="1" destOrd="0" presId="urn:microsoft.com/office/officeart/2005/8/layout/hierarchy1"/>
    <dgm:cxn modelId="{38ABD778-BD95-4D3C-8810-9B9DEF8BAF52}" type="presParOf" srcId="{7ACE3FE6-6A7A-46F8-869A-095D88E180DE}" destId="{10267357-05C8-44E6-B3C8-6122AF94518C}" srcOrd="0" destOrd="0" presId="urn:microsoft.com/office/officeart/2005/8/layout/hierarchy1"/>
    <dgm:cxn modelId="{245929C9-87DC-40D8-83F3-BFE026B40A5F}" type="presParOf" srcId="{10267357-05C8-44E6-B3C8-6122AF94518C}" destId="{9480F60C-D886-4BE7-9EE3-B53E7C49530A}" srcOrd="0" destOrd="0" presId="urn:microsoft.com/office/officeart/2005/8/layout/hierarchy1"/>
    <dgm:cxn modelId="{9BBA3C02-8111-443C-AB22-18603F103A1B}" type="presParOf" srcId="{10267357-05C8-44E6-B3C8-6122AF94518C}" destId="{04E00BEA-0DE5-4620-8135-768518C3579A}" srcOrd="1" destOrd="0" presId="urn:microsoft.com/office/officeart/2005/8/layout/hierarchy1"/>
    <dgm:cxn modelId="{AC24B12B-F2DA-40AD-9B71-395C98C78FCF}" type="presParOf" srcId="{7ACE3FE6-6A7A-46F8-869A-095D88E180DE}" destId="{E995C9DC-2145-45F4-B531-20CB1B6F53A5}" srcOrd="1" destOrd="0" presId="urn:microsoft.com/office/officeart/2005/8/layout/hierarchy1"/>
    <dgm:cxn modelId="{BE8272E5-6DD6-45C0-BCC8-48912B43A39D}" type="presParOf" srcId="{E995C9DC-2145-45F4-B531-20CB1B6F53A5}" destId="{E493904B-C23E-4F70-8657-5B655FE8F4D8}" srcOrd="0" destOrd="0" presId="urn:microsoft.com/office/officeart/2005/8/layout/hierarchy1"/>
    <dgm:cxn modelId="{57B4DF87-F37C-4131-9C48-F512A6EB0925}" type="presParOf" srcId="{E995C9DC-2145-45F4-B531-20CB1B6F53A5}" destId="{916AA7DB-548F-4747-8F33-C3752E0845DF}" srcOrd="1" destOrd="0" presId="urn:microsoft.com/office/officeart/2005/8/layout/hierarchy1"/>
    <dgm:cxn modelId="{6D45986A-1F89-40FF-8C25-C8ED0D086968}" type="presParOf" srcId="{916AA7DB-548F-4747-8F33-C3752E0845DF}" destId="{814B57A0-1DD1-45D4-AD88-6D9298C5201C}" srcOrd="0" destOrd="0" presId="urn:microsoft.com/office/officeart/2005/8/layout/hierarchy1"/>
    <dgm:cxn modelId="{F5C9564B-1002-4C0D-BF13-45936596FA34}" type="presParOf" srcId="{814B57A0-1DD1-45D4-AD88-6D9298C5201C}" destId="{7D0ECA53-C6D3-4CFA-8034-F24C011C2CD9}" srcOrd="0" destOrd="0" presId="urn:microsoft.com/office/officeart/2005/8/layout/hierarchy1"/>
    <dgm:cxn modelId="{B0072BEB-5D50-492E-B5EC-7380C9FFA6B1}" type="presParOf" srcId="{814B57A0-1DD1-45D4-AD88-6D9298C5201C}" destId="{66D0B6EB-9A07-4177-BAF5-3D7DAD628A2A}" srcOrd="1" destOrd="0" presId="urn:microsoft.com/office/officeart/2005/8/layout/hierarchy1"/>
    <dgm:cxn modelId="{3A1CA923-9ED3-47D5-9F1A-FAADF6E69AB5}" type="presParOf" srcId="{916AA7DB-548F-4747-8F33-C3752E0845DF}" destId="{F6B52BAF-B064-4CAE-B549-17C96E175F34}" srcOrd="1" destOrd="0" presId="urn:microsoft.com/office/officeart/2005/8/layout/hierarchy1"/>
    <dgm:cxn modelId="{C42D1850-56FD-48A4-AC3C-6B92F3279C5F}" type="presParOf" srcId="{7F8E02FD-F3B6-4C2C-8617-6748DA55AA45}" destId="{DB331B13-4178-4FEB-BAFC-06F43B7A2073}" srcOrd="2" destOrd="0" presId="urn:microsoft.com/office/officeart/2005/8/layout/hierarchy1"/>
    <dgm:cxn modelId="{EF46CE44-E264-43A0-BBE1-D7D9019FED1D}" type="presParOf" srcId="{7F8E02FD-F3B6-4C2C-8617-6748DA55AA45}" destId="{6D280900-11B8-4FF9-8BF4-DFF56385ADE7}" srcOrd="3" destOrd="0" presId="urn:microsoft.com/office/officeart/2005/8/layout/hierarchy1"/>
    <dgm:cxn modelId="{5D03E9C6-C179-4404-99ED-1BF925B77BDB}" type="presParOf" srcId="{6D280900-11B8-4FF9-8BF4-DFF56385ADE7}" destId="{84448C67-32EE-4772-8422-993A090B53B0}" srcOrd="0" destOrd="0" presId="urn:microsoft.com/office/officeart/2005/8/layout/hierarchy1"/>
    <dgm:cxn modelId="{F1D9E4E8-B76C-47E8-A109-4DB24C73FB70}" type="presParOf" srcId="{84448C67-32EE-4772-8422-993A090B53B0}" destId="{4D76B570-9AB1-4E87-8645-D08CD894BE14}" srcOrd="0" destOrd="0" presId="urn:microsoft.com/office/officeart/2005/8/layout/hierarchy1"/>
    <dgm:cxn modelId="{50CD699B-18BB-4DAB-BFB3-85676C041980}" type="presParOf" srcId="{84448C67-32EE-4772-8422-993A090B53B0}" destId="{2EFB915B-6FD6-4D64-8E06-DD0A9229563B}" srcOrd="1" destOrd="0" presId="urn:microsoft.com/office/officeart/2005/8/layout/hierarchy1"/>
    <dgm:cxn modelId="{5B910402-F536-49F5-BD15-AF905F1F8223}" type="presParOf" srcId="{6D280900-11B8-4FF9-8BF4-DFF56385ADE7}" destId="{1A8C5975-EFC7-4305-8DCB-A0209806A85A}" srcOrd="1" destOrd="0" presId="urn:microsoft.com/office/officeart/2005/8/layout/hierarchy1"/>
    <dgm:cxn modelId="{ED2C95D7-A75A-40E2-8561-255307DEC263}" type="presParOf" srcId="{1A8C5975-EFC7-4305-8DCB-A0209806A85A}" destId="{C894407C-0AF9-4C42-A983-FB348F4DDC3E}" srcOrd="0" destOrd="0" presId="urn:microsoft.com/office/officeart/2005/8/layout/hierarchy1"/>
    <dgm:cxn modelId="{60F1972C-4FF0-4ADD-A1A2-C7503DB3A467}" type="presParOf" srcId="{1A8C5975-EFC7-4305-8DCB-A0209806A85A}" destId="{2CF83F60-2EFE-48A6-8E18-DEC0F9D678A5}" srcOrd="1" destOrd="0" presId="urn:microsoft.com/office/officeart/2005/8/layout/hierarchy1"/>
    <dgm:cxn modelId="{45DCFED4-8396-4E61-AEAB-7836CCA8AA78}" type="presParOf" srcId="{2CF83F60-2EFE-48A6-8E18-DEC0F9D678A5}" destId="{D955EBC2-2C68-4821-A50E-BD441CB5A2DF}" srcOrd="0" destOrd="0" presId="urn:microsoft.com/office/officeart/2005/8/layout/hierarchy1"/>
    <dgm:cxn modelId="{39038C5B-A10F-4108-8174-E3B11F6CC0AB}" type="presParOf" srcId="{D955EBC2-2C68-4821-A50E-BD441CB5A2DF}" destId="{33C3FBEB-0FBE-4124-B3D5-F66334E30CFA}" srcOrd="0" destOrd="0" presId="urn:microsoft.com/office/officeart/2005/8/layout/hierarchy1"/>
    <dgm:cxn modelId="{E5426008-FAAD-4F45-BB21-3DE8C09C37A5}" type="presParOf" srcId="{D955EBC2-2C68-4821-A50E-BD441CB5A2DF}" destId="{6A0127D5-AB55-4D76-9ABC-1F5DFDD25269}" srcOrd="1" destOrd="0" presId="urn:microsoft.com/office/officeart/2005/8/layout/hierarchy1"/>
    <dgm:cxn modelId="{3DADAB53-480F-4C29-B2C3-BFEB0BA41F3A}" type="presParOf" srcId="{2CF83F60-2EFE-48A6-8E18-DEC0F9D678A5}" destId="{E85B86F6-B986-4A35-BE63-581881A325CF}" srcOrd="1" destOrd="0" presId="urn:microsoft.com/office/officeart/2005/8/layout/hierarchy1"/>
    <dgm:cxn modelId="{2411B9DE-A6C1-4A58-888B-4E7813BF3109}" type="presParOf" srcId="{1A8C5975-EFC7-4305-8DCB-A0209806A85A}" destId="{8A000467-DCB0-4CDD-8C65-A0B279FC0BC2}" srcOrd="2" destOrd="0" presId="urn:microsoft.com/office/officeart/2005/8/layout/hierarchy1"/>
    <dgm:cxn modelId="{6915DF17-1F51-4AF0-A8E0-769E02AF4194}" type="presParOf" srcId="{1A8C5975-EFC7-4305-8DCB-A0209806A85A}" destId="{AA0AFD2E-51CC-4A8D-B179-23AC709D0739}" srcOrd="3" destOrd="0" presId="urn:microsoft.com/office/officeart/2005/8/layout/hierarchy1"/>
    <dgm:cxn modelId="{4EE5CF7C-5C4E-4808-9205-6D515107A7FE}" type="presParOf" srcId="{AA0AFD2E-51CC-4A8D-B179-23AC709D0739}" destId="{99AFB5B7-BC3A-4D9C-857F-2ACCD062DD9B}" srcOrd="0" destOrd="0" presId="urn:microsoft.com/office/officeart/2005/8/layout/hierarchy1"/>
    <dgm:cxn modelId="{E4914F38-4F61-444B-9E4F-705C259634A3}" type="presParOf" srcId="{99AFB5B7-BC3A-4D9C-857F-2ACCD062DD9B}" destId="{AF142E1F-9EC1-4405-A88C-18CC6F384F35}" srcOrd="0" destOrd="0" presId="urn:microsoft.com/office/officeart/2005/8/layout/hierarchy1"/>
    <dgm:cxn modelId="{E95EDA60-CE43-401C-A04C-6C5193CF24FA}" type="presParOf" srcId="{99AFB5B7-BC3A-4D9C-857F-2ACCD062DD9B}" destId="{F2DD145C-C746-4A96-BAB9-D879723430A5}" srcOrd="1" destOrd="0" presId="urn:microsoft.com/office/officeart/2005/8/layout/hierarchy1"/>
    <dgm:cxn modelId="{B0E7C338-1472-43D3-9265-7CC47BFFECD9}" type="presParOf" srcId="{AA0AFD2E-51CC-4A8D-B179-23AC709D0739}" destId="{19FAF152-2A6E-4A3B-A590-9EB34FB2FBD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6EFA7A-DC46-4D35-BDAD-39D638EFBC7C}">
      <dsp:nvSpPr>
        <dsp:cNvPr id="0" name=""/>
        <dsp:cNvSpPr/>
      </dsp:nvSpPr>
      <dsp:spPr>
        <a:xfrm>
          <a:off x="5164607"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E9FCFD2-9FCB-458F-A2FE-AC799EDE20C8}">
      <dsp:nvSpPr>
        <dsp:cNvPr id="0" name=""/>
        <dsp:cNvSpPr/>
      </dsp:nvSpPr>
      <dsp:spPr>
        <a:xfrm>
          <a:off x="4139490"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EDF1105-8F01-48FF-A880-601F437B3616}">
      <dsp:nvSpPr>
        <dsp:cNvPr id="0" name=""/>
        <dsp:cNvSpPr/>
      </dsp:nvSpPr>
      <dsp:spPr>
        <a:xfrm>
          <a:off x="5118887" y="1066678"/>
          <a:ext cx="91440" cy="487862"/>
        </a:xfrm>
        <a:custGeom>
          <a:avLst/>
          <a:gdLst/>
          <a:ahLst/>
          <a:cxnLst/>
          <a:rect l="0" t="0" r="0" b="0"/>
          <a:pathLst>
            <a:path>
              <a:moveTo>
                <a:pt x="45720" y="0"/>
              </a:moveTo>
              <a:lnTo>
                <a:pt x="4572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5A3B76D-6A8F-424D-9682-87278188B751}">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C27BDE-5960-4947-B2C4-878911FCC5E6}">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אוחזים</a:t>
          </a:r>
        </a:p>
      </dsp:txBody>
      <dsp:txXfrm>
        <a:off x="4543458" y="209752"/>
        <a:ext cx="1615068" cy="1002793"/>
      </dsp:txXfrm>
    </dsp:sp>
    <dsp:sp modelId="{357E3397-EB4F-4283-852F-8B0A10A7EF6C}">
      <dsp:nvSpPr>
        <dsp:cNvPr id="0" name=""/>
        <dsp:cNvSpPr/>
      </dsp:nvSpPr>
      <dsp:spPr>
        <a:xfrm>
          <a:off x="4325875"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06602D-D52B-468C-9B73-A45A95C0113A}">
      <dsp:nvSpPr>
        <dsp:cNvPr id="0" name=""/>
        <dsp:cNvSpPr/>
      </dsp:nvSpPr>
      <dsp:spPr>
        <a:xfrm>
          <a:off x="4512260"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יוצרת חזקה שמה שתחת ידו שלו</a:t>
          </a:r>
        </a:p>
      </dsp:txBody>
      <dsp:txXfrm>
        <a:off x="4543458" y="1762804"/>
        <a:ext cx="1615068" cy="1002793"/>
      </dsp:txXfrm>
    </dsp:sp>
    <dsp:sp modelId="{D082B049-D612-4EAD-AD44-4FB8CFB649D0}">
      <dsp:nvSpPr>
        <dsp:cNvPr id="0" name=""/>
        <dsp:cNvSpPr/>
      </dsp:nvSpPr>
      <dsp:spPr>
        <a:xfrm>
          <a:off x="3300758"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C89ED4-9F63-422C-A63A-D1B129DF2289}">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תוס- אנן סהדי שחצי שלו</a:t>
          </a:r>
        </a:p>
      </dsp:txBody>
      <dsp:txXfrm>
        <a:off x="3518341" y="3315857"/>
        <a:ext cx="1615068" cy="1002793"/>
      </dsp:txXfrm>
    </dsp:sp>
    <dsp:sp modelId="{C78D0186-C66F-460A-B1E6-2CB2BBCB14E8}">
      <dsp:nvSpPr>
        <dsp:cNvPr id="0" name=""/>
        <dsp:cNvSpPr/>
      </dsp:nvSpPr>
      <dsp:spPr>
        <a:xfrm>
          <a:off x="5350992"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900E509-E3DD-48FF-8097-907019E4DCF5}">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err="1"/>
            <a:t>רא"ש</a:t>
          </a:r>
          <a:r>
            <a:rPr lang="he-IL" sz="2100" kern="1200" dirty="0"/>
            <a:t>- חייבים </a:t>
          </a:r>
          <a:r>
            <a:rPr lang="he-IL" sz="2100" kern="1200" dirty="0" err="1"/>
            <a:t>להתיחס</a:t>
          </a:r>
          <a:r>
            <a:rPr lang="he-IL" sz="2100" kern="1200" dirty="0"/>
            <a:t> שזה שלו</a:t>
          </a:r>
        </a:p>
      </dsp:txBody>
      <dsp:txXfrm>
        <a:off x="5568575" y="3315857"/>
        <a:ext cx="1615068" cy="10027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0ED935-D966-4EC5-B0DA-CE7A95058E78}">
      <dsp:nvSpPr>
        <dsp:cNvPr id="0" name=""/>
        <dsp:cNvSpPr/>
      </dsp:nvSpPr>
      <dsp:spPr>
        <a:xfrm>
          <a:off x="7169121"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8EAEB84-17BB-476B-A28B-60DE2666D84D}">
      <dsp:nvSpPr>
        <dsp:cNvPr id="0" name=""/>
        <dsp:cNvSpPr/>
      </dsp:nvSpPr>
      <dsp:spPr>
        <a:xfrm>
          <a:off x="5677166" y="1066678"/>
          <a:ext cx="1537675" cy="487862"/>
        </a:xfrm>
        <a:custGeom>
          <a:avLst/>
          <a:gdLst/>
          <a:ahLst/>
          <a:cxnLst/>
          <a:rect l="0" t="0" r="0" b="0"/>
          <a:pathLst>
            <a:path>
              <a:moveTo>
                <a:pt x="0" y="0"/>
              </a:moveTo>
              <a:lnTo>
                <a:pt x="0" y="332464"/>
              </a:lnTo>
              <a:lnTo>
                <a:pt x="1537675" y="332464"/>
              </a:lnTo>
              <a:lnTo>
                <a:pt x="1537675"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66EFA7A-DC46-4D35-BDAD-39D638EFBC7C}">
      <dsp:nvSpPr>
        <dsp:cNvPr id="0" name=""/>
        <dsp:cNvSpPr/>
      </dsp:nvSpPr>
      <dsp:spPr>
        <a:xfrm>
          <a:off x="4139490"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E9FCFD2-9FCB-458F-A2FE-AC799EDE20C8}">
      <dsp:nvSpPr>
        <dsp:cNvPr id="0" name=""/>
        <dsp:cNvSpPr/>
      </dsp:nvSpPr>
      <dsp:spPr>
        <a:xfrm>
          <a:off x="3114373"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EDF1105-8F01-48FF-A880-601F437B3616}">
      <dsp:nvSpPr>
        <dsp:cNvPr id="0" name=""/>
        <dsp:cNvSpPr/>
      </dsp:nvSpPr>
      <dsp:spPr>
        <a:xfrm>
          <a:off x="4139490" y="1066678"/>
          <a:ext cx="1537675" cy="487862"/>
        </a:xfrm>
        <a:custGeom>
          <a:avLst/>
          <a:gdLst/>
          <a:ahLst/>
          <a:cxnLst/>
          <a:rect l="0" t="0" r="0" b="0"/>
          <a:pathLst>
            <a:path>
              <a:moveTo>
                <a:pt x="1537675" y="0"/>
              </a:moveTo>
              <a:lnTo>
                <a:pt x="1537675"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5A3B76D-6A8F-424D-9682-87278188B751}">
      <dsp:nvSpPr>
        <dsp:cNvPr id="0" name=""/>
        <dsp:cNvSpPr/>
      </dsp:nvSpPr>
      <dsp:spPr>
        <a:xfrm>
          <a:off x="4838433"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C27BDE-5960-4947-B2C4-878911FCC5E6}">
      <dsp:nvSpPr>
        <dsp:cNvPr id="0" name=""/>
        <dsp:cNvSpPr/>
      </dsp:nvSpPr>
      <dsp:spPr>
        <a:xfrm>
          <a:off x="5024818"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אוחזים</a:t>
          </a:r>
        </a:p>
      </dsp:txBody>
      <dsp:txXfrm>
        <a:off x="5056016" y="209752"/>
        <a:ext cx="1615068" cy="1002793"/>
      </dsp:txXfrm>
    </dsp:sp>
    <dsp:sp modelId="{357E3397-EB4F-4283-852F-8B0A10A7EF6C}">
      <dsp:nvSpPr>
        <dsp:cNvPr id="0" name=""/>
        <dsp:cNvSpPr/>
      </dsp:nvSpPr>
      <dsp:spPr>
        <a:xfrm>
          <a:off x="3300758"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06602D-D52B-468C-9B73-A45A95C0113A}">
      <dsp:nvSpPr>
        <dsp:cNvPr id="0" name=""/>
        <dsp:cNvSpPr/>
      </dsp:nvSpPr>
      <dsp:spPr>
        <a:xfrm>
          <a:off x="3487143"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יוצרת חזקה שמה שתחת ידו שלו</a:t>
          </a:r>
        </a:p>
      </dsp:txBody>
      <dsp:txXfrm>
        <a:off x="3518341" y="1762804"/>
        <a:ext cx="1615068" cy="1002793"/>
      </dsp:txXfrm>
    </dsp:sp>
    <dsp:sp modelId="{D082B049-D612-4EAD-AD44-4FB8CFB649D0}">
      <dsp:nvSpPr>
        <dsp:cNvPr id="0" name=""/>
        <dsp:cNvSpPr/>
      </dsp:nvSpPr>
      <dsp:spPr>
        <a:xfrm>
          <a:off x="2275641"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C89ED4-9F63-422C-A63A-D1B129DF2289}">
      <dsp:nvSpPr>
        <dsp:cNvPr id="0" name=""/>
        <dsp:cNvSpPr/>
      </dsp:nvSpPr>
      <dsp:spPr>
        <a:xfrm>
          <a:off x="2462026"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תוס- אנן סהדי שחצי שלו</a:t>
          </a:r>
        </a:p>
      </dsp:txBody>
      <dsp:txXfrm>
        <a:off x="2493224" y="3315857"/>
        <a:ext cx="1615068" cy="1002793"/>
      </dsp:txXfrm>
    </dsp:sp>
    <dsp:sp modelId="{C78D0186-C66F-460A-B1E6-2CB2BBCB14E8}">
      <dsp:nvSpPr>
        <dsp:cNvPr id="0" name=""/>
        <dsp:cNvSpPr/>
      </dsp:nvSpPr>
      <dsp:spPr>
        <a:xfrm>
          <a:off x="4325875"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900E509-E3DD-48FF-8097-907019E4DCF5}">
      <dsp:nvSpPr>
        <dsp:cNvPr id="0" name=""/>
        <dsp:cNvSpPr/>
      </dsp:nvSpPr>
      <dsp:spPr>
        <a:xfrm>
          <a:off x="4512260"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err="1"/>
            <a:t>רא"ש</a:t>
          </a:r>
          <a:r>
            <a:rPr lang="he-IL" sz="2000" kern="1200" dirty="0"/>
            <a:t>- חייבים </a:t>
          </a:r>
          <a:r>
            <a:rPr lang="he-IL" sz="2000" kern="1200" dirty="0" err="1"/>
            <a:t>להתיחס</a:t>
          </a:r>
          <a:r>
            <a:rPr lang="he-IL" sz="2000" kern="1200" dirty="0"/>
            <a:t> שזה שלו</a:t>
          </a:r>
        </a:p>
      </dsp:txBody>
      <dsp:txXfrm>
        <a:off x="4543458" y="3315857"/>
        <a:ext cx="1615068" cy="1002793"/>
      </dsp:txXfrm>
    </dsp:sp>
    <dsp:sp modelId="{14622555-CF1A-4B66-B45E-EF2DE2BCB98D}">
      <dsp:nvSpPr>
        <dsp:cNvPr id="0" name=""/>
        <dsp:cNvSpPr/>
      </dsp:nvSpPr>
      <dsp:spPr>
        <a:xfrm>
          <a:off x="6376109"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2B816AD-BE38-4B8F-BDFD-E8D7D1D5C0A4}">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המוציא </a:t>
          </a:r>
          <a:r>
            <a:rPr lang="he-IL" sz="2000" kern="1200" dirty="0" err="1"/>
            <a:t>מחבירו</a:t>
          </a:r>
          <a:r>
            <a:rPr lang="he-IL" sz="2000" kern="1200" dirty="0"/>
            <a:t> עליו הראיה</a:t>
          </a:r>
        </a:p>
      </dsp:txBody>
      <dsp:txXfrm>
        <a:off x="6593692" y="1762804"/>
        <a:ext cx="1615068" cy="1002793"/>
      </dsp:txXfrm>
    </dsp:sp>
    <dsp:sp modelId="{BF362A64-3679-4360-A304-DABAB92CCA31}">
      <dsp:nvSpPr>
        <dsp:cNvPr id="0" name=""/>
        <dsp:cNvSpPr/>
      </dsp:nvSpPr>
      <dsp:spPr>
        <a:xfrm>
          <a:off x="6376109"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2EBC14-83A2-40CB-88CC-396DB337896D}">
      <dsp:nvSpPr>
        <dsp:cNvPr id="0" name=""/>
        <dsp:cNvSpPr/>
      </dsp:nvSpPr>
      <dsp:spPr>
        <a:xfrm>
          <a:off x="6562494"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רמב"ן- אפילו ב"ד לא </a:t>
          </a:r>
          <a:r>
            <a:rPr lang="he-IL" sz="2000" kern="1200" dirty="0" err="1"/>
            <a:t>מוציאין</a:t>
          </a:r>
          <a:r>
            <a:rPr lang="he-IL" sz="2000" kern="1200" dirty="0"/>
            <a:t> בלי ראיה</a:t>
          </a:r>
        </a:p>
      </dsp:txBody>
      <dsp:txXfrm>
        <a:off x="6593692" y="3315857"/>
        <a:ext cx="1615068" cy="10027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1F4075-BFD7-4D92-9903-5356255D9ED2}">
      <dsp:nvSpPr>
        <dsp:cNvPr id="0" name=""/>
        <dsp:cNvSpPr/>
      </dsp:nvSpPr>
      <dsp:spPr>
        <a:xfrm>
          <a:off x="7409676"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D2A180E-B296-4C59-BE30-711AE4E6146D}">
      <dsp:nvSpPr>
        <dsp:cNvPr id="0" name=""/>
        <dsp:cNvSpPr/>
      </dsp:nvSpPr>
      <dsp:spPr>
        <a:xfrm>
          <a:off x="5566836" y="1930671"/>
          <a:ext cx="1888559" cy="359512"/>
        </a:xfrm>
        <a:custGeom>
          <a:avLst/>
          <a:gdLst/>
          <a:ahLst/>
          <a:cxnLst/>
          <a:rect l="0" t="0" r="0" b="0"/>
          <a:pathLst>
            <a:path>
              <a:moveTo>
                <a:pt x="0" y="0"/>
              </a:moveTo>
              <a:lnTo>
                <a:pt x="0" y="244997"/>
              </a:lnTo>
              <a:lnTo>
                <a:pt x="1888559" y="244997"/>
              </a:lnTo>
              <a:lnTo>
                <a:pt x="1888559"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DEF6A5B-4256-4CF0-92DB-63FD37DB1769}">
      <dsp:nvSpPr>
        <dsp:cNvPr id="0" name=""/>
        <dsp:cNvSpPr/>
      </dsp:nvSpPr>
      <dsp:spPr>
        <a:xfrm>
          <a:off x="5898828"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7D586F5-2D85-4686-9C7A-A86E15B39A8B}">
      <dsp:nvSpPr>
        <dsp:cNvPr id="0" name=""/>
        <dsp:cNvSpPr/>
      </dsp:nvSpPr>
      <dsp:spPr>
        <a:xfrm>
          <a:off x="5566836" y="1930671"/>
          <a:ext cx="377711" cy="359512"/>
        </a:xfrm>
        <a:custGeom>
          <a:avLst/>
          <a:gdLst/>
          <a:ahLst/>
          <a:cxnLst/>
          <a:rect l="0" t="0" r="0" b="0"/>
          <a:pathLst>
            <a:path>
              <a:moveTo>
                <a:pt x="0" y="0"/>
              </a:moveTo>
              <a:lnTo>
                <a:pt x="0" y="244997"/>
              </a:lnTo>
              <a:lnTo>
                <a:pt x="377711" y="244997"/>
              </a:lnTo>
              <a:lnTo>
                <a:pt x="377711"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FD9BDAF-8536-401B-A31E-A50BC434B704}">
      <dsp:nvSpPr>
        <dsp:cNvPr id="0" name=""/>
        <dsp:cNvSpPr/>
      </dsp:nvSpPr>
      <dsp:spPr>
        <a:xfrm>
          <a:off x="3678277" y="3075138"/>
          <a:ext cx="755423" cy="359512"/>
        </a:xfrm>
        <a:custGeom>
          <a:avLst/>
          <a:gdLst/>
          <a:ahLst/>
          <a:cxnLst/>
          <a:rect l="0" t="0" r="0" b="0"/>
          <a:pathLst>
            <a:path>
              <a:moveTo>
                <a:pt x="0" y="0"/>
              </a:moveTo>
              <a:lnTo>
                <a:pt x="0" y="244997"/>
              </a:lnTo>
              <a:lnTo>
                <a:pt x="755423" y="244997"/>
              </a:lnTo>
              <a:lnTo>
                <a:pt x="755423"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B8C2512-F616-4632-887A-2FD67141D94C}">
      <dsp:nvSpPr>
        <dsp:cNvPr id="0" name=""/>
        <dsp:cNvSpPr/>
      </dsp:nvSpPr>
      <dsp:spPr>
        <a:xfrm>
          <a:off x="2922854" y="3075138"/>
          <a:ext cx="755423" cy="359512"/>
        </a:xfrm>
        <a:custGeom>
          <a:avLst/>
          <a:gdLst/>
          <a:ahLst/>
          <a:cxnLst/>
          <a:rect l="0" t="0" r="0" b="0"/>
          <a:pathLst>
            <a:path>
              <a:moveTo>
                <a:pt x="755423" y="0"/>
              </a:moveTo>
              <a:lnTo>
                <a:pt x="755423" y="244997"/>
              </a:lnTo>
              <a:lnTo>
                <a:pt x="0" y="244997"/>
              </a:lnTo>
              <a:lnTo>
                <a:pt x="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35CFD9-F7C5-4636-8C4C-6771360AAD14}">
      <dsp:nvSpPr>
        <dsp:cNvPr id="0" name=""/>
        <dsp:cNvSpPr/>
      </dsp:nvSpPr>
      <dsp:spPr>
        <a:xfrm>
          <a:off x="3678277" y="1930671"/>
          <a:ext cx="1888559" cy="359512"/>
        </a:xfrm>
        <a:custGeom>
          <a:avLst/>
          <a:gdLst/>
          <a:ahLst/>
          <a:cxnLst/>
          <a:rect l="0" t="0" r="0" b="0"/>
          <a:pathLst>
            <a:path>
              <a:moveTo>
                <a:pt x="1888559" y="0"/>
              </a:moveTo>
              <a:lnTo>
                <a:pt x="1888559" y="244997"/>
              </a:lnTo>
              <a:lnTo>
                <a:pt x="0" y="244997"/>
              </a:lnTo>
              <a:lnTo>
                <a:pt x="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C6063DB-562F-4C95-B761-5888E911C009}">
      <dsp:nvSpPr>
        <dsp:cNvPr id="0" name=""/>
        <dsp:cNvSpPr/>
      </dsp:nvSpPr>
      <dsp:spPr>
        <a:xfrm>
          <a:off x="5521116" y="786204"/>
          <a:ext cx="91440" cy="359512"/>
        </a:xfrm>
        <a:custGeom>
          <a:avLst/>
          <a:gdLst/>
          <a:ahLst/>
          <a:cxnLst/>
          <a:rect l="0" t="0" r="0" b="0"/>
          <a:pathLst>
            <a:path>
              <a:moveTo>
                <a:pt x="45720" y="0"/>
              </a:moveTo>
              <a:lnTo>
                <a:pt x="45720"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5A3B76D-6A8F-424D-9682-87278188B751}">
      <dsp:nvSpPr>
        <dsp:cNvPr id="0" name=""/>
        <dsp:cNvSpPr/>
      </dsp:nvSpPr>
      <dsp:spPr>
        <a:xfrm>
          <a:off x="4948763" y="1250"/>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C27BDE-5960-4947-B2C4-878911FCC5E6}">
      <dsp:nvSpPr>
        <dsp:cNvPr id="0" name=""/>
        <dsp:cNvSpPr/>
      </dsp:nvSpPr>
      <dsp:spPr>
        <a:xfrm>
          <a:off x="5086112" y="131732"/>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אוחזים</a:t>
          </a:r>
        </a:p>
      </dsp:txBody>
      <dsp:txXfrm>
        <a:off x="5109102" y="154722"/>
        <a:ext cx="1190167" cy="738973"/>
      </dsp:txXfrm>
    </dsp:sp>
    <dsp:sp modelId="{03CC02E2-C749-4B26-85F6-0FEBCE707997}">
      <dsp:nvSpPr>
        <dsp:cNvPr id="0" name=""/>
        <dsp:cNvSpPr/>
      </dsp:nvSpPr>
      <dsp:spPr>
        <a:xfrm>
          <a:off x="4948763"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80D3F2-DA28-4EE5-BFB3-06D7ED2C62EB}">
      <dsp:nvSpPr>
        <dsp:cNvPr id="0" name=""/>
        <dsp:cNvSpPr/>
      </dsp:nvSpPr>
      <dsp:spPr>
        <a:xfrm>
          <a:off x="5086112"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חלוקה מעיקר הדין</a:t>
          </a:r>
        </a:p>
      </dsp:txBody>
      <dsp:txXfrm>
        <a:off x="5109102" y="1299189"/>
        <a:ext cx="1190167" cy="738973"/>
      </dsp:txXfrm>
    </dsp:sp>
    <dsp:sp modelId="{7B2B4275-A84B-48FB-869D-68B777A52F72}">
      <dsp:nvSpPr>
        <dsp:cNvPr id="0" name=""/>
        <dsp:cNvSpPr/>
      </dsp:nvSpPr>
      <dsp:spPr>
        <a:xfrm>
          <a:off x="3060203"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2BC2FC-085F-4335-8B7C-68AA16F9E5AE}">
      <dsp:nvSpPr>
        <dsp:cNvPr id="0" name=""/>
        <dsp:cNvSpPr/>
      </dsp:nvSpPr>
      <dsp:spPr>
        <a:xfrm>
          <a:off x="3197553"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יוצרת חזקה שמה שתחת ידו שלו- ולכן </a:t>
          </a:r>
          <a:r>
            <a:rPr lang="he-IL" sz="1400" kern="1200" dirty="0" err="1"/>
            <a:t>חולקין</a:t>
          </a:r>
          <a:endParaRPr lang="he-IL" sz="1400" kern="1200" dirty="0"/>
        </a:p>
      </dsp:txBody>
      <dsp:txXfrm>
        <a:off x="3220543" y="2443656"/>
        <a:ext cx="1190167" cy="738973"/>
      </dsp:txXfrm>
    </dsp:sp>
    <dsp:sp modelId="{81815AB3-120D-4A2F-8709-CA3EAAFA97C2}">
      <dsp:nvSpPr>
        <dsp:cNvPr id="0" name=""/>
        <dsp:cNvSpPr/>
      </dsp:nvSpPr>
      <dsp:spPr>
        <a:xfrm>
          <a:off x="2304780"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442485-F2CD-40E4-9331-EC2AA4334D41}">
      <dsp:nvSpPr>
        <dsp:cNvPr id="0" name=""/>
        <dsp:cNvSpPr/>
      </dsp:nvSpPr>
      <dsp:spPr>
        <a:xfrm>
          <a:off x="2442130"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תוס- אנן סהדי שחצי שלו</a:t>
          </a:r>
        </a:p>
      </dsp:txBody>
      <dsp:txXfrm>
        <a:off x="2465120" y="3588123"/>
        <a:ext cx="1190167" cy="738973"/>
      </dsp:txXfrm>
    </dsp:sp>
    <dsp:sp modelId="{3276BDB7-59F4-441C-80F5-6BCBA88BB982}">
      <dsp:nvSpPr>
        <dsp:cNvPr id="0" name=""/>
        <dsp:cNvSpPr/>
      </dsp:nvSpPr>
      <dsp:spPr>
        <a:xfrm>
          <a:off x="3815627"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090D8E-2F27-4E4D-BDB6-3B4809B12EEE}">
      <dsp:nvSpPr>
        <dsp:cNvPr id="0" name=""/>
        <dsp:cNvSpPr/>
      </dsp:nvSpPr>
      <dsp:spPr>
        <a:xfrm>
          <a:off x="3952977"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err="1"/>
            <a:t>רא"ש</a:t>
          </a:r>
          <a:r>
            <a:rPr lang="he-IL" sz="1400" kern="1200" dirty="0"/>
            <a:t>- חייבים </a:t>
          </a:r>
          <a:r>
            <a:rPr lang="he-IL" sz="1400" kern="1200" dirty="0" err="1"/>
            <a:t>להתיחס</a:t>
          </a:r>
          <a:r>
            <a:rPr lang="he-IL" sz="1400" kern="1200" dirty="0"/>
            <a:t> שזה שלו</a:t>
          </a:r>
        </a:p>
      </dsp:txBody>
      <dsp:txXfrm>
        <a:off x="3975967" y="3588123"/>
        <a:ext cx="1190167" cy="738973"/>
      </dsp:txXfrm>
    </dsp:sp>
    <dsp:sp modelId="{AFF5AB74-FA32-48DD-8543-93A8877E90FD}">
      <dsp:nvSpPr>
        <dsp:cNvPr id="0" name=""/>
        <dsp:cNvSpPr/>
      </dsp:nvSpPr>
      <dsp:spPr>
        <a:xfrm>
          <a:off x="5326474"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A6A07B-28CD-440D-98C5-9AA9FB27E09B}">
      <dsp:nvSpPr>
        <dsp:cNvPr id="0" name=""/>
        <dsp:cNvSpPr/>
      </dsp:nvSpPr>
      <dsp:spPr>
        <a:xfrm>
          <a:off x="5463824"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המוציא </a:t>
          </a:r>
          <a:r>
            <a:rPr lang="he-IL" sz="1400" kern="1200" dirty="0" err="1"/>
            <a:t>מחבירו</a:t>
          </a:r>
          <a:r>
            <a:rPr lang="he-IL" sz="1400" kern="1200" dirty="0"/>
            <a:t> עליו הראיה- ולכן </a:t>
          </a:r>
          <a:r>
            <a:rPr lang="he-IL" sz="1400" kern="1200" dirty="0" err="1"/>
            <a:t>חולקין</a:t>
          </a:r>
          <a:endParaRPr lang="he-IL" sz="1400" kern="1200" dirty="0"/>
        </a:p>
      </dsp:txBody>
      <dsp:txXfrm>
        <a:off x="5486814" y="2443656"/>
        <a:ext cx="1190167" cy="738973"/>
      </dsp:txXfrm>
    </dsp:sp>
    <dsp:sp modelId="{FB63F6B9-F4D2-4846-8FDB-5F677F17D1F3}">
      <dsp:nvSpPr>
        <dsp:cNvPr id="0" name=""/>
        <dsp:cNvSpPr/>
      </dsp:nvSpPr>
      <dsp:spPr>
        <a:xfrm>
          <a:off x="5326474"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9D55B5-FA93-4075-9D2F-4C5739203A7E}">
      <dsp:nvSpPr>
        <dsp:cNvPr id="0" name=""/>
        <dsp:cNvSpPr/>
      </dsp:nvSpPr>
      <dsp:spPr>
        <a:xfrm>
          <a:off x="5463824"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רמב"ן- אפילו ב"ד לא </a:t>
          </a:r>
          <a:r>
            <a:rPr lang="he-IL" sz="1400" kern="1200" dirty="0" err="1"/>
            <a:t>מוציאין</a:t>
          </a:r>
          <a:r>
            <a:rPr lang="he-IL" sz="1400" kern="1200" dirty="0"/>
            <a:t> בלי ראיה</a:t>
          </a:r>
        </a:p>
      </dsp:txBody>
      <dsp:txXfrm>
        <a:off x="5486814" y="3588123"/>
        <a:ext cx="1190167" cy="738973"/>
      </dsp:txXfrm>
    </dsp:sp>
    <dsp:sp modelId="{DA410E6E-D916-44FF-9F55-FED098A6EC49}">
      <dsp:nvSpPr>
        <dsp:cNvPr id="0" name=""/>
        <dsp:cNvSpPr/>
      </dsp:nvSpPr>
      <dsp:spPr>
        <a:xfrm>
          <a:off x="6837322"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12F104-5FE6-451A-B0A5-15B30FDD1662}">
      <dsp:nvSpPr>
        <dsp:cNvPr id="0" name=""/>
        <dsp:cNvSpPr/>
      </dsp:nvSpPr>
      <dsp:spPr>
        <a:xfrm>
          <a:off x="6974671"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כבר נחלק, ולכל אחד יש חצי</a:t>
          </a:r>
        </a:p>
      </dsp:txBody>
      <dsp:txXfrm>
        <a:off x="6997661" y="2443656"/>
        <a:ext cx="1190167" cy="738973"/>
      </dsp:txXfrm>
    </dsp:sp>
    <dsp:sp modelId="{6AA5517B-C003-4AE8-9910-ABA9C1BEAC8B}">
      <dsp:nvSpPr>
        <dsp:cNvPr id="0" name=""/>
        <dsp:cNvSpPr/>
      </dsp:nvSpPr>
      <dsp:spPr>
        <a:xfrm>
          <a:off x="6837322"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2175B9-8D37-4D08-B780-1A38925ED244}">
      <dsp:nvSpPr>
        <dsp:cNvPr id="0" name=""/>
        <dsp:cNvSpPr/>
      </dsp:nvSpPr>
      <dsp:spPr>
        <a:xfrm>
          <a:off x="6974671"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ר"ח</a:t>
          </a:r>
        </a:p>
      </dsp:txBody>
      <dsp:txXfrm>
        <a:off x="6997661" y="3588123"/>
        <a:ext cx="1190167" cy="73897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FE4279-DCD3-4D74-B69E-1016C313A844}">
      <dsp:nvSpPr>
        <dsp:cNvPr id="0" name=""/>
        <dsp:cNvSpPr/>
      </dsp:nvSpPr>
      <dsp:spPr>
        <a:xfrm>
          <a:off x="8210819" y="3075138"/>
          <a:ext cx="755423" cy="359512"/>
        </a:xfrm>
        <a:custGeom>
          <a:avLst/>
          <a:gdLst/>
          <a:ahLst/>
          <a:cxnLst/>
          <a:rect l="0" t="0" r="0" b="0"/>
          <a:pathLst>
            <a:path>
              <a:moveTo>
                <a:pt x="0" y="0"/>
              </a:moveTo>
              <a:lnTo>
                <a:pt x="0" y="244997"/>
              </a:lnTo>
              <a:lnTo>
                <a:pt x="755423" y="244997"/>
              </a:lnTo>
              <a:lnTo>
                <a:pt x="755423"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31A0D32-8DD3-41AB-999D-6920F597CACE}">
      <dsp:nvSpPr>
        <dsp:cNvPr id="0" name=""/>
        <dsp:cNvSpPr/>
      </dsp:nvSpPr>
      <dsp:spPr>
        <a:xfrm>
          <a:off x="7455396" y="3075138"/>
          <a:ext cx="755423" cy="359512"/>
        </a:xfrm>
        <a:custGeom>
          <a:avLst/>
          <a:gdLst/>
          <a:ahLst/>
          <a:cxnLst/>
          <a:rect l="0" t="0" r="0" b="0"/>
          <a:pathLst>
            <a:path>
              <a:moveTo>
                <a:pt x="755423" y="0"/>
              </a:moveTo>
              <a:lnTo>
                <a:pt x="755423" y="244997"/>
              </a:lnTo>
              <a:lnTo>
                <a:pt x="0" y="244997"/>
              </a:lnTo>
              <a:lnTo>
                <a:pt x="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C76369-6A32-445C-AD50-6230933B0532}">
      <dsp:nvSpPr>
        <dsp:cNvPr id="0" name=""/>
        <dsp:cNvSpPr/>
      </dsp:nvSpPr>
      <dsp:spPr>
        <a:xfrm>
          <a:off x="8165099" y="1930671"/>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894ADE5-99A4-4E88-A52C-E3D8E5859EAB}">
      <dsp:nvSpPr>
        <dsp:cNvPr id="0" name=""/>
        <dsp:cNvSpPr/>
      </dsp:nvSpPr>
      <dsp:spPr>
        <a:xfrm>
          <a:off x="6133404" y="786204"/>
          <a:ext cx="2077415" cy="359512"/>
        </a:xfrm>
        <a:custGeom>
          <a:avLst/>
          <a:gdLst/>
          <a:ahLst/>
          <a:cxnLst/>
          <a:rect l="0" t="0" r="0" b="0"/>
          <a:pathLst>
            <a:path>
              <a:moveTo>
                <a:pt x="0" y="0"/>
              </a:moveTo>
              <a:lnTo>
                <a:pt x="0" y="244997"/>
              </a:lnTo>
              <a:lnTo>
                <a:pt x="2077415" y="244997"/>
              </a:lnTo>
              <a:lnTo>
                <a:pt x="2077415"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81F4075-BFD7-4D92-9903-5356255D9ED2}">
      <dsp:nvSpPr>
        <dsp:cNvPr id="0" name=""/>
        <dsp:cNvSpPr/>
      </dsp:nvSpPr>
      <dsp:spPr>
        <a:xfrm>
          <a:off x="5898828"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D2A180E-B296-4C59-BE30-711AE4E6146D}">
      <dsp:nvSpPr>
        <dsp:cNvPr id="0" name=""/>
        <dsp:cNvSpPr/>
      </dsp:nvSpPr>
      <dsp:spPr>
        <a:xfrm>
          <a:off x="4055989" y="1930671"/>
          <a:ext cx="1888559" cy="359512"/>
        </a:xfrm>
        <a:custGeom>
          <a:avLst/>
          <a:gdLst/>
          <a:ahLst/>
          <a:cxnLst/>
          <a:rect l="0" t="0" r="0" b="0"/>
          <a:pathLst>
            <a:path>
              <a:moveTo>
                <a:pt x="0" y="0"/>
              </a:moveTo>
              <a:lnTo>
                <a:pt x="0" y="244997"/>
              </a:lnTo>
              <a:lnTo>
                <a:pt x="1888559" y="244997"/>
              </a:lnTo>
              <a:lnTo>
                <a:pt x="1888559"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DEF6A5B-4256-4CF0-92DB-63FD37DB1769}">
      <dsp:nvSpPr>
        <dsp:cNvPr id="0" name=""/>
        <dsp:cNvSpPr/>
      </dsp:nvSpPr>
      <dsp:spPr>
        <a:xfrm>
          <a:off x="4387981"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7D586F5-2D85-4686-9C7A-A86E15B39A8B}">
      <dsp:nvSpPr>
        <dsp:cNvPr id="0" name=""/>
        <dsp:cNvSpPr/>
      </dsp:nvSpPr>
      <dsp:spPr>
        <a:xfrm>
          <a:off x="4055989" y="1930671"/>
          <a:ext cx="377711" cy="359512"/>
        </a:xfrm>
        <a:custGeom>
          <a:avLst/>
          <a:gdLst/>
          <a:ahLst/>
          <a:cxnLst/>
          <a:rect l="0" t="0" r="0" b="0"/>
          <a:pathLst>
            <a:path>
              <a:moveTo>
                <a:pt x="0" y="0"/>
              </a:moveTo>
              <a:lnTo>
                <a:pt x="0" y="244997"/>
              </a:lnTo>
              <a:lnTo>
                <a:pt x="377711" y="244997"/>
              </a:lnTo>
              <a:lnTo>
                <a:pt x="377711"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FD9BDAF-8536-401B-A31E-A50BC434B704}">
      <dsp:nvSpPr>
        <dsp:cNvPr id="0" name=""/>
        <dsp:cNvSpPr/>
      </dsp:nvSpPr>
      <dsp:spPr>
        <a:xfrm>
          <a:off x="2167430" y="3075138"/>
          <a:ext cx="755423" cy="359512"/>
        </a:xfrm>
        <a:custGeom>
          <a:avLst/>
          <a:gdLst/>
          <a:ahLst/>
          <a:cxnLst/>
          <a:rect l="0" t="0" r="0" b="0"/>
          <a:pathLst>
            <a:path>
              <a:moveTo>
                <a:pt x="0" y="0"/>
              </a:moveTo>
              <a:lnTo>
                <a:pt x="0" y="244997"/>
              </a:lnTo>
              <a:lnTo>
                <a:pt x="755423" y="244997"/>
              </a:lnTo>
              <a:lnTo>
                <a:pt x="755423"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B8C2512-F616-4632-887A-2FD67141D94C}">
      <dsp:nvSpPr>
        <dsp:cNvPr id="0" name=""/>
        <dsp:cNvSpPr/>
      </dsp:nvSpPr>
      <dsp:spPr>
        <a:xfrm>
          <a:off x="1412006" y="3075138"/>
          <a:ext cx="755423" cy="359512"/>
        </a:xfrm>
        <a:custGeom>
          <a:avLst/>
          <a:gdLst/>
          <a:ahLst/>
          <a:cxnLst/>
          <a:rect l="0" t="0" r="0" b="0"/>
          <a:pathLst>
            <a:path>
              <a:moveTo>
                <a:pt x="755423" y="0"/>
              </a:moveTo>
              <a:lnTo>
                <a:pt x="755423" y="244997"/>
              </a:lnTo>
              <a:lnTo>
                <a:pt x="0" y="244997"/>
              </a:lnTo>
              <a:lnTo>
                <a:pt x="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35CFD9-F7C5-4636-8C4C-6771360AAD14}">
      <dsp:nvSpPr>
        <dsp:cNvPr id="0" name=""/>
        <dsp:cNvSpPr/>
      </dsp:nvSpPr>
      <dsp:spPr>
        <a:xfrm>
          <a:off x="2167430" y="1930671"/>
          <a:ext cx="1888559" cy="359512"/>
        </a:xfrm>
        <a:custGeom>
          <a:avLst/>
          <a:gdLst/>
          <a:ahLst/>
          <a:cxnLst/>
          <a:rect l="0" t="0" r="0" b="0"/>
          <a:pathLst>
            <a:path>
              <a:moveTo>
                <a:pt x="1888559" y="0"/>
              </a:moveTo>
              <a:lnTo>
                <a:pt x="1888559" y="244997"/>
              </a:lnTo>
              <a:lnTo>
                <a:pt x="0" y="244997"/>
              </a:lnTo>
              <a:lnTo>
                <a:pt x="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C6063DB-562F-4C95-B761-5888E911C009}">
      <dsp:nvSpPr>
        <dsp:cNvPr id="0" name=""/>
        <dsp:cNvSpPr/>
      </dsp:nvSpPr>
      <dsp:spPr>
        <a:xfrm>
          <a:off x="4055989" y="786204"/>
          <a:ext cx="2077415" cy="359512"/>
        </a:xfrm>
        <a:custGeom>
          <a:avLst/>
          <a:gdLst/>
          <a:ahLst/>
          <a:cxnLst/>
          <a:rect l="0" t="0" r="0" b="0"/>
          <a:pathLst>
            <a:path>
              <a:moveTo>
                <a:pt x="2077415" y="0"/>
              </a:moveTo>
              <a:lnTo>
                <a:pt x="2077415" y="244997"/>
              </a:lnTo>
              <a:lnTo>
                <a:pt x="0" y="244997"/>
              </a:lnTo>
              <a:lnTo>
                <a:pt x="0"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5A3B76D-6A8F-424D-9682-87278188B751}">
      <dsp:nvSpPr>
        <dsp:cNvPr id="0" name=""/>
        <dsp:cNvSpPr/>
      </dsp:nvSpPr>
      <dsp:spPr>
        <a:xfrm>
          <a:off x="5515330" y="1250"/>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C27BDE-5960-4947-B2C4-878911FCC5E6}">
      <dsp:nvSpPr>
        <dsp:cNvPr id="0" name=""/>
        <dsp:cNvSpPr/>
      </dsp:nvSpPr>
      <dsp:spPr>
        <a:xfrm>
          <a:off x="5652680" y="131732"/>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אוחזים</a:t>
          </a:r>
        </a:p>
      </dsp:txBody>
      <dsp:txXfrm>
        <a:off x="5675670" y="154722"/>
        <a:ext cx="1190167" cy="738973"/>
      </dsp:txXfrm>
    </dsp:sp>
    <dsp:sp modelId="{03CC02E2-C749-4B26-85F6-0FEBCE707997}">
      <dsp:nvSpPr>
        <dsp:cNvPr id="0" name=""/>
        <dsp:cNvSpPr/>
      </dsp:nvSpPr>
      <dsp:spPr>
        <a:xfrm>
          <a:off x="3437915"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80D3F2-DA28-4EE5-BFB3-06D7ED2C62EB}">
      <dsp:nvSpPr>
        <dsp:cNvPr id="0" name=""/>
        <dsp:cNvSpPr/>
      </dsp:nvSpPr>
      <dsp:spPr>
        <a:xfrm>
          <a:off x="3575265"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חלוקה מעיקר הדין</a:t>
          </a:r>
        </a:p>
      </dsp:txBody>
      <dsp:txXfrm>
        <a:off x="3598255" y="1299189"/>
        <a:ext cx="1190167" cy="738973"/>
      </dsp:txXfrm>
    </dsp:sp>
    <dsp:sp modelId="{7B2B4275-A84B-48FB-869D-68B777A52F72}">
      <dsp:nvSpPr>
        <dsp:cNvPr id="0" name=""/>
        <dsp:cNvSpPr/>
      </dsp:nvSpPr>
      <dsp:spPr>
        <a:xfrm>
          <a:off x="1549356"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2BC2FC-085F-4335-8B7C-68AA16F9E5AE}">
      <dsp:nvSpPr>
        <dsp:cNvPr id="0" name=""/>
        <dsp:cNvSpPr/>
      </dsp:nvSpPr>
      <dsp:spPr>
        <a:xfrm>
          <a:off x="1686706"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יוצרת חזקה שמה שתחת ידו שלו- ולכן </a:t>
          </a:r>
          <a:r>
            <a:rPr lang="he-IL" sz="1300" kern="1200" dirty="0" err="1"/>
            <a:t>חולקין</a:t>
          </a:r>
          <a:endParaRPr lang="he-IL" sz="1300" kern="1200" dirty="0"/>
        </a:p>
      </dsp:txBody>
      <dsp:txXfrm>
        <a:off x="1709696" y="2443656"/>
        <a:ext cx="1190167" cy="738973"/>
      </dsp:txXfrm>
    </dsp:sp>
    <dsp:sp modelId="{81815AB3-120D-4A2F-8709-CA3EAAFA97C2}">
      <dsp:nvSpPr>
        <dsp:cNvPr id="0" name=""/>
        <dsp:cNvSpPr/>
      </dsp:nvSpPr>
      <dsp:spPr>
        <a:xfrm>
          <a:off x="793932"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442485-F2CD-40E4-9331-EC2AA4334D41}">
      <dsp:nvSpPr>
        <dsp:cNvPr id="0" name=""/>
        <dsp:cNvSpPr/>
      </dsp:nvSpPr>
      <dsp:spPr>
        <a:xfrm>
          <a:off x="931282"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תוס- אנן סהדי שחצי שלו</a:t>
          </a:r>
        </a:p>
      </dsp:txBody>
      <dsp:txXfrm>
        <a:off x="954272" y="3588123"/>
        <a:ext cx="1190167" cy="738973"/>
      </dsp:txXfrm>
    </dsp:sp>
    <dsp:sp modelId="{3276BDB7-59F4-441C-80F5-6BCBA88BB982}">
      <dsp:nvSpPr>
        <dsp:cNvPr id="0" name=""/>
        <dsp:cNvSpPr/>
      </dsp:nvSpPr>
      <dsp:spPr>
        <a:xfrm>
          <a:off x="2304780"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090D8E-2F27-4E4D-BDB6-3B4809B12EEE}">
      <dsp:nvSpPr>
        <dsp:cNvPr id="0" name=""/>
        <dsp:cNvSpPr/>
      </dsp:nvSpPr>
      <dsp:spPr>
        <a:xfrm>
          <a:off x="2442130"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err="1"/>
            <a:t>רא"ש</a:t>
          </a:r>
          <a:r>
            <a:rPr lang="he-IL" sz="1300" kern="1200" dirty="0"/>
            <a:t>- חייבים </a:t>
          </a:r>
          <a:r>
            <a:rPr lang="he-IL" sz="1300" kern="1200" dirty="0" err="1"/>
            <a:t>להתיחס</a:t>
          </a:r>
          <a:r>
            <a:rPr lang="he-IL" sz="1300" kern="1200" dirty="0"/>
            <a:t> שזה שלו</a:t>
          </a:r>
        </a:p>
      </dsp:txBody>
      <dsp:txXfrm>
        <a:off x="2465120" y="3588123"/>
        <a:ext cx="1190167" cy="738973"/>
      </dsp:txXfrm>
    </dsp:sp>
    <dsp:sp modelId="{AFF5AB74-FA32-48DD-8543-93A8877E90FD}">
      <dsp:nvSpPr>
        <dsp:cNvPr id="0" name=""/>
        <dsp:cNvSpPr/>
      </dsp:nvSpPr>
      <dsp:spPr>
        <a:xfrm>
          <a:off x="3815627"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A6A07B-28CD-440D-98C5-9AA9FB27E09B}">
      <dsp:nvSpPr>
        <dsp:cNvPr id="0" name=""/>
        <dsp:cNvSpPr/>
      </dsp:nvSpPr>
      <dsp:spPr>
        <a:xfrm>
          <a:off x="3952977"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המוציא </a:t>
          </a:r>
          <a:r>
            <a:rPr lang="he-IL" sz="1300" kern="1200" dirty="0" err="1"/>
            <a:t>מחבירו</a:t>
          </a:r>
          <a:r>
            <a:rPr lang="he-IL" sz="1300" kern="1200" dirty="0"/>
            <a:t> עליו הראיה- ולכן </a:t>
          </a:r>
          <a:r>
            <a:rPr lang="he-IL" sz="1300" kern="1200" dirty="0" err="1"/>
            <a:t>חולקין</a:t>
          </a:r>
          <a:endParaRPr lang="he-IL" sz="1300" kern="1200" dirty="0"/>
        </a:p>
      </dsp:txBody>
      <dsp:txXfrm>
        <a:off x="3975967" y="2443656"/>
        <a:ext cx="1190167" cy="738973"/>
      </dsp:txXfrm>
    </dsp:sp>
    <dsp:sp modelId="{FB63F6B9-F4D2-4846-8FDB-5F677F17D1F3}">
      <dsp:nvSpPr>
        <dsp:cNvPr id="0" name=""/>
        <dsp:cNvSpPr/>
      </dsp:nvSpPr>
      <dsp:spPr>
        <a:xfrm>
          <a:off x="3815627"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9D55B5-FA93-4075-9D2F-4C5739203A7E}">
      <dsp:nvSpPr>
        <dsp:cNvPr id="0" name=""/>
        <dsp:cNvSpPr/>
      </dsp:nvSpPr>
      <dsp:spPr>
        <a:xfrm>
          <a:off x="3952977"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רמב"ן- אפילו ב"ד לא </a:t>
          </a:r>
          <a:r>
            <a:rPr lang="he-IL" sz="1300" kern="1200" dirty="0" err="1"/>
            <a:t>מוציאין</a:t>
          </a:r>
          <a:r>
            <a:rPr lang="he-IL" sz="1300" kern="1200" dirty="0"/>
            <a:t> בלי ראיה</a:t>
          </a:r>
        </a:p>
      </dsp:txBody>
      <dsp:txXfrm>
        <a:off x="3975967" y="3588123"/>
        <a:ext cx="1190167" cy="738973"/>
      </dsp:txXfrm>
    </dsp:sp>
    <dsp:sp modelId="{DA410E6E-D916-44FF-9F55-FED098A6EC49}">
      <dsp:nvSpPr>
        <dsp:cNvPr id="0" name=""/>
        <dsp:cNvSpPr/>
      </dsp:nvSpPr>
      <dsp:spPr>
        <a:xfrm>
          <a:off x="5326474"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12F104-5FE6-451A-B0A5-15B30FDD1662}">
      <dsp:nvSpPr>
        <dsp:cNvPr id="0" name=""/>
        <dsp:cNvSpPr/>
      </dsp:nvSpPr>
      <dsp:spPr>
        <a:xfrm>
          <a:off x="5463824"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כבר נחלק, ולכל אחד יש חצי</a:t>
          </a:r>
        </a:p>
      </dsp:txBody>
      <dsp:txXfrm>
        <a:off x="5486814" y="2443656"/>
        <a:ext cx="1190167" cy="738973"/>
      </dsp:txXfrm>
    </dsp:sp>
    <dsp:sp modelId="{6AA5517B-C003-4AE8-9910-ABA9C1BEAC8B}">
      <dsp:nvSpPr>
        <dsp:cNvPr id="0" name=""/>
        <dsp:cNvSpPr/>
      </dsp:nvSpPr>
      <dsp:spPr>
        <a:xfrm>
          <a:off x="5326474"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2175B9-8D37-4D08-B780-1A38925ED244}">
      <dsp:nvSpPr>
        <dsp:cNvPr id="0" name=""/>
        <dsp:cNvSpPr/>
      </dsp:nvSpPr>
      <dsp:spPr>
        <a:xfrm>
          <a:off x="5463824"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ר"ח</a:t>
          </a:r>
        </a:p>
      </dsp:txBody>
      <dsp:txXfrm>
        <a:off x="5486814" y="3588123"/>
        <a:ext cx="1190167" cy="738973"/>
      </dsp:txXfrm>
    </dsp:sp>
    <dsp:sp modelId="{E6BAC5F3-2647-4EB4-AA77-4463B7F26D40}">
      <dsp:nvSpPr>
        <dsp:cNvPr id="0" name=""/>
        <dsp:cNvSpPr/>
      </dsp:nvSpPr>
      <dsp:spPr>
        <a:xfrm>
          <a:off x="7592745"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8D77D36-3833-4B1E-99C4-F91CFB0E6EE7}">
      <dsp:nvSpPr>
        <dsp:cNvPr id="0" name=""/>
        <dsp:cNvSpPr/>
      </dsp:nvSpPr>
      <dsp:spPr>
        <a:xfrm>
          <a:off x="7730095"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חלוקה כפשרה </a:t>
          </a:r>
        </a:p>
      </dsp:txBody>
      <dsp:txXfrm>
        <a:off x="7753085" y="1299189"/>
        <a:ext cx="1190167" cy="738973"/>
      </dsp:txXfrm>
    </dsp:sp>
    <dsp:sp modelId="{AEBEA2D5-5BA1-4B1E-8169-82CF7C9A0A69}">
      <dsp:nvSpPr>
        <dsp:cNvPr id="0" name=""/>
        <dsp:cNvSpPr/>
      </dsp:nvSpPr>
      <dsp:spPr>
        <a:xfrm>
          <a:off x="7592745"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44EE4B-6A77-437B-8A71-8187941989AF}">
      <dsp:nvSpPr>
        <dsp:cNvPr id="0" name=""/>
        <dsp:cNvSpPr/>
      </dsp:nvSpPr>
      <dsp:spPr>
        <a:xfrm>
          <a:off x="7730095"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רוצים לחלוק את הממון במקום ספק, כשאפשר</a:t>
          </a:r>
        </a:p>
      </dsp:txBody>
      <dsp:txXfrm>
        <a:off x="7753085" y="2443656"/>
        <a:ext cx="1190167" cy="738973"/>
      </dsp:txXfrm>
    </dsp:sp>
    <dsp:sp modelId="{897231DD-10CE-4F69-9085-782804B393A4}">
      <dsp:nvSpPr>
        <dsp:cNvPr id="0" name=""/>
        <dsp:cNvSpPr/>
      </dsp:nvSpPr>
      <dsp:spPr>
        <a:xfrm>
          <a:off x="6837322"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EDDDD3-F1DD-42A9-973B-DF30F9E203F1}">
      <dsp:nvSpPr>
        <dsp:cNvPr id="0" name=""/>
        <dsp:cNvSpPr/>
      </dsp:nvSpPr>
      <dsp:spPr>
        <a:xfrm>
          <a:off x="6974671"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err="1"/>
            <a:t>ריב"א</a:t>
          </a:r>
          <a:r>
            <a:rPr lang="he-IL" sz="1300" kern="1200" dirty="0"/>
            <a:t>- אלא אם כן אין אחיזה ויש ודאי רמאי </a:t>
          </a:r>
        </a:p>
      </dsp:txBody>
      <dsp:txXfrm>
        <a:off x="6997661" y="3588123"/>
        <a:ext cx="1190167" cy="738973"/>
      </dsp:txXfrm>
    </dsp:sp>
    <dsp:sp modelId="{1CE3F79B-3121-45C6-B0A3-800C9EA0972D}">
      <dsp:nvSpPr>
        <dsp:cNvPr id="0" name=""/>
        <dsp:cNvSpPr/>
      </dsp:nvSpPr>
      <dsp:spPr>
        <a:xfrm>
          <a:off x="8348169"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774DF7-CE5B-4CA9-BF43-0C271FD575F3}">
      <dsp:nvSpPr>
        <dsp:cNvPr id="0" name=""/>
        <dsp:cNvSpPr/>
      </dsp:nvSpPr>
      <dsp:spPr>
        <a:xfrm>
          <a:off x="8485519"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רשב"א- אם אי אפשר שיבוא עדים</a:t>
          </a:r>
          <a:r>
            <a:rPr lang="he-IL" sz="1300" kern="1200"/>
            <a:t>\הוכחות</a:t>
          </a:r>
          <a:endParaRPr lang="he-IL" sz="1300" kern="1200" dirty="0"/>
        </a:p>
      </dsp:txBody>
      <dsp:txXfrm>
        <a:off x="8508509" y="3588123"/>
        <a:ext cx="1190167" cy="73897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373FEF-5221-475F-B29C-33748F83E171}">
      <dsp:nvSpPr>
        <dsp:cNvPr id="0" name=""/>
        <dsp:cNvSpPr/>
      </dsp:nvSpPr>
      <dsp:spPr>
        <a:xfrm>
          <a:off x="5944548" y="3075138"/>
          <a:ext cx="1510847" cy="359512"/>
        </a:xfrm>
        <a:custGeom>
          <a:avLst/>
          <a:gdLst/>
          <a:ahLst/>
          <a:cxnLst/>
          <a:rect l="0" t="0" r="0" b="0"/>
          <a:pathLst>
            <a:path>
              <a:moveTo>
                <a:pt x="0" y="0"/>
              </a:moveTo>
              <a:lnTo>
                <a:pt x="0" y="244997"/>
              </a:lnTo>
              <a:lnTo>
                <a:pt x="1510847" y="244997"/>
              </a:lnTo>
              <a:lnTo>
                <a:pt x="1510847"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05416B-15D0-4958-B845-47845CEED4EB}">
      <dsp:nvSpPr>
        <dsp:cNvPr id="0" name=""/>
        <dsp:cNvSpPr/>
      </dsp:nvSpPr>
      <dsp:spPr>
        <a:xfrm>
          <a:off x="5898828"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B2E4C6A-5405-463D-BA1A-75EF006D1076}">
      <dsp:nvSpPr>
        <dsp:cNvPr id="0" name=""/>
        <dsp:cNvSpPr/>
      </dsp:nvSpPr>
      <dsp:spPr>
        <a:xfrm>
          <a:off x="4433701" y="3075138"/>
          <a:ext cx="1510847" cy="359512"/>
        </a:xfrm>
        <a:custGeom>
          <a:avLst/>
          <a:gdLst/>
          <a:ahLst/>
          <a:cxnLst/>
          <a:rect l="0" t="0" r="0" b="0"/>
          <a:pathLst>
            <a:path>
              <a:moveTo>
                <a:pt x="1510847" y="0"/>
              </a:moveTo>
              <a:lnTo>
                <a:pt x="1510847" y="244997"/>
              </a:lnTo>
              <a:lnTo>
                <a:pt x="0" y="244997"/>
              </a:lnTo>
              <a:lnTo>
                <a:pt x="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074CAA2-37CB-417F-A611-9418AED8124B}">
      <dsp:nvSpPr>
        <dsp:cNvPr id="0" name=""/>
        <dsp:cNvSpPr/>
      </dsp:nvSpPr>
      <dsp:spPr>
        <a:xfrm>
          <a:off x="5898828" y="1930671"/>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00B2E08-9EBF-4EBE-A150-F5506BFB4B61}">
      <dsp:nvSpPr>
        <dsp:cNvPr id="0" name=""/>
        <dsp:cNvSpPr/>
      </dsp:nvSpPr>
      <dsp:spPr>
        <a:xfrm>
          <a:off x="4811413" y="786204"/>
          <a:ext cx="1133135" cy="359512"/>
        </a:xfrm>
        <a:custGeom>
          <a:avLst/>
          <a:gdLst/>
          <a:ahLst/>
          <a:cxnLst/>
          <a:rect l="0" t="0" r="0" b="0"/>
          <a:pathLst>
            <a:path>
              <a:moveTo>
                <a:pt x="0" y="0"/>
              </a:moveTo>
              <a:lnTo>
                <a:pt x="0" y="244997"/>
              </a:lnTo>
              <a:lnTo>
                <a:pt x="1133135" y="244997"/>
              </a:lnTo>
              <a:lnTo>
                <a:pt x="1133135"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B0FAE13-118F-4BA5-BBA0-7AD4883041FD}">
      <dsp:nvSpPr>
        <dsp:cNvPr id="0" name=""/>
        <dsp:cNvSpPr/>
      </dsp:nvSpPr>
      <dsp:spPr>
        <a:xfrm>
          <a:off x="3678277" y="1930671"/>
          <a:ext cx="755423" cy="359512"/>
        </a:xfrm>
        <a:custGeom>
          <a:avLst/>
          <a:gdLst/>
          <a:ahLst/>
          <a:cxnLst/>
          <a:rect l="0" t="0" r="0" b="0"/>
          <a:pathLst>
            <a:path>
              <a:moveTo>
                <a:pt x="0" y="0"/>
              </a:moveTo>
              <a:lnTo>
                <a:pt x="0" y="244997"/>
              </a:lnTo>
              <a:lnTo>
                <a:pt x="755423" y="244997"/>
              </a:lnTo>
              <a:lnTo>
                <a:pt x="755423"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8D05FF6-C17D-48E8-ADE4-4E48255966EA}">
      <dsp:nvSpPr>
        <dsp:cNvPr id="0" name=""/>
        <dsp:cNvSpPr/>
      </dsp:nvSpPr>
      <dsp:spPr>
        <a:xfrm>
          <a:off x="2922854" y="1930671"/>
          <a:ext cx="755423" cy="359512"/>
        </a:xfrm>
        <a:custGeom>
          <a:avLst/>
          <a:gdLst/>
          <a:ahLst/>
          <a:cxnLst/>
          <a:rect l="0" t="0" r="0" b="0"/>
          <a:pathLst>
            <a:path>
              <a:moveTo>
                <a:pt x="755423" y="0"/>
              </a:moveTo>
              <a:lnTo>
                <a:pt x="755423" y="244997"/>
              </a:lnTo>
              <a:lnTo>
                <a:pt x="0" y="244997"/>
              </a:lnTo>
              <a:lnTo>
                <a:pt x="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83585F1-8E2B-47B2-ADC7-6D8AB09381AC}">
      <dsp:nvSpPr>
        <dsp:cNvPr id="0" name=""/>
        <dsp:cNvSpPr/>
      </dsp:nvSpPr>
      <dsp:spPr>
        <a:xfrm>
          <a:off x="3678277" y="786204"/>
          <a:ext cx="1133135" cy="359512"/>
        </a:xfrm>
        <a:custGeom>
          <a:avLst/>
          <a:gdLst/>
          <a:ahLst/>
          <a:cxnLst/>
          <a:rect l="0" t="0" r="0" b="0"/>
          <a:pathLst>
            <a:path>
              <a:moveTo>
                <a:pt x="1133135" y="0"/>
              </a:moveTo>
              <a:lnTo>
                <a:pt x="1133135" y="244997"/>
              </a:lnTo>
              <a:lnTo>
                <a:pt x="0" y="244997"/>
              </a:lnTo>
              <a:lnTo>
                <a:pt x="0"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53F64D6-4AC7-4746-871B-164C835D596D}">
      <dsp:nvSpPr>
        <dsp:cNvPr id="0" name=""/>
        <dsp:cNvSpPr/>
      </dsp:nvSpPr>
      <dsp:spPr>
        <a:xfrm>
          <a:off x="4193339" y="1250"/>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880EAD-7FFC-44BB-A760-82EBEB8266A6}">
      <dsp:nvSpPr>
        <dsp:cNvPr id="0" name=""/>
        <dsp:cNvSpPr/>
      </dsp:nvSpPr>
      <dsp:spPr>
        <a:xfrm>
          <a:off x="4330689" y="131732"/>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כל דאלים גבר</a:t>
          </a:r>
        </a:p>
      </dsp:txBody>
      <dsp:txXfrm>
        <a:off x="4353679" y="154722"/>
        <a:ext cx="1190167" cy="738973"/>
      </dsp:txXfrm>
    </dsp:sp>
    <dsp:sp modelId="{E6C640D2-9A8B-454A-96BA-4C03799EE1DB}">
      <dsp:nvSpPr>
        <dsp:cNvPr id="0" name=""/>
        <dsp:cNvSpPr/>
      </dsp:nvSpPr>
      <dsp:spPr>
        <a:xfrm>
          <a:off x="3060203"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DA6CAF-6756-435C-9609-76EC7A69CB81}">
      <dsp:nvSpPr>
        <dsp:cNvPr id="0" name=""/>
        <dsp:cNvSpPr/>
      </dsp:nvSpPr>
      <dsp:spPr>
        <a:xfrm>
          <a:off x="3197553"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סילוק של ב"ד</a:t>
          </a:r>
        </a:p>
      </dsp:txBody>
      <dsp:txXfrm>
        <a:off x="3220543" y="1299189"/>
        <a:ext cx="1190167" cy="738973"/>
      </dsp:txXfrm>
    </dsp:sp>
    <dsp:sp modelId="{D8A120C1-59C4-4B5C-96CC-2AB06C1C503B}">
      <dsp:nvSpPr>
        <dsp:cNvPr id="0" name=""/>
        <dsp:cNvSpPr/>
      </dsp:nvSpPr>
      <dsp:spPr>
        <a:xfrm>
          <a:off x="2304780"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1C61AF-D1A1-4A79-83F3-EDD8D13440DE}">
      <dsp:nvSpPr>
        <dsp:cNvPr id="0" name=""/>
        <dsp:cNvSpPr/>
      </dsp:nvSpPr>
      <dsp:spPr>
        <a:xfrm>
          <a:off x="2442130"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טור- </a:t>
          </a:r>
          <a:br>
            <a:rPr lang="en-US" sz="1400" kern="1200" dirty="0"/>
          </a:br>
          <a:r>
            <a:rPr lang="en-US" sz="1400" kern="1200" dirty="0"/>
            <a:t>Chaos, Law of the Jungle</a:t>
          </a:r>
          <a:endParaRPr lang="he-IL" sz="1400" kern="1200" dirty="0"/>
        </a:p>
      </dsp:txBody>
      <dsp:txXfrm>
        <a:off x="2465120" y="2443656"/>
        <a:ext cx="1190167" cy="738973"/>
      </dsp:txXfrm>
    </dsp:sp>
    <dsp:sp modelId="{5124489D-D709-4959-AC68-080AC95B1F53}">
      <dsp:nvSpPr>
        <dsp:cNvPr id="0" name=""/>
        <dsp:cNvSpPr/>
      </dsp:nvSpPr>
      <dsp:spPr>
        <a:xfrm>
          <a:off x="3815627"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1925F6-6DE6-4CE9-B4E8-E299BF02C4CC}">
      <dsp:nvSpPr>
        <dsp:cNvPr id="0" name=""/>
        <dsp:cNvSpPr/>
      </dsp:nvSpPr>
      <dsp:spPr>
        <a:xfrm>
          <a:off x="3952977"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תוספות רי"ד-</a:t>
          </a:r>
          <a:br>
            <a:rPr lang="en-US" sz="1400" kern="1200" dirty="0"/>
          </a:br>
          <a:r>
            <a:rPr lang="he-IL" sz="1400" kern="1200" dirty="0"/>
            <a:t>סילוק</a:t>
          </a:r>
        </a:p>
      </dsp:txBody>
      <dsp:txXfrm>
        <a:off x="3975967" y="2443656"/>
        <a:ext cx="1190167" cy="738973"/>
      </dsp:txXfrm>
    </dsp:sp>
    <dsp:sp modelId="{CEC1B5E7-FE4F-44CD-9060-98C7F20EE12F}">
      <dsp:nvSpPr>
        <dsp:cNvPr id="0" name=""/>
        <dsp:cNvSpPr/>
      </dsp:nvSpPr>
      <dsp:spPr>
        <a:xfrm>
          <a:off x="5326474"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F7EDFB-64C4-47A3-B804-8E5B028E77D2}">
      <dsp:nvSpPr>
        <dsp:cNvPr id="0" name=""/>
        <dsp:cNvSpPr/>
      </dsp:nvSpPr>
      <dsp:spPr>
        <a:xfrm>
          <a:off x="5463824"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סילוק </a:t>
          </a:r>
          <a:r>
            <a:rPr lang="he-IL" sz="1400" b="1" kern="1200" dirty="0"/>
            <a:t>ובירור</a:t>
          </a:r>
        </a:p>
      </dsp:txBody>
      <dsp:txXfrm>
        <a:off x="5486814" y="1299189"/>
        <a:ext cx="1190167" cy="738973"/>
      </dsp:txXfrm>
    </dsp:sp>
    <dsp:sp modelId="{AC25AE40-D879-4B1F-B613-054017BF6CA5}">
      <dsp:nvSpPr>
        <dsp:cNvPr id="0" name=""/>
        <dsp:cNvSpPr/>
      </dsp:nvSpPr>
      <dsp:spPr>
        <a:xfrm>
          <a:off x="5326474"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65722A-99AF-4CB3-8E79-F2BED4D5EEE7}">
      <dsp:nvSpPr>
        <dsp:cNvPr id="0" name=""/>
        <dsp:cNvSpPr/>
      </dsp:nvSpPr>
      <dsp:spPr>
        <a:xfrm>
          <a:off x="5463824"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err="1"/>
            <a:t>רא"ש</a:t>
          </a:r>
          <a:endParaRPr lang="he-IL" sz="1400" kern="1200" dirty="0"/>
        </a:p>
      </dsp:txBody>
      <dsp:txXfrm>
        <a:off x="5486814" y="2443656"/>
        <a:ext cx="1190167" cy="738973"/>
      </dsp:txXfrm>
    </dsp:sp>
    <dsp:sp modelId="{2A4A298E-6EAC-4B15-9262-26CFD0F8B6A3}">
      <dsp:nvSpPr>
        <dsp:cNvPr id="0" name=""/>
        <dsp:cNvSpPr/>
      </dsp:nvSpPr>
      <dsp:spPr>
        <a:xfrm>
          <a:off x="3815627"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60E51F-28FE-4E5D-8BA6-A0ED2BD6B892}">
      <dsp:nvSpPr>
        <dsp:cNvPr id="0" name=""/>
        <dsp:cNvSpPr/>
      </dsp:nvSpPr>
      <dsp:spPr>
        <a:xfrm>
          <a:off x="3952977"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ב"ד לא רוצים להתערב, ולא חייבים למחות</a:t>
          </a:r>
        </a:p>
      </dsp:txBody>
      <dsp:txXfrm>
        <a:off x="3975967" y="3588123"/>
        <a:ext cx="1190167" cy="738973"/>
      </dsp:txXfrm>
    </dsp:sp>
    <dsp:sp modelId="{D43235AF-C65E-42F5-BA2B-7D24FAA8F962}">
      <dsp:nvSpPr>
        <dsp:cNvPr id="0" name=""/>
        <dsp:cNvSpPr/>
      </dsp:nvSpPr>
      <dsp:spPr>
        <a:xfrm>
          <a:off x="5326474"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B5BEC75-EB86-4D26-8D90-681F3D3D3E34}">
      <dsp:nvSpPr>
        <dsp:cNvPr id="0" name=""/>
        <dsp:cNvSpPr/>
      </dsp:nvSpPr>
      <dsp:spPr>
        <a:xfrm>
          <a:off x="5463824"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סיכוי טוב שהבעלים </a:t>
          </a:r>
          <a:r>
            <a:rPr lang="he-IL" sz="1400" kern="1200" dirty="0" err="1"/>
            <a:t>יגבור</a:t>
          </a:r>
          <a:endParaRPr lang="he-IL" sz="1400" kern="1200" dirty="0"/>
        </a:p>
      </dsp:txBody>
      <dsp:txXfrm>
        <a:off x="5486814" y="3588123"/>
        <a:ext cx="1190167" cy="738973"/>
      </dsp:txXfrm>
    </dsp:sp>
    <dsp:sp modelId="{C2BCBDBC-643F-4736-879B-3C55E8603E75}">
      <dsp:nvSpPr>
        <dsp:cNvPr id="0" name=""/>
        <dsp:cNvSpPr/>
      </dsp:nvSpPr>
      <dsp:spPr>
        <a:xfrm>
          <a:off x="6837322"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253967-BF2A-4837-870F-53ED4193F8FB}">
      <dsp:nvSpPr>
        <dsp:cNvPr id="0" name=""/>
        <dsp:cNvSpPr/>
      </dsp:nvSpPr>
      <dsp:spPr>
        <a:xfrm>
          <a:off x="6974671"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en-US" sz="1400" kern="1200" dirty="0"/>
            <a:t>Trial by Combat</a:t>
          </a:r>
          <a:endParaRPr lang="he-IL" sz="1400" kern="1200" dirty="0"/>
        </a:p>
      </dsp:txBody>
      <dsp:txXfrm>
        <a:off x="6997661" y="3588123"/>
        <a:ext cx="1190167" cy="73897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0A4E58-5532-4FB3-BB9E-4E2A0726D944}">
      <dsp:nvSpPr>
        <dsp:cNvPr id="0" name=""/>
        <dsp:cNvSpPr/>
      </dsp:nvSpPr>
      <dsp:spPr>
        <a:xfrm>
          <a:off x="5112748" y="1658197"/>
          <a:ext cx="1595567" cy="759345"/>
        </a:xfrm>
        <a:custGeom>
          <a:avLst/>
          <a:gdLst/>
          <a:ahLst/>
          <a:cxnLst/>
          <a:rect l="0" t="0" r="0" b="0"/>
          <a:pathLst>
            <a:path>
              <a:moveTo>
                <a:pt x="0" y="0"/>
              </a:moveTo>
              <a:lnTo>
                <a:pt x="0" y="517471"/>
              </a:lnTo>
              <a:lnTo>
                <a:pt x="1595567" y="517471"/>
              </a:lnTo>
              <a:lnTo>
                <a:pt x="1595567" y="7593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D7971EB-2F8C-42EF-857B-F5E44B190ADD}">
      <dsp:nvSpPr>
        <dsp:cNvPr id="0" name=""/>
        <dsp:cNvSpPr/>
      </dsp:nvSpPr>
      <dsp:spPr>
        <a:xfrm>
          <a:off x="3517180" y="1658197"/>
          <a:ext cx="1595567" cy="759345"/>
        </a:xfrm>
        <a:custGeom>
          <a:avLst/>
          <a:gdLst/>
          <a:ahLst/>
          <a:cxnLst/>
          <a:rect l="0" t="0" r="0" b="0"/>
          <a:pathLst>
            <a:path>
              <a:moveTo>
                <a:pt x="1595567" y="0"/>
              </a:moveTo>
              <a:lnTo>
                <a:pt x="1595567" y="517471"/>
              </a:lnTo>
              <a:lnTo>
                <a:pt x="0" y="517471"/>
              </a:lnTo>
              <a:lnTo>
                <a:pt x="0" y="7593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0248184-EDD2-4D57-A3A4-3698CF31D75B}">
      <dsp:nvSpPr>
        <dsp:cNvPr id="0" name=""/>
        <dsp:cNvSpPr/>
      </dsp:nvSpPr>
      <dsp:spPr>
        <a:xfrm>
          <a:off x="3807283" y="257"/>
          <a:ext cx="2610929" cy="16579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417EF4-53C3-4839-9CBC-8510CD552746}">
      <dsp:nvSpPr>
        <dsp:cNvPr id="0" name=""/>
        <dsp:cNvSpPr/>
      </dsp:nvSpPr>
      <dsp:spPr>
        <a:xfrm>
          <a:off x="4097387" y="275855"/>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rtl="1">
            <a:lnSpc>
              <a:spcPct val="90000"/>
            </a:lnSpc>
            <a:spcBef>
              <a:spcPct val="0"/>
            </a:spcBef>
            <a:spcAft>
              <a:spcPct val="35000"/>
            </a:spcAft>
            <a:buNone/>
          </a:pPr>
          <a:r>
            <a:rPr lang="he-IL" sz="3300" kern="1200" dirty="0"/>
            <a:t>אחרי שאחד מתגבר</a:t>
          </a:r>
        </a:p>
      </dsp:txBody>
      <dsp:txXfrm>
        <a:off x="4145946" y="324414"/>
        <a:ext cx="2513811" cy="1560821"/>
      </dsp:txXfrm>
    </dsp:sp>
    <dsp:sp modelId="{9480F60C-D886-4BE7-9EE3-B53E7C49530A}">
      <dsp:nvSpPr>
        <dsp:cNvPr id="0" name=""/>
        <dsp:cNvSpPr/>
      </dsp:nvSpPr>
      <dsp:spPr>
        <a:xfrm>
          <a:off x="2211716" y="2417542"/>
          <a:ext cx="2610929" cy="16579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E00BEA-0DE5-4620-8135-768518C3579A}">
      <dsp:nvSpPr>
        <dsp:cNvPr id="0" name=""/>
        <dsp:cNvSpPr/>
      </dsp:nvSpPr>
      <dsp:spPr>
        <a:xfrm>
          <a:off x="2501819" y="2693140"/>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rtl="1">
            <a:lnSpc>
              <a:spcPct val="90000"/>
            </a:lnSpc>
            <a:spcBef>
              <a:spcPct val="0"/>
            </a:spcBef>
            <a:spcAft>
              <a:spcPct val="35000"/>
            </a:spcAft>
            <a:buNone/>
          </a:pPr>
          <a:r>
            <a:rPr lang="he-IL" sz="3300" kern="1200" dirty="0"/>
            <a:t>עדיין השני יכול לתפוס, </a:t>
          </a:r>
          <a:r>
            <a:rPr lang="he-IL" sz="3300" kern="1200" dirty="0" err="1"/>
            <a:t>שב"ד</a:t>
          </a:r>
          <a:r>
            <a:rPr lang="he-IL" sz="3300" kern="1200" dirty="0"/>
            <a:t> סלקו</a:t>
          </a:r>
        </a:p>
      </dsp:txBody>
      <dsp:txXfrm>
        <a:off x="2550378" y="2741699"/>
        <a:ext cx="2513811" cy="1560821"/>
      </dsp:txXfrm>
    </dsp:sp>
    <dsp:sp modelId="{C66F6DF2-CC02-4FA7-8387-5645979B4F12}">
      <dsp:nvSpPr>
        <dsp:cNvPr id="0" name=""/>
        <dsp:cNvSpPr/>
      </dsp:nvSpPr>
      <dsp:spPr>
        <a:xfrm>
          <a:off x="5402851" y="2417542"/>
          <a:ext cx="2610929" cy="16579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FC6BF5-B0E9-4E6E-8331-61B01EEAB576}">
      <dsp:nvSpPr>
        <dsp:cNvPr id="0" name=""/>
        <dsp:cNvSpPr/>
      </dsp:nvSpPr>
      <dsp:spPr>
        <a:xfrm>
          <a:off x="5692954" y="2693140"/>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rtl="1">
            <a:lnSpc>
              <a:spcPct val="90000"/>
            </a:lnSpc>
            <a:spcBef>
              <a:spcPct val="0"/>
            </a:spcBef>
            <a:spcAft>
              <a:spcPct val="35000"/>
            </a:spcAft>
            <a:buNone/>
          </a:pPr>
          <a:r>
            <a:rPr lang="he-IL" sz="3300" kern="1200" dirty="0"/>
            <a:t>השני לא יכול </a:t>
          </a:r>
          <a:r>
            <a:rPr lang="he-IL" sz="3300" kern="1200" dirty="0" err="1"/>
            <a:t>להוצי</a:t>
          </a:r>
          <a:r>
            <a:rPr lang="he-IL" sz="3300" kern="1200" dirty="0"/>
            <a:t> ממנו</a:t>
          </a:r>
        </a:p>
      </dsp:txBody>
      <dsp:txXfrm>
        <a:off x="5741513" y="2741699"/>
        <a:ext cx="2513811" cy="156082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D22159-DB9A-45CA-ABAD-37FB56D6C7C2}">
      <dsp:nvSpPr>
        <dsp:cNvPr id="0" name=""/>
        <dsp:cNvSpPr/>
      </dsp:nvSpPr>
      <dsp:spPr>
        <a:xfrm>
          <a:off x="5677166"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92D9F9D-81A0-4BB2-A1F3-B644A7DF6180}">
      <dsp:nvSpPr>
        <dsp:cNvPr id="0" name=""/>
        <dsp:cNvSpPr/>
      </dsp:nvSpPr>
      <dsp:spPr>
        <a:xfrm>
          <a:off x="4652049"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30A4E58-5532-4FB3-BB9E-4E2A0726D944}">
      <dsp:nvSpPr>
        <dsp:cNvPr id="0" name=""/>
        <dsp:cNvSpPr/>
      </dsp:nvSpPr>
      <dsp:spPr>
        <a:xfrm>
          <a:off x="4652049" y="1066678"/>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D7971EB-2F8C-42EF-857B-F5E44B190ADD}">
      <dsp:nvSpPr>
        <dsp:cNvPr id="0" name=""/>
        <dsp:cNvSpPr/>
      </dsp:nvSpPr>
      <dsp:spPr>
        <a:xfrm>
          <a:off x="3626932" y="1066678"/>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0248184-EDD2-4D57-A3A4-3698CF31D75B}">
      <dsp:nvSpPr>
        <dsp:cNvPr id="0" name=""/>
        <dsp:cNvSpPr/>
      </dsp:nvSpPr>
      <dsp:spPr>
        <a:xfrm>
          <a:off x="3813317"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417EF4-53C3-4839-9CBC-8510CD552746}">
      <dsp:nvSpPr>
        <dsp:cNvPr id="0" name=""/>
        <dsp:cNvSpPr/>
      </dsp:nvSpPr>
      <dsp:spPr>
        <a:xfrm>
          <a:off x="3999701"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he-IL" sz="1900" kern="1200" dirty="0"/>
            <a:t>אחרי שאחד מתגבר</a:t>
          </a:r>
        </a:p>
      </dsp:txBody>
      <dsp:txXfrm>
        <a:off x="4030899" y="209752"/>
        <a:ext cx="1615068" cy="1002793"/>
      </dsp:txXfrm>
    </dsp:sp>
    <dsp:sp modelId="{9480F60C-D886-4BE7-9EE3-B53E7C49530A}">
      <dsp:nvSpPr>
        <dsp:cNvPr id="0" name=""/>
        <dsp:cNvSpPr/>
      </dsp:nvSpPr>
      <dsp:spPr>
        <a:xfrm>
          <a:off x="2788200"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E00BEA-0DE5-4620-8135-768518C3579A}">
      <dsp:nvSpPr>
        <dsp:cNvPr id="0" name=""/>
        <dsp:cNvSpPr/>
      </dsp:nvSpPr>
      <dsp:spPr>
        <a:xfrm>
          <a:off x="297458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he-IL" sz="1900" kern="1200" dirty="0"/>
            <a:t>עדיין השני יכול לתפוס, </a:t>
          </a:r>
          <a:r>
            <a:rPr lang="he-IL" sz="1900" kern="1200" dirty="0" err="1"/>
            <a:t>שב"ד</a:t>
          </a:r>
          <a:r>
            <a:rPr lang="he-IL" sz="1900" kern="1200" dirty="0"/>
            <a:t> הסתלקו</a:t>
          </a:r>
        </a:p>
      </dsp:txBody>
      <dsp:txXfrm>
        <a:off x="3005782" y="1762804"/>
        <a:ext cx="1615068" cy="1002793"/>
      </dsp:txXfrm>
    </dsp:sp>
    <dsp:sp modelId="{C66F6DF2-CC02-4FA7-8387-5645979B4F12}">
      <dsp:nvSpPr>
        <dsp:cNvPr id="0" name=""/>
        <dsp:cNvSpPr/>
      </dsp:nvSpPr>
      <dsp:spPr>
        <a:xfrm>
          <a:off x="4838433"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FC6BF5-B0E9-4E6E-8331-61B01EEAB576}">
      <dsp:nvSpPr>
        <dsp:cNvPr id="0" name=""/>
        <dsp:cNvSpPr/>
      </dsp:nvSpPr>
      <dsp:spPr>
        <a:xfrm>
          <a:off x="5024818"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he-IL" sz="1900" kern="1200" dirty="0"/>
            <a:t>השני לא יכול להוציא ממנו</a:t>
          </a:r>
        </a:p>
      </dsp:txBody>
      <dsp:txXfrm>
        <a:off x="5056016" y="1762804"/>
        <a:ext cx="1615068" cy="1002793"/>
      </dsp:txXfrm>
    </dsp:sp>
    <dsp:sp modelId="{B3F1CEE0-D0FC-40F5-AC03-0F253A046DB8}">
      <dsp:nvSpPr>
        <dsp:cNvPr id="0" name=""/>
        <dsp:cNvSpPr/>
      </dsp:nvSpPr>
      <dsp:spPr>
        <a:xfrm>
          <a:off x="3813317"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6F96DA-2BE8-4C56-A69D-C2757E61F2F7}">
      <dsp:nvSpPr>
        <dsp:cNvPr id="0" name=""/>
        <dsp:cNvSpPr/>
      </dsp:nvSpPr>
      <dsp:spPr>
        <a:xfrm>
          <a:off x="3999701"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he-IL" sz="1900" kern="1200" dirty="0" err="1"/>
            <a:t>רא"ש</a:t>
          </a:r>
          <a:br>
            <a:rPr lang="en-US" sz="1900" kern="1200" dirty="0"/>
          </a:br>
          <a:r>
            <a:rPr lang="en-US" sz="1900" kern="1200" dirty="0"/>
            <a:t>To prevent anarchy</a:t>
          </a:r>
          <a:endParaRPr lang="he-IL" sz="1900" kern="1200" dirty="0"/>
        </a:p>
      </dsp:txBody>
      <dsp:txXfrm>
        <a:off x="4030899" y="3315857"/>
        <a:ext cx="1615068" cy="1002793"/>
      </dsp:txXfrm>
    </dsp:sp>
    <dsp:sp modelId="{48654B46-EBF3-41C8-B584-6C540308677C}">
      <dsp:nvSpPr>
        <dsp:cNvPr id="0" name=""/>
        <dsp:cNvSpPr/>
      </dsp:nvSpPr>
      <dsp:spPr>
        <a:xfrm>
          <a:off x="5863550"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4E8C31-2E62-40B5-A3EE-07924E52396A}">
      <dsp:nvSpPr>
        <dsp:cNvPr id="0" name=""/>
        <dsp:cNvSpPr/>
      </dsp:nvSpPr>
      <dsp:spPr>
        <a:xfrm>
          <a:off x="6049935"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he-IL" sz="1900" kern="1200" dirty="0"/>
            <a:t>מאירי</a:t>
          </a:r>
          <a:br>
            <a:rPr lang="en-US" sz="1900" kern="1200" dirty="0"/>
          </a:br>
          <a:r>
            <a:rPr lang="he-IL" sz="1900" kern="1200" dirty="0"/>
            <a:t>המוציא </a:t>
          </a:r>
          <a:r>
            <a:rPr lang="he-IL" sz="1900" kern="1200" dirty="0" err="1"/>
            <a:t>מחבירו</a:t>
          </a:r>
          <a:r>
            <a:rPr lang="he-IL" sz="1900" kern="1200" dirty="0"/>
            <a:t> עליו הראיה</a:t>
          </a:r>
        </a:p>
      </dsp:txBody>
      <dsp:txXfrm>
        <a:off x="6081133" y="3315857"/>
        <a:ext cx="1615068" cy="100279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000467-DCB0-4CDD-8C65-A0B279FC0BC2}">
      <dsp:nvSpPr>
        <dsp:cNvPr id="0" name=""/>
        <dsp:cNvSpPr/>
      </dsp:nvSpPr>
      <dsp:spPr>
        <a:xfrm>
          <a:off x="6189724"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894407C-0AF9-4C42-A983-FB348F4DDC3E}">
      <dsp:nvSpPr>
        <dsp:cNvPr id="0" name=""/>
        <dsp:cNvSpPr/>
      </dsp:nvSpPr>
      <dsp:spPr>
        <a:xfrm>
          <a:off x="5164607"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B331B13-4178-4FEB-BAFC-06F43B7A2073}">
      <dsp:nvSpPr>
        <dsp:cNvPr id="0" name=""/>
        <dsp:cNvSpPr/>
      </dsp:nvSpPr>
      <dsp:spPr>
        <a:xfrm>
          <a:off x="4652049" y="1066678"/>
          <a:ext cx="1537675" cy="487862"/>
        </a:xfrm>
        <a:custGeom>
          <a:avLst/>
          <a:gdLst/>
          <a:ahLst/>
          <a:cxnLst/>
          <a:rect l="0" t="0" r="0" b="0"/>
          <a:pathLst>
            <a:path>
              <a:moveTo>
                <a:pt x="0" y="0"/>
              </a:moveTo>
              <a:lnTo>
                <a:pt x="0" y="332464"/>
              </a:lnTo>
              <a:lnTo>
                <a:pt x="1537675" y="332464"/>
              </a:lnTo>
              <a:lnTo>
                <a:pt x="1537675"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493904B-C23E-4F70-8657-5B655FE8F4D8}">
      <dsp:nvSpPr>
        <dsp:cNvPr id="0" name=""/>
        <dsp:cNvSpPr/>
      </dsp:nvSpPr>
      <dsp:spPr>
        <a:xfrm>
          <a:off x="3068653"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D7971EB-2F8C-42EF-857B-F5E44B190ADD}">
      <dsp:nvSpPr>
        <dsp:cNvPr id="0" name=""/>
        <dsp:cNvSpPr/>
      </dsp:nvSpPr>
      <dsp:spPr>
        <a:xfrm>
          <a:off x="3114373" y="1066678"/>
          <a:ext cx="1537675" cy="487862"/>
        </a:xfrm>
        <a:custGeom>
          <a:avLst/>
          <a:gdLst/>
          <a:ahLst/>
          <a:cxnLst/>
          <a:rect l="0" t="0" r="0" b="0"/>
          <a:pathLst>
            <a:path>
              <a:moveTo>
                <a:pt x="1537675" y="0"/>
              </a:moveTo>
              <a:lnTo>
                <a:pt x="1537675"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0248184-EDD2-4D57-A3A4-3698CF31D75B}">
      <dsp:nvSpPr>
        <dsp:cNvPr id="0" name=""/>
        <dsp:cNvSpPr/>
      </dsp:nvSpPr>
      <dsp:spPr>
        <a:xfrm>
          <a:off x="3813317"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417EF4-53C3-4839-9CBC-8510CD552746}">
      <dsp:nvSpPr>
        <dsp:cNvPr id="0" name=""/>
        <dsp:cNvSpPr/>
      </dsp:nvSpPr>
      <dsp:spPr>
        <a:xfrm>
          <a:off x="3999701"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אחרי שאחד מתגבר</a:t>
          </a:r>
        </a:p>
      </dsp:txBody>
      <dsp:txXfrm>
        <a:off x="4030899" y="209752"/>
        <a:ext cx="1615068" cy="1002793"/>
      </dsp:txXfrm>
    </dsp:sp>
    <dsp:sp modelId="{9480F60C-D886-4BE7-9EE3-B53E7C49530A}">
      <dsp:nvSpPr>
        <dsp:cNvPr id="0" name=""/>
        <dsp:cNvSpPr/>
      </dsp:nvSpPr>
      <dsp:spPr>
        <a:xfrm>
          <a:off x="2275641"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E00BEA-0DE5-4620-8135-768518C3579A}">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עדיין השני יכול לתפוס, </a:t>
          </a:r>
          <a:r>
            <a:rPr lang="he-IL" sz="1800" kern="1200" dirty="0" err="1"/>
            <a:t>שב"ד</a:t>
          </a:r>
          <a:r>
            <a:rPr lang="he-IL" sz="1800" kern="1200" dirty="0"/>
            <a:t> הסתלקו</a:t>
          </a:r>
        </a:p>
      </dsp:txBody>
      <dsp:txXfrm>
        <a:off x="2493224" y="1762804"/>
        <a:ext cx="1615068" cy="1002793"/>
      </dsp:txXfrm>
    </dsp:sp>
    <dsp:sp modelId="{7D0ECA53-C6D3-4CFA-8034-F24C011C2CD9}">
      <dsp:nvSpPr>
        <dsp:cNvPr id="0" name=""/>
        <dsp:cNvSpPr/>
      </dsp:nvSpPr>
      <dsp:spPr>
        <a:xfrm>
          <a:off x="2275641"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D0B6EB-9A07-4177-BAF5-3D7DAD628A2A}">
      <dsp:nvSpPr>
        <dsp:cNvPr id="0" name=""/>
        <dsp:cNvSpPr/>
      </dsp:nvSpPr>
      <dsp:spPr>
        <a:xfrm>
          <a:off x="2462026"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שיטה לא נודע למי, משמעות הטור, </a:t>
          </a:r>
          <a:r>
            <a:rPr lang="he-IL" sz="1800" kern="1200" dirty="0" err="1"/>
            <a:t>ותוס</a:t>
          </a:r>
          <a:r>
            <a:rPr lang="he-IL" sz="1800" kern="1200" dirty="0"/>
            <a:t> רי"ד</a:t>
          </a:r>
        </a:p>
      </dsp:txBody>
      <dsp:txXfrm>
        <a:off x="2493224" y="3315857"/>
        <a:ext cx="1615068" cy="1002793"/>
      </dsp:txXfrm>
    </dsp:sp>
    <dsp:sp modelId="{4D76B570-9AB1-4E87-8645-D08CD894BE14}">
      <dsp:nvSpPr>
        <dsp:cNvPr id="0" name=""/>
        <dsp:cNvSpPr/>
      </dsp:nvSpPr>
      <dsp:spPr>
        <a:xfrm>
          <a:off x="5350992"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FB915B-6FD6-4D64-8E06-DD0A9229563B}">
      <dsp:nvSpPr>
        <dsp:cNvPr id="0" name=""/>
        <dsp:cNvSpPr/>
      </dsp:nvSpPr>
      <dsp:spPr>
        <a:xfrm>
          <a:off x="5537377"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השני לא יכול להוציא ממנו</a:t>
          </a:r>
        </a:p>
      </dsp:txBody>
      <dsp:txXfrm>
        <a:off x="5568575" y="1762804"/>
        <a:ext cx="1615068" cy="1002793"/>
      </dsp:txXfrm>
    </dsp:sp>
    <dsp:sp modelId="{33C3FBEB-0FBE-4124-B3D5-F66334E30CFA}">
      <dsp:nvSpPr>
        <dsp:cNvPr id="0" name=""/>
        <dsp:cNvSpPr/>
      </dsp:nvSpPr>
      <dsp:spPr>
        <a:xfrm>
          <a:off x="4325875"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0127D5-AB55-4D76-9ABC-1F5DFDD25269}">
      <dsp:nvSpPr>
        <dsp:cNvPr id="0" name=""/>
        <dsp:cNvSpPr/>
      </dsp:nvSpPr>
      <dsp:spPr>
        <a:xfrm>
          <a:off x="4512260"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err="1"/>
            <a:t>רא"ש</a:t>
          </a:r>
          <a:br>
            <a:rPr lang="en-US" sz="1800" kern="1200" dirty="0"/>
          </a:br>
          <a:r>
            <a:rPr lang="en-US" sz="1800" kern="1200" dirty="0"/>
            <a:t>To prevent anarchy</a:t>
          </a:r>
          <a:endParaRPr lang="he-IL" sz="1800" kern="1200" dirty="0"/>
        </a:p>
      </dsp:txBody>
      <dsp:txXfrm>
        <a:off x="4543458" y="3315857"/>
        <a:ext cx="1615068" cy="1002793"/>
      </dsp:txXfrm>
    </dsp:sp>
    <dsp:sp modelId="{AF142E1F-9EC1-4405-A88C-18CC6F384F35}">
      <dsp:nvSpPr>
        <dsp:cNvPr id="0" name=""/>
        <dsp:cNvSpPr/>
      </dsp:nvSpPr>
      <dsp:spPr>
        <a:xfrm>
          <a:off x="6376109"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2DD145C-C746-4A96-BAB9-D879723430A5}">
      <dsp:nvSpPr>
        <dsp:cNvPr id="0" name=""/>
        <dsp:cNvSpPr/>
      </dsp:nvSpPr>
      <dsp:spPr>
        <a:xfrm>
          <a:off x="6562494"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מאירי</a:t>
          </a:r>
          <a:br>
            <a:rPr lang="en-US" sz="1800" kern="1200" dirty="0"/>
          </a:br>
          <a:r>
            <a:rPr lang="he-IL" sz="1800" kern="1200" dirty="0"/>
            <a:t>המוציא </a:t>
          </a:r>
          <a:r>
            <a:rPr lang="he-IL" sz="1800" kern="1200" dirty="0" err="1"/>
            <a:t>מחבירו</a:t>
          </a:r>
          <a:r>
            <a:rPr lang="he-IL" sz="1800" kern="1200" dirty="0"/>
            <a:t> עליו הראיה</a:t>
          </a:r>
        </a:p>
      </dsp:txBody>
      <dsp:txXfrm>
        <a:off x="6593692" y="3315857"/>
        <a:ext cx="1615068" cy="100279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C48E5-C2E1-4F6B-A8D6-DD4D120C45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e-IL"/>
          </a:p>
        </p:txBody>
      </p:sp>
      <p:sp>
        <p:nvSpPr>
          <p:cNvPr id="3" name="Subtitle 2">
            <a:extLst>
              <a:ext uri="{FF2B5EF4-FFF2-40B4-BE49-F238E27FC236}">
                <a16:creationId xmlns:a16="http://schemas.microsoft.com/office/drawing/2014/main" id="{9FC791BB-CE76-406B-B73D-27926FC69E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e-IL"/>
          </a:p>
        </p:txBody>
      </p:sp>
      <p:sp>
        <p:nvSpPr>
          <p:cNvPr id="4" name="Date Placeholder 3">
            <a:extLst>
              <a:ext uri="{FF2B5EF4-FFF2-40B4-BE49-F238E27FC236}">
                <a16:creationId xmlns:a16="http://schemas.microsoft.com/office/drawing/2014/main" id="{1FCE21D5-A138-42F9-95EC-8A7BE271239F}"/>
              </a:ext>
            </a:extLst>
          </p:cNvPr>
          <p:cNvSpPr>
            <a:spLocks noGrp="1"/>
          </p:cNvSpPr>
          <p:nvPr>
            <p:ph type="dt" sz="half" idx="10"/>
          </p:nvPr>
        </p:nvSpPr>
        <p:spPr/>
        <p:txBody>
          <a:bodyPr/>
          <a:lstStyle/>
          <a:p>
            <a:fld id="{F8463AC5-8D5B-4188-99AF-7DFF78D50409}" type="datetimeFigureOut">
              <a:rPr lang="he-IL" smtClean="0"/>
              <a:t>י"ז/כסלו/תשפ"ב</a:t>
            </a:fld>
            <a:endParaRPr lang="he-IL"/>
          </a:p>
        </p:txBody>
      </p:sp>
      <p:sp>
        <p:nvSpPr>
          <p:cNvPr id="5" name="Footer Placeholder 4">
            <a:extLst>
              <a:ext uri="{FF2B5EF4-FFF2-40B4-BE49-F238E27FC236}">
                <a16:creationId xmlns:a16="http://schemas.microsoft.com/office/drawing/2014/main" id="{6F104EA3-EC7B-4594-89ED-9F2786DD59E5}"/>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9244E356-FEE0-4EE9-B96F-F67BA16307AF}"/>
              </a:ext>
            </a:extLst>
          </p:cNvPr>
          <p:cNvSpPr>
            <a:spLocks noGrp="1"/>
          </p:cNvSpPr>
          <p:nvPr>
            <p:ph type="sldNum" sz="quarter" idx="12"/>
          </p:nvPr>
        </p:nvSpPr>
        <p:spPr/>
        <p:txBody>
          <a:bodyPr/>
          <a:lstStyle/>
          <a:p>
            <a:fld id="{DF3E73AC-BDED-46EB-ADD1-E8EF55AA6B46}" type="slidenum">
              <a:rPr lang="he-IL" smtClean="0"/>
              <a:t>‹#›</a:t>
            </a:fld>
            <a:endParaRPr lang="he-IL"/>
          </a:p>
        </p:txBody>
      </p:sp>
    </p:spTree>
    <p:extLst>
      <p:ext uri="{BB962C8B-B14F-4D97-AF65-F5344CB8AC3E}">
        <p14:creationId xmlns:p14="http://schemas.microsoft.com/office/powerpoint/2010/main" val="2719772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C89A2-25EC-4AC1-8AA5-9C9CF8F47E9E}"/>
              </a:ext>
            </a:extLst>
          </p:cNvPr>
          <p:cNvSpPr>
            <a:spLocks noGrp="1"/>
          </p:cNvSpPr>
          <p:nvPr>
            <p:ph type="title"/>
          </p:nvPr>
        </p:nvSpPr>
        <p:spPr/>
        <p:txBody>
          <a:bodyPr/>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29D73CA9-F4FF-4D69-9C25-DE6C976BB1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E2BD5EDA-3D61-42D1-82FB-874648001782}"/>
              </a:ext>
            </a:extLst>
          </p:cNvPr>
          <p:cNvSpPr>
            <a:spLocks noGrp="1"/>
          </p:cNvSpPr>
          <p:nvPr>
            <p:ph type="dt" sz="half" idx="10"/>
          </p:nvPr>
        </p:nvSpPr>
        <p:spPr/>
        <p:txBody>
          <a:bodyPr/>
          <a:lstStyle/>
          <a:p>
            <a:fld id="{F8463AC5-8D5B-4188-99AF-7DFF78D50409}" type="datetimeFigureOut">
              <a:rPr lang="he-IL" smtClean="0"/>
              <a:t>י"ז/כסלו/תשפ"ב</a:t>
            </a:fld>
            <a:endParaRPr lang="he-IL"/>
          </a:p>
        </p:txBody>
      </p:sp>
      <p:sp>
        <p:nvSpPr>
          <p:cNvPr id="5" name="Footer Placeholder 4">
            <a:extLst>
              <a:ext uri="{FF2B5EF4-FFF2-40B4-BE49-F238E27FC236}">
                <a16:creationId xmlns:a16="http://schemas.microsoft.com/office/drawing/2014/main" id="{7D26B292-C85B-4A54-8817-8C9896CB4FB2}"/>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1EFAECF1-1470-42EC-82C2-5D6ACF4E6571}"/>
              </a:ext>
            </a:extLst>
          </p:cNvPr>
          <p:cNvSpPr>
            <a:spLocks noGrp="1"/>
          </p:cNvSpPr>
          <p:nvPr>
            <p:ph type="sldNum" sz="quarter" idx="12"/>
          </p:nvPr>
        </p:nvSpPr>
        <p:spPr/>
        <p:txBody>
          <a:bodyPr/>
          <a:lstStyle/>
          <a:p>
            <a:fld id="{DF3E73AC-BDED-46EB-ADD1-E8EF55AA6B46}" type="slidenum">
              <a:rPr lang="he-IL" smtClean="0"/>
              <a:t>‹#›</a:t>
            </a:fld>
            <a:endParaRPr lang="he-IL"/>
          </a:p>
        </p:txBody>
      </p:sp>
    </p:spTree>
    <p:extLst>
      <p:ext uri="{BB962C8B-B14F-4D97-AF65-F5344CB8AC3E}">
        <p14:creationId xmlns:p14="http://schemas.microsoft.com/office/powerpoint/2010/main" val="236136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B30196-C2D6-4596-B0E5-6A12A6DF0A2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EEA4D057-A382-4C57-901B-44AE72F1B5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8C7EA670-2E46-46B0-B24F-531179E4848A}"/>
              </a:ext>
            </a:extLst>
          </p:cNvPr>
          <p:cNvSpPr>
            <a:spLocks noGrp="1"/>
          </p:cNvSpPr>
          <p:nvPr>
            <p:ph type="dt" sz="half" idx="10"/>
          </p:nvPr>
        </p:nvSpPr>
        <p:spPr/>
        <p:txBody>
          <a:bodyPr/>
          <a:lstStyle/>
          <a:p>
            <a:fld id="{F8463AC5-8D5B-4188-99AF-7DFF78D50409}" type="datetimeFigureOut">
              <a:rPr lang="he-IL" smtClean="0"/>
              <a:t>י"ז/כסלו/תשפ"ב</a:t>
            </a:fld>
            <a:endParaRPr lang="he-IL"/>
          </a:p>
        </p:txBody>
      </p:sp>
      <p:sp>
        <p:nvSpPr>
          <p:cNvPr id="5" name="Footer Placeholder 4">
            <a:extLst>
              <a:ext uri="{FF2B5EF4-FFF2-40B4-BE49-F238E27FC236}">
                <a16:creationId xmlns:a16="http://schemas.microsoft.com/office/drawing/2014/main" id="{18A95C3C-F8B5-412A-B3F7-E8B369C2E882}"/>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6CEE2118-6D80-41F7-81E8-8F8E8B6C2D23}"/>
              </a:ext>
            </a:extLst>
          </p:cNvPr>
          <p:cNvSpPr>
            <a:spLocks noGrp="1"/>
          </p:cNvSpPr>
          <p:nvPr>
            <p:ph type="sldNum" sz="quarter" idx="12"/>
          </p:nvPr>
        </p:nvSpPr>
        <p:spPr/>
        <p:txBody>
          <a:bodyPr/>
          <a:lstStyle/>
          <a:p>
            <a:fld id="{DF3E73AC-BDED-46EB-ADD1-E8EF55AA6B46}" type="slidenum">
              <a:rPr lang="he-IL" smtClean="0"/>
              <a:t>‹#›</a:t>
            </a:fld>
            <a:endParaRPr lang="he-IL"/>
          </a:p>
        </p:txBody>
      </p:sp>
    </p:spTree>
    <p:extLst>
      <p:ext uri="{BB962C8B-B14F-4D97-AF65-F5344CB8AC3E}">
        <p14:creationId xmlns:p14="http://schemas.microsoft.com/office/powerpoint/2010/main" val="39206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223C6-D2CA-4355-BA81-6E4997B38ADC}"/>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04E8BD7A-92A5-4224-8C8C-FAAFCD4101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F80324AB-5436-4D69-84A1-5121586AE622}"/>
              </a:ext>
            </a:extLst>
          </p:cNvPr>
          <p:cNvSpPr>
            <a:spLocks noGrp="1"/>
          </p:cNvSpPr>
          <p:nvPr>
            <p:ph type="dt" sz="half" idx="10"/>
          </p:nvPr>
        </p:nvSpPr>
        <p:spPr/>
        <p:txBody>
          <a:bodyPr/>
          <a:lstStyle/>
          <a:p>
            <a:fld id="{F8463AC5-8D5B-4188-99AF-7DFF78D50409}" type="datetimeFigureOut">
              <a:rPr lang="he-IL" smtClean="0"/>
              <a:t>י"ז/כסלו/תשפ"ב</a:t>
            </a:fld>
            <a:endParaRPr lang="he-IL"/>
          </a:p>
        </p:txBody>
      </p:sp>
      <p:sp>
        <p:nvSpPr>
          <p:cNvPr id="5" name="Footer Placeholder 4">
            <a:extLst>
              <a:ext uri="{FF2B5EF4-FFF2-40B4-BE49-F238E27FC236}">
                <a16:creationId xmlns:a16="http://schemas.microsoft.com/office/drawing/2014/main" id="{5AC1B53D-3EEA-4EC3-ABF3-CEA435E6791E}"/>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67AB9E5E-2347-43DB-9300-E23FB2ABCD3A}"/>
              </a:ext>
            </a:extLst>
          </p:cNvPr>
          <p:cNvSpPr>
            <a:spLocks noGrp="1"/>
          </p:cNvSpPr>
          <p:nvPr>
            <p:ph type="sldNum" sz="quarter" idx="12"/>
          </p:nvPr>
        </p:nvSpPr>
        <p:spPr/>
        <p:txBody>
          <a:bodyPr/>
          <a:lstStyle/>
          <a:p>
            <a:fld id="{DF3E73AC-BDED-46EB-ADD1-E8EF55AA6B46}" type="slidenum">
              <a:rPr lang="he-IL" smtClean="0"/>
              <a:t>‹#›</a:t>
            </a:fld>
            <a:endParaRPr lang="he-IL"/>
          </a:p>
        </p:txBody>
      </p:sp>
    </p:spTree>
    <p:extLst>
      <p:ext uri="{BB962C8B-B14F-4D97-AF65-F5344CB8AC3E}">
        <p14:creationId xmlns:p14="http://schemas.microsoft.com/office/powerpoint/2010/main" val="1416454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FF9B8-7B4A-46E8-949A-D07FED4FBE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e-IL"/>
          </a:p>
        </p:txBody>
      </p:sp>
      <p:sp>
        <p:nvSpPr>
          <p:cNvPr id="3" name="Text Placeholder 2">
            <a:extLst>
              <a:ext uri="{FF2B5EF4-FFF2-40B4-BE49-F238E27FC236}">
                <a16:creationId xmlns:a16="http://schemas.microsoft.com/office/drawing/2014/main" id="{6AE2EDB0-4977-4AF8-8B03-B251C38C68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D86DA78-2662-4F94-8C7B-B19BAE5761B9}"/>
              </a:ext>
            </a:extLst>
          </p:cNvPr>
          <p:cNvSpPr>
            <a:spLocks noGrp="1"/>
          </p:cNvSpPr>
          <p:nvPr>
            <p:ph type="dt" sz="half" idx="10"/>
          </p:nvPr>
        </p:nvSpPr>
        <p:spPr/>
        <p:txBody>
          <a:bodyPr/>
          <a:lstStyle/>
          <a:p>
            <a:fld id="{F8463AC5-8D5B-4188-99AF-7DFF78D50409}" type="datetimeFigureOut">
              <a:rPr lang="he-IL" smtClean="0"/>
              <a:t>י"ז/כסלו/תשפ"ב</a:t>
            </a:fld>
            <a:endParaRPr lang="he-IL"/>
          </a:p>
        </p:txBody>
      </p:sp>
      <p:sp>
        <p:nvSpPr>
          <p:cNvPr id="5" name="Footer Placeholder 4">
            <a:extLst>
              <a:ext uri="{FF2B5EF4-FFF2-40B4-BE49-F238E27FC236}">
                <a16:creationId xmlns:a16="http://schemas.microsoft.com/office/drawing/2014/main" id="{9E3D3F95-298F-4B7C-A38F-58233780A9C9}"/>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A82B1B8D-D8A0-4F12-9A82-2F679E00073B}"/>
              </a:ext>
            </a:extLst>
          </p:cNvPr>
          <p:cNvSpPr>
            <a:spLocks noGrp="1"/>
          </p:cNvSpPr>
          <p:nvPr>
            <p:ph type="sldNum" sz="quarter" idx="12"/>
          </p:nvPr>
        </p:nvSpPr>
        <p:spPr/>
        <p:txBody>
          <a:bodyPr/>
          <a:lstStyle/>
          <a:p>
            <a:fld id="{DF3E73AC-BDED-46EB-ADD1-E8EF55AA6B46}" type="slidenum">
              <a:rPr lang="he-IL" smtClean="0"/>
              <a:t>‹#›</a:t>
            </a:fld>
            <a:endParaRPr lang="he-IL"/>
          </a:p>
        </p:txBody>
      </p:sp>
    </p:spTree>
    <p:extLst>
      <p:ext uri="{BB962C8B-B14F-4D97-AF65-F5344CB8AC3E}">
        <p14:creationId xmlns:p14="http://schemas.microsoft.com/office/powerpoint/2010/main" val="881566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4CD96-D984-402D-A69E-86EBB2884C5B}"/>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E45563DC-3DFE-428B-9B6D-E046D58DFAB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a:extLst>
              <a:ext uri="{FF2B5EF4-FFF2-40B4-BE49-F238E27FC236}">
                <a16:creationId xmlns:a16="http://schemas.microsoft.com/office/drawing/2014/main" id="{F248B260-4899-40BE-A8AC-F4FF87D4597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Date Placeholder 4">
            <a:extLst>
              <a:ext uri="{FF2B5EF4-FFF2-40B4-BE49-F238E27FC236}">
                <a16:creationId xmlns:a16="http://schemas.microsoft.com/office/drawing/2014/main" id="{6F7C5223-1031-4F56-9D8A-583FCF024A55}"/>
              </a:ext>
            </a:extLst>
          </p:cNvPr>
          <p:cNvSpPr>
            <a:spLocks noGrp="1"/>
          </p:cNvSpPr>
          <p:nvPr>
            <p:ph type="dt" sz="half" idx="10"/>
          </p:nvPr>
        </p:nvSpPr>
        <p:spPr/>
        <p:txBody>
          <a:bodyPr/>
          <a:lstStyle/>
          <a:p>
            <a:fld id="{F8463AC5-8D5B-4188-99AF-7DFF78D50409}" type="datetimeFigureOut">
              <a:rPr lang="he-IL" smtClean="0"/>
              <a:t>י"ז/כסלו/תשפ"ב</a:t>
            </a:fld>
            <a:endParaRPr lang="he-IL"/>
          </a:p>
        </p:txBody>
      </p:sp>
      <p:sp>
        <p:nvSpPr>
          <p:cNvPr id="6" name="Footer Placeholder 5">
            <a:extLst>
              <a:ext uri="{FF2B5EF4-FFF2-40B4-BE49-F238E27FC236}">
                <a16:creationId xmlns:a16="http://schemas.microsoft.com/office/drawing/2014/main" id="{7332B657-9FF6-4201-A861-ED2AE57C8A26}"/>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405EC1C2-6143-4C52-B65D-0258D6B5EB9D}"/>
              </a:ext>
            </a:extLst>
          </p:cNvPr>
          <p:cNvSpPr>
            <a:spLocks noGrp="1"/>
          </p:cNvSpPr>
          <p:nvPr>
            <p:ph type="sldNum" sz="quarter" idx="12"/>
          </p:nvPr>
        </p:nvSpPr>
        <p:spPr/>
        <p:txBody>
          <a:bodyPr/>
          <a:lstStyle/>
          <a:p>
            <a:fld id="{DF3E73AC-BDED-46EB-ADD1-E8EF55AA6B46}" type="slidenum">
              <a:rPr lang="he-IL" smtClean="0"/>
              <a:t>‹#›</a:t>
            </a:fld>
            <a:endParaRPr lang="he-IL"/>
          </a:p>
        </p:txBody>
      </p:sp>
    </p:spTree>
    <p:extLst>
      <p:ext uri="{BB962C8B-B14F-4D97-AF65-F5344CB8AC3E}">
        <p14:creationId xmlns:p14="http://schemas.microsoft.com/office/powerpoint/2010/main" val="2109868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B3814-8AE7-494B-AC9E-1FF15DD6CBA3}"/>
              </a:ext>
            </a:extLst>
          </p:cNvPr>
          <p:cNvSpPr>
            <a:spLocks noGrp="1"/>
          </p:cNvSpPr>
          <p:nvPr>
            <p:ph type="title"/>
          </p:nvPr>
        </p:nvSpPr>
        <p:spPr>
          <a:xfrm>
            <a:off x="839788" y="365125"/>
            <a:ext cx="10515600" cy="1325563"/>
          </a:xfrm>
        </p:spPr>
        <p:txBody>
          <a:bodyPr/>
          <a:lstStyle/>
          <a:p>
            <a:r>
              <a:rPr lang="en-US"/>
              <a:t>Click to edit Master title style</a:t>
            </a:r>
            <a:endParaRPr lang="he-IL"/>
          </a:p>
        </p:txBody>
      </p:sp>
      <p:sp>
        <p:nvSpPr>
          <p:cNvPr id="3" name="Text Placeholder 2">
            <a:extLst>
              <a:ext uri="{FF2B5EF4-FFF2-40B4-BE49-F238E27FC236}">
                <a16:creationId xmlns:a16="http://schemas.microsoft.com/office/drawing/2014/main" id="{73563632-E820-47E7-A42C-F4C8B00B97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70DAE32-D3A3-4086-969C-EAA4A3C8873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a:extLst>
              <a:ext uri="{FF2B5EF4-FFF2-40B4-BE49-F238E27FC236}">
                <a16:creationId xmlns:a16="http://schemas.microsoft.com/office/drawing/2014/main" id="{A27A7E74-99AD-4F27-93A6-204AB39CC6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D91BA6-CFE5-4C47-B833-DD8A0E72B9D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Date Placeholder 6">
            <a:extLst>
              <a:ext uri="{FF2B5EF4-FFF2-40B4-BE49-F238E27FC236}">
                <a16:creationId xmlns:a16="http://schemas.microsoft.com/office/drawing/2014/main" id="{A0D4D57C-687E-4351-B0F1-2FF7B3929750}"/>
              </a:ext>
            </a:extLst>
          </p:cNvPr>
          <p:cNvSpPr>
            <a:spLocks noGrp="1"/>
          </p:cNvSpPr>
          <p:nvPr>
            <p:ph type="dt" sz="half" idx="10"/>
          </p:nvPr>
        </p:nvSpPr>
        <p:spPr/>
        <p:txBody>
          <a:bodyPr/>
          <a:lstStyle/>
          <a:p>
            <a:fld id="{F8463AC5-8D5B-4188-99AF-7DFF78D50409}" type="datetimeFigureOut">
              <a:rPr lang="he-IL" smtClean="0"/>
              <a:t>י"ז/כסלו/תשפ"ב</a:t>
            </a:fld>
            <a:endParaRPr lang="he-IL"/>
          </a:p>
        </p:txBody>
      </p:sp>
      <p:sp>
        <p:nvSpPr>
          <p:cNvPr id="8" name="Footer Placeholder 7">
            <a:extLst>
              <a:ext uri="{FF2B5EF4-FFF2-40B4-BE49-F238E27FC236}">
                <a16:creationId xmlns:a16="http://schemas.microsoft.com/office/drawing/2014/main" id="{8A953ED9-8B50-495E-A849-D510ACD2DB2A}"/>
              </a:ext>
            </a:extLst>
          </p:cNvPr>
          <p:cNvSpPr>
            <a:spLocks noGrp="1"/>
          </p:cNvSpPr>
          <p:nvPr>
            <p:ph type="ftr" sz="quarter" idx="11"/>
          </p:nvPr>
        </p:nvSpPr>
        <p:spPr/>
        <p:txBody>
          <a:bodyPr/>
          <a:lstStyle/>
          <a:p>
            <a:endParaRPr lang="he-IL"/>
          </a:p>
        </p:txBody>
      </p:sp>
      <p:sp>
        <p:nvSpPr>
          <p:cNvPr id="9" name="Slide Number Placeholder 8">
            <a:extLst>
              <a:ext uri="{FF2B5EF4-FFF2-40B4-BE49-F238E27FC236}">
                <a16:creationId xmlns:a16="http://schemas.microsoft.com/office/drawing/2014/main" id="{522D1CBD-2B40-4699-9DCF-98E2351E8798}"/>
              </a:ext>
            </a:extLst>
          </p:cNvPr>
          <p:cNvSpPr>
            <a:spLocks noGrp="1"/>
          </p:cNvSpPr>
          <p:nvPr>
            <p:ph type="sldNum" sz="quarter" idx="12"/>
          </p:nvPr>
        </p:nvSpPr>
        <p:spPr/>
        <p:txBody>
          <a:bodyPr/>
          <a:lstStyle/>
          <a:p>
            <a:fld id="{DF3E73AC-BDED-46EB-ADD1-E8EF55AA6B46}" type="slidenum">
              <a:rPr lang="he-IL" smtClean="0"/>
              <a:t>‹#›</a:t>
            </a:fld>
            <a:endParaRPr lang="he-IL"/>
          </a:p>
        </p:txBody>
      </p:sp>
    </p:spTree>
    <p:extLst>
      <p:ext uri="{BB962C8B-B14F-4D97-AF65-F5344CB8AC3E}">
        <p14:creationId xmlns:p14="http://schemas.microsoft.com/office/powerpoint/2010/main" val="3859917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4ECC9-29E6-4C88-9FAD-60E15DC26652}"/>
              </a:ext>
            </a:extLst>
          </p:cNvPr>
          <p:cNvSpPr>
            <a:spLocks noGrp="1"/>
          </p:cNvSpPr>
          <p:nvPr>
            <p:ph type="title"/>
          </p:nvPr>
        </p:nvSpPr>
        <p:spPr/>
        <p:txBody>
          <a:bodyPr/>
          <a:lstStyle/>
          <a:p>
            <a:r>
              <a:rPr lang="en-US"/>
              <a:t>Click to edit Master title style</a:t>
            </a:r>
            <a:endParaRPr lang="he-IL"/>
          </a:p>
        </p:txBody>
      </p:sp>
      <p:sp>
        <p:nvSpPr>
          <p:cNvPr id="3" name="Date Placeholder 2">
            <a:extLst>
              <a:ext uri="{FF2B5EF4-FFF2-40B4-BE49-F238E27FC236}">
                <a16:creationId xmlns:a16="http://schemas.microsoft.com/office/drawing/2014/main" id="{507EBAA4-7222-4663-AB59-4D0143E3B957}"/>
              </a:ext>
            </a:extLst>
          </p:cNvPr>
          <p:cNvSpPr>
            <a:spLocks noGrp="1"/>
          </p:cNvSpPr>
          <p:nvPr>
            <p:ph type="dt" sz="half" idx="10"/>
          </p:nvPr>
        </p:nvSpPr>
        <p:spPr/>
        <p:txBody>
          <a:bodyPr/>
          <a:lstStyle/>
          <a:p>
            <a:fld id="{F8463AC5-8D5B-4188-99AF-7DFF78D50409}" type="datetimeFigureOut">
              <a:rPr lang="he-IL" smtClean="0"/>
              <a:t>י"ז/כסלו/תשפ"ב</a:t>
            </a:fld>
            <a:endParaRPr lang="he-IL"/>
          </a:p>
        </p:txBody>
      </p:sp>
      <p:sp>
        <p:nvSpPr>
          <p:cNvPr id="4" name="Footer Placeholder 3">
            <a:extLst>
              <a:ext uri="{FF2B5EF4-FFF2-40B4-BE49-F238E27FC236}">
                <a16:creationId xmlns:a16="http://schemas.microsoft.com/office/drawing/2014/main" id="{FD14278F-B215-4F5C-9189-EEAC4D9F3993}"/>
              </a:ext>
            </a:extLst>
          </p:cNvPr>
          <p:cNvSpPr>
            <a:spLocks noGrp="1"/>
          </p:cNvSpPr>
          <p:nvPr>
            <p:ph type="ftr" sz="quarter" idx="11"/>
          </p:nvPr>
        </p:nvSpPr>
        <p:spPr/>
        <p:txBody>
          <a:bodyPr/>
          <a:lstStyle/>
          <a:p>
            <a:endParaRPr lang="he-IL"/>
          </a:p>
        </p:txBody>
      </p:sp>
      <p:sp>
        <p:nvSpPr>
          <p:cNvPr id="5" name="Slide Number Placeholder 4">
            <a:extLst>
              <a:ext uri="{FF2B5EF4-FFF2-40B4-BE49-F238E27FC236}">
                <a16:creationId xmlns:a16="http://schemas.microsoft.com/office/drawing/2014/main" id="{8FE32602-5880-4791-BDAB-29F2FEAD2679}"/>
              </a:ext>
            </a:extLst>
          </p:cNvPr>
          <p:cNvSpPr>
            <a:spLocks noGrp="1"/>
          </p:cNvSpPr>
          <p:nvPr>
            <p:ph type="sldNum" sz="quarter" idx="12"/>
          </p:nvPr>
        </p:nvSpPr>
        <p:spPr/>
        <p:txBody>
          <a:bodyPr/>
          <a:lstStyle/>
          <a:p>
            <a:fld id="{DF3E73AC-BDED-46EB-ADD1-E8EF55AA6B46}" type="slidenum">
              <a:rPr lang="he-IL" smtClean="0"/>
              <a:t>‹#›</a:t>
            </a:fld>
            <a:endParaRPr lang="he-IL"/>
          </a:p>
        </p:txBody>
      </p:sp>
    </p:spTree>
    <p:extLst>
      <p:ext uri="{BB962C8B-B14F-4D97-AF65-F5344CB8AC3E}">
        <p14:creationId xmlns:p14="http://schemas.microsoft.com/office/powerpoint/2010/main" val="3798490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C07D80-8A61-448E-BA7D-B7B76F6B63BE}"/>
              </a:ext>
            </a:extLst>
          </p:cNvPr>
          <p:cNvSpPr>
            <a:spLocks noGrp="1"/>
          </p:cNvSpPr>
          <p:nvPr>
            <p:ph type="dt" sz="half" idx="10"/>
          </p:nvPr>
        </p:nvSpPr>
        <p:spPr/>
        <p:txBody>
          <a:bodyPr/>
          <a:lstStyle/>
          <a:p>
            <a:fld id="{F8463AC5-8D5B-4188-99AF-7DFF78D50409}" type="datetimeFigureOut">
              <a:rPr lang="he-IL" smtClean="0"/>
              <a:t>י"ז/כסלו/תשפ"ב</a:t>
            </a:fld>
            <a:endParaRPr lang="he-IL"/>
          </a:p>
        </p:txBody>
      </p:sp>
      <p:sp>
        <p:nvSpPr>
          <p:cNvPr id="3" name="Footer Placeholder 2">
            <a:extLst>
              <a:ext uri="{FF2B5EF4-FFF2-40B4-BE49-F238E27FC236}">
                <a16:creationId xmlns:a16="http://schemas.microsoft.com/office/drawing/2014/main" id="{78AB7FD1-D4E7-44D6-8041-E57BB44A61B1}"/>
              </a:ext>
            </a:extLst>
          </p:cNvPr>
          <p:cNvSpPr>
            <a:spLocks noGrp="1"/>
          </p:cNvSpPr>
          <p:nvPr>
            <p:ph type="ftr" sz="quarter" idx="11"/>
          </p:nvPr>
        </p:nvSpPr>
        <p:spPr/>
        <p:txBody>
          <a:bodyPr/>
          <a:lstStyle/>
          <a:p>
            <a:endParaRPr lang="he-IL"/>
          </a:p>
        </p:txBody>
      </p:sp>
      <p:sp>
        <p:nvSpPr>
          <p:cNvPr id="4" name="Slide Number Placeholder 3">
            <a:extLst>
              <a:ext uri="{FF2B5EF4-FFF2-40B4-BE49-F238E27FC236}">
                <a16:creationId xmlns:a16="http://schemas.microsoft.com/office/drawing/2014/main" id="{119A0831-C8E5-4977-A20B-E5CCFC310E10}"/>
              </a:ext>
            </a:extLst>
          </p:cNvPr>
          <p:cNvSpPr>
            <a:spLocks noGrp="1"/>
          </p:cNvSpPr>
          <p:nvPr>
            <p:ph type="sldNum" sz="quarter" idx="12"/>
          </p:nvPr>
        </p:nvSpPr>
        <p:spPr/>
        <p:txBody>
          <a:bodyPr/>
          <a:lstStyle/>
          <a:p>
            <a:fld id="{DF3E73AC-BDED-46EB-ADD1-E8EF55AA6B46}" type="slidenum">
              <a:rPr lang="he-IL" smtClean="0"/>
              <a:t>‹#›</a:t>
            </a:fld>
            <a:endParaRPr lang="he-IL"/>
          </a:p>
        </p:txBody>
      </p:sp>
    </p:spTree>
    <p:extLst>
      <p:ext uri="{BB962C8B-B14F-4D97-AF65-F5344CB8AC3E}">
        <p14:creationId xmlns:p14="http://schemas.microsoft.com/office/powerpoint/2010/main" val="2257267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442D9-AF1D-46DB-9728-E1B8D974BA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Content Placeholder 2">
            <a:extLst>
              <a:ext uri="{FF2B5EF4-FFF2-40B4-BE49-F238E27FC236}">
                <a16:creationId xmlns:a16="http://schemas.microsoft.com/office/drawing/2014/main" id="{928C0018-5EDF-4F96-8A97-DBD5BD8EED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a:extLst>
              <a:ext uri="{FF2B5EF4-FFF2-40B4-BE49-F238E27FC236}">
                <a16:creationId xmlns:a16="http://schemas.microsoft.com/office/drawing/2014/main" id="{E96DA96F-4EFA-42D1-98BE-7EB0A02594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89B1E1-2C6B-4BBD-A629-9E7A63AEE1FD}"/>
              </a:ext>
            </a:extLst>
          </p:cNvPr>
          <p:cNvSpPr>
            <a:spLocks noGrp="1"/>
          </p:cNvSpPr>
          <p:nvPr>
            <p:ph type="dt" sz="half" idx="10"/>
          </p:nvPr>
        </p:nvSpPr>
        <p:spPr/>
        <p:txBody>
          <a:bodyPr/>
          <a:lstStyle/>
          <a:p>
            <a:fld id="{F8463AC5-8D5B-4188-99AF-7DFF78D50409}" type="datetimeFigureOut">
              <a:rPr lang="he-IL" smtClean="0"/>
              <a:t>י"ז/כסלו/תשפ"ב</a:t>
            </a:fld>
            <a:endParaRPr lang="he-IL"/>
          </a:p>
        </p:txBody>
      </p:sp>
      <p:sp>
        <p:nvSpPr>
          <p:cNvPr id="6" name="Footer Placeholder 5">
            <a:extLst>
              <a:ext uri="{FF2B5EF4-FFF2-40B4-BE49-F238E27FC236}">
                <a16:creationId xmlns:a16="http://schemas.microsoft.com/office/drawing/2014/main" id="{753CE5E2-F670-460A-881C-C185C0233008}"/>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86F0BA22-4D7C-4C1C-9E41-77012AE97892}"/>
              </a:ext>
            </a:extLst>
          </p:cNvPr>
          <p:cNvSpPr>
            <a:spLocks noGrp="1"/>
          </p:cNvSpPr>
          <p:nvPr>
            <p:ph type="sldNum" sz="quarter" idx="12"/>
          </p:nvPr>
        </p:nvSpPr>
        <p:spPr/>
        <p:txBody>
          <a:bodyPr/>
          <a:lstStyle/>
          <a:p>
            <a:fld id="{DF3E73AC-BDED-46EB-ADD1-E8EF55AA6B46}" type="slidenum">
              <a:rPr lang="he-IL" smtClean="0"/>
              <a:t>‹#›</a:t>
            </a:fld>
            <a:endParaRPr lang="he-IL"/>
          </a:p>
        </p:txBody>
      </p:sp>
    </p:spTree>
    <p:extLst>
      <p:ext uri="{BB962C8B-B14F-4D97-AF65-F5344CB8AC3E}">
        <p14:creationId xmlns:p14="http://schemas.microsoft.com/office/powerpoint/2010/main" val="2141878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27CD3-BDBB-4EDB-B1FF-481B3C2010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Picture Placeholder 2">
            <a:extLst>
              <a:ext uri="{FF2B5EF4-FFF2-40B4-BE49-F238E27FC236}">
                <a16:creationId xmlns:a16="http://schemas.microsoft.com/office/drawing/2014/main" id="{2BC9BA49-2110-4551-8E2A-1C18BA3EEA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a:extLst>
              <a:ext uri="{FF2B5EF4-FFF2-40B4-BE49-F238E27FC236}">
                <a16:creationId xmlns:a16="http://schemas.microsoft.com/office/drawing/2014/main" id="{19FE5083-6227-48E7-8E13-CC48C52AA6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EC3C34-0A0A-4067-85CD-5BF8F9FF9B05}"/>
              </a:ext>
            </a:extLst>
          </p:cNvPr>
          <p:cNvSpPr>
            <a:spLocks noGrp="1"/>
          </p:cNvSpPr>
          <p:nvPr>
            <p:ph type="dt" sz="half" idx="10"/>
          </p:nvPr>
        </p:nvSpPr>
        <p:spPr/>
        <p:txBody>
          <a:bodyPr/>
          <a:lstStyle/>
          <a:p>
            <a:fld id="{F8463AC5-8D5B-4188-99AF-7DFF78D50409}" type="datetimeFigureOut">
              <a:rPr lang="he-IL" smtClean="0"/>
              <a:t>י"ז/כסלו/תשפ"ב</a:t>
            </a:fld>
            <a:endParaRPr lang="he-IL"/>
          </a:p>
        </p:txBody>
      </p:sp>
      <p:sp>
        <p:nvSpPr>
          <p:cNvPr id="6" name="Footer Placeholder 5">
            <a:extLst>
              <a:ext uri="{FF2B5EF4-FFF2-40B4-BE49-F238E27FC236}">
                <a16:creationId xmlns:a16="http://schemas.microsoft.com/office/drawing/2014/main" id="{A8F65A7B-A8D4-4597-BE61-06F932744DA4}"/>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B553AB2E-6F95-45A6-A93A-CED4D5EFAF48}"/>
              </a:ext>
            </a:extLst>
          </p:cNvPr>
          <p:cNvSpPr>
            <a:spLocks noGrp="1"/>
          </p:cNvSpPr>
          <p:nvPr>
            <p:ph type="sldNum" sz="quarter" idx="12"/>
          </p:nvPr>
        </p:nvSpPr>
        <p:spPr/>
        <p:txBody>
          <a:bodyPr/>
          <a:lstStyle/>
          <a:p>
            <a:fld id="{DF3E73AC-BDED-46EB-ADD1-E8EF55AA6B46}" type="slidenum">
              <a:rPr lang="he-IL" smtClean="0"/>
              <a:t>‹#›</a:t>
            </a:fld>
            <a:endParaRPr lang="he-IL"/>
          </a:p>
        </p:txBody>
      </p:sp>
    </p:spTree>
    <p:extLst>
      <p:ext uri="{BB962C8B-B14F-4D97-AF65-F5344CB8AC3E}">
        <p14:creationId xmlns:p14="http://schemas.microsoft.com/office/powerpoint/2010/main" val="1903254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6E2C4E-021B-4916-A2EE-40546949CF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e-IL"/>
          </a:p>
        </p:txBody>
      </p:sp>
      <p:sp>
        <p:nvSpPr>
          <p:cNvPr id="3" name="Text Placeholder 2">
            <a:extLst>
              <a:ext uri="{FF2B5EF4-FFF2-40B4-BE49-F238E27FC236}">
                <a16:creationId xmlns:a16="http://schemas.microsoft.com/office/drawing/2014/main" id="{18906EBD-8B36-4D7B-BD6B-ED18303ABE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B717B214-2065-434E-A477-3ADAC5CF45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463AC5-8D5B-4188-99AF-7DFF78D50409}" type="datetimeFigureOut">
              <a:rPr lang="he-IL" smtClean="0"/>
              <a:t>י"ז/כסלו/תשפ"ב</a:t>
            </a:fld>
            <a:endParaRPr lang="he-IL"/>
          </a:p>
        </p:txBody>
      </p:sp>
      <p:sp>
        <p:nvSpPr>
          <p:cNvPr id="5" name="Footer Placeholder 4">
            <a:extLst>
              <a:ext uri="{FF2B5EF4-FFF2-40B4-BE49-F238E27FC236}">
                <a16:creationId xmlns:a16="http://schemas.microsoft.com/office/drawing/2014/main" id="{478DC7D9-559D-40A3-82D3-DBCC10581C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Slide Number Placeholder 5">
            <a:extLst>
              <a:ext uri="{FF2B5EF4-FFF2-40B4-BE49-F238E27FC236}">
                <a16:creationId xmlns:a16="http://schemas.microsoft.com/office/drawing/2014/main" id="{BAFBB8CB-68BD-400E-B3B8-FDFBBEB01F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3E73AC-BDED-46EB-ADD1-E8EF55AA6B46}" type="slidenum">
              <a:rPr lang="he-IL" smtClean="0"/>
              <a:t>‹#›</a:t>
            </a:fld>
            <a:endParaRPr lang="he-IL"/>
          </a:p>
        </p:txBody>
      </p:sp>
    </p:spTree>
    <p:extLst>
      <p:ext uri="{BB962C8B-B14F-4D97-AF65-F5344CB8AC3E}">
        <p14:creationId xmlns:p14="http://schemas.microsoft.com/office/powerpoint/2010/main" val="1589702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23E7D-0535-44E7-83BA-2F08650430C7}"/>
              </a:ext>
            </a:extLst>
          </p:cNvPr>
          <p:cNvSpPr>
            <a:spLocks noGrp="1"/>
          </p:cNvSpPr>
          <p:nvPr>
            <p:ph type="ctrTitle"/>
          </p:nvPr>
        </p:nvSpPr>
        <p:spPr/>
        <p:txBody>
          <a:bodyPr/>
          <a:lstStyle/>
          <a:p>
            <a:r>
              <a:rPr lang="he-IL" dirty="0"/>
              <a:t>המוציא </a:t>
            </a:r>
            <a:r>
              <a:rPr lang="he-IL" dirty="0" err="1"/>
              <a:t>מחבירו</a:t>
            </a:r>
            <a:r>
              <a:rPr lang="he-IL" dirty="0"/>
              <a:t> ושנים אוחזים</a:t>
            </a:r>
          </a:p>
        </p:txBody>
      </p:sp>
      <p:sp>
        <p:nvSpPr>
          <p:cNvPr id="3" name="Subtitle 2">
            <a:extLst>
              <a:ext uri="{FF2B5EF4-FFF2-40B4-BE49-F238E27FC236}">
                <a16:creationId xmlns:a16="http://schemas.microsoft.com/office/drawing/2014/main" id="{6D91757D-F951-49BC-934F-32B42A909933}"/>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2117973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59B67-AA52-4D96-B6CB-CDD8AF2DA0C3}"/>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79DB085B-FCD2-46FB-B732-3FB49A46FF1C}"/>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12341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FAB5A-19F7-46E8-B898-B197CFC96B91}"/>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68DE4691-0A0A-4449-8239-31127C9EE73A}"/>
              </a:ext>
            </a:extLst>
          </p:cNvPr>
          <p:cNvSpPr>
            <a:spLocks noGrp="1"/>
          </p:cNvSpPr>
          <p:nvPr>
            <p:ph idx="1"/>
          </p:nvPr>
        </p:nvSpPr>
        <p:spPr/>
        <p:txBody>
          <a:bodyPr>
            <a:normAutofit/>
          </a:bodyPr>
          <a:lstStyle/>
          <a:p>
            <a:pPr marL="0" indent="0" algn="r" rtl="1">
              <a:spcBef>
                <a:spcPts val="1200"/>
              </a:spcBef>
              <a:spcAft>
                <a:spcPts val="1200"/>
              </a:spcAft>
              <a:buNone/>
            </a:pPr>
            <a:r>
              <a:rPr lang="he-IL" sz="1800" b="0" i="0" u="none" strike="noStrike" dirty="0">
                <a:solidFill>
                  <a:srgbClr val="000000"/>
                </a:solidFill>
                <a:effectLst/>
                <a:latin typeface="Arial" panose="020B0604020202020204" pitchFamily="34" charset="0"/>
              </a:rPr>
              <a:t>תוספות מסכת בבא </a:t>
            </a:r>
            <a:r>
              <a:rPr lang="he-IL" sz="1800" b="0" i="0" u="none" strike="noStrike" dirty="0" err="1">
                <a:solidFill>
                  <a:srgbClr val="000000"/>
                </a:solidFill>
                <a:effectLst/>
                <a:latin typeface="Arial" panose="020B0604020202020204" pitchFamily="34" charset="0"/>
              </a:rPr>
              <a:t>בתרא</a:t>
            </a:r>
            <a:r>
              <a:rPr lang="he-IL" sz="1800" b="0" i="0" u="none" strike="noStrike" dirty="0">
                <a:solidFill>
                  <a:srgbClr val="000000"/>
                </a:solidFill>
                <a:effectLst/>
                <a:latin typeface="Arial" panose="020B0604020202020204" pitchFamily="34" charset="0"/>
              </a:rPr>
              <a:t> דף לד עמוד ב </a:t>
            </a:r>
            <a:br>
              <a:rPr lang="he-IL" b="0" dirty="0">
                <a:effectLst/>
              </a:rPr>
            </a:br>
            <a:r>
              <a:rPr lang="he-IL" sz="1800" b="0" i="0" u="none" strike="noStrike" dirty="0">
                <a:solidFill>
                  <a:srgbClr val="000000"/>
                </a:solidFill>
                <a:effectLst/>
                <a:latin typeface="Arial" panose="020B0604020202020204" pitchFamily="34" charset="0"/>
              </a:rPr>
              <a:t>ההוא </a:t>
            </a:r>
            <a:r>
              <a:rPr lang="he-IL" sz="1800" b="0" i="0" u="none" strike="noStrike" dirty="0" err="1">
                <a:solidFill>
                  <a:srgbClr val="000000"/>
                </a:solidFill>
                <a:effectLst/>
                <a:latin typeface="Arial" panose="020B0604020202020204" pitchFamily="34" charset="0"/>
              </a:rPr>
              <a:t>ארבא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דהוו</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מינצו</a:t>
            </a:r>
            <a:r>
              <a:rPr lang="he-IL" sz="1800" b="0" i="0" u="none" strike="noStrike" dirty="0">
                <a:solidFill>
                  <a:srgbClr val="000000"/>
                </a:solidFill>
                <a:effectLst/>
                <a:latin typeface="Arial" panose="020B0604020202020204" pitchFamily="34" charset="0"/>
              </a:rPr>
              <a:t> וכו' - הדין כל דאלים גבר וא"ת מ"ש משנים </a:t>
            </a:r>
            <a:r>
              <a:rPr lang="he-IL" sz="1800" b="0" i="0" u="none" strike="noStrike" dirty="0" err="1">
                <a:solidFill>
                  <a:srgbClr val="000000"/>
                </a:solidFill>
                <a:effectLst/>
                <a:latin typeface="Arial" panose="020B0604020202020204" pitchFamily="34" charset="0"/>
              </a:rPr>
              <a:t>אוחזין</a:t>
            </a:r>
            <a:r>
              <a:rPr lang="he-IL" sz="1800" b="0" i="0" u="none" strike="noStrike" dirty="0">
                <a:solidFill>
                  <a:srgbClr val="000000"/>
                </a:solidFill>
                <a:effectLst/>
                <a:latin typeface="Arial" panose="020B0604020202020204" pitchFamily="34" charset="0"/>
              </a:rPr>
              <a:t> בטלית </a:t>
            </a:r>
            <a:r>
              <a:rPr lang="he-IL" sz="1800" b="0" i="0" u="none" strike="noStrike" dirty="0" err="1">
                <a:solidFill>
                  <a:srgbClr val="000000"/>
                </a:solidFill>
                <a:effectLst/>
                <a:latin typeface="Arial" panose="020B0604020202020204" pitchFamily="34" charset="0"/>
              </a:rPr>
              <a:t>דאמר</a:t>
            </a:r>
            <a:r>
              <a:rPr lang="he-IL" sz="1800" b="0" i="0" u="none" strike="noStrike" dirty="0">
                <a:solidFill>
                  <a:srgbClr val="000000"/>
                </a:solidFill>
                <a:effectLst/>
                <a:latin typeface="Arial" panose="020B0604020202020204" pitchFamily="34" charset="0"/>
              </a:rPr>
              <a:t> בריש </a:t>
            </a:r>
            <a:r>
              <a:rPr lang="he-IL" sz="1800" b="0" i="0" u="none" strike="noStrike" dirty="0" err="1">
                <a:solidFill>
                  <a:srgbClr val="000000"/>
                </a:solidFill>
                <a:effectLst/>
                <a:latin typeface="Arial" panose="020B0604020202020204" pitchFamily="34" charset="0"/>
              </a:rPr>
              <a:t>ב"מ</a:t>
            </a:r>
            <a:r>
              <a:rPr lang="he-IL" sz="1800" b="0" i="0" u="none" strike="noStrike" dirty="0">
                <a:solidFill>
                  <a:srgbClr val="000000"/>
                </a:solidFill>
                <a:effectLst/>
                <a:latin typeface="Arial" panose="020B0604020202020204" pitchFamily="34" charset="0"/>
              </a:rPr>
              <a:t> (דף ב. ושם ד"ה ויחלוקו) </a:t>
            </a:r>
            <a:r>
              <a:rPr lang="he-IL" sz="1800" b="0" i="0" u="none" strike="noStrike" dirty="0" err="1">
                <a:solidFill>
                  <a:srgbClr val="000000"/>
                </a:solidFill>
                <a:effectLst/>
                <a:latin typeface="Arial" panose="020B0604020202020204" pitchFamily="34" charset="0"/>
              </a:rPr>
              <a:t>דיחלוקו</a:t>
            </a:r>
            <a:r>
              <a:rPr lang="he-IL" sz="1800" b="0" i="0" u="none" strike="noStrike" dirty="0">
                <a:solidFill>
                  <a:srgbClr val="000000"/>
                </a:solidFill>
                <a:effectLst/>
                <a:latin typeface="Arial" panose="020B0604020202020204" pitchFamily="34" charset="0"/>
              </a:rPr>
              <a:t> ומפרש </a:t>
            </a:r>
            <a:r>
              <a:rPr lang="he-IL" sz="1800" b="1" i="0" u="none" strike="noStrike" dirty="0">
                <a:solidFill>
                  <a:srgbClr val="000000"/>
                </a:solidFill>
                <a:effectLst/>
                <a:latin typeface="Arial" panose="020B0604020202020204" pitchFamily="34" charset="0"/>
              </a:rPr>
              <a:t>ר"ת </a:t>
            </a:r>
            <a:r>
              <a:rPr lang="he-IL" sz="1800" b="1" i="0" u="none" strike="noStrike" dirty="0" err="1">
                <a:solidFill>
                  <a:srgbClr val="000000"/>
                </a:solidFill>
                <a:effectLst/>
                <a:latin typeface="Arial" panose="020B0604020202020204" pitchFamily="34" charset="0"/>
              </a:rPr>
              <a:t>דאוחזין</a:t>
            </a:r>
            <a:r>
              <a:rPr lang="he-IL" sz="1800" b="1" i="0" u="none" strike="noStrike" dirty="0">
                <a:solidFill>
                  <a:srgbClr val="000000"/>
                </a:solidFill>
                <a:effectLst/>
                <a:latin typeface="Arial" panose="020B0604020202020204" pitchFamily="34" charset="0"/>
              </a:rPr>
              <a:t> שאני דכיון ששניהם מוחזקים אין לנו להניח שיגזול האחד </a:t>
            </a:r>
            <a:r>
              <a:rPr lang="he-IL" sz="1800" b="1" i="0" u="none" strike="noStrike" dirty="0" err="1">
                <a:solidFill>
                  <a:srgbClr val="000000"/>
                </a:solidFill>
                <a:effectLst/>
                <a:latin typeface="Arial" panose="020B0604020202020204" pitchFamily="34" charset="0"/>
              </a:rPr>
              <a:t>לחבירו</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דחשיב</a:t>
            </a:r>
            <a:r>
              <a:rPr lang="he-IL" sz="1800" b="1" i="0" u="none" strike="noStrike" dirty="0">
                <a:solidFill>
                  <a:srgbClr val="000000"/>
                </a:solidFill>
                <a:effectLst/>
                <a:latin typeface="Arial" panose="020B0604020202020204" pitchFamily="34" charset="0"/>
              </a:rPr>
              <a:t> כאילו אנו יודעין שיש </a:t>
            </a:r>
            <a:r>
              <a:rPr lang="he-IL" sz="1800" b="1" i="0" u="none" strike="noStrike" dirty="0" err="1">
                <a:solidFill>
                  <a:srgbClr val="000000"/>
                </a:solidFill>
                <a:effectLst/>
                <a:latin typeface="Arial" panose="020B0604020202020204" pitchFamily="34" charset="0"/>
              </a:rPr>
              <a:t>לשניהן</a:t>
            </a:r>
            <a:r>
              <a:rPr lang="he-IL" sz="1800" b="1" i="0" u="none" strike="noStrike" dirty="0">
                <a:solidFill>
                  <a:srgbClr val="000000"/>
                </a:solidFill>
                <a:effectLst/>
                <a:latin typeface="Arial" panose="020B0604020202020204" pitchFamily="34" charset="0"/>
              </a:rPr>
              <a:t> חלק בה שכל דבר יש להעמיד בחזקת מי שהוא בידו</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כדאמרי</a:t>
            </a:r>
            <a:r>
              <a:rPr lang="he-IL" sz="1800" b="0" i="0" u="none" strike="noStrike" dirty="0">
                <a:solidFill>
                  <a:srgbClr val="000000"/>
                </a:solidFill>
                <a:effectLst/>
                <a:latin typeface="Arial" panose="020B0604020202020204" pitchFamily="34" charset="0"/>
              </a:rPr>
              <a:t>' גבי </a:t>
            </a:r>
            <a:r>
              <a:rPr lang="he-IL" sz="1800" b="0" i="0" u="none" strike="noStrike" dirty="0" err="1">
                <a:solidFill>
                  <a:srgbClr val="000000"/>
                </a:solidFill>
                <a:effectLst/>
                <a:latin typeface="Arial" panose="020B0604020202020204" pitchFamily="34" charset="0"/>
              </a:rPr>
              <a:t>נסכא</a:t>
            </a:r>
            <a:r>
              <a:rPr lang="he-IL" sz="1800" b="0" i="0" u="none" strike="noStrike" dirty="0">
                <a:solidFill>
                  <a:srgbClr val="000000"/>
                </a:solidFill>
                <a:effectLst/>
                <a:latin typeface="Arial" panose="020B0604020202020204" pitchFamily="34" charset="0"/>
              </a:rPr>
              <a:t> דר' אבא </a:t>
            </a:r>
            <a:r>
              <a:rPr lang="he-IL" sz="1800" b="0" i="0" u="none" strike="noStrike" dirty="0" err="1">
                <a:solidFill>
                  <a:srgbClr val="000000"/>
                </a:solidFill>
                <a:effectLst/>
                <a:latin typeface="Arial" panose="020B0604020202020204" pitchFamily="34" charset="0"/>
              </a:rPr>
              <a:t>דאע"ג</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דאמר</a:t>
            </a:r>
            <a:r>
              <a:rPr lang="he-IL" sz="1800" b="0" i="0" u="none" strike="noStrike" dirty="0">
                <a:solidFill>
                  <a:srgbClr val="000000"/>
                </a:solidFill>
                <a:effectLst/>
                <a:latin typeface="Arial" panose="020B0604020202020204" pitchFamily="34" charset="0"/>
              </a:rPr>
              <a:t> דידי חטפי חשבינן ליה גזלן וחייב לשלם כאילו הוא ברור </a:t>
            </a:r>
            <a:r>
              <a:rPr lang="he-IL" sz="1800" b="0" i="0" u="none" strike="noStrike" dirty="0" err="1">
                <a:solidFill>
                  <a:srgbClr val="000000"/>
                </a:solidFill>
                <a:effectLst/>
                <a:latin typeface="Arial" panose="020B0604020202020204" pitchFamily="34" charset="0"/>
              </a:rPr>
              <a:t>שהיתה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הנסכא</a:t>
            </a:r>
            <a:r>
              <a:rPr lang="he-IL" sz="1800" b="0" i="0" u="none" strike="noStrike" dirty="0">
                <a:solidFill>
                  <a:srgbClr val="000000"/>
                </a:solidFill>
                <a:effectLst/>
                <a:latin typeface="Arial" panose="020B0604020202020204" pitchFamily="34" charset="0"/>
              </a:rPr>
              <a:t> של אותו שהיה מוחזק בה והא דמדמי ליה התם טלית לשאר [יהא מונח עד שיבא אליהו] אע"ג </a:t>
            </a:r>
            <a:r>
              <a:rPr lang="he-IL" sz="1800" b="0" i="0" u="none" strike="noStrike" dirty="0" err="1">
                <a:solidFill>
                  <a:srgbClr val="000000"/>
                </a:solidFill>
                <a:effectLst/>
                <a:latin typeface="Arial" panose="020B0604020202020204" pitchFamily="34" charset="0"/>
              </a:rPr>
              <a:t>דבשאר</a:t>
            </a:r>
            <a:r>
              <a:rPr lang="he-IL" sz="1800" b="0" i="0" u="none" strike="noStrike" dirty="0">
                <a:solidFill>
                  <a:srgbClr val="000000"/>
                </a:solidFill>
                <a:effectLst/>
                <a:latin typeface="Arial" panose="020B0604020202020204" pitchFamily="34" charset="0"/>
              </a:rPr>
              <a:t> דהתם אין שום אחד מוחזק צ"ל </a:t>
            </a:r>
            <a:r>
              <a:rPr lang="he-IL" sz="1800" b="0" i="0" u="none" strike="noStrike" dirty="0" err="1">
                <a:solidFill>
                  <a:srgbClr val="000000"/>
                </a:solidFill>
                <a:effectLst/>
                <a:latin typeface="Arial" panose="020B0604020202020204" pitchFamily="34" charset="0"/>
              </a:rPr>
              <a:t>דשאר</a:t>
            </a:r>
            <a:r>
              <a:rPr lang="he-IL" sz="1800" b="0" i="0" u="none" strike="noStrike" dirty="0">
                <a:solidFill>
                  <a:srgbClr val="000000"/>
                </a:solidFill>
                <a:effectLst/>
                <a:latin typeface="Arial" panose="020B0604020202020204" pitchFamily="34" charset="0"/>
              </a:rPr>
              <a:t> נמי </a:t>
            </a:r>
            <a:r>
              <a:rPr lang="he-IL" sz="1800" b="0" i="0" u="none" strike="noStrike" dirty="0" err="1">
                <a:solidFill>
                  <a:srgbClr val="000000"/>
                </a:solidFill>
                <a:effectLst/>
                <a:latin typeface="Arial" panose="020B0604020202020204" pitchFamily="34" charset="0"/>
              </a:rPr>
              <a:t>חשיב</a:t>
            </a:r>
            <a:r>
              <a:rPr lang="he-IL" sz="1800" b="0" i="0" u="none" strike="noStrike" dirty="0">
                <a:solidFill>
                  <a:srgbClr val="000000"/>
                </a:solidFill>
                <a:effectLst/>
                <a:latin typeface="Arial" panose="020B0604020202020204" pitchFamily="34" charset="0"/>
              </a:rPr>
              <a:t> להו כאילו שניהם מוחזקים בו כיון </a:t>
            </a:r>
            <a:r>
              <a:rPr lang="he-IL" sz="1800" b="0" i="0" u="none" strike="noStrike" dirty="0" err="1">
                <a:solidFill>
                  <a:srgbClr val="000000"/>
                </a:solidFill>
                <a:effectLst/>
                <a:latin typeface="Arial" panose="020B0604020202020204" pitchFamily="34" charset="0"/>
              </a:rPr>
              <a:t>דמכח</a:t>
            </a:r>
            <a:r>
              <a:rPr lang="he-IL" sz="1800" b="0" i="0" u="none" strike="noStrike" dirty="0">
                <a:solidFill>
                  <a:srgbClr val="000000"/>
                </a:solidFill>
                <a:effectLst/>
                <a:latin typeface="Arial" panose="020B0604020202020204" pitchFamily="34" charset="0"/>
              </a:rPr>
              <a:t> שניהם נפקד </a:t>
            </a:r>
            <a:r>
              <a:rPr lang="he-IL" sz="1800" b="1" i="0" u="sng" strike="noStrike" dirty="0" err="1">
                <a:solidFill>
                  <a:srgbClr val="000000"/>
                </a:solidFill>
                <a:effectLst/>
                <a:latin typeface="Arial" panose="020B0604020202020204" pitchFamily="34" charset="0"/>
              </a:rPr>
              <a:t>ולריב"א</a:t>
            </a:r>
            <a:r>
              <a:rPr lang="he-IL" sz="1800" b="1" i="0" u="sng" strike="noStrike" dirty="0">
                <a:solidFill>
                  <a:srgbClr val="000000"/>
                </a:solidFill>
                <a:effectLst/>
                <a:latin typeface="Arial" panose="020B0604020202020204" pitchFamily="34" charset="0"/>
              </a:rPr>
              <a:t> נראה </a:t>
            </a:r>
            <a:r>
              <a:rPr lang="he-IL" sz="1800" b="0" i="0" u="none" strike="noStrike" dirty="0" err="1">
                <a:solidFill>
                  <a:srgbClr val="000000"/>
                </a:solidFill>
                <a:effectLst/>
                <a:latin typeface="Arial" panose="020B0604020202020204" pitchFamily="34" charset="0"/>
              </a:rPr>
              <a:t>דלאו</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דוקא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אוחזין</a:t>
            </a:r>
            <a:r>
              <a:rPr lang="he-IL" sz="1800" b="0" i="0" u="none" strike="noStrike" dirty="0">
                <a:solidFill>
                  <a:srgbClr val="000000"/>
                </a:solidFill>
                <a:effectLst/>
                <a:latin typeface="Arial" panose="020B0604020202020204" pitchFamily="34" charset="0"/>
              </a:rPr>
              <a:t> מדמדמי לה לשאר </a:t>
            </a:r>
            <a:r>
              <a:rPr lang="he-IL" sz="1800" b="0" i="0" u="none" strike="noStrike" dirty="0" err="1">
                <a:solidFill>
                  <a:srgbClr val="000000"/>
                </a:solidFill>
                <a:effectLst/>
                <a:latin typeface="Arial" panose="020B0604020202020204" pitchFamily="34" charset="0"/>
              </a:rPr>
              <a:t>ואדשמעתין</a:t>
            </a:r>
            <a:r>
              <a:rPr lang="he-IL" sz="1800" b="0" i="0" u="none" strike="noStrike" dirty="0">
                <a:solidFill>
                  <a:srgbClr val="000000"/>
                </a:solidFill>
                <a:effectLst/>
                <a:latin typeface="Arial" panose="020B0604020202020204" pitchFamily="34" charset="0"/>
              </a:rPr>
              <a:t> איכא </a:t>
            </a:r>
            <a:r>
              <a:rPr lang="he-IL" sz="1800" b="0" i="0" u="none" strike="noStrike" dirty="0" err="1">
                <a:solidFill>
                  <a:srgbClr val="000000"/>
                </a:solidFill>
                <a:effectLst/>
                <a:latin typeface="Arial" panose="020B0604020202020204" pitchFamily="34" charset="0"/>
              </a:rPr>
              <a:t>לשנויי</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כדמשני</a:t>
            </a:r>
            <a:r>
              <a:rPr lang="he-IL" sz="1800" b="0" i="0" u="none" strike="noStrike" dirty="0">
                <a:solidFill>
                  <a:srgbClr val="000000"/>
                </a:solidFill>
                <a:effectLst/>
                <a:latin typeface="Arial" panose="020B0604020202020204" pitchFamily="34" charset="0"/>
              </a:rPr>
              <a:t> התם אפי' </a:t>
            </a:r>
            <a:r>
              <a:rPr lang="he-IL" sz="1800" b="0" i="0" u="none" strike="noStrike" dirty="0" err="1">
                <a:solidFill>
                  <a:srgbClr val="000000"/>
                </a:solidFill>
                <a:effectLst/>
                <a:latin typeface="Arial" panose="020B0604020202020204" pitchFamily="34" charset="0"/>
              </a:rPr>
              <a:t>תימא</a:t>
            </a:r>
            <a:r>
              <a:rPr lang="he-IL" sz="1800" b="0" i="0" u="none" strike="noStrike" dirty="0">
                <a:solidFill>
                  <a:srgbClr val="000000"/>
                </a:solidFill>
                <a:effectLst/>
                <a:latin typeface="Arial" panose="020B0604020202020204" pitchFamily="34" charset="0"/>
              </a:rPr>
              <a:t> ר' יוסי התם ודאי איכא רמאי הכא </a:t>
            </a:r>
            <a:r>
              <a:rPr lang="he-IL" sz="1800" b="0" i="0" u="none" strike="noStrike" dirty="0" err="1">
                <a:solidFill>
                  <a:srgbClr val="000000"/>
                </a:solidFill>
                <a:effectLst/>
                <a:latin typeface="Arial" panose="020B0604020202020204" pitchFamily="34" charset="0"/>
              </a:rPr>
              <a:t>אימור</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תרוייהו</a:t>
            </a:r>
            <a:r>
              <a:rPr lang="he-IL" sz="1800" b="0" i="0" u="none" strike="noStrike" dirty="0">
                <a:solidFill>
                  <a:srgbClr val="000000"/>
                </a:solidFill>
                <a:effectLst/>
                <a:latin typeface="Arial" panose="020B0604020202020204" pitchFamily="34" charset="0"/>
              </a:rPr>
              <a:t> בהדי הדדי </a:t>
            </a:r>
            <a:r>
              <a:rPr lang="he-IL" sz="1800" b="0" i="0" u="none" strike="noStrike" dirty="0" err="1">
                <a:solidFill>
                  <a:srgbClr val="000000"/>
                </a:solidFill>
                <a:effectLst/>
                <a:latin typeface="Arial" panose="020B0604020202020204" pitchFamily="34" charset="0"/>
              </a:rPr>
              <a:t>אגבהוה</a:t>
            </a:r>
            <a:r>
              <a:rPr lang="he-IL" sz="1800" b="0" i="0" u="none" strike="noStrike" dirty="0">
                <a:solidFill>
                  <a:srgbClr val="000000"/>
                </a:solidFill>
                <a:effectLst/>
                <a:latin typeface="Arial" panose="020B0604020202020204" pitchFamily="34" charset="0"/>
              </a:rPr>
              <a:t> </a:t>
            </a:r>
            <a:r>
              <a:rPr lang="he-IL" sz="1800" b="1" i="0" u="none" strike="noStrike" dirty="0">
                <a:solidFill>
                  <a:srgbClr val="000000"/>
                </a:solidFill>
                <a:effectLst/>
                <a:latin typeface="Arial" panose="020B0604020202020204" pitchFamily="34" charset="0"/>
              </a:rPr>
              <a:t>הכי נמי </a:t>
            </a:r>
            <a:r>
              <a:rPr lang="he-IL" sz="1800" b="1" i="0" u="none" strike="noStrike" dirty="0" err="1">
                <a:solidFill>
                  <a:srgbClr val="000000"/>
                </a:solidFill>
                <a:effectLst/>
                <a:latin typeface="Arial" panose="020B0604020202020204" pitchFamily="34" charset="0"/>
              </a:rPr>
              <a:t>בארבא</a:t>
            </a:r>
            <a:r>
              <a:rPr lang="he-IL" sz="1800" b="1" i="0" u="none" strike="noStrike" dirty="0">
                <a:solidFill>
                  <a:srgbClr val="000000"/>
                </a:solidFill>
                <a:effectLst/>
                <a:latin typeface="Arial" panose="020B0604020202020204" pitchFamily="34" charset="0"/>
              </a:rPr>
              <a:t> כיון </a:t>
            </a:r>
            <a:r>
              <a:rPr lang="he-IL" sz="1800" b="1" i="0" u="sng" strike="noStrike" dirty="0" err="1">
                <a:solidFill>
                  <a:srgbClr val="000000"/>
                </a:solidFill>
                <a:effectLst/>
                <a:latin typeface="Arial" panose="020B0604020202020204" pitchFamily="34" charset="0"/>
              </a:rPr>
              <a:t>דאיכא</a:t>
            </a:r>
            <a:r>
              <a:rPr lang="he-IL" sz="1800" b="1" i="0" u="sng" strike="noStrike" dirty="0">
                <a:solidFill>
                  <a:srgbClr val="000000"/>
                </a:solidFill>
                <a:effectLst/>
                <a:latin typeface="Arial" panose="020B0604020202020204" pitchFamily="34" charset="0"/>
              </a:rPr>
              <a:t> רמאי לא יחלוקו </a:t>
            </a:r>
            <a:r>
              <a:rPr lang="he-IL" sz="1800" b="1" i="0" u="none" strike="noStrike" dirty="0">
                <a:solidFill>
                  <a:srgbClr val="000000"/>
                </a:solidFill>
                <a:effectLst/>
                <a:latin typeface="Arial" panose="020B0604020202020204" pitchFamily="34" charset="0"/>
              </a:rPr>
              <a:t>אלא הוי </a:t>
            </a:r>
            <a:r>
              <a:rPr lang="he-IL" sz="1800" b="1" i="0" u="none" strike="noStrike" dirty="0" err="1">
                <a:solidFill>
                  <a:srgbClr val="000000"/>
                </a:solidFill>
                <a:effectLst/>
                <a:latin typeface="Arial" panose="020B0604020202020204" pitchFamily="34" charset="0"/>
              </a:rPr>
              <a:t>דינא</a:t>
            </a:r>
            <a:r>
              <a:rPr lang="he-IL" sz="1800" b="1" i="0" u="none" strike="noStrike" dirty="0">
                <a:solidFill>
                  <a:srgbClr val="000000"/>
                </a:solidFill>
                <a:effectLst/>
                <a:latin typeface="Arial" panose="020B0604020202020204" pitchFamily="34" charset="0"/>
              </a:rPr>
              <a:t> כל דאלים גבר </a:t>
            </a:r>
            <a:r>
              <a:rPr lang="he-IL" sz="1800" b="0" i="0" u="none" strike="noStrike" dirty="0">
                <a:solidFill>
                  <a:srgbClr val="000000"/>
                </a:solidFill>
                <a:effectLst/>
                <a:latin typeface="Arial" panose="020B0604020202020204" pitchFamily="34" charset="0"/>
              </a:rPr>
              <a:t>והא דלא </a:t>
            </a:r>
            <a:r>
              <a:rPr lang="he-IL" sz="1800" b="0" i="0" u="none" strike="noStrike" dirty="0" err="1">
                <a:solidFill>
                  <a:srgbClr val="000000"/>
                </a:solidFill>
                <a:effectLst/>
                <a:latin typeface="Arial" panose="020B0604020202020204" pitchFamily="34" charset="0"/>
              </a:rPr>
              <a:t>אמרינן</a:t>
            </a:r>
            <a:r>
              <a:rPr lang="he-IL" sz="1800" b="0" i="0" u="none" strike="noStrike" dirty="0">
                <a:solidFill>
                  <a:srgbClr val="000000"/>
                </a:solidFill>
                <a:effectLst/>
                <a:latin typeface="Arial" panose="020B0604020202020204" pitchFamily="34" charset="0"/>
              </a:rPr>
              <a:t> בשנים שהפקידו כל דאלים גבר משום דלא </a:t>
            </a:r>
            <a:r>
              <a:rPr lang="he-IL" sz="1800" b="0" i="0" u="none" strike="noStrike" dirty="0" err="1">
                <a:solidFill>
                  <a:srgbClr val="000000"/>
                </a:solidFill>
                <a:effectLst/>
                <a:latin typeface="Arial" panose="020B0604020202020204" pitchFamily="34" charset="0"/>
              </a:rPr>
              <a:t>מפקינן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כדאמרינן</a:t>
            </a:r>
            <a:r>
              <a:rPr lang="he-IL" sz="1800" b="0" i="0" u="none" strike="noStrike" dirty="0">
                <a:solidFill>
                  <a:srgbClr val="000000"/>
                </a:solidFill>
                <a:effectLst/>
                <a:latin typeface="Arial" panose="020B0604020202020204" pitchFamily="34" charset="0"/>
              </a:rPr>
              <a:t> הכא אי </a:t>
            </a:r>
            <a:r>
              <a:rPr lang="he-IL" sz="1800" b="0" i="0" u="none" strike="noStrike" dirty="0" err="1">
                <a:solidFill>
                  <a:srgbClr val="000000"/>
                </a:solidFill>
                <a:effectLst/>
                <a:latin typeface="Arial" panose="020B0604020202020204" pitchFamily="34" charset="0"/>
              </a:rPr>
              <a:t>תפסינן</a:t>
            </a:r>
            <a:r>
              <a:rPr lang="he-IL" sz="1800" b="0" i="0" u="none" strike="noStrike" dirty="0">
                <a:solidFill>
                  <a:srgbClr val="000000"/>
                </a:solidFill>
                <a:effectLst/>
                <a:latin typeface="Arial" panose="020B0604020202020204" pitchFamily="34" charset="0"/>
              </a:rPr>
              <a:t> לא </a:t>
            </a:r>
            <a:r>
              <a:rPr lang="he-IL" sz="1800" b="0" i="0" u="none" strike="noStrike" dirty="0" err="1">
                <a:solidFill>
                  <a:srgbClr val="000000"/>
                </a:solidFill>
                <a:effectLst/>
                <a:latin typeface="Arial" panose="020B0604020202020204" pitchFamily="34" charset="0"/>
              </a:rPr>
              <a:t>מפקינן</a:t>
            </a:r>
            <a:r>
              <a:rPr lang="he-IL" sz="1800" b="0" i="0" u="none" strike="noStrike" dirty="0">
                <a:solidFill>
                  <a:srgbClr val="000000"/>
                </a:solidFill>
                <a:effectLst/>
                <a:latin typeface="Arial" panose="020B0604020202020204" pitchFamily="34" charset="0"/>
              </a:rPr>
              <a:t> אבל מ"ד </a:t>
            </a:r>
            <a:r>
              <a:rPr lang="he-IL" sz="1800" b="0" i="0" u="none" strike="noStrike" dirty="0" err="1">
                <a:solidFill>
                  <a:srgbClr val="000000"/>
                </a:solidFill>
                <a:effectLst/>
                <a:latin typeface="Arial" panose="020B0604020202020204" pitchFamily="34" charset="0"/>
              </a:rPr>
              <a:t>מפקינן</a:t>
            </a:r>
            <a:r>
              <a:rPr lang="he-IL" sz="1800" b="0" i="0" u="none" strike="noStrike" dirty="0">
                <a:solidFill>
                  <a:srgbClr val="000000"/>
                </a:solidFill>
                <a:effectLst/>
                <a:latin typeface="Arial" panose="020B0604020202020204" pitchFamily="34" charset="0"/>
              </a:rPr>
              <a:t> לא אתי שפיר ומאי פריך נמי בסמוך מב' שטרות וממחליף פרה בחמור והא התם </a:t>
            </a:r>
            <a:r>
              <a:rPr lang="he-IL" sz="1800" b="0" i="0" u="none" strike="noStrike" dirty="0" err="1">
                <a:solidFill>
                  <a:srgbClr val="000000"/>
                </a:solidFill>
                <a:effectLst/>
                <a:latin typeface="Arial" panose="020B0604020202020204" pitchFamily="34" charset="0"/>
              </a:rPr>
              <a:t>ליכא</a:t>
            </a:r>
            <a:r>
              <a:rPr lang="he-IL" sz="1800" b="0" i="0" u="none" strike="noStrike" dirty="0">
                <a:solidFill>
                  <a:srgbClr val="000000"/>
                </a:solidFill>
                <a:effectLst/>
                <a:latin typeface="Arial" panose="020B0604020202020204" pitchFamily="34" charset="0"/>
              </a:rPr>
              <a:t> רמאי ואין נראה דהא האי טעמא לא מסיק אלא </a:t>
            </a:r>
            <a:r>
              <a:rPr lang="he-IL" sz="1800" b="0" i="0" u="none" strike="noStrike" dirty="0" err="1">
                <a:solidFill>
                  <a:srgbClr val="000000"/>
                </a:solidFill>
                <a:effectLst/>
                <a:latin typeface="Arial" panose="020B0604020202020204" pitchFamily="34" charset="0"/>
              </a:rPr>
              <a:t>לאוקומי</a:t>
            </a:r>
            <a:r>
              <a:rPr lang="he-IL" sz="1800" b="0" i="0" u="none" strike="noStrike" dirty="0">
                <a:solidFill>
                  <a:srgbClr val="000000"/>
                </a:solidFill>
                <a:effectLst/>
                <a:latin typeface="Arial" panose="020B0604020202020204" pitchFamily="34" charset="0"/>
              </a:rPr>
              <a:t> מתני' כר' יוסי אבל </a:t>
            </a:r>
            <a:r>
              <a:rPr lang="he-IL" sz="1800" b="0" i="0" u="none" strike="noStrike" dirty="0" err="1">
                <a:solidFill>
                  <a:srgbClr val="000000"/>
                </a:solidFill>
                <a:effectLst/>
                <a:latin typeface="Arial" panose="020B0604020202020204" pitchFamily="34" charset="0"/>
              </a:rPr>
              <a:t>לרבנן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קאמר</a:t>
            </a:r>
            <a:r>
              <a:rPr lang="he-IL" sz="1800" b="0" i="0" u="none" strike="noStrike" dirty="0">
                <a:solidFill>
                  <a:srgbClr val="000000"/>
                </a:solidFill>
                <a:effectLst/>
                <a:latin typeface="Arial" panose="020B0604020202020204" pitchFamily="34" charset="0"/>
              </a:rPr>
              <a:t> התם האי מנה ודאי </a:t>
            </a:r>
            <a:r>
              <a:rPr lang="he-IL" sz="1800" b="0" i="0" u="none" strike="noStrike" dirty="0" err="1">
                <a:solidFill>
                  <a:srgbClr val="000000"/>
                </a:solidFill>
                <a:effectLst/>
                <a:latin typeface="Arial" panose="020B0604020202020204" pitchFamily="34" charset="0"/>
              </a:rPr>
              <a:t>דחד</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מינייהו</a:t>
            </a:r>
            <a:r>
              <a:rPr lang="he-IL" sz="1800" b="0" i="0" u="none" strike="noStrike" dirty="0">
                <a:solidFill>
                  <a:srgbClr val="000000"/>
                </a:solidFill>
                <a:effectLst/>
                <a:latin typeface="Arial" panose="020B0604020202020204" pitchFamily="34" charset="0"/>
              </a:rPr>
              <a:t> הוא אבל טלית </a:t>
            </a:r>
            <a:r>
              <a:rPr lang="he-IL" sz="1800" b="0" i="0" u="none" strike="noStrike" dirty="0" err="1">
                <a:solidFill>
                  <a:srgbClr val="000000"/>
                </a:solidFill>
                <a:effectLst/>
                <a:latin typeface="Arial" panose="020B0604020202020204" pitchFamily="34" charset="0"/>
              </a:rPr>
              <a:t>דאיכא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למימר</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דתרוייהו</a:t>
            </a:r>
            <a:r>
              <a:rPr lang="he-IL" sz="1800" b="0" i="0" u="none" strike="noStrike" dirty="0">
                <a:solidFill>
                  <a:srgbClr val="000000"/>
                </a:solidFill>
                <a:effectLst/>
                <a:latin typeface="Arial" panose="020B0604020202020204" pitchFamily="34" charset="0"/>
              </a:rPr>
              <a:t> הוא יחלוקו </a:t>
            </a:r>
            <a:r>
              <a:rPr lang="he-IL" sz="1800" b="0" i="0" u="none" strike="noStrike" dirty="0" err="1">
                <a:solidFill>
                  <a:srgbClr val="000000"/>
                </a:solidFill>
                <a:effectLst/>
                <a:latin typeface="Arial" panose="020B0604020202020204" pitchFamily="34" charset="0"/>
              </a:rPr>
              <a:t>ולההיא</a:t>
            </a:r>
            <a:r>
              <a:rPr lang="he-IL" sz="1800" b="0" i="0" u="none" strike="noStrike" dirty="0">
                <a:solidFill>
                  <a:srgbClr val="000000"/>
                </a:solidFill>
                <a:effectLst/>
                <a:latin typeface="Arial" panose="020B0604020202020204" pitchFamily="34" charset="0"/>
              </a:rPr>
              <a:t> טעמא </a:t>
            </a:r>
            <a:r>
              <a:rPr lang="he-IL" sz="1800" b="1" i="0" u="none" strike="noStrike" dirty="0" err="1">
                <a:solidFill>
                  <a:srgbClr val="000000"/>
                </a:solidFill>
                <a:effectLst/>
                <a:latin typeface="Arial" panose="020B0604020202020204" pitchFamily="34" charset="0"/>
              </a:rPr>
              <a:t>ה"נ</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הוה</a:t>
            </a:r>
            <a:r>
              <a:rPr lang="he-IL" sz="1800" b="1" i="0" u="none" strike="noStrike" dirty="0">
                <a:solidFill>
                  <a:srgbClr val="000000"/>
                </a:solidFill>
                <a:effectLst/>
                <a:latin typeface="Arial" panose="020B0604020202020204" pitchFamily="34" charset="0"/>
              </a:rPr>
              <a:t> לן </a:t>
            </a:r>
            <a:r>
              <a:rPr lang="he-IL" sz="1800" b="1" i="0" u="none" strike="noStrike" dirty="0" err="1">
                <a:solidFill>
                  <a:srgbClr val="000000"/>
                </a:solidFill>
                <a:effectLst/>
                <a:latin typeface="Arial" panose="020B0604020202020204" pitchFamily="34" charset="0"/>
              </a:rPr>
              <a:t>למימר</a:t>
            </a:r>
            <a:r>
              <a:rPr lang="he-IL" sz="1800" b="1" i="0" u="none" strike="noStrike" dirty="0">
                <a:solidFill>
                  <a:srgbClr val="000000"/>
                </a:solidFill>
                <a:effectLst/>
                <a:latin typeface="Arial" panose="020B0604020202020204" pitchFamily="34" charset="0"/>
              </a:rPr>
              <a:t> יחלוקו </a:t>
            </a:r>
            <a:r>
              <a:rPr lang="he-IL" sz="1800" b="1" i="0" u="none" strike="noStrike" dirty="0" err="1">
                <a:solidFill>
                  <a:srgbClr val="000000"/>
                </a:solidFill>
                <a:effectLst/>
                <a:latin typeface="Arial" panose="020B0604020202020204" pitchFamily="34" charset="0"/>
              </a:rPr>
              <a:t>דאפשר</a:t>
            </a:r>
            <a:r>
              <a:rPr lang="he-IL" sz="1800" b="1" i="0" u="none" strike="noStrike" dirty="0">
                <a:solidFill>
                  <a:srgbClr val="000000"/>
                </a:solidFill>
                <a:effectLst/>
                <a:latin typeface="Arial" panose="020B0604020202020204" pitchFamily="34" charset="0"/>
              </a:rPr>
              <a:t> להיות דהוה </a:t>
            </a:r>
            <a:r>
              <a:rPr lang="he-IL" sz="1800" b="1" i="0" u="none" strike="noStrike" dirty="0" err="1">
                <a:solidFill>
                  <a:srgbClr val="000000"/>
                </a:solidFill>
                <a:effectLst/>
                <a:latin typeface="Arial" panose="020B0604020202020204" pitchFamily="34" charset="0"/>
              </a:rPr>
              <a:t>ארבא</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דתרוייהו</a:t>
            </a:r>
            <a:r>
              <a:rPr lang="he-IL" sz="1800" b="1" i="0" u="none" strike="noStrike" dirty="0">
                <a:solidFill>
                  <a:srgbClr val="000000"/>
                </a:solidFill>
                <a:effectLst/>
                <a:latin typeface="Arial" panose="020B0604020202020204" pitchFamily="34" charset="0"/>
              </a:rPr>
              <a:t> ועוד פי' </a:t>
            </a:r>
            <a:r>
              <a:rPr lang="he-IL" sz="1800" b="1" i="0" u="none" strike="noStrike" dirty="0" err="1">
                <a:solidFill>
                  <a:srgbClr val="000000"/>
                </a:solidFill>
                <a:effectLst/>
                <a:latin typeface="Arial" panose="020B0604020202020204" pitchFamily="34" charset="0"/>
              </a:rPr>
              <a:t>ריב"א</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דהיכא</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דאוחזין</a:t>
            </a:r>
            <a:r>
              <a:rPr lang="he-IL" sz="1800" b="1" i="0" u="none" strike="noStrike" dirty="0">
                <a:solidFill>
                  <a:srgbClr val="000000"/>
                </a:solidFill>
                <a:effectLst/>
                <a:latin typeface="Arial" panose="020B0604020202020204" pitchFamily="34" charset="0"/>
              </a:rPr>
              <a:t> אפי' איכא רמאי יחלוקו </a:t>
            </a:r>
            <a:r>
              <a:rPr lang="he-IL" sz="1800" b="0" i="0" u="none" strike="noStrike" dirty="0" err="1">
                <a:solidFill>
                  <a:srgbClr val="000000"/>
                </a:solidFill>
                <a:effectLst/>
                <a:latin typeface="Arial" panose="020B0604020202020204" pitchFamily="34" charset="0"/>
              </a:rPr>
              <a:t>כדתניא</a:t>
            </a:r>
            <a:r>
              <a:rPr lang="he-IL" sz="1800" b="0" i="0" u="none" strike="noStrike" dirty="0">
                <a:solidFill>
                  <a:srgbClr val="000000"/>
                </a:solidFill>
                <a:effectLst/>
                <a:latin typeface="Arial" panose="020B0604020202020204" pitchFamily="34" charset="0"/>
              </a:rPr>
              <a:t> התם </a:t>
            </a:r>
            <a:r>
              <a:rPr lang="he-IL" sz="1800" b="0" i="0" u="none" strike="noStrike" dirty="0" err="1">
                <a:solidFill>
                  <a:srgbClr val="000000"/>
                </a:solidFill>
                <a:effectLst/>
                <a:latin typeface="Arial" panose="020B0604020202020204" pitchFamily="34" charset="0"/>
              </a:rPr>
              <a:t>בפ"ק</a:t>
            </a:r>
            <a:r>
              <a:rPr lang="he-IL" sz="1800" b="0" i="0" u="none" strike="noStrike" dirty="0">
                <a:solidFill>
                  <a:srgbClr val="000000"/>
                </a:solidFill>
                <a:effectLst/>
                <a:latin typeface="Arial" panose="020B0604020202020204" pitchFamily="34" charset="0"/>
              </a:rPr>
              <a:t> (דף ז.) גבי שנים </a:t>
            </a:r>
            <a:r>
              <a:rPr lang="he-IL" sz="1800" b="0" i="0" u="none" strike="noStrike" dirty="0" err="1">
                <a:solidFill>
                  <a:srgbClr val="000000"/>
                </a:solidFill>
                <a:effectLst/>
                <a:latin typeface="Arial" panose="020B0604020202020204" pitchFamily="34" charset="0"/>
              </a:rPr>
              <a:t>אוחזין</a:t>
            </a:r>
            <a:r>
              <a:rPr lang="he-IL" sz="1800" b="0" i="0" u="none" strike="noStrike" dirty="0">
                <a:solidFill>
                  <a:srgbClr val="000000"/>
                </a:solidFill>
                <a:effectLst/>
                <a:latin typeface="Arial" panose="020B0604020202020204" pitchFamily="34" charset="0"/>
              </a:rPr>
              <a:t> בשטר </a:t>
            </a:r>
            <a:r>
              <a:rPr lang="he-IL" sz="1800" b="0" i="0" u="none" strike="noStrike" dirty="0" err="1">
                <a:solidFill>
                  <a:srgbClr val="000000"/>
                </a:solidFill>
                <a:effectLst/>
                <a:latin typeface="Arial" panose="020B0604020202020204" pitchFamily="34" charset="0"/>
              </a:rPr>
              <a:t>וקשיא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לר"י</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דא"כ</a:t>
            </a:r>
            <a:r>
              <a:rPr lang="he-IL" sz="1800" b="0" i="0" u="none" strike="noStrike" dirty="0">
                <a:solidFill>
                  <a:srgbClr val="000000"/>
                </a:solidFill>
                <a:effectLst/>
                <a:latin typeface="Arial" panose="020B0604020202020204" pitchFamily="34" charset="0"/>
              </a:rPr>
              <a:t> היכי פריך לפירושו (שם דף ג.) והא נמי כשאר דמיא </a:t>
            </a:r>
            <a:r>
              <a:rPr lang="he-IL" sz="1800" b="0" i="0" u="none" strike="noStrike" dirty="0" err="1">
                <a:solidFill>
                  <a:srgbClr val="000000"/>
                </a:solidFill>
                <a:effectLst/>
                <a:latin typeface="Arial" panose="020B0604020202020204" pitchFamily="34" charset="0"/>
              </a:rPr>
              <a:t>דאיכא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למימר</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אוחזין</a:t>
            </a:r>
            <a:r>
              <a:rPr lang="he-IL" sz="1800" b="0" i="0" u="none" strike="noStrike" dirty="0">
                <a:solidFill>
                  <a:srgbClr val="000000"/>
                </a:solidFill>
                <a:effectLst/>
                <a:latin typeface="Arial" panose="020B0604020202020204" pitchFamily="34" charset="0"/>
              </a:rPr>
              <a:t> שאני דהא מהניא אפילו </a:t>
            </a:r>
            <a:r>
              <a:rPr lang="he-IL" sz="1800" b="0" i="0" u="none" strike="noStrike" dirty="0" err="1">
                <a:solidFill>
                  <a:srgbClr val="000000"/>
                </a:solidFill>
                <a:effectLst/>
                <a:latin typeface="Arial" panose="020B0604020202020204" pitchFamily="34" charset="0"/>
              </a:rPr>
              <a:t>היכא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דאיכא</a:t>
            </a:r>
            <a:r>
              <a:rPr lang="he-IL" sz="1800" b="0" i="0" u="none" strike="noStrike" dirty="0">
                <a:solidFill>
                  <a:srgbClr val="000000"/>
                </a:solidFill>
                <a:effectLst/>
                <a:latin typeface="Arial" panose="020B0604020202020204" pitchFamily="34" charset="0"/>
              </a:rPr>
              <a:t> רמאי ועוד מאי פריך התם (דף ז.) ולית ליה לרבי מתני' דשנים </a:t>
            </a:r>
            <a:r>
              <a:rPr lang="he-IL" sz="1800" b="0" i="0" u="none" strike="noStrike" dirty="0" err="1">
                <a:solidFill>
                  <a:srgbClr val="000000"/>
                </a:solidFill>
                <a:effectLst/>
                <a:latin typeface="Arial" panose="020B0604020202020204" pitchFamily="34" charset="0"/>
              </a:rPr>
              <a:t>אוחזין</a:t>
            </a:r>
            <a:r>
              <a:rPr lang="he-IL" sz="1800" b="0" i="0" u="none" strike="noStrike" dirty="0">
                <a:solidFill>
                  <a:srgbClr val="000000"/>
                </a:solidFill>
                <a:effectLst/>
                <a:latin typeface="Arial" panose="020B0604020202020204" pitchFamily="34" charset="0"/>
              </a:rPr>
              <a:t> בטלית הא ע"כ יש חילוק בין דין שטר לדין טלית </a:t>
            </a:r>
            <a:r>
              <a:rPr lang="he-IL" sz="1800" b="0" i="0" u="none" strike="noStrike" dirty="0" err="1">
                <a:solidFill>
                  <a:srgbClr val="000000"/>
                </a:solidFill>
                <a:effectLst/>
                <a:latin typeface="Arial" panose="020B0604020202020204" pitchFamily="34" charset="0"/>
              </a:rPr>
              <a:t>דבטלית</a:t>
            </a:r>
            <a:r>
              <a:rPr lang="he-IL" sz="1800" b="0" i="0" u="none" strike="noStrike" dirty="0">
                <a:solidFill>
                  <a:srgbClr val="000000"/>
                </a:solidFill>
                <a:effectLst/>
                <a:latin typeface="Arial" panose="020B0604020202020204" pitchFamily="34" charset="0"/>
              </a:rPr>
              <a:t> אפי' אין </a:t>
            </a:r>
            <a:r>
              <a:rPr lang="he-IL" sz="1800" b="0" i="0" u="none" strike="noStrike" dirty="0" err="1">
                <a:solidFill>
                  <a:srgbClr val="000000"/>
                </a:solidFill>
                <a:effectLst/>
                <a:latin typeface="Arial" panose="020B0604020202020204" pitchFamily="34" charset="0"/>
              </a:rPr>
              <a:t>אוחזין</a:t>
            </a:r>
            <a:r>
              <a:rPr lang="he-IL" sz="1800" b="0" i="0" u="none" strike="noStrike" dirty="0">
                <a:solidFill>
                  <a:srgbClr val="000000"/>
                </a:solidFill>
                <a:effectLst/>
                <a:latin typeface="Arial" panose="020B0604020202020204" pitchFamily="34" charset="0"/>
              </a:rPr>
              <a:t> יחלוקו ובשטר כי אין </a:t>
            </a:r>
            <a:r>
              <a:rPr lang="he-IL" sz="1800" b="0" i="0" u="none" strike="noStrike" dirty="0" err="1">
                <a:solidFill>
                  <a:srgbClr val="000000"/>
                </a:solidFill>
                <a:effectLst/>
                <a:latin typeface="Arial" panose="020B0604020202020204" pitchFamily="34" charset="0"/>
              </a:rPr>
              <a:t>אוחזין</a:t>
            </a:r>
            <a:r>
              <a:rPr lang="he-IL" sz="1800" b="0" i="0" u="none" strike="noStrike" dirty="0">
                <a:solidFill>
                  <a:srgbClr val="000000"/>
                </a:solidFill>
                <a:effectLst/>
                <a:latin typeface="Arial" panose="020B0604020202020204" pitchFamily="34" charset="0"/>
              </a:rPr>
              <a:t> הוי דין כל דאלים גבר.</a:t>
            </a:r>
            <a:endParaRPr lang="he-IL" b="0" dirty="0">
              <a:effectLst/>
            </a:endParaRPr>
          </a:p>
        </p:txBody>
      </p:sp>
    </p:spTree>
    <p:extLst>
      <p:ext uri="{BB962C8B-B14F-4D97-AF65-F5344CB8AC3E}">
        <p14:creationId xmlns:p14="http://schemas.microsoft.com/office/powerpoint/2010/main" val="3511002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0D490-198B-47F9-81E4-84ACFCBD86CF}"/>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8CA4914A-C316-4567-A9C9-FC2658D57EFA}"/>
              </a:ext>
            </a:extLst>
          </p:cNvPr>
          <p:cNvSpPr>
            <a:spLocks noGrp="1"/>
          </p:cNvSpPr>
          <p:nvPr>
            <p:ph idx="1"/>
          </p:nvPr>
        </p:nvSpPr>
        <p:spPr/>
        <p:txBody>
          <a:bodyPr>
            <a:normAutofit fontScale="92500" lnSpcReduction="10000"/>
          </a:bodyPr>
          <a:lstStyle/>
          <a:p>
            <a:pPr marL="0" indent="0" algn="r" rtl="1">
              <a:spcBef>
                <a:spcPts val="1200"/>
              </a:spcBef>
              <a:spcAft>
                <a:spcPts val="1200"/>
              </a:spcAft>
              <a:buNone/>
            </a:pPr>
            <a:r>
              <a:rPr lang="he-IL" sz="1800" b="0" i="0" u="none" strike="noStrike" dirty="0">
                <a:solidFill>
                  <a:srgbClr val="000000"/>
                </a:solidFill>
                <a:effectLst/>
                <a:latin typeface="Arial" panose="020B0604020202020204" pitchFamily="34" charset="0"/>
              </a:rPr>
              <a:t>חידושי הרשב"א מסכת בבא מציעא דף ב עמוד א </a:t>
            </a:r>
            <a:endParaRPr lang="he-IL" b="0" dirty="0">
              <a:effectLst/>
            </a:endParaRPr>
          </a:p>
          <a:p>
            <a:pPr marL="0" indent="0" algn="r" rtl="1">
              <a:spcBef>
                <a:spcPts val="1200"/>
              </a:spcBef>
              <a:spcAft>
                <a:spcPts val="1200"/>
              </a:spcAft>
              <a:buNone/>
            </a:pPr>
            <a:r>
              <a:rPr lang="he-IL" sz="1800" b="0" i="0" u="none" strike="noStrike" dirty="0">
                <a:solidFill>
                  <a:srgbClr val="000000"/>
                </a:solidFill>
                <a:effectLst/>
                <a:latin typeface="Arial" panose="020B0604020202020204" pitchFamily="34" charset="0"/>
              </a:rPr>
              <a:t>וזה ישבע שאין לן בה פחות מחציה ויחלוקו, קשיא לן מ"ש מזה אומר של </a:t>
            </a:r>
            <a:r>
              <a:rPr lang="he-IL" sz="1800" b="0" i="0" u="none" strike="noStrike" dirty="0" err="1">
                <a:solidFill>
                  <a:srgbClr val="000000"/>
                </a:solidFill>
                <a:effectLst/>
                <a:latin typeface="Arial" panose="020B0604020202020204" pitchFamily="34" charset="0"/>
              </a:rPr>
              <a:t>אבותי</a:t>
            </a:r>
            <a:r>
              <a:rPr lang="he-IL" sz="1800" b="0" i="0" u="none" strike="noStrike" dirty="0">
                <a:solidFill>
                  <a:srgbClr val="000000"/>
                </a:solidFill>
                <a:effectLst/>
                <a:latin typeface="Arial" panose="020B0604020202020204" pitchFamily="34" charset="0"/>
              </a:rPr>
              <a:t> וזה אומר של </a:t>
            </a:r>
            <a:r>
              <a:rPr lang="he-IL" sz="1800" b="0" i="0" u="none" strike="noStrike" dirty="0" err="1">
                <a:solidFill>
                  <a:srgbClr val="000000"/>
                </a:solidFill>
                <a:effectLst/>
                <a:latin typeface="Arial" panose="020B0604020202020204" pitchFamily="34" charset="0"/>
              </a:rPr>
              <a:t>אבותי</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דאמר</a:t>
            </a:r>
            <a:r>
              <a:rPr lang="he-IL" sz="1800" b="0" i="0" u="none" strike="noStrike" dirty="0">
                <a:solidFill>
                  <a:srgbClr val="000000"/>
                </a:solidFill>
                <a:effectLst/>
                <a:latin typeface="Arial" panose="020B0604020202020204" pitchFamily="34" charset="0"/>
              </a:rPr>
              <a:t> רב נחמן עלה בפרק חזקת הבתים כל דאלים גבר </a:t>
            </a:r>
            <a:r>
              <a:rPr lang="he-IL" sz="1800" b="0" i="0" u="none" strike="noStrike" dirty="0" err="1">
                <a:solidFill>
                  <a:srgbClr val="000000"/>
                </a:solidFill>
                <a:effectLst/>
                <a:latin typeface="Arial" panose="020B0604020202020204" pitchFamily="34" charset="0"/>
              </a:rPr>
              <a:t>ואסיקנא</a:t>
            </a:r>
            <a:r>
              <a:rPr lang="he-IL" sz="1800" b="0" i="0" u="none" strike="noStrike" dirty="0">
                <a:solidFill>
                  <a:srgbClr val="000000"/>
                </a:solidFill>
                <a:effectLst/>
                <a:latin typeface="Arial" panose="020B0604020202020204" pitchFamily="34" charset="0"/>
              </a:rPr>
              <a:t> טעמא התם משום דלית בה </a:t>
            </a:r>
            <a:r>
              <a:rPr lang="he-IL" sz="1800" b="0" i="0" u="none" strike="noStrike" dirty="0" err="1">
                <a:solidFill>
                  <a:srgbClr val="000000"/>
                </a:solidFill>
                <a:effectLst/>
                <a:latin typeface="Arial" panose="020B0604020202020204" pitchFamily="34" charset="0"/>
              </a:rPr>
              <a:t>דררא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דממונא</a:t>
            </a:r>
            <a:r>
              <a:rPr lang="he-IL" sz="1800" b="0" i="0" u="none" strike="noStrike" dirty="0">
                <a:solidFill>
                  <a:srgbClr val="000000"/>
                </a:solidFill>
                <a:effectLst/>
                <a:latin typeface="Arial" panose="020B0604020202020204" pitchFamily="34" charset="0"/>
              </a:rPr>
              <a:t> למר ולמר </a:t>
            </a:r>
            <a:r>
              <a:rPr lang="he-IL" sz="1800" b="0" i="0" u="none" strike="noStrike" dirty="0" err="1">
                <a:solidFill>
                  <a:srgbClr val="000000"/>
                </a:solidFill>
                <a:effectLst/>
                <a:latin typeface="Arial" panose="020B0604020202020204" pitchFamily="34" charset="0"/>
              </a:rPr>
              <a:t>והכא</a:t>
            </a:r>
            <a:r>
              <a:rPr lang="he-IL" sz="1800" b="0" i="0" u="none" strike="noStrike" dirty="0">
                <a:solidFill>
                  <a:srgbClr val="000000"/>
                </a:solidFill>
                <a:effectLst/>
                <a:latin typeface="Arial" panose="020B0604020202020204" pitchFamily="34" charset="0"/>
              </a:rPr>
              <a:t> נמי </a:t>
            </a:r>
            <a:r>
              <a:rPr lang="he-IL" sz="1800" b="0" i="0" u="none" strike="noStrike" dirty="0" err="1">
                <a:solidFill>
                  <a:srgbClr val="000000"/>
                </a:solidFill>
                <a:effectLst/>
                <a:latin typeface="Arial" panose="020B0604020202020204" pitchFamily="34" charset="0"/>
              </a:rPr>
              <a:t>ליכא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דררא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דממונא</a:t>
            </a:r>
            <a:r>
              <a:rPr lang="he-IL" sz="1800" b="0" i="0" u="none" strike="noStrike" dirty="0">
                <a:solidFill>
                  <a:srgbClr val="000000"/>
                </a:solidFill>
                <a:effectLst/>
                <a:latin typeface="Arial" panose="020B0604020202020204" pitchFamily="34" charset="0"/>
              </a:rPr>
              <a:t> למר ולמר. </a:t>
            </a:r>
            <a:r>
              <a:rPr lang="he-IL" sz="1800" b="1" i="0" u="none" strike="noStrike" dirty="0">
                <a:solidFill>
                  <a:srgbClr val="000000"/>
                </a:solidFill>
                <a:effectLst/>
                <a:latin typeface="Arial" panose="020B0604020202020204" pitchFamily="34" charset="0"/>
              </a:rPr>
              <a:t>ותירץ ר"ח </a:t>
            </a:r>
            <a:r>
              <a:rPr lang="he-IL" sz="1800" b="0" i="0" u="none" strike="noStrike" dirty="0">
                <a:solidFill>
                  <a:srgbClr val="000000"/>
                </a:solidFill>
                <a:effectLst/>
                <a:latin typeface="Arial" panose="020B0604020202020204" pitchFamily="34" charset="0"/>
              </a:rPr>
              <a:t>ז"ל </a:t>
            </a:r>
            <a:r>
              <a:rPr lang="he-IL" sz="1800" b="0" i="0" u="none" strike="noStrike" dirty="0" err="1">
                <a:solidFill>
                  <a:srgbClr val="000000"/>
                </a:solidFill>
                <a:effectLst/>
                <a:latin typeface="Arial" panose="020B0604020202020204" pitchFamily="34" charset="0"/>
              </a:rPr>
              <a:t>דשאני</a:t>
            </a:r>
            <a:r>
              <a:rPr lang="he-IL" sz="1800" b="0" i="0" u="none" strike="noStrike" dirty="0">
                <a:solidFill>
                  <a:srgbClr val="000000"/>
                </a:solidFill>
                <a:effectLst/>
                <a:latin typeface="Arial" panose="020B0604020202020204" pitchFamily="34" charset="0"/>
              </a:rPr>
              <a:t> הכא משום </a:t>
            </a:r>
            <a:r>
              <a:rPr lang="he-IL" sz="1800" b="0" i="0" u="none" strike="noStrike" dirty="0" err="1">
                <a:solidFill>
                  <a:srgbClr val="000000"/>
                </a:solidFill>
                <a:effectLst/>
                <a:latin typeface="Arial" panose="020B0604020202020204" pitchFamily="34" charset="0"/>
              </a:rPr>
              <a:t>דתפיסי</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וכדאמרינן</a:t>
            </a:r>
            <a:r>
              <a:rPr lang="he-IL" sz="1800" b="0" i="0" u="none" strike="noStrike" dirty="0">
                <a:solidFill>
                  <a:srgbClr val="000000"/>
                </a:solidFill>
                <a:effectLst/>
                <a:latin typeface="Arial" panose="020B0604020202020204" pitchFamily="34" charset="0"/>
              </a:rPr>
              <a:t> בגמ' מאחר שזה תופס ועומד וזה תופס ועומד שבועה זו למה ואמרי' נמי אנן סהדי דמאי </a:t>
            </a:r>
            <a:r>
              <a:rPr lang="he-IL" sz="1800" b="0" i="0" u="none" strike="noStrike" dirty="0" err="1">
                <a:solidFill>
                  <a:srgbClr val="000000"/>
                </a:solidFill>
                <a:effectLst/>
                <a:latin typeface="Arial" panose="020B0604020202020204" pitchFamily="34" charset="0"/>
              </a:rPr>
              <a:t>דתפיס</a:t>
            </a:r>
            <a:r>
              <a:rPr lang="he-IL" sz="1800" b="0" i="0" u="none" strike="noStrike" dirty="0">
                <a:solidFill>
                  <a:srgbClr val="000000"/>
                </a:solidFill>
                <a:effectLst/>
                <a:latin typeface="Arial" panose="020B0604020202020204" pitchFamily="34" charset="0"/>
              </a:rPr>
              <a:t> האי </a:t>
            </a:r>
            <a:r>
              <a:rPr lang="he-IL" sz="1800" b="0" i="0" u="none" strike="noStrike" dirty="0" err="1">
                <a:solidFill>
                  <a:srgbClr val="000000"/>
                </a:solidFill>
                <a:effectLst/>
                <a:latin typeface="Arial" panose="020B0604020202020204" pitchFamily="34" charset="0"/>
              </a:rPr>
              <a:t>דידיה</a:t>
            </a:r>
            <a:r>
              <a:rPr lang="he-IL" sz="1800" b="0" i="0" u="none" strike="noStrike" dirty="0">
                <a:solidFill>
                  <a:srgbClr val="000000"/>
                </a:solidFill>
                <a:effectLst/>
                <a:latin typeface="Arial" panose="020B0604020202020204" pitchFamily="34" charset="0"/>
              </a:rPr>
              <a:t> הוא ומאי </a:t>
            </a:r>
            <a:r>
              <a:rPr lang="he-IL" sz="1800" b="0" i="0" u="none" strike="noStrike" dirty="0" err="1">
                <a:solidFill>
                  <a:srgbClr val="000000"/>
                </a:solidFill>
                <a:effectLst/>
                <a:latin typeface="Arial" panose="020B0604020202020204" pitchFamily="34" charset="0"/>
              </a:rPr>
              <a:t>דתפיס</a:t>
            </a:r>
            <a:r>
              <a:rPr lang="he-IL" sz="1800" b="0" i="0" u="none" strike="noStrike" dirty="0">
                <a:solidFill>
                  <a:srgbClr val="000000"/>
                </a:solidFill>
                <a:effectLst/>
                <a:latin typeface="Arial" panose="020B0604020202020204" pitchFamily="34" charset="0"/>
              </a:rPr>
              <a:t> האי </a:t>
            </a:r>
            <a:r>
              <a:rPr lang="he-IL" sz="1800" b="0" i="0" u="none" strike="noStrike" dirty="0" err="1">
                <a:solidFill>
                  <a:srgbClr val="000000"/>
                </a:solidFill>
                <a:effectLst/>
                <a:latin typeface="Arial" panose="020B0604020202020204" pitchFamily="34" charset="0"/>
              </a:rPr>
              <a:t>דידיה</a:t>
            </a:r>
            <a:r>
              <a:rPr lang="he-IL" sz="1800" b="0" i="0" u="none" strike="noStrike" dirty="0">
                <a:solidFill>
                  <a:srgbClr val="000000"/>
                </a:solidFill>
                <a:effectLst/>
                <a:latin typeface="Arial" panose="020B0604020202020204" pitchFamily="34" charset="0"/>
              </a:rPr>
              <a:t> הוא </a:t>
            </a:r>
            <a:r>
              <a:rPr lang="he-IL" sz="1800" b="1" i="0" u="none" strike="noStrike" dirty="0" err="1">
                <a:solidFill>
                  <a:srgbClr val="000000"/>
                </a:solidFill>
                <a:effectLst/>
                <a:latin typeface="Arial" panose="020B0604020202020204" pitchFamily="34" charset="0"/>
              </a:rPr>
              <a:t>אלמא</a:t>
            </a:r>
            <a:r>
              <a:rPr lang="he-IL" sz="1800" b="1" i="0" u="none" strike="noStrike" dirty="0">
                <a:solidFill>
                  <a:srgbClr val="000000"/>
                </a:solidFill>
                <a:effectLst/>
                <a:latin typeface="Arial" panose="020B0604020202020204" pitchFamily="34" charset="0"/>
              </a:rPr>
              <a:t> תפיסה מהניא כאלו נחלקה הילכך יחלוקו </a:t>
            </a:r>
            <a:r>
              <a:rPr lang="he-IL" sz="1800" b="0" i="0" u="none" strike="noStrike" dirty="0">
                <a:solidFill>
                  <a:srgbClr val="000000"/>
                </a:solidFill>
                <a:effectLst/>
                <a:latin typeface="Arial" panose="020B0604020202020204" pitchFamily="34" charset="0"/>
              </a:rPr>
              <a:t>ולא עוד אלא </a:t>
            </a:r>
            <a:r>
              <a:rPr lang="he-IL" sz="1800" b="0" i="0" u="none" strike="noStrike" dirty="0" err="1">
                <a:solidFill>
                  <a:srgbClr val="000000"/>
                </a:solidFill>
                <a:effectLst/>
                <a:latin typeface="Arial" panose="020B0604020202020204" pitchFamily="34" charset="0"/>
              </a:rPr>
              <a:t>דדייקינן</a:t>
            </a:r>
            <a:r>
              <a:rPr lang="he-IL" sz="1800" b="0" i="0" u="none" strike="noStrike" dirty="0">
                <a:solidFill>
                  <a:srgbClr val="000000"/>
                </a:solidFill>
                <a:effectLst/>
                <a:latin typeface="Arial" panose="020B0604020202020204" pitchFamily="34" charset="0"/>
              </a:rPr>
              <a:t> עלה בגמ' שבועה זו למה, אבל התם דלא תפסי לה וכן נמי </a:t>
            </a:r>
            <a:r>
              <a:rPr lang="he-IL" sz="1800" b="0" i="0" u="none" strike="noStrike" dirty="0" err="1">
                <a:solidFill>
                  <a:srgbClr val="000000"/>
                </a:solidFill>
                <a:effectLst/>
                <a:latin typeface="Arial" panose="020B0604020202020204" pitchFamily="34" charset="0"/>
              </a:rPr>
              <a:t>בההיא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ארבא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דהוו</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מינצו</a:t>
            </a:r>
            <a:r>
              <a:rPr lang="he-IL" sz="1800" b="0" i="0" u="none" strike="noStrike" dirty="0">
                <a:solidFill>
                  <a:srgbClr val="000000"/>
                </a:solidFill>
                <a:effectLst/>
                <a:latin typeface="Arial" panose="020B0604020202020204" pitchFamily="34" charset="0"/>
              </a:rPr>
              <a:t> עלה בי תרי דהתם כגון דקיימא </a:t>
            </a:r>
            <a:r>
              <a:rPr lang="he-IL" sz="1800" b="0" i="0" u="none" strike="noStrike" dirty="0" err="1">
                <a:solidFill>
                  <a:srgbClr val="000000"/>
                </a:solidFill>
                <a:effectLst/>
                <a:latin typeface="Arial" panose="020B0604020202020204" pitchFamily="34" charset="0"/>
              </a:rPr>
              <a:t>בסימטא</a:t>
            </a:r>
            <a:r>
              <a:rPr lang="he-IL" sz="1800" b="0" i="0" u="none" strike="noStrike" dirty="0">
                <a:solidFill>
                  <a:srgbClr val="000000"/>
                </a:solidFill>
                <a:effectLst/>
                <a:latin typeface="Arial" panose="020B0604020202020204" pitchFamily="34" charset="0"/>
              </a:rPr>
              <a:t> הילכך כל דאלים גבר. </a:t>
            </a:r>
            <a:r>
              <a:rPr lang="he-IL" sz="1800" b="0" i="0" u="none" strike="noStrike" dirty="0" err="1">
                <a:solidFill>
                  <a:srgbClr val="000000"/>
                </a:solidFill>
                <a:effectLst/>
                <a:latin typeface="Arial" panose="020B0604020202020204" pitchFamily="34" charset="0"/>
              </a:rPr>
              <a:t>ולהאי</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תירוצא</a:t>
            </a:r>
            <a:r>
              <a:rPr lang="he-IL" sz="1800" b="0" i="0" u="none" strike="noStrike" dirty="0">
                <a:solidFill>
                  <a:srgbClr val="000000"/>
                </a:solidFill>
                <a:effectLst/>
                <a:latin typeface="Arial" panose="020B0604020202020204" pitchFamily="34" charset="0"/>
              </a:rPr>
              <a:t> הא </a:t>
            </a:r>
            <a:r>
              <a:rPr lang="he-IL" sz="1800" b="0" i="0" u="none" strike="noStrike" dirty="0" err="1">
                <a:solidFill>
                  <a:srgbClr val="000000"/>
                </a:solidFill>
                <a:effectLst/>
                <a:latin typeface="Arial" panose="020B0604020202020204" pitchFamily="34" charset="0"/>
              </a:rPr>
              <a:t>דאקשינן</a:t>
            </a:r>
            <a:r>
              <a:rPr lang="he-IL" sz="1800" b="0" i="0" u="none" strike="noStrike" dirty="0">
                <a:solidFill>
                  <a:srgbClr val="000000"/>
                </a:solidFill>
                <a:effectLst/>
                <a:latin typeface="Arial" panose="020B0604020202020204" pitchFamily="34" charset="0"/>
              </a:rPr>
              <a:t> בגמ' בסמוך </a:t>
            </a:r>
            <a:r>
              <a:rPr lang="he-IL" sz="1800" b="0" i="0" u="none" strike="noStrike" dirty="0" err="1">
                <a:solidFill>
                  <a:srgbClr val="000000"/>
                </a:solidFill>
                <a:effectLst/>
                <a:latin typeface="Arial" panose="020B0604020202020204" pitchFamily="34" charset="0"/>
              </a:rPr>
              <a:t>לימא</a:t>
            </a:r>
            <a:r>
              <a:rPr lang="he-IL" sz="1800" b="0" i="0" u="none" strike="noStrike" dirty="0">
                <a:solidFill>
                  <a:srgbClr val="000000"/>
                </a:solidFill>
                <a:effectLst/>
                <a:latin typeface="Arial" panose="020B0604020202020204" pitchFamily="34" charset="0"/>
              </a:rPr>
              <a:t> מתני' דלא כר' יוסי </a:t>
            </a:r>
            <a:r>
              <a:rPr lang="he-IL" sz="1800" b="0" i="0" u="none" strike="noStrike" dirty="0" err="1">
                <a:solidFill>
                  <a:srgbClr val="000000"/>
                </a:solidFill>
                <a:effectLst/>
                <a:latin typeface="Arial" panose="020B0604020202020204" pitchFamily="34" charset="0"/>
              </a:rPr>
              <a:t>דאמר</a:t>
            </a:r>
            <a:r>
              <a:rPr lang="he-IL" sz="1800" b="0" i="0" u="none" strike="noStrike" dirty="0">
                <a:solidFill>
                  <a:srgbClr val="000000"/>
                </a:solidFill>
                <a:effectLst/>
                <a:latin typeface="Arial" panose="020B0604020202020204" pitchFamily="34" charset="0"/>
              </a:rPr>
              <a:t> א"כ מה הפסיד הרמאי </a:t>
            </a:r>
            <a:r>
              <a:rPr lang="he-IL" sz="1800" b="0" i="0" u="none" strike="noStrike" dirty="0" err="1">
                <a:solidFill>
                  <a:srgbClr val="000000"/>
                </a:solidFill>
                <a:effectLst/>
                <a:latin typeface="Arial" panose="020B0604020202020204" pitchFamily="34" charset="0"/>
              </a:rPr>
              <a:t>ואקשינן</a:t>
            </a:r>
            <a:r>
              <a:rPr lang="he-IL" sz="1800" b="0" i="0" u="none" strike="noStrike" dirty="0">
                <a:solidFill>
                  <a:srgbClr val="000000"/>
                </a:solidFill>
                <a:effectLst/>
                <a:latin typeface="Arial" panose="020B0604020202020204" pitchFamily="34" charset="0"/>
              </a:rPr>
              <a:t> נמי </a:t>
            </a:r>
            <a:r>
              <a:rPr lang="he-IL" sz="1800" b="0" i="0" u="none" strike="noStrike" dirty="0" err="1">
                <a:solidFill>
                  <a:srgbClr val="000000"/>
                </a:solidFill>
                <a:effectLst/>
                <a:latin typeface="Arial" panose="020B0604020202020204" pitchFamily="34" charset="0"/>
              </a:rPr>
              <a:t>לרבנן</a:t>
            </a:r>
            <a:r>
              <a:rPr lang="he-IL" sz="1800" b="0" i="0" u="none" strike="noStrike" dirty="0">
                <a:solidFill>
                  <a:srgbClr val="000000"/>
                </a:solidFill>
                <a:effectLst/>
                <a:latin typeface="Arial" panose="020B0604020202020204" pitchFamily="34" charset="0"/>
              </a:rPr>
              <a:t> דר' יוסי והא מתני' כשאר דמיא וכו' </a:t>
            </a:r>
            <a:r>
              <a:rPr lang="he-IL" sz="1800" b="0" i="0" u="none" strike="noStrike" dirty="0" err="1">
                <a:solidFill>
                  <a:srgbClr val="000000"/>
                </a:solidFill>
                <a:effectLst/>
                <a:latin typeface="Arial" panose="020B0604020202020204" pitchFamily="34" charset="0"/>
              </a:rPr>
              <a:t>דלדבריהם</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הוה</a:t>
            </a:r>
            <a:r>
              <a:rPr lang="he-IL" sz="1800" b="0" i="0" u="none" strike="noStrike" dirty="0">
                <a:solidFill>
                  <a:srgbClr val="000000"/>
                </a:solidFill>
                <a:effectLst/>
                <a:latin typeface="Arial" panose="020B0604020202020204" pitchFamily="34" charset="0"/>
              </a:rPr>
              <a:t> לן </a:t>
            </a:r>
            <a:r>
              <a:rPr lang="he-IL" sz="1800" b="0" i="0" u="none" strike="noStrike" dirty="0" err="1">
                <a:solidFill>
                  <a:srgbClr val="000000"/>
                </a:solidFill>
                <a:effectLst/>
                <a:latin typeface="Arial" panose="020B0604020202020204" pitchFamily="34" charset="0"/>
              </a:rPr>
              <a:t>למימר</a:t>
            </a:r>
            <a:r>
              <a:rPr lang="he-IL" sz="1800" b="0" i="0" u="none" strike="noStrike" dirty="0">
                <a:solidFill>
                  <a:srgbClr val="000000"/>
                </a:solidFill>
                <a:effectLst/>
                <a:latin typeface="Arial" panose="020B0604020202020204" pitchFamily="34" charset="0"/>
              </a:rPr>
              <a:t> במתני' יהא מונח עד שיבוא אליהו </a:t>
            </a:r>
            <a:r>
              <a:rPr lang="he-IL" sz="1800" b="0" i="0" u="none" strike="noStrike" dirty="0" err="1">
                <a:solidFill>
                  <a:srgbClr val="000000"/>
                </a:solidFill>
                <a:effectLst/>
                <a:latin typeface="Arial" panose="020B0604020202020204" pitchFamily="34" charset="0"/>
              </a:rPr>
              <a:t>כההיא</a:t>
            </a:r>
            <a:r>
              <a:rPr lang="he-IL" sz="1800" b="0" i="0" u="none" strike="noStrike" dirty="0">
                <a:solidFill>
                  <a:srgbClr val="000000"/>
                </a:solidFill>
                <a:effectLst/>
                <a:latin typeface="Arial" panose="020B0604020202020204" pitchFamily="34" charset="0"/>
              </a:rPr>
              <a:t> דשנים שהפקידו אצל אחד ואע"ג דהתם לא תפסי לה, איכא </a:t>
            </a:r>
            <a:r>
              <a:rPr lang="he-IL" sz="1800" b="0" i="0" u="none" strike="noStrike" dirty="0" err="1">
                <a:solidFill>
                  <a:srgbClr val="000000"/>
                </a:solidFill>
                <a:effectLst/>
                <a:latin typeface="Arial" panose="020B0604020202020204" pitchFamily="34" charset="0"/>
              </a:rPr>
              <a:t>למימר</a:t>
            </a:r>
            <a:r>
              <a:rPr lang="he-IL" sz="1800" b="0" i="0" u="none" strike="noStrike" dirty="0">
                <a:solidFill>
                  <a:srgbClr val="000000"/>
                </a:solidFill>
                <a:effectLst/>
                <a:latin typeface="Arial" panose="020B0604020202020204" pitchFamily="34" charset="0"/>
              </a:rPr>
              <a:t> ההוא מקשה [</a:t>
            </a:r>
            <a:r>
              <a:rPr lang="he-IL" sz="1800" b="0" i="0" u="none" strike="noStrike" dirty="0" err="1">
                <a:solidFill>
                  <a:srgbClr val="000000"/>
                </a:solidFill>
                <a:effectLst/>
                <a:latin typeface="Arial" panose="020B0604020202020204" pitchFamily="34" charset="0"/>
              </a:rPr>
              <a:t>ס"ל</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דיד</a:t>
            </a:r>
            <a:r>
              <a:rPr lang="he-IL" sz="1800" b="0" i="0" u="none" strike="noStrike" dirty="0">
                <a:solidFill>
                  <a:srgbClr val="000000"/>
                </a:solidFill>
                <a:effectLst/>
                <a:latin typeface="Arial" panose="020B0604020202020204" pitchFamily="34" charset="0"/>
              </a:rPr>
              <a:t> שליש שתפוס מחמת שניהם כיד שניהם. </a:t>
            </a:r>
            <a:r>
              <a:rPr lang="he-IL" sz="1800" b="1" i="0" u="none" strike="noStrike" dirty="0">
                <a:solidFill>
                  <a:srgbClr val="000000"/>
                </a:solidFill>
                <a:effectLst/>
                <a:latin typeface="Arial" panose="020B0604020202020204" pitchFamily="34" charset="0"/>
              </a:rPr>
              <a:t>ומ"מ נ"ל לפי דעת ר"ח ז"ל דכל </a:t>
            </a:r>
            <a:r>
              <a:rPr lang="he-IL" sz="1800" b="1" i="0" u="none" strike="noStrike" dirty="0" err="1">
                <a:solidFill>
                  <a:srgbClr val="000000"/>
                </a:solidFill>
                <a:effectLst/>
                <a:latin typeface="Arial" panose="020B0604020202020204" pitchFamily="34" charset="0"/>
              </a:rPr>
              <a:t>שתפוסין</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ועומדין</a:t>
            </a:r>
            <a:r>
              <a:rPr lang="he-IL" sz="1800" b="1" i="0" u="none" strike="noStrike" dirty="0">
                <a:solidFill>
                  <a:srgbClr val="000000"/>
                </a:solidFill>
                <a:effectLst/>
                <a:latin typeface="Arial" panose="020B0604020202020204" pitchFamily="34" charset="0"/>
              </a:rPr>
              <a:t> אין הפרש בין איכא ודאי רמאי </a:t>
            </a:r>
            <a:r>
              <a:rPr lang="he-IL" sz="1800" b="1" i="0" u="none" strike="noStrike" dirty="0" err="1">
                <a:solidFill>
                  <a:srgbClr val="000000"/>
                </a:solidFill>
                <a:effectLst/>
                <a:latin typeface="Arial" panose="020B0604020202020204" pitchFamily="34" charset="0"/>
              </a:rPr>
              <a:t>לדליכא</a:t>
            </a:r>
            <a:r>
              <a:rPr lang="he-IL" sz="1800" b="1" i="0" u="none" strike="noStrike" dirty="0">
                <a:solidFill>
                  <a:srgbClr val="000000"/>
                </a:solidFill>
                <a:effectLst/>
                <a:latin typeface="Arial" panose="020B0604020202020204" pitchFamily="34" charset="0"/>
              </a:rPr>
              <a:t> ודאי רמאי</a:t>
            </a:r>
            <a:r>
              <a:rPr lang="he-IL" sz="1800" b="0" i="0" u="none" strike="noStrike" dirty="0">
                <a:solidFill>
                  <a:srgbClr val="000000"/>
                </a:solidFill>
                <a:effectLst/>
                <a:latin typeface="Arial" panose="020B0604020202020204" pitchFamily="34" charset="0"/>
              </a:rPr>
              <a:t>, מדמדמי לה </a:t>
            </a:r>
            <a:r>
              <a:rPr lang="he-IL" sz="1800" b="0" i="0" u="none" strike="noStrike" dirty="0" err="1">
                <a:solidFill>
                  <a:srgbClr val="000000"/>
                </a:solidFill>
                <a:effectLst/>
                <a:latin typeface="Arial" panose="020B0604020202020204" pitchFamily="34" charset="0"/>
              </a:rPr>
              <a:t>לההיא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דזה</a:t>
            </a:r>
            <a:r>
              <a:rPr lang="he-IL" sz="1800" b="0" i="0" u="none" strike="noStrike" dirty="0">
                <a:solidFill>
                  <a:srgbClr val="000000"/>
                </a:solidFill>
                <a:effectLst/>
                <a:latin typeface="Arial" panose="020B0604020202020204" pitchFamily="34" charset="0"/>
              </a:rPr>
              <a:t> אומר של </a:t>
            </a:r>
            <a:r>
              <a:rPr lang="he-IL" sz="1800" b="0" i="0" u="none" strike="noStrike" dirty="0" err="1">
                <a:solidFill>
                  <a:srgbClr val="000000"/>
                </a:solidFill>
                <a:effectLst/>
                <a:latin typeface="Arial" panose="020B0604020202020204" pitchFamily="34" charset="0"/>
              </a:rPr>
              <a:t>אבותי</a:t>
            </a:r>
            <a:r>
              <a:rPr lang="he-IL" sz="1800" b="0" i="0" u="none" strike="noStrike" dirty="0">
                <a:solidFill>
                  <a:srgbClr val="000000"/>
                </a:solidFill>
                <a:effectLst/>
                <a:latin typeface="Arial" panose="020B0604020202020204" pitchFamily="34" charset="0"/>
              </a:rPr>
              <a:t> וההיא ודאי חד </a:t>
            </a:r>
            <a:r>
              <a:rPr lang="he-IL" sz="1800" b="0" i="0" u="none" strike="noStrike" dirty="0" err="1">
                <a:solidFill>
                  <a:srgbClr val="000000"/>
                </a:solidFill>
                <a:effectLst/>
                <a:latin typeface="Arial" panose="020B0604020202020204" pitchFamily="34" charset="0"/>
              </a:rPr>
              <a:t>מינייהו</a:t>
            </a:r>
            <a:r>
              <a:rPr lang="he-IL" sz="1800" b="0" i="0" u="none" strike="noStrike" dirty="0">
                <a:solidFill>
                  <a:srgbClr val="000000"/>
                </a:solidFill>
                <a:effectLst/>
                <a:latin typeface="Arial" panose="020B0604020202020204" pitchFamily="34" charset="0"/>
              </a:rPr>
              <a:t> רמאי. [והא </a:t>
            </a:r>
            <a:r>
              <a:rPr lang="he-IL" sz="1800" b="0" i="0" u="none" strike="noStrike" dirty="0" err="1">
                <a:solidFill>
                  <a:srgbClr val="000000"/>
                </a:solidFill>
                <a:effectLst/>
                <a:latin typeface="Arial" panose="020B0604020202020204" pitchFamily="34" charset="0"/>
              </a:rPr>
              <a:t>דאמרי</a:t>
            </a:r>
            <a:r>
              <a:rPr lang="he-IL" sz="1800" b="0" i="0" u="none" strike="noStrike" dirty="0">
                <a:solidFill>
                  <a:srgbClr val="000000"/>
                </a:solidFill>
                <a:effectLst/>
                <a:latin typeface="Arial" panose="020B0604020202020204" pitchFamily="34" charset="0"/>
              </a:rPr>
              <a:t>' בגמ' אפי' </a:t>
            </a:r>
            <a:r>
              <a:rPr lang="he-IL" sz="1800" b="0" i="0" u="none" strike="noStrike" dirty="0" err="1">
                <a:solidFill>
                  <a:srgbClr val="000000"/>
                </a:solidFill>
                <a:effectLst/>
                <a:latin typeface="Arial" panose="020B0604020202020204" pitchFamily="34" charset="0"/>
              </a:rPr>
              <a:t>תימא</a:t>
            </a:r>
            <a:r>
              <a:rPr lang="he-IL" sz="1800" b="0" i="0" u="none" strike="noStrike" dirty="0">
                <a:solidFill>
                  <a:srgbClr val="000000"/>
                </a:solidFill>
                <a:effectLst/>
                <a:latin typeface="Arial" panose="020B0604020202020204" pitchFamily="34" charset="0"/>
              </a:rPr>
              <a:t> ר' יוסי התם ודאי איכא רמאי] </a:t>
            </a:r>
            <a:r>
              <a:rPr lang="he-IL" sz="1800" b="0" i="0" u="none" strike="noStrike" dirty="0" err="1">
                <a:solidFill>
                  <a:srgbClr val="000000"/>
                </a:solidFill>
                <a:effectLst/>
                <a:latin typeface="Arial" panose="020B0604020202020204" pitchFamily="34" charset="0"/>
              </a:rPr>
              <a:t>דמשמע</a:t>
            </a:r>
            <a:r>
              <a:rPr lang="he-IL" sz="1800" b="0" i="0" u="none" strike="noStrike" dirty="0">
                <a:solidFill>
                  <a:srgbClr val="000000"/>
                </a:solidFill>
                <a:effectLst/>
                <a:latin typeface="Arial" panose="020B0604020202020204" pitchFamily="34" charset="0"/>
              </a:rPr>
              <a:t> דכל </a:t>
            </a:r>
            <a:r>
              <a:rPr lang="he-IL" sz="1800" b="0" i="0" u="none" strike="noStrike" dirty="0" err="1">
                <a:solidFill>
                  <a:srgbClr val="000000"/>
                </a:solidFill>
                <a:effectLst/>
                <a:latin typeface="Arial" panose="020B0604020202020204" pitchFamily="34" charset="0"/>
              </a:rPr>
              <a:t>דאיכא</a:t>
            </a:r>
            <a:r>
              <a:rPr lang="he-IL" sz="1800" b="0" i="0" u="none" strike="noStrike" dirty="0">
                <a:solidFill>
                  <a:srgbClr val="000000"/>
                </a:solidFill>
                <a:effectLst/>
                <a:latin typeface="Arial" panose="020B0604020202020204" pitchFamily="34" charset="0"/>
              </a:rPr>
              <a:t> ודאי רמאי יהא מונח היינו לדעת המקשה </a:t>
            </a:r>
            <a:r>
              <a:rPr lang="he-IL" sz="1800" b="0" i="0" u="none" strike="noStrike" dirty="0" err="1">
                <a:solidFill>
                  <a:srgbClr val="000000"/>
                </a:solidFill>
                <a:effectLst/>
                <a:latin typeface="Arial" panose="020B0604020202020204" pitchFamily="34" charset="0"/>
              </a:rPr>
              <a:t>דקסבר</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דיד</a:t>
            </a:r>
            <a:r>
              <a:rPr lang="he-IL" sz="1800" b="0" i="0" u="none" strike="noStrike" dirty="0">
                <a:solidFill>
                  <a:srgbClr val="000000"/>
                </a:solidFill>
                <a:effectLst/>
                <a:latin typeface="Arial" panose="020B0604020202020204" pitchFamily="34" charset="0"/>
              </a:rPr>
              <a:t> שליש כיד שניהם אבל אנן לא </a:t>
            </a:r>
            <a:r>
              <a:rPr lang="he-IL" sz="1800" b="0" i="0" u="none" strike="noStrike" dirty="0" err="1">
                <a:solidFill>
                  <a:srgbClr val="000000"/>
                </a:solidFill>
                <a:effectLst/>
                <a:latin typeface="Arial" panose="020B0604020202020204" pitchFamily="34" charset="0"/>
              </a:rPr>
              <a:t>ס"ל</a:t>
            </a:r>
            <a:r>
              <a:rPr lang="he-IL" sz="1800" b="0" i="0" u="none" strike="noStrike" dirty="0">
                <a:solidFill>
                  <a:srgbClr val="000000"/>
                </a:solidFill>
                <a:effectLst/>
                <a:latin typeface="Arial" panose="020B0604020202020204" pitchFamily="34" charset="0"/>
              </a:rPr>
              <a:t> הכי וכמו שאני עתיד לכתוב שם בס"ד. </a:t>
            </a:r>
            <a:r>
              <a:rPr lang="he-IL" sz="1800" b="1" i="0" u="sng" strike="noStrike" dirty="0">
                <a:solidFill>
                  <a:srgbClr val="000000"/>
                </a:solidFill>
                <a:effectLst/>
                <a:latin typeface="Arial" panose="020B0604020202020204" pitchFamily="34" charset="0"/>
              </a:rPr>
              <a:t>ומיהו לעיקר קושיין נ"ל עוד לתרץ </a:t>
            </a:r>
            <a:r>
              <a:rPr lang="he-IL" sz="1800" b="1" i="0" u="sng" strike="noStrike" dirty="0" err="1">
                <a:solidFill>
                  <a:srgbClr val="000000"/>
                </a:solidFill>
                <a:effectLst/>
                <a:latin typeface="Arial" panose="020B0604020202020204" pitchFamily="34" charset="0"/>
              </a:rPr>
              <a:t>דשאני</a:t>
            </a:r>
            <a:r>
              <a:rPr lang="he-IL" sz="1800" b="1" i="0" u="sng" strike="noStrike" dirty="0">
                <a:solidFill>
                  <a:srgbClr val="000000"/>
                </a:solidFill>
                <a:effectLst/>
                <a:latin typeface="Arial" panose="020B0604020202020204" pitchFamily="34" charset="0"/>
              </a:rPr>
              <a:t> הכא </a:t>
            </a:r>
            <a:r>
              <a:rPr lang="he-IL" sz="1800" b="1" i="0" u="sng" strike="noStrike" dirty="0" err="1">
                <a:solidFill>
                  <a:srgbClr val="000000"/>
                </a:solidFill>
                <a:effectLst/>
                <a:latin typeface="Arial" panose="020B0604020202020204" pitchFamily="34" charset="0"/>
              </a:rPr>
              <a:t>דליכא</a:t>
            </a:r>
            <a:r>
              <a:rPr lang="he-IL" sz="1800" b="1" i="0" u="sng" strike="noStrike" dirty="0">
                <a:solidFill>
                  <a:srgbClr val="000000"/>
                </a:solidFill>
                <a:effectLst/>
                <a:latin typeface="Arial" panose="020B0604020202020204" pitchFamily="34" charset="0"/>
              </a:rPr>
              <a:t> </a:t>
            </a:r>
            <a:r>
              <a:rPr lang="he-IL" sz="1800" b="1" i="0" u="sng" strike="noStrike" dirty="0" err="1">
                <a:solidFill>
                  <a:srgbClr val="000000"/>
                </a:solidFill>
                <a:effectLst/>
                <a:latin typeface="Arial" panose="020B0604020202020204" pitchFamily="34" charset="0"/>
              </a:rPr>
              <a:t>למיקם</a:t>
            </a:r>
            <a:r>
              <a:rPr lang="he-IL" sz="1800" b="1" i="0" u="sng" strike="noStrike" dirty="0">
                <a:solidFill>
                  <a:srgbClr val="000000"/>
                </a:solidFill>
                <a:effectLst/>
                <a:latin typeface="Arial" panose="020B0604020202020204" pitchFamily="34" charset="0"/>
              </a:rPr>
              <a:t> עלה </a:t>
            </a:r>
            <a:r>
              <a:rPr lang="he-IL" sz="1800" b="1" i="0" u="sng" strike="noStrike" dirty="0" err="1">
                <a:solidFill>
                  <a:srgbClr val="000000"/>
                </a:solidFill>
                <a:effectLst/>
                <a:latin typeface="Arial" panose="020B0604020202020204" pitchFamily="34" charset="0"/>
              </a:rPr>
              <a:t>דמילתא</a:t>
            </a:r>
            <a:r>
              <a:rPr lang="he-IL" sz="1800" b="1" i="0" u="sng" strike="noStrike" dirty="0">
                <a:solidFill>
                  <a:srgbClr val="000000"/>
                </a:solidFill>
                <a:effectLst/>
                <a:latin typeface="Arial" panose="020B0604020202020204" pitchFamily="34" charset="0"/>
              </a:rPr>
              <a:t> וכל </a:t>
            </a:r>
            <a:r>
              <a:rPr lang="he-IL" sz="1800" b="1" i="0" u="sng" strike="noStrike" dirty="0" err="1">
                <a:solidFill>
                  <a:srgbClr val="000000"/>
                </a:solidFill>
                <a:effectLst/>
                <a:latin typeface="Arial" panose="020B0604020202020204" pitchFamily="34" charset="0"/>
              </a:rPr>
              <a:t>היכא</a:t>
            </a:r>
            <a:r>
              <a:rPr lang="he-IL" sz="1800" b="1" i="0" u="sng" strike="noStrike" dirty="0">
                <a:solidFill>
                  <a:srgbClr val="000000"/>
                </a:solidFill>
                <a:effectLst/>
                <a:latin typeface="Arial" panose="020B0604020202020204" pitchFamily="34" charset="0"/>
              </a:rPr>
              <a:t> </a:t>
            </a:r>
            <a:r>
              <a:rPr lang="he-IL" sz="1800" b="1" i="0" u="sng" strike="noStrike" dirty="0" err="1">
                <a:solidFill>
                  <a:srgbClr val="000000"/>
                </a:solidFill>
                <a:effectLst/>
                <a:latin typeface="Arial" panose="020B0604020202020204" pitchFamily="34" charset="0"/>
              </a:rPr>
              <a:t>דליכא</a:t>
            </a:r>
            <a:r>
              <a:rPr lang="he-IL" sz="1800" b="1" i="0" u="sng" strike="noStrike" dirty="0">
                <a:solidFill>
                  <a:srgbClr val="000000"/>
                </a:solidFill>
                <a:effectLst/>
                <a:latin typeface="Arial" panose="020B0604020202020204" pitchFamily="34" charset="0"/>
              </a:rPr>
              <a:t> </a:t>
            </a:r>
            <a:r>
              <a:rPr lang="he-IL" sz="1800" b="1" i="0" u="sng" strike="noStrike" dirty="0" err="1">
                <a:solidFill>
                  <a:srgbClr val="000000"/>
                </a:solidFill>
                <a:effectLst/>
                <a:latin typeface="Arial" panose="020B0604020202020204" pitchFamily="34" charset="0"/>
              </a:rPr>
              <a:t>למיקם</a:t>
            </a:r>
            <a:r>
              <a:rPr lang="he-IL" sz="1800" b="1" i="0" u="sng" strike="noStrike" dirty="0">
                <a:solidFill>
                  <a:srgbClr val="000000"/>
                </a:solidFill>
                <a:effectLst/>
                <a:latin typeface="Arial" panose="020B0604020202020204" pitchFamily="34" charset="0"/>
              </a:rPr>
              <a:t> עלה </a:t>
            </a:r>
            <a:r>
              <a:rPr lang="he-IL" sz="1800" b="1" i="0" u="sng" strike="noStrike" dirty="0" err="1">
                <a:solidFill>
                  <a:srgbClr val="000000"/>
                </a:solidFill>
                <a:effectLst/>
                <a:latin typeface="Arial" panose="020B0604020202020204" pitchFamily="34" charset="0"/>
              </a:rPr>
              <a:t>דמילתא</a:t>
            </a:r>
            <a:r>
              <a:rPr lang="he-IL" sz="1800" b="1" i="0" u="sng" strike="noStrike" dirty="0">
                <a:solidFill>
                  <a:srgbClr val="000000"/>
                </a:solidFill>
                <a:effectLst/>
                <a:latin typeface="Arial" panose="020B0604020202020204" pitchFamily="34" charset="0"/>
              </a:rPr>
              <a:t> יחלוקו</a:t>
            </a:r>
            <a:r>
              <a:rPr lang="he-IL" sz="1800" b="0" i="0" u="none" strike="noStrike" dirty="0">
                <a:solidFill>
                  <a:srgbClr val="000000"/>
                </a:solidFill>
                <a:effectLst/>
                <a:latin typeface="Arial" panose="020B0604020202020204" pitchFamily="34" charset="0"/>
              </a:rPr>
              <a:t>, ותדע לך </a:t>
            </a:r>
            <a:r>
              <a:rPr lang="he-IL" sz="1800" b="0" i="0" u="none" strike="noStrike" dirty="0" err="1">
                <a:solidFill>
                  <a:srgbClr val="000000"/>
                </a:solidFill>
                <a:effectLst/>
                <a:latin typeface="Arial" panose="020B0604020202020204" pitchFamily="34" charset="0"/>
              </a:rPr>
              <a:t>מדאקשי</a:t>
            </a:r>
            <a:r>
              <a:rPr lang="he-IL" sz="1800" b="0" i="0" u="none" strike="noStrike" dirty="0">
                <a:solidFill>
                  <a:srgbClr val="000000"/>
                </a:solidFill>
                <a:effectLst/>
                <a:latin typeface="Arial" panose="020B0604020202020204" pitchFamily="34" charset="0"/>
              </a:rPr>
              <a:t>' התם עלה </a:t>
            </a:r>
            <a:r>
              <a:rPr lang="he-IL" sz="1800" b="0" i="0" u="none" strike="noStrike" dirty="0" err="1">
                <a:solidFill>
                  <a:srgbClr val="000000"/>
                </a:solidFill>
                <a:effectLst/>
                <a:latin typeface="Arial" panose="020B0604020202020204" pitchFamily="34" charset="0"/>
              </a:rPr>
              <a:t>דההיא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דרב</a:t>
            </a:r>
            <a:r>
              <a:rPr lang="he-IL" sz="1800" b="0" i="0" u="none" strike="noStrike" dirty="0">
                <a:solidFill>
                  <a:srgbClr val="000000"/>
                </a:solidFill>
                <a:effectLst/>
                <a:latin typeface="Arial" panose="020B0604020202020204" pitchFamily="34" charset="0"/>
              </a:rPr>
              <a:t> נחמן מ"ש משני שטרות היוצאים ביום אחד רב אמר יחלוקו ושמואל אמר </a:t>
            </a:r>
            <a:r>
              <a:rPr lang="he-IL" sz="1800" b="0" i="0" u="none" strike="noStrike" dirty="0" err="1">
                <a:solidFill>
                  <a:srgbClr val="000000"/>
                </a:solidFill>
                <a:effectLst/>
                <a:latin typeface="Arial" panose="020B0604020202020204" pitchFamily="34" charset="0"/>
              </a:rPr>
              <a:t>שודא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דדייני</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ופרקינן</a:t>
            </a:r>
            <a:r>
              <a:rPr lang="he-IL" sz="1800" b="0" i="0" u="none" strike="noStrike" dirty="0">
                <a:solidFill>
                  <a:srgbClr val="000000"/>
                </a:solidFill>
                <a:effectLst/>
                <a:latin typeface="Arial" panose="020B0604020202020204" pitchFamily="34" charset="0"/>
              </a:rPr>
              <a:t> התם </a:t>
            </a:r>
            <a:r>
              <a:rPr lang="he-IL" sz="1800" b="0" i="0" u="none" strike="noStrike" dirty="0" err="1">
                <a:solidFill>
                  <a:srgbClr val="000000"/>
                </a:solidFill>
                <a:effectLst/>
                <a:latin typeface="Arial" panose="020B0604020202020204" pitchFamily="34" charset="0"/>
              </a:rPr>
              <a:t>ליכא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למיקם</a:t>
            </a:r>
            <a:r>
              <a:rPr lang="he-IL" sz="1800" b="0" i="0" u="none" strike="noStrike" dirty="0">
                <a:solidFill>
                  <a:srgbClr val="000000"/>
                </a:solidFill>
                <a:effectLst/>
                <a:latin typeface="Arial" panose="020B0604020202020204" pitchFamily="34" charset="0"/>
              </a:rPr>
              <a:t> עלה </a:t>
            </a:r>
            <a:r>
              <a:rPr lang="he-IL" sz="1800" b="0" i="0" u="none" strike="noStrike" dirty="0" err="1">
                <a:solidFill>
                  <a:srgbClr val="000000"/>
                </a:solidFill>
                <a:effectLst/>
                <a:latin typeface="Arial" panose="020B0604020202020204" pitchFamily="34" charset="0"/>
              </a:rPr>
              <a:t>דמילתא</a:t>
            </a:r>
            <a:r>
              <a:rPr lang="he-IL" sz="1800" b="0" i="0" u="none" strike="noStrike" dirty="0">
                <a:solidFill>
                  <a:srgbClr val="000000"/>
                </a:solidFill>
                <a:effectLst/>
                <a:latin typeface="Arial" panose="020B0604020202020204" pitchFamily="34" charset="0"/>
              </a:rPr>
              <a:t>, ואע"ג </a:t>
            </a:r>
            <a:r>
              <a:rPr lang="he-IL" sz="1800" b="0" i="0" u="none" strike="noStrike" dirty="0" err="1">
                <a:solidFill>
                  <a:srgbClr val="000000"/>
                </a:solidFill>
                <a:effectLst/>
                <a:latin typeface="Arial" panose="020B0604020202020204" pitchFamily="34" charset="0"/>
              </a:rPr>
              <a:t>דאמר</a:t>
            </a:r>
            <a:r>
              <a:rPr lang="he-IL" sz="1800" b="0" i="0" u="none" strike="noStrike" dirty="0">
                <a:solidFill>
                  <a:srgbClr val="000000"/>
                </a:solidFill>
                <a:effectLst/>
                <a:latin typeface="Arial" panose="020B0604020202020204" pitchFamily="34" charset="0"/>
              </a:rPr>
              <a:t> שמואל </a:t>
            </a:r>
            <a:r>
              <a:rPr lang="he-IL" sz="1800" b="0" i="0" u="none" strike="noStrike" dirty="0" err="1">
                <a:solidFill>
                  <a:srgbClr val="000000"/>
                </a:solidFill>
                <a:effectLst/>
                <a:latin typeface="Arial" panose="020B0604020202020204" pitchFamily="34" charset="0"/>
              </a:rPr>
              <a:t>שודא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דדייני</a:t>
            </a:r>
            <a:r>
              <a:rPr lang="he-IL" sz="1800" b="0" i="0" u="none" strike="noStrike" dirty="0">
                <a:solidFill>
                  <a:srgbClr val="000000"/>
                </a:solidFill>
                <a:effectLst/>
                <a:latin typeface="Arial" panose="020B0604020202020204" pitchFamily="34" charset="0"/>
              </a:rPr>
              <a:t> התם הוא </a:t>
            </a:r>
            <a:r>
              <a:rPr lang="he-IL" sz="1800" b="0" i="0" u="none" strike="noStrike" dirty="0" err="1">
                <a:solidFill>
                  <a:srgbClr val="000000"/>
                </a:solidFill>
                <a:effectLst/>
                <a:latin typeface="Arial" panose="020B0604020202020204" pitchFamily="34" charset="0"/>
              </a:rPr>
              <a:t>דאיכא</a:t>
            </a:r>
            <a:r>
              <a:rPr lang="he-IL" sz="1800" b="0" i="0" u="none" strike="noStrike" dirty="0">
                <a:solidFill>
                  <a:srgbClr val="000000"/>
                </a:solidFill>
                <a:effectLst/>
                <a:latin typeface="Arial" panose="020B0604020202020204" pitchFamily="34" charset="0"/>
              </a:rPr>
              <a:t> למעבד </a:t>
            </a:r>
            <a:r>
              <a:rPr lang="he-IL" sz="1800" b="0" i="0" u="none" strike="noStrike" dirty="0" err="1">
                <a:solidFill>
                  <a:srgbClr val="000000"/>
                </a:solidFill>
                <a:effectLst/>
                <a:latin typeface="Arial" panose="020B0604020202020204" pitchFamily="34" charset="0"/>
              </a:rPr>
              <a:t>שודא</a:t>
            </a:r>
            <a:r>
              <a:rPr lang="he-IL" sz="1800" b="0" i="0" u="none" strike="noStrike" dirty="0">
                <a:solidFill>
                  <a:srgbClr val="000000"/>
                </a:solidFill>
                <a:effectLst/>
                <a:latin typeface="Arial" panose="020B0604020202020204" pitchFamily="34" charset="0"/>
              </a:rPr>
              <a:t> הכא לא אפשר לן למעבד </a:t>
            </a:r>
            <a:r>
              <a:rPr lang="he-IL" sz="1800" b="0" i="0" u="none" strike="noStrike" dirty="0" err="1">
                <a:solidFill>
                  <a:srgbClr val="000000"/>
                </a:solidFill>
                <a:effectLst/>
                <a:latin typeface="Arial" panose="020B0604020202020204" pitchFamily="34" charset="0"/>
              </a:rPr>
              <a:t>שודא</a:t>
            </a:r>
            <a:r>
              <a:rPr lang="he-IL" sz="1800" b="0" i="0" u="none" strike="noStrike" dirty="0">
                <a:solidFill>
                  <a:srgbClr val="000000"/>
                </a:solidFill>
                <a:effectLst/>
                <a:latin typeface="Arial" panose="020B0604020202020204" pitchFamily="34" charset="0"/>
              </a:rPr>
              <a:t> דאין כאן </a:t>
            </a:r>
            <a:r>
              <a:rPr lang="he-IL" sz="1800" b="0" i="0" u="none" strike="noStrike" dirty="0" err="1">
                <a:solidFill>
                  <a:srgbClr val="000000"/>
                </a:solidFill>
                <a:effectLst/>
                <a:latin typeface="Arial" panose="020B0604020202020204" pitchFamily="34" charset="0"/>
              </a:rPr>
              <a:t>אומדנא</a:t>
            </a:r>
            <a:r>
              <a:rPr lang="he-IL" sz="1800" b="0" i="0" u="none" strike="noStrike" dirty="0">
                <a:solidFill>
                  <a:srgbClr val="000000"/>
                </a:solidFill>
                <a:effectLst/>
                <a:latin typeface="Arial" panose="020B0604020202020204" pitchFamily="34" charset="0"/>
              </a:rPr>
              <a:t> כלל מי מהם זכה בה, ואפילו למי שמפרש שם מה שירצו הדיינים לעשות </a:t>
            </a:r>
            <a:r>
              <a:rPr lang="he-IL" sz="1800" b="0" i="0" u="none" strike="noStrike" dirty="0" err="1">
                <a:solidFill>
                  <a:srgbClr val="000000"/>
                </a:solidFill>
                <a:effectLst/>
                <a:latin typeface="Arial" panose="020B0604020202020204" pitchFamily="34" charset="0"/>
              </a:rPr>
              <a:t>וכדגרסי</a:t>
            </a:r>
            <a:r>
              <a:rPr lang="he-IL" sz="1800" b="0" i="0" u="none" strike="noStrike" dirty="0">
                <a:solidFill>
                  <a:srgbClr val="000000"/>
                </a:solidFill>
                <a:effectLst/>
                <a:latin typeface="Arial" panose="020B0604020202020204" pitchFamily="34" charset="0"/>
              </a:rPr>
              <a:t>' בירושלמי </a:t>
            </a:r>
            <a:r>
              <a:rPr lang="he-IL" sz="1800" b="0" i="0" u="none" strike="noStrike" dirty="0" err="1">
                <a:solidFill>
                  <a:srgbClr val="000000"/>
                </a:solidFill>
                <a:effectLst/>
                <a:latin typeface="Arial" panose="020B0604020202020204" pitchFamily="34" charset="0"/>
              </a:rPr>
              <a:t>שוחדא</a:t>
            </a:r>
            <a:r>
              <a:rPr lang="he-IL" sz="1800" b="0" i="0" u="none" strike="noStrike" dirty="0">
                <a:solidFill>
                  <a:srgbClr val="000000"/>
                </a:solidFill>
                <a:effectLst/>
                <a:latin typeface="Arial" panose="020B0604020202020204" pitchFamily="34" charset="0"/>
              </a:rPr>
              <a:t> לדייני שאני הכא </a:t>
            </a:r>
            <a:r>
              <a:rPr lang="he-IL" sz="1800" b="0" i="0" u="none" strike="noStrike" dirty="0" err="1">
                <a:solidFill>
                  <a:srgbClr val="000000"/>
                </a:solidFill>
                <a:effectLst/>
                <a:latin typeface="Arial" panose="020B0604020202020204" pitchFamily="34" charset="0"/>
              </a:rPr>
              <a:t>דתפסי</a:t>
            </a:r>
            <a:r>
              <a:rPr lang="he-IL" sz="1800" b="0" i="0" u="none" strike="noStrike" dirty="0">
                <a:solidFill>
                  <a:srgbClr val="000000"/>
                </a:solidFill>
                <a:effectLst/>
                <a:latin typeface="Arial" panose="020B0604020202020204" pitchFamily="34" charset="0"/>
              </a:rPr>
              <a:t> לה </a:t>
            </a:r>
            <a:r>
              <a:rPr lang="he-IL" sz="1800" b="0" i="0" u="none" strike="noStrike" dirty="0" err="1">
                <a:solidFill>
                  <a:srgbClr val="000000"/>
                </a:solidFill>
                <a:effectLst/>
                <a:latin typeface="Arial" panose="020B0604020202020204" pitchFamily="34" charset="0"/>
              </a:rPr>
              <a:t>תרווייהו</a:t>
            </a:r>
            <a:r>
              <a:rPr lang="he-IL" sz="1800" b="0" i="0" u="none" strike="noStrike" dirty="0">
                <a:solidFill>
                  <a:srgbClr val="000000"/>
                </a:solidFill>
                <a:effectLst/>
                <a:latin typeface="Arial" panose="020B0604020202020204" pitchFamily="34" charset="0"/>
              </a:rPr>
              <a:t>.</a:t>
            </a:r>
            <a:endParaRPr lang="he-IL" b="0" dirty="0">
              <a:effectLst/>
            </a:endParaRPr>
          </a:p>
        </p:txBody>
      </p:sp>
    </p:spTree>
    <p:extLst>
      <p:ext uri="{BB962C8B-B14F-4D97-AF65-F5344CB8AC3E}">
        <p14:creationId xmlns:p14="http://schemas.microsoft.com/office/powerpoint/2010/main" val="766136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59B67-AA52-4D96-B6CB-CDD8AF2DA0C3}"/>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79DB085B-FCD2-46FB-B732-3FB49A46FF1C}"/>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70056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CE36B-1BA3-4814-AFE1-48CD668BD4A5}"/>
              </a:ext>
            </a:extLst>
          </p:cNvPr>
          <p:cNvSpPr>
            <a:spLocks noGrp="1"/>
          </p:cNvSpPr>
          <p:nvPr>
            <p:ph type="ctrTitle"/>
          </p:nvPr>
        </p:nvSpPr>
        <p:spPr/>
        <p:txBody>
          <a:bodyPr/>
          <a:lstStyle/>
          <a:p>
            <a:r>
              <a:rPr lang="he-IL" dirty="0"/>
              <a:t>כל דאלים גבר</a:t>
            </a:r>
          </a:p>
        </p:txBody>
      </p:sp>
      <p:sp>
        <p:nvSpPr>
          <p:cNvPr id="3" name="Subtitle 2">
            <a:extLst>
              <a:ext uri="{FF2B5EF4-FFF2-40B4-BE49-F238E27FC236}">
                <a16:creationId xmlns:a16="http://schemas.microsoft.com/office/drawing/2014/main" id="{CA6F20CE-0217-484A-891E-8A8DCFCEBE6D}"/>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437248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041CD-4DB7-490B-A790-7A32D04E0C3C}"/>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601E4A47-140F-4429-A6C7-7F576F7433AA}"/>
              </a:ext>
            </a:extLst>
          </p:cNvPr>
          <p:cNvSpPr>
            <a:spLocks noGrp="1"/>
          </p:cNvSpPr>
          <p:nvPr>
            <p:ph idx="1"/>
          </p:nvPr>
        </p:nvSpPr>
        <p:spPr/>
        <p:txBody>
          <a:bodyPr>
            <a:normAutofit/>
          </a:bodyPr>
          <a:lstStyle/>
          <a:p>
            <a:pPr marL="0" indent="0" algn="r" rtl="1">
              <a:spcBef>
                <a:spcPts val="1200"/>
              </a:spcBef>
              <a:spcAft>
                <a:spcPts val="1200"/>
              </a:spcAft>
              <a:buNone/>
            </a:pPr>
            <a:r>
              <a:rPr lang="he-IL" sz="2400" b="0" i="0" u="none" strike="noStrike" dirty="0">
                <a:solidFill>
                  <a:srgbClr val="000000"/>
                </a:solidFill>
                <a:effectLst/>
                <a:latin typeface="Arial" panose="020B0604020202020204" pitchFamily="34" charset="0"/>
              </a:rPr>
              <a:t>תוספות רי"ד מסכת בבא מציעא דף ב עמוד א </a:t>
            </a:r>
            <a:endParaRPr lang="he-IL" sz="2400" b="0" dirty="0">
              <a:effectLst/>
            </a:endParaRPr>
          </a:p>
          <a:p>
            <a:pPr marL="0" indent="0" algn="r" rtl="1">
              <a:spcBef>
                <a:spcPts val="1200"/>
              </a:spcBef>
              <a:spcAft>
                <a:spcPts val="1200"/>
              </a:spcAft>
              <a:buNone/>
            </a:pPr>
            <a:r>
              <a:rPr lang="he-IL" sz="2400" b="0" i="0" u="none" strike="noStrike" dirty="0">
                <a:solidFill>
                  <a:srgbClr val="000000"/>
                </a:solidFill>
                <a:effectLst/>
                <a:latin typeface="Arial" panose="020B0604020202020204" pitchFamily="34" charset="0"/>
              </a:rPr>
              <a:t>שנים </a:t>
            </a:r>
            <a:r>
              <a:rPr lang="he-IL" sz="2400" b="0" i="0" u="none" strike="noStrike" dirty="0" err="1">
                <a:solidFill>
                  <a:srgbClr val="000000"/>
                </a:solidFill>
                <a:effectLst/>
                <a:latin typeface="Arial" panose="020B0604020202020204" pitchFamily="34" charset="0"/>
              </a:rPr>
              <a:t>אוחזין</a:t>
            </a:r>
            <a:r>
              <a:rPr lang="he-IL" sz="2400" b="0" i="0" u="none" strike="noStrike" dirty="0">
                <a:solidFill>
                  <a:srgbClr val="000000"/>
                </a:solidFill>
                <a:effectLst/>
                <a:latin typeface="Arial" panose="020B0604020202020204" pitchFamily="34" charset="0"/>
              </a:rPr>
              <a:t> בטלית. פי' </a:t>
            </a:r>
            <a:r>
              <a:rPr lang="he-IL" sz="2400" b="0" i="0" u="none" strike="noStrike" dirty="0" err="1">
                <a:solidFill>
                  <a:srgbClr val="000000"/>
                </a:solidFill>
                <a:effectLst/>
                <a:latin typeface="Arial" panose="020B0604020202020204" pitchFamily="34" charset="0"/>
              </a:rPr>
              <a:t>דוקא</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אוחזין</a:t>
            </a:r>
            <a:r>
              <a:rPr lang="he-IL" sz="2400" b="0" i="0" u="none" strike="noStrike" dirty="0">
                <a:solidFill>
                  <a:srgbClr val="000000"/>
                </a:solidFill>
                <a:effectLst/>
                <a:latin typeface="Arial" panose="020B0604020202020204" pitchFamily="34" charset="0"/>
              </a:rPr>
              <a:t> דכיון דהוא בידם לא אמרי' להו כל דאלים גבר שאין זה דין שנאמר לאלים תקוף את החלש ותוציא את שבידו ותזכה בו אבל אם לא היו </a:t>
            </a:r>
            <a:r>
              <a:rPr lang="he-IL" sz="2400" b="0" i="0" u="none" strike="noStrike" dirty="0" err="1">
                <a:solidFill>
                  <a:srgbClr val="000000"/>
                </a:solidFill>
                <a:effectLst/>
                <a:latin typeface="Arial" panose="020B0604020202020204" pitchFamily="34" charset="0"/>
              </a:rPr>
              <a:t>שניהן</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תפושין</a:t>
            </a:r>
            <a:r>
              <a:rPr lang="he-IL" sz="2400" b="0" i="0" u="none" strike="noStrike" dirty="0">
                <a:solidFill>
                  <a:srgbClr val="000000"/>
                </a:solidFill>
                <a:effectLst/>
                <a:latin typeface="Arial" panose="020B0604020202020204" pitchFamily="34" charset="0"/>
              </a:rPr>
              <a:t> כגון </a:t>
            </a:r>
            <a:r>
              <a:rPr lang="he-IL" sz="2400" b="0" i="0" u="none" strike="noStrike" dirty="0" err="1">
                <a:solidFill>
                  <a:srgbClr val="000000"/>
                </a:solidFill>
                <a:effectLst/>
                <a:latin typeface="Arial" panose="020B0604020202020204" pitchFamily="34" charset="0"/>
              </a:rPr>
              <a:t>דמנח</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בסימטא</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קמייהו</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ומריבין</a:t>
            </a:r>
            <a:r>
              <a:rPr lang="he-IL" sz="2400" b="0" i="0" u="none" strike="noStrike" dirty="0">
                <a:solidFill>
                  <a:srgbClr val="000000"/>
                </a:solidFill>
                <a:effectLst/>
                <a:latin typeface="Arial" panose="020B0604020202020204" pitchFamily="34" charset="0"/>
              </a:rPr>
              <a:t> עליו </a:t>
            </a:r>
            <a:r>
              <a:rPr lang="he-IL" sz="2400" b="0" i="0" u="none" strike="noStrike" dirty="0" err="1">
                <a:solidFill>
                  <a:srgbClr val="000000"/>
                </a:solidFill>
                <a:effectLst/>
                <a:latin typeface="Arial" panose="020B0604020202020204" pitchFamily="34" charset="0"/>
              </a:rPr>
              <a:t>אמרינן</a:t>
            </a:r>
            <a:r>
              <a:rPr lang="he-IL" sz="2400" b="0" i="0" u="none" strike="noStrike" dirty="0">
                <a:solidFill>
                  <a:srgbClr val="000000"/>
                </a:solidFill>
                <a:effectLst/>
                <a:latin typeface="Arial" panose="020B0604020202020204" pitchFamily="34" charset="0"/>
              </a:rPr>
              <a:t> כל דאלים גבר </a:t>
            </a:r>
            <a:r>
              <a:rPr lang="he-IL" sz="2400" b="0" i="0" u="none" strike="noStrike" dirty="0" err="1">
                <a:solidFill>
                  <a:srgbClr val="000000"/>
                </a:solidFill>
                <a:effectLst/>
                <a:latin typeface="Arial" panose="020B0604020202020204" pitchFamily="34" charset="0"/>
              </a:rPr>
              <a:t>כדמוכח</a:t>
            </a:r>
            <a:r>
              <a:rPr lang="he-IL" sz="2400" b="0" i="0" u="none" strike="noStrike" dirty="0">
                <a:solidFill>
                  <a:srgbClr val="000000"/>
                </a:solidFill>
                <a:effectLst/>
                <a:latin typeface="Arial" panose="020B0604020202020204" pitchFamily="34" charset="0"/>
              </a:rPr>
              <a:t> בפ' חזקת הבתים גבי ההיא </a:t>
            </a:r>
            <a:r>
              <a:rPr lang="he-IL" sz="2400" b="0" i="0" u="none" strike="noStrike" dirty="0" err="1">
                <a:solidFill>
                  <a:srgbClr val="000000"/>
                </a:solidFill>
                <a:effectLst/>
                <a:latin typeface="Arial" panose="020B0604020202020204" pitchFamily="34" charset="0"/>
              </a:rPr>
              <a:t>ארבא</a:t>
            </a:r>
            <a:r>
              <a:rPr lang="he-IL" sz="2400" b="0" i="0" u="none" strike="noStrike" dirty="0">
                <a:solidFill>
                  <a:srgbClr val="000000"/>
                </a:solidFill>
                <a:effectLst/>
                <a:latin typeface="Arial" panose="020B0604020202020204" pitchFamily="34" charset="0"/>
              </a:rPr>
              <a:t> ... אבל הכא אי </a:t>
            </a:r>
            <a:r>
              <a:rPr lang="he-IL" sz="2400" b="0" i="0" u="none" strike="noStrike" dirty="0" err="1">
                <a:solidFill>
                  <a:srgbClr val="000000"/>
                </a:solidFill>
                <a:effectLst/>
                <a:latin typeface="Arial" panose="020B0604020202020204" pitchFamily="34" charset="0"/>
              </a:rPr>
              <a:t>דמר</a:t>
            </a:r>
            <a:r>
              <a:rPr lang="he-IL" sz="2400" b="0" i="0" u="none" strike="noStrike" dirty="0">
                <a:solidFill>
                  <a:srgbClr val="000000"/>
                </a:solidFill>
                <a:effectLst/>
                <a:latin typeface="Arial" panose="020B0604020202020204" pitchFamily="34" charset="0"/>
              </a:rPr>
              <a:t> לא </a:t>
            </a:r>
            <a:r>
              <a:rPr lang="he-IL" sz="2400" b="0" i="0" u="none" strike="noStrike" dirty="0" err="1">
                <a:solidFill>
                  <a:srgbClr val="000000"/>
                </a:solidFill>
                <a:effectLst/>
                <a:latin typeface="Arial" panose="020B0604020202020204" pitchFamily="34" charset="0"/>
              </a:rPr>
              <a:t>דמר</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דלעולם</a:t>
            </a:r>
            <a:r>
              <a:rPr lang="he-IL" sz="2400" b="0" i="0" u="none" strike="noStrike" dirty="0">
                <a:solidFill>
                  <a:srgbClr val="000000"/>
                </a:solidFill>
                <a:effectLst/>
                <a:latin typeface="Arial" panose="020B0604020202020204" pitchFamily="34" charset="0"/>
              </a:rPr>
              <a:t> לא </a:t>
            </a:r>
            <a:r>
              <a:rPr lang="he-IL" sz="2400" b="0" i="0" u="none" strike="noStrike" dirty="0" err="1">
                <a:solidFill>
                  <a:srgbClr val="000000"/>
                </a:solidFill>
                <a:effectLst/>
                <a:latin typeface="Arial" panose="020B0604020202020204" pitchFamily="34" charset="0"/>
              </a:rPr>
              <a:t>היתה</a:t>
            </a:r>
            <a:r>
              <a:rPr lang="he-IL" sz="2400" b="0" i="0" u="none" strike="noStrike" dirty="0">
                <a:solidFill>
                  <a:srgbClr val="000000"/>
                </a:solidFill>
                <a:effectLst/>
                <a:latin typeface="Arial" panose="020B0604020202020204" pitchFamily="34" charset="0"/>
              </a:rPr>
              <a:t> אלא בחזקת א' מהן הילכך אין ראוי </a:t>
            </a:r>
            <a:r>
              <a:rPr lang="he-IL" sz="2400" b="0" i="0" u="none" strike="noStrike" dirty="0" err="1">
                <a:solidFill>
                  <a:srgbClr val="000000"/>
                </a:solidFill>
                <a:effectLst/>
                <a:latin typeface="Arial" panose="020B0604020202020204" pitchFamily="34" charset="0"/>
              </a:rPr>
              <a:t>לב"ד</a:t>
            </a:r>
            <a:r>
              <a:rPr lang="he-IL" sz="2400" b="0" i="0" u="none" strike="noStrike" dirty="0">
                <a:solidFill>
                  <a:srgbClr val="000000"/>
                </a:solidFill>
                <a:effectLst/>
                <a:latin typeface="Arial" panose="020B0604020202020204" pitchFamily="34" charset="0"/>
              </a:rPr>
              <a:t> לדון יחלוקו </a:t>
            </a:r>
            <a:r>
              <a:rPr lang="he-IL" sz="2400" b="1" i="0" u="sng" strike="noStrike" dirty="0">
                <a:solidFill>
                  <a:srgbClr val="000000"/>
                </a:solidFill>
                <a:effectLst/>
                <a:latin typeface="Arial" panose="020B0604020202020204" pitchFamily="34" charset="0"/>
              </a:rPr>
              <a:t>אלא </a:t>
            </a:r>
            <a:r>
              <a:rPr lang="he-IL" sz="2400" b="1" i="0" u="sng" strike="noStrike" dirty="0" err="1">
                <a:solidFill>
                  <a:srgbClr val="000000"/>
                </a:solidFill>
                <a:effectLst/>
                <a:latin typeface="Arial" panose="020B0604020202020204" pitchFamily="34" charset="0"/>
              </a:rPr>
              <a:t>מסתלקין</a:t>
            </a:r>
            <a:r>
              <a:rPr lang="he-IL" sz="2400" b="1" i="0" u="sng" strike="noStrike" dirty="0">
                <a:solidFill>
                  <a:srgbClr val="000000"/>
                </a:solidFill>
                <a:effectLst/>
                <a:latin typeface="Arial" panose="020B0604020202020204" pitchFamily="34" charset="0"/>
              </a:rPr>
              <a:t> הן מן הדין </a:t>
            </a:r>
            <a:r>
              <a:rPr lang="he-IL" sz="2400" b="0" i="0" u="none" strike="noStrike" dirty="0">
                <a:solidFill>
                  <a:srgbClr val="000000"/>
                </a:solidFill>
                <a:effectLst/>
                <a:latin typeface="Arial" panose="020B0604020202020204" pitchFamily="34" charset="0"/>
              </a:rPr>
              <a:t>ואומרים להן כל דאלים גבר:</a:t>
            </a:r>
            <a:endParaRPr lang="he-IL" sz="2400" dirty="0"/>
          </a:p>
        </p:txBody>
      </p:sp>
    </p:spTree>
    <p:extLst>
      <p:ext uri="{BB962C8B-B14F-4D97-AF65-F5344CB8AC3E}">
        <p14:creationId xmlns:p14="http://schemas.microsoft.com/office/powerpoint/2010/main" val="2483446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D48FF-0AD9-4666-B931-3461F8E82770}"/>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C254DD11-A8C2-4C57-9B1E-658B8A0D7331}"/>
              </a:ext>
            </a:extLst>
          </p:cNvPr>
          <p:cNvSpPr>
            <a:spLocks noGrp="1"/>
          </p:cNvSpPr>
          <p:nvPr>
            <p:ph idx="1"/>
          </p:nvPr>
        </p:nvSpPr>
        <p:spPr/>
        <p:txBody>
          <a:bodyPr>
            <a:normAutofit/>
          </a:bodyPr>
          <a:lstStyle/>
          <a:p>
            <a:pPr marL="0" indent="0" algn="r" rtl="1">
              <a:spcBef>
                <a:spcPts val="1200"/>
              </a:spcBef>
              <a:spcAft>
                <a:spcPts val="1200"/>
              </a:spcAft>
              <a:buNone/>
            </a:pPr>
            <a:r>
              <a:rPr lang="he-IL" sz="2200" b="0" i="0" u="none" strike="noStrike" dirty="0">
                <a:solidFill>
                  <a:srgbClr val="000000"/>
                </a:solidFill>
                <a:effectLst/>
                <a:latin typeface="Arial" panose="020B0604020202020204" pitchFamily="34" charset="0"/>
              </a:rPr>
              <a:t>טור חושן משפט הלכות דיינים סימן א </a:t>
            </a:r>
            <a:endParaRPr lang="he-IL" sz="2200" b="0" dirty="0">
              <a:effectLst/>
            </a:endParaRPr>
          </a:p>
          <a:p>
            <a:pPr marL="0" indent="0" algn="r" rtl="1">
              <a:spcBef>
                <a:spcPts val="1200"/>
              </a:spcBef>
              <a:spcAft>
                <a:spcPts val="1200"/>
              </a:spcAft>
              <a:buNone/>
            </a:pPr>
            <a:r>
              <a:rPr lang="he-IL" sz="2200" b="0" i="0" u="none" strike="noStrike" dirty="0">
                <a:solidFill>
                  <a:srgbClr val="000000"/>
                </a:solidFill>
                <a:effectLst/>
                <a:latin typeface="Arial" panose="020B0604020202020204" pitchFamily="34" charset="0"/>
              </a:rPr>
              <a:t>הלכות דיינים: רבן שמעון בן גמליאל אומר </a:t>
            </a:r>
            <a:r>
              <a:rPr lang="he-IL" sz="2200" b="1" i="0" u="none" strike="noStrike" dirty="0">
                <a:solidFill>
                  <a:srgbClr val="000000"/>
                </a:solidFill>
                <a:effectLst/>
                <a:latin typeface="Arial" panose="020B0604020202020204" pitchFamily="34" charset="0"/>
              </a:rPr>
              <a:t>על ג' דברים העולם קיים על הדין ועל האמת ועל השלום </a:t>
            </a:r>
            <a:r>
              <a:rPr lang="he-IL" sz="2200" b="0" i="0" u="none" strike="noStrike" dirty="0">
                <a:solidFill>
                  <a:srgbClr val="000000"/>
                </a:solidFill>
                <a:effectLst/>
                <a:latin typeface="Arial" panose="020B0604020202020204" pitchFamily="34" charset="0"/>
              </a:rPr>
              <a:t>פי' </a:t>
            </a:r>
            <a:r>
              <a:rPr lang="he-IL" sz="2200" b="0" i="0" u="none" strike="noStrike" dirty="0" err="1">
                <a:solidFill>
                  <a:srgbClr val="000000"/>
                </a:solidFill>
                <a:effectLst/>
                <a:latin typeface="Arial" panose="020B0604020202020204" pitchFamily="34" charset="0"/>
              </a:rPr>
              <a:t>ה"ר</a:t>
            </a:r>
            <a:r>
              <a:rPr lang="he-IL" sz="2200" b="0" i="0" u="none" strike="noStrike" dirty="0">
                <a:solidFill>
                  <a:srgbClr val="000000"/>
                </a:solidFill>
                <a:effectLst/>
                <a:latin typeface="Arial" panose="020B0604020202020204" pitchFamily="34" charset="0"/>
              </a:rPr>
              <a:t> יונה ז"ל אין פירושו שבשביל ג' דברים אלו נברא העולם שהרי בתחילת הפרק אומר על ג' דברים העולם עומד ואינם אלו שזוכר כאן אלא מתחלה אמר שבשביל ג' דברים נברא העולם ואלו הן התורה והעבודה וגמילות חסדים תורה </a:t>
            </a:r>
            <a:r>
              <a:rPr lang="he-IL" sz="2200" b="0" i="0" u="none" strike="noStrike" dirty="0" err="1">
                <a:solidFill>
                  <a:srgbClr val="000000"/>
                </a:solidFill>
                <a:effectLst/>
                <a:latin typeface="Arial" panose="020B0604020202020204" pitchFamily="34" charset="0"/>
              </a:rPr>
              <a:t>דכתיב</a:t>
            </a:r>
            <a:r>
              <a:rPr lang="he-IL" sz="2200" b="0" i="0" u="none" strike="noStrike" dirty="0">
                <a:solidFill>
                  <a:srgbClr val="000000"/>
                </a:solidFill>
                <a:effectLst/>
                <a:latin typeface="Arial" panose="020B0604020202020204" pitchFamily="34" charset="0"/>
              </a:rPr>
              <a:t> ה' קנני ראשית דרכו אמרה תורה אני נבראתי לפני כל הנבראים ובעבורי נבראו כל הנבראים וכן בשביל העבודה שבחר הקב"ה בישראל מכל האומות ובחר בבית המקדש מבכל המקומות שיעבדוהו בו ובשבילו נברא העולם וכן גמילות חסדים שהיא מדת חסד שגורמת להיות לרצון לפני הש"י וכאן אמר </a:t>
            </a:r>
            <a:r>
              <a:rPr lang="he-IL" sz="2200" b="1" i="0" u="none" strike="noStrike" dirty="0">
                <a:solidFill>
                  <a:srgbClr val="000000"/>
                </a:solidFill>
                <a:effectLst/>
                <a:latin typeface="Arial" panose="020B0604020202020204" pitchFamily="34" charset="0"/>
              </a:rPr>
              <a:t>העולם קיים פירוש אחר שנברא מתקיים על ידי אלו שעל ידי </a:t>
            </a:r>
            <a:r>
              <a:rPr lang="he-IL" sz="2200" b="1" i="0" u="none" strike="noStrike" dirty="0" err="1">
                <a:solidFill>
                  <a:srgbClr val="000000"/>
                </a:solidFill>
                <a:effectLst/>
                <a:latin typeface="Arial" panose="020B0604020202020204" pitchFamily="34" charset="0"/>
              </a:rPr>
              <a:t>הדיינין</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שדנין</a:t>
            </a:r>
            <a:r>
              <a:rPr lang="he-IL" sz="2200" b="1" i="0" u="none" strike="noStrike" dirty="0">
                <a:solidFill>
                  <a:srgbClr val="000000"/>
                </a:solidFill>
                <a:effectLst/>
                <a:latin typeface="Arial" panose="020B0604020202020204" pitchFamily="34" charset="0"/>
              </a:rPr>
              <a:t> בין איש </a:t>
            </a:r>
            <a:r>
              <a:rPr lang="he-IL" sz="2200" b="1" i="0" u="none" strike="noStrike" dirty="0" err="1">
                <a:solidFill>
                  <a:srgbClr val="000000"/>
                </a:solidFill>
                <a:effectLst/>
                <a:latin typeface="Arial" panose="020B0604020202020204" pitchFamily="34" charset="0"/>
              </a:rPr>
              <a:t>לחבירו</a:t>
            </a:r>
            <a:r>
              <a:rPr lang="he-IL" sz="2200" b="1" i="0" u="none" strike="noStrike" dirty="0">
                <a:solidFill>
                  <a:srgbClr val="000000"/>
                </a:solidFill>
                <a:effectLst/>
                <a:latin typeface="Arial" panose="020B0604020202020204" pitchFamily="34" charset="0"/>
              </a:rPr>
              <a:t> העולם קיים </a:t>
            </a:r>
            <a:r>
              <a:rPr lang="he-IL" sz="2200" b="1" i="0" u="sng" strike="noStrike" dirty="0">
                <a:solidFill>
                  <a:srgbClr val="000000"/>
                </a:solidFill>
                <a:effectLst/>
                <a:latin typeface="Arial" panose="020B0604020202020204" pitchFamily="34" charset="0"/>
              </a:rPr>
              <a:t>כי אלמלא הדין כל דאלים גבר</a:t>
            </a:r>
            <a:r>
              <a:rPr lang="he-IL" sz="2200" b="0" i="0" u="sng" strike="noStrike" dirty="0">
                <a:solidFill>
                  <a:srgbClr val="000000"/>
                </a:solidFill>
                <a:effectLst/>
                <a:latin typeface="Arial" panose="020B0604020202020204" pitchFamily="34" charset="0"/>
              </a:rPr>
              <a:t> </a:t>
            </a:r>
            <a:r>
              <a:rPr lang="he-IL" sz="2200" b="0" i="0" u="none" strike="noStrike" dirty="0">
                <a:solidFill>
                  <a:srgbClr val="000000"/>
                </a:solidFill>
                <a:effectLst/>
                <a:latin typeface="Arial" panose="020B0604020202020204" pitchFamily="34" charset="0"/>
              </a:rPr>
              <a:t>וכן האמת כמו שאמרו [עי' שבת קד א] שקר אין לו רגלים אבל האמת הוא יסוד ומעמד גדול לכל הדברים וכן השלום כמו שאמרו [אבות פ"ג] הוי מתפלל בשלומה של מלכות שאלמלא מורא מלכות איש את רעהו חיים בלעו ע"כ: </a:t>
            </a:r>
            <a:endParaRPr lang="he-IL" sz="2200" b="0" dirty="0">
              <a:effectLst/>
            </a:endParaRPr>
          </a:p>
        </p:txBody>
      </p:sp>
    </p:spTree>
    <p:extLst>
      <p:ext uri="{BB962C8B-B14F-4D97-AF65-F5344CB8AC3E}">
        <p14:creationId xmlns:p14="http://schemas.microsoft.com/office/powerpoint/2010/main" val="149561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F75DB-7252-44FE-A17B-D06B3C22CE39}"/>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535092BF-F0A8-4F8D-AC8E-9583FBD6677C}"/>
              </a:ext>
            </a:extLst>
          </p:cNvPr>
          <p:cNvSpPr>
            <a:spLocks noGrp="1"/>
          </p:cNvSpPr>
          <p:nvPr>
            <p:ph idx="1"/>
          </p:nvPr>
        </p:nvSpPr>
        <p:spPr/>
        <p:txBody>
          <a:bodyPr>
            <a:normAutofit/>
          </a:bodyPr>
          <a:lstStyle/>
          <a:p>
            <a:pPr marL="0" indent="0" algn="r" rtl="1">
              <a:spcBef>
                <a:spcPts val="1200"/>
              </a:spcBef>
              <a:spcAft>
                <a:spcPts val="1200"/>
              </a:spcAft>
              <a:buNone/>
            </a:pPr>
            <a:r>
              <a:rPr lang="he-IL" sz="1800" b="0" i="0" u="none" strike="noStrike" dirty="0" err="1">
                <a:solidFill>
                  <a:srgbClr val="000000"/>
                </a:solidFill>
                <a:effectLst/>
                <a:latin typeface="Arial" panose="020B0604020202020204" pitchFamily="34" charset="0"/>
              </a:rPr>
              <a:t>רא"ש</a:t>
            </a:r>
            <a:r>
              <a:rPr lang="he-IL" sz="1800" b="0" i="0" u="none" strike="noStrike" dirty="0">
                <a:solidFill>
                  <a:srgbClr val="000000"/>
                </a:solidFill>
                <a:effectLst/>
                <a:latin typeface="Arial" panose="020B0604020202020204" pitchFamily="34" charset="0"/>
              </a:rPr>
              <a:t> מסכת בבא מציעא פרק א סימן א </a:t>
            </a:r>
            <a:endParaRPr lang="he-IL" b="0" dirty="0">
              <a:effectLst/>
            </a:endParaRPr>
          </a:p>
          <a:p>
            <a:pPr marL="0" indent="0" algn="r" rtl="1">
              <a:spcBef>
                <a:spcPts val="1200"/>
              </a:spcBef>
              <a:spcAft>
                <a:spcPts val="1200"/>
              </a:spcAft>
              <a:buNone/>
            </a:pPr>
            <a:r>
              <a:rPr lang="he-IL" sz="1800" b="0" i="0" u="none" strike="noStrike" dirty="0">
                <a:solidFill>
                  <a:srgbClr val="000000"/>
                </a:solidFill>
                <a:effectLst/>
                <a:latin typeface="Arial" panose="020B0604020202020204" pitchFamily="34" charset="0"/>
              </a:rPr>
              <a:t>א [דף ב ע"א] שנים </a:t>
            </a:r>
            <a:r>
              <a:rPr lang="he-IL" sz="1800" b="0" i="0" u="none" strike="noStrike" dirty="0" err="1">
                <a:solidFill>
                  <a:srgbClr val="000000"/>
                </a:solidFill>
                <a:effectLst/>
                <a:latin typeface="Arial" panose="020B0604020202020204" pitchFamily="34" charset="0"/>
              </a:rPr>
              <a:t>אוחזין</a:t>
            </a:r>
            <a:r>
              <a:rPr lang="he-IL" sz="1800" b="0" i="0" u="none" strike="noStrike" dirty="0">
                <a:solidFill>
                  <a:srgbClr val="000000"/>
                </a:solidFill>
                <a:effectLst/>
                <a:latin typeface="Arial" panose="020B0604020202020204" pitchFamily="34" charset="0"/>
              </a:rPr>
              <a:t> ...דכיון דשניהם באים לפנינו מוחזקים בגוף הטלית אנו </a:t>
            </a:r>
            <a:r>
              <a:rPr lang="he-IL" sz="1800" b="0" i="0" u="none" strike="noStrike" dirty="0" err="1">
                <a:solidFill>
                  <a:srgbClr val="000000"/>
                </a:solidFill>
                <a:effectLst/>
                <a:latin typeface="Arial" panose="020B0604020202020204" pitchFamily="34" charset="0"/>
              </a:rPr>
              <a:t>צריכין</a:t>
            </a:r>
            <a:r>
              <a:rPr lang="he-IL" sz="1800" b="0" i="0" u="none" strike="noStrike" dirty="0">
                <a:solidFill>
                  <a:srgbClr val="000000"/>
                </a:solidFill>
                <a:effectLst/>
                <a:latin typeface="Arial" panose="020B0604020202020204" pitchFamily="34" charset="0"/>
              </a:rPr>
              <a:t> לפסוק להו דין חלוקה. דכל דבר שאנו </a:t>
            </a:r>
            <a:r>
              <a:rPr lang="he-IL" sz="1800" b="0" i="0" u="none" strike="noStrike" dirty="0" err="1">
                <a:solidFill>
                  <a:srgbClr val="000000"/>
                </a:solidFill>
                <a:effectLst/>
                <a:latin typeface="Arial" panose="020B0604020202020204" pitchFamily="34" charset="0"/>
              </a:rPr>
              <a:t>רואין</a:t>
            </a:r>
            <a:r>
              <a:rPr lang="he-IL" sz="1800" b="0" i="0" u="none" strike="noStrike" dirty="0">
                <a:solidFill>
                  <a:srgbClr val="000000"/>
                </a:solidFill>
                <a:effectLst/>
                <a:latin typeface="Arial" panose="020B0604020202020204" pitchFamily="34" charset="0"/>
              </a:rPr>
              <a:t> ביד אדם חשבינן ליה שהוא שלו אע"פ שאחר מערער ואומר שלי הוא. </a:t>
            </a:r>
            <a:r>
              <a:rPr lang="he-IL" sz="1800" b="0" i="0" u="none" strike="noStrike" dirty="0" err="1">
                <a:solidFill>
                  <a:srgbClr val="000000"/>
                </a:solidFill>
                <a:effectLst/>
                <a:latin typeface="Arial" panose="020B0604020202020204" pitchFamily="34" charset="0"/>
              </a:rPr>
              <a:t>כדאמרינן</a:t>
            </a:r>
            <a:r>
              <a:rPr lang="he-IL" sz="1800" b="0" i="0" u="none" strike="noStrike" dirty="0">
                <a:solidFill>
                  <a:srgbClr val="000000"/>
                </a:solidFill>
                <a:effectLst/>
                <a:latin typeface="Arial" panose="020B0604020202020204" pitchFamily="34" charset="0"/>
              </a:rPr>
              <a:t> גבי </a:t>
            </a:r>
            <a:r>
              <a:rPr lang="he-IL" sz="1800" b="0" i="0" u="none" strike="noStrike" dirty="0" err="1">
                <a:solidFill>
                  <a:srgbClr val="000000"/>
                </a:solidFill>
                <a:effectLst/>
                <a:latin typeface="Arial" panose="020B0604020202020204" pitchFamily="34" charset="0"/>
              </a:rPr>
              <a:t>נסכא</a:t>
            </a:r>
            <a:r>
              <a:rPr lang="he-IL" sz="1800" b="0" i="0" u="none" strike="noStrike" dirty="0">
                <a:solidFill>
                  <a:srgbClr val="000000"/>
                </a:solidFill>
                <a:effectLst/>
                <a:latin typeface="Arial" panose="020B0604020202020204" pitchFamily="34" charset="0"/>
              </a:rPr>
              <a:t> דר' אבא (ב"ב דף לג ב) </a:t>
            </a:r>
            <a:r>
              <a:rPr lang="he-IL" sz="1800" b="0" i="0" u="none" strike="noStrike" dirty="0" err="1">
                <a:solidFill>
                  <a:srgbClr val="000000"/>
                </a:solidFill>
                <a:effectLst/>
                <a:latin typeface="Arial" panose="020B0604020202020204" pitchFamily="34" charset="0"/>
              </a:rPr>
              <a:t>דחשבינן</a:t>
            </a:r>
            <a:r>
              <a:rPr lang="he-IL" sz="1800" b="0" i="0" u="none" strike="noStrike" dirty="0">
                <a:solidFill>
                  <a:srgbClr val="000000"/>
                </a:solidFill>
                <a:effectLst/>
                <a:latin typeface="Arial" panose="020B0604020202020204" pitchFamily="34" charset="0"/>
              </a:rPr>
              <a:t> ליה גזלן אע"ג </a:t>
            </a:r>
            <a:r>
              <a:rPr lang="he-IL" sz="1800" b="0" i="0" u="none" strike="noStrike" dirty="0" err="1">
                <a:solidFill>
                  <a:srgbClr val="000000"/>
                </a:solidFill>
                <a:effectLst/>
                <a:latin typeface="Arial" panose="020B0604020202020204" pitchFamily="34" charset="0"/>
              </a:rPr>
              <a:t>דאמר</a:t>
            </a:r>
            <a:r>
              <a:rPr lang="he-IL" sz="1800" b="0" i="0" u="none" strike="noStrike" dirty="0">
                <a:solidFill>
                  <a:srgbClr val="000000"/>
                </a:solidFill>
                <a:effectLst/>
                <a:latin typeface="Arial" panose="020B0604020202020204" pitchFamily="34" charset="0"/>
              </a:rPr>
              <a:t> דידי חטפי הלכך אי אפשר לפסוק כאן דין כל דאלים גבר </a:t>
            </a:r>
            <a:r>
              <a:rPr lang="he-IL" sz="1800" b="0" i="0" u="none" strike="noStrike" dirty="0" err="1">
                <a:solidFill>
                  <a:srgbClr val="000000"/>
                </a:solidFill>
                <a:effectLst/>
                <a:latin typeface="Arial" panose="020B0604020202020204" pitchFamily="34" charset="0"/>
              </a:rPr>
              <a:t>כדאמרינן</a:t>
            </a:r>
            <a:r>
              <a:rPr lang="he-IL" sz="1800" b="0" i="0" u="none" strike="noStrike" dirty="0">
                <a:solidFill>
                  <a:srgbClr val="000000"/>
                </a:solidFill>
                <a:effectLst/>
                <a:latin typeface="Arial" panose="020B0604020202020204" pitchFamily="34" charset="0"/>
              </a:rPr>
              <a:t> פרק חזקת הבתים (דף לד ב) גבי </a:t>
            </a:r>
            <a:r>
              <a:rPr lang="he-IL" sz="1800" b="0" i="0" u="none" strike="noStrike" dirty="0" err="1">
                <a:solidFill>
                  <a:srgbClr val="000000"/>
                </a:solidFill>
                <a:effectLst/>
                <a:latin typeface="Arial" panose="020B0604020202020204" pitchFamily="34" charset="0"/>
              </a:rPr>
              <a:t>ארבא</a:t>
            </a:r>
            <a:r>
              <a:rPr lang="he-IL" sz="1800" b="0" i="0" u="none" strike="noStrike" dirty="0">
                <a:solidFill>
                  <a:srgbClr val="000000"/>
                </a:solidFill>
                <a:effectLst/>
                <a:latin typeface="Arial" panose="020B0604020202020204" pitchFamily="34" charset="0"/>
              </a:rPr>
              <a:t> האי אומר דידי היא והאי אומר דידי וכן זה אומר של </a:t>
            </a:r>
            <a:r>
              <a:rPr lang="he-IL" sz="1800" b="0" i="0" u="none" strike="noStrike" dirty="0" err="1">
                <a:solidFill>
                  <a:srgbClr val="000000"/>
                </a:solidFill>
                <a:effectLst/>
                <a:latin typeface="Arial" panose="020B0604020202020204" pitchFamily="34" charset="0"/>
              </a:rPr>
              <a:t>אבותי</a:t>
            </a:r>
            <a:r>
              <a:rPr lang="he-IL" sz="1800" b="0" i="0" u="none" strike="noStrike" dirty="0">
                <a:solidFill>
                  <a:srgbClr val="000000"/>
                </a:solidFill>
                <a:effectLst/>
                <a:latin typeface="Arial" panose="020B0604020202020204" pitchFamily="34" charset="0"/>
              </a:rPr>
              <a:t> וזה אומר של </a:t>
            </a:r>
            <a:r>
              <a:rPr lang="he-IL" sz="1800" b="0" i="0" u="none" strike="noStrike" dirty="0" err="1">
                <a:solidFill>
                  <a:srgbClr val="000000"/>
                </a:solidFill>
                <a:effectLst/>
                <a:latin typeface="Arial" panose="020B0604020202020204" pitchFamily="34" charset="0"/>
              </a:rPr>
              <a:t>אבותי</a:t>
            </a:r>
            <a:r>
              <a:rPr lang="he-IL" sz="1800" b="0" i="0" u="none" strike="noStrike" dirty="0">
                <a:solidFill>
                  <a:srgbClr val="000000"/>
                </a:solidFill>
                <a:effectLst/>
                <a:latin typeface="Arial" panose="020B0604020202020204" pitchFamily="34" charset="0"/>
              </a:rPr>
              <a:t>. דהתם שאני שאין אחד מהן מוחזק בדבר </a:t>
            </a:r>
            <a:r>
              <a:rPr lang="he-IL" sz="1800" b="0" i="0" u="none" strike="noStrike" dirty="0" err="1">
                <a:solidFill>
                  <a:srgbClr val="000000"/>
                </a:solidFill>
                <a:effectLst/>
                <a:latin typeface="Arial" panose="020B0604020202020204" pitchFamily="34" charset="0"/>
              </a:rPr>
              <a:t>שמערערין</a:t>
            </a:r>
            <a:r>
              <a:rPr lang="he-IL" sz="1800" b="0" i="0" u="none" strike="noStrike" dirty="0">
                <a:solidFill>
                  <a:srgbClr val="000000"/>
                </a:solidFill>
                <a:effectLst/>
                <a:latin typeface="Arial" panose="020B0604020202020204" pitchFamily="34" charset="0"/>
              </a:rPr>
              <a:t> עליו </a:t>
            </a:r>
            <a:r>
              <a:rPr lang="he-IL" sz="1800" b="1" i="0" u="sng" strike="noStrike" dirty="0">
                <a:solidFill>
                  <a:srgbClr val="000000"/>
                </a:solidFill>
                <a:effectLst/>
                <a:latin typeface="Arial" panose="020B0604020202020204" pitchFamily="34" charset="0"/>
              </a:rPr>
              <a:t>ואין ב"ד </a:t>
            </a:r>
            <a:r>
              <a:rPr lang="he-IL" sz="1800" b="1" i="0" u="sng" strike="noStrike" dirty="0" err="1">
                <a:solidFill>
                  <a:srgbClr val="000000"/>
                </a:solidFill>
                <a:effectLst/>
                <a:latin typeface="Arial" panose="020B0604020202020204" pitchFamily="34" charset="0"/>
              </a:rPr>
              <a:t>מחוייבין</a:t>
            </a:r>
            <a:r>
              <a:rPr lang="he-IL" sz="1800" b="1" i="0" u="sng" strike="noStrike" dirty="0">
                <a:solidFill>
                  <a:srgbClr val="000000"/>
                </a:solidFill>
                <a:effectLst/>
                <a:latin typeface="Arial" panose="020B0604020202020204" pitchFamily="34" charset="0"/>
              </a:rPr>
              <a:t> למחות למי שבא </a:t>
            </a:r>
            <a:r>
              <a:rPr lang="he-IL" sz="1800" b="1" i="0" u="sng" strike="noStrike" dirty="0" err="1">
                <a:solidFill>
                  <a:srgbClr val="000000"/>
                </a:solidFill>
                <a:effectLst/>
                <a:latin typeface="Arial" panose="020B0604020202020204" pitchFamily="34" charset="0"/>
              </a:rPr>
              <a:t>ליקח</a:t>
            </a:r>
            <a:r>
              <a:rPr lang="he-IL" sz="1800" b="1" i="0" u="sng" strike="noStrike" dirty="0">
                <a:solidFill>
                  <a:srgbClr val="000000"/>
                </a:solidFill>
                <a:effectLst/>
                <a:latin typeface="Arial" panose="020B0604020202020204" pitchFamily="34" charset="0"/>
              </a:rPr>
              <a:t> דבר שאין אנו יודעין של מי הוא והוא אומר שלו הוא </a:t>
            </a:r>
            <a:r>
              <a:rPr lang="he-IL" sz="1800" b="1" i="0" u="none" strike="noStrike" dirty="0">
                <a:solidFill>
                  <a:srgbClr val="000000"/>
                </a:solidFill>
                <a:effectLst/>
                <a:latin typeface="Arial" panose="020B0604020202020204" pitchFamily="34" charset="0"/>
              </a:rPr>
              <a:t>הלכך אין ראוי לפסוק להן דין חלוקה שמא נפסיד לאחד מהן שלא כדין. ויותר ראוי לומר להם שכל מי שתגבר ידו </a:t>
            </a:r>
            <a:r>
              <a:rPr lang="he-IL" sz="1800" b="1" i="0" u="none" strike="noStrike" dirty="0" err="1">
                <a:solidFill>
                  <a:srgbClr val="000000"/>
                </a:solidFill>
                <a:effectLst/>
                <a:latin typeface="Arial" panose="020B0604020202020204" pitchFamily="34" charset="0"/>
              </a:rPr>
              <a:t>בכח</a:t>
            </a:r>
            <a:r>
              <a:rPr lang="he-IL" sz="1800" b="1" i="0" u="none" strike="noStrike" dirty="0">
                <a:solidFill>
                  <a:srgbClr val="000000"/>
                </a:solidFill>
                <a:effectLst/>
                <a:latin typeface="Arial" panose="020B0604020202020204" pitchFamily="34" charset="0"/>
              </a:rPr>
              <a:t> או בראיות שיזכה </a:t>
            </a:r>
            <a:r>
              <a:rPr lang="he-IL" sz="1800" b="1" i="0" u="sng" strike="noStrike" dirty="0" err="1">
                <a:solidFill>
                  <a:srgbClr val="000000"/>
                </a:solidFill>
                <a:effectLst/>
                <a:latin typeface="Arial" panose="020B0604020202020204" pitchFamily="34" charset="0"/>
              </a:rPr>
              <a:t>וסומכין</a:t>
            </a:r>
            <a:r>
              <a:rPr lang="he-IL" sz="1800" b="1" i="0" u="sng" strike="noStrike" dirty="0">
                <a:solidFill>
                  <a:srgbClr val="000000"/>
                </a:solidFill>
                <a:effectLst/>
                <a:latin typeface="Arial" panose="020B0604020202020204" pitchFamily="34" charset="0"/>
              </a:rPr>
              <a:t> על זה שמי שהדין עמו קרוב להביא ראיות. ועוד שמי שהדין עמו מוסר נפשו להעמיד את שלו בידו יותר ממה שמוסר האחר נפשו לגזול</a:t>
            </a:r>
            <a:r>
              <a:rPr lang="he-IL" sz="1800" b="1" i="0" u="none" strike="noStrike" dirty="0">
                <a:solidFill>
                  <a:srgbClr val="000000"/>
                </a:solidFill>
                <a:effectLst/>
                <a:latin typeface="Arial" panose="020B0604020202020204" pitchFamily="34" charset="0"/>
              </a:rPr>
              <a:t> ועוד יאמר זה מה בצע שאמסור נפשי והיום או למחר יביא ראיה </a:t>
            </a:r>
            <a:r>
              <a:rPr lang="he-IL" sz="1800" b="1" i="0" u="none" strike="noStrike" dirty="0" err="1">
                <a:solidFill>
                  <a:srgbClr val="000000"/>
                </a:solidFill>
                <a:effectLst/>
                <a:latin typeface="Arial" panose="020B0604020202020204" pitchFamily="34" charset="0"/>
              </a:rPr>
              <a:t>ויוציאנה</a:t>
            </a:r>
            <a:r>
              <a:rPr lang="he-IL" sz="1800" b="1" i="0" u="none" strike="noStrike" dirty="0">
                <a:solidFill>
                  <a:srgbClr val="000000"/>
                </a:solidFill>
                <a:effectLst/>
                <a:latin typeface="Arial" panose="020B0604020202020204" pitchFamily="34" charset="0"/>
              </a:rPr>
              <a:t> מידי</a:t>
            </a:r>
            <a:r>
              <a:rPr lang="he-IL" sz="1800" b="0" i="0" u="none" strike="noStrike" dirty="0">
                <a:solidFill>
                  <a:srgbClr val="000000"/>
                </a:solidFill>
                <a:effectLst/>
                <a:latin typeface="Arial" panose="020B0604020202020204" pitchFamily="34" charset="0"/>
              </a:rPr>
              <a:t>. אבל הכא דשניהם </a:t>
            </a:r>
            <a:r>
              <a:rPr lang="he-IL" sz="1800" b="0" i="0" u="none" strike="noStrike" dirty="0" err="1">
                <a:solidFill>
                  <a:srgbClr val="000000"/>
                </a:solidFill>
                <a:effectLst/>
                <a:latin typeface="Arial" panose="020B0604020202020204" pitchFamily="34" charset="0"/>
              </a:rPr>
              <a:t>מוחזקין</a:t>
            </a:r>
            <a:r>
              <a:rPr lang="he-IL" sz="1800" b="0" i="0" u="none" strike="noStrike" dirty="0">
                <a:solidFill>
                  <a:srgbClr val="000000"/>
                </a:solidFill>
                <a:effectLst/>
                <a:latin typeface="Arial" panose="020B0604020202020204" pitchFamily="34" charset="0"/>
              </a:rPr>
              <a:t> בגוף הטלית אנו </a:t>
            </a:r>
            <a:r>
              <a:rPr lang="he-IL" sz="1800" b="0" i="0" u="none" strike="noStrike" dirty="0" err="1">
                <a:solidFill>
                  <a:srgbClr val="000000"/>
                </a:solidFill>
                <a:effectLst/>
                <a:latin typeface="Arial" panose="020B0604020202020204" pitchFamily="34" charset="0"/>
              </a:rPr>
              <a:t>מחוייבין</a:t>
            </a:r>
            <a:r>
              <a:rPr lang="he-IL" sz="1800" b="0" i="0" u="none" strike="noStrike" dirty="0">
                <a:solidFill>
                  <a:srgbClr val="000000"/>
                </a:solidFill>
                <a:effectLst/>
                <a:latin typeface="Arial" panose="020B0604020202020204" pitchFamily="34" charset="0"/>
              </a:rPr>
              <a:t> למחות שלא יגזול האחד את </a:t>
            </a:r>
            <a:r>
              <a:rPr lang="he-IL" sz="1800" b="0" i="0" u="none" strike="noStrike" dirty="0" err="1">
                <a:solidFill>
                  <a:srgbClr val="000000"/>
                </a:solidFill>
                <a:effectLst/>
                <a:latin typeface="Arial" panose="020B0604020202020204" pitchFamily="34" charset="0"/>
              </a:rPr>
              <a:t>חבירו</a:t>
            </a:r>
            <a:r>
              <a:rPr lang="he-IL" sz="1800" b="0" i="0" u="none" strike="noStrike" dirty="0">
                <a:solidFill>
                  <a:srgbClr val="000000"/>
                </a:solidFill>
                <a:effectLst/>
                <a:latin typeface="Arial" panose="020B0604020202020204" pitchFamily="34" charset="0"/>
              </a:rPr>
              <a:t>. הלכך אם היינו פוסקים להם כל דאלים גבר אחד מהן היה גוזל מה שביד </a:t>
            </a:r>
            <a:r>
              <a:rPr lang="he-IL" sz="1800" b="0" i="0" u="none" strike="noStrike" dirty="0" err="1">
                <a:solidFill>
                  <a:srgbClr val="000000"/>
                </a:solidFill>
                <a:effectLst/>
                <a:latin typeface="Arial" panose="020B0604020202020204" pitchFamily="34" charset="0"/>
              </a:rPr>
              <a:t>חבירו</a:t>
            </a:r>
            <a:r>
              <a:rPr lang="he-IL" sz="1800" b="0" i="0" u="none" strike="noStrike" dirty="0">
                <a:solidFill>
                  <a:srgbClr val="000000"/>
                </a:solidFill>
                <a:effectLst/>
                <a:latin typeface="Arial" panose="020B0604020202020204" pitchFamily="34" charset="0"/>
              </a:rPr>
              <a:t>. הלכך אנו </a:t>
            </a:r>
            <a:r>
              <a:rPr lang="he-IL" sz="1800" b="0" i="0" u="none" strike="noStrike" dirty="0" err="1">
                <a:solidFill>
                  <a:srgbClr val="000000"/>
                </a:solidFill>
                <a:effectLst/>
                <a:latin typeface="Arial" panose="020B0604020202020204" pitchFamily="34" charset="0"/>
              </a:rPr>
              <a:t>צריכין</a:t>
            </a:r>
            <a:r>
              <a:rPr lang="he-IL" sz="1800" b="0" i="0" u="none" strike="noStrike" dirty="0">
                <a:solidFill>
                  <a:srgbClr val="000000"/>
                </a:solidFill>
                <a:effectLst/>
                <a:latin typeface="Arial" panose="020B0604020202020204" pitchFamily="34" charset="0"/>
              </a:rPr>
              <a:t> לפסוק להן דין חלוקה. </a:t>
            </a:r>
            <a:endParaRPr lang="he-IL" b="0" dirty="0">
              <a:effectLst/>
            </a:endParaRPr>
          </a:p>
        </p:txBody>
      </p:sp>
    </p:spTree>
    <p:extLst>
      <p:ext uri="{BB962C8B-B14F-4D97-AF65-F5344CB8AC3E}">
        <p14:creationId xmlns:p14="http://schemas.microsoft.com/office/powerpoint/2010/main" val="4875093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24C28-729C-4DB3-BF1D-B24C064E6B23}"/>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237A77FE-A725-426E-AAAE-07DE02FEE741}"/>
              </a:ext>
            </a:extLst>
          </p:cNvPr>
          <p:cNvSpPr>
            <a:spLocks noGrp="1"/>
          </p:cNvSpPr>
          <p:nvPr>
            <p:ph idx="1"/>
          </p:nvPr>
        </p:nvSpPr>
        <p:spPr/>
        <p:txBody>
          <a:bodyPr>
            <a:normAutofit fontScale="70000" lnSpcReduction="20000"/>
          </a:bodyPr>
          <a:lstStyle/>
          <a:p>
            <a:pPr marL="0" indent="0" algn="r" rtl="1">
              <a:buNone/>
            </a:pPr>
            <a:r>
              <a:rPr lang="he-IL" dirty="0"/>
              <a:t>שו"ת </a:t>
            </a:r>
            <a:r>
              <a:rPr lang="he-IL" dirty="0" err="1"/>
              <a:t>הרא"ש</a:t>
            </a:r>
            <a:r>
              <a:rPr lang="he-IL" dirty="0"/>
              <a:t> כלל עז סימן א </a:t>
            </a:r>
          </a:p>
          <a:p>
            <a:pPr marL="0" indent="0" algn="r" rtl="1">
              <a:buNone/>
            </a:pPr>
            <a:r>
              <a:rPr lang="he-IL" dirty="0"/>
              <a:t>מורי שארי, </a:t>
            </a:r>
            <a:r>
              <a:rPr lang="he-IL" dirty="0" err="1"/>
              <a:t>ה"ר</a:t>
            </a:r>
            <a:r>
              <a:rPr lang="he-IL" dirty="0"/>
              <a:t> שלמה הלוי. יפה כתבת, על הדין שנפסק: כל דאלים גבר, וגברה יד האחד ותפס, שכנגדו יכול להשביעו שבדין תפס. </a:t>
            </a:r>
            <a:r>
              <a:rPr lang="he-IL" b="1" dirty="0"/>
              <a:t>והא </a:t>
            </a:r>
            <a:r>
              <a:rPr lang="he-IL" b="1" dirty="0" err="1"/>
              <a:t>דפסקינן</a:t>
            </a:r>
            <a:r>
              <a:rPr lang="he-IL" b="1" dirty="0"/>
              <a:t>: כל דאלים גבר, </a:t>
            </a:r>
            <a:r>
              <a:rPr lang="he-IL" b="1" u="sng" dirty="0"/>
              <a:t>לאו </a:t>
            </a:r>
            <a:r>
              <a:rPr lang="he-IL" b="1" u="sng" dirty="0" err="1"/>
              <a:t>דינא</a:t>
            </a:r>
            <a:r>
              <a:rPr lang="he-IL" b="1" u="sng" dirty="0"/>
              <a:t> הוא</a:t>
            </a:r>
            <a:r>
              <a:rPr lang="he-IL" dirty="0"/>
              <a:t>, </a:t>
            </a:r>
            <a:r>
              <a:rPr lang="he-IL" dirty="0" err="1"/>
              <a:t>דמצי</a:t>
            </a:r>
            <a:r>
              <a:rPr lang="he-IL" dirty="0"/>
              <a:t> </a:t>
            </a:r>
            <a:r>
              <a:rPr lang="he-IL" dirty="0" err="1"/>
              <a:t>למימר</a:t>
            </a:r>
            <a:r>
              <a:rPr lang="he-IL" dirty="0"/>
              <a:t>: בית דין פסקו לי: כל דאלים גבר, וגברה ידי וזכיתי </a:t>
            </a:r>
            <a:r>
              <a:rPr lang="he-IL" dirty="0" err="1"/>
              <a:t>מכח</a:t>
            </a:r>
            <a:r>
              <a:rPr lang="he-IL" dirty="0"/>
              <a:t> בית דין, ואין לי </a:t>
            </a:r>
            <a:r>
              <a:rPr lang="he-IL" dirty="0" err="1"/>
              <a:t>לישבע</a:t>
            </a:r>
            <a:r>
              <a:rPr lang="he-IL" dirty="0"/>
              <a:t>. אלא מחמת שאין ב"ד =בית דין= </a:t>
            </a:r>
            <a:r>
              <a:rPr lang="he-IL" dirty="0" err="1"/>
              <a:t>יכולין</a:t>
            </a:r>
            <a:r>
              <a:rPr lang="he-IL" dirty="0"/>
              <a:t> לברר של מי הוא, ואין שום אחד מהם מוחזק, אמרו חז"ל: כל דאלים גבר; </a:t>
            </a:r>
            <a:r>
              <a:rPr lang="he-IL" b="1" dirty="0"/>
              <a:t>וסמכו חכמים על זה, כי אותו שהממון שלו, ישים נפשו בכפו </a:t>
            </a:r>
            <a:r>
              <a:rPr lang="he-IL" b="1" dirty="0" err="1"/>
              <a:t>להלחם</a:t>
            </a:r>
            <a:r>
              <a:rPr lang="he-IL" b="1" dirty="0"/>
              <a:t> שלא יגזול אחר ממונו, </a:t>
            </a:r>
            <a:r>
              <a:rPr lang="he-IL" dirty="0"/>
              <a:t>והמשקר לא טרח כולי האי, וגם ירא שמא ימצא הלה עדים לאחר זמן שהוא שלו, ויצטרך להחזירו. </a:t>
            </a:r>
            <a:r>
              <a:rPr lang="he-IL" b="1" dirty="0"/>
              <a:t>וכיון </a:t>
            </a:r>
            <a:r>
              <a:rPr lang="he-IL" b="1" dirty="0" err="1"/>
              <a:t>דלאו</a:t>
            </a:r>
            <a:r>
              <a:rPr lang="he-IL" b="1" dirty="0"/>
              <a:t> </a:t>
            </a:r>
            <a:r>
              <a:rPr lang="he-IL" b="1" dirty="0" err="1"/>
              <a:t>דינא</a:t>
            </a:r>
            <a:r>
              <a:rPr lang="he-IL" b="1" dirty="0"/>
              <a:t> הוא, מצי אידך </a:t>
            </a:r>
            <a:r>
              <a:rPr lang="he-IL" b="1" dirty="0" err="1"/>
              <a:t>למימר</a:t>
            </a:r>
            <a:r>
              <a:rPr lang="he-IL" b="1" dirty="0"/>
              <a:t>: </a:t>
            </a:r>
            <a:r>
              <a:rPr lang="he-IL" b="1" dirty="0" err="1"/>
              <a:t>אישתבע</a:t>
            </a:r>
            <a:r>
              <a:rPr lang="he-IL" b="1" dirty="0"/>
              <a:t> לי </a:t>
            </a:r>
            <a:r>
              <a:rPr lang="he-IL" b="1" dirty="0" err="1"/>
              <a:t>דבדין</a:t>
            </a:r>
            <a:r>
              <a:rPr lang="he-IL" b="1" dirty="0"/>
              <a:t> תפשת</a:t>
            </a:r>
            <a:r>
              <a:rPr lang="he-IL" dirty="0"/>
              <a:t>.... אבל זה אומר: של </a:t>
            </a:r>
            <a:r>
              <a:rPr lang="he-IL" dirty="0" err="1"/>
              <a:t>אבותי</a:t>
            </a:r>
            <a:r>
              <a:rPr lang="he-IL" dirty="0"/>
              <a:t>, וזה אומר: של </a:t>
            </a:r>
            <a:r>
              <a:rPr lang="he-IL" dirty="0" err="1"/>
              <a:t>אבותי</a:t>
            </a:r>
            <a:r>
              <a:rPr lang="he-IL" dirty="0"/>
              <a:t>, איכא </a:t>
            </a:r>
            <a:r>
              <a:rPr lang="he-IL" dirty="0" err="1"/>
              <a:t>למיקם</a:t>
            </a:r>
            <a:r>
              <a:rPr lang="he-IL" dirty="0"/>
              <a:t> עלה </a:t>
            </a:r>
            <a:r>
              <a:rPr lang="he-IL" dirty="0" err="1"/>
              <a:t>דמילתא</a:t>
            </a:r>
            <a:r>
              <a:rPr lang="he-IL" dirty="0"/>
              <a:t>, שמא ימצא אחד מהן עדים לאחר זמן, וגנאי לבית דין שיפסקו </a:t>
            </a:r>
            <a:r>
              <a:rPr lang="he-IL" dirty="0" err="1"/>
              <a:t>שודא</a:t>
            </a:r>
            <a:r>
              <a:rPr lang="he-IL" dirty="0"/>
              <a:t>, או חלוקה, ויצטרכו להחזיר, </a:t>
            </a:r>
            <a:r>
              <a:rPr lang="he-IL" b="1" dirty="0"/>
              <a:t>הילכך </a:t>
            </a:r>
            <a:r>
              <a:rPr lang="he-IL" b="1" u="sng" dirty="0"/>
              <a:t>נסתלקו חכמים מן הדין, </a:t>
            </a:r>
            <a:r>
              <a:rPr lang="he-IL" b="1" dirty="0"/>
              <a:t>ואמרו: כל דאלים גבר, אולי יתברר הדבר לאחר זמן של מי הוא; </a:t>
            </a:r>
            <a:r>
              <a:rPr lang="he-IL" b="1" u="sng" dirty="0"/>
              <a:t>וסמכו קצת על </a:t>
            </a:r>
            <a:r>
              <a:rPr lang="he-IL" b="1" u="sng" dirty="0" err="1"/>
              <a:t>הסברא</a:t>
            </a:r>
            <a:r>
              <a:rPr lang="he-IL" b="1" u="sng" dirty="0"/>
              <a:t> שכתבתי לעיל</a:t>
            </a:r>
            <a:r>
              <a:rPr lang="he-IL" dirty="0"/>
              <a:t>; הילכך מצי אידך </a:t>
            </a:r>
            <a:r>
              <a:rPr lang="he-IL" dirty="0" err="1"/>
              <a:t>למימר</a:t>
            </a:r>
            <a:r>
              <a:rPr lang="he-IL" dirty="0"/>
              <a:t>: </a:t>
            </a:r>
            <a:r>
              <a:rPr lang="he-IL" dirty="0" err="1"/>
              <a:t>אישתבע</a:t>
            </a:r>
            <a:r>
              <a:rPr lang="he-IL" dirty="0"/>
              <a:t> </a:t>
            </a:r>
            <a:r>
              <a:rPr lang="he-IL" dirty="0" err="1"/>
              <a:t>דבדין</a:t>
            </a:r>
            <a:r>
              <a:rPr lang="he-IL" dirty="0"/>
              <a:t> תפשת. ועוד ראיה מפירוש ר"ח, שפי' </a:t>
            </a:r>
            <a:r>
              <a:rPr lang="he-IL" dirty="0" err="1"/>
              <a:t>בפ"ק</a:t>
            </a:r>
            <a:r>
              <a:rPr lang="he-IL" dirty="0"/>
              <a:t> </a:t>
            </a:r>
            <a:r>
              <a:rPr lang="he-IL" dirty="0" err="1"/>
              <a:t>דב"מ</a:t>
            </a:r>
            <a:r>
              <a:rPr lang="he-IL" dirty="0"/>
              <a:t> =</a:t>
            </a:r>
            <a:r>
              <a:rPr lang="he-IL" dirty="0" err="1"/>
              <a:t>דבבא</a:t>
            </a:r>
            <a:r>
              <a:rPr lang="he-IL" dirty="0"/>
              <a:t> מציעא=, </a:t>
            </a:r>
            <a:r>
              <a:rPr lang="he-IL" dirty="0" err="1"/>
              <a:t>דהאי</a:t>
            </a:r>
            <a:r>
              <a:rPr lang="he-IL" dirty="0"/>
              <a:t> דלא </a:t>
            </a:r>
            <a:r>
              <a:rPr lang="he-IL" dirty="0" err="1"/>
              <a:t>אמרינן</a:t>
            </a:r>
            <a:r>
              <a:rPr lang="he-IL" dirty="0"/>
              <a:t> גבי טלית: כל דאלים גבר, </a:t>
            </a:r>
            <a:r>
              <a:rPr lang="he-IL" dirty="0" err="1"/>
              <a:t>כדאמרינן</a:t>
            </a:r>
            <a:r>
              <a:rPr lang="he-IL" dirty="0"/>
              <a:t> גבי </a:t>
            </a:r>
            <a:r>
              <a:rPr lang="he-IL" dirty="0" err="1"/>
              <a:t>ארבא</a:t>
            </a:r>
            <a:r>
              <a:rPr lang="he-IL" dirty="0"/>
              <a:t>, </a:t>
            </a:r>
            <a:r>
              <a:rPr lang="he-IL" dirty="0" err="1"/>
              <a:t>דשאני</a:t>
            </a:r>
            <a:r>
              <a:rPr lang="he-IL" dirty="0"/>
              <a:t> טלית, דשנים </a:t>
            </a:r>
            <a:r>
              <a:rPr lang="he-IL" dirty="0" err="1"/>
              <a:t>אוחזין</a:t>
            </a:r>
            <a:r>
              <a:rPr lang="he-IL" dirty="0"/>
              <a:t>, וכל דבר שאדם מוחזק בו יש לנו לחשוב כאלו הוא שלו, ואין לנו להוציא מידו אלא בראיה ברורה, ויש לנו למחות לכל הבא לגזול ממנו מה שהוא מוחזק; </a:t>
            </a:r>
            <a:r>
              <a:rPr lang="he-IL" dirty="0" err="1"/>
              <a:t>כדאמרינן</a:t>
            </a:r>
            <a:r>
              <a:rPr lang="he-IL" dirty="0"/>
              <a:t> גבי </a:t>
            </a:r>
            <a:r>
              <a:rPr lang="he-IL" dirty="0" err="1"/>
              <a:t>נסכא</a:t>
            </a:r>
            <a:r>
              <a:rPr lang="he-IL" dirty="0"/>
              <a:t> דר' אבא, </a:t>
            </a:r>
            <a:r>
              <a:rPr lang="he-IL" dirty="0" err="1"/>
              <a:t>דחשבינן</a:t>
            </a:r>
            <a:r>
              <a:rPr lang="he-IL" dirty="0"/>
              <a:t> ליה בגזלן, אע"ג </a:t>
            </a:r>
            <a:r>
              <a:rPr lang="he-IL" dirty="0" err="1"/>
              <a:t>דאמר</a:t>
            </a:r>
            <a:r>
              <a:rPr lang="he-IL" dirty="0"/>
              <a:t>: דידי חטפי. אבל </a:t>
            </a:r>
            <a:r>
              <a:rPr lang="he-IL" dirty="0" err="1"/>
              <a:t>ארבא</a:t>
            </a:r>
            <a:r>
              <a:rPr lang="he-IL" dirty="0"/>
              <a:t>, </a:t>
            </a:r>
            <a:r>
              <a:rPr lang="he-IL" dirty="0" err="1"/>
              <a:t>דמנחתא</a:t>
            </a:r>
            <a:r>
              <a:rPr lang="he-IL" dirty="0"/>
              <a:t> על ארעא, וכן זה אומר של </a:t>
            </a:r>
            <a:r>
              <a:rPr lang="he-IL" dirty="0" err="1"/>
              <a:t>אבותי</a:t>
            </a:r>
            <a:r>
              <a:rPr lang="he-IL" dirty="0"/>
              <a:t> וזה אומר של </a:t>
            </a:r>
            <a:r>
              <a:rPr lang="he-IL" dirty="0" err="1"/>
              <a:t>אבותי</a:t>
            </a:r>
            <a:r>
              <a:rPr lang="he-IL" dirty="0"/>
              <a:t> </a:t>
            </a:r>
            <a:r>
              <a:rPr lang="he-IL" dirty="0" err="1"/>
              <a:t>וכו</a:t>
            </a:r>
            <a:r>
              <a:rPr lang="he-IL" dirty="0"/>
              <a:t>', אין לנו למחות לכל הבא </a:t>
            </a:r>
            <a:r>
              <a:rPr lang="he-IL" dirty="0" err="1"/>
              <a:t>ליקח</a:t>
            </a:r>
            <a:r>
              <a:rPr lang="he-IL" dirty="0"/>
              <a:t> בחזקה, וכיון </a:t>
            </a:r>
            <a:r>
              <a:rPr lang="he-IL" dirty="0" err="1"/>
              <a:t>דחשיב</a:t>
            </a:r>
            <a:r>
              <a:rPr lang="he-IL" dirty="0"/>
              <a:t> ליה כאלו לקח בחזקה, בעי </a:t>
            </a:r>
            <a:r>
              <a:rPr lang="he-IL" dirty="0" err="1"/>
              <a:t>אישתבעי</a:t>
            </a:r>
            <a:r>
              <a:rPr lang="he-IL" dirty="0"/>
              <a:t>, אי טעין אידך: </a:t>
            </a:r>
            <a:r>
              <a:rPr lang="he-IL" dirty="0" err="1"/>
              <a:t>אשתבע</a:t>
            </a:r>
            <a:r>
              <a:rPr lang="he-IL" dirty="0"/>
              <a:t> לי]. </a:t>
            </a:r>
          </a:p>
        </p:txBody>
      </p:sp>
    </p:spTree>
    <p:extLst>
      <p:ext uri="{BB962C8B-B14F-4D97-AF65-F5344CB8AC3E}">
        <p14:creationId xmlns:p14="http://schemas.microsoft.com/office/powerpoint/2010/main" val="39334321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5C579-518F-41A8-BDB2-056CFC5AC462}"/>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1F03BF1C-286D-4CF6-A075-01CEECFF8CFE}"/>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6305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2ED688-7EFA-451D-9C43-1EA1A47039F7}"/>
              </a:ext>
            </a:extLst>
          </p:cNvPr>
          <p:cNvSpPr>
            <a:spLocks noGrp="1"/>
          </p:cNvSpPr>
          <p:nvPr>
            <p:ph type="title"/>
          </p:nvPr>
        </p:nvSpPr>
        <p:spPr/>
        <p:txBody>
          <a:bodyPr/>
          <a:lstStyle/>
          <a:p>
            <a:pPr algn="r" rtl="1"/>
            <a:r>
              <a:rPr lang="he-IL" dirty="0"/>
              <a:t>אוחזים</a:t>
            </a:r>
          </a:p>
        </p:txBody>
      </p:sp>
      <p:sp>
        <p:nvSpPr>
          <p:cNvPr id="5" name="Text Placeholder 4">
            <a:extLst>
              <a:ext uri="{FF2B5EF4-FFF2-40B4-BE49-F238E27FC236}">
                <a16:creationId xmlns:a16="http://schemas.microsoft.com/office/drawing/2014/main" id="{BFC2CAA9-B8DB-4C3A-AE45-501F56203567}"/>
              </a:ext>
            </a:extLst>
          </p:cNvPr>
          <p:cNvSpPr>
            <a:spLocks noGrp="1"/>
          </p:cNvSpPr>
          <p:nvPr>
            <p:ph type="body" idx="1"/>
          </p:nvPr>
        </p:nvSpPr>
        <p:spPr/>
        <p:txBody>
          <a:bodyPr/>
          <a:lstStyle/>
          <a:p>
            <a:endParaRPr lang="he-IL"/>
          </a:p>
        </p:txBody>
      </p:sp>
    </p:spTree>
    <p:extLst>
      <p:ext uri="{BB962C8B-B14F-4D97-AF65-F5344CB8AC3E}">
        <p14:creationId xmlns:p14="http://schemas.microsoft.com/office/powerpoint/2010/main" val="12220462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C37228-4137-4743-8052-1599F39DA1D7}"/>
              </a:ext>
            </a:extLst>
          </p:cNvPr>
          <p:cNvSpPr>
            <a:spLocks noGrp="1"/>
          </p:cNvSpPr>
          <p:nvPr>
            <p:ph type="title"/>
          </p:nvPr>
        </p:nvSpPr>
        <p:spPr/>
        <p:txBody>
          <a:bodyPr>
            <a:normAutofit/>
          </a:bodyPr>
          <a:lstStyle/>
          <a:p>
            <a:pPr rtl="0">
              <a:spcBef>
                <a:spcPts val="1200"/>
              </a:spcBef>
              <a:spcAft>
                <a:spcPts val="1200"/>
              </a:spcAft>
            </a:pPr>
            <a:r>
              <a:rPr lang="en-US" sz="3300" b="0" i="0" u="none" strike="noStrike" dirty="0">
                <a:solidFill>
                  <a:srgbClr val="000000"/>
                </a:solidFill>
                <a:effectLst/>
                <a:latin typeface="Arial" panose="020B0604020202020204" pitchFamily="34" charset="0"/>
              </a:rPr>
              <a:t>After someone wins the </a:t>
            </a:r>
            <a:r>
              <a:rPr lang="he-IL" sz="3300" b="0" i="0" u="none" strike="noStrike" dirty="0">
                <a:solidFill>
                  <a:srgbClr val="000000"/>
                </a:solidFill>
                <a:effectLst/>
                <a:latin typeface="Arial" panose="020B0604020202020204" pitchFamily="34" charset="0"/>
              </a:rPr>
              <a:t>כל דאלים גבר</a:t>
            </a:r>
            <a:r>
              <a:rPr lang="en-US" sz="3300" b="0" i="0" u="none" strike="noStrike" dirty="0">
                <a:solidFill>
                  <a:srgbClr val="000000"/>
                </a:solidFill>
                <a:effectLst/>
                <a:latin typeface="Arial" panose="020B0604020202020204" pitchFamily="34" charset="0"/>
              </a:rPr>
              <a:t> what happens?</a:t>
            </a:r>
            <a:endParaRPr lang="he-IL" sz="3300" dirty="0"/>
          </a:p>
        </p:txBody>
      </p:sp>
      <p:sp>
        <p:nvSpPr>
          <p:cNvPr id="5" name="Text Placeholder 4">
            <a:extLst>
              <a:ext uri="{FF2B5EF4-FFF2-40B4-BE49-F238E27FC236}">
                <a16:creationId xmlns:a16="http://schemas.microsoft.com/office/drawing/2014/main" id="{388C297E-8FC6-4576-AB08-30E115274CC8}"/>
              </a:ext>
            </a:extLst>
          </p:cNvPr>
          <p:cNvSpPr>
            <a:spLocks noGrp="1"/>
          </p:cNvSpPr>
          <p:nvPr>
            <p:ph type="body" idx="1"/>
          </p:nvPr>
        </p:nvSpPr>
        <p:spPr/>
        <p:txBody>
          <a:bodyPr/>
          <a:lstStyle/>
          <a:p>
            <a:endParaRPr lang="he-IL" dirty="0"/>
          </a:p>
        </p:txBody>
      </p:sp>
    </p:spTree>
    <p:extLst>
      <p:ext uri="{BB962C8B-B14F-4D97-AF65-F5344CB8AC3E}">
        <p14:creationId xmlns:p14="http://schemas.microsoft.com/office/powerpoint/2010/main" val="5689892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5C1A1-66F1-4CDE-A1D2-839BF0DE700A}"/>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0995B2CA-644E-4C06-9ECE-F6FE053ED065}"/>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45913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28D09-12E7-4F76-A169-0B62E6145CBE}"/>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D6A62DCD-D99D-41D9-9A13-B2DEEFC7FC0E}"/>
              </a:ext>
            </a:extLst>
          </p:cNvPr>
          <p:cNvSpPr>
            <a:spLocks noGrp="1"/>
          </p:cNvSpPr>
          <p:nvPr>
            <p:ph idx="1"/>
          </p:nvPr>
        </p:nvSpPr>
        <p:spPr/>
        <p:txBody>
          <a:bodyPr>
            <a:normAutofit/>
          </a:bodyPr>
          <a:lstStyle/>
          <a:p>
            <a:pPr marL="0" indent="0" algn="r" rtl="1">
              <a:spcBef>
                <a:spcPts val="1200"/>
              </a:spcBef>
              <a:spcAft>
                <a:spcPts val="1200"/>
              </a:spcAft>
              <a:buNone/>
            </a:pPr>
            <a:r>
              <a:rPr lang="he-IL" sz="2200" b="0" i="0" u="none" strike="noStrike" dirty="0" err="1">
                <a:solidFill>
                  <a:srgbClr val="000000"/>
                </a:solidFill>
                <a:effectLst/>
                <a:latin typeface="Arial" panose="020B0604020202020204" pitchFamily="34" charset="0"/>
              </a:rPr>
              <a:t>רא"ש</a:t>
            </a:r>
            <a:r>
              <a:rPr lang="he-IL" sz="2200" b="0" i="0" u="none" strike="noStrike" dirty="0">
                <a:solidFill>
                  <a:srgbClr val="000000"/>
                </a:solidFill>
                <a:effectLst/>
                <a:latin typeface="Arial" panose="020B0604020202020204" pitchFamily="34" charset="0"/>
              </a:rPr>
              <a:t> מסכת בבא </a:t>
            </a:r>
            <a:r>
              <a:rPr lang="he-IL" sz="2200" b="0" i="0" u="none" strike="noStrike" dirty="0" err="1">
                <a:solidFill>
                  <a:srgbClr val="000000"/>
                </a:solidFill>
                <a:effectLst/>
                <a:latin typeface="Arial" panose="020B0604020202020204" pitchFamily="34" charset="0"/>
              </a:rPr>
              <a:t>בתרא</a:t>
            </a:r>
            <a:r>
              <a:rPr lang="he-IL" sz="2200" b="0" i="0" u="none" strike="noStrike" dirty="0">
                <a:solidFill>
                  <a:srgbClr val="000000"/>
                </a:solidFill>
                <a:effectLst/>
                <a:latin typeface="Arial" panose="020B0604020202020204" pitchFamily="34" charset="0"/>
              </a:rPr>
              <a:t> פרק ג סימן </a:t>
            </a:r>
            <a:r>
              <a:rPr lang="he-IL" sz="2200" b="0" i="0" u="none" strike="noStrike" dirty="0" err="1">
                <a:solidFill>
                  <a:srgbClr val="000000"/>
                </a:solidFill>
                <a:effectLst/>
                <a:latin typeface="Arial" panose="020B0604020202020204" pitchFamily="34" charset="0"/>
              </a:rPr>
              <a:t>כב</a:t>
            </a:r>
            <a:r>
              <a:rPr lang="he-IL" sz="2200" b="0" i="0" u="none" strike="noStrike" dirty="0">
                <a:solidFill>
                  <a:srgbClr val="000000"/>
                </a:solidFill>
                <a:effectLst/>
                <a:latin typeface="Arial" panose="020B0604020202020204" pitchFamily="34" charset="0"/>
              </a:rPr>
              <a:t> </a:t>
            </a:r>
            <a:endParaRPr lang="he-IL" sz="2200" b="0" dirty="0">
              <a:effectLst/>
            </a:endParaRPr>
          </a:p>
          <a:p>
            <a:pPr marL="0" indent="0" algn="r" rtl="1">
              <a:spcBef>
                <a:spcPts val="1200"/>
              </a:spcBef>
              <a:spcAft>
                <a:spcPts val="1200"/>
              </a:spcAft>
              <a:buNone/>
            </a:pPr>
            <a:r>
              <a:rPr lang="he-IL" sz="2200" b="0" i="0" u="none" strike="noStrike" dirty="0">
                <a:solidFill>
                  <a:srgbClr val="000000"/>
                </a:solidFill>
                <a:effectLst/>
                <a:latin typeface="Arial" panose="020B0604020202020204" pitchFamily="34" charset="0"/>
              </a:rPr>
              <a:t>זה אומר של </a:t>
            </a:r>
            <a:r>
              <a:rPr lang="he-IL" sz="2200" b="0" i="0" u="none" strike="noStrike" dirty="0" err="1">
                <a:solidFill>
                  <a:srgbClr val="000000"/>
                </a:solidFill>
                <a:effectLst/>
                <a:latin typeface="Arial" panose="020B0604020202020204" pitchFamily="34" charset="0"/>
              </a:rPr>
              <a:t>אבותי</a:t>
            </a:r>
            <a:r>
              <a:rPr lang="he-IL" sz="2200" b="0" i="0" u="none" strike="noStrike" dirty="0">
                <a:solidFill>
                  <a:srgbClr val="000000"/>
                </a:solidFill>
                <a:effectLst/>
                <a:latin typeface="Arial" panose="020B0604020202020204" pitchFamily="34" charset="0"/>
              </a:rPr>
              <a:t> וזה אומר של </a:t>
            </a:r>
            <a:r>
              <a:rPr lang="he-IL" sz="2200" b="0" i="0" u="none" strike="noStrike" dirty="0" err="1">
                <a:solidFill>
                  <a:srgbClr val="000000"/>
                </a:solidFill>
                <a:effectLst/>
                <a:latin typeface="Arial" panose="020B0604020202020204" pitchFamily="34" charset="0"/>
              </a:rPr>
              <a:t>אבותי</a:t>
            </a:r>
            <a:r>
              <a:rPr lang="he-IL" sz="2200" b="0" i="0" u="none" strike="noStrike" dirty="0">
                <a:solidFill>
                  <a:srgbClr val="000000"/>
                </a:solidFill>
                <a:effectLst/>
                <a:latin typeface="Arial" panose="020B0604020202020204" pitchFamily="34" charset="0"/>
              </a:rPr>
              <a:t> אמר רב נחמן כל דאלים גבר. האי כל דאלים גבר </a:t>
            </a:r>
            <a:r>
              <a:rPr lang="he-IL" sz="2200" b="0" i="0" u="none" strike="noStrike" dirty="0" err="1">
                <a:solidFill>
                  <a:srgbClr val="000000"/>
                </a:solidFill>
                <a:effectLst/>
                <a:latin typeface="Arial" panose="020B0604020202020204" pitchFamily="34" charset="0"/>
              </a:rPr>
              <a:t>דינא</a:t>
            </a:r>
            <a:r>
              <a:rPr lang="he-IL" sz="2200" b="0" i="0" u="none" strike="noStrike" dirty="0">
                <a:solidFill>
                  <a:srgbClr val="000000"/>
                </a:solidFill>
                <a:effectLst/>
                <a:latin typeface="Arial" panose="020B0604020202020204" pitchFamily="34" charset="0"/>
              </a:rPr>
              <a:t> הוא </a:t>
            </a:r>
            <a:r>
              <a:rPr lang="he-IL" sz="2200" b="1" i="0" u="none" strike="noStrike" dirty="0">
                <a:solidFill>
                  <a:srgbClr val="000000"/>
                </a:solidFill>
                <a:effectLst/>
                <a:latin typeface="Arial" panose="020B0604020202020204" pitchFamily="34" charset="0"/>
              </a:rPr>
              <a:t>דכל מי שגבר ידו </a:t>
            </a:r>
            <a:r>
              <a:rPr lang="he-IL" sz="2200" b="1" i="0" u="sng" strike="noStrike" dirty="0">
                <a:solidFill>
                  <a:srgbClr val="000000"/>
                </a:solidFill>
                <a:effectLst/>
                <a:latin typeface="Arial" panose="020B0604020202020204" pitchFamily="34" charset="0"/>
              </a:rPr>
              <a:t>בפעם ראשונה הוא שלו עד שיביא </a:t>
            </a:r>
            <a:r>
              <a:rPr lang="he-IL" sz="2200" b="1" i="0" u="sng" strike="noStrike" dirty="0" err="1">
                <a:solidFill>
                  <a:srgbClr val="000000"/>
                </a:solidFill>
                <a:effectLst/>
                <a:latin typeface="Arial" panose="020B0604020202020204" pitchFamily="34" charset="0"/>
              </a:rPr>
              <a:t>חבירו</a:t>
            </a:r>
            <a:r>
              <a:rPr lang="he-IL" sz="2200" b="1" i="0" u="sng" strike="noStrike" dirty="0">
                <a:solidFill>
                  <a:srgbClr val="000000"/>
                </a:solidFill>
                <a:effectLst/>
                <a:latin typeface="Arial" panose="020B0604020202020204" pitchFamily="34" charset="0"/>
              </a:rPr>
              <a:t> ראיה</a:t>
            </a:r>
            <a:r>
              <a:rPr lang="he-IL" sz="2200" b="1" i="0" u="none" strike="noStrike" dirty="0">
                <a:solidFill>
                  <a:srgbClr val="000000"/>
                </a:solidFill>
                <a:effectLst/>
                <a:latin typeface="Arial" panose="020B0604020202020204" pitchFamily="34" charset="0"/>
              </a:rPr>
              <a:t> וכל זמן שלא יביא ראיה אף אם תגבר ידו לא שבקינן ליה </a:t>
            </a:r>
            <a:r>
              <a:rPr lang="he-IL" sz="2200" b="1" i="0" u="none" strike="noStrike" dirty="0" err="1">
                <a:solidFill>
                  <a:srgbClr val="000000"/>
                </a:solidFill>
                <a:effectLst/>
                <a:latin typeface="Arial" panose="020B0604020202020204" pitchFamily="34" charset="0"/>
              </a:rPr>
              <a:t>לאפוקי</a:t>
            </a:r>
            <a:r>
              <a:rPr lang="he-IL" sz="2200" b="1" i="0" u="none" strike="noStrike" dirty="0">
                <a:solidFill>
                  <a:srgbClr val="000000"/>
                </a:solidFill>
                <a:effectLst/>
                <a:latin typeface="Arial" panose="020B0604020202020204" pitchFamily="34" charset="0"/>
              </a:rPr>
              <a:t> מיניה </a:t>
            </a:r>
            <a:r>
              <a:rPr lang="he-IL" sz="2200" b="1" i="0" u="sng" strike="noStrike" dirty="0">
                <a:solidFill>
                  <a:srgbClr val="000000"/>
                </a:solidFill>
                <a:effectLst/>
                <a:latin typeface="Arial" panose="020B0604020202020204" pitchFamily="34" charset="0"/>
              </a:rPr>
              <a:t>דלא </a:t>
            </a:r>
            <a:r>
              <a:rPr lang="he-IL" sz="2200" b="1" i="0" u="sng" strike="noStrike" dirty="0" err="1">
                <a:solidFill>
                  <a:srgbClr val="000000"/>
                </a:solidFill>
                <a:effectLst/>
                <a:latin typeface="Arial" panose="020B0604020202020204" pitchFamily="34" charset="0"/>
              </a:rPr>
              <a:t>מיסתבר</a:t>
            </a:r>
            <a:r>
              <a:rPr lang="he-IL" sz="2200" b="1" i="0" u="sng" strike="noStrike" dirty="0">
                <a:solidFill>
                  <a:srgbClr val="000000"/>
                </a:solidFill>
                <a:effectLst/>
                <a:latin typeface="Arial" panose="020B0604020202020204" pitchFamily="34" charset="0"/>
              </a:rPr>
              <a:t> שיתקנו חכמים שיהיו כל ימיהם במריבה ומחלוקת</a:t>
            </a:r>
            <a:r>
              <a:rPr lang="he-IL" sz="2200" b="1" i="0" u="none" strike="noStrike" dirty="0">
                <a:solidFill>
                  <a:srgbClr val="000000"/>
                </a:solidFill>
                <a:effectLst/>
                <a:latin typeface="Arial" panose="020B0604020202020204" pitchFamily="34" charset="0"/>
              </a:rPr>
              <a:t> היום יגבר זה ומחר </a:t>
            </a:r>
            <a:r>
              <a:rPr lang="he-IL" sz="2200" b="1" i="0" u="none" strike="noStrike" dirty="0" err="1">
                <a:solidFill>
                  <a:srgbClr val="000000"/>
                </a:solidFill>
                <a:effectLst/>
                <a:latin typeface="Arial" panose="020B0604020202020204" pitchFamily="34" charset="0"/>
              </a:rPr>
              <a:t>חבירו</a:t>
            </a:r>
            <a:r>
              <a:rPr lang="he-IL" sz="2200" b="0" i="0" u="none" strike="noStrike" dirty="0">
                <a:solidFill>
                  <a:srgbClr val="000000"/>
                </a:solidFill>
                <a:effectLst/>
                <a:latin typeface="Arial" panose="020B0604020202020204" pitchFamily="34" charset="0"/>
              </a:rPr>
              <a:t> אלא חכמים פסקו כל דאלים בפעם הזאת גבר </a:t>
            </a:r>
            <a:r>
              <a:rPr lang="he-IL" sz="2200" b="1" i="0" u="none" strike="noStrike" dirty="0">
                <a:solidFill>
                  <a:srgbClr val="000000"/>
                </a:solidFill>
                <a:effectLst/>
                <a:latin typeface="Arial" panose="020B0604020202020204" pitchFamily="34" charset="0"/>
              </a:rPr>
              <a:t>וסמכו על זה דכל מי שהדין עמו קרוב להביא ראיות </a:t>
            </a:r>
            <a:r>
              <a:rPr lang="he-IL" sz="2200" b="0" i="0" u="none" strike="noStrike" dirty="0">
                <a:solidFill>
                  <a:srgbClr val="000000"/>
                </a:solidFill>
                <a:effectLst/>
                <a:latin typeface="Arial" panose="020B0604020202020204" pitchFamily="34" charset="0"/>
              </a:rPr>
              <a:t>ועוד מי שהדין עמו ימסור נפשו להעמיד שלו בידו ממה שימסור האחר לגזול ועוד יאמר מה בצע שאמסור נפשי והיום או למחר יביא ראיה </a:t>
            </a:r>
            <a:r>
              <a:rPr lang="he-IL" sz="2200" b="0" i="0" u="none" strike="noStrike" dirty="0" err="1">
                <a:solidFill>
                  <a:srgbClr val="000000"/>
                </a:solidFill>
                <a:effectLst/>
                <a:latin typeface="Arial" panose="020B0604020202020204" pitchFamily="34" charset="0"/>
              </a:rPr>
              <a:t>ויוציאנה</a:t>
            </a:r>
            <a:r>
              <a:rPr lang="he-IL" sz="2200" b="0" i="0" u="none" strike="noStrike" dirty="0">
                <a:solidFill>
                  <a:srgbClr val="000000"/>
                </a:solidFill>
                <a:effectLst/>
                <a:latin typeface="Arial" panose="020B0604020202020204" pitchFamily="34" charset="0"/>
              </a:rPr>
              <a:t> מידי:</a:t>
            </a:r>
            <a:endParaRPr lang="he-IL" sz="2200" b="0" dirty="0">
              <a:effectLst/>
            </a:endParaRPr>
          </a:p>
        </p:txBody>
      </p:sp>
    </p:spTree>
    <p:extLst>
      <p:ext uri="{BB962C8B-B14F-4D97-AF65-F5344CB8AC3E}">
        <p14:creationId xmlns:p14="http://schemas.microsoft.com/office/powerpoint/2010/main" val="24269780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95174-C9B6-441F-B164-C608704FACE5}"/>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A6A77694-2F7B-41B4-808D-086F39FC8711}"/>
              </a:ext>
            </a:extLst>
          </p:cNvPr>
          <p:cNvSpPr>
            <a:spLocks noGrp="1"/>
          </p:cNvSpPr>
          <p:nvPr>
            <p:ph idx="1"/>
          </p:nvPr>
        </p:nvSpPr>
        <p:spPr/>
        <p:txBody>
          <a:bodyPr>
            <a:normAutofit/>
          </a:bodyPr>
          <a:lstStyle/>
          <a:p>
            <a:pPr marL="0" indent="0" algn="r" rtl="1">
              <a:spcBef>
                <a:spcPts val="1200"/>
              </a:spcBef>
              <a:spcAft>
                <a:spcPts val="1200"/>
              </a:spcAft>
              <a:buNone/>
            </a:pPr>
            <a:r>
              <a:rPr lang="he-IL" sz="2400" b="0" i="0" u="none" strike="noStrike" dirty="0">
                <a:solidFill>
                  <a:srgbClr val="000000"/>
                </a:solidFill>
                <a:effectLst/>
                <a:latin typeface="Arial" panose="020B0604020202020204" pitchFamily="34" charset="0"/>
              </a:rPr>
              <a:t>בית הבחירה למאירי מסכת בבא </a:t>
            </a:r>
            <a:r>
              <a:rPr lang="he-IL" sz="2400" b="0" i="0" u="none" strike="noStrike" dirty="0" err="1">
                <a:solidFill>
                  <a:srgbClr val="000000"/>
                </a:solidFill>
                <a:effectLst/>
                <a:latin typeface="Arial" panose="020B0604020202020204" pitchFamily="34" charset="0"/>
              </a:rPr>
              <a:t>בתרא</a:t>
            </a:r>
            <a:r>
              <a:rPr lang="he-IL" sz="2400" b="0" i="0" u="none" strike="noStrike" dirty="0">
                <a:solidFill>
                  <a:srgbClr val="000000"/>
                </a:solidFill>
                <a:effectLst/>
                <a:latin typeface="Arial" panose="020B0604020202020204" pitchFamily="34" charset="0"/>
              </a:rPr>
              <a:t> דף לד עמוד ב </a:t>
            </a:r>
            <a:endParaRPr lang="he-IL" sz="2400" b="0" dirty="0">
              <a:effectLst/>
            </a:endParaRPr>
          </a:p>
          <a:p>
            <a:pPr marL="0" indent="0" algn="r" rtl="1">
              <a:spcBef>
                <a:spcPts val="1200"/>
              </a:spcBef>
              <a:spcAft>
                <a:spcPts val="1200"/>
              </a:spcAft>
              <a:buNone/>
            </a:pPr>
            <a:r>
              <a:rPr lang="he-IL" sz="2400" b="0" i="0" u="none" strike="noStrike" dirty="0">
                <a:solidFill>
                  <a:srgbClr val="000000"/>
                </a:solidFill>
                <a:effectLst/>
                <a:latin typeface="Arial" panose="020B0604020202020204" pitchFamily="34" charset="0"/>
              </a:rPr>
              <a:t> וזה אומר שלי זה אומר של </a:t>
            </a:r>
            <a:r>
              <a:rPr lang="he-IL" sz="2400" b="0" i="0" u="none" strike="noStrike" dirty="0" err="1">
                <a:solidFill>
                  <a:srgbClr val="000000"/>
                </a:solidFill>
                <a:effectLst/>
                <a:latin typeface="Arial" panose="020B0604020202020204" pitchFamily="34" charset="0"/>
              </a:rPr>
              <a:t>אבותי</a:t>
            </a:r>
            <a:r>
              <a:rPr lang="he-IL" sz="2400" b="0" i="0" u="none" strike="noStrike" dirty="0">
                <a:solidFill>
                  <a:srgbClr val="000000"/>
                </a:solidFill>
                <a:effectLst/>
                <a:latin typeface="Arial" panose="020B0604020202020204" pitchFamily="34" charset="0"/>
              </a:rPr>
              <a:t> וזה אומר של </a:t>
            </a:r>
            <a:r>
              <a:rPr lang="he-IL" sz="2400" b="0" i="0" u="none" strike="noStrike" dirty="0" err="1">
                <a:solidFill>
                  <a:srgbClr val="000000"/>
                </a:solidFill>
                <a:effectLst/>
                <a:latin typeface="Arial" panose="020B0604020202020204" pitchFamily="34" charset="0"/>
              </a:rPr>
              <a:t>אבותי</a:t>
            </a:r>
            <a:r>
              <a:rPr lang="he-IL" sz="2400" b="0" i="0" u="none" strike="noStrike" dirty="0">
                <a:solidFill>
                  <a:srgbClr val="000000"/>
                </a:solidFill>
                <a:effectLst/>
                <a:latin typeface="Arial" panose="020B0604020202020204" pitchFamily="34" charset="0"/>
              </a:rPr>
              <a:t> ואי אפשר להתברר ואין אחד מהם מוחזק בו וכן שאין הדבר ביד בית דין או ביד שום אדם אין </a:t>
            </a:r>
            <a:r>
              <a:rPr lang="he-IL" sz="2400" b="0" i="0" u="none" strike="noStrike" dirty="0" err="1">
                <a:solidFill>
                  <a:srgbClr val="000000"/>
                </a:solidFill>
                <a:effectLst/>
                <a:latin typeface="Arial" panose="020B0604020202020204" pitchFamily="34" charset="0"/>
              </a:rPr>
              <a:t>נזקקין</a:t>
            </a:r>
            <a:r>
              <a:rPr lang="he-IL" sz="2400" b="0" i="0" u="none" strike="noStrike" dirty="0">
                <a:solidFill>
                  <a:srgbClr val="000000"/>
                </a:solidFill>
                <a:effectLst/>
                <a:latin typeface="Arial" panose="020B0604020202020204" pitchFamily="34" charset="0"/>
              </a:rPr>
              <a:t> לה אלא כל דאלים גבר </a:t>
            </a:r>
            <a:r>
              <a:rPr lang="he-IL" sz="2400" b="1" i="0" u="none" strike="noStrike" dirty="0">
                <a:solidFill>
                  <a:srgbClr val="000000"/>
                </a:solidFill>
                <a:effectLst/>
                <a:latin typeface="Arial" panose="020B0604020202020204" pitchFamily="34" charset="0"/>
              </a:rPr>
              <a:t>ואחר שיתגבר </a:t>
            </a:r>
            <a:r>
              <a:rPr lang="he-IL" sz="2400" b="1" i="0" u="none" strike="noStrike" dirty="0" err="1">
                <a:solidFill>
                  <a:srgbClr val="000000"/>
                </a:solidFill>
                <a:effectLst/>
                <a:latin typeface="Arial" panose="020B0604020202020204" pitchFamily="34" charset="0"/>
              </a:rPr>
              <a:t>ויטלנה</a:t>
            </a:r>
            <a:r>
              <a:rPr lang="he-IL" sz="2400" b="1" i="0" u="none" strike="noStrike" dirty="0">
                <a:solidFill>
                  <a:srgbClr val="000000"/>
                </a:solidFill>
                <a:effectLst/>
                <a:latin typeface="Arial" panose="020B0604020202020204" pitchFamily="34" charset="0"/>
              </a:rPr>
              <a:t> </a:t>
            </a:r>
            <a:r>
              <a:rPr lang="he-IL" sz="2400" b="1" i="0" u="sng" strike="noStrike" dirty="0">
                <a:solidFill>
                  <a:srgbClr val="000000"/>
                </a:solidFill>
                <a:effectLst/>
                <a:latin typeface="Arial" panose="020B0604020202020204" pitchFamily="34" charset="0"/>
              </a:rPr>
              <a:t>נדון את חברו במוציאה מידו:</a:t>
            </a:r>
            <a:endParaRPr lang="he-IL" sz="2400" b="1" u="sng" dirty="0">
              <a:effectLst/>
            </a:endParaRPr>
          </a:p>
        </p:txBody>
      </p:sp>
    </p:spTree>
    <p:extLst>
      <p:ext uri="{BB962C8B-B14F-4D97-AF65-F5344CB8AC3E}">
        <p14:creationId xmlns:p14="http://schemas.microsoft.com/office/powerpoint/2010/main" val="25312691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5C1A1-66F1-4CDE-A1D2-839BF0DE700A}"/>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0995B2CA-644E-4C06-9ECE-F6FE053ED065}"/>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405069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E6392-A216-45C0-AFF2-18ED81CA3B11}"/>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077A9081-95D8-4316-AB72-891856EF1A0F}"/>
              </a:ext>
            </a:extLst>
          </p:cNvPr>
          <p:cNvSpPr>
            <a:spLocks noGrp="1"/>
          </p:cNvSpPr>
          <p:nvPr>
            <p:ph idx="1"/>
          </p:nvPr>
        </p:nvSpPr>
        <p:spPr/>
        <p:txBody>
          <a:bodyPr>
            <a:normAutofit/>
          </a:bodyPr>
          <a:lstStyle/>
          <a:p>
            <a:pPr marL="0" indent="0" algn="r" rtl="1">
              <a:spcBef>
                <a:spcPts val="1200"/>
              </a:spcBef>
              <a:spcAft>
                <a:spcPts val="1200"/>
              </a:spcAft>
              <a:buNone/>
            </a:pPr>
            <a:r>
              <a:rPr lang="he-IL" sz="2200" b="0" i="0" u="none" strike="noStrike" dirty="0">
                <a:solidFill>
                  <a:srgbClr val="000000"/>
                </a:solidFill>
                <a:effectLst/>
                <a:latin typeface="Arial" panose="020B0604020202020204" pitchFamily="34" charset="0"/>
              </a:rPr>
              <a:t>שיטה מקובצת מסכת בבא </a:t>
            </a:r>
            <a:r>
              <a:rPr lang="he-IL" sz="2200" b="0" i="0" u="none" strike="noStrike" dirty="0" err="1">
                <a:solidFill>
                  <a:srgbClr val="000000"/>
                </a:solidFill>
                <a:effectLst/>
                <a:latin typeface="Arial" panose="020B0604020202020204" pitchFamily="34" charset="0"/>
              </a:rPr>
              <a:t>בתרא</a:t>
            </a:r>
            <a:r>
              <a:rPr lang="he-IL" sz="2200" b="0" i="0" u="none" strike="noStrike" dirty="0">
                <a:solidFill>
                  <a:srgbClr val="000000"/>
                </a:solidFill>
                <a:effectLst/>
                <a:latin typeface="Arial" panose="020B0604020202020204" pitchFamily="34" charset="0"/>
              </a:rPr>
              <a:t> דף לד עמוד ב - שיטה לא נודע</a:t>
            </a:r>
            <a:endParaRPr lang="he-IL" sz="2200" b="0" dirty="0">
              <a:effectLst/>
            </a:endParaRPr>
          </a:p>
          <a:p>
            <a:pPr marL="0" indent="0" algn="r" rtl="1">
              <a:spcBef>
                <a:spcPts val="1200"/>
              </a:spcBef>
              <a:spcAft>
                <a:spcPts val="1200"/>
              </a:spcAft>
              <a:buNone/>
            </a:pPr>
            <a:r>
              <a:rPr lang="he-IL" sz="2200" b="0" i="0" u="none" strike="noStrike" dirty="0">
                <a:solidFill>
                  <a:srgbClr val="000000"/>
                </a:solidFill>
                <a:effectLst/>
                <a:latin typeface="Arial" panose="020B0604020202020204" pitchFamily="34" charset="0"/>
              </a:rPr>
              <a:t>אמר רב נחמן כל דאלים גבר. על מה שכתב </a:t>
            </a:r>
            <a:r>
              <a:rPr lang="he-IL" sz="2200" b="0" i="0" u="none" strike="noStrike" dirty="0" err="1">
                <a:solidFill>
                  <a:srgbClr val="000000"/>
                </a:solidFill>
                <a:effectLst/>
                <a:latin typeface="Arial" panose="020B0604020202020204" pitchFamily="34" charset="0"/>
              </a:rPr>
              <a:t>הרא"ש</a:t>
            </a:r>
            <a:r>
              <a:rPr lang="he-IL" sz="2200" b="0" i="0" u="none" strike="noStrike" dirty="0">
                <a:solidFill>
                  <a:srgbClr val="000000"/>
                </a:solidFill>
                <a:effectLst/>
                <a:latin typeface="Arial" panose="020B0604020202020204" pitchFamily="34" charset="0"/>
              </a:rPr>
              <a:t> ז"ל </a:t>
            </a:r>
            <a:r>
              <a:rPr lang="he-IL" sz="2200" b="0" i="0" u="none" strike="noStrike" dirty="0" err="1">
                <a:solidFill>
                  <a:srgbClr val="000000"/>
                </a:solidFill>
                <a:effectLst/>
                <a:latin typeface="Arial" panose="020B0604020202020204" pitchFamily="34" charset="0"/>
              </a:rPr>
              <a:t>בפסקיו</a:t>
            </a:r>
            <a:r>
              <a:rPr lang="he-IL" sz="2200" b="0" i="0" u="none" strike="noStrike" dirty="0">
                <a:solidFill>
                  <a:srgbClr val="000000"/>
                </a:solidFill>
                <a:effectLst/>
                <a:latin typeface="Arial" panose="020B0604020202020204" pitchFamily="34" charset="0"/>
              </a:rPr>
              <a:t> כל מי שתגבר ידו בפעם ראשונה </a:t>
            </a:r>
            <a:r>
              <a:rPr lang="he-IL" sz="2200" b="0" i="0" u="none" strike="noStrike" dirty="0" err="1">
                <a:solidFill>
                  <a:srgbClr val="000000"/>
                </a:solidFill>
                <a:effectLst/>
                <a:latin typeface="Arial" panose="020B0604020202020204" pitchFamily="34" charset="0"/>
              </a:rPr>
              <a:t>כו</a:t>
            </a:r>
            <a:r>
              <a:rPr lang="he-IL" sz="2200" b="0" i="0" u="none" strike="noStrike" dirty="0">
                <a:solidFill>
                  <a:srgbClr val="000000"/>
                </a:solidFill>
                <a:effectLst/>
                <a:latin typeface="Arial" panose="020B0604020202020204" pitchFamily="34" charset="0"/>
              </a:rPr>
              <a:t>' כתוב בשיטה לא נודעה למי ואלו הדברים </a:t>
            </a:r>
            <a:r>
              <a:rPr lang="he-IL" sz="2200" b="1" i="0" u="none" strike="noStrike" dirty="0">
                <a:solidFill>
                  <a:srgbClr val="000000"/>
                </a:solidFill>
                <a:effectLst/>
                <a:latin typeface="Arial" panose="020B0604020202020204" pitchFamily="34" charset="0"/>
              </a:rPr>
              <a:t>אינם ברורים אצלי שהטעם שאמר כל דאלים גבר מפני שאין בית דין זקוקים </a:t>
            </a:r>
            <a:r>
              <a:rPr lang="he-IL" sz="2200" b="1" i="0" u="none" strike="noStrike" dirty="0" err="1">
                <a:solidFill>
                  <a:srgbClr val="000000"/>
                </a:solidFill>
                <a:effectLst/>
                <a:latin typeface="Arial" panose="020B0604020202020204" pitchFamily="34" charset="0"/>
              </a:rPr>
              <a:t>ליזקק</a:t>
            </a:r>
            <a:r>
              <a:rPr lang="he-IL" sz="2200" b="1" i="0" u="none" strike="noStrike" dirty="0">
                <a:solidFill>
                  <a:srgbClr val="000000"/>
                </a:solidFill>
                <a:effectLst/>
                <a:latin typeface="Arial" panose="020B0604020202020204" pitchFamily="34" charset="0"/>
              </a:rPr>
              <a:t> לדינם </a:t>
            </a:r>
            <a:r>
              <a:rPr lang="he-IL" sz="2200" b="0" i="0" u="none" strike="noStrike" dirty="0">
                <a:solidFill>
                  <a:srgbClr val="000000"/>
                </a:solidFill>
                <a:effectLst/>
                <a:latin typeface="Arial" panose="020B0604020202020204" pitchFamily="34" charset="0"/>
              </a:rPr>
              <a:t>כיון </a:t>
            </a:r>
            <a:r>
              <a:rPr lang="he-IL" sz="2200" b="0" i="0" u="none" strike="noStrike" dirty="0" err="1">
                <a:solidFill>
                  <a:srgbClr val="000000"/>
                </a:solidFill>
                <a:effectLst/>
                <a:latin typeface="Arial" panose="020B0604020202020204" pitchFamily="34" charset="0"/>
              </a:rPr>
              <a:t>דליכא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דררא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דממונא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לתרווייהו</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וליכא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למיקם</a:t>
            </a:r>
            <a:r>
              <a:rPr lang="he-IL" sz="2200" b="0" i="0" u="none" strike="noStrike" dirty="0">
                <a:solidFill>
                  <a:srgbClr val="000000"/>
                </a:solidFill>
                <a:effectLst/>
                <a:latin typeface="Arial" panose="020B0604020202020204" pitchFamily="34" charset="0"/>
              </a:rPr>
              <a:t> עלה </a:t>
            </a:r>
            <a:r>
              <a:rPr lang="he-IL" sz="2200" b="0" i="0" u="none" strike="noStrike" dirty="0" err="1">
                <a:solidFill>
                  <a:srgbClr val="000000"/>
                </a:solidFill>
                <a:effectLst/>
                <a:latin typeface="Arial" panose="020B0604020202020204" pitchFamily="34" charset="0"/>
              </a:rPr>
              <a:t>דמילתא</a:t>
            </a:r>
            <a:r>
              <a:rPr lang="he-IL" sz="2200" b="0" i="0" u="none" strike="noStrike" dirty="0">
                <a:solidFill>
                  <a:srgbClr val="000000"/>
                </a:solidFill>
                <a:effectLst/>
                <a:latin typeface="Arial" panose="020B0604020202020204" pitchFamily="34" charset="0"/>
              </a:rPr>
              <a:t> </a:t>
            </a:r>
            <a:r>
              <a:rPr lang="he-IL" sz="2200" b="1" i="0" u="none" strike="noStrike" dirty="0">
                <a:solidFill>
                  <a:srgbClr val="000000"/>
                </a:solidFill>
                <a:effectLst/>
                <a:latin typeface="Arial" panose="020B0604020202020204" pitchFamily="34" charset="0"/>
              </a:rPr>
              <a:t>וכיון שכן נוח להניחם לעשות כרצונם</a:t>
            </a:r>
            <a:r>
              <a:rPr lang="he-IL" sz="2200" b="0" i="0" u="none" strike="noStrike" dirty="0">
                <a:solidFill>
                  <a:srgbClr val="000000"/>
                </a:solidFill>
                <a:effectLst/>
                <a:latin typeface="Arial" panose="020B0604020202020204" pitchFamily="34" charset="0"/>
              </a:rPr>
              <a:t> ולא נעשה אנו דין שיכול לבוא לידי טעות </a:t>
            </a:r>
            <a:r>
              <a:rPr lang="he-IL" sz="2200" b="1" i="0" u="sng" strike="noStrike" dirty="0">
                <a:solidFill>
                  <a:srgbClr val="000000"/>
                </a:solidFill>
                <a:effectLst/>
                <a:latin typeface="Arial" panose="020B0604020202020204" pitchFamily="34" charset="0"/>
              </a:rPr>
              <a:t>הילכך כל מי שמתגבר ידו בכל פעם הרי היא ברשותו עד שתגבר יד האחד או בזרוע או בראיה</a:t>
            </a:r>
            <a:r>
              <a:rPr lang="he-IL" sz="2200" b="0" i="0" u="none" strike="noStrike" dirty="0">
                <a:solidFill>
                  <a:srgbClr val="000000"/>
                </a:solidFill>
                <a:effectLst/>
                <a:latin typeface="Arial" panose="020B0604020202020204" pitchFamily="34" charset="0"/>
              </a:rPr>
              <a:t>. עד כאן.</a:t>
            </a:r>
            <a:endParaRPr lang="he-IL" sz="2200" b="0" dirty="0">
              <a:effectLst/>
            </a:endParaRPr>
          </a:p>
        </p:txBody>
      </p:sp>
    </p:spTree>
    <p:extLst>
      <p:ext uri="{BB962C8B-B14F-4D97-AF65-F5344CB8AC3E}">
        <p14:creationId xmlns:p14="http://schemas.microsoft.com/office/powerpoint/2010/main" val="35288878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5C1A1-66F1-4CDE-A1D2-839BF0DE700A}"/>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0995B2CA-644E-4C06-9ECE-F6FE053ED065}"/>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7554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4CEE7-25BE-4204-9E6F-40E95DB63387}"/>
              </a:ext>
            </a:extLst>
          </p:cNvPr>
          <p:cNvSpPr>
            <a:spLocks noGrp="1"/>
          </p:cNvSpPr>
          <p:nvPr>
            <p:ph type="title"/>
          </p:nvPr>
        </p:nvSpPr>
        <p:spPr/>
        <p:txBody>
          <a:bodyPr/>
          <a:lstStyle/>
          <a:p>
            <a:r>
              <a:rPr lang="en-US" dirty="0"/>
              <a:t>Types of Possession/ </a:t>
            </a:r>
            <a:r>
              <a:rPr lang="he-IL" dirty="0"/>
              <a:t>אחיזה</a:t>
            </a:r>
          </a:p>
        </p:txBody>
      </p:sp>
      <p:sp>
        <p:nvSpPr>
          <p:cNvPr id="3" name="Content Placeholder 2">
            <a:extLst>
              <a:ext uri="{FF2B5EF4-FFF2-40B4-BE49-F238E27FC236}">
                <a16:creationId xmlns:a16="http://schemas.microsoft.com/office/drawing/2014/main" id="{20C1502B-9B88-4906-A891-82EEC1EA06B6}"/>
              </a:ext>
            </a:extLst>
          </p:cNvPr>
          <p:cNvSpPr>
            <a:spLocks noGrp="1"/>
          </p:cNvSpPr>
          <p:nvPr>
            <p:ph idx="1"/>
          </p:nvPr>
        </p:nvSpPr>
        <p:spPr/>
        <p:txBody>
          <a:bodyPr>
            <a:normAutofit/>
          </a:bodyPr>
          <a:lstStyle/>
          <a:p>
            <a:pPr marL="0" indent="0" algn="r" rtl="1">
              <a:spcBef>
                <a:spcPts val="1200"/>
              </a:spcBef>
              <a:spcAft>
                <a:spcPts val="1200"/>
              </a:spcAft>
              <a:buNone/>
            </a:pPr>
            <a:r>
              <a:rPr lang="he-IL" sz="2400" b="0" i="0" u="none" strike="noStrike" dirty="0">
                <a:solidFill>
                  <a:srgbClr val="000000"/>
                </a:solidFill>
                <a:effectLst/>
                <a:latin typeface="Arial" panose="020B0604020202020204" pitchFamily="34" charset="0"/>
              </a:rPr>
              <a:t>תלמוד בבלי מסכת בבא מציעא דף ז עמוד א </a:t>
            </a:r>
            <a:endParaRPr lang="he-IL" sz="3600" b="0" dirty="0">
              <a:effectLst/>
            </a:endParaRPr>
          </a:p>
          <a:p>
            <a:pPr marL="0" indent="0" algn="r" rtl="1">
              <a:spcBef>
                <a:spcPts val="1200"/>
              </a:spcBef>
              <a:spcAft>
                <a:spcPts val="1200"/>
              </a:spcAft>
              <a:buNone/>
            </a:pPr>
            <a:r>
              <a:rPr lang="he-IL" sz="2400" b="0" i="0" u="none" strike="noStrike" dirty="0">
                <a:solidFill>
                  <a:srgbClr val="000000"/>
                </a:solidFill>
                <a:effectLst/>
                <a:latin typeface="Arial" panose="020B0604020202020204" pitchFamily="34" charset="0"/>
              </a:rPr>
              <a:t>תני רב </a:t>
            </a:r>
            <a:r>
              <a:rPr lang="he-IL" sz="2400" b="0" i="0" u="none" strike="noStrike" dirty="0" err="1">
                <a:solidFill>
                  <a:srgbClr val="000000"/>
                </a:solidFill>
                <a:effectLst/>
                <a:latin typeface="Arial" panose="020B0604020202020204" pitchFamily="34" charset="0"/>
              </a:rPr>
              <a:t>תחליפא</a:t>
            </a:r>
            <a:r>
              <a:rPr lang="he-IL" sz="2400" b="0" i="0" u="none" strike="noStrike" dirty="0">
                <a:solidFill>
                  <a:srgbClr val="000000"/>
                </a:solidFill>
                <a:effectLst/>
                <a:latin typeface="Arial" panose="020B0604020202020204" pitchFamily="34" charset="0"/>
              </a:rPr>
              <a:t> בר </a:t>
            </a:r>
            <a:r>
              <a:rPr lang="he-IL" sz="2400" b="0" i="0" u="none" strike="noStrike" dirty="0" err="1">
                <a:solidFill>
                  <a:srgbClr val="000000"/>
                </a:solidFill>
                <a:effectLst/>
                <a:latin typeface="Arial" panose="020B0604020202020204" pitchFamily="34" charset="0"/>
              </a:rPr>
              <a:t>מערבא</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קמיה</a:t>
            </a:r>
            <a:r>
              <a:rPr lang="he-IL" sz="2400" b="0" i="0" u="none" strike="noStrike" dirty="0">
                <a:solidFill>
                  <a:srgbClr val="000000"/>
                </a:solidFill>
                <a:effectLst/>
                <a:latin typeface="Arial" panose="020B0604020202020204" pitchFamily="34" charset="0"/>
              </a:rPr>
              <a:t> דרבי אבהו: שנים אדוקים בטלית - זה נוטל עד מקום שידו מגעת, וזה נוטל עד מקום שידו מגעת, והשאר </a:t>
            </a:r>
            <a:r>
              <a:rPr lang="he-IL" sz="2400" b="0" i="0" u="none" strike="noStrike" dirty="0" err="1">
                <a:solidFill>
                  <a:srgbClr val="000000"/>
                </a:solidFill>
                <a:effectLst/>
                <a:latin typeface="Arial" panose="020B0604020202020204" pitchFamily="34" charset="0"/>
              </a:rPr>
              <a:t>חולקין</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בשוה</a:t>
            </a:r>
            <a:r>
              <a:rPr lang="he-IL" sz="2400" b="0" i="0" u="none" strike="noStrike" dirty="0">
                <a:solidFill>
                  <a:srgbClr val="000000"/>
                </a:solidFill>
                <a:effectLst/>
                <a:latin typeface="Arial" panose="020B0604020202020204" pitchFamily="34" charset="0"/>
              </a:rPr>
              <a:t>. מחוי ליה רבי אבהו: ובשבועה. אלא </a:t>
            </a:r>
            <a:r>
              <a:rPr lang="he-IL" sz="2400" b="0" i="0" u="none" strike="noStrike" dirty="0" err="1">
                <a:solidFill>
                  <a:srgbClr val="000000"/>
                </a:solidFill>
                <a:effectLst/>
                <a:latin typeface="Arial" panose="020B0604020202020204" pitchFamily="34" charset="0"/>
              </a:rPr>
              <a:t>מתניתין</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דקתני</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דפלגי</a:t>
            </a:r>
            <a:r>
              <a:rPr lang="he-IL" sz="2400" b="0" i="0" u="none" strike="noStrike" dirty="0">
                <a:solidFill>
                  <a:srgbClr val="000000"/>
                </a:solidFill>
                <a:effectLst/>
                <a:latin typeface="Arial" panose="020B0604020202020204" pitchFamily="34" charset="0"/>
              </a:rPr>
              <a:t> בהדדי, ולא </a:t>
            </a:r>
            <a:r>
              <a:rPr lang="he-IL" sz="2400" b="0" i="0" u="none" strike="noStrike" dirty="0" err="1">
                <a:solidFill>
                  <a:srgbClr val="000000"/>
                </a:solidFill>
                <a:effectLst/>
                <a:latin typeface="Arial" panose="020B0604020202020204" pitchFamily="34" charset="0"/>
              </a:rPr>
              <a:t>קתני</a:t>
            </a:r>
            <a:r>
              <a:rPr lang="he-IL" sz="2400" b="0" i="0" u="none" strike="noStrike" dirty="0">
                <a:solidFill>
                  <a:srgbClr val="000000"/>
                </a:solidFill>
                <a:effectLst/>
                <a:latin typeface="Arial" panose="020B0604020202020204" pitchFamily="34" charset="0"/>
              </a:rPr>
              <a:t> זה נוטל עד מקום שידו מגעת, היכי משכחת לה? - אמר רב </a:t>
            </a:r>
            <a:r>
              <a:rPr lang="he-IL" sz="2400" b="0" i="0" u="none" strike="noStrike" dirty="0" err="1">
                <a:solidFill>
                  <a:srgbClr val="000000"/>
                </a:solidFill>
                <a:effectLst/>
                <a:latin typeface="Arial" panose="020B0604020202020204" pitchFamily="34" charset="0"/>
              </a:rPr>
              <a:t>פפא</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דתפיסי</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בכרכשתא</a:t>
            </a:r>
            <a:r>
              <a:rPr lang="he-IL" sz="2400" b="0" i="0" u="none" strike="noStrike" dirty="0">
                <a:solidFill>
                  <a:srgbClr val="000000"/>
                </a:solidFill>
                <a:effectLst/>
                <a:latin typeface="Arial" panose="020B0604020202020204" pitchFamily="34" charset="0"/>
              </a:rPr>
              <a:t>. אמר רב </a:t>
            </a:r>
            <a:r>
              <a:rPr lang="he-IL" sz="2400" b="0" i="0" u="none" strike="noStrike" dirty="0" err="1">
                <a:solidFill>
                  <a:srgbClr val="000000"/>
                </a:solidFill>
                <a:effectLst/>
                <a:latin typeface="Arial" panose="020B0604020202020204" pitchFamily="34" charset="0"/>
              </a:rPr>
              <a:t>משרשיא</a:t>
            </a:r>
            <a:r>
              <a:rPr lang="he-IL" sz="2400" b="0" i="0" u="none" strike="noStrike" dirty="0">
                <a:solidFill>
                  <a:srgbClr val="000000"/>
                </a:solidFill>
                <a:effectLst/>
                <a:latin typeface="Arial" panose="020B0604020202020204" pitchFamily="34" charset="0"/>
              </a:rPr>
              <a:t>: שמע מינה, האי </a:t>
            </a:r>
            <a:r>
              <a:rPr lang="he-IL" sz="2400" b="0" i="0" u="none" strike="noStrike" dirty="0" err="1">
                <a:solidFill>
                  <a:srgbClr val="000000"/>
                </a:solidFill>
                <a:effectLst/>
                <a:latin typeface="Arial" panose="020B0604020202020204" pitchFamily="34" charset="0"/>
              </a:rPr>
              <a:t>סודרא</a:t>
            </a:r>
            <a:r>
              <a:rPr lang="he-IL" sz="2400" b="0" i="0" u="none" strike="noStrike" dirty="0">
                <a:solidFill>
                  <a:srgbClr val="000000"/>
                </a:solidFill>
                <a:effectLst/>
                <a:latin typeface="Arial" panose="020B0604020202020204" pitchFamily="34" charset="0"/>
              </a:rPr>
              <a:t>, כיון </a:t>
            </a:r>
            <a:r>
              <a:rPr lang="he-IL" sz="2400" b="0" i="0" u="none" strike="noStrike" dirty="0" err="1">
                <a:solidFill>
                  <a:srgbClr val="000000"/>
                </a:solidFill>
                <a:effectLst/>
                <a:latin typeface="Arial" panose="020B0604020202020204" pitchFamily="34" charset="0"/>
              </a:rPr>
              <a:t>דתפיס</a:t>
            </a:r>
            <a:r>
              <a:rPr lang="he-IL" sz="2400" b="0" i="0" u="none" strike="noStrike" dirty="0">
                <a:solidFill>
                  <a:srgbClr val="000000"/>
                </a:solidFill>
                <a:effectLst/>
                <a:latin typeface="Arial" panose="020B0604020202020204" pitchFamily="34" charset="0"/>
              </a:rPr>
              <a:t> ביה שלש על שלש - קרינן ביה +רות ד'+ ונתן לרעהו, </a:t>
            </a:r>
            <a:r>
              <a:rPr lang="he-IL" sz="2400" b="0" i="0" u="none" strike="noStrike" dirty="0" err="1">
                <a:solidFill>
                  <a:srgbClr val="000000"/>
                </a:solidFill>
                <a:effectLst/>
                <a:latin typeface="Arial" panose="020B0604020202020204" pitchFamily="34" charset="0"/>
              </a:rPr>
              <a:t>דכמאן</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דפסיק</a:t>
            </a:r>
            <a:r>
              <a:rPr lang="he-IL" sz="2400" b="0" i="0" u="none" strike="noStrike" dirty="0">
                <a:solidFill>
                  <a:srgbClr val="000000"/>
                </a:solidFill>
                <a:effectLst/>
                <a:latin typeface="Arial" panose="020B0604020202020204" pitchFamily="34" charset="0"/>
              </a:rPr>
              <a:t> דמי וקני. - ומאי שנא </a:t>
            </a:r>
            <a:r>
              <a:rPr lang="he-IL" sz="2400" b="0" i="0" u="none" strike="noStrike" dirty="0" err="1">
                <a:solidFill>
                  <a:srgbClr val="000000"/>
                </a:solidFill>
                <a:effectLst/>
                <a:latin typeface="Arial" panose="020B0604020202020204" pitchFamily="34" charset="0"/>
              </a:rPr>
              <a:t>מדרב</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חסדא</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דאמר</a:t>
            </a:r>
            <a:r>
              <a:rPr lang="he-IL" sz="2400" b="0" i="0" u="none" strike="noStrike" dirty="0">
                <a:solidFill>
                  <a:srgbClr val="000000"/>
                </a:solidFill>
                <a:effectLst/>
                <a:latin typeface="Arial" panose="020B0604020202020204" pitchFamily="34" charset="0"/>
              </a:rPr>
              <a:t> רב </a:t>
            </a:r>
            <a:r>
              <a:rPr lang="he-IL" sz="2400" b="0" i="0" u="none" strike="noStrike" dirty="0" err="1">
                <a:solidFill>
                  <a:srgbClr val="000000"/>
                </a:solidFill>
                <a:effectLst/>
                <a:latin typeface="Arial" panose="020B0604020202020204" pitchFamily="34" charset="0"/>
              </a:rPr>
              <a:t>חסדא</a:t>
            </a:r>
            <a:r>
              <a:rPr lang="he-IL" sz="2400" b="0" i="0" u="none" strike="noStrike" dirty="0">
                <a:solidFill>
                  <a:srgbClr val="000000"/>
                </a:solidFill>
                <a:effectLst/>
                <a:latin typeface="Arial" panose="020B0604020202020204" pitchFamily="34" charset="0"/>
              </a:rPr>
              <a:t>: גט בידה ומשיחה בידו, אם יכול לנתקו ולהביאו אצלו - אינה מגורשת, ואם לאו - מגורשת! - התם - כריתות בעינן, </a:t>
            </a:r>
            <a:r>
              <a:rPr lang="he-IL" sz="2400" b="0" i="0" u="none" strike="noStrike" dirty="0" err="1">
                <a:solidFill>
                  <a:srgbClr val="000000"/>
                </a:solidFill>
                <a:effectLst/>
                <a:latin typeface="Arial" panose="020B0604020202020204" pitchFamily="34" charset="0"/>
              </a:rPr>
              <a:t>וליכא</a:t>
            </a:r>
            <a:r>
              <a:rPr lang="he-IL" sz="2400" b="0" i="0" u="none" strike="noStrike" dirty="0">
                <a:solidFill>
                  <a:srgbClr val="000000"/>
                </a:solidFill>
                <a:effectLst/>
                <a:latin typeface="Arial" panose="020B0604020202020204" pitchFamily="34" charset="0"/>
              </a:rPr>
              <a:t>. הכא - נתינה בעינן, והא איכא. אמר רבא: אם </a:t>
            </a:r>
            <a:r>
              <a:rPr lang="he-IL" sz="2400" b="0" i="0" u="none" strike="noStrike" dirty="0" err="1">
                <a:solidFill>
                  <a:srgbClr val="000000"/>
                </a:solidFill>
                <a:effectLst/>
                <a:latin typeface="Arial" panose="020B0604020202020204" pitchFamily="34" charset="0"/>
              </a:rPr>
              <a:t>היתה</a:t>
            </a:r>
            <a:r>
              <a:rPr lang="he-IL" sz="2400" b="0" i="0" u="none" strike="noStrike" dirty="0">
                <a:solidFill>
                  <a:srgbClr val="000000"/>
                </a:solidFill>
                <a:effectLst/>
                <a:latin typeface="Arial" panose="020B0604020202020204" pitchFamily="34" charset="0"/>
              </a:rPr>
              <a:t> טלית מוזהבת - </a:t>
            </a:r>
            <a:r>
              <a:rPr lang="he-IL" sz="2400" b="0" i="0" u="none" strike="noStrike" dirty="0" err="1">
                <a:solidFill>
                  <a:srgbClr val="000000"/>
                </a:solidFill>
                <a:effectLst/>
                <a:latin typeface="Arial" panose="020B0604020202020204" pitchFamily="34" charset="0"/>
              </a:rPr>
              <a:t>חולקין</a:t>
            </a:r>
            <a:r>
              <a:rPr lang="he-IL" sz="2400" b="0" i="0" u="none" strike="noStrike" dirty="0">
                <a:solidFill>
                  <a:srgbClr val="000000"/>
                </a:solidFill>
                <a:effectLst/>
                <a:latin typeface="Arial" panose="020B0604020202020204" pitchFamily="34" charset="0"/>
              </a:rPr>
              <a:t>. - פשיטא! - לא </a:t>
            </a:r>
            <a:r>
              <a:rPr lang="he-IL" sz="2400" b="0" i="0" u="none" strike="noStrike" dirty="0" err="1">
                <a:solidFill>
                  <a:srgbClr val="000000"/>
                </a:solidFill>
                <a:effectLst/>
                <a:latin typeface="Arial" panose="020B0604020202020204" pitchFamily="34" charset="0"/>
              </a:rPr>
              <a:t>צריכא</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דקאי</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דהבא</a:t>
            </a:r>
            <a:r>
              <a:rPr lang="he-IL" sz="2400" b="0" i="0" u="none" strike="noStrike" dirty="0">
                <a:solidFill>
                  <a:srgbClr val="000000"/>
                </a:solidFill>
                <a:effectLst/>
                <a:latin typeface="Arial" panose="020B0604020202020204" pitchFamily="34" charset="0"/>
              </a:rPr>
              <a:t> בי מצעי. - הא נמי פשיטא! - לא </a:t>
            </a:r>
            <a:r>
              <a:rPr lang="he-IL" sz="2400" b="0" i="0" u="none" strike="noStrike" dirty="0" err="1">
                <a:solidFill>
                  <a:srgbClr val="000000"/>
                </a:solidFill>
                <a:effectLst/>
                <a:latin typeface="Arial" panose="020B0604020202020204" pitchFamily="34" charset="0"/>
              </a:rPr>
              <a:t>צריכא</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דמיקרב</a:t>
            </a:r>
            <a:r>
              <a:rPr lang="he-IL" sz="2400" b="0" i="0" u="none" strike="noStrike" dirty="0">
                <a:solidFill>
                  <a:srgbClr val="000000"/>
                </a:solidFill>
                <a:effectLst/>
                <a:latin typeface="Arial" panose="020B0604020202020204" pitchFamily="34" charset="0"/>
              </a:rPr>
              <a:t> לגבי </a:t>
            </a:r>
            <a:r>
              <a:rPr lang="he-IL" sz="2400" b="0" i="0" u="none" strike="noStrike" dirty="0" err="1">
                <a:solidFill>
                  <a:srgbClr val="000000"/>
                </a:solidFill>
                <a:effectLst/>
                <a:latin typeface="Arial" panose="020B0604020202020204" pitchFamily="34" charset="0"/>
              </a:rPr>
              <a:t>דחד</a:t>
            </a:r>
            <a:r>
              <a:rPr lang="he-IL" sz="2400" b="0" i="0" u="none" strike="noStrike" dirty="0">
                <a:solidFill>
                  <a:srgbClr val="000000"/>
                </a:solidFill>
                <a:effectLst/>
                <a:latin typeface="Arial" panose="020B0604020202020204" pitchFamily="34" charset="0"/>
              </a:rPr>
              <a:t>. מהו </a:t>
            </a:r>
            <a:r>
              <a:rPr lang="he-IL" sz="2400" b="0" i="0" u="none" strike="noStrike" dirty="0" err="1">
                <a:solidFill>
                  <a:srgbClr val="000000"/>
                </a:solidFill>
                <a:effectLst/>
                <a:latin typeface="Arial" panose="020B0604020202020204" pitchFamily="34" charset="0"/>
              </a:rPr>
              <a:t>דתימא</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דאמר</a:t>
            </a:r>
            <a:r>
              <a:rPr lang="he-IL" sz="2400" b="0" i="0" u="none" strike="noStrike" dirty="0">
                <a:solidFill>
                  <a:srgbClr val="000000"/>
                </a:solidFill>
                <a:effectLst/>
                <a:latin typeface="Arial" panose="020B0604020202020204" pitchFamily="34" charset="0"/>
              </a:rPr>
              <a:t> ליה: </a:t>
            </a:r>
            <a:r>
              <a:rPr lang="he-IL" sz="2400" b="0" i="0" u="none" strike="noStrike" dirty="0" err="1">
                <a:solidFill>
                  <a:srgbClr val="000000"/>
                </a:solidFill>
                <a:effectLst/>
                <a:latin typeface="Arial" panose="020B0604020202020204" pitchFamily="34" charset="0"/>
              </a:rPr>
              <a:t>פלוג</a:t>
            </a:r>
            <a:r>
              <a:rPr lang="he-IL" sz="2400" b="0" i="0" u="none" strike="noStrike" dirty="0">
                <a:solidFill>
                  <a:srgbClr val="000000"/>
                </a:solidFill>
                <a:effectLst/>
                <a:latin typeface="Arial" panose="020B0604020202020204" pitchFamily="34" charset="0"/>
              </a:rPr>
              <a:t> הכי. קא משמע לן, </a:t>
            </a:r>
            <a:r>
              <a:rPr lang="he-IL" sz="2400" b="0" i="0" u="none" strike="noStrike" dirty="0" err="1">
                <a:solidFill>
                  <a:srgbClr val="000000"/>
                </a:solidFill>
                <a:effectLst/>
                <a:latin typeface="Arial" panose="020B0604020202020204" pitchFamily="34" charset="0"/>
              </a:rPr>
              <a:t>דאמר</a:t>
            </a:r>
            <a:r>
              <a:rPr lang="he-IL" sz="2400" b="0" i="0" u="none" strike="noStrike" dirty="0">
                <a:solidFill>
                  <a:srgbClr val="000000"/>
                </a:solidFill>
                <a:effectLst/>
                <a:latin typeface="Arial" panose="020B0604020202020204" pitchFamily="34" charset="0"/>
              </a:rPr>
              <a:t> ליה: מאי חזית </a:t>
            </a:r>
            <a:r>
              <a:rPr lang="he-IL" sz="2400" b="0" i="0" u="none" strike="noStrike" dirty="0" err="1">
                <a:solidFill>
                  <a:srgbClr val="000000"/>
                </a:solidFill>
                <a:effectLst/>
                <a:latin typeface="Arial" panose="020B0604020202020204" pitchFamily="34" charset="0"/>
              </a:rPr>
              <a:t>דפלגת</a:t>
            </a:r>
            <a:r>
              <a:rPr lang="he-IL" sz="2400" b="0" i="0" u="none" strike="noStrike" dirty="0">
                <a:solidFill>
                  <a:srgbClr val="000000"/>
                </a:solidFill>
                <a:effectLst/>
                <a:latin typeface="Arial" panose="020B0604020202020204" pitchFamily="34" charset="0"/>
              </a:rPr>
              <a:t> הכי? </a:t>
            </a:r>
            <a:r>
              <a:rPr lang="he-IL" sz="2400" b="0" i="0" u="none" strike="noStrike" dirty="0" err="1">
                <a:solidFill>
                  <a:srgbClr val="000000"/>
                </a:solidFill>
                <a:effectLst/>
                <a:latin typeface="Arial" panose="020B0604020202020204" pitchFamily="34" charset="0"/>
              </a:rPr>
              <a:t>פלוג</a:t>
            </a:r>
            <a:r>
              <a:rPr lang="he-IL" sz="2400" b="0" i="0" u="none" strike="noStrike" dirty="0">
                <a:solidFill>
                  <a:srgbClr val="000000"/>
                </a:solidFill>
                <a:effectLst/>
                <a:latin typeface="Arial" panose="020B0604020202020204" pitchFamily="34" charset="0"/>
              </a:rPr>
              <a:t> הכי. </a:t>
            </a:r>
            <a:endParaRPr lang="he-IL" sz="3600" b="0" dirty="0">
              <a:effectLst/>
            </a:endParaRPr>
          </a:p>
        </p:txBody>
      </p:sp>
    </p:spTree>
    <p:extLst>
      <p:ext uri="{BB962C8B-B14F-4D97-AF65-F5344CB8AC3E}">
        <p14:creationId xmlns:p14="http://schemas.microsoft.com/office/powerpoint/2010/main" val="1884565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9666D-3E57-43F5-9271-EF35263C8EA1}"/>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FE11A869-3DB2-4A37-8179-264C156C7CD8}"/>
              </a:ext>
            </a:extLst>
          </p:cNvPr>
          <p:cNvSpPr>
            <a:spLocks noGrp="1"/>
          </p:cNvSpPr>
          <p:nvPr>
            <p:ph idx="1"/>
          </p:nvPr>
        </p:nvSpPr>
        <p:spPr/>
        <p:txBody>
          <a:bodyPr>
            <a:normAutofit/>
          </a:bodyPr>
          <a:lstStyle/>
          <a:p>
            <a:pPr marL="0" indent="0" algn="r" rtl="1">
              <a:spcBef>
                <a:spcPts val="1200"/>
              </a:spcBef>
              <a:spcAft>
                <a:spcPts val="1200"/>
              </a:spcAft>
              <a:buNone/>
            </a:pPr>
            <a:r>
              <a:rPr lang="he-IL" sz="2400" b="0" i="0" u="none" strike="noStrike" dirty="0">
                <a:solidFill>
                  <a:srgbClr val="000000"/>
                </a:solidFill>
                <a:effectLst/>
                <a:latin typeface="Arial" panose="020B0604020202020204" pitchFamily="34" charset="0"/>
              </a:rPr>
              <a:t>תוספות מסכת בבא מציעא דף ב עמוד א </a:t>
            </a:r>
            <a:endParaRPr lang="he-IL" sz="3600" b="0" dirty="0">
              <a:effectLst/>
            </a:endParaRPr>
          </a:p>
          <a:p>
            <a:pPr marL="0" indent="0" algn="r" rtl="1">
              <a:spcBef>
                <a:spcPts val="1200"/>
              </a:spcBef>
              <a:spcAft>
                <a:spcPts val="1200"/>
              </a:spcAft>
              <a:buNone/>
            </a:pPr>
            <a:r>
              <a:rPr lang="he-IL" sz="2400" b="0" i="0" u="none" strike="noStrike" dirty="0">
                <a:solidFill>
                  <a:srgbClr val="000000"/>
                </a:solidFill>
                <a:effectLst/>
                <a:latin typeface="Arial" panose="020B0604020202020204" pitchFamily="34" charset="0"/>
              </a:rPr>
              <a:t>ויחלוקו - </a:t>
            </a:r>
            <a:r>
              <a:rPr lang="he-IL" sz="2400" b="0" i="0" u="none" strike="noStrike" dirty="0" err="1">
                <a:solidFill>
                  <a:srgbClr val="000000"/>
                </a:solidFill>
                <a:effectLst/>
                <a:latin typeface="Arial" panose="020B0604020202020204" pitchFamily="34" charset="0"/>
              </a:rPr>
              <a:t>תימה</a:t>
            </a:r>
            <a:r>
              <a:rPr lang="he-IL" sz="2400" b="0" i="0" u="none" strike="noStrike" dirty="0">
                <a:solidFill>
                  <a:srgbClr val="000000"/>
                </a:solidFill>
                <a:effectLst/>
                <a:latin typeface="Arial" panose="020B0604020202020204" pitchFamily="34" charset="0"/>
              </a:rPr>
              <a:t> דמאי שנא </a:t>
            </a:r>
            <a:r>
              <a:rPr lang="he-IL" sz="2400" b="0" i="0" u="none" strike="noStrike" dirty="0" err="1">
                <a:solidFill>
                  <a:srgbClr val="000000"/>
                </a:solidFill>
                <a:effectLst/>
                <a:latin typeface="Arial" panose="020B0604020202020204" pitchFamily="34" charset="0"/>
              </a:rPr>
              <a:t>מההיא</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דארבא</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דאמר</a:t>
            </a:r>
            <a:r>
              <a:rPr lang="he-IL" sz="2400" b="0" i="0" u="none" strike="noStrike" dirty="0">
                <a:solidFill>
                  <a:srgbClr val="000000"/>
                </a:solidFill>
                <a:effectLst/>
                <a:latin typeface="Arial" panose="020B0604020202020204" pitchFamily="34" charset="0"/>
              </a:rPr>
              <a:t> כל דאלים גבר פרק חזקת הבתים (ב"ב דף לד: ושם) </a:t>
            </a:r>
            <a:r>
              <a:rPr lang="he-IL" sz="2400" b="1" i="0" u="none" strike="noStrike" dirty="0">
                <a:solidFill>
                  <a:srgbClr val="000000"/>
                </a:solidFill>
                <a:effectLst/>
                <a:latin typeface="Arial" panose="020B0604020202020204" pitchFamily="34" charset="0"/>
              </a:rPr>
              <a:t>וי"ל </a:t>
            </a:r>
            <a:r>
              <a:rPr lang="he-IL" sz="2400" b="1" i="0" u="sng" strike="noStrike" dirty="0" err="1">
                <a:solidFill>
                  <a:srgbClr val="000000"/>
                </a:solidFill>
                <a:effectLst/>
                <a:latin typeface="Arial" panose="020B0604020202020204" pitchFamily="34" charset="0"/>
              </a:rPr>
              <a:t>דאוחזין</a:t>
            </a:r>
            <a:r>
              <a:rPr lang="he-IL" sz="2400" b="1" i="0" u="sng" strike="noStrike" dirty="0">
                <a:solidFill>
                  <a:srgbClr val="000000"/>
                </a:solidFill>
                <a:effectLst/>
                <a:latin typeface="Arial" panose="020B0604020202020204" pitchFamily="34" charset="0"/>
              </a:rPr>
              <a:t> שאני </a:t>
            </a:r>
            <a:r>
              <a:rPr lang="he-IL" sz="2400" b="1" i="0" u="none" strike="noStrike" dirty="0" err="1">
                <a:solidFill>
                  <a:srgbClr val="000000"/>
                </a:solidFill>
                <a:effectLst/>
                <a:latin typeface="Arial" panose="020B0604020202020204" pitchFamily="34" charset="0"/>
              </a:rPr>
              <a:t>דחשיב</a:t>
            </a:r>
            <a:r>
              <a:rPr lang="he-IL" sz="2400" b="1" i="0" u="none" strike="noStrike" dirty="0">
                <a:solidFill>
                  <a:srgbClr val="000000"/>
                </a:solidFill>
                <a:effectLst/>
                <a:latin typeface="Arial" panose="020B0604020202020204" pitchFamily="34" charset="0"/>
              </a:rPr>
              <a:t> כאילו כל אחד יש לו בה </a:t>
            </a:r>
            <a:r>
              <a:rPr lang="he-IL" sz="2400" b="1" i="0" u="none" strike="noStrike" dirty="0" err="1">
                <a:solidFill>
                  <a:srgbClr val="000000"/>
                </a:solidFill>
                <a:effectLst/>
                <a:latin typeface="Arial" panose="020B0604020202020204" pitchFamily="34" charset="0"/>
              </a:rPr>
              <a:t>בודאי</a:t>
            </a:r>
            <a:r>
              <a:rPr lang="he-IL" sz="2400" b="1" i="0" u="none" strike="noStrike" dirty="0">
                <a:solidFill>
                  <a:srgbClr val="000000"/>
                </a:solidFill>
                <a:effectLst/>
                <a:latin typeface="Arial" panose="020B0604020202020204" pitchFamily="34" charset="0"/>
              </a:rPr>
              <a:t> החצי </a:t>
            </a:r>
            <a:r>
              <a:rPr lang="he-IL" sz="2400" b="1" i="0" u="sng" strike="noStrike" dirty="0" err="1">
                <a:solidFill>
                  <a:srgbClr val="000000"/>
                </a:solidFill>
                <a:effectLst/>
                <a:latin typeface="Arial" panose="020B0604020202020204" pitchFamily="34" charset="0"/>
              </a:rPr>
              <a:t>דאנן</a:t>
            </a:r>
            <a:r>
              <a:rPr lang="he-IL" sz="2400" b="1" i="0" u="sng" strike="noStrike" dirty="0">
                <a:solidFill>
                  <a:srgbClr val="000000"/>
                </a:solidFill>
                <a:effectLst/>
                <a:latin typeface="Arial" panose="020B0604020202020204" pitchFamily="34" charset="0"/>
              </a:rPr>
              <a:t> סהדי דמאי </a:t>
            </a:r>
            <a:r>
              <a:rPr lang="he-IL" sz="2400" b="1" i="0" u="sng" strike="noStrike" dirty="0" err="1">
                <a:solidFill>
                  <a:srgbClr val="000000"/>
                </a:solidFill>
                <a:effectLst/>
                <a:latin typeface="Arial" panose="020B0604020202020204" pitchFamily="34" charset="0"/>
              </a:rPr>
              <a:t>דתפיס</a:t>
            </a:r>
            <a:r>
              <a:rPr lang="he-IL" sz="2400" b="1" i="0" u="sng" strike="noStrike" dirty="0">
                <a:solidFill>
                  <a:srgbClr val="000000"/>
                </a:solidFill>
                <a:effectLst/>
                <a:latin typeface="Arial" panose="020B0604020202020204" pitchFamily="34" charset="0"/>
              </a:rPr>
              <a:t> האי </a:t>
            </a:r>
            <a:r>
              <a:rPr lang="he-IL" sz="2400" b="1" i="0" u="sng" strike="noStrike" dirty="0" err="1">
                <a:solidFill>
                  <a:srgbClr val="000000"/>
                </a:solidFill>
                <a:effectLst/>
                <a:latin typeface="Arial" panose="020B0604020202020204" pitchFamily="34" charset="0"/>
              </a:rPr>
              <a:t>דידיה</a:t>
            </a:r>
            <a:r>
              <a:rPr lang="he-IL" sz="2400" b="1" i="0" u="sng" strike="noStrike" dirty="0">
                <a:solidFill>
                  <a:srgbClr val="000000"/>
                </a:solidFill>
                <a:effectLst/>
                <a:latin typeface="Arial" panose="020B0604020202020204" pitchFamily="34" charset="0"/>
              </a:rPr>
              <a:t> הוא</a:t>
            </a:r>
            <a:r>
              <a:rPr lang="he-IL" sz="2400" b="1" i="0" u="none" strike="noStrike" dirty="0">
                <a:solidFill>
                  <a:srgbClr val="000000"/>
                </a:solidFill>
                <a:effectLst/>
                <a:latin typeface="Arial" panose="020B0604020202020204" pitchFamily="34" charset="0"/>
              </a:rPr>
              <a:t> </a:t>
            </a:r>
            <a:r>
              <a:rPr lang="he-IL" sz="2400" b="0" i="0" u="none" strike="noStrike" dirty="0">
                <a:solidFill>
                  <a:srgbClr val="000000"/>
                </a:solidFill>
                <a:effectLst/>
                <a:latin typeface="Arial" panose="020B0604020202020204" pitchFamily="34" charset="0"/>
              </a:rPr>
              <a:t>וכן במנה שלישי דמדמי בגמרא לטלית </a:t>
            </a:r>
            <a:r>
              <a:rPr lang="he-IL" sz="2400" b="0" i="0" u="none" strike="noStrike" dirty="0" err="1">
                <a:solidFill>
                  <a:srgbClr val="000000"/>
                </a:solidFill>
                <a:effectLst/>
                <a:latin typeface="Arial" panose="020B0604020202020204" pitchFamily="34" charset="0"/>
              </a:rPr>
              <a:t>חשיב</a:t>
            </a:r>
            <a:r>
              <a:rPr lang="he-IL" sz="2400" b="0" i="0" u="none" strike="noStrike" dirty="0">
                <a:solidFill>
                  <a:srgbClr val="000000"/>
                </a:solidFill>
                <a:effectLst/>
                <a:latin typeface="Arial" panose="020B0604020202020204" pitchFamily="34" charset="0"/>
              </a:rPr>
              <a:t> ההוא שהנפקד תופס בחזקת שניהם כאילו הם עצמם מוחזקים בו לכך </a:t>
            </a:r>
            <a:r>
              <a:rPr lang="he-IL" sz="2400" i="0" u="none" strike="noStrike" dirty="0">
                <a:solidFill>
                  <a:srgbClr val="000000"/>
                </a:solidFill>
                <a:effectLst/>
                <a:latin typeface="Arial" panose="020B0604020202020204" pitchFamily="34" charset="0"/>
              </a:rPr>
              <a:t>משני דהתם ודאי </a:t>
            </a:r>
            <a:r>
              <a:rPr lang="he-IL" sz="2400" i="0" u="none" strike="noStrike" dirty="0" err="1">
                <a:solidFill>
                  <a:srgbClr val="000000"/>
                </a:solidFill>
                <a:effectLst/>
                <a:latin typeface="Arial" panose="020B0604020202020204" pitchFamily="34" charset="0"/>
              </a:rPr>
              <a:t>דחד</a:t>
            </a:r>
            <a:r>
              <a:rPr lang="he-IL" sz="2400" i="0" u="none" strike="noStrike" dirty="0">
                <a:solidFill>
                  <a:srgbClr val="000000"/>
                </a:solidFill>
                <a:effectLst/>
                <a:latin typeface="Arial" panose="020B0604020202020204" pitchFamily="34" charset="0"/>
              </a:rPr>
              <a:t> </a:t>
            </a:r>
            <a:r>
              <a:rPr lang="he-IL" sz="2400" i="0" u="none" strike="noStrike" dirty="0" err="1">
                <a:solidFill>
                  <a:srgbClr val="000000"/>
                </a:solidFill>
                <a:effectLst/>
                <a:latin typeface="Arial" panose="020B0604020202020204" pitchFamily="34" charset="0"/>
              </a:rPr>
              <a:t>מינייהו</a:t>
            </a:r>
            <a:r>
              <a:rPr lang="he-IL" sz="2400" i="0" u="none" strike="noStrike" dirty="0">
                <a:solidFill>
                  <a:srgbClr val="000000"/>
                </a:solidFill>
                <a:effectLst/>
                <a:latin typeface="Arial" panose="020B0604020202020204" pitchFamily="34" charset="0"/>
              </a:rPr>
              <a:t> הוא ואין החלוקה יכולה להיות אמת ולכך יהא מונח </a:t>
            </a:r>
            <a:r>
              <a:rPr lang="he-IL" sz="2400" b="1" i="0" u="none" strike="noStrike" dirty="0">
                <a:solidFill>
                  <a:srgbClr val="000000"/>
                </a:solidFill>
                <a:effectLst/>
                <a:latin typeface="Arial" panose="020B0604020202020204" pitchFamily="34" charset="0"/>
              </a:rPr>
              <a:t>אבל טלית </a:t>
            </a:r>
            <a:r>
              <a:rPr lang="he-IL" sz="2400" b="1" i="0" u="none" strike="noStrike" dirty="0" err="1">
                <a:solidFill>
                  <a:srgbClr val="000000"/>
                </a:solidFill>
                <a:effectLst/>
                <a:latin typeface="Arial" panose="020B0604020202020204" pitchFamily="34" charset="0"/>
              </a:rPr>
              <a:t>דאיכא</a:t>
            </a:r>
            <a:r>
              <a:rPr lang="he-IL" sz="2400" b="1" i="0" u="none" strike="noStrike" dirty="0">
                <a:solidFill>
                  <a:srgbClr val="000000"/>
                </a:solidFill>
                <a:effectLst/>
                <a:latin typeface="Arial" panose="020B0604020202020204" pitchFamily="34" charset="0"/>
              </a:rPr>
              <a:t> </a:t>
            </a:r>
            <a:r>
              <a:rPr lang="he-IL" sz="2400" b="1" i="0" u="none" strike="noStrike" dirty="0" err="1">
                <a:solidFill>
                  <a:srgbClr val="000000"/>
                </a:solidFill>
                <a:effectLst/>
                <a:latin typeface="Arial" panose="020B0604020202020204" pitchFamily="34" charset="0"/>
              </a:rPr>
              <a:t>למימר</a:t>
            </a:r>
            <a:r>
              <a:rPr lang="he-IL" sz="2400" b="1" i="0" u="none" strike="noStrike" dirty="0">
                <a:solidFill>
                  <a:srgbClr val="000000"/>
                </a:solidFill>
                <a:effectLst/>
                <a:latin typeface="Arial" panose="020B0604020202020204" pitchFamily="34" charset="0"/>
              </a:rPr>
              <a:t> </a:t>
            </a:r>
            <a:r>
              <a:rPr lang="he-IL" sz="2400" b="1" i="0" u="none" strike="noStrike" dirty="0" err="1">
                <a:solidFill>
                  <a:srgbClr val="000000"/>
                </a:solidFill>
                <a:effectLst/>
                <a:latin typeface="Arial" panose="020B0604020202020204" pitchFamily="34" charset="0"/>
              </a:rPr>
              <a:t>דתרוייהו</a:t>
            </a:r>
            <a:r>
              <a:rPr lang="he-IL" sz="2400" b="1" i="0" u="none" strike="noStrike" dirty="0">
                <a:solidFill>
                  <a:srgbClr val="000000"/>
                </a:solidFill>
                <a:effectLst/>
                <a:latin typeface="Arial" panose="020B0604020202020204" pitchFamily="34" charset="0"/>
              </a:rPr>
              <a:t> הוא יחלוקו</a:t>
            </a:r>
            <a:r>
              <a:rPr lang="he-IL" sz="2400" b="0" i="0" u="none" strike="noStrike" dirty="0">
                <a:solidFill>
                  <a:srgbClr val="000000"/>
                </a:solidFill>
                <a:effectLst/>
                <a:latin typeface="Arial" panose="020B0604020202020204" pitchFamily="34" charset="0"/>
              </a:rPr>
              <a:t> וכן שנים אדוקים בשטר דמדמי לקמן (דף ז.) למתני' משום דשניהם אדוקים בו </a:t>
            </a:r>
            <a:r>
              <a:rPr lang="he-IL" sz="2400" b="0" i="0" u="none" strike="noStrike" dirty="0" err="1">
                <a:solidFill>
                  <a:srgbClr val="000000"/>
                </a:solidFill>
                <a:effectLst/>
                <a:latin typeface="Arial" panose="020B0604020202020204" pitchFamily="34" charset="0"/>
              </a:rPr>
              <a:t>דהחלוקה</a:t>
            </a:r>
            <a:r>
              <a:rPr lang="he-IL" sz="2400" b="0" i="0" u="none" strike="noStrike" dirty="0">
                <a:solidFill>
                  <a:srgbClr val="000000"/>
                </a:solidFill>
                <a:effectLst/>
                <a:latin typeface="Arial" panose="020B0604020202020204" pitchFamily="34" charset="0"/>
              </a:rPr>
              <a:t> יכולה להיות אמת </a:t>
            </a:r>
            <a:r>
              <a:rPr lang="he-IL" sz="2400" b="0" i="0" u="none" strike="noStrike" dirty="0" err="1">
                <a:solidFill>
                  <a:srgbClr val="000000"/>
                </a:solidFill>
                <a:effectLst/>
                <a:latin typeface="Arial" panose="020B0604020202020204" pitchFamily="34" charset="0"/>
              </a:rPr>
              <a:t>דאפשר</a:t>
            </a:r>
            <a:r>
              <a:rPr lang="he-IL" sz="2400" b="0" i="0" u="none" strike="noStrike" dirty="0">
                <a:solidFill>
                  <a:srgbClr val="000000"/>
                </a:solidFill>
                <a:effectLst/>
                <a:latin typeface="Arial" panose="020B0604020202020204" pitchFamily="34" charset="0"/>
              </a:rPr>
              <a:t> שפרע לו החצי ובמנה אין דרך שיקנה לו החצי אחרי שהוא ביד </a:t>
            </a:r>
            <a:r>
              <a:rPr lang="he-IL" sz="2400" b="0" i="0" u="none" strike="noStrike" dirty="0" err="1">
                <a:solidFill>
                  <a:srgbClr val="000000"/>
                </a:solidFill>
                <a:effectLst/>
                <a:latin typeface="Arial" panose="020B0604020202020204" pitchFamily="34" charset="0"/>
              </a:rPr>
              <a:t>חבירו</a:t>
            </a:r>
            <a:r>
              <a:rPr lang="he-IL" sz="2400" b="0" i="0" u="none" strike="noStrike" dirty="0">
                <a:solidFill>
                  <a:srgbClr val="000000"/>
                </a:solidFill>
                <a:effectLst/>
                <a:latin typeface="Arial" panose="020B0604020202020204" pitchFamily="34" charset="0"/>
              </a:rPr>
              <a:t> </a:t>
            </a:r>
            <a:r>
              <a:rPr lang="he-IL" sz="2400" b="1" i="0" u="none" strike="noStrike" dirty="0">
                <a:solidFill>
                  <a:srgbClr val="000000"/>
                </a:solidFill>
                <a:effectLst/>
                <a:latin typeface="Arial" panose="020B0604020202020204" pitchFamily="34" charset="0"/>
              </a:rPr>
              <a:t>אבל </a:t>
            </a:r>
            <a:r>
              <a:rPr lang="he-IL" sz="2400" b="1" i="0" u="none" strike="noStrike" dirty="0" err="1">
                <a:solidFill>
                  <a:srgbClr val="000000"/>
                </a:solidFill>
                <a:effectLst/>
                <a:latin typeface="Arial" panose="020B0604020202020204" pitchFamily="34" charset="0"/>
              </a:rPr>
              <a:t>בארבא</a:t>
            </a:r>
            <a:r>
              <a:rPr lang="he-IL" sz="2400" b="1" i="0" u="none" strike="noStrike" dirty="0">
                <a:solidFill>
                  <a:srgbClr val="000000"/>
                </a:solidFill>
                <a:effectLst/>
                <a:latin typeface="Arial" panose="020B0604020202020204" pitchFamily="34" charset="0"/>
              </a:rPr>
              <a:t> אע"ג </a:t>
            </a:r>
            <a:r>
              <a:rPr lang="he-IL" sz="2400" b="1" i="0" u="none" strike="noStrike" dirty="0" err="1">
                <a:solidFill>
                  <a:srgbClr val="000000"/>
                </a:solidFill>
                <a:effectLst/>
                <a:latin typeface="Arial" panose="020B0604020202020204" pitchFamily="34" charset="0"/>
              </a:rPr>
              <a:t>דאפשר</a:t>
            </a:r>
            <a:r>
              <a:rPr lang="he-IL" sz="2400" b="1" i="0" u="none" strike="noStrike" dirty="0">
                <a:solidFill>
                  <a:srgbClr val="000000"/>
                </a:solidFill>
                <a:effectLst/>
                <a:latin typeface="Arial" panose="020B0604020202020204" pitchFamily="34" charset="0"/>
              </a:rPr>
              <a:t> שהיא של שניהם כיון דאין </a:t>
            </a:r>
            <a:r>
              <a:rPr lang="he-IL" sz="2400" b="1" i="0" u="none" strike="noStrike" dirty="0" err="1">
                <a:solidFill>
                  <a:srgbClr val="000000"/>
                </a:solidFill>
                <a:effectLst/>
                <a:latin typeface="Arial" panose="020B0604020202020204" pitchFamily="34" charset="0"/>
              </a:rPr>
              <a:t>מוחזקין</a:t>
            </a:r>
            <a:r>
              <a:rPr lang="he-IL" sz="2400" b="1" i="0" u="none" strike="noStrike" dirty="0">
                <a:solidFill>
                  <a:srgbClr val="000000"/>
                </a:solidFill>
                <a:effectLst/>
                <a:latin typeface="Arial" panose="020B0604020202020204" pitchFamily="34" charset="0"/>
              </a:rPr>
              <a:t> בו הוי </a:t>
            </a:r>
            <a:r>
              <a:rPr lang="he-IL" sz="2400" b="1" i="0" u="none" strike="noStrike" dirty="0" err="1">
                <a:solidFill>
                  <a:srgbClr val="000000"/>
                </a:solidFill>
                <a:effectLst/>
                <a:latin typeface="Arial" panose="020B0604020202020204" pitchFamily="34" charset="0"/>
              </a:rPr>
              <a:t>דינא</a:t>
            </a:r>
            <a:r>
              <a:rPr lang="he-IL" sz="2400" b="1" i="0" u="none" strike="noStrike" dirty="0">
                <a:solidFill>
                  <a:srgbClr val="000000"/>
                </a:solidFill>
                <a:effectLst/>
                <a:latin typeface="Arial" panose="020B0604020202020204" pitchFamily="34" charset="0"/>
              </a:rPr>
              <a:t> כל דאלים גבר</a:t>
            </a:r>
            <a:r>
              <a:rPr lang="he-IL" sz="2400" b="0" i="0" u="none" strike="noStrike" dirty="0">
                <a:solidFill>
                  <a:srgbClr val="000000"/>
                </a:solidFill>
                <a:effectLst/>
                <a:latin typeface="Arial" panose="020B0604020202020204" pitchFamily="34" charset="0"/>
              </a:rPr>
              <a:t> </a:t>
            </a:r>
            <a:br>
              <a:rPr lang="en-US" sz="2400" b="0" i="0" u="none" strike="noStrike" dirty="0">
                <a:solidFill>
                  <a:srgbClr val="000000"/>
                </a:solidFill>
                <a:effectLst/>
                <a:latin typeface="Arial" panose="020B0604020202020204" pitchFamily="34" charset="0"/>
              </a:rPr>
            </a:br>
            <a:r>
              <a:rPr lang="he-IL" sz="2400" b="0" i="0" u="none" strike="noStrike" dirty="0" err="1">
                <a:solidFill>
                  <a:srgbClr val="000000"/>
                </a:solidFill>
                <a:effectLst/>
                <a:latin typeface="Arial" panose="020B0604020202020204" pitchFamily="34" charset="0"/>
              </a:rPr>
              <a:t>ולסומכוס</a:t>
            </a:r>
            <a:r>
              <a:rPr lang="he-IL" sz="2400" b="0" i="0" u="none" strike="noStrike" dirty="0">
                <a:solidFill>
                  <a:srgbClr val="000000"/>
                </a:solidFill>
                <a:effectLst/>
                <a:latin typeface="Arial" panose="020B0604020202020204" pitchFamily="34" charset="0"/>
              </a:rPr>
              <a:t> אע"ג דאין </a:t>
            </a:r>
            <a:r>
              <a:rPr lang="he-IL" sz="2400" b="0" i="0" u="none" strike="noStrike" dirty="0" err="1">
                <a:solidFill>
                  <a:srgbClr val="000000"/>
                </a:solidFill>
                <a:effectLst/>
                <a:latin typeface="Arial" panose="020B0604020202020204" pitchFamily="34" charset="0"/>
              </a:rPr>
              <a:t>מוחזקין</a:t>
            </a:r>
            <a:r>
              <a:rPr lang="he-IL" sz="2400" b="0" i="0" u="none" strike="noStrike" dirty="0">
                <a:solidFill>
                  <a:srgbClr val="000000"/>
                </a:solidFill>
                <a:effectLst/>
                <a:latin typeface="Arial" panose="020B0604020202020204" pitchFamily="34" charset="0"/>
              </a:rPr>
              <a:t> בו ואין החלוקה יכולה להיות אמת </a:t>
            </a:r>
            <a:r>
              <a:rPr lang="he-IL" sz="2400" b="0" i="0" u="none" strike="noStrike" dirty="0" err="1">
                <a:solidFill>
                  <a:srgbClr val="000000"/>
                </a:solidFill>
                <a:effectLst/>
                <a:latin typeface="Arial" panose="020B0604020202020204" pitchFamily="34" charset="0"/>
              </a:rPr>
              <a:t>היכא</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דאיכא</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דררא</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דממונא</a:t>
            </a:r>
            <a:r>
              <a:rPr lang="he-IL" sz="2400" b="0" i="0" u="none" strike="noStrike" dirty="0">
                <a:solidFill>
                  <a:srgbClr val="000000"/>
                </a:solidFill>
                <a:effectLst/>
                <a:latin typeface="Arial" panose="020B0604020202020204" pitchFamily="34" charset="0"/>
              </a:rPr>
              <a:t> פירוש שבלא טענותיהם יש ספק לבית דין יחלוקו.</a:t>
            </a:r>
            <a:endParaRPr lang="he-IL" sz="3600" b="0" dirty="0">
              <a:effectLst/>
            </a:endParaRPr>
          </a:p>
        </p:txBody>
      </p:sp>
    </p:spTree>
    <p:extLst>
      <p:ext uri="{BB962C8B-B14F-4D97-AF65-F5344CB8AC3E}">
        <p14:creationId xmlns:p14="http://schemas.microsoft.com/office/powerpoint/2010/main" val="1120253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5F13E-3A4C-4D47-B37D-15C473FFA5B2}"/>
              </a:ext>
            </a:extLst>
          </p:cNvPr>
          <p:cNvSpPr>
            <a:spLocks noGrp="1"/>
          </p:cNvSpPr>
          <p:nvPr>
            <p:ph type="title"/>
          </p:nvPr>
        </p:nvSpPr>
        <p:spPr/>
        <p:txBody>
          <a:bodyPr/>
          <a:lstStyle/>
          <a:p>
            <a:endParaRPr lang="he-IL" dirty="0"/>
          </a:p>
        </p:txBody>
      </p:sp>
      <p:sp>
        <p:nvSpPr>
          <p:cNvPr id="3" name="Content Placeholder 2">
            <a:extLst>
              <a:ext uri="{FF2B5EF4-FFF2-40B4-BE49-F238E27FC236}">
                <a16:creationId xmlns:a16="http://schemas.microsoft.com/office/drawing/2014/main" id="{5C0E7D08-4E1C-47CA-B97D-D46ACE309A46}"/>
              </a:ext>
            </a:extLst>
          </p:cNvPr>
          <p:cNvSpPr>
            <a:spLocks noGrp="1"/>
          </p:cNvSpPr>
          <p:nvPr>
            <p:ph idx="1"/>
          </p:nvPr>
        </p:nvSpPr>
        <p:spPr/>
        <p:txBody>
          <a:bodyPr>
            <a:normAutofit fontScale="92500" lnSpcReduction="10000"/>
          </a:bodyPr>
          <a:lstStyle/>
          <a:p>
            <a:pPr marL="0" indent="0" algn="r" rtl="1">
              <a:spcBef>
                <a:spcPts val="1200"/>
              </a:spcBef>
              <a:spcAft>
                <a:spcPts val="1200"/>
              </a:spcAft>
              <a:buNone/>
            </a:pPr>
            <a:r>
              <a:rPr lang="he-IL" sz="1800" b="0" i="0" u="none" strike="noStrike" dirty="0" err="1">
                <a:solidFill>
                  <a:srgbClr val="000000"/>
                </a:solidFill>
                <a:effectLst/>
                <a:latin typeface="Arial" panose="020B0604020202020204" pitchFamily="34" charset="0"/>
              </a:rPr>
              <a:t>רא"ש</a:t>
            </a:r>
            <a:r>
              <a:rPr lang="he-IL" sz="1800" b="0" i="0" u="none" strike="noStrike" dirty="0">
                <a:solidFill>
                  <a:srgbClr val="000000"/>
                </a:solidFill>
                <a:effectLst/>
                <a:latin typeface="Arial" panose="020B0604020202020204" pitchFamily="34" charset="0"/>
              </a:rPr>
              <a:t> מסכת בבא מציעא פרק א סימן א </a:t>
            </a:r>
            <a:endParaRPr lang="he-IL" b="0" dirty="0">
              <a:effectLst/>
            </a:endParaRPr>
          </a:p>
          <a:p>
            <a:pPr marL="0" indent="0" algn="r" rtl="1">
              <a:spcBef>
                <a:spcPts val="1200"/>
              </a:spcBef>
              <a:spcAft>
                <a:spcPts val="1200"/>
              </a:spcAft>
              <a:buNone/>
            </a:pPr>
            <a:r>
              <a:rPr lang="he-IL" sz="1800" b="0" i="0" u="none" strike="noStrike" dirty="0">
                <a:solidFill>
                  <a:srgbClr val="000000"/>
                </a:solidFill>
                <a:effectLst/>
                <a:latin typeface="Arial" panose="020B0604020202020204" pitchFamily="34" charset="0"/>
              </a:rPr>
              <a:t>א [דף ב ע"א] שנים </a:t>
            </a:r>
            <a:r>
              <a:rPr lang="he-IL" sz="1800" b="0" i="0" u="none" strike="noStrike" dirty="0" err="1">
                <a:solidFill>
                  <a:srgbClr val="000000"/>
                </a:solidFill>
                <a:effectLst/>
                <a:latin typeface="Arial" panose="020B0604020202020204" pitchFamily="34" charset="0"/>
              </a:rPr>
              <a:t>אוחזין</a:t>
            </a:r>
            <a:r>
              <a:rPr lang="he-IL" sz="1800" b="0" i="0" u="none" strike="noStrike" dirty="0">
                <a:solidFill>
                  <a:srgbClr val="000000"/>
                </a:solidFill>
                <a:effectLst/>
                <a:latin typeface="Arial" panose="020B0604020202020204" pitchFamily="34" charset="0"/>
              </a:rPr>
              <a:t> בטלית זה אומר אני מצאתיה וזה אומר אני מצאתיה...ויחלוקו. </a:t>
            </a:r>
            <a:r>
              <a:rPr lang="he-IL" sz="1800" b="1" i="0" u="none" strike="noStrike" dirty="0">
                <a:solidFill>
                  <a:srgbClr val="000000"/>
                </a:solidFill>
                <a:effectLst/>
                <a:latin typeface="Arial" panose="020B0604020202020204" pitchFamily="34" charset="0"/>
              </a:rPr>
              <a:t>דכיון דשניהם באים לפנינו מוחזקים בגוף הטלית אנו </a:t>
            </a:r>
            <a:r>
              <a:rPr lang="he-IL" sz="1800" b="1" i="0" u="none" strike="noStrike" dirty="0" err="1">
                <a:solidFill>
                  <a:srgbClr val="000000"/>
                </a:solidFill>
                <a:effectLst/>
                <a:latin typeface="Arial" panose="020B0604020202020204" pitchFamily="34" charset="0"/>
              </a:rPr>
              <a:t>צריכין</a:t>
            </a:r>
            <a:r>
              <a:rPr lang="he-IL" sz="1800" b="1" i="0" u="none" strike="noStrike" dirty="0">
                <a:solidFill>
                  <a:srgbClr val="000000"/>
                </a:solidFill>
                <a:effectLst/>
                <a:latin typeface="Arial" panose="020B0604020202020204" pitchFamily="34" charset="0"/>
              </a:rPr>
              <a:t> לפסוק להו דין חלוקה</a:t>
            </a:r>
            <a:r>
              <a:rPr lang="he-IL" sz="1800" b="0" i="0" u="none" strike="noStrike" dirty="0">
                <a:solidFill>
                  <a:srgbClr val="000000"/>
                </a:solidFill>
                <a:effectLst/>
                <a:latin typeface="Arial" panose="020B0604020202020204" pitchFamily="34" charset="0"/>
              </a:rPr>
              <a:t>. דכל </a:t>
            </a:r>
            <a:r>
              <a:rPr lang="he-IL" sz="1800" b="1" i="0" u="none" strike="noStrike" dirty="0">
                <a:solidFill>
                  <a:srgbClr val="000000"/>
                </a:solidFill>
                <a:effectLst/>
                <a:latin typeface="Arial" panose="020B0604020202020204" pitchFamily="34" charset="0"/>
              </a:rPr>
              <a:t>דבר שאנו </a:t>
            </a:r>
            <a:r>
              <a:rPr lang="he-IL" sz="1800" b="1" i="0" u="none" strike="noStrike" dirty="0" err="1">
                <a:solidFill>
                  <a:srgbClr val="000000"/>
                </a:solidFill>
                <a:effectLst/>
                <a:latin typeface="Arial" panose="020B0604020202020204" pitchFamily="34" charset="0"/>
              </a:rPr>
              <a:t>רואין</a:t>
            </a:r>
            <a:r>
              <a:rPr lang="he-IL" sz="1800" b="1" i="0" u="none" strike="noStrike" dirty="0">
                <a:solidFill>
                  <a:srgbClr val="000000"/>
                </a:solidFill>
                <a:effectLst/>
                <a:latin typeface="Arial" panose="020B0604020202020204" pitchFamily="34" charset="0"/>
              </a:rPr>
              <a:t> ביד אדם חשבינן ליה שהוא שלו </a:t>
            </a:r>
            <a:r>
              <a:rPr lang="he-IL" sz="1800" b="0" i="0" u="none" strike="noStrike" dirty="0">
                <a:solidFill>
                  <a:srgbClr val="000000"/>
                </a:solidFill>
                <a:effectLst/>
                <a:latin typeface="Arial" panose="020B0604020202020204" pitchFamily="34" charset="0"/>
              </a:rPr>
              <a:t>אע"פ שאחר מערער ואומר שלי הוא...</a:t>
            </a:r>
            <a:r>
              <a:rPr lang="he-IL" sz="1800" b="1" i="0" u="sng" strike="noStrike" dirty="0">
                <a:solidFill>
                  <a:srgbClr val="000000"/>
                </a:solidFill>
                <a:effectLst/>
                <a:latin typeface="Arial" panose="020B0604020202020204" pitchFamily="34" charset="0"/>
              </a:rPr>
              <a:t>הלכך אי אפשר לפסוק כאן דין כל דאלים גבר </a:t>
            </a:r>
            <a:r>
              <a:rPr lang="he-IL" sz="1800" b="0" i="0" u="none" strike="noStrike" dirty="0" err="1">
                <a:solidFill>
                  <a:srgbClr val="000000"/>
                </a:solidFill>
                <a:effectLst/>
                <a:latin typeface="Arial" panose="020B0604020202020204" pitchFamily="34" charset="0"/>
              </a:rPr>
              <a:t>כדאמרינן</a:t>
            </a:r>
            <a:r>
              <a:rPr lang="he-IL" sz="1800" b="0" i="0" u="none" strike="noStrike" dirty="0">
                <a:solidFill>
                  <a:srgbClr val="000000"/>
                </a:solidFill>
                <a:effectLst/>
                <a:latin typeface="Arial" panose="020B0604020202020204" pitchFamily="34" charset="0"/>
              </a:rPr>
              <a:t> פרק חזקת הבתים (דף לד ב) גבי </a:t>
            </a:r>
            <a:r>
              <a:rPr lang="he-IL" sz="1800" b="0" i="0" u="none" strike="noStrike" dirty="0" err="1">
                <a:solidFill>
                  <a:srgbClr val="000000"/>
                </a:solidFill>
                <a:effectLst/>
                <a:latin typeface="Arial" panose="020B0604020202020204" pitchFamily="34" charset="0"/>
              </a:rPr>
              <a:t>ארבא</a:t>
            </a:r>
            <a:r>
              <a:rPr lang="he-IL" sz="1800" b="0" i="0" u="none" strike="noStrike" dirty="0">
                <a:solidFill>
                  <a:srgbClr val="000000"/>
                </a:solidFill>
                <a:effectLst/>
                <a:latin typeface="Arial" panose="020B0604020202020204" pitchFamily="34" charset="0"/>
              </a:rPr>
              <a:t> האי אומר דידי היא והאי אומר דידי וכן זה אומר של </a:t>
            </a:r>
            <a:r>
              <a:rPr lang="he-IL" sz="1800" b="0" i="0" u="none" strike="noStrike" dirty="0" err="1">
                <a:solidFill>
                  <a:srgbClr val="000000"/>
                </a:solidFill>
                <a:effectLst/>
                <a:latin typeface="Arial" panose="020B0604020202020204" pitchFamily="34" charset="0"/>
              </a:rPr>
              <a:t>אבותי</a:t>
            </a:r>
            <a:r>
              <a:rPr lang="he-IL" sz="1800" b="0" i="0" u="none" strike="noStrike" dirty="0">
                <a:solidFill>
                  <a:srgbClr val="000000"/>
                </a:solidFill>
                <a:effectLst/>
                <a:latin typeface="Arial" panose="020B0604020202020204" pitchFamily="34" charset="0"/>
              </a:rPr>
              <a:t> וזה אומר של </a:t>
            </a:r>
            <a:r>
              <a:rPr lang="he-IL" sz="1800" b="0" i="0" u="none" strike="noStrike" dirty="0" err="1">
                <a:solidFill>
                  <a:srgbClr val="000000"/>
                </a:solidFill>
                <a:effectLst/>
                <a:latin typeface="Arial" panose="020B0604020202020204" pitchFamily="34" charset="0"/>
              </a:rPr>
              <a:t>אבותי</a:t>
            </a:r>
            <a:r>
              <a:rPr lang="he-IL" sz="1800" b="0" i="0" u="none" strike="noStrike" dirty="0">
                <a:solidFill>
                  <a:srgbClr val="000000"/>
                </a:solidFill>
                <a:effectLst/>
                <a:latin typeface="Arial" panose="020B0604020202020204" pitchFamily="34" charset="0"/>
              </a:rPr>
              <a:t>. </a:t>
            </a:r>
            <a:r>
              <a:rPr lang="he-IL" sz="1800" b="1" i="0" u="none" strike="noStrike" dirty="0">
                <a:solidFill>
                  <a:srgbClr val="000000"/>
                </a:solidFill>
                <a:effectLst/>
                <a:latin typeface="Arial" panose="020B0604020202020204" pitchFamily="34" charset="0"/>
              </a:rPr>
              <a:t>דהתם שאני שאין אחד מהן מוחזק בדבר </a:t>
            </a:r>
            <a:r>
              <a:rPr lang="he-IL" sz="1800" b="1" i="0" u="none" strike="noStrike" dirty="0" err="1">
                <a:solidFill>
                  <a:srgbClr val="000000"/>
                </a:solidFill>
                <a:effectLst/>
                <a:latin typeface="Arial" panose="020B0604020202020204" pitchFamily="34" charset="0"/>
              </a:rPr>
              <a:t>שמערערין</a:t>
            </a:r>
            <a:r>
              <a:rPr lang="he-IL" sz="1800" b="1" i="0" u="none" strike="noStrike" dirty="0">
                <a:solidFill>
                  <a:srgbClr val="000000"/>
                </a:solidFill>
                <a:effectLst/>
                <a:latin typeface="Arial" panose="020B0604020202020204" pitchFamily="34" charset="0"/>
              </a:rPr>
              <a:t> עליו </a:t>
            </a:r>
            <a:r>
              <a:rPr lang="he-IL" sz="1800" b="1" i="0" u="sng" strike="noStrike" dirty="0">
                <a:solidFill>
                  <a:srgbClr val="000000"/>
                </a:solidFill>
                <a:effectLst/>
                <a:latin typeface="Arial" panose="020B0604020202020204" pitchFamily="34" charset="0"/>
              </a:rPr>
              <a:t>ואין ב"ד </a:t>
            </a:r>
            <a:r>
              <a:rPr lang="he-IL" sz="1800" b="1" i="0" u="sng" strike="noStrike" dirty="0" err="1">
                <a:solidFill>
                  <a:srgbClr val="000000"/>
                </a:solidFill>
                <a:effectLst/>
                <a:latin typeface="Arial" panose="020B0604020202020204" pitchFamily="34" charset="0"/>
              </a:rPr>
              <a:t>מחוייבין</a:t>
            </a:r>
            <a:r>
              <a:rPr lang="he-IL" sz="1800" b="1" i="0" u="sng" strike="noStrike" dirty="0">
                <a:solidFill>
                  <a:srgbClr val="000000"/>
                </a:solidFill>
                <a:effectLst/>
                <a:latin typeface="Arial" panose="020B0604020202020204" pitchFamily="34" charset="0"/>
              </a:rPr>
              <a:t> למחות</a:t>
            </a:r>
            <a:r>
              <a:rPr lang="he-IL" sz="1800" b="1" i="0" u="none" strike="noStrike" dirty="0">
                <a:solidFill>
                  <a:srgbClr val="000000"/>
                </a:solidFill>
                <a:effectLst/>
                <a:latin typeface="Arial" panose="020B0604020202020204" pitchFamily="34" charset="0"/>
              </a:rPr>
              <a:t> למי שבא </a:t>
            </a:r>
            <a:r>
              <a:rPr lang="he-IL" sz="1800" b="1" i="0" u="none" strike="noStrike" dirty="0" err="1">
                <a:solidFill>
                  <a:srgbClr val="000000"/>
                </a:solidFill>
                <a:effectLst/>
                <a:latin typeface="Arial" panose="020B0604020202020204" pitchFamily="34" charset="0"/>
              </a:rPr>
              <a:t>ליקח</a:t>
            </a:r>
            <a:r>
              <a:rPr lang="he-IL" sz="1800" b="1" i="0" u="none" strike="noStrike" dirty="0">
                <a:solidFill>
                  <a:srgbClr val="000000"/>
                </a:solidFill>
                <a:effectLst/>
                <a:latin typeface="Arial" panose="020B0604020202020204" pitchFamily="34" charset="0"/>
              </a:rPr>
              <a:t> דבר שאין אנו יודעין של מי הוא והוא אומר שלו הוא הלכך אין ראוי לפסוק להן דין חלוקה שמא נפסיד לאחד מהן שלא כדין. ויותר ראוי לומר להם שכל מי שתגבר ידו </a:t>
            </a:r>
            <a:r>
              <a:rPr lang="he-IL" sz="1800" b="1" i="0" u="none" strike="noStrike" dirty="0" err="1">
                <a:solidFill>
                  <a:srgbClr val="000000"/>
                </a:solidFill>
                <a:effectLst/>
                <a:latin typeface="Arial" panose="020B0604020202020204" pitchFamily="34" charset="0"/>
              </a:rPr>
              <a:t>בכח</a:t>
            </a:r>
            <a:r>
              <a:rPr lang="he-IL" sz="1800" b="1" i="0" u="none" strike="noStrike" dirty="0">
                <a:solidFill>
                  <a:srgbClr val="000000"/>
                </a:solidFill>
                <a:effectLst/>
                <a:latin typeface="Arial" panose="020B0604020202020204" pitchFamily="34" charset="0"/>
              </a:rPr>
              <a:t> או בראיות שיזכה </a:t>
            </a:r>
            <a:r>
              <a:rPr lang="he-IL" sz="1800" b="1" i="0" u="none" strike="noStrike" dirty="0" err="1">
                <a:solidFill>
                  <a:srgbClr val="000000"/>
                </a:solidFill>
                <a:effectLst/>
                <a:latin typeface="Arial" panose="020B0604020202020204" pitchFamily="34" charset="0"/>
              </a:rPr>
              <a:t>וסומכין</a:t>
            </a:r>
            <a:r>
              <a:rPr lang="he-IL" sz="1800" b="1" i="0" u="none" strike="noStrike" dirty="0">
                <a:solidFill>
                  <a:srgbClr val="000000"/>
                </a:solidFill>
                <a:effectLst/>
                <a:latin typeface="Arial" panose="020B0604020202020204" pitchFamily="34" charset="0"/>
              </a:rPr>
              <a:t> על זה שמי שהדין עמו קרוב להביא ראיות</a:t>
            </a:r>
            <a:r>
              <a:rPr lang="he-IL" sz="1800" b="0" i="0" u="none" strike="noStrike" dirty="0">
                <a:solidFill>
                  <a:srgbClr val="000000"/>
                </a:solidFill>
                <a:effectLst/>
                <a:latin typeface="Arial" panose="020B0604020202020204" pitchFamily="34" charset="0"/>
              </a:rPr>
              <a:t>. ועוד שמי שהדין עמו מוסר נפשו להעמיד את שלו בידו יותר ממה שמוסר האחר נפשו לגזול ועוד יאמר זה מה בצע שאמסור נפשי והיום או למחר יביא ראיה </a:t>
            </a:r>
            <a:r>
              <a:rPr lang="he-IL" sz="1800" b="0" i="0" u="none" strike="noStrike" dirty="0" err="1">
                <a:solidFill>
                  <a:srgbClr val="000000"/>
                </a:solidFill>
                <a:effectLst/>
                <a:latin typeface="Arial" panose="020B0604020202020204" pitchFamily="34" charset="0"/>
              </a:rPr>
              <a:t>ויוציאנה</a:t>
            </a:r>
            <a:r>
              <a:rPr lang="he-IL" sz="1800" b="0" i="0" u="none" strike="noStrike" dirty="0">
                <a:solidFill>
                  <a:srgbClr val="000000"/>
                </a:solidFill>
                <a:effectLst/>
                <a:latin typeface="Arial" panose="020B0604020202020204" pitchFamily="34" charset="0"/>
              </a:rPr>
              <a:t> מידי. </a:t>
            </a:r>
            <a:r>
              <a:rPr lang="he-IL" sz="1800" b="1" i="0" u="sng" strike="noStrike" dirty="0">
                <a:solidFill>
                  <a:srgbClr val="000000"/>
                </a:solidFill>
                <a:effectLst/>
                <a:latin typeface="Arial" panose="020B0604020202020204" pitchFamily="34" charset="0"/>
              </a:rPr>
              <a:t>אבל הכא דשניהם </a:t>
            </a:r>
            <a:r>
              <a:rPr lang="he-IL" sz="1800" b="1" i="0" u="sng" strike="noStrike" dirty="0" err="1">
                <a:solidFill>
                  <a:srgbClr val="000000"/>
                </a:solidFill>
                <a:effectLst/>
                <a:latin typeface="Arial" panose="020B0604020202020204" pitchFamily="34" charset="0"/>
              </a:rPr>
              <a:t>מוחזקין</a:t>
            </a:r>
            <a:r>
              <a:rPr lang="he-IL" sz="1800" b="1" i="0" u="sng" strike="noStrike" dirty="0">
                <a:solidFill>
                  <a:srgbClr val="000000"/>
                </a:solidFill>
                <a:effectLst/>
                <a:latin typeface="Arial" panose="020B0604020202020204" pitchFamily="34" charset="0"/>
              </a:rPr>
              <a:t> בגוף הטלית אנו </a:t>
            </a:r>
            <a:r>
              <a:rPr lang="he-IL" sz="1800" b="1" i="0" u="sng" strike="noStrike" dirty="0" err="1">
                <a:solidFill>
                  <a:srgbClr val="000000"/>
                </a:solidFill>
                <a:effectLst/>
                <a:latin typeface="Arial" panose="020B0604020202020204" pitchFamily="34" charset="0"/>
              </a:rPr>
              <a:t>מחוייבין</a:t>
            </a:r>
            <a:r>
              <a:rPr lang="he-IL" sz="1800" b="1" i="0" u="sng" strike="noStrike" dirty="0">
                <a:solidFill>
                  <a:srgbClr val="000000"/>
                </a:solidFill>
                <a:effectLst/>
                <a:latin typeface="Arial" panose="020B0604020202020204" pitchFamily="34" charset="0"/>
              </a:rPr>
              <a:t> למחות שלא יגזול האחד את </a:t>
            </a:r>
            <a:r>
              <a:rPr lang="he-IL" sz="1800" b="1" i="0" u="sng" strike="noStrike" dirty="0" err="1">
                <a:solidFill>
                  <a:srgbClr val="000000"/>
                </a:solidFill>
                <a:effectLst/>
                <a:latin typeface="Arial" panose="020B0604020202020204" pitchFamily="34" charset="0"/>
              </a:rPr>
              <a:t>חבירו</a:t>
            </a:r>
            <a:r>
              <a:rPr lang="he-IL" sz="1800" b="0" i="0" u="none" strike="noStrike" dirty="0">
                <a:solidFill>
                  <a:srgbClr val="000000"/>
                </a:solidFill>
                <a:effectLst/>
                <a:latin typeface="Arial" panose="020B0604020202020204" pitchFamily="34" charset="0"/>
              </a:rPr>
              <a:t>. הלכך אם היינו פוסקים להם כל דאלים גבר אחד מהן היה גוזל מה שביד </a:t>
            </a:r>
            <a:r>
              <a:rPr lang="he-IL" sz="1800" b="0" i="0" u="none" strike="noStrike" dirty="0" err="1">
                <a:solidFill>
                  <a:srgbClr val="000000"/>
                </a:solidFill>
                <a:effectLst/>
                <a:latin typeface="Arial" panose="020B0604020202020204" pitchFamily="34" charset="0"/>
              </a:rPr>
              <a:t>חבירו</a:t>
            </a:r>
            <a:r>
              <a:rPr lang="he-IL" sz="1800" b="0" i="0" u="none" strike="noStrike" dirty="0">
                <a:solidFill>
                  <a:srgbClr val="000000"/>
                </a:solidFill>
                <a:effectLst/>
                <a:latin typeface="Arial" panose="020B0604020202020204" pitchFamily="34" charset="0"/>
              </a:rPr>
              <a:t>. הלכך אנו </a:t>
            </a:r>
            <a:r>
              <a:rPr lang="he-IL" sz="1800" b="0" i="0" u="none" strike="noStrike" dirty="0" err="1">
                <a:solidFill>
                  <a:srgbClr val="000000"/>
                </a:solidFill>
                <a:effectLst/>
                <a:latin typeface="Arial" panose="020B0604020202020204" pitchFamily="34" charset="0"/>
              </a:rPr>
              <a:t>צריכין</a:t>
            </a:r>
            <a:r>
              <a:rPr lang="he-IL" sz="1800" b="0" i="0" u="none" strike="noStrike" dirty="0">
                <a:solidFill>
                  <a:srgbClr val="000000"/>
                </a:solidFill>
                <a:effectLst/>
                <a:latin typeface="Arial" panose="020B0604020202020204" pitchFamily="34" charset="0"/>
              </a:rPr>
              <a:t> לפסוק להן דין חלוקה. ולאו </a:t>
            </a:r>
            <a:r>
              <a:rPr lang="he-IL" sz="1800" b="0" i="0" u="none" strike="noStrike" dirty="0" err="1">
                <a:solidFill>
                  <a:srgbClr val="000000"/>
                </a:solidFill>
                <a:effectLst/>
                <a:latin typeface="Arial" panose="020B0604020202020204" pitchFamily="34" charset="0"/>
              </a:rPr>
              <a:t>דוקא</a:t>
            </a:r>
            <a:r>
              <a:rPr lang="he-IL" sz="1800" b="0" i="0" u="none" strike="noStrike" dirty="0">
                <a:solidFill>
                  <a:srgbClr val="000000"/>
                </a:solidFill>
                <a:effectLst/>
                <a:latin typeface="Arial" panose="020B0604020202020204" pitchFamily="34" charset="0"/>
              </a:rPr>
              <a:t> במציאה או במקח וממכר </a:t>
            </a:r>
            <a:r>
              <a:rPr lang="he-IL" sz="1800" b="0" i="0" u="none" strike="noStrike" dirty="0" err="1">
                <a:solidFill>
                  <a:srgbClr val="000000"/>
                </a:solidFill>
                <a:effectLst/>
                <a:latin typeface="Arial" panose="020B0604020202020204" pitchFamily="34" charset="0"/>
              </a:rPr>
              <a:t>דנקיט</a:t>
            </a:r>
            <a:r>
              <a:rPr lang="he-IL" sz="1800" b="0" i="0" u="none" strike="noStrike" dirty="0">
                <a:solidFill>
                  <a:srgbClr val="000000"/>
                </a:solidFill>
                <a:effectLst/>
                <a:latin typeface="Arial" panose="020B0604020202020204" pitchFamily="34" charset="0"/>
              </a:rPr>
              <a:t> זוזי </a:t>
            </a:r>
            <a:r>
              <a:rPr lang="he-IL" sz="1800" b="0" i="0" u="none" strike="noStrike" dirty="0" err="1">
                <a:solidFill>
                  <a:srgbClr val="000000"/>
                </a:solidFill>
                <a:effectLst/>
                <a:latin typeface="Arial" panose="020B0604020202020204" pitchFamily="34" charset="0"/>
              </a:rPr>
              <a:t>מתרוייהו</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דאיכא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למימר</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דתרוייהו</a:t>
            </a:r>
            <a:r>
              <a:rPr lang="he-IL" sz="1800" b="0" i="0" u="none" strike="noStrike" dirty="0">
                <a:solidFill>
                  <a:srgbClr val="000000"/>
                </a:solidFill>
                <a:effectLst/>
                <a:latin typeface="Arial" panose="020B0604020202020204" pitchFamily="34" charset="0"/>
              </a:rPr>
              <a:t> היא. אלא אף במקח וממכר </a:t>
            </a:r>
            <a:r>
              <a:rPr lang="he-IL" sz="1800" b="0" i="0" u="none" strike="noStrike" dirty="0" err="1">
                <a:solidFill>
                  <a:srgbClr val="000000"/>
                </a:solidFill>
                <a:effectLst/>
                <a:latin typeface="Arial" panose="020B0604020202020204" pitchFamily="34" charset="0"/>
              </a:rPr>
              <a:t>דנקיט</a:t>
            </a:r>
            <a:r>
              <a:rPr lang="he-IL" sz="1800" b="0" i="0" u="none" strike="noStrike" dirty="0">
                <a:solidFill>
                  <a:srgbClr val="000000"/>
                </a:solidFill>
                <a:effectLst/>
                <a:latin typeface="Arial" panose="020B0604020202020204" pitchFamily="34" charset="0"/>
              </a:rPr>
              <a:t> זוזי מחד </a:t>
            </a:r>
            <a:r>
              <a:rPr lang="he-IL" sz="1800" b="0" i="0" u="none" strike="noStrike" dirty="0" err="1">
                <a:solidFill>
                  <a:srgbClr val="000000"/>
                </a:solidFill>
                <a:effectLst/>
                <a:latin typeface="Arial" panose="020B0604020202020204" pitchFamily="34" charset="0"/>
              </a:rPr>
              <a:t>מינייהו</a:t>
            </a:r>
            <a:r>
              <a:rPr lang="he-IL" sz="1800" b="0" i="0" u="none" strike="noStrike" dirty="0">
                <a:solidFill>
                  <a:srgbClr val="000000"/>
                </a:solidFill>
                <a:effectLst/>
                <a:latin typeface="Arial" panose="020B0604020202020204" pitchFamily="34" charset="0"/>
              </a:rPr>
              <a:t>. </a:t>
            </a:r>
            <a:r>
              <a:rPr lang="he-IL" sz="1800" b="1" i="0" u="sng" strike="noStrike" dirty="0">
                <a:solidFill>
                  <a:srgbClr val="000000"/>
                </a:solidFill>
                <a:effectLst/>
                <a:latin typeface="Arial" panose="020B0604020202020204" pitchFamily="34" charset="0"/>
              </a:rPr>
              <a:t>או בזה אומר אני ארגתיה וזה אומר אני ארגתיה דודאי איכא רמאות בטענותיהן </a:t>
            </a:r>
            <a:r>
              <a:rPr lang="he-IL" sz="1800" b="1" i="0" u="sng" strike="noStrike" dirty="0" err="1">
                <a:solidFill>
                  <a:srgbClr val="000000"/>
                </a:solidFill>
                <a:effectLst/>
                <a:latin typeface="Arial" panose="020B0604020202020204" pitchFamily="34" charset="0"/>
              </a:rPr>
              <a:t>אפ"ה</a:t>
            </a:r>
            <a:r>
              <a:rPr lang="he-IL" sz="1800" b="1" i="0" u="sng" strike="noStrike" dirty="0">
                <a:solidFill>
                  <a:srgbClr val="000000"/>
                </a:solidFill>
                <a:effectLst/>
                <a:latin typeface="Arial" panose="020B0604020202020204" pitchFamily="34" charset="0"/>
              </a:rPr>
              <a:t> </a:t>
            </a:r>
            <a:r>
              <a:rPr lang="he-IL" sz="1800" b="1" i="0" u="sng" strike="noStrike" dirty="0" err="1">
                <a:solidFill>
                  <a:srgbClr val="000000"/>
                </a:solidFill>
                <a:effectLst/>
                <a:latin typeface="Arial" panose="020B0604020202020204" pitchFamily="34" charset="0"/>
              </a:rPr>
              <a:t>אמרינן</a:t>
            </a:r>
            <a:r>
              <a:rPr lang="he-IL" sz="1800" b="1" i="0" u="sng" strike="noStrike" dirty="0">
                <a:solidFill>
                  <a:srgbClr val="000000"/>
                </a:solidFill>
                <a:effectLst/>
                <a:latin typeface="Arial" panose="020B0604020202020204" pitchFamily="34" charset="0"/>
              </a:rPr>
              <a:t> יחלוקו</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כדמוכח</a:t>
            </a:r>
            <a:r>
              <a:rPr lang="he-IL" sz="1800" b="0" i="0" u="none" strike="noStrike" dirty="0">
                <a:solidFill>
                  <a:srgbClr val="000000"/>
                </a:solidFill>
                <a:effectLst/>
                <a:latin typeface="Arial" panose="020B0604020202020204" pitchFamily="34" charset="0"/>
              </a:rPr>
              <a:t> לקמן (דף ז א) שנים </a:t>
            </a:r>
            <a:r>
              <a:rPr lang="he-IL" sz="1800" b="0" i="0" u="none" strike="noStrike" dirty="0" err="1">
                <a:solidFill>
                  <a:srgbClr val="000000"/>
                </a:solidFill>
                <a:effectLst/>
                <a:latin typeface="Arial" panose="020B0604020202020204" pitchFamily="34" charset="0"/>
              </a:rPr>
              <a:t>אדוקין</a:t>
            </a:r>
            <a:r>
              <a:rPr lang="he-IL" sz="1800" b="0" i="0" u="none" strike="noStrike" dirty="0">
                <a:solidFill>
                  <a:srgbClr val="000000"/>
                </a:solidFill>
                <a:effectLst/>
                <a:latin typeface="Arial" panose="020B0604020202020204" pitchFamily="34" charset="0"/>
              </a:rPr>
              <a:t> בשטר </a:t>
            </a:r>
            <a:r>
              <a:rPr lang="he-IL" sz="1800" b="0" i="0" u="none" strike="noStrike" dirty="0" err="1">
                <a:solidFill>
                  <a:srgbClr val="000000"/>
                </a:solidFill>
                <a:effectLst/>
                <a:latin typeface="Arial" panose="020B0604020202020204" pitchFamily="34" charset="0"/>
              </a:rPr>
              <a:t>דאע"ג</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דאיכא</a:t>
            </a:r>
            <a:r>
              <a:rPr lang="he-IL" sz="1800" b="0" i="0" u="none" strike="noStrike" dirty="0">
                <a:solidFill>
                  <a:srgbClr val="000000"/>
                </a:solidFill>
                <a:effectLst/>
                <a:latin typeface="Arial" panose="020B0604020202020204" pitchFamily="34" charset="0"/>
              </a:rPr>
              <a:t> רמאי יחלוקו...</a:t>
            </a:r>
            <a:r>
              <a:rPr lang="he-IL" sz="1800" b="0" i="0" u="none" strike="noStrike" dirty="0" err="1">
                <a:solidFill>
                  <a:srgbClr val="000000"/>
                </a:solidFill>
                <a:effectLst/>
                <a:latin typeface="Arial" panose="020B0604020202020204" pitchFamily="34" charset="0"/>
              </a:rPr>
              <a:t>לרבנן</a:t>
            </a:r>
            <a:r>
              <a:rPr lang="he-IL" sz="1800" b="0" i="0" u="none" strike="noStrike" dirty="0">
                <a:solidFill>
                  <a:srgbClr val="000000"/>
                </a:solidFill>
                <a:effectLst/>
                <a:latin typeface="Arial" panose="020B0604020202020204" pitchFamily="34" charset="0"/>
              </a:rPr>
              <a:t> כל </a:t>
            </a:r>
            <a:r>
              <a:rPr lang="he-IL" sz="1800" b="0" i="0" u="none" strike="noStrike" dirty="0" err="1">
                <a:solidFill>
                  <a:srgbClr val="000000"/>
                </a:solidFill>
                <a:effectLst/>
                <a:latin typeface="Arial" panose="020B0604020202020204" pitchFamily="34" charset="0"/>
              </a:rPr>
              <a:t>היכא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דאיכא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למימר</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דתרוייהו</a:t>
            </a:r>
            <a:r>
              <a:rPr lang="he-IL" sz="1800" b="0" i="0" u="none" strike="noStrike" dirty="0">
                <a:solidFill>
                  <a:srgbClr val="000000"/>
                </a:solidFill>
                <a:effectLst/>
                <a:latin typeface="Arial" panose="020B0604020202020204" pitchFamily="34" charset="0"/>
              </a:rPr>
              <a:t> הוא אע"ג דודאי איכא רמאי פלגי בשבועה ובכל מידי </a:t>
            </a:r>
            <a:r>
              <a:rPr lang="he-IL" sz="1800" b="0" i="0" u="none" strike="noStrike" dirty="0" err="1">
                <a:solidFill>
                  <a:srgbClr val="000000"/>
                </a:solidFill>
                <a:effectLst/>
                <a:latin typeface="Arial" panose="020B0604020202020204" pitchFamily="34" charset="0"/>
              </a:rPr>
              <a:t>דאיכא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למימר</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דתרוייהו</a:t>
            </a:r>
            <a:r>
              <a:rPr lang="he-IL" sz="1800" b="0" i="0" u="none" strike="noStrike" dirty="0">
                <a:solidFill>
                  <a:srgbClr val="000000"/>
                </a:solidFill>
                <a:effectLst/>
                <a:latin typeface="Arial" panose="020B0604020202020204" pitchFamily="34" charset="0"/>
              </a:rPr>
              <a:t> הוא קודם שנודע מחלוקתן בר ממנה שלישי </a:t>
            </a:r>
            <a:r>
              <a:rPr lang="he-IL" sz="1800" b="0" i="0" u="none" strike="noStrike" dirty="0" err="1">
                <a:solidFill>
                  <a:srgbClr val="000000"/>
                </a:solidFill>
                <a:effectLst/>
                <a:latin typeface="Arial" panose="020B0604020202020204" pitchFamily="34" charset="0"/>
              </a:rPr>
              <a:t>דקודם</a:t>
            </a:r>
            <a:r>
              <a:rPr lang="he-IL" sz="1800" b="0" i="0" u="none" strike="noStrike" dirty="0">
                <a:solidFill>
                  <a:srgbClr val="000000"/>
                </a:solidFill>
                <a:effectLst/>
                <a:latin typeface="Arial" panose="020B0604020202020204" pitchFamily="34" charset="0"/>
              </a:rPr>
              <a:t> שנודע מחלוקתן ידוע לנפקד שהוא של אחד מהן. </a:t>
            </a:r>
            <a:r>
              <a:rPr lang="he-IL" sz="1800" b="0" i="0" u="none" strike="noStrike" dirty="0" err="1">
                <a:solidFill>
                  <a:srgbClr val="000000"/>
                </a:solidFill>
                <a:effectLst/>
                <a:latin typeface="Arial" panose="020B0604020202020204" pitchFamily="34" charset="0"/>
              </a:rPr>
              <a:t>כללא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דמילתא</a:t>
            </a:r>
            <a:r>
              <a:rPr lang="he-IL" sz="1800" b="0" i="0" u="none" strike="noStrike" dirty="0">
                <a:solidFill>
                  <a:srgbClr val="000000"/>
                </a:solidFill>
                <a:effectLst/>
                <a:latin typeface="Arial" panose="020B0604020202020204" pitchFamily="34" charset="0"/>
              </a:rPr>
              <a:t> כל חלוק ממון ששנים </a:t>
            </a:r>
            <a:r>
              <a:rPr lang="he-IL" sz="1800" b="0" i="0" u="none" strike="noStrike" dirty="0" err="1">
                <a:solidFill>
                  <a:srgbClr val="000000"/>
                </a:solidFill>
                <a:effectLst/>
                <a:latin typeface="Arial" panose="020B0604020202020204" pitchFamily="34" charset="0"/>
              </a:rPr>
              <a:t>חולקין</a:t>
            </a:r>
            <a:r>
              <a:rPr lang="he-IL" sz="1800" b="0" i="0" u="none" strike="noStrike" dirty="0">
                <a:solidFill>
                  <a:srgbClr val="000000"/>
                </a:solidFill>
                <a:effectLst/>
                <a:latin typeface="Arial" panose="020B0604020202020204" pitchFamily="34" charset="0"/>
              </a:rPr>
              <a:t> עליו אם שניהם </a:t>
            </a:r>
            <a:r>
              <a:rPr lang="he-IL" sz="1800" b="0" i="0" u="none" strike="noStrike" dirty="0" err="1">
                <a:solidFill>
                  <a:srgbClr val="000000"/>
                </a:solidFill>
                <a:effectLst/>
                <a:latin typeface="Arial" panose="020B0604020202020204" pitchFamily="34" charset="0"/>
              </a:rPr>
              <a:t>מוחזקין</a:t>
            </a:r>
            <a:r>
              <a:rPr lang="he-IL" sz="1800" b="0" i="0" u="none" strike="noStrike" dirty="0">
                <a:solidFill>
                  <a:srgbClr val="000000"/>
                </a:solidFill>
                <a:effectLst/>
                <a:latin typeface="Arial" panose="020B0604020202020204" pitchFamily="34" charset="0"/>
              </a:rPr>
              <a:t> בו </a:t>
            </a:r>
            <a:r>
              <a:rPr lang="he-IL" sz="1800" b="0" i="0" u="none" strike="noStrike" dirty="0" err="1">
                <a:solidFill>
                  <a:srgbClr val="000000"/>
                </a:solidFill>
                <a:effectLst/>
                <a:latin typeface="Arial" panose="020B0604020202020204" pitchFamily="34" charset="0"/>
              </a:rPr>
              <a:t>פלגינן</a:t>
            </a:r>
            <a:r>
              <a:rPr lang="he-IL" sz="1800" b="0" i="0" u="none" strike="noStrike" dirty="0">
                <a:solidFill>
                  <a:srgbClr val="000000"/>
                </a:solidFill>
                <a:effectLst/>
                <a:latin typeface="Arial" panose="020B0604020202020204" pitchFamily="34" charset="0"/>
              </a:rPr>
              <a:t> בשבועה. ואם אינן </a:t>
            </a:r>
            <a:r>
              <a:rPr lang="he-IL" sz="1800" b="0" i="0" u="none" strike="noStrike" dirty="0" err="1">
                <a:solidFill>
                  <a:srgbClr val="000000"/>
                </a:solidFill>
                <a:effectLst/>
                <a:latin typeface="Arial" panose="020B0604020202020204" pitchFamily="34" charset="0"/>
              </a:rPr>
              <a:t>מוחזקין</a:t>
            </a:r>
            <a:r>
              <a:rPr lang="he-IL" sz="1800" b="0" i="0" u="none" strike="noStrike" dirty="0">
                <a:solidFill>
                  <a:srgbClr val="000000"/>
                </a:solidFill>
                <a:effectLst/>
                <a:latin typeface="Arial" panose="020B0604020202020204" pitchFamily="34" charset="0"/>
              </a:rPr>
              <a:t> בו כל דאלים גבר. ואם הוא ביד אחד לא </a:t>
            </a:r>
            <a:r>
              <a:rPr lang="he-IL" sz="1800" b="0" i="0" u="none" strike="noStrike" dirty="0" err="1">
                <a:solidFill>
                  <a:srgbClr val="000000"/>
                </a:solidFill>
                <a:effectLst/>
                <a:latin typeface="Arial" panose="020B0604020202020204" pitchFamily="34" charset="0"/>
              </a:rPr>
              <a:t>מפקינן</a:t>
            </a:r>
            <a:r>
              <a:rPr lang="he-IL" sz="1800" b="0" i="0" u="none" strike="noStrike" dirty="0">
                <a:solidFill>
                  <a:srgbClr val="000000"/>
                </a:solidFill>
                <a:effectLst/>
                <a:latin typeface="Arial" panose="020B0604020202020204" pitchFamily="34" charset="0"/>
              </a:rPr>
              <a:t> מיניה. בר ממנה [שלישי] </a:t>
            </a:r>
            <a:r>
              <a:rPr lang="he-IL" sz="1800" b="0" i="0" u="none" strike="noStrike" dirty="0" err="1">
                <a:solidFill>
                  <a:srgbClr val="000000"/>
                </a:solidFill>
                <a:effectLst/>
                <a:latin typeface="Arial" panose="020B0604020202020204" pitchFamily="34" charset="0"/>
              </a:rPr>
              <a:t>דפקדון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דאע"ג</a:t>
            </a:r>
            <a:r>
              <a:rPr lang="he-IL" sz="1800" b="0" i="0" u="none" strike="noStrike" dirty="0">
                <a:solidFill>
                  <a:srgbClr val="000000"/>
                </a:solidFill>
                <a:effectLst/>
                <a:latin typeface="Arial" panose="020B0604020202020204" pitchFamily="34" charset="0"/>
              </a:rPr>
              <a:t> דהוי כאילו שניהם </a:t>
            </a:r>
            <a:r>
              <a:rPr lang="he-IL" sz="1800" b="0" i="0" u="none" strike="noStrike" dirty="0" err="1">
                <a:solidFill>
                  <a:srgbClr val="000000"/>
                </a:solidFill>
                <a:effectLst/>
                <a:latin typeface="Arial" panose="020B0604020202020204" pitchFamily="34" charset="0"/>
              </a:rPr>
              <a:t>מוחזקין</a:t>
            </a:r>
            <a:r>
              <a:rPr lang="he-IL" sz="1800" b="0" i="0" u="none" strike="noStrike" dirty="0">
                <a:solidFill>
                  <a:srgbClr val="000000"/>
                </a:solidFill>
                <a:effectLst/>
                <a:latin typeface="Arial" panose="020B0604020202020204" pitchFamily="34" charset="0"/>
              </a:rPr>
              <a:t> בו משום </a:t>
            </a:r>
            <a:r>
              <a:rPr lang="he-IL" sz="1800" b="0" i="0" u="none" strike="noStrike" dirty="0" err="1">
                <a:solidFill>
                  <a:srgbClr val="000000"/>
                </a:solidFill>
                <a:effectLst/>
                <a:latin typeface="Arial" panose="020B0604020202020204" pitchFamily="34" charset="0"/>
              </a:rPr>
              <a:t>דהנפקד</a:t>
            </a:r>
            <a:r>
              <a:rPr lang="he-IL" sz="1800" b="0" i="0" u="none" strike="noStrike" dirty="0">
                <a:solidFill>
                  <a:srgbClr val="000000"/>
                </a:solidFill>
                <a:effectLst/>
                <a:latin typeface="Arial" panose="020B0604020202020204" pitchFamily="34" charset="0"/>
              </a:rPr>
              <a:t> מוחזק </a:t>
            </a:r>
            <a:r>
              <a:rPr lang="he-IL" sz="1800" b="0" i="0" u="none" strike="noStrike" dirty="0" err="1">
                <a:solidFill>
                  <a:srgbClr val="000000"/>
                </a:solidFill>
                <a:effectLst/>
                <a:latin typeface="Arial" panose="020B0604020202020204" pitchFamily="34" charset="0"/>
              </a:rPr>
              <a:t>מכח</a:t>
            </a:r>
            <a:r>
              <a:rPr lang="he-IL" sz="1800" b="0" i="0" u="none" strike="noStrike" dirty="0">
                <a:solidFill>
                  <a:srgbClr val="000000"/>
                </a:solidFill>
                <a:effectLst/>
                <a:latin typeface="Arial" panose="020B0604020202020204" pitchFamily="34" charset="0"/>
              </a:rPr>
              <a:t> שניהם והספק נולד ברשותו ויד הנפקד כידם </a:t>
            </a:r>
            <a:r>
              <a:rPr lang="he-IL" sz="1800" b="0" i="0" u="none" strike="noStrike" dirty="0" err="1">
                <a:solidFill>
                  <a:srgbClr val="000000"/>
                </a:solidFill>
                <a:effectLst/>
                <a:latin typeface="Arial" panose="020B0604020202020204" pitchFamily="34" charset="0"/>
              </a:rPr>
              <a:t>אפ"ה</a:t>
            </a:r>
            <a:r>
              <a:rPr lang="he-IL" sz="1800" b="0" i="0" u="none" strike="noStrike" dirty="0">
                <a:solidFill>
                  <a:srgbClr val="000000"/>
                </a:solidFill>
                <a:effectLst/>
                <a:latin typeface="Arial" panose="020B0604020202020204" pitchFamily="34" charset="0"/>
              </a:rPr>
              <a:t> יהא מונח עד שיבא אליהו כי ידוע לנפקד קודם שנודע מחלוקתן שאין של שניהם:</a:t>
            </a:r>
            <a:endParaRPr lang="he-IL" b="0" dirty="0">
              <a:effectLst/>
            </a:endParaRPr>
          </a:p>
        </p:txBody>
      </p:sp>
    </p:spTree>
    <p:extLst>
      <p:ext uri="{BB962C8B-B14F-4D97-AF65-F5344CB8AC3E}">
        <p14:creationId xmlns:p14="http://schemas.microsoft.com/office/powerpoint/2010/main" val="2160960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59B67-AA52-4D96-B6CB-CDD8AF2DA0C3}"/>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79DB085B-FCD2-46FB-B732-3FB49A46FF1C}"/>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59587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2ED7D-45E9-418E-A429-A13A0FAAAC18}"/>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39F2895B-66FE-4FD2-8861-08B8416A06EF}"/>
              </a:ext>
            </a:extLst>
          </p:cNvPr>
          <p:cNvSpPr>
            <a:spLocks noGrp="1"/>
          </p:cNvSpPr>
          <p:nvPr>
            <p:ph idx="1"/>
          </p:nvPr>
        </p:nvSpPr>
        <p:spPr/>
        <p:txBody>
          <a:bodyPr>
            <a:normAutofit fontScale="92500" lnSpcReduction="10000"/>
          </a:bodyPr>
          <a:lstStyle/>
          <a:p>
            <a:pPr marL="0" indent="0" algn="r" rtl="1">
              <a:spcBef>
                <a:spcPts val="1200"/>
              </a:spcBef>
              <a:spcAft>
                <a:spcPts val="1200"/>
              </a:spcAft>
              <a:buNone/>
            </a:pPr>
            <a:r>
              <a:rPr lang="he-IL" sz="2400" b="0" i="0" u="none" strike="noStrike" dirty="0">
                <a:solidFill>
                  <a:srgbClr val="000000"/>
                </a:solidFill>
                <a:effectLst/>
                <a:latin typeface="Arial" panose="020B0604020202020204" pitchFamily="34" charset="0"/>
              </a:rPr>
              <a:t>חידושי הרמב"ן מסכת בבא מציעא דף ב עמוד א </a:t>
            </a:r>
            <a:endParaRPr lang="he-IL" sz="3600" b="0" dirty="0">
              <a:effectLst/>
            </a:endParaRPr>
          </a:p>
          <a:p>
            <a:pPr marL="0" indent="0" algn="r" rtl="1">
              <a:spcBef>
                <a:spcPts val="1200"/>
              </a:spcBef>
              <a:spcAft>
                <a:spcPts val="1200"/>
              </a:spcAft>
              <a:buNone/>
            </a:pPr>
            <a:r>
              <a:rPr lang="he-IL" sz="2400" b="0" i="0" u="none" strike="noStrike" dirty="0">
                <a:solidFill>
                  <a:srgbClr val="000000"/>
                </a:solidFill>
                <a:effectLst/>
                <a:latin typeface="Arial" panose="020B0604020202020204" pitchFamily="34" charset="0"/>
              </a:rPr>
              <a:t>ויחלוקו. קשיא להו </a:t>
            </a:r>
            <a:r>
              <a:rPr lang="he-IL" sz="2400" b="0" i="0" u="none" strike="noStrike" dirty="0" err="1">
                <a:solidFill>
                  <a:srgbClr val="000000"/>
                </a:solidFill>
                <a:effectLst/>
                <a:latin typeface="Arial" panose="020B0604020202020204" pitchFamily="34" charset="0"/>
              </a:rPr>
              <a:t>לרבנן</a:t>
            </a:r>
            <a:r>
              <a:rPr lang="he-IL" sz="2400" b="0" i="0" u="none" strike="noStrike" dirty="0">
                <a:solidFill>
                  <a:srgbClr val="000000"/>
                </a:solidFill>
                <a:effectLst/>
                <a:latin typeface="Arial" panose="020B0604020202020204" pitchFamily="34" charset="0"/>
              </a:rPr>
              <a:t> ז"ל </a:t>
            </a:r>
            <a:r>
              <a:rPr lang="he-IL" sz="2400" b="0" i="0" u="none" strike="noStrike" dirty="0" err="1">
                <a:solidFill>
                  <a:srgbClr val="000000"/>
                </a:solidFill>
                <a:effectLst/>
                <a:latin typeface="Arial" panose="020B0604020202020204" pitchFamily="34" charset="0"/>
              </a:rPr>
              <a:t>ולימא</a:t>
            </a:r>
            <a:r>
              <a:rPr lang="he-IL" sz="2400" b="0" i="0" u="none" strike="noStrike" dirty="0">
                <a:solidFill>
                  <a:srgbClr val="000000"/>
                </a:solidFill>
                <a:effectLst/>
                <a:latin typeface="Arial" panose="020B0604020202020204" pitchFamily="34" charset="0"/>
              </a:rPr>
              <a:t> כל דאלים גבר כי ההיא </a:t>
            </a:r>
            <a:r>
              <a:rPr lang="he-IL" sz="2400" b="0" i="0" u="none" strike="noStrike" dirty="0" err="1">
                <a:solidFill>
                  <a:srgbClr val="000000"/>
                </a:solidFill>
                <a:effectLst/>
                <a:latin typeface="Arial" panose="020B0604020202020204" pitchFamily="34" charset="0"/>
              </a:rPr>
              <a:t>דאמרינן</a:t>
            </a:r>
            <a:r>
              <a:rPr lang="he-IL" sz="2400" b="0" i="0" u="none" strike="noStrike" dirty="0">
                <a:solidFill>
                  <a:srgbClr val="000000"/>
                </a:solidFill>
                <a:effectLst/>
                <a:latin typeface="Arial" panose="020B0604020202020204" pitchFamily="34" charset="0"/>
              </a:rPr>
              <a:t> בפ' חזקת הבתים גבי זה אומר של </a:t>
            </a:r>
            <a:r>
              <a:rPr lang="he-IL" sz="2400" b="0" i="0" u="none" strike="noStrike" dirty="0" err="1">
                <a:solidFill>
                  <a:srgbClr val="000000"/>
                </a:solidFill>
                <a:effectLst/>
                <a:latin typeface="Arial" panose="020B0604020202020204" pitchFamily="34" charset="0"/>
              </a:rPr>
              <a:t>אבותי</a:t>
            </a:r>
            <a:r>
              <a:rPr lang="he-IL" sz="2400" b="0" i="0" u="none" strike="noStrike" dirty="0">
                <a:solidFill>
                  <a:srgbClr val="000000"/>
                </a:solidFill>
                <a:effectLst/>
                <a:latin typeface="Arial" panose="020B0604020202020204" pitchFamily="34" charset="0"/>
              </a:rPr>
              <a:t> וכו' ואמר רב נחמן כל דאלים גבר, </a:t>
            </a:r>
            <a:r>
              <a:rPr lang="he-IL" sz="2400" b="0" i="0" u="none" strike="noStrike" dirty="0" err="1">
                <a:solidFill>
                  <a:srgbClr val="000000"/>
                </a:solidFill>
                <a:effectLst/>
                <a:latin typeface="Arial" panose="020B0604020202020204" pitchFamily="34" charset="0"/>
              </a:rPr>
              <a:t>ומפרשינן</a:t>
            </a:r>
            <a:r>
              <a:rPr lang="he-IL" sz="2400" b="0" i="0" u="none" strike="noStrike" dirty="0">
                <a:solidFill>
                  <a:srgbClr val="000000"/>
                </a:solidFill>
                <a:effectLst/>
                <a:latin typeface="Arial" panose="020B0604020202020204" pitchFamily="34" charset="0"/>
              </a:rPr>
              <a:t> לה התם בגמ' משום </a:t>
            </a:r>
            <a:r>
              <a:rPr lang="he-IL" sz="2400" b="0" i="0" u="none" strike="noStrike" dirty="0" err="1">
                <a:solidFill>
                  <a:srgbClr val="000000"/>
                </a:solidFill>
                <a:effectLst/>
                <a:latin typeface="Arial" panose="020B0604020202020204" pitchFamily="34" charset="0"/>
              </a:rPr>
              <a:t>דליכא</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דררא</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דממונא</a:t>
            </a:r>
            <a:r>
              <a:rPr lang="he-IL" sz="2400" b="0" i="0" u="none" strike="noStrike" dirty="0">
                <a:solidFill>
                  <a:srgbClr val="000000"/>
                </a:solidFill>
                <a:effectLst/>
                <a:latin typeface="Arial" panose="020B0604020202020204" pitchFamily="34" charset="0"/>
              </a:rPr>
              <a:t> ומתני' נמי </a:t>
            </a:r>
            <a:r>
              <a:rPr lang="he-IL" sz="2400" b="0" i="0" u="none" strike="noStrike" dirty="0" err="1">
                <a:solidFill>
                  <a:srgbClr val="000000"/>
                </a:solidFill>
                <a:effectLst/>
                <a:latin typeface="Arial" panose="020B0604020202020204" pitchFamily="34" charset="0"/>
              </a:rPr>
              <a:t>ליכא</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דררא</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דממונא</a:t>
            </a:r>
            <a:r>
              <a:rPr lang="he-IL" sz="2400" b="0" i="0" u="none" strike="noStrike" dirty="0">
                <a:solidFill>
                  <a:srgbClr val="000000"/>
                </a:solidFill>
                <a:effectLst/>
                <a:latin typeface="Arial" panose="020B0604020202020204" pitchFamily="34" charset="0"/>
              </a:rPr>
              <a:t>, וגבי </a:t>
            </a:r>
            <a:r>
              <a:rPr lang="he-IL" sz="2400" b="0" i="0" u="none" strike="noStrike" dirty="0" err="1">
                <a:solidFill>
                  <a:srgbClr val="000000"/>
                </a:solidFill>
                <a:effectLst/>
                <a:latin typeface="Arial" panose="020B0604020202020204" pitchFamily="34" charset="0"/>
              </a:rPr>
              <a:t>ארבא</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דהוו</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מינצי</a:t>
            </a:r>
            <a:r>
              <a:rPr lang="he-IL" sz="2400" b="0" i="0" u="none" strike="noStrike" dirty="0">
                <a:solidFill>
                  <a:srgbClr val="000000"/>
                </a:solidFill>
                <a:effectLst/>
                <a:latin typeface="Arial" panose="020B0604020202020204" pitchFamily="34" charset="0"/>
              </a:rPr>
              <a:t> עלה בי תרי </a:t>
            </a:r>
            <a:r>
              <a:rPr lang="he-IL" sz="2400" b="0" i="0" u="none" strike="noStrike" dirty="0" err="1">
                <a:solidFill>
                  <a:srgbClr val="000000"/>
                </a:solidFill>
                <a:effectLst/>
                <a:latin typeface="Arial" panose="020B0604020202020204" pitchFamily="34" charset="0"/>
              </a:rPr>
              <a:t>אמרינן</a:t>
            </a:r>
            <a:r>
              <a:rPr lang="he-IL" sz="2400" b="0" i="0" u="none" strike="noStrike" dirty="0">
                <a:solidFill>
                  <a:srgbClr val="000000"/>
                </a:solidFill>
                <a:effectLst/>
                <a:latin typeface="Arial" panose="020B0604020202020204" pitchFamily="34" charset="0"/>
              </a:rPr>
              <a:t> נמי התם כל דאלים גבר ומאי שנא מתני'. ור"ח ז"ל כתב שם בפ' חזקת הבתים </a:t>
            </a:r>
            <a:r>
              <a:rPr lang="he-IL" sz="2400" b="0" i="0" u="none" strike="noStrike" dirty="0" err="1">
                <a:solidFill>
                  <a:srgbClr val="000000"/>
                </a:solidFill>
                <a:effectLst/>
                <a:latin typeface="Arial" panose="020B0604020202020204" pitchFamily="34" charset="0"/>
              </a:rPr>
              <a:t>דההיא</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ארבא</a:t>
            </a:r>
            <a:r>
              <a:rPr lang="he-IL" sz="2400" b="0" i="0" u="none" strike="noStrike" dirty="0">
                <a:solidFill>
                  <a:srgbClr val="000000"/>
                </a:solidFill>
                <a:effectLst/>
                <a:latin typeface="Arial" panose="020B0604020202020204" pitchFamily="34" charset="0"/>
              </a:rPr>
              <a:t> לא </a:t>
            </a:r>
            <a:r>
              <a:rPr lang="he-IL" sz="2400" b="0" i="0" u="none" strike="noStrike" dirty="0" err="1">
                <a:solidFill>
                  <a:srgbClr val="000000"/>
                </a:solidFill>
                <a:effectLst/>
                <a:latin typeface="Arial" panose="020B0604020202020204" pitchFamily="34" charset="0"/>
              </a:rPr>
              <a:t>תפיסי</a:t>
            </a:r>
            <a:r>
              <a:rPr lang="he-IL" sz="2400" b="0" i="0" u="none" strike="noStrike" dirty="0">
                <a:solidFill>
                  <a:srgbClr val="000000"/>
                </a:solidFill>
                <a:effectLst/>
                <a:latin typeface="Arial" panose="020B0604020202020204" pitchFamily="34" charset="0"/>
              </a:rPr>
              <a:t> לה </a:t>
            </a:r>
            <a:r>
              <a:rPr lang="he-IL" sz="2400" b="0" i="0" u="none" strike="noStrike" dirty="0" err="1">
                <a:solidFill>
                  <a:srgbClr val="000000"/>
                </a:solidFill>
                <a:effectLst/>
                <a:latin typeface="Arial" panose="020B0604020202020204" pitchFamily="34" charset="0"/>
              </a:rPr>
              <a:t>תרוייהו</a:t>
            </a:r>
            <a:r>
              <a:rPr lang="he-IL" sz="2400" b="0" i="0" u="none" strike="noStrike" dirty="0">
                <a:solidFill>
                  <a:srgbClr val="000000"/>
                </a:solidFill>
                <a:effectLst/>
                <a:latin typeface="Arial" panose="020B0604020202020204" pitchFamily="34" charset="0"/>
              </a:rPr>
              <a:t> אלא מונחת היא </a:t>
            </a:r>
            <a:r>
              <a:rPr lang="he-IL" sz="2400" b="0" i="0" u="none" strike="noStrike" dirty="0" err="1">
                <a:solidFill>
                  <a:srgbClr val="000000"/>
                </a:solidFill>
                <a:effectLst/>
                <a:latin typeface="Arial" panose="020B0604020202020204" pitchFamily="34" charset="0"/>
              </a:rPr>
              <a:t>בסימטא</a:t>
            </a:r>
            <a:r>
              <a:rPr lang="he-IL" sz="2400" b="0" i="0" u="none" strike="noStrike" dirty="0">
                <a:solidFill>
                  <a:srgbClr val="000000"/>
                </a:solidFill>
                <a:effectLst/>
                <a:latin typeface="Arial" panose="020B0604020202020204" pitchFamily="34" charset="0"/>
              </a:rPr>
              <a:t> או במקום שיד שניהם </a:t>
            </a:r>
            <a:r>
              <a:rPr lang="he-IL" sz="2400" b="0" i="0" u="none" strike="noStrike" dirty="0" err="1">
                <a:solidFill>
                  <a:srgbClr val="000000"/>
                </a:solidFill>
                <a:effectLst/>
                <a:latin typeface="Arial" panose="020B0604020202020204" pitchFamily="34" charset="0"/>
              </a:rPr>
              <a:t>שוה</a:t>
            </a:r>
            <a:r>
              <a:rPr lang="he-IL" sz="2400" b="0" i="0" u="none" strike="noStrike" dirty="0">
                <a:solidFill>
                  <a:srgbClr val="000000"/>
                </a:solidFill>
                <a:effectLst/>
                <a:latin typeface="Arial" panose="020B0604020202020204" pitchFamily="34" charset="0"/>
              </a:rPr>
              <a:t> ולפיכך כל דאלים גבר, </a:t>
            </a:r>
            <a:r>
              <a:rPr lang="he-IL" sz="2400" b="1" i="0" u="sng" strike="noStrike" dirty="0">
                <a:solidFill>
                  <a:srgbClr val="000000"/>
                </a:solidFill>
                <a:effectLst/>
                <a:latin typeface="Arial" panose="020B0604020202020204" pitchFamily="34" charset="0"/>
              </a:rPr>
              <a:t>אבל משנתינו ששניהם אדוקים בה אין </a:t>
            </a:r>
            <a:r>
              <a:rPr lang="he-IL" sz="2400" b="1" i="0" u="sng" strike="noStrike" dirty="0" err="1">
                <a:solidFill>
                  <a:srgbClr val="000000"/>
                </a:solidFill>
                <a:effectLst/>
                <a:latin typeface="Arial" panose="020B0604020202020204" pitchFamily="34" charset="0"/>
              </a:rPr>
              <a:t>מוציאין</a:t>
            </a:r>
            <a:r>
              <a:rPr lang="he-IL" sz="2400" b="1" i="0" u="sng" strike="noStrike" dirty="0">
                <a:solidFill>
                  <a:srgbClr val="000000"/>
                </a:solidFill>
                <a:effectLst/>
                <a:latin typeface="Arial" panose="020B0604020202020204" pitchFamily="34" charset="0"/>
              </a:rPr>
              <a:t> מידם לומר כל דאלים גבר </a:t>
            </a:r>
            <a:r>
              <a:rPr lang="he-IL" sz="2400" b="0" i="0" u="none" strike="noStrike" dirty="0">
                <a:solidFill>
                  <a:srgbClr val="000000"/>
                </a:solidFill>
                <a:effectLst/>
                <a:latin typeface="Arial" panose="020B0604020202020204" pitchFamily="34" charset="0"/>
              </a:rPr>
              <a:t>וכן כתב </a:t>
            </a:r>
            <a:r>
              <a:rPr lang="he-IL" sz="2400" b="0" i="0" u="none" strike="noStrike" dirty="0" err="1">
                <a:solidFill>
                  <a:srgbClr val="000000"/>
                </a:solidFill>
                <a:effectLst/>
                <a:latin typeface="Arial" panose="020B0604020202020204" pitchFamily="34" charset="0"/>
              </a:rPr>
              <a:t>ה"ר</a:t>
            </a:r>
            <a:r>
              <a:rPr lang="he-IL" sz="2400" b="0" i="0" u="none" strike="noStrike" dirty="0">
                <a:solidFill>
                  <a:srgbClr val="000000"/>
                </a:solidFill>
                <a:effectLst/>
                <a:latin typeface="Arial" panose="020B0604020202020204" pitchFamily="34" charset="0"/>
              </a:rPr>
              <a:t> שמואל ז"ל. ואי קשיא לך א"ה היכי </a:t>
            </a:r>
            <a:r>
              <a:rPr lang="he-IL" sz="2400" b="0" i="0" u="none" strike="noStrike" dirty="0" err="1">
                <a:solidFill>
                  <a:srgbClr val="000000"/>
                </a:solidFill>
                <a:effectLst/>
                <a:latin typeface="Arial" panose="020B0604020202020204" pitchFamily="34" charset="0"/>
              </a:rPr>
              <a:t>אקשינן</a:t>
            </a:r>
            <a:r>
              <a:rPr lang="he-IL" sz="2400" b="0" i="0" u="none" strike="noStrike" dirty="0">
                <a:solidFill>
                  <a:srgbClr val="000000"/>
                </a:solidFill>
                <a:effectLst/>
                <a:latin typeface="Arial" panose="020B0604020202020204" pitchFamily="34" charset="0"/>
              </a:rPr>
              <a:t> בגמ' </a:t>
            </a:r>
            <a:r>
              <a:rPr lang="he-IL" sz="2400" b="0" i="0" u="none" strike="noStrike" dirty="0" err="1">
                <a:solidFill>
                  <a:srgbClr val="000000"/>
                </a:solidFill>
                <a:effectLst/>
                <a:latin typeface="Arial" panose="020B0604020202020204" pitchFamily="34" charset="0"/>
              </a:rPr>
              <a:t>לימא</a:t>
            </a:r>
            <a:r>
              <a:rPr lang="he-IL" sz="2400" b="0" i="0" u="none" strike="noStrike" dirty="0">
                <a:solidFill>
                  <a:srgbClr val="000000"/>
                </a:solidFill>
                <a:effectLst/>
                <a:latin typeface="Arial" panose="020B0604020202020204" pitchFamily="34" charset="0"/>
              </a:rPr>
              <a:t> מתני' דלא כר' יוסי </a:t>
            </a:r>
            <a:r>
              <a:rPr lang="he-IL" sz="2400" b="0" i="0" u="none" strike="noStrike" dirty="0" err="1">
                <a:solidFill>
                  <a:srgbClr val="000000"/>
                </a:solidFill>
                <a:effectLst/>
                <a:latin typeface="Arial" panose="020B0604020202020204" pitchFamily="34" charset="0"/>
              </a:rPr>
              <a:t>דקס"ד</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למימר</a:t>
            </a:r>
            <a:r>
              <a:rPr lang="he-IL" sz="2400" b="0" i="0" u="none" strike="noStrike" dirty="0">
                <a:solidFill>
                  <a:srgbClr val="000000"/>
                </a:solidFill>
                <a:effectLst/>
                <a:latin typeface="Arial" panose="020B0604020202020204" pitchFamily="34" charset="0"/>
              </a:rPr>
              <a:t> במתני' יהא מונח עד שיבא אליהו כי ההיא דשנים שהפקידו אצל אחד, </a:t>
            </a:r>
            <a:r>
              <a:rPr lang="he-IL" sz="2400" b="1" i="0" u="none" strike="noStrike" dirty="0">
                <a:solidFill>
                  <a:srgbClr val="000000"/>
                </a:solidFill>
                <a:effectLst/>
                <a:latin typeface="Arial" panose="020B0604020202020204" pitchFamily="34" charset="0"/>
              </a:rPr>
              <a:t>דילמא מתני' שאני דכיון </a:t>
            </a:r>
            <a:r>
              <a:rPr lang="he-IL" sz="2400" b="1" i="0" u="none" strike="noStrike" dirty="0" err="1">
                <a:solidFill>
                  <a:srgbClr val="000000"/>
                </a:solidFill>
                <a:effectLst/>
                <a:latin typeface="Arial" panose="020B0604020202020204" pitchFamily="34" charset="0"/>
              </a:rPr>
              <a:t>דתפסי</a:t>
            </a:r>
            <a:r>
              <a:rPr lang="he-IL" sz="2400" b="1" i="0" u="none" strike="noStrike" dirty="0">
                <a:solidFill>
                  <a:srgbClr val="000000"/>
                </a:solidFill>
                <a:effectLst/>
                <a:latin typeface="Arial" panose="020B0604020202020204" pitchFamily="34" charset="0"/>
              </a:rPr>
              <a:t> לה לא </a:t>
            </a:r>
            <a:r>
              <a:rPr lang="he-IL" sz="2400" b="1" i="0" u="none" strike="noStrike" dirty="0" err="1">
                <a:solidFill>
                  <a:srgbClr val="000000"/>
                </a:solidFill>
                <a:effectLst/>
                <a:latin typeface="Arial" panose="020B0604020202020204" pitchFamily="34" charset="0"/>
              </a:rPr>
              <a:t>מפקינן</a:t>
            </a:r>
            <a:r>
              <a:rPr lang="he-IL" sz="2400" b="1" i="0" u="none" strike="noStrike" dirty="0">
                <a:solidFill>
                  <a:srgbClr val="000000"/>
                </a:solidFill>
                <a:effectLst/>
                <a:latin typeface="Arial" panose="020B0604020202020204" pitchFamily="34" charset="0"/>
              </a:rPr>
              <a:t> </a:t>
            </a:r>
            <a:r>
              <a:rPr lang="he-IL" sz="2400" b="1" i="0" u="none" strike="noStrike" dirty="0" err="1">
                <a:solidFill>
                  <a:srgbClr val="000000"/>
                </a:solidFill>
                <a:effectLst/>
                <a:latin typeface="Arial" panose="020B0604020202020204" pitchFamily="34" charset="0"/>
              </a:rPr>
              <a:t>מינייהו</a:t>
            </a:r>
            <a:r>
              <a:rPr lang="he-IL" sz="2400" b="1" i="0" u="none" strike="noStrike" dirty="0">
                <a:solidFill>
                  <a:srgbClr val="000000"/>
                </a:solidFill>
                <a:effectLst/>
                <a:latin typeface="Arial" panose="020B0604020202020204" pitchFamily="34" charset="0"/>
              </a:rPr>
              <a:t>, שכשם </a:t>
            </a:r>
            <a:r>
              <a:rPr lang="he-IL" sz="2400" b="1" i="0" u="sng" strike="noStrike" dirty="0">
                <a:solidFill>
                  <a:srgbClr val="000000"/>
                </a:solidFill>
                <a:effectLst/>
                <a:latin typeface="Arial" panose="020B0604020202020204" pitchFamily="34" charset="0"/>
              </a:rPr>
              <a:t>שאין </a:t>
            </a:r>
            <a:r>
              <a:rPr lang="he-IL" sz="2400" b="1" i="0" u="sng" strike="noStrike" dirty="0" err="1">
                <a:solidFill>
                  <a:srgbClr val="000000"/>
                </a:solidFill>
                <a:effectLst/>
                <a:latin typeface="Arial" panose="020B0604020202020204" pitchFamily="34" charset="0"/>
              </a:rPr>
              <a:t>מוציאין</a:t>
            </a:r>
            <a:r>
              <a:rPr lang="he-IL" sz="2400" b="1" i="0" u="sng" strike="noStrike" dirty="0">
                <a:solidFill>
                  <a:srgbClr val="000000"/>
                </a:solidFill>
                <a:effectLst/>
                <a:latin typeface="Arial" panose="020B0604020202020204" pitchFamily="34" charset="0"/>
              </a:rPr>
              <a:t> מידם לומר כל דאלים גבר </a:t>
            </a:r>
            <a:r>
              <a:rPr lang="he-IL" sz="2400" b="1" i="0" u="none" strike="noStrike" dirty="0">
                <a:solidFill>
                  <a:srgbClr val="000000"/>
                </a:solidFill>
                <a:effectLst/>
                <a:latin typeface="Arial" panose="020B0604020202020204" pitchFamily="34" charset="0"/>
              </a:rPr>
              <a:t>כך אין מוציאים מידם לומר יהא מונח</a:t>
            </a:r>
            <a:r>
              <a:rPr lang="he-IL" sz="2400" b="0" i="0" u="none" strike="noStrike" dirty="0">
                <a:solidFill>
                  <a:srgbClr val="000000"/>
                </a:solidFill>
                <a:effectLst/>
                <a:latin typeface="Arial" panose="020B0604020202020204" pitchFamily="34" charset="0"/>
              </a:rPr>
              <a:t>, לא קשיא דכיון </a:t>
            </a:r>
            <a:r>
              <a:rPr lang="he-IL" sz="2400" b="0" i="0" u="none" strike="noStrike" dirty="0" err="1">
                <a:solidFill>
                  <a:srgbClr val="000000"/>
                </a:solidFill>
                <a:effectLst/>
                <a:latin typeface="Arial" panose="020B0604020202020204" pitchFamily="34" charset="0"/>
              </a:rPr>
              <a:t>דחיישינן</a:t>
            </a:r>
            <a:r>
              <a:rPr lang="he-IL" sz="2400" b="0" i="0" u="none" strike="noStrike" dirty="0">
                <a:solidFill>
                  <a:srgbClr val="000000"/>
                </a:solidFill>
                <a:effectLst/>
                <a:latin typeface="Arial" panose="020B0604020202020204" pitchFamily="34" charset="0"/>
              </a:rPr>
              <a:t> לרמאי </a:t>
            </a:r>
            <a:r>
              <a:rPr lang="he-IL" sz="2400" b="0" i="0" u="none" strike="noStrike" dirty="0" err="1">
                <a:solidFill>
                  <a:srgbClr val="000000"/>
                </a:solidFill>
                <a:effectLst/>
                <a:latin typeface="Arial" panose="020B0604020202020204" pitchFamily="34" charset="0"/>
              </a:rPr>
              <a:t>וקנסינן</a:t>
            </a:r>
            <a:r>
              <a:rPr lang="he-IL" sz="2400" b="0" i="0" u="none" strike="noStrike" dirty="0">
                <a:solidFill>
                  <a:srgbClr val="000000"/>
                </a:solidFill>
                <a:effectLst/>
                <a:latin typeface="Arial" panose="020B0604020202020204" pitchFamily="34" charset="0"/>
              </a:rPr>
              <a:t> ליה כי היכי </a:t>
            </a:r>
            <a:r>
              <a:rPr lang="he-IL" sz="2400" b="0" i="0" u="none" strike="noStrike" dirty="0" err="1">
                <a:solidFill>
                  <a:srgbClr val="000000"/>
                </a:solidFill>
                <a:effectLst/>
                <a:latin typeface="Arial" panose="020B0604020202020204" pitchFamily="34" charset="0"/>
              </a:rPr>
              <a:t>דלודי</a:t>
            </a:r>
            <a:r>
              <a:rPr lang="he-IL" sz="2400" b="0" i="0" u="none" strike="noStrike" dirty="0">
                <a:solidFill>
                  <a:srgbClr val="000000"/>
                </a:solidFill>
                <a:effectLst/>
                <a:latin typeface="Arial" panose="020B0604020202020204" pitchFamily="34" charset="0"/>
              </a:rPr>
              <a:t> אע"ג </a:t>
            </a:r>
            <a:r>
              <a:rPr lang="he-IL" sz="2400" b="0" i="0" u="none" strike="noStrike" dirty="0" err="1">
                <a:solidFill>
                  <a:srgbClr val="000000"/>
                </a:solidFill>
                <a:effectLst/>
                <a:latin typeface="Arial" panose="020B0604020202020204" pitchFamily="34" charset="0"/>
              </a:rPr>
              <a:t>דתפסי</a:t>
            </a:r>
            <a:r>
              <a:rPr lang="he-IL" sz="2400" b="0" i="0" u="none" strike="noStrike" dirty="0">
                <a:solidFill>
                  <a:srgbClr val="000000"/>
                </a:solidFill>
                <a:effectLst/>
                <a:latin typeface="Arial" panose="020B0604020202020204" pitchFamily="34" charset="0"/>
              </a:rPr>
              <a:t> [הכא] נמי </a:t>
            </a:r>
            <a:r>
              <a:rPr lang="he-IL" sz="2400" b="0" i="0" u="none" strike="noStrike" dirty="0" err="1">
                <a:solidFill>
                  <a:srgbClr val="000000"/>
                </a:solidFill>
                <a:effectLst/>
                <a:latin typeface="Arial" panose="020B0604020202020204" pitchFamily="34" charset="0"/>
              </a:rPr>
              <a:t>הוה</a:t>
            </a:r>
            <a:r>
              <a:rPr lang="he-IL" sz="2400" b="0" i="0" u="none" strike="noStrike" dirty="0">
                <a:solidFill>
                  <a:srgbClr val="000000"/>
                </a:solidFill>
                <a:effectLst/>
                <a:latin typeface="Arial" panose="020B0604020202020204" pitchFamily="34" charset="0"/>
              </a:rPr>
              <a:t> לן </a:t>
            </a:r>
            <a:r>
              <a:rPr lang="he-IL" sz="2400" b="0" i="0" u="none" strike="noStrike" dirty="0" err="1">
                <a:solidFill>
                  <a:srgbClr val="000000"/>
                </a:solidFill>
                <a:effectLst/>
                <a:latin typeface="Arial" panose="020B0604020202020204" pitchFamily="34" charset="0"/>
              </a:rPr>
              <a:t>למיקנס</a:t>
            </a:r>
            <a:r>
              <a:rPr lang="he-IL" sz="2400" b="0" i="0" u="none" strike="noStrike" dirty="0">
                <a:solidFill>
                  <a:srgbClr val="000000"/>
                </a:solidFill>
                <a:effectLst/>
                <a:latin typeface="Arial" panose="020B0604020202020204" pitchFamily="34" charset="0"/>
              </a:rPr>
              <a:t> כי היכי </a:t>
            </a:r>
            <a:r>
              <a:rPr lang="he-IL" sz="2400" b="0" i="0" u="none" strike="noStrike" dirty="0" err="1">
                <a:solidFill>
                  <a:srgbClr val="000000"/>
                </a:solidFill>
                <a:effectLst/>
                <a:latin typeface="Arial" panose="020B0604020202020204" pitchFamily="34" charset="0"/>
              </a:rPr>
              <a:t>דלודי</a:t>
            </a:r>
            <a:r>
              <a:rPr lang="he-IL" sz="2400" b="0" i="0" u="none" strike="noStrike" dirty="0">
                <a:solidFill>
                  <a:srgbClr val="000000"/>
                </a:solidFill>
                <a:effectLst/>
                <a:latin typeface="Arial" panose="020B0604020202020204" pitchFamily="34" charset="0"/>
              </a:rPr>
              <a:t>, והיינו נמי </a:t>
            </a:r>
            <a:r>
              <a:rPr lang="he-IL" sz="2400" b="0" i="0" u="none" strike="noStrike" dirty="0" err="1">
                <a:solidFill>
                  <a:srgbClr val="000000"/>
                </a:solidFill>
                <a:effectLst/>
                <a:latin typeface="Arial" panose="020B0604020202020204" pitchFamily="34" charset="0"/>
              </a:rPr>
              <a:t>דאקשו</a:t>
            </a:r>
            <a:r>
              <a:rPr lang="he-IL" sz="2400" b="0" i="0" u="none" strike="noStrike" dirty="0">
                <a:solidFill>
                  <a:srgbClr val="000000"/>
                </a:solidFill>
                <a:effectLst/>
                <a:latin typeface="Arial" panose="020B0604020202020204" pitchFamily="34" charset="0"/>
              </a:rPr>
              <a:t> גבי חנוני על פנקסו משמיה </a:t>
            </a:r>
            <a:r>
              <a:rPr lang="he-IL" sz="2400" b="0" i="0" u="none" strike="noStrike" dirty="0" err="1">
                <a:solidFill>
                  <a:srgbClr val="000000"/>
                </a:solidFill>
                <a:effectLst/>
                <a:latin typeface="Arial" panose="020B0604020202020204" pitchFamily="34" charset="0"/>
              </a:rPr>
              <a:t>דרב</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יהודאי</a:t>
            </a:r>
            <a:r>
              <a:rPr lang="he-IL" sz="2400" b="0" i="0" u="none" strike="noStrike" dirty="0">
                <a:solidFill>
                  <a:srgbClr val="000000"/>
                </a:solidFill>
                <a:effectLst/>
                <a:latin typeface="Arial" panose="020B0604020202020204" pitchFamily="34" charset="0"/>
              </a:rPr>
              <a:t> ז"ל נפקיה </a:t>
            </a:r>
            <a:r>
              <a:rPr lang="he-IL" sz="2400" b="0" i="0" u="none" strike="noStrike" dirty="0" err="1">
                <a:solidFill>
                  <a:srgbClr val="000000"/>
                </a:solidFill>
                <a:effectLst/>
                <a:latin typeface="Arial" panose="020B0604020202020204" pitchFamily="34" charset="0"/>
              </a:rPr>
              <a:t>לממונא</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ונימא</a:t>
            </a:r>
            <a:r>
              <a:rPr lang="he-IL" sz="2400" b="0" i="0" u="none" strike="noStrike" dirty="0">
                <a:solidFill>
                  <a:srgbClr val="000000"/>
                </a:solidFill>
                <a:effectLst/>
                <a:latin typeface="Arial" panose="020B0604020202020204" pitchFamily="34" charset="0"/>
              </a:rPr>
              <a:t> יהא מונח עד שיבא אליהו, ועוד דהתם כיון שהפקידו אצל אחד כמאן </a:t>
            </a:r>
            <a:r>
              <a:rPr lang="he-IL" sz="2400" b="0" i="0" u="none" strike="noStrike" dirty="0" err="1">
                <a:solidFill>
                  <a:srgbClr val="000000"/>
                </a:solidFill>
                <a:effectLst/>
                <a:latin typeface="Arial" panose="020B0604020202020204" pitchFamily="34" charset="0"/>
              </a:rPr>
              <a:t>דתפסי</a:t>
            </a:r>
            <a:r>
              <a:rPr lang="he-IL" sz="2400" b="0" i="0" u="none" strike="noStrike" dirty="0">
                <a:solidFill>
                  <a:srgbClr val="000000"/>
                </a:solidFill>
                <a:effectLst/>
                <a:latin typeface="Arial" panose="020B0604020202020204" pitchFamily="34" charset="0"/>
              </a:rPr>
              <a:t> דמי </a:t>
            </a:r>
            <a:r>
              <a:rPr lang="he-IL" sz="2400" b="0" i="0" u="none" strike="noStrike" dirty="0" err="1">
                <a:solidFill>
                  <a:srgbClr val="000000"/>
                </a:solidFill>
                <a:effectLst/>
                <a:latin typeface="Arial" panose="020B0604020202020204" pitchFamily="34" charset="0"/>
              </a:rPr>
              <a:t>ואפ"ה</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אמרינן</a:t>
            </a:r>
            <a:r>
              <a:rPr lang="he-IL" sz="2400" b="0" i="0" u="none" strike="noStrike" dirty="0">
                <a:solidFill>
                  <a:srgbClr val="000000"/>
                </a:solidFill>
                <a:effectLst/>
                <a:latin typeface="Arial" panose="020B0604020202020204" pitchFamily="34" charset="0"/>
              </a:rPr>
              <a:t> יהא מונח עד שיבא אליהו. </a:t>
            </a:r>
            <a:endParaRPr lang="he-IL" sz="3600" dirty="0"/>
          </a:p>
        </p:txBody>
      </p:sp>
    </p:spTree>
    <p:extLst>
      <p:ext uri="{BB962C8B-B14F-4D97-AF65-F5344CB8AC3E}">
        <p14:creationId xmlns:p14="http://schemas.microsoft.com/office/powerpoint/2010/main" val="1578142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59B67-AA52-4D96-B6CB-CDD8AF2DA0C3}"/>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79DB085B-FCD2-46FB-B732-3FB49A46FF1C}"/>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6609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0D490-198B-47F9-81E4-84ACFCBD86CF}"/>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8CA4914A-C316-4567-A9C9-FC2658D57EFA}"/>
              </a:ext>
            </a:extLst>
          </p:cNvPr>
          <p:cNvSpPr>
            <a:spLocks noGrp="1"/>
          </p:cNvSpPr>
          <p:nvPr>
            <p:ph idx="1"/>
          </p:nvPr>
        </p:nvSpPr>
        <p:spPr/>
        <p:txBody>
          <a:bodyPr>
            <a:normAutofit/>
          </a:bodyPr>
          <a:lstStyle/>
          <a:p>
            <a:pPr marL="0" indent="0" algn="r" rtl="1">
              <a:spcBef>
                <a:spcPts val="1200"/>
              </a:spcBef>
              <a:spcAft>
                <a:spcPts val="1200"/>
              </a:spcAft>
              <a:buNone/>
            </a:pPr>
            <a:r>
              <a:rPr lang="he-IL" sz="1800" b="0" i="0" u="none" strike="noStrike" dirty="0">
                <a:solidFill>
                  <a:srgbClr val="000000"/>
                </a:solidFill>
                <a:effectLst/>
                <a:latin typeface="Arial" panose="020B0604020202020204" pitchFamily="34" charset="0"/>
              </a:rPr>
              <a:t>חידושי הרשב"א מסכת בבא מציעא דף ב עמוד א </a:t>
            </a:r>
            <a:endParaRPr lang="he-IL" b="0" dirty="0">
              <a:effectLst/>
            </a:endParaRPr>
          </a:p>
          <a:p>
            <a:pPr marL="0" indent="0" algn="r" rtl="1">
              <a:spcBef>
                <a:spcPts val="1200"/>
              </a:spcBef>
              <a:spcAft>
                <a:spcPts val="1200"/>
              </a:spcAft>
              <a:buNone/>
            </a:pPr>
            <a:r>
              <a:rPr lang="he-IL" sz="1800" b="0" i="0" u="none" strike="noStrike" dirty="0">
                <a:solidFill>
                  <a:srgbClr val="000000"/>
                </a:solidFill>
                <a:effectLst/>
                <a:latin typeface="Arial" panose="020B0604020202020204" pitchFamily="34" charset="0"/>
              </a:rPr>
              <a:t>וזה ישבע שאין לן בה פחות מחציה ויחלוקו, קשיא לן מ"ש מזה אומר של </a:t>
            </a:r>
            <a:r>
              <a:rPr lang="he-IL" sz="1800" b="0" i="0" u="none" strike="noStrike" dirty="0" err="1">
                <a:solidFill>
                  <a:srgbClr val="000000"/>
                </a:solidFill>
                <a:effectLst/>
                <a:latin typeface="Arial" panose="020B0604020202020204" pitchFamily="34" charset="0"/>
              </a:rPr>
              <a:t>אבותי</a:t>
            </a:r>
            <a:r>
              <a:rPr lang="he-IL" sz="1800" b="0" i="0" u="none" strike="noStrike" dirty="0">
                <a:solidFill>
                  <a:srgbClr val="000000"/>
                </a:solidFill>
                <a:effectLst/>
                <a:latin typeface="Arial" panose="020B0604020202020204" pitchFamily="34" charset="0"/>
              </a:rPr>
              <a:t> וזה אומר של </a:t>
            </a:r>
            <a:r>
              <a:rPr lang="he-IL" sz="1800" b="0" i="0" u="none" strike="noStrike" dirty="0" err="1">
                <a:solidFill>
                  <a:srgbClr val="000000"/>
                </a:solidFill>
                <a:effectLst/>
                <a:latin typeface="Arial" panose="020B0604020202020204" pitchFamily="34" charset="0"/>
              </a:rPr>
              <a:t>אבותי</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דאמר</a:t>
            </a:r>
            <a:r>
              <a:rPr lang="he-IL" sz="1800" b="0" i="0" u="none" strike="noStrike" dirty="0">
                <a:solidFill>
                  <a:srgbClr val="000000"/>
                </a:solidFill>
                <a:effectLst/>
                <a:latin typeface="Arial" panose="020B0604020202020204" pitchFamily="34" charset="0"/>
              </a:rPr>
              <a:t> רב נחמן עלה בפרק חזקת הבתים כל דאלים גבר </a:t>
            </a:r>
            <a:r>
              <a:rPr lang="he-IL" sz="1800" b="0" i="0" u="none" strike="noStrike" dirty="0" err="1">
                <a:solidFill>
                  <a:srgbClr val="000000"/>
                </a:solidFill>
                <a:effectLst/>
                <a:latin typeface="Arial" panose="020B0604020202020204" pitchFamily="34" charset="0"/>
              </a:rPr>
              <a:t>ואסיקנא</a:t>
            </a:r>
            <a:r>
              <a:rPr lang="he-IL" sz="1800" b="0" i="0" u="none" strike="noStrike" dirty="0">
                <a:solidFill>
                  <a:srgbClr val="000000"/>
                </a:solidFill>
                <a:effectLst/>
                <a:latin typeface="Arial" panose="020B0604020202020204" pitchFamily="34" charset="0"/>
              </a:rPr>
              <a:t> טעמא התם משום דלית בה </a:t>
            </a:r>
            <a:r>
              <a:rPr lang="he-IL" sz="1800" b="0" i="0" u="none" strike="noStrike" dirty="0" err="1">
                <a:solidFill>
                  <a:srgbClr val="000000"/>
                </a:solidFill>
                <a:effectLst/>
                <a:latin typeface="Arial" panose="020B0604020202020204" pitchFamily="34" charset="0"/>
              </a:rPr>
              <a:t>דררא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דממונא</a:t>
            </a:r>
            <a:r>
              <a:rPr lang="he-IL" sz="1800" b="0" i="0" u="none" strike="noStrike" dirty="0">
                <a:solidFill>
                  <a:srgbClr val="000000"/>
                </a:solidFill>
                <a:effectLst/>
                <a:latin typeface="Arial" panose="020B0604020202020204" pitchFamily="34" charset="0"/>
              </a:rPr>
              <a:t> למר ולמר </a:t>
            </a:r>
            <a:r>
              <a:rPr lang="he-IL" sz="1800" b="0" i="0" u="none" strike="noStrike" dirty="0" err="1">
                <a:solidFill>
                  <a:srgbClr val="000000"/>
                </a:solidFill>
                <a:effectLst/>
                <a:latin typeface="Arial" panose="020B0604020202020204" pitchFamily="34" charset="0"/>
              </a:rPr>
              <a:t>והכא</a:t>
            </a:r>
            <a:r>
              <a:rPr lang="he-IL" sz="1800" b="0" i="0" u="none" strike="noStrike" dirty="0">
                <a:solidFill>
                  <a:srgbClr val="000000"/>
                </a:solidFill>
                <a:effectLst/>
                <a:latin typeface="Arial" panose="020B0604020202020204" pitchFamily="34" charset="0"/>
              </a:rPr>
              <a:t> נמי </a:t>
            </a:r>
            <a:r>
              <a:rPr lang="he-IL" sz="1800" b="0" i="0" u="none" strike="noStrike" dirty="0" err="1">
                <a:solidFill>
                  <a:srgbClr val="000000"/>
                </a:solidFill>
                <a:effectLst/>
                <a:latin typeface="Arial" panose="020B0604020202020204" pitchFamily="34" charset="0"/>
              </a:rPr>
              <a:t>ליכא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דררא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דממונא</a:t>
            </a:r>
            <a:r>
              <a:rPr lang="he-IL" sz="1800" b="0" i="0" u="none" strike="noStrike" dirty="0">
                <a:solidFill>
                  <a:srgbClr val="000000"/>
                </a:solidFill>
                <a:effectLst/>
                <a:latin typeface="Arial" panose="020B0604020202020204" pitchFamily="34" charset="0"/>
              </a:rPr>
              <a:t> למר ולמר. </a:t>
            </a:r>
            <a:r>
              <a:rPr lang="he-IL" sz="1800" b="1" i="0" u="none" strike="noStrike" dirty="0">
                <a:solidFill>
                  <a:srgbClr val="000000"/>
                </a:solidFill>
                <a:effectLst/>
                <a:latin typeface="Arial" panose="020B0604020202020204" pitchFamily="34" charset="0"/>
              </a:rPr>
              <a:t>ותירץ ר"ח </a:t>
            </a:r>
            <a:r>
              <a:rPr lang="he-IL" sz="1800" b="0" i="0" u="none" strike="noStrike" dirty="0">
                <a:solidFill>
                  <a:srgbClr val="000000"/>
                </a:solidFill>
                <a:effectLst/>
                <a:latin typeface="Arial" panose="020B0604020202020204" pitchFamily="34" charset="0"/>
              </a:rPr>
              <a:t>ז"ל </a:t>
            </a:r>
            <a:r>
              <a:rPr lang="he-IL" sz="1800" b="0" i="0" u="none" strike="noStrike" dirty="0" err="1">
                <a:solidFill>
                  <a:srgbClr val="000000"/>
                </a:solidFill>
                <a:effectLst/>
                <a:latin typeface="Arial" panose="020B0604020202020204" pitchFamily="34" charset="0"/>
              </a:rPr>
              <a:t>דשאני</a:t>
            </a:r>
            <a:r>
              <a:rPr lang="he-IL" sz="1800" b="0" i="0" u="none" strike="noStrike" dirty="0">
                <a:solidFill>
                  <a:srgbClr val="000000"/>
                </a:solidFill>
                <a:effectLst/>
                <a:latin typeface="Arial" panose="020B0604020202020204" pitchFamily="34" charset="0"/>
              </a:rPr>
              <a:t> הכא משום </a:t>
            </a:r>
            <a:r>
              <a:rPr lang="he-IL" sz="1800" b="0" i="0" u="none" strike="noStrike" dirty="0" err="1">
                <a:solidFill>
                  <a:srgbClr val="000000"/>
                </a:solidFill>
                <a:effectLst/>
                <a:latin typeface="Arial" panose="020B0604020202020204" pitchFamily="34" charset="0"/>
              </a:rPr>
              <a:t>דתפיסי</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וכדאמרינן</a:t>
            </a:r>
            <a:r>
              <a:rPr lang="he-IL" sz="1800" b="0" i="0" u="none" strike="noStrike" dirty="0">
                <a:solidFill>
                  <a:srgbClr val="000000"/>
                </a:solidFill>
                <a:effectLst/>
                <a:latin typeface="Arial" panose="020B0604020202020204" pitchFamily="34" charset="0"/>
              </a:rPr>
              <a:t> בגמ' מאחר שזה תופס ועומד וזה תופס ועומד שבועה זו למה ואמרי' נמי אנן סהדי דמאי </a:t>
            </a:r>
            <a:r>
              <a:rPr lang="he-IL" sz="1800" b="0" i="0" u="none" strike="noStrike" dirty="0" err="1">
                <a:solidFill>
                  <a:srgbClr val="000000"/>
                </a:solidFill>
                <a:effectLst/>
                <a:latin typeface="Arial" panose="020B0604020202020204" pitchFamily="34" charset="0"/>
              </a:rPr>
              <a:t>דתפיס</a:t>
            </a:r>
            <a:r>
              <a:rPr lang="he-IL" sz="1800" b="0" i="0" u="none" strike="noStrike" dirty="0">
                <a:solidFill>
                  <a:srgbClr val="000000"/>
                </a:solidFill>
                <a:effectLst/>
                <a:latin typeface="Arial" panose="020B0604020202020204" pitchFamily="34" charset="0"/>
              </a:rPr>
              <a:t> האי </a:t>
            </a:r>
            <a:r>
              <a:rPr lang="he-IL" sz="1800" b="0" i="0" u="none" strike="noStrike" dirty="0" err="1">
                <a:solidFill>
                  <a:srgbClr val="000000"/>
                </a:solidFill>
                <a:effectLst/>
                <a:latin typeface="Arial" panose="020B0604020202020204" pitchFamily="34" charset="0"/>
              </a:rPr>
              <a:t>דידיה</a:t>
            </a:r>
            <a:r>
              <a:rPr lang="he-IL" sz="1800" b="0" i="0" u="none" strike="noStrike" dirty="0">
                <a:solidFill>
                  <a:srgbClr val="000000"/>
                </a:solidFill>
                <a:effectLst/>
                <a:latin typeface="Arial" panose="020B0604020202020204" pitchFamily="34" charset="0"/>
              </a:rPr>
              <a:t> הוא ומאי </a:t>
            </a:r>
            <a:r>
              <a:rPr lang="he-IL" sz="1800" b="0" i="0" u="none" strike="noStrike" dirty="0" err="1">
                <a:solidFill>
                  <a:srgbClr val="000000"/>
                </a:solidFill>
                <a:effectLst/>
                <a:latin typeface="Arial" panose="020B0604020202020204" pitchFamily="34" charset="0"/>
              </a:rPr>
              <a:t>דתפיס</a:t>
            </a:r>
            <a:r>
              <a:rPr lang="he-IL" sz="1800" b="0" i="0" u="none" strike="noStrike" dirty="0">
                <a:solidFill>
                  <a:srgbClr val="000000"/>
                </a:solidFill>
                <a:effectLst/>
                <a:latin typeface="Arial" panose="020B0604020202020204" pitchFamily="34" charset="0"/>
              </a:rPr>
              <a:t> האי </a:t>
            </a:r>
            <a:r>
              <a:rPr lang="he-IL" sz="1800" b="0" i="0" u="none" strike="noStrike" dirty="0" err="1">
                <a:solidFill>
                  <a:srgbClr val="000000"/>
                </a:solidFill>
                <a:effectLst/>
                <a:latin typeface="Arial" panose="020B0604020202020204" pitchFamily="34" charset="0"/>
              </a:rPr>
              <a:t>דידיה</a:t>
            </a:r>
            <a:r>
              <a:rPr lang="he-IL" sz="1800" b="0" i="0" u="none" strike="noStrike" dirty="0">
                <a:solidFill>
                  <a:srgbClr val="000000"/>
                </a:solidFill>
                <a:effectLst/>
                <a:latin typeface="Arial" panose="020B0604020202020204" pitchFamily="34" charset="0"/>
              </a:rPr>
              <a:t> הוא </a:t>
            </a:r>
            <a:r>
              <a:rPr lang="he-IL" sz="1800" b="1" i="0" u="none" strike="noStrike" dirty="0" err="1">
                <a:solidFill>
                  <a:srgbClr val="000000"/>
                </a:solidFill>
                <a:effectLst/>
                <a:latin typeface="Arial" panose="020B0604020202020204" pitchFamily="34" charset="0"/>
              </a:rPr>
              <a:t>אלמא</a:t>
            </a:r>
            <a:r>
              <a:rPr lang="he-IL" sz="1800" b="1" i="0" u="none" strike="noStrike" dirty="0">
                <a:solidFill>
                  <a:srgbClr val="000000"/>
                </a:solidFill>
                <a:effectLst/>
                <a:latin typeface="Arial" panose="020B0604020202020204" pitchFamily="34" charset="0"/>
              </a:rPr>
              <a:t> </a:t>
            </a:r>
            <a:r>
              <a:rPr lang="he-IL" sz="1800" b="1" u="sng" strike="noStrike" dirty="0">
                <a:solidFill>
                  <a:srgbClr val="000000"/>
                </a:solidFill>
                <a:effectLst/>
                <a:latin typeface="Arial" panose="020B0604020202020204" pitchFamily="34" charset="0"/>
              </a:rPr>
              <a:t>תפיסה מהניא כאלו נחלקה הילכך יחלוקו</a:t>
            </a:r>
            <a:r>
              <a:rPr lang="he-IL" sz="1800" b="1" i="0" u="none" strike="noStrike" dirty="0">
                <a:solidFill>
                  <a:srgbClr val="000000"/>
                </a:solidFill>
                <a:effectLst/>
                <a:latin typeface="Arial" panose="020B0604020202020204" pitchFamily="34" charset="0"/>
              </a:rPr>
              <a:t> </a:t>
            </a:r>
            <a:r>
              <a:rPr lang="he-IL" sz="1800" b="0" i="0" u="none" strike="noStrike" dirty="0">
                <a:solidFill>
                  <a:srgbClr val="000000"/>
                </a:solidFill>
                <a:effectLst/>
                <a:latin typeface="Arial" panose="020B0604020202020204" pitchFamily="34" charset="0"/>
              </a:rPr>
              <a:t>ולא עוד אלא </a:t>
            </a:r>
            <a:r>
              <a:rPr lang="he-IL" sz="1800" b="0" i="0" u="none" strike="noStrike" dirty="0" err="1">
                <a:solidFill>
                  <a:srgbClr val="000000"/>
                </a:solidFill>
                <a:effectLst/>
                <a:latin typeface="Arial" panose="020B0604020202020204" pitchFamily="34" charset="0"/>
              </a:rPr>
              <a:t>דדייקינן</a:t>
            </a:r>
            <a:r>
              <a:rPr lang="he-IL" sz="1800" b="0" i="0" u="none" strike="noStrike" dirty="0">
                <a:solidFill>
                  <a:srgbClr val="000000"/>
                </a:solidFill>
                <a:effectLst/>
                <a:latin typeface="Arial" panose="020B0604020202020204" pitchFamily="34" charset="0"/>
              </a:rPr>
              <a:t> עלה בגמ' שבועה זו למה, אבל התם דלא תפסי לה וכן נמי </a:t>
            </a:r>
            <a:r>
              <a:rPr lang="he-IL" sz="1800" b="0" i="0" u="none" strike="noStrike" dirty="0" err="1">
                <a:solidFill>
                  <a:srgbClr val="000000"/>
                </a:solidFill>
                <a:effectLst/>
                <a:latin typeface="Arial" panose="020B0604020202020204" pitchFamily="34" charset="0"/>
              </a:rPr>
              <a:t>בההיא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ארבא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דהוו</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מינצו</a:t>
            </a:r>
            <a:r>
              <a:rPr lang="he-IL" sz="1800" b="0" i="0" u="none" strike="noStrike" dirty="0">
                <a:solidFill>
                  <a:srgbClr val="000000"/>
                </a:solidFill>
                <a:effectLst/>
                <a:latin typeface="Arial" panose="020B0604020202020204" pitchFamily="34" charset="0"/>
              </a:rPr>
              <a:t> עלה בי תרי דהתם כגון דקיימא </a:t>
            </a:r>
            <a:r>
              <a:rPr lang="he-IL" sz="1800" b="0" i="0" u="none" strike="noStrike" dirty="0" err="1">
                <a:solidFill>
                  <a:srgbClr val="000000"/>
                </a:solidFill>
                <a:effectLst/>
                <a:latin typeface="Arial" panose="020B0604020202020204" pitchFamily="34" charset="0"/>
              </a:rPr>
              <a:t>בסימטא</a:t>
            </a:r>
            <a:r>
              <a:rPr lang="he-IL" sz="1800" b="0" i="0" u="none" strike="noStrike" dirty="0">
                <a:solidFill>
                  <a:srgbClr val="000000"/>
                </a:solidFill>
                <a:effectLst/>
                <a:latin typeface="Arial" panose="020B0604020202020204" pitchFamily="34" charset="0"/>
              </a:rPr>
              <a:t> הילכך כל דאלים גבר. </a:t>
            </a:r>
            <a:r>
              <a:rPr lang="he-IL" sz="1800" b="0" i="0" u="none" strike="noStrike" dirty="0" err="1">
                <a:solidFill>
                  <a:srgbClr val="000000"/>
                </a:solidFill>
                <a:effectLst/>
                <a:latin typeface="Arial" panose="020B0604020202020204" pitchFamily="34" charset="0"/>
              </a:rPr>
              <a:t>ולהאי</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תירוצא</a:t>
            </a:r>
            <a:r>
              <a:rPr lang="he-IL" sz="1800" b="0" i="0" u="none" strike="noStrike" dirty="0">
                <a:solidFill>
                  <a:srgbClr val="000000"/>
                </a:solidFill>
                <a:effectLst/>
                <a:latin typeface="Arial" panose="020B0604020202020204" pitchFamily="34" charset="0"/>
              </a:rPr>
              <a:t> הא </a:t>
            </a:r>
            <a:r>
              <a:rPr lang="he-IL" sz="1800" b="0" i="0" u="none" strike="noStrike" dirty="0" err="1">
                <a:solidFill>
                  <a:srgbClr val="000000"/>
                </a:solidFill>
                <a:effectLst/>
                <a:latin typeface="Arial" panose="020B0604020202020204" pitchFamily="34" charset="0"/>
              </a:rPr>
              <a:t>דאקשינן</a:t>
            </a:r>
            <a:r>
              <a:rPr lang="he-IL" sz="1800" b="0" i="0" u="none" strike="noStrike" dirty="0">
                <a:solidFill>
                  <a:srgbClr val="000000"/>
                </a:solidFill>
                <a:effectLst/>
                <a:latin typeface="Arial" panose="020B0604020202020204" pitchFamily="34" charset="0"/>
              </a:rPr>
              <a:t> בגמ' בסמוך </a:t>
            </a:r>
            <a:r>
              <a:rPr lang="he-IL" sz="1800" b="0" i="0" u="none" strike="noStrike" dirty="0" err="1">
                <a:solidFill>
                  <a:srgbClr val="000000"/>
                </a:solidFill>
                <a:effectLst/>
                <a:latin typeface="Arial" panose="020B0604020202020204" pitchFamily="34" charset="0"/>
              </a:rPr>
              <a:t>לימא</a:t>
            </a:r>
            <a:r>
              <a:rPr lang="he-IL" sz="1800" b="0" i="0" u="none" strike="noStrike" dirty="0">
                <a:solidFill>
                  <a:srgbClr val="000000"/>
                </a:solidFill>
                <a:effectLst/>
                <a:latin typeface="Arial" panose="020B0604020202020204" pitchFamily="34" charset="0"/>
              </a:rPr>
              <a:t> מתני' דלא כר' יוסי </a:t>
            </a:r>
            <a:r>
              <a:rPr lang="he-IL" sz="1800" b="0" i="0" u="none" strike="noStrike" dirty="0" err="1">
                <a:solidFill>
                  <a:srgbClr val="000000"/>
                </a:solidFill>
                <a:effectLst/>
                <a:latin typeface="Arial" panose="020B0604020202020204" pitchFamily="34" charset="0"/>
              </a:rPr>
              <a:t>דאמר</a:t>
            </a:r>
            <a:r>
              <a:rPr lang="he-IL" sz="1800" b="0" i="0" u="none" strike="noStrike" dirty="0">
                <a:solidFill>
                  <a:srgbClr val="000000"/>
                </a:solidFill>
                <a:effectLst/>
                <a:latin typeface="Arial" panose="020B0604020202020204" pitchFamily="34" charset="0"/>
              </a:rPr>
              <a:t> א"כ מה הפסיד הרמאי </a:t>
            </a:r>
            <a:r>
              <a:rPr lang="he-IL" sz="1800" b="0" i="0" u="none" strike="noStrike" dirty="0" err="1">
                <a:solidFill>
                  <a:srgbClr val="000000"/>
                </a:solidFill>
                <a:effectLst/>
                <a:latin typeface="Arial" panose="020B0604020202020204" pitchFamily="34" charset="0"/>
              </a:rPr>
              <a:t>ואקשינן</a:t>
            </a:r>
            <a:r>
              <a:rPr lang="he-IL" sz="1800" b="0" i="0" u="none" strike="noStrike" dirty="0">
                <a:solidFill>
                  <a:srgbClr val="000000"/>
                </a:solidFill>
                <a:effectLst/>
                <a:latin typeface="Arial" panose="020B0604020202020204" pitchFamily="34" charset="0"/>
              </a:rPr>
              <a:t> נמי </a:t>
            </a:r>
            <a:r>
              <a:rPr lang="he-IL" sz="1800" b="0" i="0" u="none" strike="noStrike" dirty="0" err="1">
                <a:solidFill>
                  <a:srgbClr val="000000"/>
                </a:solidFill>
                <a:effectLst/>
                <a:latin typeface="Arial" panose="020B0604020202020204" pitchFamily="34" charset="0"/>
              </a:rPr>
              <a:t>לרבנן</a:t>
            </a:r>
            <a:r>
              <a:rPr lang="he-IL" sz="1800" b="0" i="0" u="none" strike="noStrike" dirty="0">
                <a:solidFill>
                  <a:srgbClr val="000000"/>
                </a:solidFill>
                <a:effectLst/>
                <a:latin typeface="Arial" panose="020B0604020202020204" pitchFamily="34" charset="0"/>
              </a:rPr>
              <a:t> דר' יוסי והא מתני' כשאר דמיא וכו' </a:t>
            </a:r>
            <a:r>
              <a:rPr lang="he-IL" sz="1800" b="0" i="0" u="none" strike="noStrike" dirty="0" err="1">
                <a:solidFill>
                  <a:srgbClr val="000000"/>
                </a:solidFill>
                <a:effectLst/>
                <a:latin typeface="Arial" panose="020B0604020202020204" pitchFamily="34" charset="0"/>
              </a:rPr>
              <a:t>דלדבריהם</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הוה</a:t>
            </a:r>
            <a:r>
              <a:rPr lang="he-IL" sz="1800" b="0" i="0" u="none" strike="noStrike" dirty="0">
                <a:solidFill>
                  <a:srgbClr val="000000"/>
                </a:solidFill>
                <a:effectLst/>
                <a:latin typeface="Arial" panose="020B0604020202020204" pitchFamily="34" charset="0"/>
              </a:rPr>
              <a:t> לן </a:t>
            </a:r>
            <a:r>
              <a:rPr lang="he-IL" sz="1800" b="0" i="0" u="none" strike="noStrike" dirty="0" err="1">
                <a:solidFill>
                  <a:srgbClr val="000000"/>
                </a:solidFill>
                <a:effectLst/>
                <a:latin typeface="Arial" panose="020B0604020202020204" pitchFamily="34" charset="0"/>
              </a:rPr>
              <a:t>למימר</a:t>
            </a:r>
            <a:r>
              <a:rPr lang="he-IL" sz="1800" b="0" i="0" u="none" strike="noStrike" dirty="0">
                <a:solidFill>
                  <a:srgbClr val="000000"/>
                </a:solidFill>
                <a:effectLst/>
                <a:latin typeface="Arial" panose="020B0604020202020204" pitchFamily="34" charset="0"/>
              </a:rPr>
              <a:t> במתני' יהא מונח עד שיבוא אליהו </a:t>
            </a:r>
            <a:r>
              <a:rPr lang="he-IL" sz="1800" b="0" i="0" u="none" strike="noStrike" dirty="0" err="1">
                <a:solidFill>
                  <a:srgbClr val="000000"/>
                </a:solidFill>
                <a:effectLst/>
                <a:latin typeface="Arial" panose="020B0604020202020204" pitchFamily="34" charset="0"/>
              </a:rPr>
              <a:t>כההיא</a:t>
            </a:r>
            <a:r>
              <a:rPr lang="he-IL" sz="1800" b="0" i="0" u="none" strike="noStrike" dirty="0">
                <a:solidFill>
                  <a:srgbClr val="000000"/>
                </a:solidFill>
                <a:effectLst/>
                <a:latin typeface="Arial" panose="020B0604020202020204" pitchFamily="34" charset="0"/>
              </a:rPr>
              <a:t> דשנים שהפקידו אצל אחד ואע"ג דהתם לא תפסי לה, איכא </a:t>
            </a:r>
            <a:r>
              <a:rPr lang="he-IL" sz="1800" b="0" i="0" u="none" strike="noStrike" dirty="0" err="1">
                <a:solidFill>
                  <a:srgbClr val="000000"/>
                </a:solidFill>
                <a:effectLst/>
                <a:latin typeface="Arial" panose="020B0604020202020204" pitchFamily="34" charset="0"/>
              </a:rPr>
              <a:t>למימר</a:t>
            </a:r>
            <a:r>
              <a:rPr lang="he-IL" sz="1800" b="0" i="0" u="none" strike="noStrike" dirty="0">
                <a:solidFill>
                  <a:srgbClr val="000000"/>
                </a:solidFill>
                <a:effectLst/>
                <a:latin typeface="Arial" panose="020B0604020202020204" pitchFamily="34" charset="0"/>
              </a:rPr>
              <a:t> ההוא מקשה [</a:t>
            </a:r>
            <a:r>
              <a:rPr lang="he-IL" sz="1800" b="0" i="0" u="none" strike="noStrike" dirty="0" err="1">
                <a:solidFill>
                  <a:srgbClr val="000000"/>
                </a:solidFill>
                <a:effectLst/>
                <a:latin typeface="Arial" panose="020B0604020202020204" pitchFamily="34" charset="0"/>
              </a:rPr>
              <a:t>ס"ל</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דיד</a:t>
            </a:r>
            <a:r>
              <a:rPr lang="he-IL" sz="1800" b="0" i="0" u="none" strike="noStrike" dirty="0">
                <a:solidFill>
                  <a:srgbClr val="000000"/>
                </a:solidFill>
                <a:effectLst/>
                <a:latin typeface="Arial" panose="020B0604020202020204" pitchFamily="34" charset="0"/>
              </a:rPr>
              <a:t> שליש שתפוס מחמת שניהם כיד שניהם. </a:t>
            </a:r>
            <a:r>
              <a:rPr lang="he-IL" sz="1800" b="1" i="0" u="none" strike="noStrike" dirty="0">
                <a:solidFill>
                  <a:srgbClr val="000000"/>
                </a:solidFill>
                <a:effectLst/>
                <a:latin typeface="Arial" panose="020B0604020202020204" pitchFamily="34" charset="0"/>
              </a:rPr>
              <a:t>ומ"מ נ"ל לפי דעת ר"ח ז"ל דכל </a:t>
            </a:r>
            <a:r>
              <a:rPr lang="he-IL" sz="1800" b="1" i="0" u="none" strike="noStrike" dirty="0" err="1">
                <a:solidFill>
                  <a:srgbClr val="000000"/>
                </a:solidFill>
                <a:effectLst/>
                <a:latin typeface="Arial" panose="020B0604020202020204" pitchFamily="34" charset="0"/>
              </a:rPr>
              <a:t>שתפוסין</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ועומדין</a:t>
            </a:r>
            <a:r>
              <a:rPr lang="he-IL" sz="1800" b="1" i="0" u="none" strike="noStrike" dirty="0">
                <a:solidFill>
                  <a:srgbClr val="000000"/>
                </a:solidFill>
                <a:effectLst/>
                <a:latin typeface="Arial" panose="020B0604020202020204" pitchFamily="34" charset="0"/>
              </a:rPr>
              <a:t> אין הפרש בין איכא ודאי רמאי </a:t>
            </a:r>
            <a:r>
              <a:rPr lang="he-IL" sz="1800" b="1" i="0" u="none" strike="noStrike" dirty="0" err="1">
                <a:solidFill>
                  <a:srgbClr val="000000"/>
                </a:solidFill>
                <a:effectLst/>
                <a:latin typeface="Arial" panose="020B0604020202020204" pitchFamily="34" charset="0"/>
              </a:rPr>
              <a:t>לדליכא</a:t>
            </a:r>
            <a:r>
              <a:rPr lang="he-IL" sz="1800" b="1" i="0" u="none" strike="noStrike" dirty="0">
                <a:solidFill>
                  <a:srgbClr val="000000"/>
                </a:solidFill>
                <a:effectLst/>
                <a:latin typeface="Arial" panose="020B0604020202020204" pitchFamily="34" charset="0"/>
              </a:rPr>
              <a:t> ודאי רמאי</a:t>
            </a:r>
            <a:r>
              <a:rPr lang="he-IL" sz="1800" b="0" i="0" u="none" strike="noStrike" dirty="0">
                <a:solidFill>
                  <a:srgbClr val="000000"/>
                </a:solidFill>
                <a:effectLst/>
                <a:latin typeface="Arial" panose="020B0604020202020204" pitchFamily="34" charset="0"/>
              </a:rPr>
              <a:t>, מדמדמי לה </a:t>
            </a:r>
            <a:r>
              <a:rPr lang="he-IL" sz="1800" b="0" i="0" u="none" strike="noStrike" dirty="0" err="1">
                <a:solidFill>
                  <a:srgbClr val="000000"/>
                </a:solidFill>
                <a:effectLst/>
                <a:latin typeface="Arial" panose="020B0604020202020204" pitchFamily="34" charset="0"/>
              </a:rPr>
              <a:t>לההיא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דזה</a:t>
            </a:r>
            <a:r>
              <a:rPr lang="he-IL" sz="1800" b="0" i="0" u="none" strike="noStrike" dirty="0">
                <a:solidFill>
                  <a:srgbClr val="000000"/>
                </a:solidFill>
                <a:effectLst/>
                <a:latin typeface="Arial" panose="020B0604020202020204" pitchFamily="34" charset="0"/>
              </a:rPr>
              <a:t> אומר של </a:t>
            </a:r>
            <a:r>
              <a:rPr lang="he-IL" sz="1800" b="0" i="0" u="none" strike="noStrike" dirty="0" err="1">
                <a:solidFill>
                  <a:srgbClr val="000000"/>
                </a:solidFill>
                <a:effectLst/>
                <a:latin typeface="Arial" panose="020B0604020202020204" pitchFamily="34" charset="0"/>
              </a:rPr>
              <a:t>אבותי</a:t>
            </a:r>
            <a:r>
              <a:rPr lang="he-IL" sz="1800" b="0" i="0" u="none" strike="noStrike" dirty="0">
                <a:solidFill>
                  <a:srgbClr val="000000"/>
                </a:solidFill>
                <a:effectLst/>
                <a:latin typeface="Arial" panose="020B0604020202020204" pitchFamily="34" charset="0"/>
              </a:rPr>
              <a:t> וההיא ודאי חד </a:t>
            </a:r>
            <a:r>
              <a:rPr lang="he-IL" sz="1800" b="0" i="0" u="none" strike="noStrike" dirty="0" err="1">
                <a:solidFill>
                  <a:srgbClr val="000000"/>
                </a:solidFill>
                <a:effectLst/>
                <a:latin typeface="Arial" panose="020B0604020202020204" pitchFamily="34" charset="0"/>
              </a:rPr>
              <a:t>מינייהו</a:t>
            </a:r>
            <a:r>
              <a:rPr lang="he-IL" sz="1800" b="0" i="0" u="none" strike="noStrike" dirty="0">
                <a:solidFill>
                  <a:srgbClr val="000000"/>
                </a:solidFill>
                <a:effectLst/>
                <a:latin typeface="Arial" panose="020B0604020202020204" pitchFamily="34" charset="0"/>
              </a:rPr>
              <a:t> רמאי. [והא </a:t>
            </a:r>
            <a:r>
              <a:rPr lang="he-IL" sz="1800" b="0" i="0" u="none" strike="noStrike" dirty="0" err="1">
                <a:solidFill>
                  <a:srgbClr val="000000"/>
                </a:solidFill>
                <a:effectLst/>
                <a:latin typeface="Arial" panose="020B0604020202020204" pitchFamily="34" charset="0"/>
              </a:rPr>
              <a:t>דאמרי</a:t>
            </a:r>
            <a:r>
              <a:rPr lang="he-IL" sz="1800" b="0" i="0" u="none" strike="noStrike" dirty="0">
                <a:solidFill>
                  <a:srgbClr val="000000"/>
                </a:solidFill>
                <a:effectLst/>
                <a:latin typeface="Arial" panose="020B0604020202020204" pitchFamily="34" charset="0"/>
              </a:rPr>
              <a:t>' בגמ' אפי' </a:t>
            </a:r>
            <a:r>
              <a:rPr lang="he-IL" sz="1800" b="0" i="0" u="none" strike="noStrike" dirty="0" err="1">
                <a:solidFill>
                  <a:srgbClr val="000000"/>
                </a:solidFill>
                <a:effectLst/>
                <a:latin typeface="Arial" panose="020B0604020202020204" pitchFamily="34" charset="0"/>
              </a:rPr>
              <a:t>תימא</a:t>
            </a:r>
            <a:r>
              <a:rPr lang="he-IL" sz="1800" b="0" i="0" u="none" strike="noStrike" dirty="0">
                <a:solidFill>
                  <a:srgbClr val="000000"/>
                </a:solidFill>
                <a:effectLst/>
                <a:latin typeface="Arial" panose="020B0604020202020204" pitchFamily="34" charset="0"/>
              </a:rPr>
              <a:t> ר' יוסי התם ודאי איכא רמאי] </a:t>
            </a:r>
            <a:r>
              <a:rPr lang="he-IL" sz="1800" b="0" i="0" u="none" strike="noStrike" dirty="0" err="1">
                <a:solidFill>
                  <a:srgbClr val="000000"/>
                </a:solidFill>
                <a:effectLst/>
                <a:latin typeface="Arial" panose="020B0604020202020204" pitchFamily="34" charset="0"/>
              </a:rPr>
              <a:t>דמשמע</a:t>
            </a:r>
            <a:r>
              <a:rPr lang="he-IL" sz="1800" b="0" i="0" u="none" strike="noStrike" dirty="0">
                <a:solidFill>
                  <a:srgbClr val="000000"/>
                </a:solidFill>
                <a:effectLst/>
                <a:latin typeface="Arial" panose="020B0604020202020204" pitchFamily="34" charset="0"/>
              </a:rPr>
              <a:t> דכל </a:t>
            </a:r>
            <a:r>
              <a:rPr lang="he-IL" sz="1800" b="0" i="0" u="none" strike="noStrike" dirty="0" err="1">
                <a:solidFill>
                  <a:srgbClr val="000000"/>
                </a:solidFill>
                <a:effectLst/>
                <a:latin typeface="Arial" panose="020B0604020202020204" pitchFamily="34" charset="0"/>
              </a:rPr>
              <a:t>דאיכא</a:t>
            </a:r>
            <a:r>
              <a:rPr lang="he-IL" sz="1800" b="0" i="0" u="none" strike="noStrike" dirty="0">
                <a:solidFill>
                  <a:srgbClr val="000000"/>
                </a:solidFill>
                <a:effectLst/>
                <a:latin typeface="Arial" panose="020B0604020202020204" pitchFamily="34" charset="0"/>
              </a:rPr>
              <a:t> ודאי רמאי יהא מונח היינו לדעת המקשה </a:t>
            </a:r>
            <a:r>
              <a:rPr lang="he-IL" sz="1800" b="0" i="0" u="none" strike="noStrike" dirty="0" err="1">
                <a:solidFill>
                  <a:srgbClr val="000000"/>
                </a:solidFill>
                <a:effectLst/>
                <a:latin typeface="Arial" panose="020B0604020202020204" pitchFamily="34" charset="0"/>
              </a:rPr>
              <a:t>דקסבר</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דיד</a:t>
            </a:r>
            <a:r>
              <a:rPr lang="he-IL" sz="1800" b="0" i="0" u="none" strike="noStrike" dirty="0">
                <a:solidFill>
                  <a:srgbClr val="000000"/>
                </a:solidFill>
                <a:effectLst/>
                <a:latin typeface="Arial" panose="020B0604020202020204" pitchFamily="34" charset="0"/>
              </a:rPr>
              <a:t> שליש כיד שניהם אבל אנן לא </a:t>
            </a:r>
            <a:r>
              <a:rPr lang="he-IL" sz="1800" b="0" i="0" u="none" strike="noStrike" dirty="0" err="1">
                <a:solidFill>
                  <a:srgbClr val="000000"/>
                </a:solidFill>
                <a:effectLst/>
                <a:latin typeface="Arial" panose="020B0604020202020204" pitchFamily="34" charset="0"/>
              </a:rPr>
              <a:t>ס"ל</a:t>
            </a:r>
            <a:r>
              <a:rPr lang="he-IL" sz="1800" b="0" i="0" u="none" strike="noStrike" dirty="0">
                <a:solidFill>
                  <a:srgbClr val="000000"/>
                </a:solidFill>
                <a:effectLst/>
                <a:latin typeface="Arial" panose="020B0604020202020204" pitchFamily="34" charset="0"/>
              </a:rPr>
              <a:t> הכי וכמו שאני עתיד לכתוב שם בס"ד.</a:t>
            </a:r>
            <a:endParaRPr lang="he-IL" b="0" dirty="0">
              <a:effectLst/>
            </a:endParaRPr>
          </a:p>
        </p:txBody>
      </p:sp>
    </p:spTree>
    <p:extLst>
      <p:ext uri="{BB962C8B-B14F-4D97-AF65-F5344CB8AC3E}">
        <p14:creationId xmlns:p14="http://schemas.microsoft.com/office/powerpoint/2010/main" val="28317569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3416</Words>
  <Application>Microsoft Office PowerPoint</Application>
  <PresentationFormat>Widescreen</PresentationFormat>
  <Paragraphs>87</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המוציא מחבירו ושנים אוחזים</vt:lpstr>
      <vt:lpstr>אוחזים</vt:lpstr>
      <vt:lpstr>Types of Possession/ אחיזה</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כל דאלים גבר</vt:lpstr>
      <vt:lpstr>PowerPoint Presentation</vt:lpstr>
      <vt:lpstr>PowerPoint Presentation</vt:lpstr>
      <vt:lpstr>PowerPoint Presentation</vt:lpstr>
      <vt:lpstr>PowerPoint Presentation</vt:lpstr>
      <vt:lpstr>PowerPoint Presentation</vt:lpstr>
      <vt:lpstr>After someone wins the כל דאלים גבר what happens?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המוציא מחבירו ושנים אוחזים</dc:title>
  <dc:creator>Avigdor Rosensweig</dc:creator>
  <cp:lastModifiedBy>Avigdor Rosensweig</cp:lastModifiedBy>
  <cp:revision>1</cp:revision>
  <dcterms:created xsi:type="dcterms:W3CDTF">2021-11-21T19:15:41Z</dcterms:created>
  <dcterms:modified xsi:type="dcterms:W3CDTF">2021-11-21T19:19:54Z</dcterms:modified>
</cp:coreProperties>
</file>