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66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" y="3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F49CC-8BE0-4363-A49E-3B7171641D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DFA381F-232F-47F8-8AF9-F2EE3107D86C}">
      <dgm:prSet phldrT="[Text]"/>
      <dgm:spPr/>
      <dgm:t>
        <a:bodyPr/>
        <a:lstStyle/>
        <a:p>
          <a:pPr rtl="1"/>
          <a:r>
            <a:rPr lang="he-IL" dirty="0"/>
            <a:t>המוציא</a:t>
          </a:r>
        </a:p>
      </dgm:t>
    </dgm:pt>
    <dgm:pt modelId="{2A2418C4-0230-41C8-B0EE-73415A5D42B5}" type="parTrans" cxnId="{BC8A7037-6323-4084-89FB-37A99E39D4A8}">
      <dgm:prSet/>
      <dgm:spPr/>
      <dgm:t>
        <a:bodyPr/>
        <a:lstStyle/>
        <a:p>
          <a:pPr rtl="1"/>
          <a:endParaRPr lang="he-IL"/>
        </a:p>
      </dgm:t>
    </dgm:pt>
    <dgm:pt modelId="{90F1AA14-0B4E-4B87-975C-4E6DDAE48A9F}" type="sibTrans" cxnId="{BC8A7037-6323-4084-89FB-37A99E39D4A8}">
      <dgm:prSet/>
      <dgm:spPr/>
      <dgm:t>
        <a:bodyPr/>
        <a:lstStyle/>
        <a:p>
          <a:pPr rtl="1"/>
          <a:endParaRPr lang="he-IL"/>
        </a:p>
      </dgm:t>
    </dgm:pt>
    <dgm:pt modelId="{B71693F9-DF86-412B-BF1B-2BFE2161A5F9}">
      <dgm:prSet phldrT="[Text]"/>
      <dgm:spPr/>
      <dgm:t>
        <a:bodyPr/>
        <a:lstStyle/>
        <a:p>
          <a:pPr rtl="1"/>
          <a:r>
            <a:rPr lang="he-IL" dirty="0"/>
            <a:t>עליו הראיה</a:t>
          </a:r>
        </a:p>
      </dgm:t>
    </dgm:pt>
    <dgm:pt modelId="{0C97A354-5809-46DD-84C2-7029781BEAC1}" type="parTrans" cxnId="{4369746E-33AA-47ED-8352-FAD07339475E}">
      <dgm:prSet/>
      <dgm:spPr/>
      <dgm:t>
        <a:bodyPr/>
        <a:lstStyle/>
        <a:p>
          <a:pPr rtl="1"/>
          <a:endParaRPr lang="he-IL"/>
        </a:p>
      </dgm:t>
    </dgm:pt>
    <dgm:pt modelId="{117F7708-7BD5-470C-95A7-CC4A99F69504}" type="sibTrans" cxnId="{4369746E-33AA-47ED-8352-FAD07339475E}">
      <dgm:prSet/>
      <dgm:spPr/>
      <dgm:t>
        <a:bodyPr/>
        <a:lstStyle/>
        <a:p>
          <a:pPr rtl="1"/>
          <a:endParaRPr lang="he-IL"/>
        </a:p>
      </dgm:t>
    </dgm:pt>
    <dgm:pt modelId="{75C91CFE-0367-42FE-AD30-1EF5ECA3BE20}">
      <dgm:prSet phldrT="[Text]"/>
      <dgm:spPr/>
      <dgm:t>
        <a:bodyPr/>
        <a:lstStyle/>
        <a:p>
          <a:pPr rtl="1"/>
          <a:r>
            <a:rPr lang="he-IL" dirty="0"/>
            <a:t>חזקה מה שבידו שלו</a:t>
          </a:r>
        </a:p>
      </dgm:t>
    </dgm:pt>
    <dgm:pt modelId="{F106D9E2-C9C4-463B-9F03-BBE513022003}" type="parTrans" cxnId="{F69B8609-DF13-4F88-ADDF-38AFDEC2764F}">
      <dgm:prSet/>
      <dgm:spPr/>
      <dgm:t>
        <a:bodyPr/>
        <a:lstStyle/>
        <a:p>
          <a:pPr rtl="1"/>
          <a:endParaRPr lang="he-IL"/>
        </a:p>
      </dgm:t>
    </dgm:pt>
    <dgm:pt modelId="{9F44FA54-9F8D-4346-A1EF-437AC41650C5}" type="sibTrans" cxnId="{F69B8609-DF13-4F88-ADDF-38AFDEC2764F}">
      <dgm:prSet/>
      <dgm:spPr/>
      <dgm:t>
        <a:bodyPr/>
        <a:lstStyle/>
        <a:p>
          <a:pPr rtl="1"/>
          <a:endParaRPr lang="he-IL"/>
        </a:p>
      </dgm:t>
    </dgm:pt>
    <dgm:pt modelId="{C8C36232-A41C-45D9-816A-CEA011087D1D}">
      <dgm:prSet phldrT="[Text]"/>
      <dgm:spPr/>
      <dgm:t>
        <a:bodyPr/>
        <a:lstStyle/>
        <a:p>
          <a:pPr rtl="1"/>
          <a:r>
            <a:rPr lang="he-IL" dirty="0"/>
            <a:t>מניחים שאנשים אינם גנבים</a:t>
          </a:r>
        </a:p>
      </dgm:t>
    </dgm:pt>
    <dgm:pt modelId="{C73B3673-0569-4966-8F71-5120D1203C01}" type="parTrans" cxnId="{ED0F4FE1-8225-444C-A3ED-6858C8EF916A}">
      <dgm:prSet/>
      <dgm:spPr/>
      <dgm:t>
        <a:bodyPr/>
        <a:lstStyle/>
        <a:p>
          <a:pPr rtl="1"/>
          <a:endParaRPr lang="he-IL"/>
        </a:p>
      </dgm:t>
    </dgm:pt>
    <dgm:pt modelId="{311A1207-12F9-4B99-A26E-4DE28FA5EAD1}" type="sibTrans" cxnId="{ED0F4FE1-8225-444C-A3ED-6858C8EF916A}">
      <dgm:prSet/>
      <dgm:spPr/>
      <dgm:t>
        <a:bodyPr/>
        <a:lstStyle/>
        <a:p>
          <a:pPr rtl="1"/>
          <a:endParaRPr lang="he-IL"/>
        </a:p>
      </dgm:t>
    </dgm:pt>
    <dgm:pt modelId="{D9988AB2-901F-4F43-8898-0DC0F6F992DC}">
      <dgm:prSet phldrT="[Text]"/>
      <dgm:spPr/>
      <dgm:t>
        <a:bodyPr/>
        <a:lstStyle/>
        <a:p>
          <a:pPr rtl="1"/>
          <a:r>
            <a:rPr lang="he-IL" dirty="0"/>
            <a:t>אנן סהדי שזה שלו</a:t>
          </a:r>
        </a:p>
      </dgm:t>
    </dgm:pt>
    <dgm:pt modelId="{717097DA-DE54-4BD8-AF2A-C9FB8D879F75}" type="parTrans" cxnId="{C95535CB-718A-4361-9B13-B9424A1257C8}">
      <dgm:prSet/>
      <dgm:spPr/>
      <dgm:t>
        <a:bodyPr/>
        <a:lstStyle/>
        <a:p>
          <a:pPr rtl="1"/>
          <a:endParaRPr lang="he-IL"/>
        </a:p>
      </dgm:t>
    </dgm:pt>
    <dgm:pt modelId="{BEC41E33-162D-4D49-B7D6-D935A3BCD5BA}" type="sibTrans" cxnId="{C95535CB-718A-4361-9B13-B9424A1257C8}">
      <dgm:prSet/>
      <dgm:spPr/>
      <dgm:t>
        <a:bodyPr/>
        <a:lstStyle/>
        <a:p>
          <a:pPr rtl="1"/>
          <a:endParaRPr lang="he-IL"/>
        </a:p>
      </dgm:t>
    </dgm:pt>
    <dgm:pt modelId="{C24272AB-ED76-4992-93F0-CA538381F85F}">
      <dgm:prSet phldrT="[Text]"/>
      <dgm:spPr/>
      <dgm:t>
        <a:bodyPr/>
        <a:lstStyle/>
        <a:p>
          <a:pPr rtl="1"/>
          <a:r>
            <a:rPr lang="he-IL" dirty="0"/>
            <a:t>דין </a:t>
          </a:r>
          <a:r>
            <a:rPr lang="he-IL" dirty="0" err="1"/>
            <a:t>בב"ד</a:t>
          </a:r>
          <a:r>
            <a:rPr lang="he-IL" dirty="0"/>
            <a:t> שהם מצריכים ראיה להוציא ממון "בעל דברים </a:t>
          </a:r>
          <a:r>
            <a:rPr lang="he-IL" dirty="0" err="1"/>
            <a:t>יגש</a:t>
          </a:r>
          <a:r>
            <a:rPr lang="he-IL" dirty="0"/>
            <a:t> אליהם"</a:t>
          </a:r>
        </a:p>
      </dgm:t>
    </dgm:pt>
    <dgm:pt modelId="{08C5EFF1-B1B5-48EE-A491-133DD94C0E7D}" type="parTrans" cxnId="{1FECF6BB-9EC3-49F1-95FF-99A14651CE77}">
      <dgm:prSet/>
      <dgm:spPr/>
      <dgm:t>
        <a:bodyPr/>
        <a:lstStyle/>
        <a:p>
          <a:pPr rtl="1"/>
          <a:endParaRPr lang="he-IL"/>
        </a:p>
      </dgm:t>
    </dgm:pt>
    <dgm:pt modelId="{55652E3A-70A5-4694-A473-0A500F396CA3}" type="sibTrans" cxnId="{1FECF6BB-9EC3-49F1-95FF-99A14651CE77}">
      <dgm:prSet/>
      <dgm:spPr/>
      <dgm:t>
        <a:bodyPr/>
        <a:lstStyle/>
        <a:p>
          <a:pPr rtl="1"/>
          <a:endParaRPr lang="he-IL"/>
        </a:p>
      </dgm:t>
    </dgm:pt>
    <dgm:pt modelId="{0DAD1194-B382-415D-AD9C-6AE02F3431F3}">
      <dgm:prSet phldrT="[Text]"/>
      <dgm:spPr/>
      <dgm:t>
        <a:bodyPr/>
        <a:lstStyle/>
        <a:p>
          <a:pPr rtl="1"/>
          <a:r>
            <a:rPr lang="en-US" dirty="0"/>
            <a:t>Status quo-</a:t>
          </a:r>
          <a:br>
            <a:rPr lang="en-US" dirty="0"/>
          </a:br>
          <a:r>
            <a:rPr lang="en-US" dirty="0"/>
            <a:t>Change requires effort/evidence</a:t>
          </a:r>
          <a:endParaRPr lang="he-IL" dirty="0"/>
        </a:p>
      </dgm:t>
    </dgm:pt>
    <dgm:pt modelId="{F3D3ECA2-8CB5-434C-844E-A0E222024EEF}" type="parTrans" cxnId="{FDCEB45A-EB4C-497F-AA55-1E1E0B142E8B}">
      <dgm:prSet/>
      <dgm:spPr/>
      <dgm:t>
        <a:bodyPr/>
        <a:lstStyle/>
        <a:p>
          <a:pPr rtl="1"/>
          <a:endParaRPr lang="he-IL"/>
        </a:p>
      </dgm:t>
    </dgm:pt>
    <dgm:pt modelId="{74BEB54D-E6FD-4237-B3A6-6082D1F5D559}" type="sibTrans" cxnId="{FDCEB45A-EB4C-497F-AA55-1E1E0B142E8B}">
      <dgm:prSet/>
      <dgm:spPr/>
      <dgm:t>
        <a:bodyPr/>
        <a:lstStyle/>
        <a:p>
          <a:pPr rtl="1"/>
          <a:endParaRPr lang="he-IL"/>
        </a:p>
      </dgm:t>
    </dgm:pt>
    <dgm:pt modelId="{5D089B97-3B9E-4004-B4C8-2B1F49CA0898}" type="pres">
      <dgm:prSet presAssocID="{9B7F49CC-8BE0-4363-A49E-3B7171641D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C6B5A1-1539-422C-8EAF-C78685F69B93}" type="pres">
      <dgm:prSet presAssocID="{8DFA381F-232F-47F8-8AF9-F2EE3107D86C}" presName="hierRoot1" presStyleCnt="0"/>
      <dgm:spPr/>
    </dgm:pt>
    <dgm:pt modelId="{86659B7E-A1DF-4333-A68C-22CC3815D811}" type="pres">
      <dgm:prSet presAssocID="{8DFA381F-232F-47F8-8AF9-F2EE3107D86C}" presName="composite" presStyleCnt="0"/>
      <dgm:spPr/>
    </dgm:pt>
    <dgm:pt modelId="{26AAEB39-C6A2-41E7-88F1-4ACDF9651713}" type="pres">
      <dgm:prSet presAssocID="{8DFA381F-232F-47F8-8AF9-F2EE3107D86C}" presName="background" presStyleLbl="node0" presStyleIdx="0" presStyleCnt="1"/>
      <dgm:spPr/>
    </dgm:pt>
    <dgm:pt modelId="{BE31B4A4-FB03-4BBC-B715-CEC4FDE1032A}" type="pres">
      <dgm:prSet presAssocID="{8DFA381F-232F-47F8-8AF9-F2EE3107D86C}" presName="text" presStyleLbl="fgAcc0" presStyleIdx="0" presStyleCnt="1">
        <dgm:presLayoutVars>
          <dgm:chPref val="3"/>
        </dgm:presLayoutVars>
      </dgm:prSet>
      <dgm:spPr/>
    </dgm:pt>
    <dgm:pt modelId="{1F144E18-B9A5-459E-8A6D-C4F471FA7D32}" type="pres">
      <dgm:prSet presAssocID="{8DFA381F-232F-47F8-8AF9-F2EE3107D86C}" presName="hierChild2" presStyleCnt="0"/>
      <dgm:spPr/>
    </dgm:pt>
    <dgm:pt modelId="{331F8760-6B04-4A9C-A554-50CC2203AE83}" type="pres">
      <dgm:prSet presAssocID="{0C97A354-5809-46DD-84C2-7029781BEAC1}" presName="Name10" presStyleLbl="parChTrans1D2" presStyleIdx="0" presStyleCnt="2"/>
      <dgm:spPr/>
    </dgm:pt>
    <dgm:pt modelId="{108C4A22-190A-4670-BAF5-277CDC3557E0}" type="pres">
      <dgm:prSet presAssocID="{B71693F9-DF86-412B-BF1B-2BFE2161A5F9}" presName="hierRoot2" presStyleCnt="0"/>
      <dgm:spPr/>
    </dgm:pt>
    <dgm:pt modelId="{CCF4D17D-C317-4670-8BF6-D4FA7C9A47EC}" type="pres">
      <dgm:prSet presAssocID="{B71693F9-DF86-412B-BF1B-2BFE2161A5F9}" presName="composite2" presStyleCnt="0"/>
      <dgm:spPr/>
    </dgm:pt>
    <dgm:pt modelId="{622D77AE-6B77-4688-B221-A149A0892C69}" type="pres">
      <dgm:prSet presAssocID="{B71693F9-DF86-412B-BF1B-2BFE2161A5F9}" presName="background2" presStyleLbl="node2" presStyleIdx="0" presStyleCnt="2"/>
      <dgm:spPr/>
    </dgm:pt>
    <dgm:pt modelId="{CD742360-FD3A-40A5-81C0-32CAD080A519}" type="pres">
      <dgm:prSet presAssocID="{B71693F9-DF86-412B-BF1B-2BFE2161A5F9}" presName="text2" presStyleLbl="fgAcc2" presStyleIdx="0" presStyleCnt="2">
        <dgm:presLayoutVars>
          <dgm:chPref val="3"/>
        </dgm:presLayoutVars>
      </dgm:prSet>
      <dgm:spPr/>
    </dgm:pt>
    <dgm:pt modelId="{4510CBB7-324A-4F42-B6AF-F3403943B51E}" type="pres">
      <dgm:prSet presAssocID="{B71693F9-DF86-412B-BF1B-2BFE2161A5F9}" presName="hierChild3" presStyleCnt="0"/>
      <dgm:spPr/>
    </dgm:pt>
    <dgm:pt modelId="{FDEE536B-F827-4E42-B037-99D4AAEE90D0}" type="pres">
      <dgm:prSet presAssocID="{08C5EFF1-B1B5-48EE-A491-133DD94C0E7D}" presName="Name17" presStyleLbl="parChTrans1D3" presStyleIdx="0" presStyleCnt="4"/>
      <dgm:spPr/>
    </dgm:pt>
    <dgm:pt modelId="{734A48BE-A06C-4DD5-AF20-0B4B97438ED8}" type="pres">
      <dgm:prSet presAssocID="{C24272AB-ED76-4992-93F0-CA538381F85F}" presName="hierRoot3" presStyleCnt="0"/>
      <dgm:spPr/>
    </dgm:pt>
    <dgm:pt modelId="{09FD361C-7C49-4FBD-B5B6-A90BAE0B6D12}" type="pres">
      <dgm:prSet presAssocID="{C24272AB-ED76-4992-93F0-CA538381F85F}" presName="composite3" presStyleCnt="0"/>
      <dgm:spPr/>
    </dgm:pt>
    <dgm:pt modelId="{D512BB0F-9944-4CB6-9FA9-46F645831323}" type="pres">
      <dgm:prSet presAssocID="{C24272AB-ED76-4992-93F0-CA538381F85F}" presName="background3" presStyleLbl="node3" presStyleIdx="0" presStyleCnt="4"/>
      <dgm:spPr/>
    </dgm:pt>
    <dgm:pt modelId="{29E24933-4DC3-47F4-94B6-E1CBC058E09B}" type="pres">
      <dgm:prSet presAssocID="{C24272AB-ED76-4992-93F0-CA538381F85F}" presName="text3" presStyleLbl="fgAcc3" presStyleIdx="0" presStyleCnt="4">
        <dgm:presLayoutVars>
          <dgm:chPref val="3"/>
        </dgm:presLayoutVars>
      </dgm:prSet>
      <dgm:spPr/>
    </dgm:pt>
    <dgm:pt modelId="{3A19A15F-0EB5-4FEB-9FB2-696ADFB20A60}" type="pres">
      <dgm:prSet presAssocID="{C24272AB-ED76-4992-93F0-CA538381F85F}" presName="hierChild4" presStyleCnt="0"/>
      <dgm:spPr/>
    </dgm:pt>
    <dgm:pt modelId="{4EFB37A1-C864-4B88-A05C-3CB49111D8E4}" type="pres">
      <dgm:prSet presAssocID="{F3D3ECA2-8CB5-434C-844E-A0E222024EEF}" presName="Name17" presStyleLbl="parChTrans1D3" presStyleIdx="1" presStyleCnt="4"/>
      <dgm:spPr/>
    </dgm:pt>
    <dgm:pt modelId="{3AD4BCB2-6BBE-4FB1-8E5F-9E902B53C20B}" type="pres">
      <dgm:prSet presAssocID="{0DAD1194-B382-415D-AD9C-6AE02F3431F3}" presName="hierRoot3" presStyleCnt="0"/>
      <dgm:spPr/>
    </dgm:pt>
    <dgm:pt modelId="{43DCF087-20DD-48E4-9B09-245002527113}" type="pres">
      <dgm:prSet presAssocID="{0DAD1194-B382-415D-AD9C-6AE02F3431F3}" presName="composite3" presStyleCnt="0"/>
      <dgm:spPr/>
    </dgm:pt>
    <dgm:pt modelId="{AD8FAF12-035B-48DC-9E13-9615BA97A02D}" type="pres">
      <dgm:prSet presAssocID="{0DAD1194-B382-415D-AD9C-6AE02F3431F3}" presName="background3" presStyleLbl="node3" presStyleIdx="1" presStyleCnt="4"/>
      <dgm:spPr/>
    </dgm:pt>
    <dgm:pt modelId="{D6273975-84A8-4283-926B-789D323A5FF3}" type="pres">
      <dgm:prSet presAssocID="{0DAD1194-B382-415D-AD9C-6AE02F3431F3}" presName="text3" presStyleLbl="fgAcc3" presStyleIdx="1" presStyleCnt="4">
        <dgm:presLayoutVars>
          <dgm:chPref val="3"/>
        </dgm:presLayoutVars>
      </dgm:prSet>
      <dgm:spPr/>
    </dgm:pt>
    <dgm:pt modelId="{3E13A636-9EBE-41CD-8D2B-FE6EB68624FB}" type="pres">
      <dgm:prSet presAssocID="{0DAD1194-B382-415D-AD9C-6AE02F3431F3}" presName="hierChild4" presStyleCnt="0"/>
      <dgm:spPr/>
    </dgm:pt>
    <dgm:pt modelId="{99A71C6B-AD2F-4271-BB4A-AB5A2B495049}" type="pres">
      <dgm:prSet presAssocID="{F106D9E2-C9C4-463B-9F03-BBE513022003}" presName="Name10" presStyleLbl="parChTrans1D2" presStyleIdx="1" presStyleCnt="2"/>
      <dgm:spPr/>
    </dgm:pt>
    <dgm:pt modelId="{ABEDC973-B5E8-4367-953A-C1B9FFD9D749}" type="pres">
      <dgm:prSet presAssocID="{75C91CFE-0367-42FE-AD30-1EF5ECA3BE20}" presName="hierRoot2" presStyleCnt="0"/>
      <dgm:spPr/>
    </dgm:pt>
    <dgm:pt modelId="{8AA87C2B-91C9-409C-B998-CE0012F2723E}" type="pres">
      <dgm:prSet presAssocID="{75C91CFE-0367-42FE-AD30-1EF5ECA3BE20}" presName="composite2" presStyleCnt="0"/>
      <dgm:spPr/>
    </dgm:pt>
    <dgm:pt modelId="{B7B56657-2D3A-4538-8A9F-5C37082EF741}" type="pres">
      <dgm:prSet presAssocID="{75C91CFE-0367-42FE-AD30-1EF5ECA3BE20}" presName="background2" presStyleLbl="node2" presStyleIdx="1" presStyleCnt="2"/>
      <dgm:spPr/>
    </dgm:pt>
    <dgm:pt modelId="{789FEF16-732C-4FC0-ACB5-A79504D4C57F}" type="pres">
      <dgm:prSet presAssocID="{75C91CFE-0367-42FE-AD30-1EF5ECA3BE20}" presName="text2" presStyleLbl="fgAcc2" presStyleIdx="1" presStyleCnt="2">
        <dgm:presLayoutVars>
          <dgm:chPref val="3"/>
        </dgm:presLayoutVars>
      </dgm:prSet>
      <dgm:spPr/>
    </dgm:pt>
    <dgm:pt modelId="{81BF4755-A35D-4761-98E4-33C470C50450}" type="pres">
      <dgm:prSet presAssocID="{75C91CFE-0367-42FE-AD30-1EF5ECA3BE20}" presName="hierChild3" presStyleCnt="0"/>
      <dgm:spPr/>
    </dgm:pt>
    <dgm:pt modelId="{B2E3408F-3103-4791-8DAB-F25D783E2F30}" type="pres">
      <dgm:prSet presAssocID="{717097DA-DE54-4BD8-AF2A-C9FB8D879F75}" presName="Name17" presStyleLbl="parChTrans1D3" presStyleIdx="2" presStyleCnt="4"/>
      <dgm:spPr/>
    </dgm:pt>
    <dgm:pt modelId="{DC20AAD3-B6ED-415C-A7D1-B5E96F2EBAF1}" type="pres">
      <dgm:prSet presAssocID="{D9988AB2-901F-4F43-8898-0DC0F6F992DC}" presName="hierRoot3" presStyleCnt="0"/>
      <dgm:spPr/>
    </dgm:pt>
    <dgm:pt modelId="{F4620B76-9C78-421B-AF1E-46A14F6EF949}" type="pres">
      <dgm:prSet presAssocID="{D9988AB2-901F-4F43-8898-0DC0F6F992DC}" presName="composite3" presStyleCnt="0"/>
      <dgm:spPr/>
    </dgm:pt>
    <dgm:pt modelId="{E61965C1-89AB-4CFD-81E8-C17FD0780C30}" type="pres">
      <dgm:prSet presAssocID="{D9988AB2-901F-4F43-8898-0DC0F6F992DC}" presName="background3" presStyleLbl="node3" presStyleIdx="2" presStyleCnt="4"/>
      <dgm:spPr/>
    </dgm:pt>
    <dgm:pt modelId="{21FBC6DC-7A84-47D0-9342-520C10C08E9B}" type="pres">
      <dgm:prSet presAssocID="{D9988AB2-901F-4F43-8898-0DC0F6F992DC}" presName="text3" presStyleLbl="fgAcc3" presStyleIdx="2" presStyleCnt="4">
        <dgm:presLayoutVars>
          <dgm:chPref val="3"/>
        </dgm:presLayoutVars>
      </dgm:prSet>
      <dgm:spPr/>
    </dgm:pt>
    <dgm:pt modelId="{A2E782C8-C8CA-4F17-8557-9B1830E81A0E}" type="pres">
      <dgm:prSet presAssocID="{D9988AB2-901F-4F43-8898-0DC0F6F992DC}" presName="hierChild4" presStyleCnt="0"/>
      <dgm:spPr/>
    </dgm:pt>
    <dgm:pt modelId="{CC69AF4E-82FE-4DDD-889B-8F7B8E29DD54}" type="pres">
      <dgm:prSet presAssocID="{C73B3673-0569-4966-8F71-5120D1203C01}" presName="Name17" presStyleLbl="parChTrans1D3" presStyleIdx="3" presStyleCnt="4"/>
      <dgm:spPr/>
    </dgm:pt>
    <dgm:pt modelId="{E17EE26C-125A-4572-A44C-2CBAD3C51674}" type="pres">
      <dgm:prSet presAssocID="{C8C36232-A41C-45D9-816A-CEA011087D1D}" presName="hierRoot3" presStyleCnt="0"/>
      <dgm:spPr/>
    </dgm:pt>
    <dgm:pt modelId="{BA9C14F8-D9D0-4C87-8884-61E9DAC8F971}" type="pres">
      <dgm:prSet presAssocID="{C8C36232-A41C-45D9-816A-CEA011087D1D}" presName="composite3" presStyleCnt="0"/>
      <dgm:spPr/>
    </dgm:pt>
    <dgm:pt modelId="{C6EE48CF-FAC0-478A-92F6-F8777EEE49CD}" type="pres">
      <dgm:prSet presAssocID="{C8C36232-A41C-45D9-816A-CEA011087D1D}" presName="background3" presStyleLbl="node3" presStyleIdx="3" presStyleCnt="4"/>
      <dgm:spPr/>
    </dgm:pt>
    <dgm:pt modelId="{4C026422-7AD1-495B-BF86-436232247A9D}" type="pres">
      <dgm:prSet presAssocID="{C8C36232-A41C-45D9-816A-CEA011087D1D}" presName="text3" presStyleLbl="fgAcc3" presStyleIdx="3" presStyleCnt="4">
        <dgm:presLayoutVars>
          <dgm:chPref val="3"/>
        </dgm:presLayoutVars>
      </dgm:prSet>
      <dgm:spPr/>
    </dgm:pt>
    <dgm:pt modelId="{FD7F3C9B-97CA-40AB-B196-11219E1BFC51}" type="pres">
      <dgm:prSet presAssocID="{C8C36232-A41C-45D9-816A-CEA011087D1D}" presName="hierChild4" presStyleCnt="0"/>
      <dgm:spPr/>
    </dgm:pt>
  </dgm:ptLst>
  <dgm:cxnLst>
    <dgm:cxn modelId="{F69B8609-DF13-4F88-ADDF-38AFDEC2764F}" srcId="{8DFA381F-232F-47F8-8AF9-F2EE3107D86C}" destId="{75C91CFE-0367-42FE-AD30-1EF5ECA3BE20}" srcOrd="1" destOrd="0" parTransId="{F106D9E2-C9C4-463B-9F03-BBE513022003}" sibTransId="{9F44FA54-9F8D-4346-A1EF-437AC41650C5}"/>
    <dgm:cxn modelId="{00DC4510-C4E6-41E7-BF5D-980718A16A97}" type="presOf" srcId="{75C91CFE-0367-42FE-AD30-1EF5ECA3BE20}" destId="{789FEF16-732C-4FC0-ACB5-A79504D4C57F}" srcOrd="0" destOrd="0" presId="urn:microsoft.com/office/officeart/2005/8/layout/hierarchy1"/>
    <dgm:cxn modelId="{57B97419-A4F5-4956-AF57-C985B89BB17B}" type="presOf" srcId="{B71693F9-DF86-412B-BF1B-2BFE2161A5F9}" destId="{CD742360-FD3A-40A5-81C0-32CAD080A519}" srcOrd="0" destOrd="0" presId="urn:microsoft.com/office/officeart/2005/8/layout/hierarchy1"/>
    <dgm:cxn modelId="{B4E6E01A-6AD7-4E1F-A622-7108DDE7CCB9}" type="presOf" srcId="{C73B3673-0569-4966-8F71-5120D1203C01}" destId="{CC69AF4E-82FE-4DDD-889B-8F7B8E29DD54}" srcOrd="0" destOrd="0" presId="urn:microsoft.com/office/officeart/2005/8/layout/hierarchy1"/>
    <dgm:cxn modelId="{BC8A7037-6323-4084-89FB-37A99E39D4A8}" srcId="{9B7F49CC-8BE0-4363-A49E-3B7171641DF2}" destId="{8DFA381F-232F-47F8-8AF9-F2EE3107D86C}" srcOrd="0" destOrd="0" parTransId="{2A2418C4-0230-41C8-B0EE-73415A5D42B5}" sibTransId="{90F1AA14-0B4E-4B87-975C-4E6DDAE48A9F}"/>
    <dgm:cxn modelId="{4369746E-33AA-47ED-8352-FAD07339475E}" srcId="{8DFA381F-232F-47F8-8AF9-F2EE3107D86C}" destId="{B71693F9-DF86-412B-BF1B-2BFE2161A5F9}" srcOrd="0" destOrd="0" parTransId="{0C97A354-5809-46DD-84C2-7029781BEAC1}" sibTransId="{117F7708-7BD5-470C-95A7-CC4A99F69504}"/>
    <dgm:cxn modelId="{4788F471-D65A-46AF-ABAE-5E3B63EB2E2D}" type="presOf" srcId="{D9988AB2-901F-4F43-8898-0DC0F6F992DC}" destId="{21FBC6DC-7A84-47D0-9342-520C10C08E9B}" srcOrd="0" destOrd="0" presId="urn:microsoft.com/office/officeart/2005/8/layout/hierarchy1"/>
    <dgm:cxn modelId="{87486275-ED51-4FC2-BA10-ECDFBC88ADC1}" type="presOf" srcId="{717097DA-DE54-4BD8-AF2A-C9FB8D879F75}" destId="{B2E3408F-3103-4791-8DAB-F25D783E2F30}" srcOrd="0" destOrd="0" presId="urn:microsoft.com/office/officeart/2005/8/layout/hierarchy1"/>
    <dgm:cxn modelId="{01E7F256-1D8B-448D-97FB-065A560E9B77}" type="presOf" srcId="{F106D9E2-C9C4-463B-9F03-BBE513022003}" destId="{99A71C6B-AD2F-4271-BB4A-AB5A2B495049}" srcOrd="0" destOrd="0" presId="urn:microsoft.com/office/officeart/2005/8/layout/hierarchy1"/>
    <dgm:cxn modelId="{B55CBB77-549E-4C5B-AD05-7B572713D39A}" type="presOf" srcId="{9B7F49CC-8BE0-4363-A49E-3B7171641DF2}" destId="{5D089B97-3B9E-4004-B4C8-2B1F49CA0898}" srcOrd="0" destOrd="0" presId="urn:microsoft.com/office/officeart/2005/8/layout/hierarchy1"/>
    <dgm:cxn modelId="{FDCEB45A-EB4C-497F-AA55-1E1E0B142E8B}" srcId="{B71693F9-DF86-412B-BF1B-2BFE2161A5F9}" destId="{0DAD1194-B382-415D-AD9C-6AE02F3431F3}" srcOrd="1" destOrd="0" parTransId="{F3D3ECA2-8CB5-434C-844E-A0E222024EEF}" sibTransId="{74BEB54D-E6FD-4237-B3A6-6082D1F5D559}"/>
    <dgm:cxn modelId="{C7139E89-8C05-4262-9F03-ACF599168AAF}" type="presOf" srcId="{0DAD1194-B382-415D-AD9C-6AE02F3431F3}" destId="{D6273975-84A8-4283-926B-789D323A5FF3}" srcOrd="0" destOrd="0" presId="urn:microsoft.com/office/officeart/2005/8/layout/hierarchy1"/>
    <dgm:cxn modelId="{1F7B65AA-B4DD-4547-8ADB-8044FCB051E3}" type="presOf" srcId="{F3D3ECA2-8CB5-434C-844E-A0E222024EEF}" destId="{4EFB37A1-C864-4B88-A05C-3CB49111D8E4}" srcOrd="0" destOrd="0" presId="urn:microsoft.com/office/officeart/2005/8/layout/hierarchy1"/>
    <dgm:cxn modelId="{E40B4AB8-BC5C-4F5A-A605-208AF1FC009D}" type="presOf" srcId="{8DFA381F-232F-47F8-8AF9-F2EE3107D86C}" destId="{BE31B4A4-FB03-4BBC-B715-CEC4FDE1032A}" srcOrd="0" destOrd="0" presId="urn:microsoft.com/office/officeart/2005/8/layout/hierarchy1"/>
    <dgm:cxn modelId="{1FECF6BB-9EC3-49F1-95FF-99A14651CE77}" srcId="{B71693F9-DF86-412B-BF1B-2BFE2161A5F9}" destId="{C24272AB-ED76-4992-93F0-CA538381F85F}" srcOrd="0" destOrd="0" parTransId="{08C5EFF1-B1B5-48EE-A491-133DD94C0E7D}" sibTransId="{55652E3A-70A5-4694-A473-0A500F396CA3}"/>
    <dgm:cxn modelId="{C95535CB-718A-4361-9B13-B9424A1257C8}" srcId="{75C91CFE-0367-42FE-AD30-1EF5ECA3BE20}" destId="{D9988AB2-901F-4F43-8898-0DC0F6F992DC}" srcOrd="0" destOrd="0" parTransId="{717097DA-DE54-4BD8-AF2A-C9FB8D879F75}" sibTransId="{BEC41E33-162D-4D49-B7D6-D935A3BCD5BA}"/>
    <dgm:cxn modelId="{B5A25CCE-BD52-4CD4-94B7-427C9CC81BFB}" type="presOf" srcId="{08C5EFF1-B1B5-48EE-A491-133DD94C0E7D}" destId="{FDEE536B-F827-4E42-B037-99D4AAEE90D0}" srcOrd="0" destOrd="0" presId="urn:microsoft.com/office/officeart/2005/8/layout/hierarchy1"/>
    <dgm:cxn modelId="{9312B9D0-D781-4D11-B637-D280B6322D71}" type="presOf" srcId="{0C97A354-5809-46DD-84C2-7029781BEAC1}" destId="{331F8760-6B04-4A9C-A554-50CC2203AE83}" srcOrd="0" destOrd="0" presId="urn:microsoft.com/office/officeart/2005/8/layout/hierarchy1"/>
    <dgm:cxn modelId="{ED0F4FE1-8225-444C-A3ED-6858C8EF916A}" srcId="{75C91CFE-0367-42FE-AD30-1EF5ECA3BE20}" destId="{C8C36232-A41C-45D9-816A-CEA011087D1D}" srcOrd="1" destOrd="0" parTransId="{C73B3673-0569-4966-8F71-5120D1203C01}" sibTransId="{311A1207-12F9-4B99-A26E-4DE28FA5EAD1}"/>
    <dgm:cxn modelId="{124D71E5-85C8-4CDD-99D3-C059F3CA224B}" type="presOf" srcId="{C8C36232-A41C-45D9-816A-CEA011087D1D}" destId="{4C026422-7AD1-495B-BF86-436232247A9D}" srcOrd="0" destOrd="0" presId="urn:microsoft.com/office/officeart/2005/8/layout/hierarchy1"/>
    <dgm:cxn modelId="{0FFDACED-4C6F-459E-8442-23181A953243}" type="presOf" srcId="{C24272AB-ED76-4992-93F0-CA538381F85F}" destId="{29E24933-4DC3-47F4-94B6-E1CBC058E09B}" srcOrd="0" destOrd="0" presId="urn:microsoft.com/office/officeart/2005/8/layout/hierarchy1"/>
    <dgm:cxn modelId="{D964ECF4-8A69-4669-BAB0-A9D962D32C8E}" type="presParOf" srcId="{5D089B97-3B9E-4004-B4C8-2B1F49CA0898}" destId="{8EC6B5A1-1539-422C-8EAF-C78685F69B93}" srcOrd="0" destOrd="0" presId="urn:microsoft.com/office/officeart/2005/8/layout/hierarchy1"/>
    <dgm:cxn modelId="{B5EBD659-3987-4742-9726-471518870E16}" type="presParOf" srcId="{8EC6B5A1-1539-422C-8EAF-C78685F69B93}" destId="{86659B7E-A1DF-4333-A68C-22CC3815D811}" srcOrd="0" destOrd="0" presId="urn:microsoft.com/office/officeart/2005/8/layout/hierarchy1"/>
    <dgm:cxn modelId="{713816C7-905F-4075-BE0F-85308C5AD7B4}" type="presParOf" srcId="{86659B7E-A1DF-4333-A68C-22CC3815D811}" destId="{26AAEB39-C6A2-41E7-88F1-4ACDF9651713}" srcOrd="0" destOrd="0" presId="urn:microsoft.com/office/officeart/2005/8/layout/hierarchy1"/>
    <dgm:cxn modelId="{B9BF9483-FDC9-4E9D-B5C6-8747BE392B48}" type="presParOf" srcId="{86659B7E-A1DF-4333-A68C-22CC3815D811}" destId="{BE31B4A4-FB03-4BBC-B715-CEC4FDE1032A}" srcOrd="1" destOrd="0" presId="urn:microsoft.com/office/officeart/2005/8/layout/hierarchy1"/>
    <dgm:cxn modelId="{A644DC60-EA6D-4D9A-9D5B-04C8F71CE2D2}" type="presParOf" srcId="{8EC6B5A1-1539-422C-8EAF-C78685F69B93}" destId="{1F144E18-B9A5-459E-8A6D-C4F471FA7D32}" srcOrd="1" destOrd="0" presId="urn:microsoft.com/office/officeart/2005/8/layout/hierarchy1"/>
    <dgm:cxn modelId="{133FC20C-A156-414D-8E28-16AB8A1DB61E}" type="presParOf" srcId="{1F144E18-B9A5-459E-8A6D-C4F471FA7D32}" destId="{331F8760-6B04-4A9C-A554-50CC2203AE83}" srcOrd="0" destOrd="0" presId="urn:microsoft.com/office/officeart/2005/8/layout/hierarchy1"/>
    <dgm:cxn modelId="{FAC1EC1F-ECC0-434A-9250-661E4FB6633F}" type="presParOf" srcId="{1F144E18-B9A5-459E-8A6D-C4F471FA7D32}" destId="{108C4A22-190A-4670-BAF5-277CDC3557E0}" srcOrd="1" destOrd="0" presId="urn:microsoft.com/office/officeart/2005/8/layout/hierarchy1"/>
    <dgm:cxn modelId="{1E06D582-69A7-4EAB-ABDE-BF3AADB7DFBD}" type="presParOf" srcId="{108C4A22-190A-4670-BAF5-277CDC3557E0}" destId="{CCF4D17D-C317-4670-8BF6-D4FA7C9A47EC}" srcOrd="0" destOrd="0" presId="urn:microsoft.com/office/officeart/2005/8/layout/hierarchy1"/>
    <dgm:cxn modelId="{1E0ECC7B-3CE6-4743-BA90-2DFFCA80F13E}" type="presParOf" srcId="{CCF4D17D-C317-4670-8BF6-D4FA7C9A47EC}" destId="{622D77AE-6B77-4688-B221-A149A0892C69}" srcOrd="0" destOrd="0" presId="urn:microsoft.com/office/officeart/2005/8/layout/hierarchy1"/>
    <dgm:cxn modelId="{9C0B4C11-3CA7-4023-B8EF-32D3EC32282D}" type="presParOf" srcId="{CCF4D17D-C317-4670-8BF6-D4FA7C9A47EC}" destId="{CD742360-FD3A-40A5-81C0-32CAD080A519}" srcOrd="1" destOrd="0" presId="urn:microsoft.com/office/officeart/2005/8/layout/hierarchy1"/>
    <dgm:cxn modelId="{BA51C9F3-6E1C-42ED-8915-9ACD9C343B74}" type="presParOf" srcId="{108C4A22-190A-4670-BAF5-277CDC3557E0}" destId="{4510CBB7-324A-4F42-B6AF-F3403943B51E}" srcOrd="1" destOrd="0" presId="urn:microsoft.com/office/officeart/2005/8/layout/hierarchy1"/>
    <dgm:cxn modelId="{2966E361-82B1-42CF-8674-D8F20191E145}" type="presParOf" srcId="{4510CBB7-324A-4F42-B6AF-F3403943B51E}" destId="{FDEE536B-F827-4E42-B037-99D4AAEE90D0}" srcOrd="0" destOrd="0" presId="urn:microsoft.com/office/officeart/2005/8/layout/hierarchy1"/>
    <dgm:cxn modelId="{D21714BB-AF49-409A-98DF-D3974FE3EA1C}" type="presParOf" srcId="{4510CBB7-324A-4F42-B6AF-F3403943B51E}" destId="{734A48BE-A06C-4DD5-AF20-0B4B97438ED8}" srcOrd="1" destOrd="0" presId="urn:microsoft.com/office/officeart/2005/8/layout/hierarchy1"/>
    <dgm:cxn modelId="{50708271-79EC-4708-B2BF-4416457939E0}" type="presParOf" srcId="{734A48BE-A06C-4DD5-AF20-0B4B97438ED8}" destId="{09FD361C-7C49-4FBD-B5B6-A90BAE0B6D12}" srcOrd="0" destOrd="0" presId="urn:microsoft.com/office/officeart/2005/8/layout/hierarchy1"/>
    <dgm:cxn modelId="{EE394C4F-C9AA-4482-AEAD-BADB66F9C5A7}" type="presParOf" srcId="{09FD361C-7C49-4FBD-B5B6-A90BAE0B6D12}" destId="{D512BB0F-9944-4CB6-9FA9-46F645831323}" srcOrd="0" destOrd="0" presId="urn:microsoft.com/office/officeart/2005/8/layout/hierarchy1"/>
    <dgm:cxn modelId="{F8F51D7D-0001-41CC-8F5A-90B726FF20D0}" type="presParOf" srcId="{09FD361C-7C49-4FBD-B5B6-A90BAE0B6D12}" destId="{29E24933-4DC3-47F4-94B6-E1CBC058E09B}" srcOrd="1" destOrd="0" presId="urn:microsoft.com/office/officeart/2005/8/layout/hierarchy1"/>
    <dgm:cxn modelId="{BB15834E-65DA-4C65-92CC-5005BF1E6FA7}" type="presParOf" srcId="{734A48BE-A06C-4DD5-AF20-0B4B97438ED8}" destId="{3A19A15F-0EB5-4FEB-9FB2-696ADFB20A60}" srcOrd="1" destOrd="0" presId="urn:microsoft.com/office/officeart/2005/8/layout/hierarchy1"/>
    <dgm:cxn modelId="{D0C3AFB2-B14B-49AF-9856-E57484315829}" type="presParOf" srcId="{4510CBB7-324A-4F42-B6AF-F3403943B51E}" destId="{4EFB37A1-C864-4B88-A05C-3CB49111D8E4}" srcOrd="2" destOrd="0" presId="urn:microsoft.com/office/officeart/2005/8/layout/hierarchy1"/>
    <dgm:cxn modelId="{1FF203A4-7D49-42E7-AC27-E0B32B8785C9}" type="presParOf" srcId="{4510CBB7-324A-4F42-B6AF-F3403943B51E}" destId="{3AD4BCB2-6BBE-4FB1-8E5F-9E902B53C20B}" srcOrd="3" destOrd="0" presId="urn:microsoft.com/office/officeart/2005/8/layout/hierarchy1"/>
    <dgm:cxn modelId="{6A2C31C9-E170-499E-9A65-B39932E882DC}" type="presParOf" srcId="{3AD4BCB2-6BBE-4FB1-8E5F-9E902B53C20B}" destId="{43DCF087-20DD-48E4-9B09-245002527113}" srcOrd="0" destOrd="0" presId="urn:microsoft.com/office/officeart/2005/8/layout/hierarchy1"/>
    <dgm:cxn modelId="{015CD050-73CD-4DBE-882E-F334FC799E6F}" type="presParOf" srcId="{43DCF087-20DD-48E4-9B09-245002527113}" destId="{AD8FAF12-035B-48DC-9E13-9615BA97A02D}" srcOrd="0" destOrd="0" presId="urn:microsoft.com/office/officeart/2005/8/layout/hierarchy1"/>
    <dgm:cxn modelId="{1CA4D0A3-D210-49A2-AF6B-E29E9FC77510}" type="presParOf" srcId="{43DCF087-20DD-48E4-9B09-245002527113}" destId="{D6273975-84A8-4283-926B-789D323A5FF3}" srcOrd="1" destOrd="0" presId="urn:microsoft.com/office/officeart/2005/8/layout/hierarchy1"/>
    <dgm:cxn modelId="{CDDBCFC6-453F-4195-9A6E-1AA99FC75CE3}" type="presParOf" srcId="{3AD4BCB2-6BBE-4FB1-8E5F-9E902B53C20B}" destId="{3E13A636-9EBE-41CD-8D2B-FE6EB68624FB}" srcOrd="1" destOrd="0" presId="urn:microsoft.com/office/officeart/2005/8/layout/hierarchy1"/>
    <dgm:cxn modelId="{DD513064-9ACA-42D3-B54A-77C8D5BD9170}" type="presParOf" srcId="{1F144E18-B9A5-459E-8A6D-C4F471FA7D32}" destId="{99A71C6B-AD2F-4271-BB4A-AB5A2B495049}" srcOrd="2" destOrd="0" presId="urn:microsoft.com/office/officeart/2005/8/layout/hierarchy1"/>
    <dgm:cxn modelId="{07C1CF81-CB41-4732-AD38-57A21C134253}" type="presParOf" srcId="{1F144E18-B9A5-459E-8A6D-C4F471FA7D32}" destId="{ABEDC973-B5E8-4367-953A-C1B9FFD9D749}" srcOrd="3" destOrd="0" presId="urn:microsoft.com/office/officeart/2005/8/layout/hierarchy1"/>
    <dgm:cxn modelId="{EDE01836-AA0F-49E5-90CD-2B70ADF280F6}" type="presParOf" srcId="{ABEDC973-B5E8-4367-953A-C1B9FFD9D749}" destId="{8AA87C2B-91C9-409C-B998-CE0012F2723E}" srcOrd="0" destOrd="0" presId="urn:microsoft.com/office/officeart/2005/8/layout/hierarchy1"/>
    <dgm:cxn modelId="{D6E51912-D2E0-4944-AA33-9FF0C64E27B5}" type="presParOf" srcId="{8AA87C2B-91C9-409C-B998-CE0012F2723E}" destId="{B7B56657-2D3A-4538-8A9F-5C37082EF741}" srcOrd="0" destOrd="0" presId="urn:microsoft.com/office/officeart/2005/8/layout/hierarchy1"/>
    <dgm:cxn modelId="{C0D040CB-A3C2-4466-901B-B1C1EA34F7A9}" type="presParOf" srcId="{8AA87C2B-91C9-409C-B998-CE0012F2723E}" destId="{789FEF16-732C-4FC0-ACB5-A79504D4C57F}" srcOrd="1" destOrd="0" presId="urn:microsoft.com/office/officeart/2005/8/layout/hierarchy1"/>
    <dgm:cxn modelId="{BE64D496-4FA4-4A39-802B-D1FF66CBBB80}" type="presParOf" srcId="{ABEDC973-B5E8-4367-953A-C1B9FFD9D749}" destId="{81BF4755-A35D-4761-98E4-33C470C50450}" srcOrd="1" destOrd="0" presId="urn:microsoft.com/office/officeart/2005/8/layout/hierarchy1"/>
    <dgm:cxn modelId="{1DA2B577-F587-4589-BBCD-C39F0F83771E}" type="presParOf" srcId="{81BF4755-A35D-4761-98E4-33C470C50450}" destId="{B2E3408F-3103-4791-8DAB-F25D783E2F30}" srcOrd="0" destOrd="0" presId="urn:microsoft.com/office/officeart/2005/8/layout/hierarchy1"/>
    <dgm:cxn modelId="{36CD7A54-3931-4F47-80B3-757903BAEA5A}" type="presParOf" srcId="{81BF4755-A35D-4761-98E4-33C470C50450}" destId="{DC20AAD3-B6ED-415C-A7D1-B5E96F2EBAF1}" srcOrd="1" destOrd="0" presId="urn:microsoft.com/office/officeart/2005/8/layout/hierarchy1"/>
    <dgm:cxn modelId="{2BAC715C-22C3-4BBC-A1D8-23A749E6BED2}" type="presParOf" srcId="{DC20AAD3-B6ED-415C-A7D1-B5E96F2EBAF1}" destId="{F4620B76-9C78-421B-AF1E-46A14F6EF949}" srcOrd="0" destOrd="0" presId="urn:microsoft.com/office/officeart/2005/8/layout/hierarchy1"/>
    <dgm:cxn modelId="{0FADA33D-614F-4444-A0A8-C65B8146309B}" type="presParOf" srcId="{F4620B76-9C78-421B-AF1E-46A14F6EF949}" destId="{E61965C1-89AB-4CFD-81E8-C17FD0780C30}" srcOrd="0" destOrd="0" presId="urn:microsoft.com/office/officeart/2005/8/layout/hierarchy1"/>
    <dgm:cxn modelId="{C7912137-2CA5-49E3-977E-E73FB231B288}" type="presParOf" srcId="{F4620B76-9C78-421B-AF1E-46A14F6EF949}" destId="{21FBC6DC-7A84-47D0-9342-520C10C08E9B}" srcOrd="1" destOrd="0" presId="urn:microsoft.com/office/officeart/2005/8/layout/hierarchy1"/>
    <dgm:cxn modelId="{4437356F-C6F9-40F2-A5C8-073B4C75A567}" type="presParOf" srcId="{DC20AAD3-B6ED-415C-A7D1-B5E96F2EBAF1}" destId="{A2E782C8-C8CA-4F17-8557-9B1830E81A0E}" srcOrd="1" destOrd="0" presId="urn:microsoft.com/office/officeart/2005/8/layout/hierarchy1"/>
    <dgm:cxn modelId="{9F7D1108-CCE8-42E0-9479-4BD552BBEBC9}" type="presParOf" srcId="{81BF4755-A35D-4761-98E4-33C470C50450}" destId="{CC69AF4E-82FE-4DDD-889B-8F7B8E29DD54}" srcOrd="2" destOrd="0" presId="urn:microsoft.com/office/officeart/2005/8/layout/hierarchy1"/>
    <dgm:cxn modelId="{8781974C-907F-4086-9BB5-E4B1D42AA317}" type="presParOf" srcId="{81BF4755-A35D-4761-98E4-33C470C50450}" destId="{E17EE26C-125A-4572-A44C-2CBAD3C51674}" srcOrd="3" destOrd="0" presId="urn:microsoft.com/office/officeart/2005/8/layout/hierarchy1"/>
    <dgm:cxn modelId="{5D931736-08C7-4184-A6B6-C2FE9E089EE7}" type="presParOf" srcId="{E17EE26C-125A-4572-A44C-2CBAD3C51674}" destId="{BA9C14F8-D9D0-4C87-8884-61E9DAC8F971}" srcOrd="0" destOrd="0" presId="urn:microsoft.com/office/officeart/2005/8/layout/hierarchy1"/>
    <dgm:cxn modelId="{0023FE2B-6C7F-41E0-B022-8DB893811DF9}" type="presParOf" srcId="{BA9C14F8-D9D0-4C87-8884-61E9DAC8F971}" destId="{C6EE48CF-FAC0-478A-92F6-F8777EEE49CD}" srcOrd="0" destOrd="0" presId="urn:microsoft.com/office/officeart/2005/8/layout/hierarchy1"/>
    <dgm:cxn modelId="{D96F944B-9E8F-4293-8507-F1B9DDD17111}" type="presParOf" srcId="{BA9C14F8-D9D0-4C87-8884-61E9DAC8F971}" destId="{4C026422-7AD1-495B-BF86-436232247A9D}" srcOrd="1" destOrd="0" presId="urn:microsoft.com/office/officeart/2005/8/layout/hierarchy1"/>
    <dgm:cxn modelId="{A845EE6A-A4D7-4F37-8DBB-3545BD807DA1}" type="presParOf" srcId="{E17EE26C-125A-4572-A44C-2CBAD3C51674}" destId="{FD7F3C9B-97CA-40AB-B196-11219E1BFC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20457-4BE8-4D61-92E4-67FF559E10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C48A50C-0B9A-40D4-9A8A-4816C5387A10}">
      <dgm:prSet phldrT="[Text]"/>
      <dgm:spPr/>
      <dgm:t>
        <a:bodyPr/>
        <a:lstStyle/>
        <a:p>
          <a:pPr rtl="1"/>
          <a:r>
            <a:rPr lang="he-IL"/>
            <a:t>חזקה מה דתחת ידו שלו</a:t>
          </a:r>
        </a:p>
      </dgm:t>
    </dgm:pt>
    <dgm:pt modelId="{67BD58BF-6318-45B9-A4C5-6262BC519338}" type="parTrans" cxnId="{9939D406-8703-4833-BB68-3F76A64CBBB9}">
      <dgm:prSet/>
      <dgm:spPr/>
      <dgm:t>
        <a:bodyPr/>
        <a:lstStyle/>
        <a:p>
          <a:pPr rtl="1"/>
          <a:endParaRPr lang="he-IL"/>
        </a:p>
      </dgm:t>
    </dgm:pt>
    <dgm:pt modelId="{DBBE7A7A-67A5-40DB-9C78-B7EE9E546EA1}" type="sibTrans" cxnId="{9939D406-8703-4833-BB68-3F76A64CBBB9}">
      <dgm:prSet/>
      <dgm:spPr/>
      <dgm:t>
        <a:bodyPr/>
        <a:lstStyle/>
        <a:p>
          <a:pPr rtl="1"/>
          <a:endParaRPr lang="he-IL"/>
        </a:p>
      </dgm:t>
    </dgm:pt>
    <dgm:pt modelId="{78B74057-6B9E-4548-9057-F4044057CD05}">
      <dgm:prSet phldrT="[Text]"/>
      <dgm:spPr/>
      <dgm:t>
        <a:bodyPr/>
        <a:lstStyle/>
        <a:p>
          <a:pPr rtl="1"/>
          <a:r>
            <a:rPr lang="he-IL" dirty="0"/>
            <a:t>לא יודעים, אבל הדין שנוהגים כאילו יודעים, אחרת אי אפשר לתפקד בעולם</a:t>
          </a:r>
        </a:p>
      </dgm:t>
    </dgm:pt>
    <dgm:pt modelId="{A73E53B2-A8CF-4163-843A-1B2C85F81F33}" type="parTrans" cxnId="{22AF18CB-4E9E-43D8-B7A5-B71E9128D7A1}">
      <dgm:prSet/>
      <dgm:spPr/>
      <dgm:t>
        <a:bodyPr/>
        <a:lstStyle/>
        <a:p>
          <a:pPr rtl="1"/>
          <a:endParaRPr lang="he-IL"/>
        </a:p>
      </dgm:t>
    </dgm:pt>
    <dgm:pt modelId="{4FA1EEC2-8A63-4CF5-83BF-925F837CB9CF}" type="sibTrans" cxnId="{22AF18CB-4E9E-43D8-B7A5-B71E9128D7A1}">
      <dgm:prSet/>
      <dgm:spPr/>
      <dgm:t>
        <a:bodyPr/>
        <a:lstStyle/>
        <a:p>
          <a:pPr rtl="1"/>
          <a:endParaRPr lang="he-IL"/>
        </a:p>
      </dgm:t>
    </dgm:pt>
    <dgm:pt modelId="{42CCDB1A-242C-4BA6-AE71-2753E5CE0BB4}">
      <dgm:prSet phldrT="[Text]"/>
      <dgm:spPr/>
      <dgm:t>
        <a:bodyPr/>
        <a:lstStyle/>
        <a:p>
          <a:pPr rtl="1"/>
          <a:r>
            <a:rPr lang="he-IL"/>
            <a:t>קוצץ שיעורים ב"ב</a:t>
          </a:r>
        </a:p>
      </dgm:t>
    </dgm:pt>
    <dgm:pt modelId="{7D333A3A-0C71-4B75-9AED-826F983FA231}" type="parTrans" cxnId="{0565606E-65D1-4336-BC0C-BFB021D73CFC}">
      <dgm:prSet/>
      <dgm:spPr/>
      <dgm:t>
        <a:bodyPr/>
        <a:lstStyle/>
        <a:p>
          <a:pPr rtl="1"/>
          <a:endParaRPr lang="he-IL"/>
        </a:p>
      </dgm:t>
    </dgm:pt>
    <dgm:pt modelId="{5D1EA95F-AC92-4F5C-9D47-FBC693D6165B}" type="sibTrans" cxnId="{0565606E-65D1-4336-BC0C-BFB021D73CFC}">
      <dgm:prSet/>
      <dgm:spPr/>
      <dgm:t>
        <a:bodyPr/>
        <a:lstStyle/>
        <a:p>
          <a:pPr rtl="1"/>
          <a:endParaRPr lang="he-IL"/>
        </a:p>
      </dgm:t>
    </dgm:pt>
    <dgm:pt modelId="{126D6EEF-A00E-4B5B-8734-F5A094846549}">
      <dgm:prSet phldrT="[Text]"/>
      <dgm:spPr/>
      <dgm:t>
        <a:bodyPr/>
        <a:lstStyle/>
        <a:p>
          <a:pPr rtl="1"/>
          <a:r>
            <a:rPr lang="he-IL"/>
            <a:t>בירור</a:t>
          </a:r>
        </a:p>
      </dgm:t>
    </dgm:pt>
    <dgm:pt modelId="{7EF3C72B-FFC7-477E-AB6A-7FF574700BA9}" type="parTrans" cxnId="{2E5174D5-D448-4EE8-A1F8-6E1BCED56E52}">
      <dgm:prSet/>
      <dgm:spPr/>
      <dgm:t>
        <a:bodyPr/>
        <a:lstStyle/>
        <a:p>
          <a:pPr rtl="1"/>
          <a:endParaRPr lang="he-IL"/>
        </a:p>
      </dgm:t>
    </dgm:pt>
    <dgm:pt modelId="{296AA0B3-75E3-45CB-B21A-DF93F2EFAC8D}" type="sibTrans" cxnId="{2E5174D5-D448-4EE8-A1F8-6E1BCED56E52}">
      <dgm:prSet/>
      <dgm:spPr/>
      <dgm:t>
        <a:bodyPr/>
        <a:lstStyle/>
        <a:p>
          <a:pPr rtl="1"/>
          <a:endParaRPr lang="he-IL"/>
        </a:p>
      </dgm:t>
    </dgm:pt>
    <dgm:pt modelId="{9438F8D8-7E51-46C3-8440-34CC48CFD594}">
      <dgm:prSet phldrT="[Text]"/>
      <dgm:spPr/>
      <dgm:t>
        <a:bodyPr/>
        <a:lstStyle/>
        <a:p>
          <a:pPr rtl="1"/>
          <a:r>
            <a:rPr lang="he-IL"/>
            <a:t>הנהגה</a:t>
          </a:r>
        </a:p>
      </dgm:t>
    </dgm:pt>
    <dgm:pt modelId="{C545AD41-E779-4F6F-8EA1-E45E0DDDBCAE}" type="parTrans" cxnId="{2EC442FB-A735-4071-96BA-0E5A998D0DC8}">
      <dgm:prSet/>
      <dgm:spPr/>
      <dgm:t>
        <a:bodyPr/>
        <a:lstStyle/>
        <a:p>
          <a:pPr rtl="1"/>
          <a:endParaRPr lang="he-IL"/>
        </a:p>
      </dgm:t>
    </dgm:pt>
    <dgm:pt modelId="{69EC059F-F115-4107-AC64-FD14F2D2D0B1}" type="sibTrans" cxnId="{2EC442FB-A735-4071-96BA-0E5A998D0DC8}">
      <dgm:prSet/>
      <dgm:spPr/>
      <dgm:t>
        <a:bodyPr/>
        <a:lstStyle/>
        <a:p>
          <a:pPr rtl="1"/>
          <a:endParaRPr lang="he-IL"/>
        </a:p>
      </dgm:t>
    </dgm:pt>
    <dgm:pt modelId="{5DAF79B3-6597-4FAC-8A22-AEFAD240DF88}">
      <dgm:prSet phldrT="[Text]"/>
      <dgm:spPr/>
      <dgm:t>
        <a:bodyPr/>
        <a:lstStyle/>
        <a:p>
          <a:pPr rtl="1"/>
          <a:r>
            <a:rPr lang="he-IL"/>
            <a:t>בגברה- אחזוקי אינשי כגנבים לא מחזקינן</a:t>
          </a:r>
        </a:p>
      </dgm:t>
    </dgm:pt>
    <dgm:pt modelId="{83905EAC-A67B-4DC3-BDC9-27F6871D4327}" type="parTrans" cxnId="{E9F26850-0D5F-43A8-B505-65E4D068A03C}">
      <dgm:prSet/>
      <dgm:spPr/>
      <dgm:t>
        <a:bodyPr/>
        <a:lstStyle/>
        <a:p>
          <a:pPr rtl="1"/>
          <a:endParaRPr lang="he-IL"/>
        </a:p>
      </dgm:t>
    </dgm:pt>
    <dgm:pt modelId="{0C912CB7-F5DD-42EC-B3DD-7C76AF2A54F6}" type="sibTrans" cxnId="{E9F26850-0D5F-43A8-B505-65E4D068A03C}">
      <dgm:prSet/>
      <dgm:spPr/>
      <dgm:t>
        <a:bodyPr/>
        <a:lstStyle/>
        <a:p>
          <a:pPr rtl="1"/>
          <a:endParaRPr lang="he-IL"/>
        </a:p>
      </dgm:t>
    </dgm:pt>
    <dgm:pt modelId="{17B77343-6FB4-49B9-85FD-440F91E6EDD6}">
      <dgm:prSet phldrT="[Text]"/>
      <dgm:spPr/>
      <dgm:t>
        <a:bodyPr/>
        <a:lstStyle/>
        <a:p>
          <a:pPr rtl="1"/>
          <a:r>
            <a:rPr lang="he-IL"/>
            <a:t>קובץ שיעורים</a:t>
          </a:r>
        </a:p>
      </dgm:t>
    </dgm:pt>
    <dgm:pt modelId="{FEC571B8-149C-4658-B20C-E3D3AFEB037F}" type="parTrans" cxnId="{EC09166F-E912-4F31-A745-BF19D3846359}">
      <dgm:prSet/>
      <dgm:spPr/>
      <dgm:t>
        <a:bodyPr/>
        <a:lstStyle/>
        <a:p>
          <a:pPr rtl="1"/>
          <a:endParaRPr lang="he-IL"/>
        </a:p>
      </dgm:t>
    </dgm:pt>
    <dgm:pt modelId="{2A0F0D1C-029B-496B-B55D-B51576305B55}" type="sibTrans" cxnId="{EC09166F-E912-4F31-A745-BF19D3846359}">
      <dgm:prSet/>
      <dgm:spPr/>
      <dgm:t>
        <a:bodyPr/>
        <a:lstStyle/>
        <a:p>
          <a:pPr rtl="1"/>
          <a:endParaRPr lang="he-IL"/>
        </a:p>
      </dgm:t>
    </dgm:pt>
    <dgm:pt modelId="{FC32AF41-5EBE-4D86-A428-6D7DF39AB965}">
      <dgm:prSet phldrT="[Text]"/>
      <dgm:spPr/>
      <dgm:t>
        <a:bodyPr/>
        <a:lstStyle/>
        <a:p>
          <a:pPr rtl="1"/>
          <a:r>
            <a:rPr lang="he-IL"/>
            <a:t>בחפצה- החפצה פה, אין להניח שבעבר היה שונה</a:t>
          </a:r>
        </a:p>
      </dgm:t>
    </dgm:pt>
    <dgm:pt modelId="{BDCC409B-7FB9-4AEE-84C1-C55956532A23}" type="parTrans" cxnId="{A7C87B69-A19E-4374-8886-C5C84F1C3BDE}">
      <dgm:prSet/>
      <dgm:spPr/>
      <dgm:t>
        <a:bodyPr/>
        <a:lstStyle/>
        <a:p>
          <a:pPr rtl="1"/>
          <a:endParaRPr lang="he-IL"/>
        </a:p>
      </dgm:t>
    </dgm:pt>
    <dgm:pt modelId="{3F109D61-7654-4618-82E4-BC62767C10BE}" type="sibTrans" cxnId="{A7C87B69-A19E-4374-8886-C5C84F1C3BDE}">
      <dgm:prSet/>
      <dgm:spPr/>
      <dgm:t>
        <a:bodyPr/>
        <a:lstStyle/>
        <a:p>
          <a:pPr rtl="1"/>
          <a:endParaRPr lang="he-IL"/>
        </a:p>
      </dgm:t>
    </dgm:pt>
    <dgm:pt modelId="{377B3CFE-7263-4E47-8AEF-793532912C42}">
      <dgm:prSet phldrT="[Text]"/>
      <dgm:spPr/>
      <dgm:t>
        <a:bodyPr/>
        <a:lstStyle/>
        <a:p>
          <a:pPr rtl="1"/>
          <a:r>
            <a:rPr lang="he-IL"/>
            <a:t>שער משפט</a:t>
          </a:r>
        </a:p>
      </dgm:t>
    </dgm:pt>
    <dgm:pt modelId="{AC0B2BD1-D6A5-43C4-AA07-A6F119233C1A}" type="parTrans" cxnId="{CB0269AF-F2C4-4C4C-B466-86AB8E21F8A7}">
      <dgm:prSet/>
      <dgm:spPr/>
      <dgm:t>
        <a:bodyPr/>
        <a:lstStyle/>
        <a:p>
          <a:pPr rtl="1"/>
          <a:endParaRPr lang="he-IL"/>
        </a:p>
      </dgm:t>
    </dgm:pt>
    <dgm:pt modelId="{098FE6C9-5D6B-4CCC-A459-B1D0EE0D0D29}" type="sibTrans" cxnId="{CB0269AF-F2C4-4C4C-B466-86AB8E21F8A7}">
      <dgm:prSet/>
      <dgm:spPr/>
      <dgm:t>
        <a:bodyPr/>
        <a:lstStyle/>
        <a:p>
          <a:pPr rtl="1"/>
          <a:endParaRPr lang="he-IL"/>
        </a:p>
      </dgm:t>
    </dgm:pt>
    <dgm:pt modelId="{BB77A230-3A69-431C-A609-4E81C78904F5}">
      <dgm:prSet phldrT="[Text]"/>
      <dgm:spPr/>
      <dgm:t>
        <a:bodyPr/>
        <a:lstStyle/>
        <a:p>
          <a:pPr rtl="1"/>
          <a:r>
            <a:rPr lang="he-IL"/>
            <a:t>אין שום חזקה, אלא שאין להוציא מידי אחר בלא ראיה</a:t>
          </a:r>
        </a:p>
      </dgm:t>
    </dgm:pt>
    <dgm:pt modelId="{3635F23B-F847-4D17-B53A-99C1414D3417}" type="parTrans" cxnId="{C2CC8017-4AF1-403A-A72D-41E70F5D4B81}">
      <dgm:prSet/>
      <dgm:spPr/>
      <dgm:t>
        <a:bodyPr/>
        <a:lstStyle/>
        <a:p>
          <a:pPr rtl="1"/>
          <a:endParaRPr lang="he-IL"/>
        </a:p>
      </dgm:t>
    </dgm:pt>
    <dgm:pt modelId="{6CCF2C8D-207F-4B6F-9862-C922E96D349D}" type="sibTrans" cxnId="{C2CC8017-4AF1-403A-A72D-41E70F5D4B81}">
      <dgm:prSet/>
      <dgm:spPr/>
      <dgm:t>
        <a:bodyPr/>
        <a:lstStyle/>
        <a:p>
          <a:pPr rtl="1"/>
          <a:endParaRPr lang="he-IL"/>
        </a:p>
      </dgm:t>
    </dgm:pt>
    <dgm:pt modelId="{EB28E77D-203E-41DE-9F76-CEE465B12E71}">
      <dgm:prSet phldrT="[Text]"/>
      <dgm:spPr/>
      <dgm:t>
        <a:bodyPr/>
        <a:lstStyle/>
        <a:p>
          <a:pPr rtl="1"/>
          <a:r>
            <a:rPr lang="he-IL"/>
            <a:t>חתם סופר</a:t>
          </a:r>
        </a:p>
      </dgm:t>
    </dgm:pt>
    <dgm:pt modelId="{A6A33868-6CE4-449A-9359-4E322C986502}" type="parTrans" cxnId="{BF7540E4-C62A-4DB2-A679-119C642BAE1E}">
      <dgm:prSet/>
      <dgm:spPr/>
      <dgm:t>
        <a:bodyPr/>
        <a:lstStyle/>
        <a:p>
          <a:pPr rtl="1"/>
          <a:endParaRPr lang="he-IL"/>
        </a:p>
      </dgm:t>
    </dgm:pt>
    <dgm:pt modelId="{92F2D59C-AF82-43E9-88CD-5E22364C1EEE}" type="sibTrans" cxnId="{BF7540E4-C62A-4DB2-A679-119C642BAE1E}">
      <dgm:prSet/>
      <dgm:spPr/>
      <dgm:t>
        <a:bodyPr/>
        <a:lstStyle/>
        <a:p>
          <a:pPr rtl="1"/>
          <a:endParaRPr lang="he-IL"/>
        </a:p>
      </dgm:t>
    </dgm:pt>
    <dgm:pt modelId="{421422BE-AF82-4BF7-8651-4EA3DAEB6D2D}">
      <dgm:prSet phldrT="[Text]"/>
      <dgm:spPr/>
      <dgm:t>
        <a:bodyPr/>
        <a:lstStyle/>
        <a:p>
          <a:pPr rtl="1"/>
          <a:r>
            <a:rPr lang="he-IL"/>
            <a:t>רוב- רוב חפצים בידי אדם אינם גנובים</a:t>
          </a:r>
        </a:p>
      </dgm:t>
    </dgm:pt>
    <dgm:pt modelId="{F40B1DA7-E3C5-48E4-BCAB-6A43D9F6BD19}" type="parTrans" cxnId="{4309242C-BCC2-4EBD-9EE3-9AF780831D95}">
      <dgm:prSet/>
      <dgm:spPr/>
      <dgm:t>
        <a:bodyPr/>
        <a:lstStyle/>
        <a:p>
          <a:pPr rtl="1"/>
          <a:endParaRPr lang="he-IL"/>
        </a:p>
      </dgm:t>
    </dgm:pt>
    <dgm:pt modelId="{B4C8DA55-EC79-48B3-977C-EE7D18F1E038}" type="sibTrans" cxnId="{4309242C-BCC2-4EBD-9EE3-9AF780831D95}">
      <dgm:prSet/>
      <dgm:spPr/>
      <dgm:t>
        <a:bodyPr/>
        <a:lstStyle/>
        <a:p>
          <a:pPr rtl="1"/>
          <a:endParaRPr lang="he-IL"/>
        </a:p>
      </dgm:t>
    </dgm:pt>
    <dgm:pt modelId="{42E7DAC3-835C-4BEB-8A34-55A3AABA380C}" type="pres">
      <dgm:prSet presAssocID="{5E920457-4BE8-4D61-92E4-67FF559E10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3CE573-4C18-4B92-9A7F-DE34E4C92774}" type="pres">
      <dgm:prSet presAssocID="{1C48A50C-0B9A-40D4-9A8A-4816C5387A10}" presName="hierRoot1" presStyleCnt="0"/>
      <dgm:spPr/>
    </dgm:pt>
    <dgm:pt modelId="{7AC92034-61B6-4D85-847C-076F574FFC85}" type="pres">
      <dgm:prSet presAssocID="{1C48A50C-0B9A-40D4-9A8A-4816C5387A10}" presName="composite" presStyleCnt="0"/>
      <dgm:spPr/>
    </dgm:pt>
    <dgm:pt modelId="{7C9ED667-E88F-4835-80CA-C4F9AE60DB4B}" type="pres">
      <dgm:prSet presAssocID="{1C48A50C-0B9A-40D4-9A8A-4816C5387A10}" presName="background" presStyleLbl="node0" presStyleIdx="0" presStyleCnt="1"/>
      <dgm:spPr/>
    </dgm:pt>
    <dgm:pt modelId="{1DDA3EC5-E072-4E62-A43D-29699C8CEA32}" type="pres">
      <dgm:prSet presAssocID="{1C48A50C-0B9A-40D4-9A8A-4816C5387A10}" presName="text" presStyleLbl="fgAcc0" presStyleIdx="0" presStyleCnt="1">
        <dgm:presLayoutVars>
          <dgm:chPref val="3"/>
        </dgm:presLayoutVars>
      </dgm:prSet>
      <dgm:spPr/>
    </dgm:pt>
    <dgm:pt modelId="{BABE0C76-3AB4-43C0-A2FA-780B664C34AD}" type="pres">
      <dgm:prSet presAssocID="{1C48A50C-0B9A-40D4-9A8A-4816C5387A10}" presName="hierChild2" presStyleCnt="0"/>
      <dgm:spPr/>
    </dgm:pt>
    <dgm:pt modelId="{E3E1F6ED-74AD-40A9-ABD7-FA71FEBB2B1C}" type="pres">
      <dgm:prSet presAssocID="{C545AD41-E779-4F6F-8EA1-E45E0DDDBCAE}" presName="Name10" presStyleLbl="parChTrans1D2" presStyleIdx="0" presStyleCnt="2"/>
      <dgm:spPr/>
    </dgm:pt>
    <dgm:pt modelId="{B88BDF8C-340F-4AA6-8BD4-348BDC66174C}" type="pres">
      <dgm:prSet presAssocID="{9438F8D8-7E51-46C3-8440-34CC48CFD594}" presName="hierRoot2" presStyleCnt="0"/>
      <dgm:spPr/>
    </dgm:pt>
    <dgm:pt modelId="{E1A7A11E-B624-4071-8B71-394CBF5C1A59}" type="pres">
      <dgm:prSet presAssocID="{9438F8D8-7E51-46C3-8440-34CC48CFD594}" presName="composite2" presStyleCnt="0"/>
      <dgm:spPr/>
    </dgm:pt>
    <dgm:pt modelId="{85131E91-5945-43EB-AEFE-9CB1C88A4404}" type="pres">
      <dgm:prSet presAssocID="{9438F8D8-7E51-46C3-8440-34CC48CFD594}" presName="background2" presStyleLbl="node2" presStyleIdx="0" presStyleCnt="2"/>
      <dgm:spPr/>
    </dgm:pt>
    <dgm:pt modelId="{3F909614-6D17-43EC-8B3D-F92AC422409B}" type="pres">
      <dgm:prSet presAssocID="{9438F8D8-7E51-46C3-8440-34CC48CFD594}" presName="text2" presStyleLbl="fgAcc2" presStyleIdx="0" presStyleCnt="2">
        <dgm:presLayoutVars>
          <dgm:chPref val="3"/>
        </dgm:presLayoutVars>
      </dgm:prSet>
      <dgm:spPr/>
    </dgm:pt>
    <dgm:pt modelId="{59581BB3-436F-4DC3-A8F9-52D4E57F6487}" type="pres">
      <dgm:prSet presAssocID="{9438F8D8-7E51-46C3-8440-34CC48CFD594}" presName="hierChild3" presStyleCnt="0"/>
      <dgm:spPr/>
    </dgm:pt>
    <dgm:pt modelId="{9A95D079-1B73-4671-B2BD-30C04F8D44BF}" type="pres">
      <dgm:prSet presAssocID="{3635F23B-F847-4D17-B53A-99C1414D3417}" presName="Name17" presStyleLbl="parChTrans1D3" presStyleIdx="0" presStyleCnt="5"/>
      <dgm:spPr/>
    </dgm:pt>
    <dgm:pt modelId="{E118F02F-88BB-4C09-B594-60291CB7AFCE}" type="pres">
      <dgm:prSet presAssocID="{BB77A230-3A69-431C-A609-4E81C78904F5}" presName="hierRoot3" presStyleCnt="0"/>
      <dgm:spPr/>
    </dgm:pt>
    <dgm:pt modelId="{03AA857E-CD35-4066-B16B-50C33BE1C9B2}" type="pres">
      <dgm:prSet presAssocID="{BB77A230-3A69-431C-A609-4E81C78904F5}" presName="composite3" presStyleCnt="0"/>
      <dgm:spPr/>
    </dgm:pt>
    <dgm:pt modelId="{6A4E041E-11B7-42DD-8C32-96818FF2941A}" type="pres">
      <dgm:prSet presAssocID="{BB77A230-3A69-431C-A609-4E81C78904F5}" presName="background3" presStyleLbl="node3" presStyleIdx="0" presStyleCnt="5"/>
      <dgm:spPr/>
    </dgm:pt>
    <dgm:pt modelId="{39676FA5-0FE6-418B-8FF9-525F3AA63EF3}" type="pres">
      <dgm:prSet presAssocID="{BB77A230-3A69-431C-A609-4E81C78904F5}" presName="text3" presStyleLbl="fgAcc3" presStyleIdx="0" presStyleCnt="5">
        <dgm:presLayoutVars>
          <dgm:chPref val="3"/>
        </dgm:presLayoutVars>
      </dgm:prSet>
      <dgm:spPr/>
    </dgm:pt>
    <dgm:pt modelId="{79F542DB-191D-490E-AF4E-8986D350DC03}" type="pres">
      <dgm:prSet presAssocID="{BB77A230-3A69-431C-A609-4E81C78904F5}" presName="hierChild4" presStyleCnt="0"/>
      <dgm:spPr/>
    </dgm:pt>
    <dgm:pt modelId="{100B7528-5F8E-426F-866F-D12976C21E13}" type="pres">
      <dgm:prSet presAssocID="{A6A33868-6CE4-449A-9359-4E322C986502}" presName="Name23" presStyleLbl="parChTrans1D4" presStyleIdx="0" presStyleCnt="4"/>
      <dgm:spPr/>
    </dgm:pt>
    <dgm:pt modelId="{08288375-9DA7-4B23-BBC7-9F99A758DC25}" type="pres">
      <dgm:prSet presAssocID="{EB28E77D-203E-41DE-9F76-CEE465B12E71}" presName="hierRoot4" presStyleCnt="0"/>
      <dgm:spPr/>
    </dgm:pt>
    <dgm:pt modelId="{FEA3D4FA-8963-4311-A23A-8DDE63D85D9A}" type="pres">
      <dgm:prSet presAssocID="{EB28E77D-203E-41DE-9F76-CEE465B12E71}" presName="composite4" presStyleCnt="0"/>
      <dgm:spPr/>
    </dgm:pt>
    <dgm:pt modelId="{2EE92CCD-D0A9-40AC-BB77-32A460ADC40E}" type="pres">
      <dgm:prSet presAssocID="{EB28E77D-203E-41DE-9F76-CEE465B12E71}" presName="background4" presStyleLbl="node4" presStyleIdx="0" presStyleCnt="4"/>
      <dgm:spPr/>
    </dgm:pt>
    <dgm:pt modelId="{53C8F1E1-0475-4950-B7A8-C67D5C2A240E}" type="pres">
      <dgm:prSet presAssocID="{EB28E77D-203E-41DE-9F76-CEE465B12E71}" presName="text4" presStyleLbl="fgAcc4" presStyleIdx="0" presStyleCnt="4">
        <dgm:presLayoutVars>
          <dgm:chPref val="3"/>
        </dgm:presLayoutVars>
      </dgm:prSet>
      <dgm:spPr/>
    </dgm:pt>
    <dgm:pt modelId="{CA45897C-085A-4FAF-963B-4B1834C8DCC0}" type="pres">
      <dgm:prSet presAssocID="{EB28E77D-203E-41DE-9F76-CEE465B12E71}" presName="hierChild5" presStyleCnt="0"/>
      <dgm:spPr/>
    </dgm:pt>
    <dgm:pt modelId="{FA2BEBBE-008C-4C7D-8D16-ED446AEBE784}" type="pres">
      <dgm:prSet presAssocID="{A73E53B2-A8CF-4163-843A-1B2C85F81F33}" presName="Name17" presStyleLbl="parChTrans1D3" presStyleIdx="1" presStyleCnt="5"/>
      <dgm:spPr/>
    </dgm:pt>
    <dgm:pt modelId="{1D1E76F4-F68D-4C5A-8C98-8C975CEAD9F6}" type="pres">
      <dgm:prSet presAssocID="{78B74057-6B9E-4548-9057-F4044057CD05}" presName="hierRoot3" presStyleCnt="0"/>
      <dgm:spPr/>
    </dgm:pt>
    <dgm:pt modelId="{8A985180-A973-4F2E-A179-F8A87C06F3B2}" type="pres">
      <dgm:prSet presAssocID="{78B74057-6B9E-4548-9057-F4044057CD05}" presName="composite3" presStyleCnt="0"/>
      <dgm:spPr/>
    </dgm:pt>
    <dgm:pt modelId="{42041217-1915-4720-9DC3-1401C313B5C0}" type="pres">
      <dgm:prSet presAssocID="{78B74057-6B9E-4548-9057-F4044057CD05}" presName="background3" presStyleLbl="node3" presStyleIdx="1" presStyleCnt="5"/>
      <dgm:spPr/>
    </dgm:pt>
    <dgm:pt modelId="{A954EE9D-862B-4EE6-92E3-EC3192F7E25F}" type="pres">
      <dgm:prSet presAssocID="{78B74057-6B9E-4548-9057-F4044057CD05}" presName="text3" presStyleLbl="fgAcc3" presStyleIdx="1" presStyleCnt="5">
        <dgm:presLayoutVars>
          <dgm:chPref val="3"/>
        </dgm:presLayoutVars>
      </dgm:prSet>
      <dgm:spPr/>
    </dgm:pt>
    <dgm:pt modelId="{34E85E3E-DAD9-467E-BE7F-4B2C4AB12915}" type="pres">
      <dgm:prSet presAssocID="{78B74057-6B9E-4548-9057-F4044057CD05}" presName="hierChild4" presStyleCnt="0"/>
      <dgm:spPr/>
    </dgm:pt>
    <dgm:pt modelId="{E82E2C83-3F66-4AB8-BB46-292158E3FBF3}" type="pres">
      <dgm:prSet presAssocID="{7D333A3A-0C71-4B75-9AED-826F983FA231}" presName="Name23" presStyleLbl="parChTrans1D4" presStyleIdx="1" presStyleCnt="4"/>
      <dgm:spPr/>
    </dgm:pt>
    <dgm:pt modelId="{6EDB0B71-FDEF-4137-808B-49FBDC15A514}" type="pres">
      <dgm:prSet presAssocID="{42CCDB1A-242C-4BA6-AE71-2753E5CE0BB4}" presName="hierRoot4" presStyleCnt="0"/>
      <dgm:spPr/>
    </dgm:pt>
    <dgm:pt modelId="{DBD40601-2859-431F-B741-2026667278AC}" type="pres">
      <dgm:prSet presAssocID="{42CCDB1A-242C-4BA6-AE71-2753E5CE0BB4}" presName="composite4" presStyleCnt="0"/>
      <dgm:spPr/>
    </dgm:pt>
    <dgm:pt modelId="{F747F774-D78D-4F27-94BB-B9F18CA01C0D}" type="pres">
      <dgm:prSet presAssocID="{42CCDB1A-242C-4BA6-AE71-2753E5CE0BB4}" presName="background4" presStyleLbl="node4" presStyleIdx="1" presStyleCnt="4"/>
      <dgm:spPr/>
    </dgm:pt>
    <dgm:pt modelId="{02318BA9-E2A5-468A-815D-2A29F4913F3C}" type="pres">
      <dgm:prSet presAssocID="{42CCDB1A-242C-4BA6-AE71-2753E5CE0BB4}" presName="text4" presStyleLbl="fgAcc4" presStyleIdx="1" presStyleCnt="4">
        <dgm:presLayoutVars>
          <dgm:chPref val="3"/>
        </dgm:presLayoutVars>
      </dgm:prSet>
      <dgm:spPr/>
    </dgm:pt>
    <dgm:pt modelId="{5C8710FE-AE9C-4564-BB71-5EFE4F0276B4}" type="pres">
      <dgm:prSet presAssocID="{42CCDB1A-242C-4BA6-AE71-2753E5CE0BB4}" presName="hierChild5" presStyleCnt="0"/>
      <dgm:spPr/>
    </dgm:pt>
    <dgm:pt modelId="{ADB3C4F1-182D-4ED0-A451-CCDBEB1A1F37}" type="pres">
      <dgm:prSet presAssocID="{7EF3C72B-FFC7-477E-AB6A-7FF574700BA9}" presName="Name10" presStyleLbl="parChTrans1D2" presStyleIdx="1" presStyleCnt="2"/>
      <dgm:spPr/>
    </dgm:pt>
    <dgm:pt modelId="{02202A74-D9E1-4C4F-8FC3-E906CD4708AC}" type="pres">
      <dgm:prSet presAssocID="{126D6EEF-A00E-4B5B-8734-F5A094846549}" presName="hierRoot2" presStyleCnt="0"/>
      <dgm:spPr/>
    </dgm:pt>
    <dgm:pt modelId="{E1057FAA-D497-49AB-A403-79C8482FC5B6}" type="pres">
      <dgm:prSet presAssocID="{126D6EEF-A00E-4B5B-8734-F5A094846549}" presName="composite2" presStyleCnt="0"/>
      <dgm:spPr/>
    </dgm:pt>
    <dgm:pt modelId="{3802274B-BD67-4C33-8907-13A48AB65F89}" type="pres">
      <dgm:prSet presAssocID="{126D6EEF-A00E-4B5B-8734-F5A094846549}" presName="background2" presStyleLbl="node2" presStyleIdx="1" presStyleCnt="2"/>
      <dgm:spPr/>
    </dgm:pt>
    <dgm:pt modelId="{65F595A8-6F18-44FA-AE4F-0AF5E34F206A}" type="pres">
      <dgm:prSet presAssocID="{126D6EEF-A00E-4B5B-8734-F5A094846549}" presName="text2" presStyleLbl="fgAcc2" presStyleIdx="1" presStyleCnt="2">
        <dgm:presLayoutVars>
          <dgm:chPref val="3"/>
        </dgm:presLayoutVars>
      </dgm:prSet>
      <dgm:spPr/>
    </dgm:pt>
    <dgm:pt modelId="{CDDF761E-1879-4456-9F41-13CE755E4315}" type="pres">
      <dgm:prSet presAssocID="{126D6EEF-A00E-4B5B-8734-F5A094846549}" presName="hierChild3" presStyleCnt="0"/>
      <dgm:spPr/>
    </dgm:pt>
    <dgm:pt modelId="{19C4A474-693F-4DFD-951C-763F07A54271}" type="pres">
      <dgm:prSet presAssocID="{83905EAC-A67B-4DC3-BDC9-27F6871D4327}" presName="Name17" presStyleLbl="parChTrans1D3" presStyleIdx="2" presStyleCnt="5"/>
      <dgm:spPr/>
    </dgm:pt>
    <dgm:pt modelId="{BA4D3DD8-9979-4815-9541-E766664126EA}" type="pres">
      <dgm:prSet presAssocID="{5DAF79B3-6597-4FAC-8A22-AEFAD240DF88}" presName="hierRoot3" presStyleCnt="0"/>
      <dgm:spPr/>
    </dgm:pt>
    <dgm:pt modelId="{2C69E81B-02D9-452E-B925-3F3C719412D2}" type="pres">
      <dgm:prSet presAssocID="{5DAF79B3-6597-4FAC-8A22-AEFAD240DF88}" presName="composite3" presStyleCnt="0"/>
      <dgm:spPr/>
    </dgm:pt>
    <dgm:pt modelId="{583A8ABD-1A89-4F61-9358-20883A40540D}" type="pres">
      <dgm:prSet presAssocID="{5DAF79B3-6597-4FAC-8A22-AEFAD240DF88}" presName="background3" presStyleLbl="node3" presStyleIdx="2" presStyleCnt="5"/>
      <dgm:spPr/>
    </dgm:pt>
    <dgm:pt modelId="{66855D97-B962-4C25-8355-87BCE651F782}" type="pres">
      <dgm:prSet presAssocID="{5DAF79B3-6597-4FAC-8A22-AEFAD240DF88}" presName="text3" presStyleLbl="fgAcc3" presStyleIdx="2" presStyleCnt="5">
        <dgm:presLayoutVars>
          <dgm:chPref val="3"/>
        </dgm:presLayoutVars>
      </dgm:prSet>
      <dgm:spPr/>
    </dgm:pt>
    <dgm:pt modelId="{00D4B83E-8203-489C-9FDB-E921F1FF1EF9}" type="pres">
      <dgm:prSet presAssocID="{5DAF79B3-6597-4FAC-8A22-AEFAD240DF88}" presName="hierChild4" presStyleCnt="0"/>
      <dgm:spPr/>
    </dgm:pt>
    <dgm:pt modelId="{F4DAFC8B-180E-4B0E-AA85-BA393B4E48AA}" type="pres">
      <dgm:prSet presAssocID="{FEC571B8-149C-4658-B20C-E3D3AFEB037F}" presName="Name23" presStyleLbl="parChTrans1D4" presStyleIdx="2" presStyleCnt="4"/>
      <dgm:spPr/>
    </dgm:pt>
    <dgm:pt modelId="{934CBCD0-652F-4394-B182-045A80107BC3}" type="pres">
      <dgm:prSet presAssocID="{17B77343-6FB4-49B9-85FD-440F91E6EDD6}" presName="hierRoot4" presStyleCnt="0"/>
      <dgm:spPr/>
    </dgm:pt>
    <dgm:pt modelId="{EF7A7805-5174-4393-BB55-0E1E8954912C}" type="pres">
      <dgm:prSet presAssocID="{17B77343-6FB4-49B9-85FD-440F91E6EDD6}" presName="composite4" presStyleCnt="0"/>
      <dgm:spPr/>
    </dgm:pt>
    <dgm:pt modelId="{846F0981-91E5-4CDB-B391-5E3D6A4CABA3}" type="pres">
      <dgm:prSet presAssocID="{17B77343-6FB4-49B9-85FD-440F91E6EDD6}" presName="background4" presStyleLbl="node4" presStyleIdx="2" presStyleCnt="4"/>
      <dgm:spPr/>
    </dgm:pt>
    <dgm:pt modelId="{C0AD0894-0C98-410C-B4F0-7A724443608E}" type="pres">
      <dgm:prSet presAssocID="{17B77343-6FB4-49B9-85FD-440F91E6EDD6}" presName="text4" presStyleLbl="fgAcc4" presStyleIdx="2" presStyleCnt="4">
        <dgm:presLayoutVars>
          <dgm:chPref val="3"/>
        </dgm:presLayoutVars>
      </dgm:prSet>
      <dgm:spPr/>
    </dgm:pt>
    <dgm:pt modelId="{AE6B2085-9DB4-4AD1-B327-B88C2F10E34A}" type="pres">
      <dgm:prSet presAssocID="{17B77343-6FB4-49B9-85FD-440F91E6EDD6}" presName="hierChild5" presStyleCnt="0"/>
      <dgm:spPr/>
    </dgm:pt>
    <dgm:pt modelId="{6BAA4A70-EE17-47ED-9BE4-FA5E7F976452}" type="pres">
      <dgm:prSet presAssocID="{BDCC409B-7FB9-4AEE-84C1-C55956532A23}" presName="Name17" presStyleLbl="parChTrans1D3" presStyleIdx="3" presStyleCnt="5"/>
      <dgm:spPr/>
    </dgm:pt>
    <dgm:pt modelId="{5461BFCD-B92E-4655-BFA1-1A44F92DDC38}" type="pres">
      <dgm:prSet presAssocID="{FC32AF41-5EBE-4D86-A428-6D7DF39AB965}" presName="hierRoot3" presStyleCnt="0"/>
      <dgm:spPr/>
    </dgm:pt>
    <dgm:pt modelId="{ED95E23C-84F7-413F-A1D4-FF53C214A282}" type="pres">
      <dgm:prSet presAssocID="{FC32AF41-5EBE-4D86-A428-6D7DF39AB965}" presName="composite3" presStyleCnt="0"/>
      <dgm:spPr/>
    </dgm:pt>
    <dgm:pt modelId="{802E6ED3-6091-4980-ACC9-D9A33F2A4923}" type="pres">
      <dgm:prSet presAssocID="{FC32AF41-5EBE-4D86-A428-6D7DF39AB965}" presName="background3" presStyleLbl="node3" presStyleIdx="3" presStyleCnt="5"/>
      <dgm:spPr/>
    </dgm:pt>
    <dgm:pt modelId="{585990E7-DCD5-4970-B4BF-DFFD81B3515B}" type="pres">
      <dgm:prSet presAssocID="{FC32AF41-5EBE-4D86-A428-6D7DF39AB965}" presName="text3" presStyleLbl="fgAcc3" presStyleIdx="3" presStyleCnt="5">
        <dgm:presLayoutVars>
          <dgm:chPref val="3"/>
        </dgm:presLayoutVars>
      </dgm:prSet>
      <dgm:spPr/>
    </dgm:pt>
    <dgm:pt modelId="{7B74D8B0-CB50-4273-9160-AF06BAB3AC6C}" type="pres">
      <dgm:prSet presAssocID="{FC32AF41-5EBE-4D86-A428-6D7DF39AB965}" presName="hierChild4" presStyleCnt="0"/>
      <dgm:spPr/>
    </dgm:pt>
    <dgm:pt modelId="{07AF3BB6-7982-4F3D-A751-D0F6F97E495A}" type="pres">
      <dgm:prSet presAssocID="{AC0B2BD1-D6A5-43C4-AA07-A6F119233C1A}" presName="Name23" presStyleLbl="parChTrans1D4" presStyleIdx="3" presStyleCnt="4"/>
      <dgm:spPr/>
    </dgm:pt>
    <dgm:pt modelId="{199E08DB-14D8-4833-804C-D57FEBD20F16}" type="pres">
      <dgm:prSet presAssocID="{377B3CFE-7263-4E47-8AEF-793532912C42}" presName="hierRoot4" presStyleCnt="0"/>
      <dgm:spPr/>
    </dgm:pt>
    <dgm:pt modelId="{FFFDC99B-9F28-4009-B9FA-BECB777DD233}" type="pres">
      <dgm:prSet presAssocID="{377B3CFE-7263-4E47-8AEF-793532912C42}" presName="composite4" presStyleCnt="0"/>
      <dgm:spPr/>
    </dgm:pt>
    <dgm:pt modelId="{133EA1D0-03D0-430B-A55E-81A52A28EE9C}" type="pres">
      <dgm:prSet presAssocID="{377B3CFE-7263-4E47-8AEF-793532912C42}" presName="background4" presStyleLbl="node4" presStyleIdx="3" presStyleCnt="4"/>
      <dgm:spPr/>
    </dgm:pt>
    <dgm:pt modelId="{A13F8665-80BE-4DD7-BD6B-8A1E6AA85C6A}" type="pres">
      <dgm:prSet presAssocID="{377B3CFE-7263-4E47-8AEF-793532912C42}" presName="text4" presStyleLbl="fgAcc4" presStyleIdx="3" presStyleCnt="4">
        <dgm:presLayoutVars>
          <dgm:chPref val="3"/>
        </dgm:presLayoutVars>
      </dgm:prSet>
      <dgm:spPr/>
    </dgm:pt>
    <dgm:pt modelId="{C05CA15D-88B4-4A54-A471-53C18A7C56B9}" type="pres">
      <dgm:prSet presAssocID="{377B3CFE-7263-4E47-8AEF-793532912C42}" presName="hierChild5" presStyleCnt="0"/>
      <dgm:spPr/>
    </dgm:pt>
    <dgm:pt modelId="{F0DF669D-975D-4921-A4E4-15FCCD7355F7}" type="pres">
      <dgm:prSet presAssocID="{F40B1DA7-E3C5-48E4-BCAB-6A43D9F6BD19}" presName="Name17" presStyleLbl="parChTrans1D3" presStyleIdx="4" presStyleCnt="5"/>
      <dgm:spPr/>
    </dgm:pt>
    <dgm:pt modelId="{FBE44BF9-167B-43F9-A90C-C49F9579CD86}" type="pres">
      <dgm:prSet presAssocID="{421422BE-AF82-4BF7-8651-4EA3DAEB6D2D}" presName="hierRoot3" presStyleCnt="0"/>
      <dgm:spPr/>
    </dgm:pt>
    <dgm:pt modelId="{CA0708E4-EEA9-42FD-A353-F9A73AEE547A}" type="pres">
      <dgm:prSet presAssocID="{421422BE-AF82-4BF7-8651-4EA3DAEB6D2D}" presName="composite3" presStyleCnt="0"/>
      <dgm:spPr/>
    </dgm:pt>
    <dgm:pt modelId="{AA612D2D-244E-4053-B173-C9E0E56F0A89}" type="pres">
      <dgm:prSet presAssocID="{421422BE-AF82-4BF7-8651-4EA3DAEB6D2D}" presName="background3" presStyleLbl="node3" presStyleIdx="4" presStyleCnt="5"/>
      <dgm:spPr/>
    </dgm:pt>
    <dgm:pt modelId="{B515C7A9-4357-4196-BD30-A96A11ADD8A4}" type="pres">
      <dgm:prSet presAssocID="{421422BE-AF82-4BF7-8651-4EA3DAEB6D2D}" presName="text3" presStyleLbl="fgAcc3" presStyleIdx="4" presStyleCnt="5">
        <dgm:presLayoutVars>
          <dgm:chPref val="3"/>
        </dgm:presLayoutVars>
      </dgm:prSet>
      <dgm:spPr/>
    </dgm:pt>
    <dgm:pt modelId="{76AF4348-9CDE-46EB-A32A-945DA6E8A510}" type="pres">
      <dgm:prSet presAssocID="{421422BE-AF82-4BF7-8651-4EA3DAEB6D2D}" presName="hierChild4" presStyleCnt="0"/>
      <dgm:spPr/>
    </dgm:pt>
  </dgm:ptLst>
  <dgm:cxnLst>
    <dgm:cxn modelId="{94A16106-E92E-41CD-B10C-69BFDA017600}" type="presOf" srcId="{F40B1DA7-E3C5-48E4-BCAB-6A43D9F6BD19}" destId="{F0DF669D-975D-4921-A4E4-15FCCD7355F7}" srcOrd="0" destOrd="0" presId="urn:microsoft.com/office/officeart/2005/8/layout/hierarchy1"/>
    <dgm:cxn modelId="{9939D406-8703-4833-BB68-3F76A64CBBB9}" srcId="{5E920457-4BE8-4D61-92E4-67FF559E1051}" destId="{1C48A50C-0B9A-40D4-9A8A-4816C5387A10}" srcOrd="0" destOrd="0" parTransId="{67BD58BF-6318-45B9-A4C5-6262BC519338}" sibTransId="{DBBE7A7A-67A5-40DB-9C78-B7EE9E546EA1}"/>
    <dgm:cxn modelId="{996A2C08-689A-4FAA-AD62-4E01255BA478}" type="presOf" srcId="{FC32AF41-5EBE-4D86-A428-6D7DF39AB965}" destId="{585990E7-DCD5-4970-B4BF-DFFD81B3515B}" srcOrd="0" destOrd="0" presId="urn:microsoft.com/office/officeart/2005/8/layout/hierarchy1"/>
    <dgm:cxn modelId="{76AC2317-ECE6-430D-B4B1-A1C895DDBFC0}" type="presOf" srcId="{83905EAC-A67B-4DC3-BDC9-27F6871D4327}" destId="{19C4A474-693F-4DFD-951C-763F07A54271}" srcOrd="0" destOrd="0" presId="urn:microsoft.com/office/officeart/2005/8/layout/hierarchy1"/>
    <dgm:cxn modelId="{C2CC8017-4AF1-403A-A72D-41E70F5D4B81}" srcId="{9438F8D8-7E51-46C3-8440-34CC48CFD594}" destId="{BB77A230-3A69-431C-A609-4E81C78904F5}" srcOrd="0" destOrd="0" parTransId="{3635F23B-F847-4D17-B53A-99C1414D3417}" sibTransId="{6CCF2C8D-207F-4B6F-9862-C922E96D349D}"/>
    <dgm:cxn modelId="{4309242C-BCC2-4EBD-9EE3-9AF780831D95}" srcId="{126D6EEF-A00E-4B5B-8734-F5A094846549}" destId="{421422BE-AF82-4BF7-8651-4EA3DAEB6D2D}" srcOrd="2" destOrd="0" parTransId="{F40B1DA7-E3C5-48E4-BCAB-6A43D9F6BD19}" sibTransId="{B4C8DA55-EC79-48B3-977C-EE7D18F1E038}"/>
    <dgm:cxn modelId="{6F271A2F-7B72-4FFF-9F27-704D4CA11719}" type="presOf" srcId="{1C48A50C-0B9A-40D4-9A8A-4816C5387A10}" destId="{1DDA3EC5-E072-4E62-A43D-29699C8CEA32}" srcOrd="0" destOrd="0" presId="urn:microsoft.com/office/officeart/2005/8/layout/hierarchy1"/>
    <dgm:cxn modelId="{E8245539-22B6-46F2-BA50-66BFA283C8D0}" type="presOf" srcId="{AC0B2BD1-D6A5-43C4-AA07-A6F119233C1A}" destId="{07AF3BB6-7982-4F3D-A751-D0F6F97E495A}" srcOrd="0" destOrd="0" presId="urn:microsoft.com/office/officeart/2005/8/layout/hierarchy1"/>
    <dgm:cxn modelId="{D6B8A53E-4EAB-4777-AA4B-1027E9E5D561}" type="presOf" srcId="{A6A33868-6CE4-449A-9359-4E322C986502}" destId="{100B7528-5F8E-426F-866F-D12976C21E13}" srcOrd="0" destOrd="0" presId="urn:microsoft.com/office/officeart/2005/8/layout/hierarchy1"/>
    <dgm:cxn modelId="{EC4C6362-9F68-4E59-A148-005B71BDF848}" type="presOf" srcId="{377B3CFE-7263-4E47-8AEF-793532912C42}" destId="{A13F8665-80BE-4DD7-BD6B-8A1E6AA85C6A}" srcOrd="0" destOrd="0" presId="urn:microsoft.com/office/officeart/2005/8/layout/hierarchy1"/>
    <dgm:cxn modelId="{7ECC0C63-E638-4201-981D-DA8AF813ADB4}" type="presOf" srcId="{42CCDB1A-242C-4BA6-AE71-2753E5CE0BB4}" destId="{02318BA9-E2A5-468A-815D-2A29F4913F3C}" srcOrd="0" destOrd="0" presId="urn:microsoft.com/office/officeart/2005/8/layout/hierarchy1"/>
    <dgm:cxn modelId="{75895764-983F-4E80-AE53-03407AD68F46}" type="presOf" srcId="{5E920457-4BE8-4D61-92E4-67FF559E1051}" destId="{42E7DAC3-835C-4BEB-8A34-55A3AABA380C}" srcOrd="0" destOrd="0" presId="urn:microsoft.com/office/officeart/2005/8/layout/hierarchy1"/>
    <dgm:cxn modelId="{46470065-CAFD-447B-8DCD-6F7474D7E4F3}" type="presOf" srcId="{A73E53B2-A8CF-4163-843A-1B2C85F81F33}" destId="{FA2BEBBE-008C-4C7D-8D16-ED446AEBE784}" srcOrd="0" destOrd="0" presId="urn:microsoft.com/office/officeart/2005/8/layout/hierarchy1"/>
    <dgm:cxn modelId="{B7613F65-9260-4897-BF2C-582ED717A93C}" type="presOf" srcId="{EB28E77D-203E-41DE-9F76-CEE465B12E71}" destId="{53C8F1E1-0475-4950-B7A8-C67D5C2A240E}" srcOrd="0" destOrd="0" presId="urn:microsoft.com/office/officeart/2005/8/layout/hierarchy1"/>
    <dgm:cxn modelId="{A7C87B69-A19E-4374-8886-C5C84F1C3BDE}" srcId="{126D6EEF-A00E-4B5B-8734-F5A094846549}" destId="{FC32AF41-5EBE-4D86-A428-6D7DF39AB965}" srcOrd="1" destOrd="0" parTransId="{BDCC409B-7FB9-4AEE-84C1-C55956532A23}" sibTransId="{3F109D61-7654-4618-82E4-BC62767C10BE}"/>
    <dgm:cxn modelId="{0565606E-65D1-4336-BC0C-BFB021D73CFC}" srcId="{78B74057-6B9E-4548-9057-F4044057CD05}" destId="{42CCDB1A-242C-4BA6-AE71-2753E5CE0BB4}" srcOrd="0" destOrd="0" parTransId="{7D333A3A-0C71-4B75-9AED-826F983FA231}" sibTransId="{5D1EA95F-AC92-4F5C-9D47-FBC693D6165B}"/>
    <dgm:cxn modelId="{EC09166F-E912-4F31-A745-BF19D3846359}" srcId="{5DAF79B3-6597-4FAC-8A22-AEFAD240DF88}" destId="{17B77343-6FB4-49B9-85FD-440F91E6EDD6}" srcOrd="0" destOrd="0" parTransId="{FEC571B8-149C-4658-B20C-E3D3AFEB037F}" sibTransId="{2A0F0D1C-029B-496B-B55D-B51576305B55}"/>
    <dgm:cxn modelId="{E9F26850-0D5F-43A8-B505-65E4D068A03C}" srcId="{126D6EEF-A00E-4B5B-8734-F5A094846549}" destId="{5DAF79B3-6597-4FAC-8A22-AEFAD240DF88}" srcOrd="0" destOrd="0" parTransId="{83905EAC-A67B-4DC3-BDC9-27F6871D4327}" sibTransId="{0C912CB7-F5DD-42EC-B3DD-7C76AF2A54F6}"/>
    <dgm:cxn modelId="{37E8037C-B520-44E1-A25D-309CD405B4CF}" type="presOf" srcId="{FEC571B8-149C-4658-B20C-E3D3AFEB037F}" destId="{F4DAFC8B-180E-4B0E-AA85-BA393B4E48AA}" srcOrd="0" destOrd="0" presId="urn:microsoft.com/office/officeart/2005/8/layout/hierarchy1"/>
    <dgm:cxn modelId="{AF7F617D-AC25-4083-8755-4B1B486C6C74}" type="presOf" srcId="{BB77A230-3A69-431C-A609-4E81C78904F5}" destId="{39676FA5-0FE6-418B-8FF9-525F3AA63EF3}" srcOrd="0" destOrd="0" presId="urn:microsoft.com/office/officeart/2005/8/layout/hierarchy1"/>
    <dgm:cxn modelId="{045DF97D-FDF7-4560-BEDB-17CA8A34A94F}" type="presOf" srcId="{7D333A3A-0C71-4B75-9AED-826F983FA231}" destId="{E82E2C83-3F66-4AB8-BB46-292158E3FBF3}" srcOrd="0" destOrd="0" presId="urn:microsoft.com/office/officeart/2005/8/layout/hierarchy1"/>
    <dgm:cxn modelId="{9BFA3B8B-BFEC-47BA-9B75-F7211B9EBB78}" type="presOf" srcId="{BDCC409B-7FB9-4AEE-84C1-C55956532A23}" destId="{6BAA4A70-EE17-47ED-9BE4-FA5E7F976452}" srcOrd="0" destOrd="0" presId="urn:microsoft.com/office/officeart/2005/8/layout/hierarchy1"/>
    <dgm:cxn modelId="{43835E96-99B4-4E98-9F3B-D906FD0FBCF1}" type="presOf" srcId="{3635F23B-F847-4D17-B53A-99C1414D3417}" destId="{9A95D079-1B73-4671-B2BD-30C04F8D44BF}" srcOrd="0" destOrd="0" presId="urn:microsoft.com/office/officeart/2005/8/layout/hierarchy1"/>
    <dgm:cxn modelId="{0315EE99-569F-4D6F-9067-4B42CC734D08}" type="presOf" srcId="{5DAF79B3-6597-4FAC-8A22-AEFAD240DF88}" destId="{66855D97-B962-4C25-8355-87BCE651F782}" srcOrd="0" destOrd="0" presId="urn:microsoft.com/office/officeart/2005/8/layout/hierarchy1"/>
    <dgm:cxn modelId="{CB0269AF-F2C4-4C4C-B466-86AB8E21F8A7}" srcId="{FC32AF41-5EBE-4D86-A428-6D7DF39AB965}" destId="{377B3CFE-7263-4E47-8AEF-793532912C42}" srcOrd="0" destOrd="0" parTransId="{AC0B2BD1-D6A5-43C4-AA07-A6F119233C1A}" sibTransId="{098FE6C9-5D6B-4CCC-A459-B1D0EE0D0D29}"/>
    <dgm:cxn modelId="{581FC1CA-F31C-44EE-A486-22DCA81021B1}" type="presOf" srcId="{17B77343-6FB4-49B9-85FD-440F91E6EDD6}" destId="{C0AD0894-0C98-410C-B4F0-7A724443608E}" srcOrd="0" destOrd="0" presId="urn:microsoft.com/office/officeart/2005/8/layout/hierarchy1"/>
    <dgm:cxn modelId="{22AF18CB-4E9E-43D8-B7A5-B71E9128D7A1}" srcId="{9438F8D8-7E51-46C3-8440-34CC48CFD594}" destId="{78B74057-6B9E-4548-9057-F4044057CD05}" srcOrd="1" destOrd="0" parTransId="{A73E53B2-A8CF-4163-843A-1B2C85F81F33}" sibTransId="{4FA1EEC2-8A63-4CF5-83BF-925F837CB9CF}"/>
    <dgm:cxn modelId="{A10C8ED2-0E0C-4945-9E46-1A1EBACE5448}" type="presOf" srcId="{421422BE-AF82-4BF7-8651-4EA3DAEB6D2D}" destId="{B515C7A9-4357-4196-BD30-A96A11ADD8A4}" srcOrd="0" destOrd="0" presId="urn:microsoft.com/office/officeart/2005/8/layout/hierarchy1"/>
    <dgm:cxn modelId="{4B32C6D2-A313-43A7-9262-86CCEC64DF44}" type="presOf" srcId="{126D6EEF-A00E-4B5B-8734-F5A094846549}" destId="{65F595A8-6F18-44FA-AE4F-0AF5E34F206A}" srcOrd="0" destOrd="0" presId="urn:microsoft.com/office/officeart/2005/8/layout/hierarchy1"/>
    <dgm:cxn modelId="{2E5174D5-D448-4EE8-A1F8-6E1BCED56E52}" srcId="{1C48A50C-0B9A-40D4-9A8A-4816C5387A10}" destId="{126D6EEF-A00E-4B5B-8734-F5A094846549}" srcOrd="1" destOrd="0" parTransId="{7EF3C72B-FFC7-477E-AB6A-7FF574700BA9}" sibTransId="{296AA0B3-75E3-45CB-B21A-DF93F2EFAC8D}"/>
    <dgm:cxn modelId="{BF7540E4-C62A-4DB2-A679-119C642BAE1E}" srcId="{BB77A230-3A69-431C-A609-4E81C78904F5}" destId="{EB28E77D-203E-41DE-9F76-CEE465B12E71}" srcOrd="0" destOrd="0" parTransId="{A6A33868-6CE4-449A-9359-4E322C986502}" sibTransId="{92F2D59C-AF82-43E9-88CD-5E22364C1EEE}"/>
    <dgm:cxn modelId="{EC588AEB-3BC1-4168-882D-BA2D8AF45E3C}" type="presOf" srcId="{9438F8D8-7E51-46C3-8440-34CC48CFD594}" destId="{3F909614-6D17-43EC-8B3D-F92AC422409B}" srcOrd="0" destOrd="0" presId="urn:microsoft.com/office/officeart/2005/8/layout/hierarchy1"/>
    <dgm:cxn modelId="{A76AB4ED-EBF3-4A9D-9A8B-B45880495F47}" type="presOf" srcId="{78B74057-6B9E-4548-9057-F4044057CD05}" destId="{A954EE9D-862B-4EE6-92E3-EC3192F7E25F}" srcOrd="0" destOrd="0" presId="urn:microsoft.com/office/officeart/2005/8/layout/hierarchy1"/>
    <dgm:cxn modelId="{997F16F2-412E-45E1-BA96-5677DC11AECD}" type="presOf" srcId="{C545AD41-E779-4F6F-8EA1-E45E0DDDBCAE}" destId="{E3E1F6ED-74AD-40A9-ABD7-FA71FEBB2B1C}" srcOrd="0" destOrd="0" presId="urn:microsoft.com/office/officeart/2005/8/layout/hierarchy1"/>
    <dgm:cxn modelId="{48E9D6F6-F209-40AD-94FB-ECBDE046D132}" type="presOf" srcId="{7EF3C72B-FFC7-477E-AB6A-7FF574700BA9}" destId="{ADB3C4F1-182D-4ED0-A451-CCDBEB1A1F37}" srcOrd="0" destOrd="0" presId="urn:microsoft.com/office/officeart/2005/8/layout/hierarchy1"/>
    <dgm:cxn modelId="{2EC442FB-A735-4071-96BA-0E5A998D0DC8}" srcId="{1C48A50C-0B9A-40D4-9A8A-4816C5387A10}" destId="{9438F8D8-7E51-46C3-8440-34CC48CFD594}" srcOrd="0" destOrd="0" parTransId="{C545AD41-E779-4F6F-8EA1-E45E0DDDBCAE}" sibTransId="{69EC059F-F115-4107-AC64-FD14F2D2D0B1}"/>
    <dgm:cxn modelId="{54899225-B734-4819-A384-FCDFCA329703}" type="presParOf" srcId="{42E7DAC3-835C-4BEB-8A34-55A3AABA380C}" destId="{043CE573-4C18-4B92-9A7F-DE34E4C92774}" srcOrd="0" destOrd="0" presId="urn:microsoft.com/office/officeart/2005/8/layout/hierarchy1"/>
    <dgm:cxn modelId="{F910E71F-7A21-47B8-8CB4-85886CE1DC65}" type="presParOf" srcId="{043CE573-4C18-4B92-9A7F-DE34E4C92774}" destId="{7AC92034-61B6-4D85-847C-076F574FFC85}" srcOrd="0" destOrd="0" presId="urn:microsoft.com/office/officeart/2005/8/layout/hierarchy1"/>
    <dgm:cxn modelId="{64E3E310-B361-4DF0-B41C-84188B5F5E12}" type="presParOf" srcId="{7AC92034-61B6-4D85-847C-076F574FFC85}" destId="{7C9ED667-E88F-4835-80CA-C4F9AE60DB4B}" srcOrd="0" destOrd="0" presId="urn:microsoft.com/office/officeart/2005/8/layout/hierarchy1"/>
    <dgm:cxn modelId="{14631750-1B42-44B0-B8FE-2A16D8F0508D}" type="presParOf" srcId="{7AC92034-61B6-4D85-847C-076F574FFC85}" destId="{1DDA3EC5-E072-4E62-A43D-29699C8CEA32}" srcOrd="1" destOrd="0" presId="urn:microsoft.com/office/officeart/2005/8/layout/hierarchy1"/>
    <dgm:cxn modelId="{F345CDD8-6BD3-4C1F-9089-64A4A8163B9E}" type="presParOf" srcId="{043CE573-4C18-4B92-9A7F-DE34E4C92774}" destId="{BABE0C76-3AB4-43C0-A2FA-780B664C34AD}" srcOrd="1" destOrd="0" presId="urn:microsoft.com/office/officeart/2005/8/layout/hierarchy1"/>
    <dgm:cxn modelId="{C47F1F73-7012-46B8-B717-6DAC99C52071}" type="presParOf" srcId="{BABE0C76-3AB4-43C0-A2FA-780B664C34AD}" destId="{E3E1F6ED-74AD-40A9-ABD7-FA71FEBB2B1C}" srcOrd="0" destOrd="0" presId="urn:microsoft.com/office/officeart/2005/8/layout/hierarchy1"/>
    <dgm:cxn modelId="{75F3BC70-7D31-4E86-A230-D3BEA6FBFBB3}" type="presParOf" srcId="{BABE0C76-3AB4-43C0-A2FA-780B664C34AD}" destId="{B88BDF8C-340F-4AA6-8BD4-348BDC66174C}" srcOrd="1" destOrd="0" presId="urn:microsoft.com/office/officeart/2005/8/layout/hierarchy1"/>
    <dgm:cxn modelId="{21B2A53A-12DD-42EA-940A-FAB000F25D38}" type="presParOf" srcId="{B88BDF8C-340F-4AA6-8BD4-348BDC66174C}" destId="{E1A7A11E-B624-4071-8B71-394CBF5C1A59}" srcOrd="0" destOrd="0" presId="urn:microsoft.com/office/officeart/2005/8/layout/hierarchy1"/>
    <dgm:cxn modelId="{18693D94-AABE-49C0-9E24-16BF851D41EF}" type="presParOf" srcId="{E1A7A11E-B624-4071-8B71-394CBF5C1A59}" destId="{85131E91-5945-43EB-AEFE-9CB1C88A4404}" srcOrd="0" destOrd="0" presId="urn:microsoft.com/office/officeart/2005/8/layout/hierarchy1"/>
    <dgm:cxn modelId="{4BC112FE-EF34-429A-8004-F80FA86AE481}" type="presParOf" srcId="{E1A7A11E-B624-4071-8B71-394CBF5C1A59}" destId="{3F909614-6D17-43EC-8B3D-F92AC422409B}" srcOrd="1" destOrd="0" presId="urn:microsoft.com/office/officeart/2005/8/layout/hierarchy1"/>
    <dgm:cxn modelId="{C83AFFDE-4F41-4955-90AE-C6F3E74D1D2E}" type="presParOf" srcId="{B88BDF8C-340F-4AA6-8BD4-348BDC66174C}" destId="{59581BB3-436F-4DC3-A8F9-52D4E57F6487}" srcOrd="1" destOrd="0" presId="urn:microsoft.com/office/officeart/2005/8/layout/hierarchy1"/>
    <dgm:cxn modelId="{4E70EA32-4FCF-4701-AC23-2662BCE86F2F}" type="presParOf" srcId="{59581BB3-436F-4DC3-A8F9-52D4E57F6487}" destId="{9A95D079-1B73-4671-B2BD-30C04F8D44BF}" srcOrd="0" destOrd="0" presId="urn:microsoft.com/office/officeart/2005/8/layout/hierarchy1"/>
    <dgm:cxn modelId="{292A555B-9894-48E5-A938-26D3752B5612}" type="presParOf" srcId="{59581BB3-436F-4DC3-A8F9-52D4E57F6487}" destId="{E118F02F-88BB-4C09-B594-60291CB7AFCE}" srcOrd="1" destOrd="0" presId="urn:microsoft.com/office/officeart/2005/8/layout/hierarchy1"/>
    <dgm:cxn modelId="{92CBC7C5-AABC-4DC8-9DE6-4EA145E05886}" type="presParOf" srcId="{E118F02F-88BB-4C09-B594-60291CB7AFCE}" destId="{03AA857E-CD35-4066-B16B-50C33BE1C9B2}" srcOrd="0" destOrd="0" presId="urn:microsoft.com/office/officeart/2005/8/layout/hierarchy1"/>
    <dgm:cxn modelId="{5131FD51-309A-46F6-A81C-1336B2CFC88D}" type="presParOf" srcId="{03AA857E-CD35-4066-B16B-50C33BE1C9B2}" destId="{6A4E041E-11B7-42DD-8C32-96818FF2941A}" srcOrd="0" destOrd="0" presId="urn:microsoft.com/office/officeart/2005/8/layout/hierarchy1"/>
    <dgm:cxn modelId="{DFE68229-164A-4869-B1BD-D0B7FF2E36CB}" type="presParOf" srcId="{03AA857E-CD35-4066-B16B-50C33BE1C9B2}" destId="{39676FA5-0FE6-418B-8FF9-525F3AA63EF3}" srcOrd="1" destOrd="0" presId="urn:microsoft.com/office/officeart/2005/8/layout/hierarchy1"/>
    <dgm:cxn modelId="{0974621C-4124-42CD-9186-B711DC71C510}" type="presParOf" srcId="{E118F02F-88BB-4C09-B594-60291CB7AFCE}" destId="{79F542DB-191D-490E-AF4E-8986D350DC03}" srcOrd="1" destOrd="0" presId="urn:microsoft.com/office/officeart/2005/8/layout/hierarchy1"/>
    <dgm:cxn modelId="{07D7BB61-93B7-4ACE-8097-1007BBBB0C77}" type="presParOf" srcId="{79F542DB-191D-490E-AF4E-8986D350DC03}" destId="{100B7528-5F8E-426F-866F-D12976C21E13}" srcOrd="0" destOrd="0" presId="urn:microsoft.com/office/officeart/2005/8/layout/hierarchy1"/>
    <dgm:cxn modelId="{3C855E75-65C9-4F2B-971B-BA602423712F}" type="presParOf" srcId="{79F542DB-191D-490E-AF4E-8986D350DC03}" destId="{08288375-9DA7-4B23-BBC7-9F99A758DC25}" srcOrd="1" destOrd="0" presId="urn:microsoft.com/office/officeart/2005/8/layout/hierarchy1"/>
    <dgm:cxn modelId="{47BBE69E-6FFE-4920-AB68-1A5B554FF880}" type="presParOf" srcId="{08288375-9DA7-4B23-BBC7-9F99A758DC25}" destId="{FEA3D4FA-8963-4311-A23A-8DDE63D85D9A}" srcOrd="0" destOrd="0" presId="urn:microsoft.com/office/officeart/2005/8/layout/hierarchy1"/>
    <dgm:cxn modelId="{671EE532-0734-49EF-9C1A-BA80970FAA80}" type="presParOf" srcId="{FEA3D4FA-8963-4311-A23A-8DDE63D85D9A}" destId="{2EE92CCD-D0A9-40AC-BB77-32A460ADC40E}" srcOrd="0" destOrd="0" presId="urn:microsoft.com/office/officeart/2005/8/layout/hierarchy1"/>
    <dgm:cxn modelId="{7F965DAD-D8BD-4C65-8EC1-120489CA2108}" type="presParOf" srcId="{FEA3D4FA-8963-4311-A23A-8DDE63D85D9A}" destId="{53C8F1E1-0475-4950-B7A8-C67D5C2A240E}" srcOrd="1" destOrd="0" presId="urn:microsoft.com/office/officeart/2005/8/layout/hierarchy1"/>
    <dgm:cxn modelId="{2966EA1D-97EC-4B2D-8712-2D1C1D00CCB2}" type="presParOf" srcId="{08288375-9DA7-4B23-BBC7-9F99A758DC25}" destId="{CA45897C-085A-4FAF-963B-4B1834C8DCC0}" srcOrd="1" destOrd="0" presId="urn:microsoft.com/office/officeart/2005/8/layout/hierarchy1"/>
    <dgm:cxn modelId="{7A4AEF06-42A5-4973-BE28-B553E8DE2AAD}" type="presParOf" srcId="{59581BB3-436F-4DC3-A8F9-52D4E57F6487}" destId="{FA2BEBBE-008C-4C7D-8D16-ED446AEBE784}" srcOrd="2" destOrd="0" presId="urn:microsoft.com/office/officeart/2005/8/layout/hierarchy1"/>
    <dgm:cxn modelId="{DE6C9107-4F0B-4DEC-9EDF-7714D3B9CF80}" type="presParOf" srcId="{59581BB3-436F-4DC3-A8F9-52D4E57F6487}" destId="{1D1E76F4-F68D-4C5A-8C98-8C975CEAD9F6}" srcOrd="3" destOrd="0" presId="urn:microsoft.com/office/officeart/2005/8/layout/hierarchy1"/>
    <dgm:cxn modelId="{C0364151-A3E8-475E-B149-9B9848FCE721}" type="presParOf" srcId="{1D1E76F4-F68D-4C5A-8C98-8C975CEAD9F6}" destId="{8A985180-A973-4F2E-A179-F8A87C06F3B2}" srcOrd="0" destOrd="0" presId="urn:microsoft.com/office/officeart/2005/8/layout/hierarchy1"/>
    <dgm:cxn modelId="{75B785F3-8CA2-45DA-A525-B0A8C6CD71C9}" type="presParOf" srcId="{8A985180-A973-4F2E-A179-F8A87C06F3B2}" destId="{42041217-1915-4720-9DC3-1401C313B5C0}" srcOrd="0" destOrd="0" presId="urn:microsoft.com/office/officeart/2005/8/layout/hierarchy1"/>
    <dgm:cxn modelId="{C192CC82-C417-4CD6-8949-44E792C541F5}" type="presParOf" srcId="{8A985180-A973-4F2E-A179-F8A87C06F3B2}" destId="{A954EE9D-862B-4EE6-92E3-EC3192F7E25F}" srcOrd="1" destOrd="0" presId="urn:microsoft.com/office/officeart/2005/8/layout/hierarchy1"/>
    <dgm:cxn modelId="{200BEA6C-DD95-440B-A3B4-449081CBED91}" type="presParOf" srcId="{1D1E76F4-F68D-4C5A-8C98-8C975CEAD9F6}" destId="{34E85E3E-DAD9-467E-BE7F-4B2C4AB12915}" srcOrd="1" destOrd="0" presId="urn:microsoft.com/office/officeart/2005/8/layout/hierarchy1"/>
    <dgm:cxn modelId="{FD05CDB9-F325-4329-A89A-D0BE28F89D99}" type="presParOf" srcId="{34E85E3E-DAD9-467E-BE7F-4B2C4AB12915}" destId="{E82E2C83-3F66-4AB8-BB46-292158E3FBF3}" srcOrd="0" destOrd="0" presId="urn:microsoft.com/office/officeart/2005/8/layout/hierarchy1"/>
    <dgm:cxn modelId="{6D583848-CBA9-4DD1-ABE6-681468B715A3}" type="presParOf" srcId="{34E85E3E-DAD9-467E-BE7F-4B2C4AB12915}" destId="{6EDB0B71-FDEF-4137-808B-49FBDC15A514}" srcOrd="1" destOrd="0" presId="urn:microsoft.com/office/officeart/2005/8/layout/hierarchy1"/>
    <dgm:cxn modelId="{4A6FC9FB-869F-4FC3-AEC3-73BA9CFF480B}" type="presParOf" srcId="{6EDB0B71-FDEF-4137-808B-49FBDC15A514}" destId="{DBD40601-2859-431F-B741-2026667278AC}" srcOrd="0" destOrd="0" presId="urn:microsoft.com/office/officeart/2005/8/layout/hierarchy1"/>
    <dgm:cxn modelId="{43C32F1F-8C17-4CED-B4F5-A1E6B2F10736}" type="presParOf" srcId="{DBD40601-2859-431F-B741-2026667278AC}" destId="{F747F774-D78D-4F27-94BB-B9F18CA01C0D}" srcOrd="0" destOrd="0" presId="urn:microsoft.com/office/officeart/2005/8/layout/hierarchy1"/>
    <dgm:cxn modelId="{761C87C4-67E3-424B-BDCF-2B8313B810F2}" type="presParOf" srcId="{DBD40601-2859-431F-B741-2026667278AC}" destId="{02318BA9-E2A5-468A-815D-2A29F4913F3C}" srcOrd="1" destOrd="0" presId="urn:microsoft.com/office/officeart/2005/8/layout/hierarchy1"/>
    <dgm:cxn modelId="{5DAF562A-1778-4164-9C97-A78F4B6943EA}" type="presParOf" srcId="{6EDB0B71-FDEF-4137-808B-49FBDC15A514}" destId="{5C8710FE-AE9C-4564-BB71-5EFE4F0276B4}" srcOrd="1" destOrd="0" presId="urn:microsoft.com/office/officeart/2005/8/layout/hierarchy1"/>
    <dgm:cxn modelId="{41CD2832-10B4-4CAC-9EE6-1817BD63ABD6}" type="presParOf" srcId="{BABE0C76-3AB4-43C0-A2FA-780B664C34AD}" destId="{ADB3C4F1-182D-4ED0-A451-CCDBEB1A1F37}" srcOrd="2" destOrd="0" presId="urn:microsoft.com/office/officeart/2005/8/layout/hierarchy1"/>
    <dgm:cxn modelId="{EE269B63-7675-4F19-8C1D-3C81E50216EC}" type="presParOf" srcId="{BABE0C76-3AB4-43C0-A2FA-780B664C34AD}" destId="{02202A74-D9E1-4C4F-8FC3-E906CD4708AC}" srcOrd="3" destOrd="0" presId="urn:microsoft.com/office/officeart/2005/8/layout/hierarchy1"/>
    <dgm:cxn modelId="{A9F509EC-50D5-41C4-A89C-2AAD7F9F1428}" type="presParOf" srcId="{02202A74-D9E1-4C4F-8FC3-E906CD4708AC}" destId="{E1057FAA-D497-49AB-A403-79C8482FC5B6}" srcOrd="0" destOrd="0" presId="urn:microsoft.com/office/officeart/2005/8/layout/hierarchy1"/>
    <dgm:cxn modelId="{CCE2F97C-2176-4B95-99E8-712F9A3F703B}" type="presParOf" srcId="{E1057FAA-D497-49AB-A403-79C8482FC5B6}" destId="{3802274B-BD67-4C33-8907-13A48AB65F89}" srcOrd="0" destOrd="0" presId="urn:microsoft.com/office/officeart/2005/8/layout/hierarchy1"/>
    <dgm:cxn modelId="{284141FA-E456-4618-AB1B-47E2FDA9C8F0}" type="presParOf" srcId="{E1057FAA-D497-49AB-A403-79C8482FC5B6}" destId="{65F595A8-6F18-44FA-AE4F-0AF5E34F206A}" srcOrd="1" destOrd="0" presId="urn:microsoft.com/office/officeart/2005/8/layout/hierarchy1"/>
    <dgm:cxn modelId="{82DACB4E-22B5-44B4-95D1-A7AEE62A11BA}" type="presParOf" srcId="{02202A74-D9E1-4C4F-8FC3-E906CD4708AC}" destId="{CDDF761E-1879-4456-9F41-13CE755E4315}" srcOrd="1" destOrd="0" presId="urn:microsoft.com/office/officeart/2005/8/layout/hierarchy1"/>
    <dgm:cxn modelId="{F00C8DFE-00C6-4D81-80C9-7EA0CFCA7C89}" type="presParOf" srcId="{CDDF761E-1879-4456-9F41-13CE755E4315}" destId="{19C4A474-693F-4DFD-951C-763F07A54271}" srcOrd="0" destOrd="0" presId="urn:microsoft.com/office/officeart/2005/8/layout/hierarchy1"/>
    <dgm:cxn modelId="{11AA5DE8-C784-40BD-A5A7-1BBE9B5E94CE}" type="presParOf" srcId="{CDDF761E-1879-4456-9F41-13CE755E4315}" destId="{BA4D3DD8-9979-4815-9541-E766664126EA}" srcOrd="1" destOrd="0" presId="urn:microsoft.com/office/officeart/2005/8/layout/hierarchy1"/>
    <dgm:cxn modelId="{5C9BFDD3-9015-451E-BB1E-433C241881B5}" type="presParOf" srcId="{BA4D3DD8-9979-4815-9541-E766664126EA}" destId="{2C69E81B-02D9-452E-B925-3F3C719412D2}" srcOrd="0" destOrd="0" presId="urn:microsoft.com/office/officeart/2005/8/layout/hierarchy1"/>
    <dgm:cxn modelId="{E3D7D628-16A7-4055-8C52-161E4301F140}" type="presParOf" srcId="{2C69E81B-02D9-452E-B925-3F3C719412D2}" destId="{583A8ABD-1A89-4F61-9358-20883A40540D}" srcOrd="0" destOrd="0" presId="urn:microsoft.com/office/officeart/2005/8/layout/hierarchy1"/>
    <dgm:cxn modelId="{1F0FFED7-3E83-414D-8AC2-34C7BBDD2433}" type="presParOf" srcId="{2C69E81B-02D9-452E-B925-3F3C719412D2}" destId="{66855D97-B962-4C25-8355-87BCE651F782}" srcOrd="1" destOrd="0" presId="urn:microsoft.com/office/officeart/2005/8/layout/hierarchy1"/>
    <dgm:cxn modelId="{B40AF21A-E5F5-4FA0-A9CA-FDC5D83A7153}" type="presParOf" srcId="{BA4D3DD8-9979-4815-9541-E766664126EA}" destId="{00D4B83E-8203-489C-9FDB-E921F1FF1EF9}" srcOrd="1" destOrd="0" presId="urn:microsoft.com/office/officeart/2005/8/layout/hierarchy1"/>
    <dgm:cxn modelId="{40450592-50CD-44AB-927B-C0854762D916}" type="presParOf" srcId="{00D4B83E-8203-489C-9FDB-E921F1FF1EF9}" destId="{F4DAFC8B-180E-4B0E-AA85-BA393B4E48AA}" srcOrd="0" destOrd="0" presId="urn:microsoft.com/office/officeart/2005/8/layout/hierarchy1"/>
    <dgm:cxn modelId="{FCA3F255-C8F7-4407-B1CE-BC3ECC56E628}" type="presParOf" srcId="{00D4B83E-8203-489C-9FDB-E921F1FF1EF9}" destId="{934CBCD0-652F-4394-B182-045A80107BC3}" srcOrd="1" destOrd="0" presId="urn:microsoft.com/office/officeart/2005/8/layout/hierarchy1"/>
    <dgm:cxn modelId="{B5A4C3BF-3E0B-4CEF-92A2-BF1BDC6973C5}" type="presParOf" srcId="{934CBCD0-652F-4394-B182-045A80107BC3}" destId="{EF7A7805-5174-4393-BB55-0E1E8954912C}" srcOrd="0" destOrd="0" presId="urn:microsoft.com/office/officeart/2005/8/layout/hierarchy1"/>
    <dgm:cxn modelId="{A2200F8E-D481-428D-8508-D1D60CDA8CA8}" type="presParOf" srcId="{EF7A7805-5174-4393-BB55-0E1E8954912C}" destId="{846F0981-91E5-4CDB-B391-5E3D6A4CABA3}" srcOrd="0" destOrd="0" presId="urn:microsoft.com/office/officeart/2005/8/layout/hierarchy1"/>
    <dgm:cxn modelId="{035B2F95-7582-4AA3-8300-F2F5AB266F43}" type="presParOf" srcId="{EF7A7805-5174-4393-BB55-0E1E8954912C}" destId="{C0AD0894-0C98-410C-B4F0-7A724443608E}" srcOrd="1" destOrd="0" presId="urn:microsoft.com/office/officeart/2005/8/layout/hierarchy1"/>
    <dgm:cxn modelId="{B35B3F74-F6ED-4EE2-B1D2-C9F39A697571}" type="presParOf" srcId="{934CBCD0-652F-4394-B182-045A80107BC3}" destId="{AE6B2085-9DB4-4AD1-B327-B88C2F10E34A}" srcOrd="1" destOrd="0" presId="urn:microsoft.com/office/officeart/2005/8/layout/hierarchy1"/>
    <dgm:cxn modelId="{90853DD6-B98D-47D5-B0EF-112C90A21B88}" type="presParOf" srcId="{CDDF761E-1879-4456-9F41-13CE755E4315}" destId="{6BAA4A70-EE17-47ED-9BE4-FA5E7F976452}" srcOrd="2" destOrd="0" presId="urn:microsoft.com/office/officeart/2005/8/layout/hierarchy1"/>
    <dgm:cxn modelId="{BB39B830-F1B6-480F-B4AD-979EF39C2513}" type="presParOf" srcId="{CDDF761E-1879-4456-9F41-13CE755E4315}" destId="{5461BFCD-B92E-4655-BFA1-1A44F92DDC38}" srcOrd="3" destOrd="0" presId="urn:microsoft.com/office/officeart/2005/8/layout/hierarchy1"/>
    <dgm:cxn modelId="{508442DC-3FB4-48B8-B44E-41923E54CFE7}" type="presParOf" srcId="{5461BFCD-B92E-4655-BFA1-1A44F92DDC38}" destId="{ED95E23C-84F7-413F-A1D4-FF53C214A282}" srcOrd="0" destOrd="0" presId="urn:microsoft.com/office/officeart/2005/8/layout/hierarchy1"/>
    <dgm:cxn modelId="{CA5B08BB-7D4F-47B1-8BB8-C40755234378}" type="presParOf" srcId="{ED95E23C-84F7-413F-A1D4-FF53C214A282}" destId="{802E6ED3-6091-4980-ACC9-D9A33F2A4923}" srcOrd="0" destOrd="0" presId="urn:microsoft.com/office/officeart/2005/8/layout/hierarchy1"/>
    <dgm:cxn modelId="{5C0724C8-0745-48D9-9B96-911F9ABA062D}" type="presParOf" srcId="{ED95E23C-84F7-413F-A1D4-FF53C214A282}" destId="{585990E7-DCD5-4970-B4BF-DFFD81B3515B}" srcOrd="1" destOrd="0" presId="urn:microsoft.com/office/officeart/2005/8/layout/hierarchy1"/>
    <dgm:cxn modelId="{B841E9B0-8875-4D6D-A0AC-F3B9F8057BC7}" type="presParOf" srcId="{5461BFCD-B92E-4655-BFA1-1A44F92DDC38}" destId="{7B74D8B0-CB50-4273-9160-AF06BAB3AC6C}" srcOrd="1" destOrd="0" presId="urn:microsoft.com/office/officeart/2005/8/layout/hierarchy1"/>
    <dgm:cxn modelId="{97F800FD-F21A-4E89-B334-04D239B6B98F}" type="presParOf" srcId="{7B74D8B0-CB50-4273-9160-AF06BAB3AC6C}" destId="{07AF3BB6-7982-4F3D-A751-D0F6F97E495A}" srcOrd="0" destOrd="0" presId="urn:microsoft.com/office/officeart/2005/8/layout/hierarchy1"/>
    <dgm:cxn modelId="{A900AC75-504C-4E5A-AB5C-EB56D018025F}" type="presParOf" srcId="{7B74D8B0-CB50-4273-9160-AF06BAB3AC6C}" destId="{199E08DB-14D8-4833-804C-D57FEBD20F16}" srcOrd="1" destOrd="0" presId="urn:microsoft.com/office/officeart/2005/8/layout/hierarchy1"/>
    <dgm:cxn modelId="{E5BEA706-E725-45E8-A2EA-4DC6F817A6D5}" type="presParOf" srcId="{199E08DB-14D8-4833-804C-D57FEBD20F16}" destId="{FFFDC99B-9F28-4009-B9FA-BECB777DD233}" srcOrd="0" destOrd="0" presId="urn:microsoft.com/office/officeart/2005/8/layout/hierarchy1"/>
    <dgm:cxn modelId="{16FC9BDD-64D0-40AF-BE4A-E194D48A4030}" type="presParOf" srcId="{FFFDC99B-9F28-4009-B9FA-BECB777DD233}" destId="{133EA1D0-03D0-430B-A55E-81A52A28EE9C}" srcOrd="0" destOrd="0" presId="urn:microsoft.com/office/officeart/2005/8/layout/hierarchy1"/>
    <dgm:cxn modelId="{F2B2F8AE-1B89-4046-946A-BF8D5218000A}" type="presParOf" srcId="{FFFDC99B-9F28-4009-B9FA-BECB777DD233}" destId="{A13F8665-80BE-4DD7-BD6B-8A1E6AA85C6A}" srcOrd="1" destOrd="0" presId="urn:microsoft.com/office/officeart/2005/8/layout/hierarchy1"/>
    <dgm:cxn modelId="{DBD08048-5813-494D-9C11-D86B5C457666}" type="presParOf" srcId="{199E08DB-14D8-4833-804C-D57FEBD20F16}" destId="{C05CA15D-88B4-4A54-A471-53C18A7C56B9}" srcOrd="1" destOrd="0" presId="urn:microsoft.com/office/officeart/2005/8/layout/hierarchy1"/>
    <dgm:cxn modelId="{1A5BD81F-ED73-40B2-8898-EF55E5B4AA4B}" type="presParOf" srcId="{CDDF761E-1879-4456-9F41-13CE755E4315}" destId="{F0DF669D-975D-4921-A4E4-15FCCD7355F7}" srcOrd="4" destOrd="0" presId="urn:microsoft.com/office/officeart/2005/8/layout/hierarchy1"/>
    <dgm:cxn modelId="{5FA1759E-5CEF-48DE-A0A0-A79AD86B49CD}" type="presParOf" srcId="{CDDF761E-1879-4456-9F41-13CE755E4315}" destId="{FBE44BF9-167B-43F9-A90C-C49F9579CD86}" srcOrd="5" destOrd="0" presId="urn:microsoft.com/office/officeart/2005/8/layout/hierarchy1"/>
    <dgm:cxn modelId="{63A1E3AD-7A02-462E-B9DE-ADA704811B6B}" type="presParOf" srcId="{FBE44BF9-167B-43F9-A90C-C49F9579CD86}" destId="{CA0708E4-EEA9-42FD-A353-F9A73AEE547A}" srcOrd="0" destOrd="0" presId="urn:microsoft.com/office/officeart/2005/8/layout/hierarchy1"/>
    <dgm:cxn modelId="{1A228B70-878E-470E-9093-3D96D4B37A3F}" type="presParOf" srcId="{CA0708E4-EEA9-42FD-A353-F9A73AEE547A}" destId="{AA612D2D-244E-4053-B173-C9E0E56F0A89}" srcOrd="0" destOrd="0" presId="urn:microsoft.com/office/officeart/2005/8/layout/hierarchy1"/>
    <dgm:cxn modelId="{A87D3240-28B7-4B9F-BA50-90F7C5C23109}" type="presParOf" srcId="{CA0708E4-EEA9-42FD-A353-F9A73AEE547A}" destId="{B515C7A9-4357-4196-BD30-A96A11ADD8A4}" srcOrd="1" destOrd="0" presId="urn:microsoft.com/office/officeart/2005/8/layout/hierarchy1"/>
    <dgm:cxn modelId="{02F0216B-F236-4370-8719-CF4E54C2CDD2}" type="presParOf" srcId="{FBE44BF9-167B-43F9-A90C-C49F9579CD86}" destId="{76AF4348-9CDE-46EB-A32A-945DA6E8A5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9AF4E-82FE-4DDD-889B-8F7B8E29DD54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3408F-3103-4791-8DAB-F25D783E2F30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71C6B-AD2F-4271-BB4A-AB5A2B495049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B37A1-C864-4B88-A05C-3CB49111D8E4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E536B-F827-4E42-B037-99D4AAEE90D0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F8760-6B04-4A9C-A554-50CC2203AE83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AEB39-C6A2-41E7-88F1-4ACDF9651713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1B4A4-FB03-4BBC-B715-CEC4FDE1032A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המוציא</a:t>
          </a:r>
        </a:p>
      </dsp:txBody>
      <dsp:txXfrm>
        <a:off x="4543458" y="209752"/>
        <a:ext cx="1615068" cy="1002793"/>
      </dsp:txXfrm>
    </dsp:sp>
    <dsp:sp modelId="{622D77AE-6B77-4688-B221-A149A0892C69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42360-FD3A-40A5-81C0-32CAD080A519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עליו הראיה</a:t>
          </a:r>
        </a:p>
      </dsp:txBody>
      <dsp:txXfrm>
        <a:off x="2493224" y="1762804"/>
        <a:ext cx="1615068" cy="1002793"/>
      </dsp:txXfrm>
    </dsp:sp>
    <dsp:sp modelId="{D512BB0F-9944-4CB6-9FA9-46F645831323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24933-4DC3-47F4-94B6-E1CBC058E09B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דין </a:t>
          </a:r>
          <a:r>
            <a:rPr lang="he-IL" sz="1600" kern="1200" dirty="0" err="1"/>
            <a:t>בב"ד</a:t>
          </a:r>
          <a:r>
            <a:rPr lang="he-IL" sz="1600" kern="1200" dirty="0"/>
            <a:t> שהם מצריכים ראיה להוציא ממון "בעל דברים </a:t>
          </a:r>
          <a:r>
            <a:rPr lang="he-IL" sz="1600" kern="1200" dirty="0" err="1"/>
            <a:t>יגש</a:t>
          </a:r>
          <a:r>
            <a:rPr lang="he-IL" sz="1600" kern="1200" dirty="0"/>
            <a:t> אליהם"</a:t>
          </a:r>
        </a:p>
      </dsp:txBody>
      <dsp:txXfrm>
        <a:off x="1468107" y="3315857"/>
        <a:ext cx="1615068" cy="1002793"/>
      </dsp:txXfrm>
    </dsp:sp>
    <dsp:sp modelId="{AD8FAF12-035B-48DC-9E13-9615BA97A02D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73975-84A8-4283-926B-789D323A5FF3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Status quo-</a:t>
          </a:r>
          <a:br>
            <a:rPr lang="en-US" sz="1600" kern="1200" dirty="0"/>
          </a:br>
          <a:r>
            <a:rPr lang="en-US" sz="1600" kern="1200" dirty="0"/>
            <a:t>Change requires effort/evidence</a:t>
          </a:r>
          <a:endParaRPr lang="he-IL" sz="1600" kern="1200" dirty="0"/>
        </a:p>
      </dsp:txBody>
      <dsp:txXfrm>
        <a:off x="3518341" y="3315857"/>
        <a:ext cx="1615068" cy="1002793"/>
      </dsp:txXfrm>
    </dsp:sp>
    <dsp:sp modelId="{B7B56657-2D3A-4538-8A9F-5C37082EF741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FEF16-732C-4FC0-ACB5-A79504D4C57F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חזקה מה שבידו שלו</a:t>
          </a:r>
        </a:p>
      </dsp:txBody>
      <dsp:txXfrm>
        <a:off x="6593692" y="1762804"/>
        <a:ext cx="1615068" cy="1002793"/>
      </dsp:txXfrm>
    </dsp:sp>
    <dsp:sp modelId="{E61965C1-89AB-4CFD-81E8-C17FD0780C30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BC6DC-7A84-47D0-9342-520C10C08E9B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אנן סהדי שזה שלו</a:t>
          </a:r>
        </a:p>
      </dsp:txBody>
      <dsp:txXfrm>
        <a:off x="5568575" y="3315857"/>
        <a:ext cx="1615068" cy="1002793"/>
      </dsp:txXfrm>
    </dsp:sp>
    <dsp:sp modelId="{C6EE48CF-FAC0-478A-92F6-F8777EEE49CD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26422-7AD1-495B-BF86-436232247A9D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מניחים שאנשים אינם גנבים</a:t>
          </a:r>
        </a:p>
      </dsp:txBody>
      <dsp:txXfrm>
        <a:off x="7618809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F669D-975D-4921-A4E4-15FCCD7355F7}">
      <dsp:nvSpPr>
        <dsp:cNvPr id="0" name=""/>
        <dsp:cNvSpPr/>
      </dsp:nvSpPr>
      <dsp:spPr>
        <a:xfrm>
          <a:off x="7854539" y="2781365"/>
          <a:ext cx="2175476" cy="51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73"/>
              </a:lnTo>
              <a:lnTo>
                <a:pt x="2175476" y="352773"/>
              </a:lnTo>
              <a:lnTo>
                <a:pt x="2175476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F3BB6-7982-4F3D-A751-D0F6F97E495A}">
      <dsp:nvSpPr>
        <dsp:cNvPr id="0" name=""/>
        <dsp:cNvSpPr/>
      </dsp:nvSpPr>
      <dsp:spPr>
        <a:xfrm>
          <a:off x="7808819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A4A70-EE17-47ED-9BE4-FA5E7F976452}">
      <dsp:nvSpPr>
        <dsp:cNvPr id="0" name=""/>
        <dsp:cNvSpPr/>
      </dsp:nvSpPr>
      <dsp:spPr>
        <a:xfrm>
          <a:off x="7808819" y="2781365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AFC8B-180E-4B0E-AA85-BA393B4E48AA}">
      <dsp:nvSpPr>
        <dsp:cNvPr id="0" name=""/>
        <dsp:cNvSpPr/>
      </dsp:nvSpPr>
      <dsp:spPr>
        <a:xfrm>
          <a:off x="5633342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4A474-693F-4DFD-951C-763F07A54271}">
      <dsp:nvSpPr>
        <dsp:cNvPr id="0" name=""/>
        <dsp:cNvSpPr/>
      </dsp:nvSpPr>
      <dsp:spPr>
        <a:xfrm>
          <a:off x="5679062" y="2781365"/>
          <a:ext cx="2175476" cy="517664"/>
        </a:xfrm>
        <a:custGeom>
          <a:avLst/>
          <a:gdLst/>
          <a:ahLst/>
          <a:cxnLst/>
          <a:rect l="0" t="0" r="0" b="0"/>
          <a:pathLst>
            <a:path>
              <a:moveTo>
                <a:pt x="2175476" y="0"/>
              </a:moveTo>
              <a:lnTo>
                <a:pt x="2175476" y="352773"/>
              </a:lnTo>
              <a:lnTo>
                <a:pt x="0" y="352773"/>
              </a:lnTo>
              <a:lnTo>
                <a:pt x="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3C4F1-182D-4ED0-A451-CCDBEB1A1F37}">
      <dsp:nvSpPr>
        <dsp:cNvPr id="0" name=""/>
        <dsp:cNvSpPr/>
      </dsp:nvSpPr>
      <dsp:spPr>
        <a:xfrm>
          <a:off x="5135193" y="1133442"/>
          <a:ext cx="2719345" cy="51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73"/>
              </a:lnTo>
              <a:lnTo>
                <a:pt x="2719345" y="352773"/>
              </a:lnTo>
              <a:lnTo>
                <a:pt x="2719345" y="517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E2C83-3F66-4AB8-BB46-292158E3FBF3}">
      <dsp:nvSpPr>
        <dsp:cNvPr id="0" name=""/>
        <dsp:cNvSpPr/>
      </dsp:nvSpPr>
      <dsp:spPr>
        <a:xfrm>
          <a:off x="3457866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BEBBE-008C-4C7D-8D16-ED446AEBE784}">
      <dsp:nvSpPr>
        <dsp:cNvPr id="0" name=""/>
        <dsp:cNvSpPr/>
      </dsp:nvSpPr>
      <dsp:spPr>
        <a:xfrm>
          <a:off x="2415848" y="2781365"/>
          <a:ext cx="1087738" cy="51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73"/>
              </a:lnTo>
              <a:lnTo>
                <a:pt x="1087738" y="352773"/>
              </a:lnTo>
              <a:lnTo>
                <a:pt x="1087738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B7528-5F8E-426F-866F-D12976C21E13}">
      <dsp:nvSpPr>
        <dsp:cNvPr id="0" name=""/>
        <dsp:cNvSpPr/>
      </dsp:nvSpPr>
      <dsp:spPr>
        <a:xfrm>
          <a:off x="1282389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5D079-1B73-4671-B2BD-30C04F8D44BF}">
      <dsp:nvSpPr>
        <dsp:cNvPr id="0" name=""/>
        <dsp:cNvSpPr/>
      </dsp:nvSpPr>
      <dsp:spPr>
        <a:xfrm>
          <a:off x="1328109" y="2781365"/>
          <a:ext cx="1087738" cy="517664"/>
        </a:xfrm>
        <a:custGeom>
          <a:avLst/>
          <a:gdLst/>
          <a:ahLst/>
          <a:cxnLst/>
          <a:rect l="0" t="0" r="0" b="0"/>
          <a:pathLst>
            <a:path>
              <a:moveTo>
                <a:pt x="1087738" y="0"/>
              </a:moveTo>
              <a:lnTo>
                <a:pt x="1087738" y="352773"/>
              </a:lnTo>
              <a:lnTo>
                <a:pt x="0" y="352773"/>
              </a:lnTo>
              <a:lnTo>
                <a:pt x="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1F6ED-74AD-40A9-ABD7-FA71FEBB2B1C}">
      <dsp:nvSpPr>
        <dsp:cNvPr id="0" name=""/>
        <dsp:cNvSpPr/>
      </dsp:nvSpPr>
      <dsp:spPr>
        <a:xfrm>
          <a:off x="2415848" y="1133442"/>
          <a:ext cx="2719345" cy="517664"/>
        </a:xfrm>
        <a:custGeom>
          <a:avLst/>
          <a:gdLst/>
          <a:ahLst/>
          <a:cxnLst/>
          <a:rect l="0" t="0" r="0" b="0"/>
          <a:pathLst>
            <a:path>
              <a:moveTo>
                <a:pt x="2719345" y="0"/>
              </a:moveTo>
              <a:lnTo>
                <a:pt x="2719345" y="352773"/>
              </a:lnTo>
              <a:lnTo>
                <a:pt x="0" y="352773"/>
              </a:lnTo>
              <a:lnTo>
                <a:pt x="0" y="517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ED667-E88F-4835-80CA-C4F9AE60DB4B}">
      <dsp:nvSpPr>
        <dsp:cNvPr id="0" name=""/>
        <dsp:cNvSpPr/>
      </dsp:nvSpPr>
      <dsp:spPr>
        <a:xfrm>
          <a:off x="4245225" y="318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A3EC5-E072-4E62-A43D-29699C8CEA32}">
      <dsp:nvSpPr>
        <dsp:cNvPr id="0" name=""/>
        <dsp:cNvSpPr/>
      </dsp:nvSpPr>
      <dsp:spPr>
        <a:xfrm>
          <a:off x="4442996" y="19106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חזקה מה דתחת ידו שלו</a:t>
          </a:r>
        </a:p>
      </dsp:txBody>
      <dsp:txXfrm>
        <a:off x="4476100" y="224169"/>
        <a:ext cx="1713727" cy="1064050"/>
      </dsp:txXfrm>
    </dsp:sp>
    <dsp:sp modelId="{85131E91-5945-43EB-AEFE-9CB1C88A4404}">
      <dsp:nvSpPr>
        <dsp:cNvPr id="0" name=""/>
        <dsp:cNvSpPr/>
      </dsp:nvSpPr>
      <dsp:spPr>
        <a:xfrm>
          <a:off x="1525880" y="1651106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09614-6D17-43EC-8B3D-F92AC422409B}">
      <dsp:nvSpPr>
        <dsp:cNvPr id="0" name=""/>
        <dsp:cNvSpPr/>
      </dsp:nvSpPr>
      <dsp:spPr>
        <a:xfrm>
          <a:off x="1723651" y="1838988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הנהגה</a:t>
          </a:r>
        </a:p>
      </dsp:txBody>
      <dsp:txXfrm>
        <a:off x="1756755" y="1872092"/>
        <a:ext cx="1713727" cy="1064050"/>
      </dsp:txXfrm>
    </dsp:sp>
    <dsp:sp modelId="{6A4E041E-11B7-42DD-8C32-96818FF2941A}">
      <dsp:nvSpPr>
        <dsp:cNvPr id="0" name=""/>
        <dsp:cNvSpPr/>
      </dsp:nvSpPr>
      <dsp:spPr>
        <a:xfrm>
          <a:off x="438142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76FA5-0FE6-418B-8FF9-525F3AA63EF3}">
      <dsp:nvSpPr>
        <dsp:cNvPr id="0" name=""/>
        <dsp:cNvSpPr/>
      </dsp:nvSpPr>
      <dsp:spPr>
        <a:xfrm>
          <a:off x="635912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אין שום חזקה, אלא שאין להוציא מידי אחר בלא ראיה</a:t>
          </a:r>
        </a:p>
      </dsp:txBody>
      <dsp:txXfrm>
        <a:off x="669016" y="3520016"/>
        <a:ext cx="1713727" cy="1064050"/>
      </dsp:txXfrm>
    </dsp:sp>
    <dsp:sp modelId="{2EE92CCD-D0A9-40AC-BB77-32A460ADC40E}">
      <dsp:nvSpPr>
        <dsp:cNvPr id="0" name=""/>
        <dsp:cNvSpPr/>
      </dsp:nvSpPr>
      <dsp:spPr>
        <a:xfrm>
          <a:off x="438142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8F1E1-0475-4950-B7A8-C67D5C2A240E}">
      <dsp:nvSpPr>
        <dsp:cNvPr id="0" name=""/>
        <dsp:cNvSpPr/>
      </dsp:nvSpPr>
      <dsp:spPr>
        <a:xfrm>
          <a:off x="635912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חתם סופר</a:t>
          </a:r>
        </a:p>
      </dsp:txBody>
      <dsp:txXfrm>
        <a:off x="669016" y="5167939"/>
        <a:ext cx="1713727" cy="1064050"/>
      </dsp:txXfrm>
    </dsp:sp>
    <dsp:sp modelId="{42041217-1915-4720-9DC3-1401C313B5C0}">
      <dsp:nvSpPr>
        <dsp:cNvPr id="0" name=""/>
        <dsp:cNvSpPr/>
      </dsp:nvSpPr>
      <dsp:spPr>
        <a:xfrm>
          <a:off x="2613618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4EE9D-862B-4EE6-92E3-EC3192F7E25F}">
      <dsp:nvSpPr>
        <dsp:cNvPr id="0" name=""/>
        <dsp:cNvSpPr/>
      </dsp:nvSpPr>
      <dsp:spPr>
        <a:xfrm>
          <a:off x="2811389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לא יודעים, אבל הדין שנוהגים כאילו יודעים, אחרת אי אפשר לתפקד בעולם</a:t>
          </a:r>
        </a:p>
      </dsp:txBody>
      <dsp:txXfrm>
        <a:off x="2844493" y="3520016"/>
        <a:ext cx="1713727" cy="1064050"/>
      </dsp:txXfrm>
    </dsp:sp>
    <dsp:sp modelId="{F747F774-D78D-4F27-94BB-B9F18CA01C0D}">
      <dsp:nvSpPr>
        <dsp:cNvPr id="0" name=""/>
        <dsp:cNvSpPr/>
      </dsp:nvSpPr>
      <dsp:spPr>
        <a:xfrm>
          <a:off x="2613618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18BA9-E2A5-468A-815D-2A29F4913F3C}">
      <dsp:nvSpPr>
        <dsp:cNvPr id="0" name=""/>
        <dsp:cNvSpPr/>
      </dsp:nvSpPr>
      <dsp:spPr>
        <a:xfrm>
          <a:off x="2811389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קוצץ שיעורים ב"ב</a:t>
          </a:r>
        </a:p>
      </dsp:txBody>
      <dsp:txXfrm>
        <a:off x="2844493" y="5167939"/>
        <a:ext cx="1713727" cy="1064050"/>
      </dsp:txXfrm>
    </dsp:sp>
    <dsp:sp modelId="{3802274B-BD67-4C33-8907-13A48AB65F89}">
      <dsp:nvSpPr>
        <dsp:cNvPr id="0" name=""/>
        <dsp:cNvSpPr/>
      </dsp:nvSpPr>
      <dsp:spPr>
        <a:xfrm>
          <a:off x="6964571" y="1651106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595A8-6F18-44FA-AE4F-0AF5E34F206A}">
      <dsp:nvSpPr>
        <dsp:cNvPr id="0" name=""/>
        <dsp:cNvSpPr/>
      </dsp:nvSpPr>
      <dsp:spPr>
        <a:xfrm>
          <a:off x="7162342" y="1838988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בירור</a:t>
          </a:r>
        </a:p>
      </dsp:txBody>
      <dsp:txXfrm>
        <a:off x="7195446" y="1872092"/>
        <a:ext cx="1713727" cy="1064050"/>
      </dsp:txXfrm>
    </dsp:sp>
    <dsp:sp modelId="{583A8ABD-1A89-4F61-9358-20883A40540D}">
      <dsp:nvSpPr>
        <dsp:cNvPr id="0" name=""/>
        <dsp:cNvSpPr/>
      </dsp:nvSpPr>
      <dsp:spPr>
        <a:xfrm>
          <a:off x="4789095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55D97-B962-4C25-8355-87BCE651F782}">
      <dsp:nvSpPr>
        <dsp:cNvPr id="0" name=""/>
        <dsp:cNvSpPr/>
      </dsp:nvSpPr>
      <dsp:spPr>
        <a:xfrm>
          <a:off x="4986865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בגברה- אחזוקי אינשי כגנבים לא מחזקינן</a:t>
          </a:r>
        </a:p>
      </dsp:txBody>
      <dsp:txXfrm>
        <a:off x="5019969" y="3520016"/>
        <a:ext cx="1713727" cy="1064050"/>
      </dsp:txXfrm>
    </dsp:sp>
    <dsp:sp modelId="{846F0981-91E5-4CDB-B391-5E3D6A4CABA3}">
      <dsp:nvSpPr>
        <dsp:cNvPr id="0" name=""/>
        <dsp:cNvSpPr/>
      </dsp:nvSpPr>
      <dsp:spPr>
        <a:xfrm>
          <a:off x="4789095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D0894-0C98-410C-B4F0-7A724443608E}">
      <dsp:nvSpPr>
        <dsp:cNvPr id="0" name=""/>
        <dsp:cNvSpPr/>
      </dsp:nvSpPr>
      <dsp:spPr>
        <a:xfrm>
          <a:off x="4986865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קובץ שיעורים</a:t>
          </a:r>
        </a:p>
      </dsp:txBody>
      <dsp:txXfrm>
        <a:off x="5019969" y="5167939"/>
        <a:ext cx="1713727" cy="1064050"/>
      </dsp:txXfrm>
    </dsp:sp>
    <dsp:sp modelId="{802E6ED3-6091-4980-ACC9-D9A33F2A4923}">
      <dsp:nvSpPr>
        <dsp:cNvPr id="0" name=""/>
        <dsp:cNvSpPr/>
      </dsp:nvSpPr>
      <dsp:spPr>
        <a:xfrm>
          <a:off x="6964571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990E7-DCD5-4970-B4BF-DFFD81B3515B}">
      <dsp:nvSpPr>
        <dsp:cNvPr id="0" name=""/>
        <dsp:cNvSpPr/>
      </dsp:nvSpPr>
      <dsp:spPr>
        <a:xfrm>
          <a:off x="7162342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בחפצה- החפצה פה, אין להניח שבעבר היה שונה</a:t>
          </a:r>
        </a:p>
      </dsp:txBody>
      <dsp:txXfrm>
        <a:off x="7195446" y="3520016"/>
        <a:ext cx="1713727" cy="1064050"/>
      </dsp:txXfrm>
    </dsp:sp>
    <dsp:sp modelId="{133EA1D0-03D0-430B-A55E-81A52A28EE9C}">
      <dsp:nvSpPr>
        <dsp:cNvPr id="0" name=""/>
        <dsp:cNvSpPr/>
      </dsp:nvSpPr>
      <dsp:spPr>
        <a:xfrm>
          <a:off x="6964571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F8665-80BE-4DD7-BD6B-8A1E6AA85C6A}">
      <dsp:nvSpPr>
        <dsp:cNvPr id="0" name=""/>
        <dsp:cNvSpPr/>
      </dsp:nvSpPr>
      <dsp:spPr>
        <a:xfrm>
          <a:off x="7162342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שער משפט</a:t>
          </a:r>
        </a:p>
      </dsp:txBody>
      <dsp:txXfrm>
        <a:off x="7195446" y="5167939"/>
        <a:ext cx="1713727" cy="1064050"/>
      </dsp:txXfrm>
    </dsp:sp>
    <dsp:sp modelId="{AA612D2D-244E-4053-B173-C9E0E56F0A89}">
      <dsp:nvSpPr>
        <dsp:cNvPr id="0" name=""/>
        <dsp:cNvSpPr/>
      </dsp:nvSpPr>
      <dsp:spPr>
        <a:xfrm>
          <a:off x="9140047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5C7A9-4357-4196-BD30-A96A11ADD8A4}">
      <dsp:nvSpPr>
        <dsp:cNvPr id="0" name=""/>
        <dsp:cNvSpPr/>
      </dsp:nvSpPr>
      <dsp:spPr>
        <a:xfrm>
          <a:off x="9337818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רוב- רוב חפצים בידי אדם אינם גנובים</a:t>
          </a:r>
        </a:p>
      </dsp:txBody>
      <dsp:txXfrm>
        <a:off x="9370922" y="3520016"/>
        <a:ext cx="1713727" cy="1064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2CAF-D72B-4807-B2D8-037ED3193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680E3-200D-46A0-86A5-B2C0AB87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FC420-C38C-4B74-B46F-D5C2447F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08A53-5C39-493A-A655-A52DB9B0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A224-1C8F-4A34-982C-D881F39C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82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4EB3-CCAF-4552-A224-E6366DA1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7C63E-6F6C-4E04-8CDC-612010C68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31B28-5D70-484A-90C3-D49F3CE1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5650-8A6F-4D1B-99EC-115D2546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68C18-1811-4231-AE34-A142D8FF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528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EACA6-9EB0-4331-8843-B0FA5F2CF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C5AE8-08BE-45CD-9AB1-8714E4A44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8163-3BD6-4AFA-8D8E-2D0B5836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F56A8-2B27-4239-88F5-C83ECFD8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F24C0-B9E2-4041-9218-9681E9B0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34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BE498-6F11-4359-BFB2-1E4B2A98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3DCB-96E9-4E77-A7DF-6F149667A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7B8E-73A2-484E-B405-C555DE65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7C17F-8CE4-44B2-852C-E0B1B9B2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9ED96-5F16-4192-A80D-0A0E8206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060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D719-E58E-455A-B723-439ED48F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118A2-442D-4FB6-9231-885696C3E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2FB45-3DE4-457A-AC3A-21251576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2C0B4-54E1-40B8-A4EE-54B5590B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839B-0475-42F5-867A-3729ABF0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59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1F70-3849-4B6B-95B0-C28208E4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29A95-832C-43FF-A37A-B8057B23B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8C7A0-70E7-4DAF-8FF1-C46DE39F8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FDB94-BE11-42AA-AB12-EE955F2D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D47F4-36E2-4FB3-9469-F9CEBA30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E5CF4-A05D-41EE-BE1E-2988E257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061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1A0B-A8E8-446C-8F30-F9FB9C2B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5D578-3F37-4A9D-AB19-70493E19E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E5F86-7596-4791-9167-A8B023A64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87FBF-7830-4315-89EE-5AC360927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524DA-55A8-4DF8-A5A2-40CED148C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7988F-4B8F-4D73-ACC1-4508AF85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2FAD6-68FA-4E8D-AA68-A2E4EE1A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1391B8-DC20-49FD-B229-D0C21D9F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77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625D-E9A2-44BA-88CC-A3231393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4B657-46AF-4F5A-8E13-1464B7EC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39442-F03C-4607-A278-0A4BBC59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CCA17-D7FC-4211-A70C-85F8E689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319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1F2F2-E25E-4D54-8138-EC909EAC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BB8A4-6C24-44B3-8083-88E2091F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15B36-685E-47F3-96D9-BB90F700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49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DDB2-8234-40A6-8F52-3B015860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EA118-B2F7-4603-AD43-5D3020D6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92307-980A-42C2-B868-F9A61D435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CBEB1-1FCD-40DD-A07D-DF4C11C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A3F4C-3D90-4586-9D6F-DB529AE8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044F2-0704-4399-9647-2235FA2A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264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24290-06AC-48AA-93B9-AF423CC8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54BB0C-8F43-499E-B734-28FEA2C2D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33373-9A92-4DA0-8AE2-3F3ECFE66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E8D08-5532-41CA-8226-86BF1C6D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9A59D-69B5-41B1-87F1-EC9B7A27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D16C4-577D-40F1-A22C-64B0F918B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11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D3FF9-04D2-4071-8D84-FCF6E3DF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67EA6-A1F9-4111-AB55-646C82137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1A4C7-33C9-4F79-A28A-DFE488F34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75E8-A70C-437A-8FA6-ACCD13BD5531}" type="datetimeFigureOut">
              <a:rPr lang="he-IL" smtClean="0"/>
              <a:t>י"ג/כסלו/תשפ"ב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4971E-3BA0-46A6-9992-0EF2B7BB6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E675E-3543-43F7-83B4-345CB43AE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8C6C-1435-4AEE-850D-5D6D3D8D1A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7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A39E-1F5F-4308-B982-054F311F69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המוציא </a:t>
            </a:r>
            <a:r>
              <a:rPr lang="he-IL" dirty="0" err="1"/>
              <a:t>מחבירו</a:t>
            </a:r>
            <a:r>
              <a:rPr lang="he-IL" dirty="0"/>
              <a:t> עליו הראיה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2EEC9-85EE-432B-BAFE-8C742246D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7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ABF0-4AE1-4796-88A7-3323E2F8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55AE-518E-4EE3-8BD9-930C0241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קובץ שעורים חלק ב סימן ט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ב) והנה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כל מה שבידו הוא שלו הטעם 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דתפיסתו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מוכחת דמאין בא לידו כיון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דאחזוקי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מחזקינן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הוכחה מהתפיסה כגון בגודרות או בדברים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לא מהניא תפיסתו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דמוקמינן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בחזקת מרא קמא...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חילוק כלל בין תפיסתו מוכחת עליו או לא דהא בספק בכורות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המע"ה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שאין בזה שום בירור שאינו בכור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דדין מוחזק אינו כלל מטעם בירור המעשה 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דבספק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ממון 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מוציאין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מיד המוחזק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באמת הדבר פשוט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שייך אלא בספק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נקרא ממון המוטל בספק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שהספק בא ע"י טענותיהם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מיקרי ממון המוטל בספק וממילא לא שייך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וכמו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מהניא חזקת היתר אלא בספק גמור אבל לא בחסרון ידיעה גרידא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בממון אינו אלא בספק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טענותיהם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ומשו"ה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מהניא תפיסה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שתפיסתו מוכחת עליו שהוא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האיך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 לרשותו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דאחזוקי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מחזיקינן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אינו מטעם מוחזק אלא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שהוא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וכלישנא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דבשנים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בטלית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מטעם מוחזק אלא משום אנן סהדי דכל מה שבידו הוא שלו אבל בגודרות ובדברים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דאין תפיסתו מוכחת אינו נאמן לומר שהוא שלו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ומוקמינן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בחזקת מרא קמא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דאין ספק מוציא מידי ודאי.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055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F499-80CF-4587-95BD-2D8AE820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E7E00-9B41-4177-B816-5E3673DBC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שער משפט סימן נ (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written by the Noda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biYehuda's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Father-in-Law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US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ובאמת יותר נראה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דטעם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החזקה דכל מה שתחת יד האדם הוא שלו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מטעמא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דכאן נמצא כאן היה</a:t>
            </a:r>
            <a:endParaRPr lang="he-IL" b="1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32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6DF2-BC39-4A39-9289-BD59F067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7E44-6F81-47B7-9647-B1E2A462C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קובץ שעורים בבא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קנג</a:t>
            </a:r>
            <a:endParaRPr lang="he-IL" sz="18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[דף לד ע"ב] שם תוד"ה ההוא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כאלו אנו יודעין שיש לשניהם חלק בה וכו'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דמכח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שניהם נפקד, וקשה דמה בכך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שניהם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מוחזקין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כאילו ידוע שיש לשניהם חלק,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דאדרבה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ידוע שאינו שייך רק לאחד מהן, ואף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בגמרא,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דבשאר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החלוקה יכולה להיות אמת אבל הלא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קושיתם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מדמי מנה שלישי לשנים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ולזה לא יועיל תירוצם, 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נראה מזה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דהך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כל מה שתחת יד אדם הוא שלו, אינו מטעם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אומדנא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ובירור שכן הוא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שד"ת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שאין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לחוש שמא אינו שלו,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ודוגמא לזה כעין דין חזקה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דאינה מבררת המעשה ומכל מקום הוא דין ודאי, וספק מגורשת אנו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היא ודאי אשת איש, ואפילו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דסתרי, כמו בשני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שבילין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ושתי כתי עדים המכחישות זה את זה,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דקיי"ל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כר"ה,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וה"נ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בחזקת זו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ממון, אף שהמעשה אינם מבוררת לנו, מ"מ הוא דין ודאי,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שניהן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מוחזקין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הוא דין ודאי לכל אחד מהן, אף דהוי תרתי דסתרי, 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קרא, מבית המנוגע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קרא, ומשמע דהוא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דאינו בתורת בירור המעשה, מנ"ל הא ואפשר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דמוכח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הדין,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שבקת חיי לכל בריה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שכל אחד יחטוף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ויאמר שלי הוא ומלאה כל הארץ חמס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וכתיב דרכיה דרכי נועם וכל נתיבותיה שלום, אלא ע"כ,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דלא מהניא חטיפה, לומר שלי הוא.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560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92725-EC6D-4E2A-BC3F-37AF9BC9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29CFB-2EE3-4B66-9C1B-DD9C2F715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שו"ת חתם סופר חלק ג (אבן העזר א) סימן פ </a:t>
            </a:r>
            <a:endParaRPr lang="he-IL" sz="24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4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שני' גרועה מן הראשונה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דראינו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וידענו בדבר א' שהי' כך וכך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לעולם נשאר כך בחזקתו עד שיודע לנו שנשתנה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וילפי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פ"ק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דחולין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מויצא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הכהן ונ"ל מזה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הענין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חזקת מרא קמא בממון כיון שידעי'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שמטלטל זה הי' של פלוני שעה א' שוב אינו יוצא מחזקתו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אך חזקת מה שביד אדם הוא שלו לא ידעתי לה מקום ושום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אדרבא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בב"ק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הש"ס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דהמוציא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מחברו עליו הראי'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מאן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דכאיב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לי'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כאיבא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לבי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מבואר שאיננו חזקה שהוא שלו אלא אין שום אדם יכול להוציאו מידו אלא בראי' ברורה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ואפי' רוב מנגדי' איננו ראי' מספקת להוציא מידו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דאולי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 הוא ועוד אפי' המחזיק טוען שמא ומסופק אם הוא שלו מ"מ צריך אידך להביא ראי' מספקת דמאי חזית להוציא מידי וליתן לזה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והכלל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לע"ד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חזקת ממון איננו חזקה כלל רק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ספיקו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עצום כל כך עד שאין אדם יכול להוציא ממנו בלי ראי' ברורה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ושוב מצאתי שדרך בזה בספר קונטרס הספיקות שבסוף ס' קצות החשן ח"א ע"ש אות ה'. </a:t>
            </a:r>
            <a:endParaRPr lang="he-IL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862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4E56AD-2BC0-4AF3-BA82-86F9D272E844}"/>
              </a:ext>
            </a:extLst>
          </p:cNvPr>
          <p:cNvGraphicFramePr/>
          <p:nvPr/>
        </p:nvGraphicFramePr>
        <p:xfrm>
          <a:off x="265043" y="344557"/>
          <a:ext cx="11555896" cy="626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02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3627-8623-4893-97E7-55C1E75B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29B02-07D7-42D0-B3A4-05917B00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ב עמוד א </a:t>
            </a: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/משנה/. שנים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בטלית, זה אומר: אני מצאתיה, וזה אומר: אני מצאתיה. זה אומר: כולה שלי, וזה אומר: כולה שלי. זה ישבע שאין לו בה פחות מחציה, וזה ישבע שאין לו בה פחות מחציה,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ויחלוקו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he-IL" sz="2200" b="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he-IL" sz="2200" b="0" dirty="0">
                <a:effectLst/>
              </a:rPr>
            </a:b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Many of the </a:t>
            </a:r>
            <a:r>
              <a:rPr lang="en-US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Rishonim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emphasized the centrality of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as the basis of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יחלוקו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What does the fact that they’re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אוחזים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do? </a:t>
            </a:r>
            <a:br>
              <a:rPr lang="en-US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728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178A-C95D-4BBD-B755-E7F978AB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Possession is 9/10’s of the law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A9BEB-B251-44CB-B01C-F2C7C698C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קמא דף מו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(/מתני'/....וכן פרה שנגחה את השור ונמצא ולדה בצדה, ואין ידוע אם עד שלא נגחה ילדה אם משנגחה ילדה - משתלם חצי נזק מן הפרה ורביע נזק מן הולד.  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אמר רב יהודה אמר שמואל: זו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סומכוס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ממון המוטל בספק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חולקין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חכמים אומרים: זה כלל גדול בדין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למה 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כלל גדול בדין?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דאפילו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ניזק אומר ברי ומזיק אומר שמא -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נמי, לכי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המוכר שור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לחבירו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ונמצא נגחן, רב אמר: הרי זה מקח טעות, ושמואל אמר: יכול שיאמר לו לשחיטה מכרתיו לך.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גברא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גברא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לנכסתא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להא ולהא.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נכסתא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לנכסתא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דאוקיר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בישרא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אמרי: {דף מו עמוד ב}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לאשתלומי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לישקליה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לתורא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בזוזי,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אנשי: ממרי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רשוותך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פארי אפרע!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לאשתלומי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מיניה. רב אמר: הרי זה מקח טעות,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דאינשי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ושמואל אמר: יכול שיאמר לו לשחיטה מכרתיו לך,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בממונא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תניא נמי הכי: שור שנגח את הפרה ונמצא עוברה בצדה, ואינו יודע אם עד שלא נגחה ילדה אם משנגחה ילדה - משלם חצי נזק לפרה ורביע נזק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לולד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סומכוס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וחכמים אומרים: המוציא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הראיה.</a:t>
            </a:r>
          </a:p>
          <a:p>
            <a:pPr marL="0" indent="0" algn="r" rtl="1">
              <a:buNone/>
            </a:pP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בר נחמני: מניין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להמוציא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הראיה? שנאמר: +שמות כד+ מי בעל דברים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יגש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אליהם, יגיש ראיה אליהם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מתקיף לה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אשי: הא למה לי קרא?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דכאיב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כאיבא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לבי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{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person in pain is the  one who needs to go to the doctor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} אלא, 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לכדר"נ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435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F95D-5711-43C5-80D1-649CBA36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901A-A726-45F3-886F-12C85D1E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power of possession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safeik</a:t>
            </a:r>
            <a:endParaRPr lang="en-US" dirty="0"/>
          </a:p>
          <a:p>
            <a:r>
              <a:rPr lang="en-US" dirty="0"/>
              <a:t>Even when one is certain, and the other doesn’t know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rov</a:t>
            </a:r>
            <a:r>
              <a:rPr lang="en-US" dirty="0"/>
              <a:t>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026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8182-42A0-49D2-B33E-DD98A4A4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5309F-640A-44FE-908A-81141E5AA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/משנה/. הבית והעלייה של שנים שנפלו, שניהם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חולקין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בעצים ובאבנים ובעפר,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אלו אבנים העשויות להשתבר. אם היה אחד מהן מכיר מקצת אבניו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נוטלן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ועולות לו מן החשבון.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מכלל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למיקם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בחבטא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נפיל. אי הכי, רישא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חולקין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בחבטא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איתבור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תתייתא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איתבור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בליליא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ולחזינהו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בצפרא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ולשייליה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בני רשות הרבים ואזלו לעלמא.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וליחזי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ברשות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דמאן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וליהוי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אידך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הראיה!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דייתבן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בחצר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דתרוייהו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אי נמי: ברשות הרבים.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ואיבעית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שותפין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בכי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קפדי אהדדי.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368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F95D-5711-43C5-80D1-649CBA36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901A-A726-45F3-886F-12C85D1E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power of possession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safeik</a:t>
            </a:r>
            <a:endParaRPr lang="en-US" dirty="0"/>
          </a:p>
          <a:p>
            <a:r>
              <a:rPr lang="en-US" dirty="0"/>
              <a:t>Even when one is certain, and the other doesn’t know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rov</a:t>
            </a:r>
            <a:r>
              <a:rPr lang="en-US" dirty="0"/>
              <a:t> </a:t>
            </a:r>
          </a:p>
          <a:p>
            <a:r>
              <a:rPr lang="en-US" dirty="0"/>
              <a:t>Even when we know that the bricks belong to both of them and they need to split them</a:t>
            </a:r>
          </a:p>
          <a:p>
            <a:pPr lvl="1"/>
            <a:r>
              <a:rPr lang="en-US" dirty="0"/>
              <a:t>Looking back, the doubt really predates the possession. </a:t>
            </a:r>
          </a:p>
          <a:p>
            <a:pPr lvl="1"/>
            <a:r>
              <a:rPr lang="en-US" dirty="0"/>
              <a:t>Even though they need to divide it all anyway. Still the ones which are in the courtyard of one party remains in his possession.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474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AC54-27EB-4050-AC6D-89D854F6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Possession is 10/10’s of the law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09A5-BFE5-4ECD-A5E4-E8C1D270A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ג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הכא, כיון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אנן סהדי דמאי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3999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933B-F966-44F2-A1F9-4F6B3FCD5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DEEC4-F76C-46AA-93F7-DD200A32F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שבועות דף מו עמוד א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ראוהו שהטמין כלים תחת כנפיו ויצא {מבית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}, ואמר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לקוחין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הן בידי - אינו נאמן; ולא אמרן אלא בעל הבית שאינו עשוי למכור כליו, אבל בעל הבית העשוי למכור את כליו - נאמן; ושאין עשוי למכור את כליו נמי - לא אמרן אלא דברים שאין דרכן להטמין, אבל דברים שדרכן להטמין - נאמן; ושאין דרכן להטמין נמי - לא אמרן אלא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צניע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דצניע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היינו אורחיה;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אמרן אלא זה אומר שאולין וזה אומר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לקוחין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בגנובין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לאו כל כמיני',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לאחזוקי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מחזקינן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ולא אמרן אלא בדברים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ולהשכיר, אבל דברים שאין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עשוין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- נאמן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70299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A47A-3450-411E-8595-30BFE505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686EE6-520A-4556-94B6-463E9D98A0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51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1714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המוציא מחבירו עליו הראיה</vt:lpstr>
      <vt:lpstr>PowerPoint Presentation</vt:lpstr>
      <vt:lpstr>Possession is 9/10’s of the law</vt:lpstr>
      <vt:lpstr>PowerPoint Presentation</vt:lpstr>
      <vt:lpstr>PowerPoint Presentation</vt:lpstr>
      <vt:lpstr>PowerPoint Presentation</vt:lpstr>
      <vt:lpstr>Possession is 10/10’s of the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המוציא מחבירו עליו הראיה</dc:title>
  <dc:creator>Avigdor Rosensweig</dc:creator>
  <cp:lastModifiedBy>Avigdor Rosensweig</cp:lastModifiedBy>
  <cp:revision>1</cp:revision>
  <dcterms:created xsi:type="dcterms:W3CDTF">2021-11-17T15:12:20Z</dcterms:created>
  <dcterms:modified xsi:type="dcterms:W3CDTF">2021-11-17T15:13:42Z</dcterms:modified>
</cp:coreProperties>
</file>