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6" y="3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7F49CC-8BE0-4363-A49E-3B7171641DF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DFA381F-232F-47F8-8AF9-F2EE3107D86C}">
      <dgm:prSet phldrT="[Text]"/>
      <dgm:spPr/>
      <dgm:t>
        <a:bodyPr/>
        <a:lstStyle/>
        <a:p>
          <a:pPr rtl="1"/>
          <a:r>
            <a:rPr lang="he-IL" dirty="0"/>
            <a:t>המוציא</a:t>
          </a:r>
        </a:p>
      </dgm:t>
    </dgm:pt>
    <dgm:pt modelId="{2A2418C4-0230-41C8-B0EE-73415A5D42B5}" type="parTrans" cxnId="{BC8A7037-6323-4084-89FB-37A99E39D4A8}">
      <dgm:prSet/>
      <dgm:spPr/>
      <dgm:t>
        <a:bodyPr/>
        <a:lstStyle/>
        <a:p>
          <a:pPr rtl="1"/>
          <a:endParaRPr lang="he-IL"/>
        </a:p>
      </dgm:t>
    </dgm:pt>
    <dgm:pt modelId="{90F1AA14-0B4E-4B87-975C-4E6DDAE48A9F}" type="sibTrans" cxnId="{BC8A7037-6323-4084-89FB-37A99E39D4A8}">
      <dgm:prSet/>
      <dgm:spPr/>
      <dgm:t>
        <a:bodyPr/>
        <a:lstStyle/>
        <a:p>
          <a:pPr rtl="1"/>
          <a:endParaRPr lang="he-IL"/>
        </a:p>
      </dgm:t>
    </dgm:pt>
    <dgm:pt modelId="{B71693F9-DF86-412B-BF1B-2BFE2161A5F9}">
      <dgm:prSet phldrT="[Text]"/>
      <dgm:spPr/>
      <dgm:t>
        <a:bodyPr/>
        <a:lstStyle/>
        <a:p>
          <a:pPr rtl="1"/>
          <a:r>
            <a:rPr lang="he-IL" dirty="0"/>
            <a:t>עליו הראיה</a:t>
          </a:r>
        </a:p>
      </dgm:t>
    </dgm:pt>
    <dgm:pt modelId="{0C97A354-5809-46DD-84C2-7029781BEAC1}" type="parTrans" cxnId="{4369746E-33AA-47ED-8352-FAD07339475E}">
      <dgm:prSet/>
      <dgm:spPr/>
      <dgm:t>
        <a:bodyPr/>
        <a:lstStyle/>
        <a:p>
          <a:pPr rtl="1"/>
          <a:endParaRPr lang="he-IL"/>
        </a:p>
      </dgm:t>
    </dgm:pt>
    <dgm:pt modelId="{117F7708-7BD5-470C-95A7-CC4A99F69504}" type="sibTrans" cxnId="{4369746E-33AA-47ED-8352-FAD07339475E}">
      <dgm:prSet/>
      <dgm:spPr/>
      <dgm:t>
        <a:bodyPr/>
        <a:lstStyle/>
        <a:p>
          <a:pPr rtl="1"/>
          <a:endParaRPr lang="he-IL"/>
        </a:p>
      </dgm:t>
    </dgm:pt>
    <dgm:pt modelId="{75C91CFE-0367-42FE-AD30-1EF5ECA3BE20}">
      <dgm:prSet phldrT="[Text]"/>
      <dgm:spPr/>
      <dgm:t>
        <a:bodyPr/>
        <a:lstStyle/>
        <a:p>
          <a:pPr rtl="1"/>
          <a:r>
            <a:rPr lang="he-IL" dirty="0"/>
            <a:t>חזקה מה שבידו שלו</a:t>
          </a:r>
        </a:p>
      </dgm:t>
    </dgm:pt>
    <dgm:pt modelId="{F106D9E2-C9C4-463B-9F03-BBE513022003}" type="parTrans" cxnId="{F69B8609-DF13-4F88-ADDF-38AFDEC2764F}">
      <dgm:prSet/>
      <dgm:spPr/>
      <dgm:t>
        <a:bodyPr/>
        <a:lstStyle/>
        <a:p>
          <a:pPr rtl="1"/>
          <a:endParaRPr lang="he-IL"/>
        </a:p>
      </dgm:t>
    </dgm:pt>
    <dgm:pt modelId="{9F44FA54-9F8D-4346-A1EF-437AC41650C5}" type="sibTrans" cxnId="{F69B8609-DF13-4F88-ADDF-38AFDEC2764F}">
      <dgm:prSet/>
      <dgm:spPr/>
      <dgm:t>
        <a:bodyPr/>
        <a:lstStyle/>
        <a:p>
          <a:pPr rtl="1"/>
          <a:endParaRPr lang="he-IL"/>
        </a:p>
      </dgm:t>
    </dgm:pt>
    <dgm:pt modelId="{C8C36232-A41C-45D9-816A-CEA011087D1D}">
      <dgm:prSet phldrT="[Text]"/>
      <dgm:spPr/>
      <dgm:t>
        <a:bodyPr/>
        <a:lstStyle/>
        <a:p>
          <a:pPr rtl="1"/>
          <a:r>
            <a:rPr lang="he-IL" dirty="0"/>
            <a:t>מניחים שאנשים אינם גנבים</a:t>
          </a:r>
        </a:p>
      </dgm:t>
    </dgm:pt>
    <dgm:pt modelId="{C73B3673-0569-4966-8F71-5120D1203C01}" type="parTrans" cxnId="{ED0F4FE1-8225-444C-A3ED-6858C8EF916A}">
      <dgm:prSet/>
      <dgm:spPr/>
      <dgm:t>
        <a:bodyPr/>
        <a:lstStyle/>
        <a:p>
          <a:pPr rtl="1"/>
          <a:endParaRPr lang="he-IL"/>
        </a:p>
      </dgm:t>
    </dgm:pt>
    <dgm:pt modelId="{311A1207-12F9-4B99-A26E-4DE28FA5EAD1}" type="sibTrans" cxnId="{ED0F4FE1-8225-444C-A3ED-6858C8EF916A}">
      <dgm:prSet/>
      <dgm:spPr/>
      <dgm:t>
        <a:bodyPr/>
        <a:lstStyle/>
        <a:p>
          <a:pPr rtl="1"/>
          <a:endParaRPr lang="he-IL"/>
        </a:p>
      </dgm:t>
    </dgm:pt>
    <dgm:pt modelId="{D9988AB2-901F-4F43-8898-0DC0F6F992DC}">
      <dgm:prSet phldrT="[Text]"/>
      <dgm:spPr/>
      <dgm:t>
        <a:bodyPr/>
        <a:lstStyle/>
        <a:p>
          <a:pPr rtl="1"/>
          <a:r>
            <a:rPr lang="he-IL" dirty="0"/>
            <a:t>אנן סהדי שזה שלו</a:t>
          </a:r>
        </a:p>
      </dgm:t>
    </dgm:pt>
    <dgm:pt modelId="{717097DA-DE54-4BD8-AF2A-C9FB8D879F75}" type="parTrans" cxnId="{C95535CB-718A-4361-9B13-B9424A1257C8}">
      <dgm:prSet/>
      <dgm:spPr/>
      <dgm:t>
        <a:bodyPr/>
        <a:lstStyle/>
        <a:p>
          <a:pPr rtl="1"/>
          <a:endParaRPr lang="he-IL"/>
        </a:p>
      </dgm:t>
    </dgm:pt>
    <dgm:pt modelId="{BEC41E33-162D-4D49-B7D6-D935A3BCD5BA}" type="sibTrans" cxnId="{C95535CB-718A-4361-9B13-B9424A1257C8}">
      <dgm:prSet/>
      <dgm:spPr/>
      <dgm:t>
        <a:bodyPr/>
        <a:lstStyle/>
        <a:p>
          <a:pPr rtl="1"/>
          <a:endParaRPr lang="he-IL"/>
        </a:p>
      </dgm:t>
    </dgm:pt>
    <dgm:pt modelId="{C24272AB-ED76-4992-93F0-CA538381F85F}">
      <dgm:prSet phldrT="[Text]"/>
      <dgm:spPr/>
      <dgm:t>
        <a:bodyPr/>
        <a:lstStyle/>
        <a:p>
          <a:pPr rtl="1"/>
          <a:r>
            <a:rPr lang="he-IL" dirty="0"/>
            <a:t>דין </a:t>
          </a:r>
          <a:r>
            <a:rPr lang="he-IL" dirty="0" err="1"/>
            <a:t>בב"ד</a:t>
          </a:r>
          <a:r>
            <a:rPr lang="he-IL" dirty="0"/>
            <a:t> שהם מצריכים ראיה להוציא ממון "בעל דברים </a:t>
          </a:r>
          <a:r>
            <a:rPr lang="he-IL" dirty="0" err="1"/>
            <a:t>יגש</a:t>
          </a:r>
          <a:r>
            <a:rPr lang="he-IL" dirty="0"/>
            <a:t> אליהם"</a:t>
          </a:r>
        </a:p>
      </dgm:t>
    </dgm:pt>
    <dgm:pt modelId="{08C5EFF1-B1B5-48EE-A491-133DD94C0E7D}" type="parTrans" cxnId="{1FECF6BB-9EC3-49F1-95FF-99A14651CE77}">
      <dgm:prSet/>
      <dgm:spPr/>
      <dgm:t>
        <a:bodyPr/>
        <a:lstStyle/>
        <a:p>
          <a:pPr rtl="1"/>
          <a:endParaRPr lang="he-IL"/>
        </a:p>
      </dgm:t>
    </dgm:pt>
    <dgm:pt modelId="{55652E3A-70A5-4694-A473-0A500F396CA3}" type="sibTrans" cxnId="{1FECF6BB-9EC3-49F1-95FF-99A14651CE77}">
      <dgm:prSet/>
      <dgm:spPr/>
      <dgm:t>
        <a:bodyPr/>
        <a:lstStyle/>
        <a:p>
          <a:pPr rtl="1"/>
          <a:endParaRPr lang="he-IL"/>
        </a:p>
      </dgm:t>
    </dgm:pt>
    <dgm:pt modelId="{0DAD1194-B382-415D-AD9C-6AE02F3431F3}">
      <dgm:prSet phldrT="[Text]"/>
      <dgm:spPr/>
      <dgm:t>
        <a:bodyPr/>
        <a:lstStyle/>
        <a:p>
          <a:pPr rtl="1"/>
          <a:r>
            <a:rPr lang="en-US" dirty="0"/>
            <a:t>Status quo-</a:t>
          </a:r>
          <a:br>
            <a:rPr lang="en-US" dirty="0"/>
          </a:br>
          <a:r>
            <a:rPr lang="en-US" dirty="0"/>
            <a:t>Change requires effort/evidence</a:t>
          </a:r>
          <a:endParaRPr lang="he-IL" dirty="0"/>
        </a:p>
      </dgm:t>
    </dgm:pt>
    <dgm:pt modelId="{F3D3ECA2-8CB5-434C-844E-A0E222024EEF}" type="parTrans" cxnId="{FDCEB45A-EB4C-497F-AA55-1E1E0B142E8B}">
      <dgm:prSet/>
      <dgm:spPr/>
      <dgm:t>
        <a:bodyPr/>
        <a:lstStyle/>
        <a:p>
          <a:pPr rtl="1"/>
          <a:endParaRPr lang="he-IL"/>
        </a:p>
      </dgm:t>
    </dgm:pt>
    <dgm:pt modelId="{74BEB54D-E6FD-4237-B3A6-6082D1F5D559}" type="sibTrans" cxnId="{FDCEB45A-EB4C-497F-AA55-1E1E0B142E8B}">
      <dgm:prSet/>
      <dgm:spPr/>
      <dgm:t>
        <a:bodyPr/>
        <a:lstStyle/>
        <a:p>
          <a:pPr rtl="1"/>
          <a:endParaRPr lang="he-IL"/>
        </a:p>
      </dgm:t>
    </dgm:pt>
    <dgm:pt modelId="{5D089B97-3B9E-4004-B4C8-2B1F49CA0898}" type="pres">
      <dgm:prSet presAssocID="{9B7F49CC-8BE0-4363-A49E-3B7171641D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C6B5A1-1539-422C-8EAF-C78685F69B93}" type="pres">
      <dgm:prSet presAssocID="{8DFA381F-232F-47F8-8AF9-F2EE3107D86C}" presName="hierRoot1" presStyleCnt="0"/>
      <dgm:spPr/>
    </dgm:pt>
    <dgm:pt modelId="{86659B7E-A1DF-4333-A68C-22CC3815D811}" type="pres">
      <dgm:prSet presAssocID="{8DFA381F-232F-47F8-8AF9-F2EE3107D86C}" presName="composite" presStyleCnt="0"/>
      <dgm:spPr/>
    </dgm:pt>
    <dgm:pt modelId="{26AAEB39-C6A2-41E7-88F1-4ACDF9651713}" type="pres">
      <dgm:prSet presAssocID="{8DFA381F-232F-47F8-8AF9-F2EE3107D86C}" presName="background" presStyleLbl="node0" presStyleIdx="0" presStyleCnt="1"/>
      <dgm:spPr/>
    </dgm:pt>
    <dgm:pt modelId="{BE31B4A4-FB03-4BBC-B715-CEC4FDE1032A}" type="pres">
      <dgm:prSet presAssocID="{8DFA381F-232F-47F8-8AF9-F2EE3107D86C}" presName="text" presStyleLbl="fgAcc0" presStyleIdx="0" presStyleCnt="1">
        <dgm:presLayoutVars>
          <dgm:chPref val="3"/>
        </dgm:presLayoutVars>
      </dgm:prSet>
      <dgm:spPr/>
    </dgm:pt>
    <dgm:pt modelId="{1F144E18-B9A5-459E-8A6D-C4F471FA7D32}" type="pres">
      <dgm:prSet presAssocID="{8DFA381F-232F-47F8-8AF9-F2EE3107D86C}" presName="hierChild2" presStyleCnt="0"/>
      <dgm:spPr/>
    </dgm:pt>
    <dgm:pt modelId="{331F8760-6B04-4A9C-A554-50CC2203AE83}" type="pres">
      <dgm:prSet presAssocID="{0C97A354-5809-46DD-84C2-7029781BEAC1}" presName="Name10" presStyleLbl="parChTrans1D2" presStyleIdx="0" presStyleCnt="2"/>
      <dgm:spPr/>
    </dgm:pt>
    <dgm:pt modelId="{108C4A22-190A-4670-BAF5-277CDC3557E0}" type="pres">
      <dgm:prSet presAssocID="{B71693F9-DF86-412B-BF1B-2BFE2161A5F9}" presName="hierRoot2" presStyleCnt="0"/>
      <dgm:spPr/>
    </dgm:pt>
    <dgm:pt modelId="{CCF4D17D-C317-4670-8BF6-D4FA7C9A47EC}" type="pres">
      <dgm:prSet presAssocID="{B71693F9-DF86-412B-BF1B-2BFE2161A5F9}" presName="composite2" presStyleCnt="0"/>
      <dgm:spPr/>
    </dgm:pt>
    <dgm:pt modelId="{622D77AE-6B77-4688-B221-A149A0892C69}" type="pres">
      <dgm:prSet presAssocID="{B71693F9-DF86-412B-BF1B-2BFE2161A5F9}" presName="background2" presStyleLbl="node2" presStyleIdx="0" presStyleCnt="2"/>
      <dgm:spPr/>
    </dgm:pt>
    <dgm:pt modelId="{CD742360-FD3A-40A5-81C0-32CAD080A519}" type="pres">
      <dgm:prSet presAssocID="{B71693F9-DF86-412B-BF1B-2BFE2161A5F9}" presName="text2" presStyleLbl="fgAcc2" presStyleIdx="0" presStyleCnt="2">
        <dgm:presLayoutVars>
          <dgm:chPref val="3"/>
        </dgm:presLayoutVars>
      </dgm:prSet>
      <dgm:spPr/>
    </dgm:pt>
    <dgm:pt modelId="{4510CBB7-324A-4F42-B6AF-F3403943B51E}" type="pres">
      <dgm:prSet presAssocID="{B71693F9-DF86-412B-BF1B-2BFE2161A5F9}" presName="hierChild3" presStyleCnt="0"/>
      <dgm:spPr/>
    </dgm:pt>
    <dgm:pt modelId="{FDEE536B-F827-4E42-B037-99D4AAEE90D0}" type="pres">
      <dgm:prSet presAssocID="{08C5EFF1-B1B5-48EE-A491-133DD94C0E7D}" presName="Name17" presStyleLbl="parChTrans1D3" presStyleIdx="0" presStyleCnt="4"/>
      <dgm:spPr/>
    </dgm:pt>
    <dgm:pt modelId="{734A48BE-A06C-4DD5-AF20-0B4B97438ED8}" type="pres">
      <dgm:prSet presAssocID="{C24272AB-ED76-4992-93F0-CA538381F85F}" presName="hierRoot3" presStyleCnt="0"/>
      <dgm:spPr/>
    </dgm:pt>
    <dgm:pt modelId="{09FD361C-7C49-4FBD-B5B6-A90BAE0B6D12}" type="pres">
      <dgm:prSet presAssocID="{C24272AB-ED76-4992-93F0-CA538381F85F}" presName="composite3" presStyleCnt="0"/>
      <dgm:spPr/>
    </dgm:pt>
    <dgm:pt modelId="{D512BB0F-9944-4CB6-9FA9-46F645831323}" type="pres">
      <dgm:prSet presAssocID="{C24272AB-ED76-4992-93F0-CA538381F85F}" presName="background3" presStyleLbl="node3" presStyleIdx="0" presStyleCnt="4"/>
      <dgm:spPr/>
    </dgm:pt>
    <dgm:pt modelId="{29E24933-4DC3-47F4-94B6-E1CBC058E09B}" type="pres">
      <dgm:prSet presAssocID="{C24272AB-ED76-4992-93F0-CA538381F85F}" presName="text3" presStyleLbl="fgAcc3" presStyleIdx="0" presStyleCnt="4">
        <dgm:presLayoutVars>
          <dgm:chPref val="3"/>
        </dgm:presLayoutVars>
      </dgm:prSet>
      <dgm:spPr/>
    </dgm:pt>
    <dgm:pt modelId="{3A19A15F-0EB5-4FEB-9FB2-696ADFB20A60}" type="pres">
      <dgm:prSet presAssocID="{C24272AB-ED76-4992-93F0-CA538381F85F}" presName="hierChild4" presStyleCnt="0"/>
      <dgm:spPr/>
    </dgm:pt>
    <dgm:pt modelId="{4EFB37A1-C864-4B88-A05C-3CB49111D8E4}" type="pres">
      <dgm:prSet presAssocID="{F3D3ECA2-8CB5-434C-844E-A0E222024EEF}" presName="Name17" presStyleLbl="parChTrans1D3" presStyleIdx="1" presStyleCnt="4"/>
      <dgm:spPr/>
    </dgm:pt>
    <dgm:pt modelId="{3AD4BCB2-6BBE-4FB1-8E5F-9E902B53C20B}" type="pres">
      <dgm:prSet presAssocID="{0DAD1194-B382-415D-AD9C-6AE02F3431F3}" presName="hierRoot3" presStyleCnt="0"/>
      <dgm:spPr/>
    </dgm:pt>
    <dgm:pt modelId="{43DCF087-20DD-48E4-9B09-245002527113}" type="pres">
      <dgm:prSet presAssocID="{0DAD1194-B382-415D-AD9C-6AE02F3431F3}" presName="composite3" presStyleCnt="0"/>
      <dgm:spPr/>
    </dgm:pt>
    <dgm:pt modelId="{AD8FAF12-035B-48DC-9E13-9615BA97A02D}" type="pres">
      <dgm:prSet presAssocID="{0DAD1194-B382-415D-AD9C-6AE02F3431F3}" presName="background3" presStyleLbl="node3" presStyleIdx="1" presStyleCnt="4"/>
      <dgm:spPr/>
    </dgm:pt>
    <dgm:pt modelId="{D6273975-84A8-4283-926B-789D323A5FF3}" type="pres">
      <dgm:prSet presAssocID="{0DAD1194-B382-415D-AD9C-6AE02F3431F3}" presName="text3" presStyleLbl="fgAcc3" presStyleIdx="1" presStyleCnt="4">
        <dgm:presLayoutVars>
          <dgm:chPref val="3"/>
        </dgm:presLayoutVars>
      </dgm:prSet>
      <dgm:spPr/>
    </dgm:pt>
    <dgm:pt modelId="{3E13A636-9EBE-41CD-8D2B-FE6EB68624FB}" type="pres">
      <dgm:prSet presAssocID="{0DAD1194-B382-415D-AD9C-6AE02F3431F3}" presName="hierChild4" presStyleCnt="0"/>
      <dgm:spPr/>
    </dgm:pt>
    <dgm:pt modelId="{99A71C6B-AD2F-4271-BB4A-AB5A2B495049}" type="pres">
      <dgm:prSet presAssocID="{F106D9E2-C9C4-463B-9F03-BBE513022003}" presName="Name10" presStyleLbl="parChTrans1D2" presStyleIdx="1" presStyleCnt="2"/>
      <dgm:spPr/>
    </dgm:pt>
    <dgm:pt modelId="{ABEDC973-B5E8-4367-953A-C1B9FFD9D749}" type="pres">
      <dgm:prSet presAssocID="{75C91CFE-0367-42FE-AD30-1EF5ECA3BE20}" presName="hierRoot2" presStyleCnt="0"/>
      <dgm:spPr/>
    </dgm:pt>
    <dgm:pt modelId="{8AA87C2B-91C9-409C-B998-CE0012F2723E}" type="pres">
      <dgm:prSet presAssocID="{75C91CFE-0367-42FE-AD30-1EF5ECA3BE20}" presName="composite2" presStyleCnt="0"/>
      <dgm:spPr/>
    </dgm:pt>
    <dgm:pt modelId="{B7B56657-2D3A-4538-8A9F-5C37082EF741}" type="pres">
      <dgm:prSet presAssocID="{75C91CFE-0367-42FE-AD30-1EF5ECA3BE20}" presName="background2" presStyleLbl="node2" presStyleIdx="1" presStyleCnt="2"/>
      <dgm:spPr/>
    </dgm:pt>
    <dgm:pt modelId="{789FEF16-732C-4FC0-ACB5-A79504D4C57F}" type="pres">
      <dgm:prSet presAssocID="{75C91CFE-0367-42FE-AD30-1EF5ECA3BE20}" presName="text2" presStyleLbl="fgAcc2" presStyleIdx="1" presStyleCnt="2">
        <dgm:presLayoutVars>
          <dgm:chPref val="3"/>
        </dgm:presLayoutVars>
      </dgm:prSet>
      <dgm:spPr/>
    </dgm:pt>
    <dgm:pt modelId="{81BF4755-A35D-4761-98E4-33C470C50450}" type="pres">
      <dgm:prSet presAssocID="{75C91CFE-0367-42FE-AD30-1EF5ECA3BE20}" presName="hierChild3" presStyleCnt="0"/>
      <dgm:spPr/>
    </dgm:pt>
    <dgm:pt modelId="{B2E3408F-3103-4791-8DAB-F25D783E2F30}" type="pres">
      <dgm:prSet presAssocID="{717097DA-DE54-4BD8-AF2A-C9FB8D879F75}" presName="Name17" presStyleLbl="parChTrans1D3" presStyleIdx="2" presStyleCnt="4"/>
      <dgm:spPr/>
    </dgm:pt>
    <dgm:pt modelId="{DC20AAD3-B6ED-415C-A7D1-B5E96F2EBAF1}" type="pres">
      <dgm:prSet presAssocID="{D9988AB2-901F-4F43-8898-0DC0F6F992DC}" presName="hierRoot3" presStyleCnt="0"/>
      <dgm:spPr/>
    </dgm:pt>
    <dgm:pt modelId="{F4620B76-9C78-421B-AF1E-46A14F6EF949}" type="pres">
      <dgm:prSet presAssocID="{D9988AB2-901F-4F43-8898-0DC0F6F992DC}" presName="composite3" presStyleCnt="0"/>
      <dgm:spPr/>
    </dgm:pt>
    <dgm:pt modelId="{E61965C1-89AB-4CFD-81E8-C17FD0780C30}" type="pres">
      <dgm:prSet presAssocID="{D9988AB2-901F-4F43-8898-0DC0F6F992DC}" presName="background3" presStyleLbl="node3" presStyleIdx="2" presStyleCnt="4"/>
      <dgm:spPr/>
    </dgm:pt>
    <dgm:pt modelId="{21FBC6DC-7A84-47D0-9342-520C10C08E9B}" type="pres">
      <dgm:prSet presAssocID="{D9988AB2-901F-4F43-8898-0DC0F6F992DC}" presName="text3" presStyleLbl="fgAcc3" presStyleIdx="2" presStyleCnt="4">
        <dgm:presLayoutVars>
          <dgm:chPref val="3"/>
        </dgm:presLayoutVars>
      </dgm:prSet>
      <dgm:spPr/>
    </dgm:pt>
    <dgm:pt modelId="{A2E782C8-C8CA-4F17-8557-9B1830E81A0E}" type="pres">
      <dgm:prSet presAssocID="{D9988AB2-901F-4F43-8898-0DC0F6F992DC}" presName="hierChild4" presStyleCnt="0"/>
      <dgm:spPr/>
    </dgm:pt>
    <dgm:pt modelId="{CC69AF4E-82FE-4DDD-889B-8F7B8E29DD54}" type="pres">
      <dgm:prSet presAssocID="{C73B3673-0569-4966-8F71-5120D1203C01}" presName="Name17" presStyleLbl="parChTrans1D3" presStyleIdx="3" presStyleCnt="4"/>
      <dgm:spPr/>
    </dgm:pt>
    <dgm:pt modelId="{E17EE26C-125A-4572-A44C-2CBAD3C51674}" type="pres">
      <dgm:prSet presAssocID="{C8C36232-A41C-45D9-816A-CEA011087D1D}" presName="hierRoot3" presStyleCnt="0"/>
      <dgm:spPr/>
    </dgm:pt>
    <dgm:pt modelId="{BA9C14F8-D9D0-4C87-8884-61E9DAC8F971}" type="pres">
      <dgm:prSet presAssocID="{C8C36232-A41C-45D9-816A-CEA011087D1D}" presName="composite3" presStyleCnt="0"/>
      <dgm:spPr/>
    </dgm:pt>
    <dgm:pt modelId="{C6EE48CF-FAC0-478A-92F6-F8777EEE49CD}" type="pres">
      <dgm:prSet presAssocID="{C8C36232-A41C-45D9-816A-CEA011087D1D}" presName="background3" presStyleLbl="node3" presStyleIdx="3" presStyleCnt="4"/>
      <dgm:spPr/>
    </dgm:pt>
    <dgm:pt modelId="{4C026422-7AD1-495B-BF86-436232247A9D}" type="pres">
      <dgm:prSet presAssocID="{C8C36232-A41C-45D9-816A-CEA011087D1D}" presName="text3" presStyleLbl="fgAcc3" presStyleIdx="3" presStyleCnt="4">
        <dgm:presLayoutVars>
          <dgm:chPref val="3"/>
        </dgm:presLayoutVars>
      </dgm:prSet>
      <dgm:spPr/>
    </dgm:pt>
    <dgm:pt modelId="{FD7F3C9B-97CA-40AB-B196-11219E1BFC51}" type="pres">
      <dgm:prSet presAssocID="{C8C36232-A41C-45D9-816A-CEA011087D1D}" presName="hierChild4" presStyleCnt="0"/>
      <dgm:spPr/>
    </dgm:pt>
  </dgm:ptLst>
  <dgm:cxnLst>
    <dgm:cxn modelId="{F69B8609-DF13-4F88-ADDF-38AFDEC2764F}" srcId="{8DFA381F-232F-47F8-8AF9-F2EE3107D86C}" destId="{75C91CFE-0367-42FE-AD30-1EF5ECA3BE20}" srcOrd="1" destOrd="0" parTransId="{F106D9E2-C9C4-463B-9F03-BBE513022003}" sibTransId="{9F44FA54-9F8D-4346-A1EF-437AC41650C5}"/>
    <dgm:cxn modelId="{00DC4510-C4E6-41E7-BF5D-980718A16A97}" type="presOf" srcId="{75C91CFE-0367-42FE-AD30-1EF5ECA3BE20}" destId="{789FEF16-732C-4FC0-ACB5-A79504D4C57F}" srcOrd="0" destOrd="0" presId="urn:microsoft.com/office/officeart/2005/8/layout/hierarchy1"/>
    <dgm:cxn modelId="{57B97419-A4F5-4956-AF57-C985B89BB17B}" type="presOf" srcId="{B71693F9-DF86-412B-BF1B-2BFE2161A5F9}" destId="{CD742360-FD3A-40A5-81C0-32CAD080A519}" srcOrd="0" destOrd="0" presId="urn:microsoft.com/office/officeart/2005/8/layout/hierarchy1"/>
    <dgm:cxn modelId="{B4E6E01A-6AD7-4E1F-A622-7108DDE7CCB9}" type="presOf" srcId="{C73B3673-0569-4966-8F71-5120D1203C01}" destId="{CC69AF4E-82FE-4DDD-889B-8F7B8E29DD54}" srcOrd="0" destOrd="0" presId="urn:microsoft.com/office/officeart/2005/8/layout/hierarchy1"/>
    <dgm:cxn modelId="{BC8A7037-6323-4084-89FB-37A99E39D4A8}" srcId="{9B7F49CC-8BE0-4363-A49E-3B7171641DF2}" destId="{8DFA381F-232F-47F8-8AF9-F2EE3107D86C}" srcOrd="0" destOrd="0" parTransId="{2A2418C4-0230-41C8-B0EE-73415A5D42B5}" sibTransId="{90F1AA14-0B4E-4B87-975C-4E6DDAE48A9F}"/>
    <dgm:cxn modelId="{4369746E-33AA-47ED-8352-FAD07339475E}" srcId="{8DFA381F-232F-47F8-8AF9-F2EE3107D86C}" destId="{B71693F9-DF86-412B-BF1B-2BFE2161A5F9}" srcOrd="0" destOrd="0" parTransId="{0C97A354-5809-46DD-84C2-7029781BEAC1}" sibTransId="{117F7708-7BD5-470C-95A7-CC4A99F69504}"/>
    <dgm:cxn modelId="{4788F471-D65A-46AF-ABAE-5E3B63EB2E2D}" type="presOf" srcId="{D9988AB2-901F-4F43-8898-0DC0F6F992DC}" destId="{21FBC6DC-7A84-47D0-9342-520C10C08E9B}" srcOrd="0" destOrd="0" presId="urn:microsoft.com/office/officeart/2005/8/layout/hierarchy1"/>
    <dgm:cxn modelId="{87486275-ED51-4FC2-BA10-ECDFBC88ADC1}" type="presOf" srcId="{717097DA-DE54-4BD8-AF2A-C9FB8D879F75}" destId="{B2E3408F-3103-4791-8DAB-F25D783E2F30}" srcOrd="0" destOrd="0" presId="urn:microsoft.com/office/officeart/2005/8/layout/hierarchy1"/>
    <dgm:cxn modelId="{01E7F256-1D8B-448D-97FB-065A560E9B77}" type="presOf" srcId="{F106D9E2-C9C4-463B-9F03-BBE513022003}" destId="{99A71C6B-AD2F-4271-BB4A-AB5A2B495049}" srcOrd="0" destOrd="0" presId="urn:microsoft.com/office/officeart/2005/8/layout/hierarchy1"/>
    <dgm:cxn modelId="{B55CBB77-549E-4C5B-AD05-7B572713D39A}" type="presOf" srcId="{9B7F49CC-8BE0-4363-A49E-3B7171641DF2}" destId="{5D089B97-3B9E-4004-B4C8-2B1F49CA0898}" srcOrd="0" destOrd="0" presId="urn:microsoft.com/office/officeart/2005/8/layout/hierarchy1"/>
    <dgm:cxn modelId="{FDCEB45A-EB4C-497F-AA55-1E1E0B142E8B}" srcId="{B71693F9-DF86-412B-BF1B-2BFE2161A5F9}" destId="{0DAD1194-B382-415D-AD9C-6AE02F3431F3}" srcOrd="1" destOrd="0" parTransId="{F3D3ECA2-8CB5-434C-844E-A0E222024EEF}" sibTransId="{74BEB54D-E6FD-4237-B3A6-6082D1F5D559}"/>
    <dgm:cxn modelId="{C7139E89-8C05-4262-9F03-ACF599168AAF}" type="presOf" srcId="{0DAD1194-B382-415D-AD9C-6AE02F3431F3}" destId="{D6273975-84A8-4283-926B-789D323A5FF3}" srcOrd="0" destOrd="0" presId="urn:microsoft.com/office/officeart/2005/8/layout/hierarchy1"/>
    <dgm:cxn modelId="{1F7B65AA-B4DD-4547-8ADB-8044FCB051E3}" type="presOf" srcId="{F3D3ECA2-8CB5-434C-844E-A0E222024EEF}" destId="{4EFB37A1-C864-4B88-A05C-3CB49111D8E4}" srcOrd="0" destOrd="0" presId="urn:microsoft.com/office/officeart/2005/8/layout/hierarchy1"/>
    <dgm:cxn modelId="{E40B4AB8-BC5C-4F5A-A605-208AF1FC009D}" type="presOf" srcId="{8DFA381F-232F-47F8-8AF9-F2EE3107D86C}" destId="{BE31B4A4-FB03-4BBC-B715-CEC4FDE1032A}" srcOrd="0" destOrd="0" presId="urn:microsoft.com/office/officeart/2005/8/layout/hierarchy1"/>
    <dgm:cxn modelId="{1FECF6BB-9EC3-49F1-95FF-99A14651CE77}" srcId="{B71693F9-DF86-412B-BF1B-2BFE2161A5F9}" destId="{C24272AB-ED76-4992-93F0-CA538381F85F}" srcOrd="0" destOrd="0" parTransId="{08C5EFF1-B1B5-48EE-A491-133DD94C0E7D}" sibTransId="{55652E3A-70A5-4694-A473-0A500F396CA3}"/>
    <dgm:cxn modelId="{C95535CB-718A-4361-9B13-B9424A1257C8}" srcId="{75C91CFE-0367-42FE-AD30-1EF5ECA3BE20}" destId="{D9988AB2-901F-4F43-8898-0DC0F6F992DC}" srcOrd="0" destOrd="0" parTransId="{717097DA-DE54-4BD8-AF2A-C9FB8D879F75}" sibTransId="{BEC41E33-162D-4D49-B7D6-D935A3BCD5BA}"/>
    <dgm:cxn modelId="{B5A25CCE-BD52-4CD4-94B7-427C9CC81BFB}" type="presOf" srcId="{08C5EFF1-B1B5-48EE-A491-133DD94C0E7D}" destId="{FDEE536B-F827-4E42-B037-99D4AAEE90D0}" srcOrd="0" destOrd="0" presId="urn:microsoft.com/office/officeart/2005/8/layout/hierarchy1"/>
    <dgm:cxn modelId="{9312B9D0-D781-4D11-B637-D280B6322D71}" type="presOf" srcId="{0C97A354-5809-46DD-84C2-7029781BEAC1}" destId="{331F8760-6B04-4A9C-A554-50CC2203AE83}" srcOrd="0" destOrd="0" presId="urn:microsoft.com/office/officeart/2005/8/layout/hierarchy1"/>
    <dgm:cxn modelId="{ED0F4FE1-8225-444C-A3ED-6858C8EF916A}" srcId="{75C91CFE-0367-42FE-AD30-1EF5ECA3BE20}" destId="{C8C36232-A41C-45D9-816A-CEA011087D1D}" srcOrd="1" destOrd="0" parTransId="{C73B3673-0569-4966-8F71-5120D1203C01}" sibTransId="{311A1207-12F9-4B99-A26E-4DE28FA5EAD1}"/>
    <dgm:cxn modelId="{124D71E5-85C8-4CDD-99D3-C059F3CA224B}" type="presOf" srcId="{C8C36232-A41C-45D9-816A-CEA011087D1D}" destId="{4C026422-7AD1-495B-BF86-436232247A9D}" srcOrd="0" destOrd="0" presId="urn:microsoft.com/office/officeart/2005/8/layout/hierarchy1"/>
    <dgm:cxn modelId="{0FFDACED-4C6F-459E-8442-23181A953243}" type="presOf" srcId="{C24272AB-ED76-4992-93F0-CA538381F85F}" destId="{29E24933-4DC3-47F4-94B6-E1CBC058E09B}" srcOrd="0" destOrd="0" presId="urn:microsoft.com/office/officeart/2005/8/layout/hierarchy1"/>
    <dgm:cxn modelId="{D964ECF4-8A69-4669-BAB0-A9D962D32C8E}" type="presParOf" srcId="{5D089B97-3B9E-4004-B4C8-2B1F49CA0898}" destId="{8EC6B5A1-1539-422C-8EAF-C78685F69B93}" srcOrd="0" destOrd="0" presId="urn:microsoft.com/office/officeart/2005/8/layout/hierarchy1"/>
    <dgm:cxn modelId="{B5EBD659-3987-4742-9726-471518870E16}" type="presParOf" srcId="{8EC6B5A1-1539-422C-8EAF-C78685F69B93}" destId="{86659B7E-A1DF-4333-A68C-22CC3815D811}" srcOrd="0" destOrd="0" presId="urn:microsoft.com/office/officeart/2005/8/layout/hierarchy1"/>
    <dgm:cxn modelId="{713816C7-905F-4075-BE0F-85308C5AD7B4}" type="presParOf" srcId="{86659B7E-A1DF-4333-A68C-22CC3815D811}" destId="{26AAEB39-C6A2-41E7-88F1-4ACDF9651713}" srcOrd="0" destOrd="0" presId="urn:microsoft.com/office/officeart/2005/8/layout/hierarchy1"/>
    <dgm:cxn modelId="{B9BF9483-FDC9-4E9D-B5C6-8747BE392B48}" type="presParOf" srcId="{86659B7E-A1DF-4333-A68C-22CC3815D811}" destId="{BE31B4A4-FB03-4BBC-B715-CEC4FDE1032A}" srcOrd="1" destOrd="0" presId="urn:microsoft.com/office/officeart/2005/8/layout/hierarchy1"/>
    <dgm:cxn modelId="{A644DC60-EA6D-4D9A-9D5B-04C8F71CE2D2}" type="presParOf" srcId="{8EC6B5A1-1539-422C-8EAF-C78685F69B93}" destId="{1F144E18-B9A5-459E-8A6D-C4F471FA7D32}" srcOrd="1" destOrd="0" presId="urn:microsoft.com/office/officeart/2005/8/layout/hierarchy1"/>
    <dgm:cxn modelId="{133FC20C-A156-414D-8E28-16AB8A1DB61E}" type="presParOf" srcId="{1F144E18-B9A5-459E-8A6D-C4F471FA7D32}" destId="{331F8760-6B04-4A9C-A554-50CC2203AE83}" srcOrd="0" destOrd="0" presId="urn:microsoft.com/office/officeart/2005/8/layout/hierarchy1"/>
    <dgm:cxn modelId="{FAC1EC1F-ECC0-434A-9250-661E4FB6633F}" type="presParOf" srcId="{1F144E18-B9A5-459E-8A6D-C4F471FA7D32}" destId="{108C4A22-190A-4670-BAF5-277CDC3557E0}" srcOrd="1" destOrd="0" presId="urn:microsoft.com/office/officeart/2005/8/layout/hierarchy1"/>
    <dgm:cxn modelId="{1E06D582-69A7-4EAB-ABDE-BF3AADB7DFBD}" type="presParOf" srcId="{108C4A22-190A-4670-BAF5-277CDC3557E0}" destId="{CCF4D17D-C317-4670-8BF6-D4FA7C9A47EC}" srcOrd="0" destOrd="0" presId="urn:microsoft.com/office/officeart/2005/8/layout/hierarchy1"/>
    <dgm:cxn modelId="{1E0ECC7B-3CE6-4743-BA90-2DFFCA80F13E}" type="presParOf" srcId="{CCF4D17D-C317-4670-8BF6-D4FA7C9A47EC}" destId="{622D77AE-6B77-4688-B221-A149A0892C69}" srcOrd="0" destOrd="0" presId="urn:microsoft.com/office/officeart/2005/8/layout/hierarchy1"/>
    <dgm:cxn modelId="{9C0B4C11-3CA7-4023-B8EF-32D3EC32282D}" type="presParOf" srcId="{CCF4D17D-C317-4670-8BF6-D4FA7C9A47EC}" destId="{CD742360-FD3A-40A5-81C0-32CAD080A519}" srcOrd="1" destOrd="0" presId="urn:microsoft.com/office/officeart/2005/8/layout/hierarchy1"/>
    <dgm:cxn modelId="{BA51C9F3-6E1C-42ED-8915-9ACD9C343B74}" type="presParOf" srcId="{108C4A22-190A-4670-BAF5-277CDC3557E0}" destId="{4510CBB7-324A-4F42-B6AF-F3403943B51E}" srcOrd="1" destOrd="0" presId="urn:microsoft.com/office/officeart/2005/8/layout/hierarchy1"/>
    <dgm:cxn modelId="{2966E361-82B1-42CF-8674-D8F20191E145}" type="presParOf" srcId="{4510CBB7-324A-4F42-B6AF-F3403943B51E}" destId="{FDEE536B-F827-4E42-B037-99D4AAEE90D0}" srcOrd="0" destOrd="0" presId="urn:microsoft.com/office/officeart/2005/8/layout/hierarchy1"/>
    <dgm:cxn modelId="{D21714BB-AF49-409A-98DF-D3974FE3EA1C}" type="presParOf" srcId="{4510CBB7-324A-4F42-B6AF-F3403943B51E}" destId="{734A48BE-A06C-4DD5-AF20-0B4B97438ED8}" srcOrd="1" destOrd="0" presId="urn:microsoft.com/office/officeart/2005/8/layout/hierarchy1"/>
    <dgm:cxn modelId="{50708271-79EC-4708-B2BF-4416457939E0}" type="presParOf" srcId="{734A48BE-A06C-4DD5-AF20-0B4B97438ED8}" destId="{09FD361C-7C49-4FBD-B5B6-A90BAE0B6D12}" srcOrd="0" destOrd="0" presId="urn:microsoft.com/office/officeart/2005/8/layout/hierarchy1"/>
    <dgm:cxn modelId="{EE394C4F-C9AA-4482-AEAD-BADB66F9C5A7}" type="presParOf" srcId="{09FD361C-7C49-4FBD-B5B6-A90BAE0B6D12}" destId="{D512BB0F-9944-4CB6-9FA9-46F645831323}" srcOrd="0" destOrd="0" presId="urn:microsoft.com/office/officeart/2005/8/layout/hierarchy1"/>
    <dgm:cxn modelId="{F8F51D7D-0001-41CC-8F5A-90B726FF20D0}" type="presParOf" srcId="{09FD361C-7C49-4FBD-B5B6-A90BAE0B6D12}" destId="{29E24933-4DC3-47F4-94B6-E1CBC058E09B}" srcOrd="1" destOrd="0" presId="urn:microsoft.com/office/officeart/2005/8/layout/hierarchy1"/>
    <dgm:cxn modelId="{BB15834E-65DA-4C65-92CC-5005BF1E6FA7}" type="presParOf" srcId="{734A48BE-A06C-4DD5-AF20-0B4B97438ED8}" destId="{3A19A15F-0EB5-4FEB-9FB2-696ADFB20A60}" srcOrd="1" destOrd="0" presId="urn:microsoft.com/office/officeart/2005/8/layout/hierarchy1"/>
    <dgm:cxn modelId="{D0C3AFB2-B14B-49AF-9856-E57484315829}" type="presParOf" srcId="{4510CBB7-324A-4F42-B6AF-F3403943B51E}" destId="{4EFB37A1-C864-4B88-A05C-3CB49111D8E4}" srcOrd="2" destOrd="0" presId="urn:microsoft.com/office/officeart/2005/8/layout/hierarchy1"/>
    <dgm:cxn modelId="{1FF203A4-7D49-42E7-AC27-E0B32B8785C9}" type="presParOf" srcId="{4510CBB7-324A-4F42-B6AF-F3403943B51E}" destId="{3AD4BCB2-6BBE-4FB1-8E5F-9E902B53C20B}" srcOrd="3" destOrd="0" presId="urn:microsoft.com/office/officeart/2005/8/layout/hierarchy1"/>
    <dgm:cxn modelId="{6A2C31C9-E170-499E-9A65-B39932E882DC}" type="presParOf" srcId="{3AD4BCB2-6BBE-4FB1-8E5F-9E902B53C20B}" destId="{43DCF087-20DD-48E4-9B09-245002527113}" srcOrd="0" destOrd="0" presId="urn:microsoft.com/office/officeart/2005/8/layout/hierarchy1"/>
    <dgm:cxn modelId="{015CD050-73CD-4DBE-882E-F334FC799E6F}" type="presParOf" srcId="{43DCF087-20DD-48E4-9B09-245002527113}" destId="{AD8FAF12-035B-48DC-9E13-9615BA97A02D}" srcOrd="0" destOrd="0" presId="urn:microsoft.com/office/officeart/2005/8/layout/hierarchy1"/>
    <dgm:cxn modelId="{1CA4D0A3-D210-49A2-AF6B-E29E9FC77510}" type="presParOf" srcId="{43DCF087-20DD-48E4-9B09-245002527113}" destId="{D6273975-84A8-4283-926B-789D323A5FF3}" srcOrd="1" destOrd="0" presId="urn:microsoft.com/office/officeart/2005/8/layout/hierarchy1"/>
    <dgm:cxn modelId="{CDDBCFC6-453F-4195-9A6E-1AA99FC75CE3}" type="presParOf" srcId="{3AD4BCB2-6BBE-4FB1-8E5F-9E902B53C20B}" destId="{3E13A636-9EBE-41CD-8D2B-FE6EB68624FB}" srcOrd="1" destOrd="0" presId="urn:microsoft.com/office/officeart/2005/8/layout/hierarchy1"/>
    <dgm:cxn modelId="{DD513064-9ACA-42D3-B54A-77C8D5BD9170}" type="presParOf" srcId="{1F144E18-B9A5-459E-8A6D-C4F471FA7D32}" destId="{99A71C6B-AD2F-4271-BB4A-AB5A2B495049}" srcOrd="2" destOrd="0" presId="urn:microsoft.com/office/officeart/2005/8/layout/hierarchy1"/>
    <dgm:cxn modelId="{07C1CF81-CB41-4732-AD38-57A21C134253}" type="presParOf" srcId="{1F144E18-B9A5-459E-8A6D-C4F471FA7D32}" destId="{ABEDC973-B5E8-4367-953A-C1B9FFD9D749}" srcOrd="3" destOrd="0" presId="urn:microsoft.com/office/officeart/2005/8/layout/hierarchy1"/>
    <dgm:cxn modelId="{EDE01836-AA0F-49E5-90CD-2B70ADF280F6}" type="presParOf" srcId="{ABEDC973-B5E8-4367-953A-C1B9FFD9D749}" destId="{8AA87C2B-91C9-409C-B998-CE0012F2723E}" srcOrd="0" destOrd="0" presId="urn:microsoft.com/office/officeart/2005/8/layout/hierarchy1"/>
    <dgm:cxn modelId="{D6E51912-D2E0-4944-AA33-9FF0C64E27B5}" type="presParOf" srcId="{8AA87C2B-91C9-409C-B998-CE0012F2723E}" destId="{B7B56657-2D3A-4538-8A9F-5C37082EF741}" srcOrd="0" destOrd="0" presId="urn:microsoft.com/office/officeart/2005/8/layout/hierarchy1"/>
    <dgm:cxn modelId="{C0D040CB-A3C2-4466-901B-B1C1EA34F7A9}" type="presParOf" srcId="{8AA87C2B-91C9-409C-B998-CE0012F2723E}" destId="{789FEF16-732C-4FC0-ACB5-A79504D4C57F}" srcOrd="1" destOrd="0" presId="urn:microsoft.com/office/officeart/2005/8/layout/hierarchy1"/>
    <dgm:cxn modelId="{BE64D496-4FA4-4A39-802B-D1FF66CBBB80}" type="presParOf" srcId="{ABEDC973-B5E8-4367-953A-C1B9FFD9D749}" destId="{81BF4755-A35D-4761-98E4-33C470C50450}" srcOrd="1" destOrd="0" presId="urn:microsoft.com/office/officeart/2005/8/layout/hierarchy1"/>
    <dgm:cxn modelId="{1DA2B577-F587-4589-BBCD-C39F0F83771E}" type="presParOf" srcId="{81BF4755-A35D-4761-98E4-33C470C50450}" destId="{B2E3408F-3103-4791-8DAB-F25D783E2F30}" srcOrd="0" destOrd="0" presId="urn:microsoft.com/office/officeart/2005/8/layout/hierarchy1"/>
    <dgm:cxn modelId="{36CD7A54-3931-4F47-80B3-757903BAEA5A}" type="presParOf" srcId="{81BF4755-A35D-4761-98E4-33C470C50450}" destId="{DC20AAD3-B6ED-415C-A7D1-B5E96F2EBAF1}" srcOrd="1" destOrd="0" presId="urn:microsoft.com/office/officeart/2005/8/layout/hierarchy1"/>
    <dgm:cxn modelId="{2BAC715C-22C3-4BBC-A1D8-23A749E6BED2}" type="presParOf" srcId="{DC20AAD3-B6ED-415C-A7D1-B5E96F2EBAF1}" destId="{F4620B76-9C78-421B-AF1E-46A14F6EF949}" srcOrd="0" destOrd="0" presId="urn:microsoft.com/office/officeart/2005/8/layout/hierarchy1"/>
    <dgm:cxn modelId="{0FADA33D-614F-4444-A0A8-C65B8146309B}" type="presParOf" srcId="{F4620B76-9C78-421B-AF1E-46A14F6EF949}" destId="{E61965C1-89AB-4CFD-81E8-C17FD0780C30}" srcOrd="0" destOrd="0" presId="urn:microsoft.com/office/officeart/2005/8/layout/hierarchy1"/>
    <dgm:cxn modelId="{C7912137-2CA5-49E3-977E-E73FB231B288}" type="presParOf" srcId="{F4620B76-9C78-421B-AF1E-46A14F6EF949}" destId="{21FBC6DC-7A84-47D0-9342-520C10C08E9B}" srcOrd="1" destOrd="0" presId="urn:microsoft.com/office/officeart/2005/8/layout/hierarchy1"/>
    <dgm:cxn modelId="{4437356F-C6F9-40F2-A5C8-073B4C75A567}" type="presParOf" srcId="{DC20AAD3-B6ED-415C-A7D1-B5E96F2EBAF1}" destId="{A2E782C8-C8CA-4F17-8557-9B1830E81A0E}" srcOrd="1" destOrd="0" presId="urn:microsoft.com/office/officeart/2005/8/layout/hierarchy1"/>
    <dgm:cxn modelId="{9F7D1108-CCE8-42E0-9479-4BD552BBEBC9}" type="presParOf" srcId="{81BF4755-A35D-4761-98E4-33C470C50450}" destId="{CC69AF4E-82FE-4DDD-889B-8F7B8E29DD54}" srcOrd="2" destOrd="0" presId="urn:microsoft.com/office/officeart/2005/8/layout/hierarchy1"/>
    <dgm:cxn modelId="{8781974C-907F-4086-9BB5-E4B1D42AA317}" type="presParOf" srcId="{81BF4755-A35D-4761-98E4-33C470C50450}" destId="{E17EE26C-125A-4572-A44C-2CBAD3C51674}" srcOrd="3" destOrd="0" presId="urn:microsoft.com/office/officeart/2005/8/layout/hierarchy1"/>
    <dgm:cxn modelId="{5D931736-08C7-4184-A6B6-C2FE9E089EE7}" type="presParOf" srcId="{E17EE26C-125A-4572-A44C-2CBAD3C51674}" destId="{BA9C14F8-D9D0-4C87-8884-61E9DAC8F971}" srcOrd="0" destOrd="0" presId="urn:microsoft.com/office/officeart/2005/8/layout/hierarchy1"/>
    <dgm:cxn modelId="{0023FE2B-6C7F-41E0-B022-8DB893811DF9}" type="presParOf" srcId="{BA9C14F8-D9D0-4C87-8884-61E9DAC8F971}" destId="{C6EE48CF-FAC0-478A-92F6-F8777EEE49CD}" srcOrd="0" destOrd="0" presId="urn:microsoft.com/office/officeart/2005/8/layout/hierarchy1"/>
    <dgm:cxn modelId="{D96F944B-9E8F-4293-8507-F1B9DDD17111}" type="presParOf" srcId="{BA9C14F8-D9D0-4C87-8884-61E9DAC8F971}" destId="{4C026422-7AD1-495B-BF86-436232247A9D}" srcOrd="1" destOrd="0" presId="urn:microsoft.com/office/officeart/2005/8/layout/hierarchy1"/>
    <dgm:cxn modelId="{A845EE6A-A4D7-4F37-8DBB-3545BD807DA1}" type="presParOf" srcId="{E17EE26C-125A-4572-A44C-2CBAD3C51674}" destId="{FD7F3C9B-97CA-40AB-B196-11219E1BFC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9AF4E-82FE-4DDD-889B-8F7B8E29DD54}">
      <dsp:nvSpPr>
        <dsp:cNvPr id="0" name=""/>
        <dsp:cNvSpPr/>
      </dsp:nvSpPr>
      <dsp:spPr>
        <a:xfrm>
          <a:off x="7214841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3408F-3103-4791-8DAB-F25D783E2F30}">
      <dsp:nvSpPr>
        <dsp:cNvPr id="0" name=""/>
        <dsp:cNvSpPr/>
      </dsp:nvSpPr>
      <dsp:spPr>
        <a:xfrm>
          <a:off x="6189724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71C6B-AD2F-4271-BB4A-AB5A2B495049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B37A1-C864-4B88-A05C-3CB49111D8E4}">
      <dsp:nvSpPr>
        <dsp:cNvPr id="0" name=""/>
        <dsp:cNvSpPr/>
      </dsp:nvSpPr>
      <dsp:spPr>
        <a:xfrm>
          <a:off x="3114373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E536B-F827-4E42-B037-99D4AAEE90D0}">
      <dsp:nvSpPr>
        <dsp:cNvPr id="0" name=""/>
        <dsp:cNvSpPr/>
      </dsp:nvSpPr>
      <dsp:spPr>
        <a:xfrm>
          <a:off x="208925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F8760-6B04-4A9C-A554-50CC2203AE83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AEB39-C6A2-41E7-88F1-4ACDF9651713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1B4A4-FB03-4BBC-B715-CEC4FDE1032A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המוציא</a:t>
          </a:r>
        </a:p>
      </dsp:txBody>
      <dsp:txXfrm>
        <a:off x="4543458" y="209752"/>
        <a:ext cx="1615068" cy="1002793"/>
      </dsp:txXfrm>
    </dsp:sp>
    <dsp:sp modelId="{622D77AE-6B77-4688-B221-A149A0892C69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42360-FD3A-40A5-81C0-32CAD080A519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עליו הראיה</a:t>
          </a:r>
        </a:p>
      </dsp:txBody>
      <dsp:txXfrm>
        <a:off x="2493224" y="1762804"/>
        <a:ext cx="1615068" cy="1002793"/>
      </dsp:txXfrm>
    </dsp:sp>
    <dsp:sp modelId="{D512BB0F-9944-4CB6-9FA9-46F645831323}">
      <dsp:nvSpPr>
        <dsp:cNvPr id="0" name=""/>
        <dsp:cNvSpPr/>
      </dsp:nvSpPr>
      <dsp:spPr>
        <a:xfrm>
          <a:off x="1250524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24933-4DC3-47F4-94B6-E1CBC058E09B}">
      <dsp:nvSpPr>
        <dsp:cNvPr id="0" name=""/>
        <dsp:cNvSpPr/>
      </dsp:nvSpPr>
      <dsp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דין </a:t>
          </a:r>
          <a:r>
            <a:rPr lang="he-IL" sz="1600" kern="1200" dirty="0" err="1"/>
            <a:t>בב"ד</a:t>
          </a:r>
          <a:r>
            <a:rPr lang="he-IL" sz="1600" kern="1200" dirty="0"/>
            <a:t> שהם מצריכים ראיה להוציא ממון "בעל דברים </a:t>
          </a:r>
          <a:r>
            <a:rPr lang="he-IL" sz="1600" kern="1200" dirty="0" err="1"/>
            <a:t>יגש</a:t>
          </a:r>
          <a:r>
            <a:rPr lang="he-IL" sz="1600" kern="1200" dirty="0"/>
            <a:t> אליהם"</a:t>
          </a:r>
        </a:p>
      </dsp:txBody>
      <dsp:txXfrm>
        <a:off x="1468107" y="3315857"/>
        <a:ext cx="1615068" cy="1002793"/>
      </dsp:txXfrm>
    </dsp:sp>
    <dsp:sp modelId="{AD8FAF12-035B-48DC-9E13-9615BA97A02D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73975-84A8-4283-926B-789D323A5FF3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Status quo-</a:t>
          </a:r>
          <a:br>
            <a:rPr lang="en-US" sz="1600" kern="1200" dirty="0"/>
          </a:br>
          <a:r>
            <a:rPr lang="en-US" sz="1600" kern="1200" dirty="0"/>
            <a:t>Change requires effort/evidence</a:t>
          </a:r>
          <a:endParaRPr lang="he-IL" sz="1600" kern="1200" dirty="0"/>
        </a:p>
      </dsp:txBody>
      <dsp:txXfrm>
        <a:off x="3518341" y="3315857"/>
        <a:ext cx="1615068" cy="1002793"/>
      </dsp:txXfrm>
    </dsp:sp>
    <dsp:sp modelId="{B7B56657-2D3A-4538-8A9F-5C37082EF741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FEF16-732C-4FC0-ACB5-A79504D4C57F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חזקה מה שבידו שלו</a:t>
          </a:r>
        </a:p>
      </dsp:txBody>
      <dsp:txXfrm>
        <a:off x="6593692" y="1762804"/>
        <a:ext cx="1615068" cy="1002793"/>
      </dsp:txXfrm>
    </dsp:sp>
    <dsp:sp modelId="{E61965C1-89AB-4CFD-81E8-C17FD0780C30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BC6DC-7A84-47D0-9342-520C10C08E9B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אנן סהדי שזה שלו</a:t>
          </a:r>
        </a:p>
      </dsp:txBody>
      <dsp:txXfrm>
        <a:off x="5568575" y="3315857"/>
        <a:ext cx="1615068" cy="1002793"/>
      </dsp:txXfrm>
    </dsp:sp>
    <dsp:sp modelId="{C6EE48CF-FAC0-478A-92F6-F8777EEE49CD}">
      <dsp:nvSpPr>
        <dsp:cNvPr id="0" name=""/>
        <dsp:cNvSpPr/>
      </dsp:nvSpPr>
      <dsp:spPr>
        <a:xfrm>
          <a:off x="740122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26422-7AD1-495B-BF86-436232247A9D}">
      <dsp:nvSpPr>
        <dsp:cNvPr id="0" name=""/>
        <dsp:cNvSpPr/>
      </dsp:nvSpPr>
      <dsp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מניחים שאנשים אינם גנבים</a:t>
          </a:r>
        </a:p>
      </dsp:txBody>
      <dsp:txXfrm>
        <a:off x="7618809" y="3315857"/>
        <a:ext cx="1615068" cy="100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ABF40-A1CF-4C8C-A567-8791D6487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1DC0F9-FCEE-451E-9283-CA7CCE5BD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E78C1-878B-4C2C-8A97-6A7B29B4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E75-71CE-4110-8108-F1C32A0D12C6}" type="datetimeFigureOut">
              <a:rPr lang="he-IL" smtClean="0"/>
              <a:t>ו'/כסלו/תשפ"ב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03EA6-1A62-4BC4-A2DA-2A9B159AB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201C9-D789-4192-A95E-D62EF78D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91A-2C23-484F-B09D-BE717C4958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607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98BF3-B585-410C-9DD5-4DB6E0FD9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D2370-AF0E-40B9-9B30-230BB342B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58B-61C6-47F8-A7A4-F484F0E16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E75-71CE-4110-8108-F1C32A0D12C6}" type="datetimeFigureOut">
              <a:rPr lang="he-IL" smtClean="0"/>
              <a:t>ו'/כסלו/תשפ"ב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C1866-F003-467F-8C3C-375A2A794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33D4F-FCD8-4AB0-9C47-8A205DDA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91A-2C23-484F-B09D-BE717C4958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324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01B69A-F570-4C09-8C26-822C354EC3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587B8-4801-4377-972F-DA57072C2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1DD1B-3E35-4758-AE65-F7B4624E0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E75-71CE-4110-8108-F1C32A0D12C6}" type="datetimeFigureOut">
              <a:rPr lang="he-IL" smtClean="0"/>
              <a:t>ו'/כסלו/תשפ"ב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E55A4-B24A-4F7E-88CD-3C3448550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3D1F1-2780-4D75-B450-2747D27E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91A-2C23-484F-B09D-BE717C4958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462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20544-274F-49B5-B40F-93F3C2DA8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105B1-85DD-417A-B1A8-19163384D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DF8BD-3F5F-4167-BC5A-2C0B3F86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E75-71CE-4110-8108-F1C32A0D12C6}" type="datetimeFigureOut">
              <a:rPr lang="he-IL" smtClean="0"/>
              <a:t>ו'/כסלו/תשפ"ב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151B0-6D69-4A95-8988-1C3F60702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BC494-9E92-4D0B-B1F2-F9D045DF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91A-2C23-484F-B09D-BE717C4958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890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ECD42-6C89-4CF3-A3D9-E141E14D0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5EA25-5B01-406A-AAEC-DC690008A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73695-DECE-4505-9705-1DB42A433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E75-71CE-4110-8108-F1C32A0D12C6}" type="datetimeFigureOut">
              <a:rPr lang="he-IL" smtClean="0"/>
              <a:t>ו'/כסלו/תשפ"ב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8AD58-1FD7-41E7-BF81-D7CD3522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AF13A-CB60-4860-93F6-2BC1739E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91A-2C23-484F-B09D-BE717C4958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694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8B3EA-80D2-4B2A-8886-1276776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C4909-54AA-4DD0-8E06-DFAD4356B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39DA6A-BCD2-44B0-9C54-B93A56B2C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AB0718-6A8A-4EA6-B072-AD22D8EB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E75-71CE-4110-8108-F1C32A0D12C6}" type="datetimeFigureOut">
              <a:rPr lang="he-IL" smtClean="0"/>
              <a:t>ו'/כסלו/תשפ"ב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24228-B15F-45D1-9CC2-9B5D2AABD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50F6F-4EFA-4565-A124-D597B596E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91A-2C23-484F-B09D-BE717C4958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417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442BD-5F71-4FB0-9618-D083C49B0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7B1A9-67E9-4F15-BC45-7B151CFDA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1FA47-083D-47C7-980C-3C09A1E8B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B8CC0A-0411-44A0-93C2-F0544BB2E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19760-420A-4B37-AC51-3DDE2F6AC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3EEDF2-D48A-4A89-AF8F-897B4124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E75-71CE-4110-8108-F1C32A0D12C6}" type="datetimeFigureOut">
              <a:rPr lang="he-IL" smtClean="0"/>
              <a:t>ו'/כסלו/תשפ"ב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48C25-1391-440E-9579-A5CF4941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151FC9-4BF9-4FE5-B208-C88F331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91A-2C23-484F-B09D-BE717C4958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538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431D4-73A5-41B0-8307-F2CFB5E4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65855B-C16B-42CF-BF7A-00231B292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E75-71CE-4110-8108-F1C32A0D12C6}" type="datetimeFigureOut">
              <a:rPr lang="he-IL" smtClean="0"/>
              <a:t>ו'/כסלו/תשפ"ב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5EBAE3-02B8-41D9-A0EE-BB5616DE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63BA2-0A18-47F6-A260-8225C200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91A-2C23-484F-B09D-BE717C4958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090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A8693E-030E-4B4E-9466-9A3072E0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E75-71CE-4110-8108-F1C32A0D12C6}" type="datetimeFigureOut">
              <a:rPr lang="he-IL" smtClean="0"/>
              <a:t>ו'/כסלו/תשפ"ב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F02B6-2327-4CCC-A346-9FADD11B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FE6E9-0590-47AB-8C21-EB3434B51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91A-2C23-484F-B09D-BE717C4958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015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EB6AF-F9B4-4F0F-967B-023004781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648A9-05C9-4BC1-A1BB-2BA462548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FC83A-C786-4885-8938-71E75F60C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83C7E-6F1C-4001-9BD7-B9BE1B51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E75-71CE-4110-8108-F1C32A0D12C6}" type="datetimeFigureOut">
              <a:rPr lang="he-IL" smtClean="0"/>
              <a:t>ו'/כסלו/תשפ"ב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F2A62-2D23-43C1-A666-2BD41F12D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3E7BB-EAA7-45A8-B7EB-15D2628D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91A-2C23-484F-B09D-BE717C4958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788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F3D14-87E3-412F-B2EA-03C96B448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2CDA64-B2B4-4AFA-85AA-8EF07181D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E7379-50B0-4792-99FC-242D52D9C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A4D7C-1681-4EC5-BE07-4F8565D4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E75-71CE-4110-8108-F1C32A0D12C6}" type="datetimeFigureOut">
              <a:rPr lang="he-IL" smtClean="0"/>
              <a:t>ו'/כסלו/תשפ"ב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344F1-111A-416A-BE1F-7C9BCEFCE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2ED93-1A06-4C0C-8CB3-75E5BDC9E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691A-2C23-484F-B09D-BE717C4958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119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05CCA5-9E05-4D8C-95BC-A0350D9F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35E6F-76F4-4F1A-9C9F-9DF5F8621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85F8F-0CBB-410E-8EC2-766021628F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A1E75-71CE-4110-8108-F1C32A0D12C6}" type="datetimeFigureOut">
              <a:rPr lang="he-IL" smtClean="0"/>
              <a:t>ו'/כסלו/תשפ"ב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06BD5-41B3-442B-B606-89C7CFAC2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C2B0C-33D6-4EE0-98E7-1ECABF36BB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2691A-2C23-484F-B09D-BE717C4958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219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4424F-E48B-4634-A041-67EE39FC1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/>
              <a:t>המוציא מחיבור- 2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21503-FC6F-4BBB-BCCE-7A25DF1519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74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CA47A-3450-411E-8595-30BFE5056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686EE6-520A-4556-94B6-463E9D98A0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551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ABF0-4AE1-4796-88A7-3323E2F87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55AE-518E-4EE3-8BD9-930C0241F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קובץ שעורים חלק ב סימן ט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ב) והנה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חזקה כל מה שבידו הוא שלו הטעם הוא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דתפיסתו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מוכחת דמאין בא לידו כיון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דאחזוקי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בגנבי 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מחזקינן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הוכחה מהתפיסה כגון בגודרות או בדברים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העשוין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להשאיל ולהשכיר לא מהניא תפיסתו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דמוקמינן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בחזקת מרא קמא...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חילוק כלל בין תפיסתו מוכחת עליו או לא דהא בספק בכורות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המע"ה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שאין בזה שום בירור שאינו בכור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דדין מוחזק אינו כלל מטעם בירור המעשה אלא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דהכי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דבספק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ממון אין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מוציאין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מיד המוחזק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ג)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באמת הדבר פשוט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שייך אלא בספק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דממונא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נקרא ממון המוטל בספק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שהספק בא ע"י טענותיהם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בכה"ג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מיקרי ממון המוטל בספק וממילא לא שייך הכא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וכמו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דבאיסורין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מהניא חזקת היתר אלא בספק גמור אבל לא בחסרון ידיעה גרידא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ה"נ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בממון אינו אלא בספק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לב"ד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טענותיהם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ומשו"ה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מהניא תפיסה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דממונא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שתפיסתו מוכחת עליו שהוא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בודאי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שלו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דאל"כ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האיך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בא לרשותו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דאחזוקי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בגנבי לא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מחזיקינן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וזה אינו מטעם מוחזק אלא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דאנן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סהדי שהוא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בודאי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וכלישנא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דגמרא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סהדי מאי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ומאי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דבשנים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אוחזין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בטלית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דממונא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אינו מטעם מוחזק אלא משום אנן סהדי דכל מה שבידו הוא שלו אבל בגודרות ובדברים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העשוין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להשאיל ולהשכיר דאין תפיסתו מוכחת אינו נאמן לומר שהוא שלו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ומוקמינן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בחזקת מרא קמא כיון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בכה"ג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דאין ספק מוציא מידי ודאי.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055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המוציא מחיבור- 2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המוציא מחיבור- 2</dc:title>
  <dc:creator>Avigdor Rosensweig</dc:creator>
  <cp:lastModifiedBy>Avigdor Rosensweig</cp:lastModifiedBy>
  <cp:revision>1</cp:revision>
  <dcterms:created xsi:type="dcterms:W3CDTF">2021-11-10T15:22:36Z</dcterms:created>
  <dcterms:modified xsi:type="dcterms:W3CDTF">2021-11-10T15:22:54Z</dcterms:modified>
</cp:coreProperties>
</file>