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8" r:id="rId21"/>
    <p:sldId id="276" r:id="rId22"/>
    <p:sldId id="277" r:id="rId23"/>
    <p:sldId id="275" r:id="rId24"/>
    <p:sldId id="279" r:id="rId25"/>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C06C70-9F27-47E5-8A4A-232A130A5221}" v="2270" dt="2021-10-27T14:09:57.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24C06C70-9F27-47E5-8A4A-232A130A5221}"/>
    <pc:docChg chg="undo redo custSel addSld modSld">
      <pc:chgData name="Avigdor Rosensweig" userId="2c23bf757acee734" providerId="LiveId" clId="{24C06C70-9F27-47E5-8A4A-232A130A5221}" dt="2021-10-27T14:09:57.914" v="3616" actId="20577"/>
      <pc:docMkLst>
        <pc:docMk/>
      </pc:docMkLst>
      <pc:sldChg chg="modSp mod">
        <pc:chgData name="Avigdor Rosensweig" userId="2c23bf757acee734" providerId="LiveId" clId="{24C06C70-9F27-47E5-8A4A-232A130A5221}" dt="2021-10-26T10:15:15.290" v="18" actId="20577"/>
        <pc:sldMkLst>
          <pc:docMk/>
          <pc:sldMk cId="1903430111" sldId="256"/>
        </pc:sldMkLst>
        <pc:spChg chg="mod">
          <ac:chgData name="Avigdor Rosensweig" userId="2c23bf757acee734" providerId="LiveId" clId="{24C06C70-9F27-47E5-8A4A-232A130A5221}" dt="2021-10-26T10:15:15.290" v="18" actId="20577"/>
          <ac:spMkLst>
            <pc:docMk/>
            <pc:sldMk cId="1903430111" sldId="256"/>
            <ac:spMk id="2" creationId="{2162D7AA-BE51-40DB-A586-59379C55C04F}"/>
          </ac:spMkLst>
        </pc:spChg>
      </pc:sldChg>
      <pc:sldChg chg="modSp new mod">
        <pc:chgData name="Avigdor Rosensweig" userId="2c23bf757acee734" providerId="LiveId" clId="{24C06C70-9F27-47E5-8A4A-232A130A5221}" dt="2021-10-26T10:16:57.547" v="48" actId="113"/>
        <pc:sldMkLst>
          <pc:docMk/>
          <pc:sldMk cId="4190512912" sldId="257"/>
        </pc:sldMkLst>
        <pc:spChg chg="mod">
          <ac:chgData name="Avigdor Rosensweig" userId="2c23bf757acee734" providerId="LiveId" clId="{24C06C70-9F27-47E5-8A4A-232A130A5221}" dt="2021-10-26T10:16:00.684" v="37" actId="20577"/>
          <ac:spMkLst>
            <pc:docMk/>
            <pc:sldMk cId="4190512912" sldId="257"/>
            <ac:spMk id="2" creationId="{9A637F80-474D-45BB-AFF6-31D3E7144B9B}"/>
          </ac:spMkLst>
        </pc:spChg>
        <pc:spChg chg="mod">
          <ac:chgData name="Avigdor Rosensweig" userId="2c23bf757acee734" providerId="LiveId" clId="{24C06C70-9F27-47E5-8A4A-232A130A5221}" dt="2021-10-26T10:16:57.547" v="48" actId="113"/>
          <ac:spMkLst>
            <pc:docMk/>
            <pc:sldMk cId="4190512912" sldId="257"/>
            <ac:spMk id="3" creationId="{C85BD54F-8C4B-4A16-8DD6-C560F2FBBC16}"/>
          </ac:spMkLst>
        </pc:spChg>
      </pc:sldChg>
      <pc:sldChg chg="modSp new mod">
        <pc:chgData name="Avigdor Rosensweig" userId="2c23bf757acee734" providerId="LiveId" clId="{24C06C70-9F27-47E5-8A4A-232A130A5221}" dt="2021-10-26T10:17:10.668" v="66" actId="20577"/>
        <pc:sldMkLst>
          <pc:docMk/>
          <pc:sldMk cId="2199544191" sldId="258"/>
        </pc:sldMkLst>
        <pc:spChg chg="mod">
          <ac:chgData name="Avigdor Rosensweig" userId="2c23bf757acee734" providerId="LiveId" clId="{24C06C70-9F27-47E5-8A4A-232A130A5221}" dt="2021-10-26T10:17:10.668" v="66" actId="20577"/>
          <ac:spMkLst>
            <pc:docMk/>
            <pc:sldMk cId="2199544191" sldId="258"/>
            <ac:spMk id="2" creationId="{461CF955-AD1F-46C4-B3E9-43662EA2C517}"/>
          </ac:spMkLst>
        </pc:spChg>
        <pc:spChg chg="mod">
          <ac:chgData name="Avigdor Rosensweig" userId="2c23bf757acee734" providerId="LiveId" clId="{24C06C70-9F27-47E5-8A4A-232A130A5221}" dt="2021-10-26T10:16:45.081" v="45" actId="115"/>
          <ac:spMkLst>
            <pc:docMk/>
            <pc:sldMk cId="2199544191" sldId="258"/>
            <ac:spMk id="3" creationId="{66EDFF08-FCBA-4B1A-AE95-CB0240D37709}"/>
          </ac:spMkLst>
        </pc:spChg>
      </pc:sldChg>
      <pc:sldChg chg="modSp new mod">
        <pc:chgData name="Avigdor Rosensweig" userId="2c23bf757acee734" providerId="LiveId" clId="{24C06C70-9F27-47E5-8A4A-232A130A5221}" dt="2021-10-26T11:59:54.733" v="183" actId="20577"/>
        <pc:sldMkLst>
          <pc:docMk/>
          <pc:sldMk cId="2649938794" sldId="259"/>
        </pc:sldMkLst>
        <pc:spChg chg="mod">
          <ac:chgData name="Avigdor Rosensweig" userId="2c23bf757acee734" providerId="LiveId" clId="{24C06C70-9F27-47E5-8A4A-232A130A5221}" dt="2021-10-26T11:59:54.733" v="183" actId="20577"/>
          <ac:spMkLst>
            <pc:docMk/>
            <pc:sldMk cId="2649938794" sldId="259"/>
            <ac:spMk id="2" creationId="{B0AC3B42-1DBD-4940-8474-D368276E1DD8}"/>
          </ac:spMkLst>
        </pc:spChg>
        <pc:spChg chg="mod">
          <ac:chgData name="Avigdor Rosensweig" userId="2c23bf757acee734" providerId="LiveId" clId="{24C06C70-9F27-47E5-8A4A-232A130A5221}" dt="2021-10-26T10:19:00.609" v="89" actId="115"/>
          <ac:spMkLst>
            <pc:docMk/>
            <pc:sldMk cId="2649938794" sldId="259"/>
            <ac:spMk id="3" creationId="{46F1E7CD-2E41-471B-9C8A-C9755B5B8BAF}"/>
          </ac:spMkLst>
        </pc:spChg>
      </pc:sldChg>
      <pc:sldChg chg="modSp new mod">
        <pc:chgData name="Avigdor Rosensweig" userId="2c23bf757acee734" providerId="LiveId" clId="{24C06C70-9F27-47E5-8A4A-232A130A5221}" dt="2021-10-26T12:07:22.690" v="502" actId="27636"/>
        <pc:sldMkLst>
          <pc:docMk/>
          <pc:sldMk cId="3739927019" sldId="260"/>
        </pc:sldMkLst>
        <pc:spChg chg="mod">
          <ac:chgData name="Avigdor Rosensweig" userId="2c23bf757acee734" providerId="LiveId" clId="{24C06C70-9F27-47E5-8A4A-232A130A5221}" dt="2021-10-26T12:01:21.954" v="368" actId="20577"/>
          <ac:spMkLst>
            <pc:docMk/>
            <pc:sldMk cId="3739927019" sldId="260"/>
            <ac:spMk id="2" creationId="{8903CD13-A186-46F5-B618-140950698134}"/>
          </ac:spMkLst>
        </pc:spChg>
        <pc:spChg chg="mod">
          <ac:chgData name="Avigdor Rosensweig" userId="2c23bf757acee734" providerId="LiveId" clId="{24C06C70-9F27-47E5-8A4A-232A130A5221}" dt="2021-10-26T12:07:22.690" v="502" actId="27636"/>
          <ac:spMkLst>
            <pc:docMk/>
            <pc:sldMk cId="3739927019" sldId="260"/>
            <ac:spMk id="3" creationId="{B6B9195C-EF2D-4CEC-9A49-DFA5EDB1AB50}"/>
          </ac:spMkLst>
        </pc:spChg>
      </pc:sldChg>
      <pc:sldChg chg="modSp new mod">
        <pc:chgData name="Avigdor Rosensweig" userId="2c23bf757acee734" providerId="LiveId" clId="{24C06C70-9F27-47E5-8A4A-232A130A5221}" dt="2021-10-26T12:29:14.640" v="954" actId="255"/>
        <pc:sldMkLst>
          <pc:docMk/>
          <pc:sldMk cId="3757755240" sldId="261"/>
        </pc:sldMkLst>
        <pc:spChg chg="mod">
          <ac:chgData name="Avigdor Rosensweig" userId="2c23bf757acee734" providerId="LiveId" clId="{24C06C70-9F27-47E5-8A4A-232A130A5221}" dt="2021-10-26T12:29:14.640" v="954" actId="255"/>
          <ac:spMkLst>
            <pc:docMk/>
            <pc:sldMk cId="3757755240" sldId="261"/>
            <ac:spMk id="3" creationId="{4EE7FEA1-6917-4065-A6C9-D461FEEB46AC}"/>
          </ac:spMkLst>
        </pc:spChg>
      </pc:sldChg>
      <pc:sldChg chg="modSp new mod">
        <pc:chgData name="Avigdor Rosensweig" userId="2c23bf757acee734" providerId="LiveId" clId="{24C06C70-9F27-47E5-8A4A-232A130A5221}" dt="2021-10-26T12:29:03.587" v="953" actId="255"/>
        <pc:sldMkLst>
          <pc:docMk/>
          <pc:sldMk cId="3965359741" sldId="262"/>
        </pc:sldMkLst>
        <pc:spChg chg="mod">
          <ac:chgData name="Avigdor Rosensweig" userId="2c23bf757acee734" providerId="LiveId" clId="{24C06C70-9F27-47E5-8A4A-232A130A5221}" dt="2021-10-26T12:29:03.587" v="953" actId="255"/>
          <ac:spMkLst>
            <pc:docMk/>
            <pc:sldMk cId="3965359741" sldId="262"/>
            <ac:spMk id="3" creationId="{F185FAAA-0EEB-46F9-AFA2-9D22F58FD3FB}"/>
          </ac:spMkLst>
        </pc:spChg>
      </pc:sldChg>
      <pc:sldChg chg="modSp new mod">
        <pc:chgData name="Avigdor Rosensweig" userId="2c23bf757acee734" providerId="LiveId" clId="{24C06C70-9F27-47E5-8A4A-232A130A5221}" dt="2021-10-26T12:47:25.331" v="1023" actId="6549"/>
        <pc:sldMkLst>
          <pc:docMk/>
          <pc:sldMk cId="943981841" sldId="263"/>
        </pc:sldMkLst>
        <pc:spChg chg="mod">
          <ac:chgData name="Avigdor Rosensweig" userId="2c23bf757acee734" providerId="LiveId" clId="{24C06C70-9F27-47E5-8A4A-232A130A5221}" dt="2021-10-26T12:47:25.331" v="1023" actId="6549"/>
          <ac:spMkLst>
            <pc:docMk/>
            <pc:sldMk cId="943981841" sldId="263"/>
            <ac:spMk id="3" creationId="{6E55AE88-7692-454F-9028-DD6B0EA6FEA5}"/>
          </ac:spMkLst>
        </pc:spChg>
      </pc:sldChg>
      <pc:sldChg chg="modSp new mod">
        <pc:chgData name="Avigdor Rosensweig" userId="2c23bf757acee734" providerId="LiveId" clId="{24C06C70-9F27-47E5-8A4A-232A130A5221}" dt="2021-10-26T12:47:39.432" v="1024" actId="255"/>
        <pc:sldMkLst>
          <pc:docMk/>
          <pc:sldMk cId="2842694282" sldId="264"/>
        </pc:sldMkLst>
        <pc:spChg chg="mod">
          <ac:chgData name="Avigdor Rosensweig" userId="2c23bf757acee734" providerId="LiveId" clId="{24C06C70-9F27-47E5-8A4A-232A130A5221}" dt="2021-10-26T12:47:39.432" v="1024" actId="255"/>
          <ac:spMkLst>
            <pc:docMk/>
            <pc:sldMk cId="2842694282" sldId="264"/>
            <ac:spMk id="3" creationId="{027E7154-570C-433A-91AA-84908571E1A3}"/>
          </ac:spMkLst>
        </pc:spChg>
      </pc:sldChg>
      <pc:sldChg chg="modSp new mod">
        <pc:chgData name="Avigdor Rosensweig" userId="2c23bf757acee734" providerId="LiveId" clId="{24C06C70-9F27-47E5-8A4A-232A130A5221}" dt="2021-10-26T12:48:05.713" v="1025" actId="115"/>
        <pc:sldMkLst>
          <pc:docMk/>
          <pc:sldMk cId="728450323" sldId="265"/>
        </pc:sldMkLst>
        <pc:spChg chg="mod">
          <ac:chgData name="Avigdor Rosensweig" userId="2c23bf757acee734" providerId="LiveId" clId="{24C06C70-9F27-47E5-8A4A-232A130A5221}" dt="2021-10-26T12:48:05.713" v="1025" actId="115"/>
          <ac:spMkLst>
            <pc:docMk/>
            <pc:sldMk cId="728450323" sldId="265"/>
            <ac:spMk id="3" creationId="{66EC38AA-202E-4843-B26A-FEBEDCC1250F}"/>
          </ac:spMkLst>
        </pc:spChg>
      </pc:sldChg>
      <pc:sldChg chg="modSp new mod">
        <pc:chgData name="Avigdor Rosensweig" userId="2c23bf757acee734" providerId="LiveId" clId="{24C06C70-9F27-47E5-8A4A-232A130A5221}" dt="2021-10-26T12:52:06.060" v="1101" actId="115"/>
        <pc:sldMkLst>
          <pc:docMk/>
          <pc:sldMk cId="3462282316" sldId="266"/>
        </pc:sldMkLst>
        <pc:spChg chg="mod">
          <ac:chgData name="Avigdor Rosensweig" userId="2c23bf757acee734" providerId="LiveId" clId="{24C06C70-9F27-47E5-8A4A-232A130A5221}" dt="2021-10-26T12:52:06.060" v="1101" actId="115"/>
          <ac:spMkLst>
            <pc:docMk/>
            <pc:sldMk cId="3462282316" sldId="266"/>
            <ac:spMk id="3" creationId="{14E58C7D-99DC-409B-AE84-C29E0B4AFFFE}"/>
          </ac:spMkLst>
        </pc:spChg>
      </pc:sldChg>
      <pc:sldChg chg="modSp new mod">
        <pc:chgData name="Avigdor Rosensweig" userId="2c23bf757acee734" providerId="LiveId" clId="{24C06C70-9F27-47E5-8A4A-232A130A5221}" dt="2021-10-26T13:07:00.941" v="1141" actId="20577"/>
        <pc:sldMkLst>
          <pc:docMk/>
          <pc:sldMk cId="2338980026" sldId="267"/>
        </pc:sldMkLst>
        <pc:spChg chg="mod">
          <ac:chgData name="Avigdor Rosensweig" userId="2c23bf757acee734" providerId="LiveId" clId="{24C06C70-9F27-47E5-8A4A-232A130A5221}" dt="2021-10-26T13:07:00.941" v="1141" actId="20577"/>
          <ac:spMkLst>
            <pc:docMk/>
            <pc:sldMk cId="2338980026" sldId="267"/>
            <ac:spMk id="2" creationId="{AECC8C46-59B4-4D8C-BBC6-D762A1E60635}"/>
          </ac:spMkLst>
        </pc:spChg>
        <pc:spChg chg="mod">
          <ac:chgData name="Avigdor Rosensweig" userId="2c23bf757acee734" providerId="LiveId" clId="{24C06C70-9F27-47E5-8A4A-232A130A5221}" dt="2021-10-26T13:06:49.363" v="1115" actId="113"/>
          <ac:spMkLst>
            <pc:docMk/>
            <pc:sldMk cId="2338980026" sldId="267"/>
            <ac:spMk id="3" creationId="{28DFA887-BFF5-4514-915D-57AEF4DB0EF9}"/>
          </ac:spMkLst>
        </pc:spChg>
      </pc:sldChg>
      <pc:sldChg chg="modSp new mod">
        <pc:chgData name="Avigdor Rosensweig" userId="2c23bf757acee734" providerId="LiveId" clId="{24C06C70-9F27-47E5-8A4A-232A130A5221}" dt="2021-10-26T13:09:23.886" v="1156" actId="20577"/>
        <pc:sldMkLst>
          <pc:docMk/>
          <pc:sldMk cId="1120253538" sldId="268"/>
        </pc:sldMkLst>
        <pc:spChg chg="mod">
          <ac:chgData name="Avigdor Rosensweig" userId="2c23bf757acee734" providerId="LiveId" clId="{24C06C70-9F27-47E5-8A4A-232A130A5221}" dt="2021-10-26T13:09:23.886" v="1156" actId="20577"/>
          <ac:spMkLst>
            <pc:docMk/>
            <pc:sldMk cId="1120253538" sldId="268"/>
            <ac:spMk id="3" creationId="{FE11A869-3DB2-4A37-8179-264C156C7CD8}"/>
          </ac:spMkLst>
        </pc:spChg>
      </pc:sldChg>
      <pc:sldChg chg="modSp new mod">
        <pc:chgData name="Avigdor Rosensweig" userId="2c23bf757acee734" providerId="LiveId" clId="{24C06C70-9F27-47E5-8A4A-232A130A5221}" dt="2021-10-26T13:25:52.195" v="1183" actId="20577"/>
        <pc:sldMkLst>
          <pc:docMk/>
          <pc:sldMk cId="2160960325" sldId="269"/>
        </pc:sldMkLst>
        <pc:spChg chg="mod">
          <ac:chgData name="Avigdor Rosensweig" userId="2c23bf757acee734" providerId="LiveId" clId="{24C06C70-9F27-47E5-8A4A-232A130A5221}" dt="2021-10-26T13:25:52.195" v="1183" actId="20577"/>
          <ac:spMkLst>
            <pc:docMk/>
            <pc:sldMk cId="2160960325" sldId="269"/>
            <ac:spMk id="3" creationId="{5C0E7D08-4E1C-47CA-B97D-D46ACE309A46}"/>
          </ac:spMkLst>
        </pc:spChg>
      </pc:sldChg>
      <pc:sldChg chg="modSp new mod">
        <pc:chgData name="Avigdor Rosensweig" userId="2c23bf757acee734" providerId="LiveId" clId="{24C06C70-9F27-47E5-8A4A-232A130A5221}" dt="2021-10-27T06:33:35.759" v="2304"/>
        <pc:sldMkLst>
          <pc:docMk/>
          <pc:sldMk cId="1578142197" sldId="270"/>
        </pc:sldMkLst>
        <pc:spChg chg="mod">
          <ac:chgData name="Avigdor Rosensweig" userId="2c23bf757acee734" providerId="LiveId" clId="{24C06C70-9F27-47E5-8A4A-232A130A5221}" dt="2021-10-27T06:33:35.759" v="2304"/>
          <ac:spMkLst>
            <pc:docMk/>
            <pc:sldMk cId="1578142197" sldId="270"/>
            <ac:spMk id="3" creationId="{39F2895B-66FE-4FD2-8861-08B8416A06EF}"/>
          </ac:spMkLst>
        </pc:spChg>
      </pc:sldChg>
      <pc:sldChg chg="modSp new mod">
        <pc:chgData name="Avigdor Rosensweig" userId="2c23bf757acee734" providerId="LiveId" clId="{24C06C70-9F27-47E5-8A4A-232A130A5221}" dt="2021-10-26T13:34:34.921" v="1210" actId="20577"/>
        <pc:sldMkLst>
          <pc:docMk/>
          <pc:sldMk cId="2613635916" sldId="271"/>
        </pc:sldMkLst>
        <pc:spChg chg="mod">
          <ac:chgData name="Avigdor Rosensweig" userId="2c23bf757acee734" providerId="LiveId" clId="{24C06C70-9F27-47E5-8A4A-232A130A5221}" dt="2021-10-26T13:34:34.921" v="1210" actId="20577"/>
          <ac:spMkLst>
            <pc:docMk/>
            <pc:sldMk cId="2613635916" sldId="271"/>
            <ac:spMk id="3" creationId="{319874A9-D7E8-4691-8827-EF3DA8E90243}"/>
          </ac:spMkLst>
        </pc:spChg>
      </pc:sldChg>
      <pc:sldChg chg="modSp new mod">
        <pc:chgData name="Avigdor Rosensweig" userId="2c23bf757acee734" providerId="LiveId" clId="{24C06C70-9F27-47E5-8A4A-232A130A5221}" dt="2021-10-26T13:37:26.806" v="1227" actId="115"/>
        <pc:sldMkLst>
          <pc:docMk/>
          <pc:sldMk cId="3511002862" sldId="272"/>
        </pc:sldMkLst>
        <pc:spChg chg="mod">
          <ac:chgData name="Avigdor Rosensweig" userId="2c23bf757acee734" providerId="LiveId" clId="{24C06C70-9F27-47E5-8A4A-232A130A5221}" dt="2021-10-26T13:37:26.806" v="1227" actId="115"/>
          <ac:spMkLst>
            <pc:docMk/>
            <pc:sldMk cId="3511002862" sldId="272"/>
            <ac:spMk id="3" creationId="{68DE4691-0A0A-4449-8239-31127C9EE73A}"/>
          </ac:spMkLst>
        </pc:spChg>
      </pc:sldChg>
      <pc:sldChg chg="addSp delSp modSp new mod">
        <pc:chgData name="Avigdor Rosensweig" userId="2c23bf757acee734" providerId="LiveId" clId="{24C06C70-9F27-47E5-8A4A-232A130A5221}" dt="2021-10-27T06:28:44.369" v="2299" actId="20577"/>
        <pc:sldMkLst>
          <pc:docMk/>
          <pc:sldMk cId="1564267372" sldId="273"/>
        </pc:sldMkLst>
        <pc:spChg chg="del">
          <ac:chgData name="Avigdor Rosensweig" userId="2c23bf757acee734" providerId="LiveId" clId="{24C06C70-9F27-47E5-8A4A-232A130A5221}" dt="2021-10-27T06:23:43.010" v="1920" actId="478"/>
          <ac:spMkLst>
            <pc:docMk/>
            <pc:sldMk cId="1564267372" sldId="273"/>
            <ac:spMk id="2" creationId="{0B41CFC9-42C2-4125-845A-459463468BC4}"/>
          </ac:spMkLst>
        </pc:spChg>
        <pc:spChg chg="del">
          <ac:chgData name="Avigdor Rosensweig" userId="2c23bf757acee734" providerId="LiveId" clId="{24C06C70-9F27-47E5-8A4A-232A130A5221}" dt="2021-10-26T13:38:11.128" v="1229" actId="1032"/>
          <ac:spMkLst>
            <pc:docMk/>
            <pc:sldMk cId="1564267372" sldId="273"/>
            <ac:spMk id="3" creationId="{49C08462-2530-46BF-B531-A6F405F650C0}"/>
          </ac:spMkLst>
        </pc:spChg>
        <pc:graphicFrameChg chg="add mod modGraphic">
          <ac:chgData name="Avigdor Rosensweig" userId="2c23bf757acee734" providerId="LiveId" clId="{24C06C70-9F27-47E5-8A4A-232A130A5221}" dt="2021-10-27T06:28:44.369" v="2299" actId="20577"/>
          <ac:graphicFrameMkLst>
            <pc:docMk/>
            <pc:sldMk cId="1564267372" sldId="273"/>
            <ac:graphicFrameMk id="4" creationId="{7A5DC94C-96BE-4B6A-80AF-D279320E1E4F}"/>
          </ac:graphicFrameMkLst>
        </pc:graphicFrameChg>
      </pc:sldChg>
      <pc:sldChg chg="modSp new mod">
        <pc:chgData name="Avigdor Rosensweig" userId="2c23bf757acee734" providerId="LiveId" clId="{24C06C70-9F27-47E5-8A4A-232A130A5221}" dt="2021-10-27T06:22:47.555" v="1919" actId="115"/>
        <pc:sldMkLst>
          <pc:docMk/>
          <pc:sldMk cId="2831756945" sldId="274"/>
        </pc:sldMkLst>
        <pc:spChg chg="mod">
          <ac:chgData name="Avigdor Rosensweig" userId="2c23bf757acee734" providerId="LiveId" clId="{24C06C70-9F27-47E5-8A4A-232A130A5221}" dt="2021-10-27T06:22:47.555" v="1919" actId="115"/>
          <ac:spMkLst>
            <pc:docMk/>
            <pc:sldMk cId="2831756945" sldId="274"/>
            <ac:spMk id="3" creationId="{8CA4914A-C316-4567-A9C9-FC2658D57EFA}"/>
          </ac:spMkLst>
        </pc:spChg>
      </pc:sldChg>
      <pc:sldChg chg="addSp delSp modSp new mod">
        <pc:chgData name="Avigdor Rosensweig" userId="2c23bf757acee734" providerId="LiveId" clId="{24C06C70-9F27-47E5-8A4A-232A130A5221}" dt="2021-10-27T06:45:39.179" v="2869" actId="20577"/>
        <pc:sldMkLst>
          <pc:docMk/>
          <pc:sldMk cId="3026510593" sldId="275"/>
        </pc:sldMkLst>
        <pc:spChg chg="del">
          <ac:chgData name="Avigdor Rosensweig" userId="2c23bf757acee734" providerId="LiveId" clId="{24C06C70-9F27-47E5-8A4A-232A130A5221}" dt="2021-10-27T06:40:40.598" v="2652" actId="21"/>
          <ac:spMkLst>
            <pc:docMk/>
            <pc:sldMk cId="3026510593" sldId="275"/>
            <ac:spMk id="2" creationId="{ED8C0C42-79E0-428D-BC98-77D16F7DD38B}"/>
          </ac:spMkLst>
        </pc:spChg>
        <pc:spChg chg="del">
          <ac:chgData name="Avigdor Rosensweig" userId="2c23bf757acee734" providerId="LiveId" clId="{24C06C70-9F27-47E5-8A4A-232A130A5221}" dt="2021-10-27T06:38:14.573" v="2306" actId="1032"/>
          <ac:spMkLst>
            <pc:docMk/>
            <pc:sldMk cId="3026510593" sldId="275"/>
            <ac:spMk id="3" creationId="{81A30AC6-AAC8-416A-B5AD-4BB68A907EB1}"/>
          </ac:spMkLst>
        </pc:spChg>
        <pc:graphicFrameChg chg="add mod modGraphic">
          <ac:chgData name="Avigdor Rosensweig" userId="2c23bf757acee734" providerId="LiveId" clId="{24C06C70-9F27-47E5-8A4A-232A130A5221}" dt="2021-10-27T06:45:39.179" v="2869" actId="20577"/>
          <ac:graphicFrameMkLst>
            <pc:docMk/>
            <pc:sldMk cId="3026510593" sldId="275"/>
            <ac:graphicFrameMk id="4" creationId="{EB5EE613-B77F-470B-8F60-BC9CFAC062DA}"/>
          </ac:graphicFrameMkLst>
        </pc:graphicFrameChg>
      </pc:sldChg>
      <pc:sldChg chg="modSp new mod">
        <pc:chgData name="Avigdor Rosensweig" userId="2c23bf757acee734" providerId="LiveId" clId="{24C06C70-9F27-47E5-8A4A-232A130A5221}" dt="2021-10-27T13:20:00.954" v="2904" actId="21"/>
        <pc:sldMkLst>
          <pc:docMk/>
          <pc:sldMk cId="2152316933" sldId="276"/>
        </pc:sldMkLst>
        <pc:spChg chg="mod">
          <ac:chgData name="Avigdor Rosensweig" userId="2c23bf757acee734" providerId="LiveId" clId="{24C06C70-9F27-47E5-8A4A-232A130A5221}" dt="2021-10-27T13:20:00.954" v="2904" actId="21"/>
          <ac:spMkLst>
            <pc:docMk/>
            <pc:sldMk cId="2152316933" sldId="276"/>
            <ac:spMk id="2" creationId="{0D05926A-BADE-42B1-82CB-025E3C6F5F73}"/>
          </ac:spMkLst>
        </pc:spChg>
        <pc:spChg chg="mod">
          <ac:chgData name="Avigdor Rosensweig" userId="2c23bf757acee734" providerId="LiveId" clId="{24C06C70-9F27-47E5-8A4A-232A130A5221}" dt="2021-10-27T13:19:51.318" v="2902" actId="113"/>
          <ac:spMkLst>
            <pc:docMk/>
            <pc:sldMk cId="2152316933" sldId="276"/>
            <ac:spMk id="3" creationId="{AAE9A883-BBBD-49A7-AE64-E1778941A092}"/>
          </ac:spMkLst>
        </pc:spChg>
      </pc:sldChg>
      <pc:sldChg chg="modSp new mod">
        <pc:chgData name="Avigdor Rosensweig" userId="2c23bf757acee734" providerId="LiveId" clId="{24C06C70-9F27-47E5-8A4A-232A130A5221}" dt="2021-10-27T13:22:48.698" v="2938" actId="20578"/>
        <pc:sldMkLst>
          <pc:docMk/>
          <pc:sldMk cId="1025480767" sldId="277"/>
        </pc:sldMkLst>
        <pc:spChg chg="mod">
          <ac:chgData name="Avigdor Rosensweig" userId="2c23bf757acee734" providerId="LiveId" clId="{24C06C70-9F27-47E5-8A4A-232A130A5221}" dt="2021-10-27T13:22:48.698" v="2938" actId="20578"/>
          <ac:spMkLst>
            <pc:docMk/>
            <pc:sldMk cId="1025480767" sldId="277"/>
            <ac:spMk id="3" creationId="{440C38E6-E05B-4878-92C3-96EC1C9B8E2E}"/>
          </ac:spMkLst>
        </pc:spChg>
      </pc:sldChg>
      <pc:sldChg chg="addSp delSp modSp new mod modClrScheme chgLayout">
        <pc:chgData name="Avigdor Rosensweig" userId="2c23bf757acee734" providerId="LiveId" clId="{24C06C70-9F27-47E5-8A4A-232A130A5221}" dt="2021-10-27T13:20:15.264" v="2908"/>
        <pc:sldMkLst>
          <pc:docMk/>
          <pc:sldMk cId="3964859521" sldId="278"/>
        </pc:sldMkLst>
        <pc:spChg chg="del mod ord">
          <ac:chgData name="Avigdor Rosensweig" userId="2c23bf757acee734" providerId="LiveId" clId="{24C06C70-9F27-47E5-8A4A-232A130A5221}" dt="2021-10-27T13:20:10.321" v="2906" actId="700"/>
          <ac:spMkLst>
            <pc:docMk/>
            <pc:sldMk cId="3964859521" sldId="278"/>
            <ac:spMk id="2" creationId="{5FDE55C6-07E1-44A7-BBC6-68C6E663D4D4}"/>
          </ac:spMkLst>
        </pc:spChg>
        <pc:spChg chg="del mod ord">
          <ac:chgData name="Avigdor Rosensweig" userId="2c23bf757acee734" providerId="LiveId" clId="{24C06C70-9F27-47E5-8A4A-232A130A5221}" dt="2021-10-27T13:20:10.321" v="2906" actId="700"/>
          <ac:spMkLst>
            <pc:docMk/>
            <pc:sldMk cId="3964859521" sldId="278"/>
            <ac:spMk id="3" creationId="{B5299936-C7BA-4E4B-929C-767D9A8B5025}"/>
          </ac:spMkLst>
        </pc:spChg>
        <pc:spChg chg="add del mod ord">
          <ac:chgData name="Avigdor Rosensweig" userId="2c23bf757acee734" providerId="LiveId" clId="{24C06C70-9F27-47E5-8A4A-232A130A5221}" dt="2021-10-27T13:20:14.245" v="2907" actId="700"/>
          <ac:spMkLst>
            <pc:docMk/>
            <pc:sldMk cId="3964859521" sldId="278"/>
            <ac:spMk id="4" creationId="{90CE1369-8555-4F1E-8052-85F6A8CB7D11}"/>
          </ac:spMkLst>
        </pc:spChg>
        <pc:spChg chg="add del mod ord">
          <ac:chgData name="Avigdor Rosensweig" userId="2c23bf757acee734" providerId="LiveId" clId="{24C06C70-9F27-47E5-8A4A-232A130A5221}" dt="2021-10-27T13:20:14.245" v="2907" actId="700"/>
          <ac:spMkLst>
            <pc:docMk/>
            <pc:sldMk cId="3964859521" sldId="278"/>
            <ac:spMk id="5" creationId="{30681EF0-940F-4CA2-AED3-376D6F89B5E1}"/>
          </ac:spMkLst>
        </pc:spChg>
        <pc:spChg chg="add mod ord">
          <ac:chgData name="Avigdor Rosensweig" userId="2c23bf757acee734" providerId="LiveId" clId="{24C06C70-9F27-47E5-8A4A-232A130A5221}" dt="2021-10-27T13:20:15.264" v="2908"/>
          <ac:spMkLst>
            <pc:docMk/>
            <pc:sldMk cId="3964859521" sldId="278"/>
            <ac:spMk id="6" creationId="{2FC46D1F-4C07-49A6-9660-0E218F1113DF}"/>
          </ac:spMkLst>
        </pc:spChg>
        <pc:spChg chg="add mod ord">
          <ac:chgData name="Avigdor Rosensweig" userId="2c23bf757acee734" providerId="LiveId" clId="{24C06C70-9F27-47E5-8A4A-232A130A5221}" dt="2021-10-27T13:20:14.245" v="2907" actId="700"/>
          <ac:spMkLst>
            <pc:docMk/>
            <pc:sldMk cId="3964859521" sldId="278"/>
            <ac:spMk id="7" creationId="{228D4678-26C1-4436-A638-709CED7EBDD3}"/>
          </ac:spMkLst>
        </pc:spChg>
      </pc:sldChg>
      <pc:sldChg chg="addSp delSp modSp new mod">
        <pc:chgData name="Avigdor Rosensweig" userId="2c23bf757acee734" providerId="LiveId" clId="{24C06C70-9F27-47E5-8A4A-232A130A5221}" dt="2021-10-27T14:09:57.914" v="3616" actId="20577"/>
        <pc:sldMkLst>
          <pc:docMk/>
          <pc:sldMk cId="1625763934" sldId="279"/>
        </pc:sldMkLst>
        <pc:spChg chg="mod">
          <ac:chgData name="Avigdor Rosensweig" userId="2c23bf757acee734" providerId="LiveId" clId="{24C06C70-9F27-47E5-8A4A-232A130A5221}" dt="2021-10-27T14:04:28.125" v="3197" actId="20577"/>
          <ac:spMkLst>
            <pc:docMk/>
            <pc:sldMk cId="1625763934" sldId="279"/>
            <ac:spMk id="2" creationId="{0EBF28CF-2443-459F-A682-DFCC8143C416}"/>
          </ac:spMkLst>
        </pc:spChg>
        <pc:spChg chg="del">
          <ac:chgData name="Avigdor Rosensweig" userId="2c23bf757acee734" providerId="LiveId" clId="{24C06C70-9F27-47E5-8A4A-232A130A5221}" dt="2021-10-27T13:58:14.845" v="2940" actId="1032"/>
          <ac:spMkLst>
            <pc:docMk/>
            <pc:sldMk cId="1625763934" sldId="279"/>
            <ac:spMk id="3" creationId="{2B78F28D-E45A-4180-9C20-F7DCF3AA8AAA}"/>
          </ac:spMkLst>
        </pc:spChg>
        <pc:graphicFrameChg chg="add mod modGraphic">
          <ac:chgData name="Avigdor Rosensweig" userId="2c23bf757acee734" providerId="LiveId" clId="{24C06C70-9F27-47E5-8A4A-232A130A5221}" dt="2021-10-27T14:09:57.914" v="3616" actId="20577"/>
          <ac:graphicFrameMkLst>
            <pc:docMk/>
            <pc:sldMk cId="1625763934" sldId="279"/>
            <ac:graphicFrameMk id="4" creationId="{39159D75-7BEF-47DD-BA58-63234BEF762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5AC884-0CF0-4EB1-B791-ED05C33B197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33DC335-4F58-45A5-BB8B-F7C84AE99A79}">
      <dgm:prSet phldrT="[Text]"/>
      <dgm:spPr/>
      <dgm:t>
        <a:bodyPr/>
        <a:lstStyle/>
        <a:p>
          <a:pPr rtl="1"/>
          <a:r>
            <a:rPr lang="he-IL" dirty="0"/>
            <a:t>ממון המוטל בספק</a:t>
          </a:r>
        </a:p>
      </dgm:t>
    </dgm:pt>
    <dgm:pt modelId="{D9ABD188-590C-43D9-98AC-72DDA4FD310E}" type="parTrans" cxnId="{B68C4D9B-4EFA-460C-8150-27A0C61C0E23}">
      <dgm:prSet/>
      <dgm:spPr/>
      <dgm:t>
        <a:bodyPr/>
        <a:lstStyle/>
        <a:p>
          <a:pPr rtl="1"/>
          <a:endParaRPr lang="he-IL"/>
        </a:p>
      </dgm:t>
    </dgm:pt>
    <dgm:pt modelId="{487E8DD0-9FB6-42A8-BF4A-268CD939AE1B}" type="sibTrans" cxnId="{B68C4D9B-4EFA-460C-8150-27A0C61C0E23}">
      <dgm:prSet/>
      <dgm:spPr/>
      <dgm:t>
        <a:bodyPr/>
        <a:lstStyle/>
        <a:p>
          <a:pPr rtl="1"/>
          <a:endParaRPr lang="he-IL"/>
        </a:p>
      </dgm:t>
    </dgm:pt>
    <dgm:pt modelId="{A91964CB-549E-47B3-938E-8AF57B92CABC}">
      <dgm:prSet phldrT="[Text]"/>
      <dgm:spPr/>
      <dgm:t>
        <a:bodyPr/>
        <a:lstStyle/>
        <a:p>
          <a:pPr rtl="1"/>
          <a:r>
            <a:rPr lang="he-IL" dirty="0"/>
            <a:t>פשרה, לכל הפחות הבעלים יקבלו חצי- יחלוקו</a:t>
          </a:r>
        </a:p>
      </dgm:t>
    </dgm:pt>
    <dgm:pt modelId="{F2EF4DD5-B453-4067-B622-A788D20FCBB1}" type="parTrans" cxnId="{F96BDB87-BFF6-46F4-A6B8-DDD7C5302AAC}">
      <dgm:prSet/>
      <dgm:spPr/>
      <dgm:t>
        <a:bodyPr/>
        <a:lstStyle/>
        <a:p>
          <a:pPr rtl="1"/>
          <a:endParaRPr lang="he-IL"/>
        </a:p>
      </dgm:t>
    </dgm:pt>
    <dgm:pt modelId="{90220C40-2519-4951-A48D-842AFA1AD121}" type="sibTrans" cxnId="{F96BDB87-BFF6-46F4-A6B8-DDD7C5302AAC}">
      <dgm:prSet/>
      <dgm:spPr/>
      <dgm:t>
        <a:bodyPr/>
        <a:lstStyle/>
        <a:p>
          <a:pPr rtl="1"/>
          <a:endParaRPr lang="he-IL"/>
        </a:p>
      </dgm:t>
    </dgm:pt>
    <dgm:pt modelId="{5DB03679-974D-4829-A177-EEF38164D281}">
      <dgm:prSet phldrT="[Text]"/>
      <dgm:spPr/>
      <dgm:t>
        <a:bodyPr/>
        <a:lstStyle/>
        <a:p>
          <a:pPr rtl="1"/>
          <a:r>
            <a:rPr lang="he-IL" dirty="0"/>
            <a:t>אם יש ודאי רמאי- אי אפשר </a:t>
          </a:r>
          <a:r>
            <a:rPr lang="he-IL" dirty="0" err="1"/>
            <a:t>לב"ד</a:t>
          </a:r>
          <a:r>
            <a:rPr lang="he-IL" dirty="0"/>
            <a:t> לעזור לגניבה</a:t>
          </a:r>
        </a:p>
      </dgm:t>
    </dgm:pt>
    <dgm:pt modelId="{81A7329D-5136-49D6-AC1B-FDDAEA242475}" type="parTrans" cxnId="{EF52C3EF-7B3D-4E09-8A08-DC19FCF777B9}">
      <dgm:prSet/>
      <dgm:spPr/>
      <dgm:t>
        <a:bodyPr/>
        <a:lstStyle/>
        <a:p>
          <a:pPr rtl="1"/>
          <a:endParaRPr lang="he-IL"/>
        </a:p>
      </dgm:t>
    </dgm:pt>
    <dgm:pt modelId="{D2FE448D-5F9A-442E-9B73-44C594D3BA7F}" type="sibTrans" cxnId="{EF52C3EF-7B3D-4E09-8A08-DC19FCF777B9}">
      <dgm:prSet/>
      <dgm:spPr/>
      <dgm:t>
        <a:bodyPr/>
        <a:lstStyle/>
        <a:p>
          <a:pPr rtl="1"/>
          <a:endParaRPr lang="he-IL"/>
        </a:p>
      </dgm:t>
    </dgm:pt>
    <dgm:pt modelId="{16F3D47F-08AC-408D-B150-D79E31013037}">
      <dgm:prSet phldrT="[Text]"/>
      <dgm:spPr/>
      <dgm:t>
        <a:bodyPr/>
        <a:lstStyle/>
        <a:p>
          <a:pPr rtl="1"/>
          <a:r>
            <a:rPr lang="he-IL" dirty="0"/>
            <a:t>ב"ד פורשים- כל דאלים גבר</a:t>
          </a:r>
        </a:p>
      </dgm:t>
    </dgm:pt>
    <dgm:pt modelId="{474539A9-231C-4E6A-B931-D6C03E09C65C}" type="parTrans" cxnId="{50FA207B-56AD-4604-98DA-BB64ABDF353D}">
      <dgm:prSet/>
      <dgm:spPr/>
      <dgm:t>
        <a:bodyPr/>
        <a:lstStyle/>
        <a:p>
          <a:pPr rtl="1"/>
          <a:endParaRPr lang="he-IL"/>
        </a:p>
      </dgm:t>
    </dgm:pt>
    <dgm:pt modelId="{FFD2C3E9-F866-43BE-9EDA-B149B6F78FAD}" type="sibTrans" cxnId="{50FA207B-56AD-4604-98DA-BB64ABDF353D}">
      <dgm:prSet/>
      <dgm:spPr/>
      <dgm:t>
        <a:bodyPr/>
        <a:lstStyle/>
        <a:p>
          <a:pPr rtl="1"/>
          <a:endParaRPr lang="he-IL"/>
        </a:p>
      </dgm:t>
    </dgm:pt>
    <dgm:pt modelId="{682EB111-A364-41F7-9069-5D93316836BA}">
      <dgm:prSet phldrT="[Text]"/>
      <dgm:spPr/>
      <dgm:t>
        <a:bodyPr/>
        <a:lstStyle/>
        <a:p>
          <a:pPr rtl="1"/>
          <a:r>
            <a:rPr lang="he-IL" dirty="0" err="1"/>
            <a:t>ריב"א</a:t>
          </a:r>
          <a:r>
            <a:rPr lang="he-IL" dirty="0"/>
            <a:t>, י"א ברמב"ן</a:t>
          </a:r>
        </a:p>
      </dgm:t>
    </dgm:pt>
    <dgm:pt modelId="{FCA76C05-A5C0-4394-96E9-B1DE6E653B44}" type="parTrans" cxnId="{1EF602C0-B3CE-470E-B822-CB1E2720865C}">
      <dgm:prSet/>
      <dgm:spPr/>
      <dgm:t>
        <a:bodyPr/>
        <a:lstStyle/>
        <a:p>
          <a:pPr rtl="1"/>
          <a:endParaRPr lang="he-IL"/>
        </a:p>
      </dgm:t>
    </dgm:pt>
    <dgm:pt modelId="{8E5096A3-BEB2-4C07-AD1C-0F568AB58ADA}" type="sibTrans" cxnId="{1EF602C0-B3CE-470E-B822-CB1E2720865C}">
      <dgm:prSet/>
      <dgm:spPr/>
      <dgm:t>
        <a:bodyPr/>
        <a:lstStyle/>
        <a:p>
          <a:pPr rtl="1"/>
          <a:endParaRPr lang="he-IL"/>
        </a:p>
      </dgm:t>
    </dgm:pt>
    <dgm:pt modelId="{9A7829C9-D03E-4BF1-84EB-39A01129125A}">
      <dgm:prSet phldrT="[Text]"/>
      <dgm:spPr/>
      <dgm:t>
        <a:bodyPr/>
        <a:lstStyle/>
        <a:p>
          <a:pPr rtl="1"/>
          <a:r>
            <a:rPr lang="he-IL" dirty="0"/>
            <a:t>ב"ד רוצה לפרוש מכל העסק- כל </a:t>
          </a:r>
          <a:r>
            <a:rPr lang="he-IL" dirty="0" err="1"/>
            <a:t>דעלים</a:t>
          </a:r>
          <a:r>
            <a:rPr lang="he-IL" dirty="0"/>
            <a:t> גבר</a:t>
          </a:r>
        </a:p>
      </dgm:t>
    </dgm:pt>
    <dgm:pt modelId="{EA09906F-071E-44CF-8487-C5494DF9F544}" type="parTrans" cxnId="{46641B97-EA1E-4747-B5FF-37AB4B7FB1E7}">
      <dgm:prSet/>
      <dgm:spPr/>
      <dgm:t>
        <a:bodyPr/>
        <a:lstStyle/>
        <a:p>
          <a:pPr rtl="1"/>
          <a:endParaRPr lang="he-IL"/>
        </a:p>
      </dgm:t>
    </dgm:pt>
    <dgm:pt modelId="{6F5FA2B7-A1E3-4B3C-BEDC-36CB347D0E01}" type="sibTrans" cxnId="{46641B97-EA1E-4747-B5FF-37AB4B7FB1E7}">
      <dgm:prSet/>
      <dgm:spPr/>
      <dgm:t>
        <a:bodyPr/>
        <a:lstStyle/>
        <a:p>
          <a:pPr rtl="1"/>
          <a:endParaRPr lang="he-IL"/>
        </a:p>
      </dgm:t>
    </dgm:pt>
    <dgm:pt modelId="{A4F58DA3-B4C2-49E7-8EB0-C590842F184D}">
      <dgm:prSet phldrT="[Text]"/>
      <dgm:spPr/>
      <dgm:t>
        <a:bodyPr/>
        <a:lstStyle/>
        <a:p>
          <a:pPr rtl="1"/>
          <a:r>
            <a:rPr lang="he-IL" dirty="0"/>
            <a:t>אם אוחזים, אין </a:t>
          </a:r>
          <a:r>
            <a:rPr lang="he-IL" dirty="0" err="1"/>
            <a:t>לב"ד</a:t>
          </a:r>
          <a:r>
            <a:rPr lang="he-IL" dirty="0"/>
            <a:t> </a:t>
          </a:r>
          <a:r>
            <a:rPr lang="he-IL" dirty="0" err="1"/>
            <a:t>להוצי</a:t>
          </a:r>
          <a:r>
            <a:rPr lang="he-IL" dirty="0"/>
            <a:t> מידי הבעלים</a:t>
          </a:r>
        </a:p>
      </dgm:t>
    </dgm:pt>
    <dgm:pt modelId="{C06E3C27-D795-4D2C-833F-5AD28EC3BA4D}" type="parTrans" cxnId="{9B101E50-B587-44F2-9B88-F6210EF45CDC}">
      <dgm:prSet/>
      <dgm:spPr/>
      <dgm:t>
        <a:bodyPr/>
        <a:lstStyle/>
        <a:p>
          <a:pPr rtl="1"/>
          <a:endParaRPr lang="he-IL"/>
        </a:p>
      </dgm:t>
    </dgm:pt>
    <dgm:pt modelId="{5C05FE1D-4F41-4ECC-834F-6EA2F44D4168}" type="sibTrans" cxnId="{9B101E50-B587-44F2-9B88-F6210EF45CDC}">
      <dgm:prSet/>
      <dgm:spPr/>
      <dgm:t>
        <a:bodyPr/>
        <a:lstStyle/>
        <a:p>
          <a:pPr rtl="1"/>
          <a:endParaRPr lang="he-IL"/>
        </a:p>
      </dgm:t>
    </dgm:pt>
    <dgm:pt modelId="{CAD9F640-C9DE-4526-B5F6-719674F30785}">
      <dgm:prSet phldrT="[Text]"/>
      <dgm:spPr/>
      <dgm:t>
        <a:bodyPr/>
        <a:lstStyle/>
        <a:p>
          <a:pPr rtl="1"/>
          <a:r>
            <a:rPr lang="he-IL" dirty="0"/>
            <a:t>ולכן אין אופציה אחרת אלא יחלוקו</a:t>
          </a:r>
        </a:p>
      </dgm:t>
    </dgm:pt>
    <dgm:pt modelId="{E31E64F3-C881-4509-8308-6559BCA01793}" type="parTrans" cxnId="{4882AEB0-649D-45D4-97D8-06AE9CEC6A96}">
      <dgm:prSet/>
      <dgm:spPr/>
      <dgm:t>
        <a:bodyPr/>
        <a:lstStyle/>
        <a:p>
          <a:pPr rtl="1"/>
          <a:endParaRPr lang="he-IL"/>
        </a:p>
      </dgm:t>
    </dgm:pt>
    <dgm:pt modelId="{6E6CB69D-49DC-4FFE-9AD8-C744B4906F02}" type="sibTrans" cxnId="{4882AEB0-649D-45D4-97D8-06AE9CEC6A96}">
      <dgm:prSet/>
      <dgm:spPr/>
      <dgm:t>
        <a:bodyPr/>
        <a:lstStyle/>
        <a:p>
          <a:pPr rtl="1"/>
          <a:endParaRPr lang="he-IL"/>
        </a:p>
      </dgm:t>
    </dgm:pt>
    <dgm:pt modelId="{BA494808-3FC3-430D-8AD0-F47B727FBB8F}">
      <dgm:prSet phldrT="[Text]"/>
      <dgm:spPr/>
      <dgm:t>
        <a:bodyPr/>
        <a:lstStyle/>
        <a:p>
          <a:pPr rtl="1"/>
          <a:r>
            <a:rPr lang="he-IL" dirty="0"/>
            <a:t>רמב"ן</a:t>
          </a:r>
        </a:p>
      </dgm:t>
    </dgm:pt>
    <dgm:pt modelId="{5ED0AB92-B63C-4B15-98F4-7875296410D2}" type="parTrans" cxnId="{A300415F-2E01-483F-8C62-50A79EBEAB1F}">
      <dgm:prSet/>
      <dgm:spPr/>
      <dgm:t>
        <a:bodyPr/>
        <a:lstStyle/>
        <a:p>
          <a:pPr rtl="1"/>
          <a:endParaRPr lang="he-IL"/>
        </a:p>
      </dgm:t>
    </dgm:pt>
    <dgm:pt modelId="{28257576-7ABC-4C17-AB2D-E1572D1FF7FD}" type="sibTrans" cxnId="{A300415F-2E01-483F-8C62-50A79EBEAB1F}">
      <dgm:prSet/>
      <dgm:spPr/>
      <dgm:t>
        <a:bodyPr/>
        <a:lstStyle/>
        <a:p>
          <a:pPr rtl="1"/>
          <a:endParaRPr lang="he-IL"/>
        </a:p>
      </dgm:t>
    </dgm:pt>
    <dgm:pt modelId="{38274D1D-3DD0-4D91-87CF-6AA0A4B16D3F}">
      <dgm:prSet phldrT="[Text]"/>
      <dgm:spPr/>
      <dgm:t>
        <a:bodyPr/>
        <a:lstStyle/>
        <a:p>
          <a:pPr rtl="1"/>
          <a:r>
            <a:rPr lang="he-IL" dirty="0"/>
            <a:t>יחלוקו כיון שיש ראיה שזה שלו</a:t>
          </a:r>
        </a:p>
      </dgm:t>
    </dgm:pt>
    <dgm:pt modelId="{5A3FE092-1B4F-4F10-A511-BAC0F2FC97AA}" type="parTrans" cxnId="{BD6C689C-4BB8-4825-B554-4E8ECF054503}">
      <dgm:prSet/>
      <dgm:spPr/>
      <dgm:t>
        <a:bodyPr/>
        <a:lstStyle/>
        <a:p>
          <a:pPr rtl="1"/>
          <a:endParaRPr lang="he-IL"/>
        </a:p>
      </dgm:t>
    </dgm:pt>
    <dgm:pt modelId="{BAB047F6-306C-4905-91E1-AEEF9FF9F34B}" type="sibTrans" cxnId="{BD6C689C-4BB8-4825-B554-4E8ECF054503}">
      <dgm:prSet/>
      <dgm:spPr/>
      <dgm:t>
        <a:bodyPr/>
        <a:lstStyle/>
        <a:p>
          <a:pPr rtl="1"/>
          <a:endParaRPr lang="he-IL"/>
        </a:p>
      </dgm:t>
    </dgm:pt>
    <dgm:pt modelId="{38C96578-698D-4993-84E1-6157C490A775}">
      <dgm:prSet phldrT="[Text]"/>
      <dgm:spPr/>
      <dgm:t>
        <a:bodyPr/>
        <a:lstStyle/>
        <a:p>
          <a:pPr rtl="1"/>
          <a:r>
            <a:rPr lang="he-IL" dirty="0"/>
            <a:t>תוס</a:t>
          </a:r>
        </a:p>
      </dgm:t>
    </dgm:pt>
    <dgm:pt modelId="{528AEF53-094F-4645-A7BD-3E866312AA96}" type="parTrans" cxnId="{6616F01C-849A-4FA0-9999-33187654CE48}">
      <dgm:prSet/>
      <dgm:spPr/>
      <dgm:t>
        <a:bodyPr/>
        <a:lstStyle/>
        <a:p>
          <a:pPr rtl="1"/>
          <a:endParaRPr lang="he-IL"/>
        </a:p>
      </dgm:t>
    </dgm:pt>
    <dgm:pt modelId="{2FF84683-7863-4E84-9255-CE3A1ADEDE9E}" type="sibTrans" cxnId="{6616F01C-849A-4FA0-9999-33187654CE48}">
      <dgm:prSet/>
      <dgm:spPr/>
      <dgm:t>
        <a:bodyPr/>
        <a:lstStyle/>
        <a:p>
          <a:pPr rtl="1"/>
          <a:endParaRPr lang="he-IL"/>
        </a:p>
      </dgm:t>
    </dgm:pt>
    <dgm:pt modelId="{0D76112A-3008-4EA7-829D-1B8811E0E594}">
      <dgm:prSet phldrT="[Text]"/>
      <dgm:spPr/>
      <dgm:t>
        <a:bodyPr/>
        <a:lstStyle/>
        <a:p>
          <a:pPr rtl="1"/>
          <a:r>
            <a:rPr lang="he-IL" dirty="0"/>
            <a:t>אם אוחזים- חזקה מה שתחת ידו שלו</a:t>
          </a:r>
        </a:p>
      </dgm:t>
    </dgm:pt>
    <dgm:pt modelId="{CE6EE9F2-E333-4110-96C8-F26310C72D68}" type="parTrans" cxnId="{3B4FB36A-8003-49D4-935C-A97200738A3E}">
      <dgm:prSet/>
      <dgm:spPr/>
      <dgm:t>
        <a:bodyPr/>
        <a:lstStyle/>
        <a:p>
          <a:pPr rtl="1"/>
          <a:endParaRPr lang="he-IL"/>
        </a:p>
      </dgm:t>
    </dgm:pt>
    <dgm:pt modelId="{1FEF35BC-F6D5-4233-BCF0-3B8C168AEC32}" type="sibTrans" cxnId="{3B4FB36A-8003-49D4-935C-A97200738A3E}">
      <dgm:prSet/>
      <dgm:spPr/>
      <dgm:t>
        <a:bodyPr/>
        <a:lstStyle/>
        <a:p>
          <a:pPr rtl="1"/>
          <a:endParaRPr lang="he-IL"/>
        </a:p>
      </dgm:t>
    </dgm:pt>
    <dgm:pt modelId="{CFB77265-1448-47DA-8380-9D7454EC3761}">
      <dgm:prSet phldrT="[Text]"/>
      <dgm:spPr/>
      <dgm:t>
        <a:bodyPr/>
        <a:lstStyle/>
        <a:p>
          <a:pPr rtl="1"/>
          <a:r>
            <a:rPr lang="he-IL" dirty="0"/>
            <a:t>אם אוחזים- אנן סהדי שמה שתחת ידו שלו</a:t>
          </a:r>
        </a:p>
      </dgm:t>
    </dgm:pt>
    <dgm:pt modelId="{DD765238-E056-4A48-B82A-0C6A37B3E87C}" type="parTrans" cxnId="{234C67BF-0306-42B6-9EA7-84FDB0817BF2}">
      <dgm:prSet/>
      <dgm:spPr/>
      <dgm:t>
        <a:bodyPr/>
        <a:lstStyle/>
        <a:p>
          <a:pPr rtl="1"/>
          <a:endParaRPr lang="he-IL"/>
        </a:p>
      </dgm:t>
    </dgm:pt>
    <dgm:pt modelId="{44CBE050-0D0A-478C-A0B3-C1196F0C0DCD}" type="sibTrans" cxnId="{234C67BF-0306-42B6-9EA7-84FDB0817BF2}">
      <dgm:prSet/>
      <dgm:spPr/>
      <dgm:t>
        <a:bodyPr/>
        <a:lstStyle/>
        <a:p>
          <a:pPr rtl="1"/>
          <a:endParaRPr lang="he-IL"/>
        </a:p>
      </dgm:t>
    </dgm:pt>
    <dgm:pt modelId="{D60EF683-3ACA-48ED-9170-7209065DF341}">
      <dgm:prSet phldrT="[Text]"/>
      <dgm:spPr/>
      <dgm:t>
        <a:bodyPr/>
        <a:lstStyle/>
        <a:p>
          <a:pPr rtl="1"/>
          <a:r>
            <a:rPr lang="he-IL" dirty="0"/>
            <a:t>ולא </a:t>
          </a:r>
          <a:r>
            <a:rPr lang="he-IL" dirty="0" err="1"/>
            <a:t>חולקין</a:t>
          </a:r>
          <a:r>
            <a:rPr lang="he-IL" dirty="0"/>
            <a:t>, אלא כבר ברשותו, ואין ליתן לאחר לגנוב ממנו</a:t>
          </a:r>
        </a:p>
      </dgm:t>
    </dgm:pt>
    <dgm:pt modelId="{79C53B41-3764-4331-97AF-8D4ED92A35EF}" type="parTrans" cxnId="{21A7C4BF-2CDD-4288-A4CB-A7DDC4EE3D72}">
      <dgm:prSet/>
      <dgm:spPr/>
      <dgm:t>
        <a:bodyPr/>
        <a:lstStyle/>
        <a:p>
          <a:pPr rtl="1"/>
          <a:endParaRPr lang="he-IL"/>
        </a:p>
      </dgm:t>
    </dgm:pt>
    <dgm:pt modelId="{1B8273EF-93A9-4A3B-B380-A244B98B6C4A}" type="sibTrans" cxnId="{21A7C4BF-2CDD-4288-A4CB-A7DDC4EE3D72}">
      <dgm:prSet/>
      <dgm:spPr/>
      <dgm:t>
        <a:bodyPr/>
        <a:lstStyle/>
        <a:p>
          <a:pPr rtl="1"/>
          <a:endParaRPr lang="he-IL"/>
        </a:p>
      </dgm:t>
    </dgm:pt>
    <dgm:pt modelId="{022FB4FD-5BE7-4F9C-B8E0-A38637BC89C6}">
      <dgm:prSet phldrT="[Text]"/>
      <dgm:spPr/>
      <dgm:t>
        <a:bodyPr/>
        <a:lstStyle/>
        <a:p>
          <a:pPr rtl="1"/>
          <a:r>
            <a:rPr lang="he-IL" dirty="0" err="1"/>
            <a:t>רא"ש</a:t>
          </a:r>
          <a:endParaRPr lang="he-IL" dirty="0"/>
        </a:p>
      </dgm:t>
    </dgm:pt>
    <dgm:pt modelId="{BA1EE2E1-FF2A-4899-987B-D132A65956E0}" type="parTrans" cxnId="{9C64A72C-3A30-44CB-B2D2-0D2299345B4F}">
      <dgm:prSet/>
      <dgm:spPr/>
      <dgm:t>
        <a:bodyPr/>
        <a:lstStyle/>
        <a:p>
          <a:pPr rtl="1"/>
          <a:endParaRPr lang="he-IL"/>
        </a:p>
      </dgm:t>
    </dgm:pt>
    <dgm:pt modelId="{B278FBEF-1E20-4E88-AAAA-BEB1D3634642}" type="sibTrans" cxnId="{9C64A72C-3A30-44CB-B2D2-0D2299345B4F}">
      <dgm:prSet/>
      <dgm:spPr/>
      <dgm:t>
        <a:bodyPr/>
        <a:lstStyle/>
        <a:p>
          <a:pPr rtl="1"/>
          <a:endParaRPr lang="he-IL"/>
        </a:p>
      </dgm:t>
    </dgm:pt>
    <dgm:pt modelId="{859EFDFC-6721-4507-BCDB-75424C74E46C}">
      <dgm:prSet phldrT="[Text]"/>
      <dgm:spPr/>
      <dgm:t>
        <a:bodyPr/>
        <a:lstStyle/>
        <a:p>
          <a:pPr rtl="1"/>
          <a:r>
            <a:rPr lang="he-IL" dirty="0"/>
            <a:t>אבל אם אפשר שיבואו עדים, אין </a:t>
          </a:r>
          <a:r>
            <a:rPr lang="he-IL" dirty="0" err="1"/>
            <a:t>לב"ד</a:t>
          </a:r>
          <a:r>
            <a:rPr lang="he-IL" dirty="0"/>
            <a:t> לפסוק משהוא</a:t>
          </a:r>
        </a:p>
      </dgm:t>
    </dgm:pt>
    <dgm:pt modelId="{021F6814-5750-4010-96C7-DF813FE82C93}" type="parTrans" cxnId="{203C8EAF-0D81-4794-B9AA-6CD45313520F}">
      <dgm:prSet/>
      <dgm:spPr/>
    </dgm:pt>
    <dgm:pt modelId="{5BDD25AF-EE0A-4B7E-8FFC-8CE8E201381A}" type="sibTrans" cxnId="{203C8EAF-0D81-4794-B9AA-6CD45313520F}">
      <dgm:prSet/>
      <dgm:spPr/>
    </dgm:pt>
    <dgm:pt modelId="{78F32B8C-423A-495D-98C9-4F4422DA8403}">
      <dgm:prSet phldrT="[Text]"/>
      <dgm:spPr/>
      <dgm:t>
        <a:bodyPr/>
        <a:lstStyle/>
        <a:p>
          <a:pPr rtl="1"/>
          <a:r>
            <a:rPr lang="he-IL" dirty="0"/>
            <a:t>ב"ד פורשים- כל דאלים גבר</a:t>
          </a:r>
        </a:p>
      </dgm:t>
    </dgm:pt>
    <dgm:pt modelId="{0883FFC2-E168-4FB6-8906-3E637FE3F064}" type="parTrans" cxnId="{1C2A2087-127D-4E8E-AD36-52867344E423}">
      <dgm:prSet/>
      <dgm:spPr/>
    </dgm:pt>
    <dgm:pt modelId="{0A060338-DECE-4DEC-9471-80BA9214EF23}" type="sibTrans" cxnId="{1C2A2087-127D-4E8E-AD36-52867344E423}">
      <dgm:prSet/>
      <dgm:spPr/>
    </dgm:pt>
    <dgm:pt modelId="{6B3EB223-B9FF-4183-BA0A-C4BCABF3E336}">
      <dgm:prSet phldrT="[Text]"/>
      <dgm:spPr/>
      <dgm:t>
        <a:bodyPr/>
        <a:lstStyle/>
        <a:p>
          <a:pPr rtl="1"/>
          <a:r>
            <a:rPr lang="he-IL"/>
            <a:t>רשב"א</a:t>
          </a:r>
          <a:endParaRPr lang="he-IL" dirty="0"/>
        </a:p>
      </dgm:t>
    </dgm:pt>
    <dgm:pt modelId="{49CDAE59-71E7-48CE-9FE4-52958BF3ECA1}" type="parTrans" cxnId="{77DA5DCA-9F0F-4CBB-8685-B9134A62112E}">
      <dgm:prSet/>
      <dgm:spPr/>
    </dgm:pt>
    <dgm:pt modelId="{85071DF9-81F9-4A27-9F14-19D1B6118E31}" type="sibTrans" cxnId="{77DA5DCA-9F0F-4CBB-8685-B9134A62112E}">
      <dgm:prSet/>
      <dgm:spPr/>
    </dgm:pt>
    <dgm:pt modelId="{DA2FCD32-1A35-4D55-844C-4236976E0444}" type="pres">
      <dgm:prSet presAssocID="{B65AC884-0CF0-4EB1-B791-ED05C33B197F}" presName="hierChild1" presStyleCnt="0">
        <dgm:presLayoutVars>
          <dgm:chPref val="1"/>
          <dgm:dir/>
          <dgm:animOne val="branch"/>
          <dgm:animLvl val="lvl"/>
          <dgm:resizeHandles/>
        </dgm:presLayoutVars>
      </dgm:prSet>
      <dgm:spPr/>
    </dgm:pt>
    <dgm:pt modelId="{A5DFCFEF-5421-4551-A9B6-9238F14FB5C6}" type="pres">
      <dgm:prSet presAssocID="{A33DC335-4F58-45A5-BB8B-F7C84AE99A79}" presName="hierRoot1" presStyleCnt="0"/>
      <dgm:spPr/>
    </dgm:pt>
    <dgm:pt modelId="{9DCDF955-B4D9-4823-B6D1-49F4FB05B872}" type="pres">
      <dgm:prSet presAssocID="{A33DC335-4F58-45A5-BB8B-F7C84AE99A79}" presName="composite" presStyleCnt="0"/>
      <dgm:spPr/>
    </dgm:pt>
    <dgm:pt modelId="{B0BE0164-3315-4B03-B3D3-A52D48BE20AA}" type="pres">
      <dgm:prSet presAssocID="{A33DC335-4F58-45A5-BB8B-F7C84AE99A79}" presName="background" presStyleLbl="node0" presStyleIdx="0" presStyleCnt="1"/>
      <dgm:spPr/>
    </dgm:pt>
    <dgm:pt modelId="{7B917203-44A3-486D-B319-030B5FD8E7C5}" type="pres">
      <dgm:prSet presAssocID="{A33DC335-4F58-45A5-BB8B-F7C84AE99A79}" presName="text" presStyleLbl="fgAcc0" presStyleIdx="0" presStyleCnt="1">
        <dgm:presLayoutVars>
          <dgm:chPref val="3"/>
        </dgm:presLayoutVars>
      </dgm:prSet>
      <dgm:spPr/>
    </dgm:pt>
    <dgm:pt modelId="{7C5E91A6-E666-40F8-A926-B4EB7D3636FC}" type="pres">
      <dgm:prSet presAssocID="{A33DC335-4F58-45A5-BB8B-F7C84AE99A79}" presName="hierChild2" presStyleCnt="0"/>
      <dgm:spPr/>
    </dgm:pt>
    <dgm:pt modelId="{D2CE8A95-2405-4C3D-8CCF-C29F53808F82}" type="pres">
      <dgm:prSet presAssocID="{F2EF4DD5-B453-4067-B622-A788D20FCBB1}" presName="Name10" presStyleLbl="parChTrans1D2" presStyleIdx="0" presStyleCnt="2"/>
      <dgm:spPr/>
    </dgm:pt>
    <dgm:pt modelId="{247838C0-46CE-4B53-B192-E80E60379104}" type="pres">
      <dgm:prSet presAssocID="{A91964CB-549E-47B3-938E-8AF57B92CABC}" presName="hierRoot2" presStyleCnt="0"/>
      <dgm:spPr/>
    </dgm:pt>
    <dgm:pt modelId="{80B940F7-C84A-4145-A80C-6DAF1B433CEA}" type="pres">
      <dgm:prSet presAssocID="{A91964CB-549E-47B3-938E-8AF57B92CABC}" presName="composite2" presStyleCnt="0"/>
      <dgm:spPr/>
    </dgm:pt>
    <dgm:pt modelId="{E26A95D6-2436-49CD-8346-CC59E21AEE4E}" type="pres">
      <dgm:prSet presAssocID="{A91964CB-549E-47B3-938E-8AF57B92CABC}" presName="background2" presStyleLbl="node2" presStyleIdx="0" presStyleCnt="2"/>
      <dgm:spPr/>
    </dgm:pt>
    <dgm:pt modelId="{AB857F3A-840C-4A4D-A02C-D90A8ABC3631}" type="pres">
      <dgm:prSet presAssocID="{A91964CB-549E-47B3-938E-8AF57B92CABC}" presName="text2" presStyleLbl="fgAcc2" presStyleIdx="0" presStyleCnt="2">
        <dgm:presLayoutVars>
          <dgm:chPref val="3"/>
        </dgm:presLayoutVars>
      </dgm:prSet>
      <dgm:spPr/>
    </dgm:pt>
    <dgm:pt modelId="{CEB265FB-4C06-49DA-A528-34541801E556}" type="pres">
      <dgm:prSet presAssocID="{A91964CB-549E-47B3-938E-8AF57B92CABC}" presName="hierChild3" presStyleCnt="0"/>
      <dgm:spPr/>
    </dgm:pt>
    <dgm:pt modelId="{BF7BC50F-B5CC-467D-B578-E596A2425301}" type="pres">
      <dgm:prSet presAssocID="{81A7329D-5136-49D6-AC1B-FDDAEA242475}" presName="Name17" presStyleLbl="parChTrans1D3" presStyleIdx="0" presStyleCnt="5"/>
      <dgm:spPr/>
    </dgm:pt>
    <dgm:pt modelId="{52E688A0-269B-40FF-8E7C-38ADB58BE967}" type="pres">
      <dgm:prSet presAssocID="{5DB03679-974D-4829-A177-EEF38164D281}" presName="hierRoot3" presStyleCnt="0"/>
      <dgm:spPr/>
    </dgm:pt>
    <dgm:pt modelId="{0F0E710E-DC45-48E3-8685-CC7FFB27B060}" type="pres">
      <dgm:prSet presAssocID="{5DB03679-974D-4829-A177-EEF38164D281}" presName="composite3" presStyleCnt="0"/>
      <dgm:spPr/>
    </dgm:pt>
    <dgm:pt modelId="{95F2953F-3B61-47EA-9033-3F12B55C3FE7}" type="pres">
      <dgm:prSet presAssocID="{5DB03679-974D-4829-A177-EEF38164D281}" presName="background3" presStyleLbl="node3" presStyleIdx="0" presStyleCnt="5"/>
      <dgm:spPr/>
    </dgm:pt>
    <dgm:pt modelId="{49CE4434-8B94-4B1C-8A73-156A9FDCC55F}" type="pres">
      <dgm:prSet presAssocID="{5DB03679-974D-4829-A177-EEF38164D281}" presName="text3" presStyleLbl="fgAcc3" presStyleIdx="0" presStyleCnt="5">
        <dgm:presLayoutVars>
          <dgm:chPref val="3"/>
        </dgm:presLayoutVars>
      </dgm:prSet>
      <dgm:spPr/>
    </dgm:pt>
    <dgm:pt modelId="{D4A25848-2B51-4FA1-8160-BFCB12CF517F}" type="pres">
      <dgm:prSet presAssocID="{5DB03679-974D-4829-A177-EEF38164D281}" presName="hierChild4" presStyleCnt="0"/>
      <dgm:spPr/>
    </dgm:pt>
    <dgm:pt modelId="{3D69072F-DA34-40FF-9BE3-AB675120A1BB}" type="pres">
      <dgm:prSet presAssocID="{474539A9-231C-4E6A-B931-D6C03E09C65C}" presName="Name23" presStyleLbl="parChTrans1D4" presStyleIdx="0" presStyleCnt="10"/>
      <dgm:spPr/>
    </dgm:pt>
    <dgm:pt modelId="{C82D6E85-8D61-4B80-A68F-C0E4024F61AD}" type="pres">
      <dgm:prSet presAssocID="{16F3D47F-08AC-408D-B150-D79E31013037}" presName="hierRoot4" presStyleCnt="0"/>
      <dgm:spPr/>
    </dgm:pt>
    <dgm:pt modelId="{11498248-4498-4E23-ABF6-1BFA2C5831B7}" type="pres">
      <dgm:prSet presAssocID="{16F3D47F-08AC-408D-B150-D79E31013037}" presName="composite4" presStyleCnt="0"/>
      <dgm:spPr/>
    </dgm:pt>
    <dgm:pt modelId="{6873082A-C25B-4E64-ADA5-3004FB268CE6}" type="pres">
      <dgm:prSet presAssocID="{16F3D47F-08AC-408D-B150-D79E31013037}" presName="background4" presStyleLbl="node4" presStyleIdx="0" presStyleCnt="10"/>
      <dgm:spPr/>
    </dgm:pt>
    <dgm:pt modelId="{6CAC144A-31E4-42AD-B3B1-38469ACB1FB5}" type="pres">
      <dgm:prSet presAssocID="{16F3D47F-08AC-408D-B150-D79E31013037}" presName="text4" presStyleLbl="fgAcc4" presStyleIdx="0" presStyleCnt="10">
        <dgm:presLayoutVars>
          <dgm:chPref val="3"/>
        </dgm:presLayoutVars>
      </dgm:prSet>
      <dgm:spPr/>
    </dgm:pt>
    <dgm:pt modelId="{A6B88D55-1C7C-459C-A22F-CCB6C97734F7}" type="pres">
      <dgm:prSet presAssocID="{16F3D47F-08AC-408D-B150-D79E31013037}" presName="hierChild5" presStyleCnt="0"/>
      <dgm:spPr/>
    </dgm:pt>
    <dgm:pt modelId="{F6A858A9-63A9-4B5C-AE6F-506F3D413AB0}" type="pres">
      <dgm:prSet presAssocID="{FCA76C05-A5C0-4394-96E9-B1DE6E653B44}" presName="Name23" presStyleLbl="parChTrans1D4" presStyleIdx="1" presStyleCnt="10"/>
      <dgm:spPr/>
    </dgm:pt>
    <dgm:pt modelId="{0938A856-9AE0-460C-B352-55A65C8E528D}" type="pres">
      <dgm:prSet presAssocID="{682EB111-A364-41F7-9069-5D93316836BA}" presName="hierRoot4" presStyleCnt="0"/>
      <dgm:spPr/>
    </dgm:pt>
    <dgm:pt modelId="{7A7F22B5-F9FF-4755-968C-B131DE082242}" type="pres">
      <dgm:prSet presAssocID="{682EB111-A364-41F7-9069-5D93316836BA}" presName="composite4" presStyleCnt="0"/>
      <dgm:spPr/>
    </dgm:pt>
    <dgm:pt modelId="{14112AF1-91A3-4EDD-981E-858877E262FB}" type="pres">
      <dgm:prSet presAssocID="{682EB111-A364-41F7-9069-5D93316836BA}" presName="background4" presStyleLbl="node4" presStyleIdx="1" presStyleCnt="10"/>
      <dgm:spPr/>
    </dgm:pt>
    <dgm:pt modelId="{38A7FBEE-254B-40A5-BD87-A5DF457E79B3}" type="pres">
      <dgm:prSet presAssocID="{682EB111-A364-41F7-9069-5D93316836BA}" presName="text4" presStyleLbl="fgAcc4" presStyleIdx="1" presStyleCnt="10">
        <dgm:presLayoutVars>
          <dgm:chPref val="3"/>
        </dgm:presLayoutVars>
      </dgm:prSet>
      <dgm:spPr/>
    </dgm:pt>
    <dgm:pt modelId="{A4894ABD-5950-408E-8726-6EBE574711C4}" type="pres">
      <dgm:prSet presAssocID="{682EB111-A364-41F7-9069-5D93316836BA}" presName="hierChild5" presStyleCnt="0"/>
      <dgm:spPr/>
    </dgm:pt>
    <dgm:pt modelId="{7F4D97DF-BBAD-4134-9096-29CBBF4CC1AD}" type="pres">
      <dgm:prSet presAssocID="{021F6814-5750-4010-96C7-DF813FE82C93}" presName="Name17" presStyleLbl="parChTrans1D3" presStyleIdx="1" presStyleCnt="5"/>
      <dgm:spPr/>
    </dgm:pt>
    <dgm:pt modelId="{CC95F8ED-BC0D-480C-82C2-6F227F8772C0}" type="pres">
      <dgm:prSet presAssocID="{859EFDFC-6721-4507-BCDB-75424C74E46C}" presName="hierRoot3" presStyleCnt="0"/>
      <dgm:spPr/>
    </dgm:pt>
    <dgm:pt modelId="{5A717D7A-A2A3-426A-982F-3FF53E2858D0}" type="pres">
      <dgm:prSet presAssocID="{859EFDFC-6721-4507-BCDB-75424C74E46C}" presName="composite3" presStyleCnt="0"/>
      <dgm:spPr/>
    </dgm:pt>
    <dgm:pt modelId="{5D42E3F1-3C96-4755-BBAA-5FB634E9FD9D}" type="pres">
      <dgm:prSet presAssocID="{859EFDFC-6721-4507-BCDB-75424C74E46C}" presName="background3" presStyleLbl="node3" presStyleIdx="1" presStyleCnt="5"/>
      <dgm:spPr/>
    </dgm:pt>
    <dgm:pt modelId="{C82B022F-FD3B-407D-A434-21FF849FFA4C}" type="pres">
      <dgm:prSet presAssocID="{859EFDFC-6721-4507-BCDB-75424C74E46C}" presName="text3" presStyleLbl="fgAcc3" presStyleIdx="1" presStyleCnt="5">
        <dgm:presLayoutVars>
          <dgm:chPref val="3"/>
        </dgm:presLayoutVars>
      </dgm:prSet>
      <dgm:spPr/>
    </dgm:pt>
    <dgm:pt modelId="{373BC3EA-C26F-41C2-9900-2E12BD5A7267}" type="pres">
      <dgm:prSet presAssocID="{859EFDFC-6721-4507-BCDB-75424C74E46C}" presName="hierChild4" presStyleCnt="0"/>
      <dgm:spPr/>
    </dgm:pt>
    <dgm:pt modelId="{78CD4AA8-EF14-492C-9548-9C82584DA4DE}" type="pres">
      <dgm:prSet presAssocID="{0883FFC2-E168-4FB6-8906-3E637FE3F064}" presName="Name23" presStyleLbl="parChTrans1D4" presStyleIdx="2" presStyleCnt="10"/>
      <dgm:spPr/>
    </dgm:pt>
    <dgm:pt modelId="{DE59CB2A-9A1B-4CDF-8865-5F18AA18C912}" type="pres">
      <dgm:prSet presAssocID="{78F32B8C-423A-495D-98C9-4F4422DA8403}" presName="hierRoot4" presStyleCnt="0"/>
      <dgm:spPr/>
    </dgm:pt>
    <dgm:pt modelId="{AC3808C1-B61F-481D-B1C2-D4AFAAE3743A}" type="pres">
      <dgm:prSet presAssocID="{78F32B8C-423A-495D-98C9-4F4422DA8403}" presName="composite4" presStyleCnt="0"/>
      <dgm:spPr/>
    </dgm:pt>
    <dgm:pt modelId="{B33325A3-556F-4B40-9E12-449F62F9A862}" type="pres">
      <dgm:prSet presAssocID="{78F32B8C-423A-495D-98C9-4F4422DA8403}" presName="background4" presStyleLbl="node4" presStyleIdx="2" presStyleCnt="10"/>
      <dgm:spPr/>
    </dgm:pt>
    <dgm:pt modelId="{80297E00-E98A-4796-BF8A-1A043AD26CF4}" type="pres">
      <dgm:prSet presAssocID="{78F32B8C-423A-495D-98C9-4F4422DA8403}" presName="text4" presStyleLbl="fgAcc4" presStyleIdx="2" presStyleCnt="10">
        <dgm:presLayoutVars>
          <dgm:chPref val="3"/>
        </dgm:presLayoutVars>
      </dgm:prSet>
      <dgm:spPr/>
    </dgm:pt>
    <dgm:pt modelId="{CF307C38-6A6B-4338-BE58-6289F151253F}" type="pres">
      <dgm:prSet presAssocID="{78F32B8C-423A-495D-98C9-4F4422DA8403}" presName="hierChild5" presStyleCnt="0"/>
      <dgm:spPr/>
    </dgm:pt>
    <dgm:pt modelId="{2E648BB0-C880-4DEE-BB36-037D5EA575E2}" type="pres">
      <dgm:prSet presAssocID="{49CDAE59-71E7-48CE-9FE4-52958BF3ECA1}" presName="Name23" presStyleLbl="parChTrans1D4" presStyleIdx="3" presStyleCnt="10"/>
      <dgm:spPr/>
    </dgm:pt>
    <dgm:pt modelId="{29B517C1-1329-4840-885C-59C7B56B9EE9}" type="pres">
      <dgm:prSet presAssocID="{6B3EB223-B9FF-4183-BA0A-C4BCABF3E336}" presName="hierRoot4" presStyleCnt="0"/>
      <dgm:spPr/>
    </dgm:pt>
    <dgm:pt modelId="{1C04C947-11E7-4BFE-A61A-89A8C181984D}" type="pres">
      <dgm:prSet presAssocID="{6B3EB223-B9FF-4183-BA0A-C4BCABF3E336}" presName="composite4" presStyleCnt="0"/>
      <dgm:spPr/>
    </dgm:pt>
    <dgm:pt modelId="{956F435E-4CCF-47E5-B12C-DD82DD613793}" type="pres">
      <dgm:prSet presAssocID="{6B3EB223-B9FF-4183-BA0A-C4BCABF3E336}" presName="background4" presStyleLbl="node4" presStyleIdx="3" presStyleCnt="10"/>
      <dgm:spPr/>
    </dgm:pt>
    <dgm:pt modelId="{E22E7DD2-7544-4FCD-B5AA-D998D02B0DFA}" type="pres">
      <dgm:prSet presAssocID="{6B3EB223-B9FF-4183-BA0A-C4BCABF3E336}" presName="text4" presStyleLbl="fgAcc4" presStyleIdx="3" presStyleCnt="10">
        <dgm:presLayoutVars>
          <dgm:chPref val="3"/>
        </dgm:presLayoutVars>
      </dgm:prSet>
      <dgm:spPr/>
    </dgm:pt>
    <dgm:pt modelId="{04C0AD88-75A8-44EB-9EA8-147B95BF39D9}" type="pres">
      <dgm:prSet presAssocID="{6B3EB223-B9FF-4183-BA0A-C4BCABF3E336}" presName="hierChild5" presStyleCnt="0"/>
      <dgm:spPr/>
    </dgm:pt>
    <dgm:pt modelId="{B25E163B-A8D9-43AF-A6C5-FA3FBA88BFC8}" type="pres">
      <dgm:prSet presAssocID="{EA09906F-071E-44CF-8487-C5494DF9F544}" presName="Name10" presStyleLbl="parChTrans1D2" presStyleIdx="1" presStyleCnt="2"/>
      <dgm:spPr/>
    </dgm:pt>
    <dgm:pt modelId="{7080C4BD-036C-417B-9398-B587B616A383}" type="pres">
      <dgm:prSet presAssocID="{9A7829C9-D03E-4BF1-84EB-39A01129125A}" presName="hierRoot2" presStyleCnt="0"/>
      <dgm:spPr/>
    </dgm:pt>
    <dgm:pt modelId="{ECCBF559-4FF3-4DE0-8F63-E51F9605A312}" type="pres">
      <dgm:prSet presAssocID="{9A7829C9-D03E-4BF1-84EB-39A01129125A}" presName="composite2" presStyleCnt="0"/>
      <dgm:spPr/>
    </dgm:pt>
    <dgm:pt modelId="{12E96862-08F3-489C-A13C-61076A7D8842}" type="pres">
      <dgm:prSet presAssocID="{9A7829C9-D03E-4BF1-84EB-39A01129125A}" presName="background2" presStyleLbl="node2" presStyleIdx="1" presStyleCnt="2"/>
      <dgm:spPr/>
    </dgm:pt>
    <dgm:pt modelId="{2A4945CD-003C-457A-85CC-A5EC438A861C}" type="pres">
      <dgm:prSet presAssocID="{9A7829C9-D03E-4BF1-84EB-39A01129125A}" presName="text2" presStyleLbl="fgAcc2" presStyleIdx="1" presStyleCnt="2">
        <dgm:presLayoutVars>
          <dgm:chPref val="3"/>
        </dgm:presLayoutVars>
      </dgm:prSet>
      <dgm:spPr/>
    </dgm:pt>
    <dgm:pt modelId="{FEDDE72E-7E94-492D-8EF1-3616E5854E0E}" type="pres">
      <dgm:prSet presAssocID="{9A7829C9-D03E-4BF1-84EB-39A01129125A}" presName="hierChild3" presStyleCnt="0"/>
      <dgm:spPr/>
    </dgm:pt>
    <dgm:pt modelId="{2DE329F5-2B4F-48FA-96C8-7C36FBB6E622}" type="pres">
      <dgm:prSet presAssocID="{C06E3C27-D795-4D2C-833F-5AD28EC3BA4D}" presName="Name17" presStyleLbl="parChTrans1D3" presStyleIdx="2" presStyleCnt="5"/>
      <dgm:spPr/>
    </dgm:pt>
    <dgm:pt modelId="{24827029-E677-4B5C-B712-9DFA75E362EC}" type="pres">
      <dgm:prSet presAssocID="{A4F58DA3-B4C2-49E7-8EB0-C590842F184D}" presName="hierRoot3" presStyleCnt="0"/>
      <dgm:spPr/>
    </dgm:pt>
    <dgm:pt modelId="{70E35818-7748-4609-8F97-3F44F201FBA6}" type="pres">
      <dgm:prSet presAssocID="{A4F58DA3-B4C2-49E7-8EB0-C590842F184D}" presName="composite3" presStyleCnt="0"/>
      <dgm:spPr/>
    </dgm:pt>
    <dgm:pt modelId="{955B5FE0-8A1E-4699-B61E-D4AF52E30273}" type="pres">
      <dgm:prSet presAssocID="{A4F58DA3-B4C2-49E7-8EB0-C590842F184D}" presName="background3" presStyleLbl="node3" presStyleIdx="2" presStyleCnt="5"/>
      <dgm:spPr/>
    </dgm:pt>
    <dgm:pt modelId="{4B84BE53-D153-4A94-A82C-87D267750D99}" type="pres">
      <dgm:prSet presAssocID="{A4F58DA3-B4C2-49E7-8EB0-C590842F184D}" presName="text3" presStyleLbl="fgAcc3" presStyleIdx="2" presStyleCnt="5">
        <dgm:presLayoutVars>
          <dgm:chPref val="3"/>
        </dgm:presLayoutVars>
      </dgm:prSet>
      <dgm:spPr/>
    </dgm:pt>
    <dgm:pt modelId="{5C1B8279-35C3-4FB3-B0B8-2F3AEAB61E61}" type="pres">
      <dgm:prSet presAssocID="{A4F58DA3-B4C2-49E7-8EB0-C590842F184D}" presName="hierChild4" presStyleCnt="0"/>
      <dgm:spPr/>
    </dgm:pt>
    <dgm:pt modelId="{A2ED324B-BDF0-4C3D-8915-9D2B8E667BC7}" type="pres">
      <dgm:prSet presAssocID="{E31E64F3-C881-4509-8308-6559BCA01793}" presName="Name23" presStyleLbl="parChTrans1D4" presStyleIdx="4" presStyleCnt="10"/>
      <dgm:spPr/>
    </dgm:pt>
    <dgm:pt modelId="{4591CFAE-AD71-42F9-AE6E-74470C55B9CC}" type="pres">
      <dgm:prSet presAssocID="{CAD9F640-C9DE-4526-B5F6-719674F30785}" presName="hierRoot4" presStyleCnt="0"/>
      <dgm:spPr/>
    </dgm:pt>
    <dgm:pt modelId="{B289AFFD-0978-4842-AA7B-49155354FD1A}" type="pres">
      <dgm:prSet presAssocID="{CAD9F640-C9DE-4526-B5F6-719674F30785}" presName="composite4" presStyleCnt="0"/>
      <dgm:spPr/>
    </dgm:pt>
    <dgm:pt modelId="{78455EB4-A917-4AE8-A729-180CE7367A97}" type="pres">
      <dgm:prSet presAssocID="{CAD9F640-C9DE-4526-B5F6-719674F30785}" presName="background4" presStyleLbl="node4" presStyleIdx="4" presStyleCnt="10"/>
      <dgm:spPr/>
    </dgm:pt>
    <dgm:pt modelId="{834CF15C-CACF-4DAC-99B7-DC78C5D2B497}" type="pres">
      <dgm:prSet presAssocID="{CAD9F640-C9DE-4526-B5F6-719674F30785}" presName="text4" presStyleLbl="fgAcc4" presStyleIdx="4" presStyleCnt="10">
        <dgm:presLayoutVars>
          <dgm:chPref val="3"/>
        </dgm:presLayoutVars>
      </dgm:prSet>
      <dgm:spPr/>
    </dgm:pt>
    <dgm:pt modelId="{B39DD56E-65F5-4DA1-B64C-347B0A9AB1E3}" type="pres">
      <dgm:prSet presAssocID="{CAD9F640-C9DE-4526-B5F6-719674F30785}" presName="hierChild5" presStyleCnt="0"/>
      <dgm:spPr/>
    </dgm:pt>
    <dgm:pt modelId="{96294ABD-C499-4A83-9818-AA75E84C6010}" type="pres">
      <dgm:prSet presAssocID="{5ED0AB92-B63C-4B15-98F4-7875296410D2}" presName="Name23" presStyleLbl="parChTrans1D4" presStyleIdx="5" presStyleCnt="10"/>
      <dgm:spPr/>
    </dgm:pt>
    <dgm:pt modelId="{11E59242-C294-4DCA-B55E-334035F5BE46}" type="pres">
      <dgm:prSet presAssocID="{BA494808-3FC3-430D-8AD0-F47B727FBB8F}" presName="hierRoot4" presStyleCnt="0"/>
      <dgm:spPr/>
    </dgm:pt>
    <dgm:pt modelId="{80D19C6A-6BE6-4689-8FBE-F311B730D44F}" type="pres">
      <dgm:prSet presAssocID="{BA494808-3FC3-430D-8AD0-F47B727FBB8F}" presName="composite4" presStyleCnt="0"/>
      <dgm:spPr/>
    </dgm:pt>
    <dgm:pt modelId="{F0A6B8DE-2089-4CDC-931A-99B31168BFCC}" type="pres">
      <dgm:prSet presAssocID="{BA494808-3FC3-430D-8AD0-F47B727FBB8F}" presName="background4" presStyleLbl="node4" presStyleIdx="5" presStyleCnt="10"/>
      <dgm:spPr/>
    </dgm:pt>
    <dgm:pt modelId="{944CBE1F-6CA4-49B3-86D3-2795707BF235}" type="pres">
      <dgm:prSet presAssocID="{BA494808-3FC3-430D-8AD0-F47B727FBB8F}" presName="text4" presStyleLbl="fgAcc4" presStyleIdx="5" presStyleCnt="10">
        <dgm:presLayoutVars>
          <dgm:chPref val="3"/>
        </dgm:presLayoutVars>
      </dgm:prSet>
      <dgm:spPr/>
    </dgm:pt>
    <dgm:pt modelId="{A390C265-B4BE-4DB9-B0C0-A28A082E8D5E}" type="pres">
      <dgm:prSet presAssocID="{BA494808-3FC3-430D-8AD0-F47B727FBB8F}" presName="hierChild5" presStyleCnt="0"/>
      <dgm:spPr/>
    </dgm:pt>
    <dgm:pt modelId="{5092CAD2-8E0B-4194-AC08-E1DFA171F0E1}" type="pres">
      <dgm:prSet presAssocID="{DD765238-E056-4A48-B82A-0C6A37B3E87C}" presName="Name17" presStyleLbl="parChTrans1D3" presStyleIdx="3" presStyleCnt="5"/>
      <dgm:spPr/>
    </dgm:pt>
    <dgm:pt modelId="{349B4E0C-0B6B-4239-9FFB-B1961891F564}" type="pres">
      <dgm:prSet presAssocID="{CFB77265-1448-47DA-8380-9D7454EC3761}" presName="hierRoot3" presStyleCnt="0"/>
      <dgm:spPr/>
    </dgm:pt>
    <dgm:pt modelId="{4D8B4FB2-5768-4E48-B2EF-DDEE728ED452}" type="pres">
      <dgm:prSet presAssocID="{CFB77265-1448-47DA-8380-9D7454EC3761}" presName="composite3" presStyleCnt="0"/>
      <dgm:spPr/>
    </dgm:pt>
    <dgm:pt modelId="{05A3B7DC-4D0D-4918-BF2A-2B4F46F03DCC}" type="pres">
      <dgm:prSet presAssocID="{CFB77265-1448-47DA-8380-9D7454EC3761}" presName="background3" presStyleLbl="node3" presStyleIdx="3" presStyleCnt="5"/>
      <dgm:spPr/>
    </dgm:pt>
    <dgm:pt modelId="{274E6859-A4F5-4B51-BB27-BBBA3C75C69E}" type="pres">
      <dgm:prSet presAssocID="{CFB77265-1448-47DA-8380-9D7454EC3761}" presName="text3" presStyleLbl="fgAcc3" presStyleIdx="3" presStyleCnt="5">
        <dgm:presLayoutVars>
          <dgm:chPref val="3"/>
        </dgm:presLayoutVars>
      </dgm:prSet>
      <dgm:spPr/>
    </dgm:pt>
    <dgm:pt modelId="{6C549F52-53EB-46F6-A5E9-71AAF25F069F}" type="pres">
      <dgm:prSet presAssocID="{CFB77265-1448-47DA-8380-9D7454EC3761}" presName="hierChild4" presStyleCnt="0"/>
      <dgm:spPr/>
    </dgm:pt>
    <dgm:pt modelId="{C5AA9303-4221-43A4-A170-5027F9350069}" type="pres">
      <dgm:prSet presAssocID="{5A3FE092-1B4F-4F10-A511-BAC0F2FC97AA}" presName="Name23" presStyleLbl="parChTrans1D4" presStyleIdx="6" presStyleCnt="10"/>
      <dgm:spPr/>
    </dgm:pt>
    <dgm:pt modelId="{83DEE015-B043-463D-A69B-AD8F65D26AC7}" type="pres">
      <dgm:prSet presAssocID="{38274D1D-3DD0-4D91-87CF-6AA0A4B16D3F}" presName="hierRoot4" presStyleCnt="0"/>
      <dgm:spPr/>
    </dgm:pt>
    <dgm:pt modelId="{A767D289-4739-4F09-BDF1-168F29A15FC7}" type="pres">
      <dgm:prSet presAssocID="{38274D1D-3DD0-4D91-87CF-6AA0A4B16D3F}" presName="composite4" presStyleCnt="0"/>
      <dgm:spPr/>
    </dgm:pt>
    <dgm:pt modelId="{846D614B-17C3-4888-8A8B-45933B2D2268}" type="pres">
      <dgm:prSet presAssocID="{38274D1D-3DD0-4D91-87CF-6AA0A4B16D3F}" presName="background4" presStyleLbl="node4" presStyleIdx="6" presStyleCnt="10"/>
      <dgm:spPr/>
    </dgm:pt>
    <dgm:pt modelId="{3DD2FFC0-16F4-45EC-81A8-0747BFC9BCA9}" type="pres">
      <dgm:prSet presAssocID="{38274D1D-3DD0-4D91-87CF-6AA0A4B16D3F}" presName="text4" presStyleLbl="fgAcc4" presStyleIdx="6" presStyleCnt="10">
        <dgm:presLayoutVars>
          <dgm:chPref val="3"/>
        </dgm:presLayoutVars>
      </dgm:prSet>
      <dgm:spPr/>
    </dgm:pt>
    <dgm:pt modelId="{E28B634A-7234-4C25-847F-CBF9B73CEF56}" type="pres">
      <dgm:prSet presAssocID="{38274D1D-3DD0-4D91-87CF-6AA0A4B16D3F}" presName="hierChild5" presStyleCnt="0"/>
      <dgm:spPr/>
    </dgm:pt>
    <dgm:pt modelId="{B3B2D774-D8A7-41E0-84FB-41F06FDEE9DB}" type="pres">
      <dgm:prSet presAssocID="{528AEF53-094F-4645-A7BD-3E866312AA96}" presName="Name23" presStyleLbl="parChTrans1D4" presStyleIdx="7" presStyleCnt="10"/>
      <dgm:spPr/>
    </dgm:pt>
    <dgm:pt modelId="{E410F70A-D30A-48D4-8800-3D580A4EAF71}" type="pres">
      <dgm:prSet presAssocID="{38C96578-698D-4993-84E1-6157C490A775}" presName="hierRoot4" presStyleCnt="0"/>
      <dgm:spPr/>
    </dgm:pt>
    <dgm:pt modelId="{3F16E80F-BBC9-4716-9DAA-6F1202BC0CF1}" type="pres">
      <dgm:prSet presAssocID="{38C96578-698D-4993-84E1-6157C490A775}" presName="composite4" presStyleCnt="0"/>
      <dgm:spPr/>
    </dgm:pt>
    <dgm:pt modelId="{2F3D6C47-42A9-4738-92B4-36633E5227CE}" type="pres">
      <dgm:prSet presAssocID="{38C96578-698D-4993-84E1-6157C490A775}" presName="background4" presStyleLbl="node4" presStyleIdx="7" presStyleCnt="10"/>
      <dgm:spPr/>
    </dgm:pt>
    <dgm:pt modelId="{DDDB154D-B52B-4608-8016-0428EB56AF37}" type="pres">
      <dgm:prSet presAssocID="{38C96578-698D-4993-84E1-6157C490A775}" presName="text4" presStyleLbl="fgAcc4" presStyleIdx="7" presStyleCnt="10">
        <dgm:presLayoutVars>
          <dgm:chPref val="3"/>
        </dgm:presLayoutVars>
      </dgm:prSet>
      <dgm:spPr/>
    </dgm:pt>
    <dgm:pt modelId="{90A28DDC-629F-4900-9ECF-97D4E77BC3DA}" type="pres">
      <dgm:prSet presAssocID="{38C96578-698D-4993-84E1-6157C490A775}" presName="hierChild5" presStyleCnt="0"/>
      <dgm:spPr/>
    </dgm:pt>
    <dgm:pt modelId="{693EBED0-B718-41BC-8970-CCEFE7318C6C}" type="pres">
      <dgm:prSet presAssocID="{CE6EE9F2-E333-4110-96C8-F26310C72D68}" presName="Name17" presStyleLbl="parChTrans1D3" presStyleIdx="4" presStyleCnt="5"/>
      <dgm:spPr/>
    </dgm:pt>
    <dgm:pt modelId="{61846153-CE6D-4FCA-B6B6-037E8CE61223}" type="pres">
      <dgm:prSet presAssocID="{0D76112A-3008-4EA7-829D-1B8811E0E594}" presName="hierRoot3" presStyleCnt="0"/>
      <dgm:spPr/>
    </dgm:pt>
    <dgm:pt modelId="{3B205C2F-7E91-4082-929A-897C55E6FF06}" type="pres">
      <dgm:prSet presAssocID="{0D76112A-3008-4EA7-829D-1B8811E0E594}" presName="composite3" presStyleCnt="0"/>
      <dgm:spPr/>
    </dgm:pt>
    <dgm:pt modelId="{94F2500D-A075-4CA6-8550-D97EF3A72E4B}" type="pres">
      <dgm:prSet presAssocID="{0D76112A-3008-4EA7-829D-1B8811E0E594}" presName="background3" presStyleLbl="node3" presStyleIdx="4" presStyleCnt="5"/>
      <dgm:spPr/>
    </dgm:pt>
    <dgm:pt modelId="{3CAE6512-4EA5-47A9-AF0B-0C44A16D382B}" type="pres">
      <dgm:prSet presAssocID="{0D76112A-3008-4EA7-829D-1B8811E0E594}" presName="text3" presStyleLbl="fgAcc3" presStyleIdx="4" presStyleCnt="5">
        <dgm:presLayoutVars>
          <dgm:chPref val="3"/>
        </dgm:presLayoutVars>
      </dgm:prSet>
      <dgm:spPr/>
    </dgm:pt>
    <dgm:pt modelId="{1220E80F-2671-4FF2-A070-F5746A2E58D9}" type="pres">
      <dgm:prSet presAssocID="{0D76112A-3008-4EA7-829D-1B8811E0E594}" presName="hierChild4" presStyleCnt="0"/>
      <dgm:spPr/>
    </dgm:pt>
    <dgm:pt modelId="{5A3DC9EE-C4B2-4BC1-BA10-C510594AB143}" type="pres">
      <dgm:prSet presAssocID="{79C53B41-3764-4331-97AF-8D4ED92A35EF}" presName="Name23" presStyleLbl="parChTrans1D4" presStyleIdx="8" presStyleCnt="10"/>
      <dgm:spPr/>
    </dgm:pt>
    <dgm:pt modelId="{442081D8-F7D0-46DE-A871-38382597DEAA}" type="pres">
      <dgm:prSet presAssocID="{D60EF683-3ACA-48ED-9170-7209065DF341}" presName="hierRoot4" presStyleCnt="0"/>
      <dgm:spPr/>
    </dgm:pt>
    <dgm:pt modelId="{1F59869A-0FA8-4C77-A07F-2BBD6092C58A}" type="pres">
      <dgm:prSet presAssocID="{D60EF683-3ACA-48ED-9170-7209065DF341}" presName="composite4" presStyleCnt="0"/>
      <dgm:spPr/>
    </dgm:pt>
    <dgm:pt modelId="{D0D1C916-9E25-4E1B-841D-3520C9CC9482}" type="pres">
      <dgm:prSet presAssocID="{D60EF683-3ACA-48ED-9170-7209065DF341}" presName="background4" presStyleLbl="node4" presStyleIdx="8" presStyleCnt="10"/>
      <dgm:spPr/>
    </dgm:pt>
    <dgm:pt modelId="{7829D36C-5994-4281-878F-9AAE11018F40}" type="pres">
      <dgm:prSet presAssocID="{D60EF683-3ACA-48ED-9170-7209065DF341}" presName="text4" presStyleLbl="fgAcc4" presStyleIdx="8" presStyleCnt="10">
        <dgm:presLayoutVars>
          <dgm:chPref val="3"/>
        </dgm:presLayoutVars>
      </dgm:prSet>
      <dgm:spPr/>
    </dgm:pt>
    <dgm:pt modelId="{91561BEB-A162-4ABE-BCE0-F8CD26DBDB74}" type="pres">
      <dgm:prSet presAssocID="{D60EF683-3ACA-48ED-9170-7209065DF341}" presName="hierChild5" presStyleCnt="0"/>
      <dgm:spPr/>
    </dgm:pt>
    <dgm:pt modelId="{9095306E-A5D9-4716-A7BB-8A32316FB8E7}" type="pres">
      <dgm:prSet presAssocID="{BA1EE2E1-FF2A-4899-987B-D132A65956E0}" presName="Name23" presStyleLbl="parChTrans1D4" presStyleIdx="9" presStyleCnt="10"/>
      <dgm:spPr/>
    </dgm:pt>
    <dgm:pt modelId="{3337D92C-CEE4-4ACE-8BDD-086CDAE82F17}" type="pres">
      <dgm:prSet presAssocID="{022FB4FD-5BE7-4F9C-B8E0-A38637BC89C6}" presName="hierRoot4" presStyleCnt="0"/>
      <dgm:spPr/>
    </dgm:pt>
    <dgm:pt modelId="{1F207AAC-FEF3-4B6E-B10B-AD7365F2A5EF}" type="pres">
      <dgm:prSet presAssocID="{022FB4FD-5BE7-4F9C-B8E0-A38637BC89C6}" presName="composite4" presStyleCnt="0"/>
      <dgm:spPr/>
    </dgm:pt>
    <dgm:pt modelId="{545112E6-B0DE-4BE4-B8E6-F24ACD407A05}" type="pres">
      <dgm:prSet presAssocID="{022FB4FD-5BE7-4F9C-B8E0-A38637BC89C6}" presName="background4" presStyleLbl="node4" presStyleIdx="9" presStyleCnt="10"/>
      <dgm:spPr/>
    </dgm:pt>
    <dgm:pt modelId="{7137D9B7-0061-48C0-B28A-F1315FAFFF06}" type="pres">
      <dgm:prSet presAssocID="{022FB4FD-5BE7-4F9C-B8E0-A38637BC89C6}" presName="text4" presStyleLbl="fgAcc4" presStyleIdx="9" presStyleCnt="10">
        <dgm:presLayoutVars>
          <dgm:chPref val="3"/>
        </dgm:presLayoutVars>
      </dgm:prSet>
      <dgm:spPr/>
    </dgm:pt>
    <dgm:pt modelId="{8D01780D-EFF0-40D2-A843-5AB1C9C4C873}" type="pres">
      <dgm:prSet presAssocID="{022FB4FD-5BE7-4F9C-B8E0-A38637BC89C6}" presName="hierChild5" presStyleCnt="0"/>
      <dgm:spPr/>
    </dgm:pt>
  </dgm:ptLst>
  <dgm:cxnLst>
    <dgm:cxn modelId="{BF5B0503-3872-4805-B5C4-7B4C56DF2C38}" type="presOf" srcId="{0883FFC2-E168-4FB6-8906-3E637FE3F064}" destId="{78CD4AA8-EF14-492C-9548-9C82584DA4DE}" srcOrd="0" destOrd="0" presId="urn:microsoft.com/office/officeart/2005/8/layout/hierarchy1"/>
    <dgm:cxn modelId="{5F561C0A-C058-4CFE-8EDE-0F2A04AA997B}" type="presOf" srcId="{81A7329D-5136-49D6-AC1B-FDDAEA242475}" destId="{BF7BC50F-B5CC-467D-B578-E596A2425301}" srcOrd="0" destOrd="0" presId="urn:microsoft.com/office/officeart/2005/8/layout/hierarchy1"/>
    <dgm:cxn modelId="{B767630D-E5DA-496E-9EE0-15340C247331}" type="presOf" srcId="{528AEF53-094F-4645-A7BD-3E866312AA96}" destId="{B3B2D774-D8A7-41E0-84FB-41F06FDEE9DB}" srcOrd="0" destOrd="0" presId="urn:microsoft.com/office/officeart/2005/8/layout/hierarchy1"/>
    <dgm:cxn modelId="{2A2C5812-A0E4-4F05-9C1E-8B21421150F6}" type="presOf" srcId="{78F32B8C-423A-495D-98C9-4F4422DA8403}" destId="{80297E00-E98A-4796-BF8A-1A043AD26CF4}" srcOrd="0" destOrd="0" presId="urn:microsoft.com/office/officeart/2005/8/layout/hierarchy1"/>
    <dgm:cxn modelId="{6616F01C-849A-4FA0-9999-33187654CE48}" srcId="{38274D1D-3DD0-4D91-87CF-6AA0A4B16D3F}" destId="{38C96578-698D-4993-84E1-6157C490A775}" srcOrd="0" destOrd="0" parTransId="{528AEF53-094F-4645-A7BD-3E866312AA96}" sibTransId="{2FF84683-7863-4E84-9255-CE3A1ADEDE9E}"/>
    <dgm:cxn modelId="{A3F9AA23-7046-4CF9-91E5-78C7222D4DC1}" type="presOf" srcId="{E31E64F3-C881-4509-8308-6559BCA01793}" destId="{A2ED324B-BDF0-4C3D-8915-9D2B8E667BC7}" srcOrd="0" destOrd="0" presId="urn:microsoft.com/office/officeart/2005/8/layout/hierarchy1"/>
    <dgm:cxn modelId="{80141C24-067F-4B9A-AD18-0E04630FFC09}" type="presOf" srcId="{0D76112A-3008-4EA7-829D-1B8811E0E594}" destId="{3CAE6512-4EA5-47A9-AF0B-0C44A16D382B}" srcOrd="0" destOrd="0" presId="urn:microsoft.com/office/officeart/2005/8/layout/hierarchy1"/>
    <dgm:cxn modelId="{9C64A72C-3A30-44CB-B2D2-0D2299345B4F}" srcId="{D60EF683-3ACA-48ED-9170-7209065DF341}" destId="{022FB4FD-5BE7-4F9C-B8E0-A38637BC89C6}" srcOrd="0" destOrd="0" parTransId="{BA1EE2E1-FF2A-4899-987B-D132A65956E0}" sibTransId="{B278FBEF-1E20-4E88-AAAA-BEB1D3634642}"/>
    <dgm:cxn modelId="{6CC49030-3C0F-416C-9A45-9ACC136F60B5}" type="presOf" srcId="{C06E3C27-D795-4D2C-833F-5AD28EC3BA4D}" destId="{2DE329F5-2B4F-48FA-96C8-7C36FBB6E622}" srcOrd="0" destOrd="0" presId="urn:microsoft.com/office/officeart/2005/8/layout/hierarchy1"/>
    <dgm:cxn modelId="{7F927A33-B4AB-4CC5-B106-C27729E3B414}" type="presOf" srcId="{BA494808-3FC3-430D-8AD0-F47B727FBB8F}" destId="{944CBE1F-6CA4-49B3-86D3-2795707BF235}" srcOrd="0" destOrd="0" presId="urn:microsoft.com/office/officeart/2005/8/layout/hierarchy1"/>
    <dgm:cxn modelId="{82F6F538-4490-40F3-9FBF-77B32A9249FC}" type="presOf" srcId="{A33DC335-4F58-45A5-BB8B-F7C84AE99A79}" destId="{7B917203-44A3-486D-B319-030B5FD8E7C5}" srcOrd="0" destOrd="0" presId="urn:microsoft.com/office/officeart/2005/8/layout/hierarchy1"/>
    <dgm:cxn modelId="{A300415F-2E01-483F-8C62-50A79EBEAB1F}" srcId="{CAD9F640-C9DE-4526-B5F6-719674F30785}" destId="{BA494808-3FC3-430D-8AD0-F47B727FBB8F}" srcOrd="0" destOrd="0" parTransId="{5ED0AB92-B63C-4B15-98F4-7875296410D2}" sibTransId="{28257576-7ABC-4C17-AB2D-E1572D1FF7FD}"/>
    <dgm:cxn modelId="{3B4FB36A-8003-49D4-935C-A97200738A3E}" srcId="{9A7829C9-D03E-4BF1-84EB-39A01129125A}" destId="{0D76112A-3008-4EA7-829D-1B8811E0E594}" srcOrd="2" destOrd="0" parTransId="{CE6EE9F2-E333-4110-96C8-F26310C72D68}" sibTransId="{1FEF35BC-F6D5-4233-BCF0-3B8C168AEC32}"/>
    <dgm:cxn modelId="{8331466C-7043-4553-9BC6-C610A38F289E}" type="presOf" srcId="{38274D1D-3DD0-4D91-87CF-6AA0A4B16D3F}" destId="{3DD2FFC0-16F4-45EC-81A8-0747BFC9BCA9}" srcOrd="0" destOrd="0" presId="urn:microsoft.com/office/officeart/2005/8/layout/hierarchy1"/>
    <dgm:cxn modelId="{FB861A6D-C92C-4442-ACC2-63FEAE48DE62}" type="presOf" srcId="{5DB03679-974D-4829-A177-EEF38164D281}" destId="{49CE4434-8B94-4B1C-8A73-156A9FDCC55F}" srcOrd="0" destOrd="0" presId="urn:microsoft.com/office/officeart/2005/8/layout/hierarchy1"/>
    <dgm:cxn modelId="{9B101E50-B587-44F2-9B88-F6210EF45CDC}" srcId="{9A7829C9-D03E-4BF1-84EB-39A01129125A}" destId="{A4F58DA3-B4C2-49E7-8EB0-C590842F184D}" srcOrd="0" destOrd="0" parTransId="{C06E3C27-D795-4D2C-833F-5AD28EC3BA4D}" sibTransId="{5C05FE1D-4F41-4ECC-834F-6EA2F44D4168}"/>
    <dgm:cxn modelId="{FA8B4E52-CF61-42C8-9D68-40702A2F1A1C}" type="presOf" srcId="{16F3D47F-08AC-408D-B150-D79E31013037}" destId="{6CAC144A-31E4-42AD-B3B1-38469ACB1FB5}" srcOrd="0" destOrd="0" presId="urn:microsoft.com/office/officeart/2005/8/layout/hierarchy1"/>
    <dgm:cxn modelId="{221B6C54-3A65-442D-933D-08890053939E}" type="presOf" srcId="{CAD9F640-C9DE-4526-B5F6-719674F30785}" destId="{834CF15C-CACF-4DAC-99B7-DC78C5D2B497}" srcOrd="0" destOrd="0" presId="urn:microsoft.com/office/officeart/2005/8/layout/hierarchy1"/>
    <dgm:cxn modelId="{D4E5C575-F2CA-4D22-977E-FF05031821E2}" type="presOf" srcId="{022FB4FD-5BE7-4F9C-B8E0-A38637BC89C6}" destId="{7137D9B7-0061-48C0-B28A-F1315FAFFF06}" srcOrd="0" destOrd="0" presId="urn:microsoft.com/office/officeart/2005/8/layout/hierarchy1"/>
    <dgm:cxn modelId="{3B2AA679-5BAC-46EC-9FDB-9D61AF20DD07}" type="presOf" srcId="{D60EF683-3ACA-48ED-9170-7209065DF341}" destId="{7829D36C-5994-4281-878F-9AAE11018F40}" srcOrd="0" destOrd="0" presId="urn:microsoft.com/office/officeart/2005/8/layout/hierarchy1"/>
    <dgm:cxn modelId="{50FA207B-56AD-4604-98DA-BB64ABDF353D}" srcId="{5DB03679-974D-4829-A177-EEF38164D281}" destId="{16F3D47F-08AC-408D-B150-D79E31013037}" srcOrd="0" destOrd="0" parTransId="{474539A9-231C-4E6A-B931-D6C03E09C65C}" sibTransId="{FFD2C3E9-F866-43BE-9EDA-B149B6F78FAD}"/>
    <dgm:cxn modelId="{DF6CC580-600C-45DB-9A45-2E16CC729C02}" type="presOf" srcId="{F2EF4DD5-B453-4067-B622-A788D20FCBB1}" destId="{D2CE8A95-2405-4C3D-8CCF-C29F53808F82}" srcOrd="0" destOrd="0" presId="urn:microsoft.com/office/officeart/2005/8/layout/hierarchy1"/>
    <dgm:cxn modelId="{E026DA82-53AE-460A-A1F2-CEC32C225471}" type="presOf" srcId="{B65AC884-0CF0-4EB1-B791-ED05C33B197F}" destId="{DA2FCD32-1A35-4D55-844C-4236976E0444}" srcOrd="0" destOrd="0" presId="urn:microsoft.com/office/officeart/2005/8/layout/hierarchy1"/>
    <dgm:cxn modelId="{8967C386-EBC3-4A36-BAD4-F9EF69AF4F15}" type="presOf" srcId="{474539A9-231C-4E6A-B931-D6C03E09C65C}" destId="{3D69072F-DA34-40FF-9BE3-AB675120A1BB}" srcOrd="0" destOrd="0" presId="urn:microsoft.com/office/officeart/2005/8/layout/hierarchy1"/>
    <dgm:cxn modelId="{1C2A2087-127D-4E8E-AD36-52867344E423}" srcId="{859EFDFC-6721-4507-BCDB-75424C74E46C}" destId="{78F32B8C-423A-495D-98C9-4F4422DA8403}" srcOrd="0" destOrd="0" parTransId="{0883FFC2-E168-4FB6-8906-3E637FE3F064}" sibTransId="{0A060338-DECE-4DEC-9471-80BA9214EF23}"/>
    <dgm:cxn modelId="{F96BDB87-BFF6-46F4-A6B8-DDD7C5302AAC}" srcId="{A33DC335-4F58-45A5-BB8B-F7C84AE99A79}" destId="{A91964CB-549E-47B3-938E-8AF57B92CABC}" srcOrd="0" destOrd="0" parTransId="{F2EF4DD5-B453-4067-B622-A788D20FCBB1}" sibTransId="{90220C40-2519-4951-A48D-842AFA1AD121}"/>
    <dgm:cxn modelId="{A7C0BE90-BA0A-47F1-A42A-0E7F8F51D0AF}" type="presOf" srcId="{CFB77265-1448-47DA-8380-9D7454EC3761}" destId="{274E6859-A4F5-4B51-BB27-BBBA3C75C69E}" srcOrd="0" destOrd="0" presId="urn:microsoft.com/office/officeart/2005/8/layout/hierarchy1"/>
    <dgm:cxn modelId="{46641B97-EA1E-4747-B5FF-37AB4B7FB1E7}" srcId="{A33DC335-4F58-45A5-BB8B-F7C84AE99A79}" destId="{9A7829C9-D03E-4BF1-84EB-39A01129125A}" srcOrd="1" destOrd="0" parTransId="{EA09906F-071E-44CF-8487-C5494DF9F544}" sibTransId="{6F5FA2B7-A1E3-4B3C-BEDC-36CB347D0E01}"/>
    <dgm:cxn modelId="{1870C099-F9FA-4154-AC49-3EF412AB34D3}" type="presOf" srcId="{CE6EE9F2-E333-4110-96C8-F26310C72D68}" destId="{693EBED0-B718-41BC-8970-CCEFE7318C6C}" srcOrd="0" destOrd="0" presId="urn:microsoft.com/office/officeart/2005/8/layout/hierarchy1"/>
    <dgm:cxn modelId="{B68C4D9B-4EFA-460C-8150-27A0C61C0E23}" srcId="{B65AC884-0CF0-4EB1-B791-ED05C33B197F}" destId="{A33DC335-4F58-45A5-BB8B-F7C84AE99A79}" srcOrd="0" destOrd="0" parTransId="{D9ABD188-590C-43D9-98AC-72DDA4FD310E}" sibTransId="{487E8DD0-9FB6-42A8-BF4A-268CD939AE1B}"/>
    <dgm:cxn modelId="{BD6C689C-4BB8-4825-B554-4E8ECF054503}" srcId="{CFB77265-1448-47DA-8380-9D7454EC3761}" destId="{38274D1D-3DD0-4D91-87CF-6AA0A4B16D3F}" srcOrd="0" destOrd="0" parTransId="{5A3FE092-1B4F-4F10-A511-BAC0F2FC97AA}" sibTransId="{BAB047F6-306C-4905-91E1-AEEF9FF9F34B}"/>
    <dgm:cxn modelId="{5703BFAC-7277-4C7A-8F4F-E9DC93D7CB30}" type="presOf" srcId="{49CDAE59-71E7-48CE-9FE4-52958BF3ECA1}" destId="{2E648BB0-C880-4DEE-BB36-037D5EA575E2}" srcOrd="0" destOrd="0" presId="urn:microsoft.com/office/officeart/2005/8/layout/hierarchy1"/>
    <dgm:cxn modelId="{203C8EAF-0D81-4794-B9AA-6CD45313520F}" srcId="{A91964CB-549E-47B3-938E-8AF57B92CABC}" destId="{859EFDFC-6721-4507-BCDB-75424C74E46C}" srcOrd="1" destOrd="0" parTransId="{021F6814-5750-4010-96C7-DF813FE82C93}" sibTransId="{5BDD25AF-EE0A-4B7E-8FFC-8CE8E201381A}"/>
    <dgm:cxn modelId="{4882AEB0-649D-45D4-97D8-06AE9CEC6A96}" srcId="{A4F58DA3-B4C2-49E7-8EB0-C590842F184D}" destId="{CAD9F640-C9DE-4526-B5F6-719674F30785}" srcOrd="0" destOrd="0" parTransId="{E31E64F3-C881-4509-8308-6559BCA01793}" sibTransId="{6E6CB69D-49DC-4FFE-9AD8-C744B4906F02}"/>
    <dgm:cxn modelId="{DFF1F5B2-61B3-40AE-A8DC-8CA893399A9B}" type="presOf" srcId="{682EB111-A364-41F7-9069-5D93316836BA}" destId="{38A7FBEE-254B-40A5-BD87-A5DF457E79B3}" srcOrd="0" destOrd="0" presId="urn:microsoft.com/office/officeart/2005/8/layout/hierarchy1"/>
    <dgm:cxn modelId="{79D4B5B4-6A69-44C5-B136-0C334FE40F72}" type="presOf" srcId="{FCA76C05-A5C0-4394-96E9-B1DE6E653B44}" destId="{F6A858A9-63A9-4B5C-AE6F-506F3D413AB0}" srcOrd="0" destOrd="0" presId="urn:microsoft.com/office/officeart/2005/8/layout/hierarchy1"/>
    <dgm:cxn modelId="{F85D43B5-D3C3-4578-97F8-9603D86C4BCE}" type="presOf" srcId="{79C53B41-3764-4331-97AF-8D4ED92A35EF}" destId="{5A3DC9EE-C4B2-4BC1-BA10-C510594AB143}" srcOrd="0" destOrd="0" presId="urn:microsoft.com/office/officeart/2005/8/layout/hierarchy1"/>
    <dgm:cxn modelId="{4DC29EBA-A09F-4123-B9F2-4722FEAA0860}" type="presOf" srcId="{5ED0AB92-B63C-4B15-98F4-7875296410D2}" destId="{96294ABD-C499-4A83-9818-AA75E84C6010}" srcOrd="0" destOrd="0" presId="urn:microsoft.com/office/officeart/2005/8/layout/hierarchy1"/>
    <dgm:cxn modelId="{234C67BF-0306-42B6-9EA7-84FDB0817BF2}" srcId="{9A7829C9-D03E-4BF1-84EB-39A01129125A}" destId="{CFB77265-1448-47DA-8380-9D7454EC3761}" srcOrd="1" destOrd="0" parTransId="{DD765238-E056-4A48-B82A-0C6A37B3E87C}" sibTransId="{44CBE050-0D0A-478C-A0B3-C1196F0C0DCD}"/>
    <dgm:cxn modelId="{21A7C4BF-2CDD-4288-A4CB-A7DDC4EE3D72}" srcId="{0D76112A-3008-4EA7-829D-1B8811E0E594}" destId="{D60EF683-3ACA-48ED-9170-7209065DF341}" srcOrd="0" destOrd="0" parTransId="{79C53B41-3764-4331-97AF-8D4ED92A35EF}" sibTransId="{1B8273EF-93A9-4A3B-B380-A244B98B6C4A}"/>
    <dgm:cxn modelId="{1EF602C0-B3CE-470E-B822-CB1E2720865C}" srcId="{16F3D47F-08AC-408D-B150-D79E31013037}" destId="{682EB111-A364-41F7-9069-5D93316836BA}" srcOrd="0" destOrd="0" parTransId="{FCA76C05-A5C0-4394-96E9-B1DE6E653B44}" sibTransId="{8E5096A3-BEB2-4C07-AD1C-0F568AB58ADA}"/>
    <dgm:cxn modelId="{A3E610C6-E688-4343-89AE-BC8D8AF32921}" type="presOf" srcId="{021F6814-5750-4010-96C7-DF813FE82C93}" destId="{7F4D97DF-BBAD-4134-9096-29CBBF4CC1AD}" srcOrd="0" destOrd="0" presId="urn:microsoft.com/office/officeart/2005/8/layout/hierarchy1"/>
    <dgm:cxn modelId="{B34765C8-A2CC-42D5-9758-C27ED0E14BE8}" type="presOf" srcId="{A91964CB-549E-47B3-938E-8AF57B92CABC}" destId="{AB857F3A-840C-4A4D-A02C-D90A8ABC3631}" srcOrd="0" destOrd="0" presId="urn:microsoft.com/office/officeart/2005/8/layout/hierarchy1"/>
    <dgm:cxn modelId="{77DA5DCA-9F0F-4CBB-8685-B9134A62112E}" srcId="{78F32B8C-423A-495D-98C9-4F4422DA8403}" destId="{6B3EB223-B9FF-4183-BA0A-C4BCABF3E336}" srcOrd="0" destOrd="0" parTransId="{49CDAE59-71E7-48CE-9FE4-52958BF3ECA1}" sibTransId="{85071DF9-81F9-4A27-9F14-19D1B6118E31}"/>
    <dgm:cxn modelId="{1E2CA0CC-9BF2-4B38-AB0E-1BC07536CBAE}" type="presOf" srcId="{EA09906F-071E-44CF-8487-C5494DF9F544}" destId="{B25E163B-A8D9-43AF-A6C5-FA3FBA88BFC8}" srcOrd="0" destOrd="0" presId="urn:microsoft.com/office/officeart/2005/8/layout/hierarchy1"/>
    <dgm:cxn modelId="{E69CF2CD-3725-4372-B805-65E4A915B372}" type="presOf" srcId="{6B3EB223-B9FF-4183-BA0A-C4BCABF3E336}" destId="{E22E7DD2-7544-4FCD-B5AA-D998D02B0DFA}" srcOrd="0" destOrd="0" presId="urn:microsoft.com/office/officeart/2005/8/layout/hierarchy1"/>
    <dgm:cxn modelId="{37D0FBCE-9F54-40D6-9570-F9ACFBB04382}" type="presOf" srcId="{9A7829C9-D03E-4BF1-84EB-39A01129125A}" destId="{2A4945CD-003C-457A-85CC-A5EC438A861C}" srcOrd="0" destOrd="0" presId="urn:microsoft.com/office/officeart/2005/8/layout/hierarchy1"/>
    <dgm:cxn modelId="{D3D7A7DA-145E-4BA2-8EB2-4464457A994E}" type="presOf" srcId="{859EFDFC-6721-4507-BCDB-75424C74E46C}" destId="{C82B022F-FD3B-407D-A434-21FF849FFA4C}" srcOrd="0" destOrd="0" presId="urn:microsoft.com/office/officeart/2005/8/layout/hierarchy1"/>
    <dgm:cxn modelId="{D5FEC6DE-CEEB-4CDD-BDB1-CD31BF4FA097}" type="presOf" srcId="{38C96578-698D-4993-84E1-6157C490A775}" destId="{DDDB154D-B52B-4608-8016-0428EB56AF37}" srcOrd="0" destOrd="0" presId="urn:microsoft.com/office/officeart/2005/8/layout/hierarchy1"/>
    <dgm:cxn modelId="{38DABAE5-60E4-4247-B7F2-C388DE05F694}" type="presOf" srcId="{A4F58DA3-B4C2-49E7-8EB0-C590842F184D}" destId="{4B84BE53-D153-4A94-A82C-87D267750D99}" srcOrd="0" destOrd="0" presId="urn:microsoft.com/office/officeart/2005/8/layout/hierarchy1"/>
    <dgm:cxn modelId="{3354C8E9-09E6-48D0-A5B0-550999683285}" type="presOf" srcId="{5A3FE092-1B4F-4F10-A511-BAC0F2FC97AA}" destId="{C5AA9303-4221-43A4-A170-5027F9350069}" srcOrd="0" destOrd="0" presId="urn:microsoft.com/office/officeart/2005/8/layout/hierarchy1"/>
    <dgm:cxn modelId="{EF52C3EF-7B3D-4E09-8A08-DC19FCF777B9}" srcId="{A91964CB-549E-47B3-938E-8AF57B92CABC}" destId="{5DB03679-974D-4829-A177-EEF38164D281}" srcOrd="0" destOrd="0" parTransId="{81A7329D-5136-49D6-AC1B-FDDAEA242475}" sibTransId="{D2FE448D-5F9A-442E-9B73-44C594D3BA7F}"/>
    <dgm:cxn modelId="{16B8B1F1-728E-4383-A12F-7E02D3B87735}" type="presOf" srcId="{DD765238-E056-4A48-B82A-0C6A37B3E87C}" destId="{5092CAD2-8E0B-4194-AC08-E1DFA171F0E1}" srcOrd="0" destOrd="0" presId="urn:microsoft.com/office/officeart/2005/8/layout/hierarchy1"/>
    <dgm:cxn modelId="{95C8D7F7-E51E-4235-A694-AEB647A21B8F}" type="presOf" srcId="{BA1EE2E1-FF2A-4899-987B-D132A65956E0}" destId="{9095306E-A5D9-4716-A7BB-8A32316FB8E7}" srcOrd="0" destOrd="0" presId="urn:microsoft.com/office/officeart/2005/8/layout/hierarchy1"/>
    <dgm:cxn modelId="{8A38F913-4759-403E-AA16-ED32979A5C17}" type="presParOf" srcId="{DA2FCD32-1A35-4D55-844C-4236976E0444}" destId="{A5DFCFEF-5421-4551-A9B6-9238F14FB5C6}" srcOrd="0" destOrd="0" presId="urn:microsoft.com/office/officeart/2005/8/layout/hierarchy1"/>
    <dgm:cxn modelId="{B08CC649-98CB-4257-9048-1ACE5CEDA45F}" type="presParOf" srcId="{A5DFCFEF-5421-4551-A9B6-9238F14FB5C6}" destId="{9DCDF955-B4D9-4823-B6D1-49F4FB05B872}" srcOrd="0" destOrd="0" presId="urn:microsoft.com/office/officeart/2005/8/layout/hierarchy1"/>
    <dgm:cxn modelId="{C209D95D-040A-4DC9-B607-8BA58DFB796F}" type="presParOf" srcId="{9DCDF955-B4D9-4823-B6D1-49F4FB05B872}" destId="{B0BE0164-3315-4B03-B3D3-A52D48BE20AA}" srcOrd="0" destOrd="0" presId="urn:microsoft.com/office/officeart/2005/8/layout/hierarchy1"/>
    <dgm:cxn modelId="{FE521A4F-127D-437D-9B92-00BCDD2C5C4A}" type="presParOf" srcId="{9DCDF955-B4D9-4823-B6D1-49F4FB05B872}" destId="{7B917203-44A3-486D-B319-030B5FD8E7C5}" srcOrd="1" destOrd="0" presId="urn:microsoft.com/office/officeart/2005/8/layout/hierarchy1"/>
    <dgm:cxn modelId="{ACE63BDA-DE77-40AE-B86C-5100DED6D8AC}" type="presParOf" srcId="{A5DFCFEF-5421-4551-A9B6-9238F14FB5C6}" destId="{7C5E91A6-E666-40F8-A926-B4EB7D3636FC}" srcOrd="1" destOrd="0" presId="urn:microsoft.com/office/officeart/2005/8/layout/hierarchy1"/>
    <dgm:cxn modelId="{D833BFDF-3EBB-4BC6-808A-CA17326CDD49}" type="presParOf" srcId="{7C5E91A6-E666-40F8-A926-B4EB7D3636FC}" destId="{D2CE8A95-2405-4C3D-8CCF-C29F53808F82}" srcOrd="0" destOrd="0" presId="urn:microsoft.com/office/officeart/2005/8/layout/hierarchy1"/>
    <dgm:cxn modelId="{1622EABF-47DF-4884-B74E-ECBA0420FBEF}" type="presParOf" srcId="{7C5E91A6-E666-40F8-A926-B4EB7D3636FC}" destId="{247838C0-46CE-4B53-B192-E80E60379104}" srcOrd="1" destOrd="0" presId="urn:microsoft.com/office/officeart/2005/8/layout/hierarchy1"/>
    <dgm:cxn modelId="{B7AD9121-2F3B-40E3-AE0E-6CAAC95FA07A}" type="presParOf" srcId="{247838C0-46CE-4B53-B192-E80E60379104}" destId="{80B940F7-C84A-4145-A80C-6DAF1B433CEA}" srcOrd="0" destOrd="0" presId="urn:microsoft.com/office/officeart/2005/8/layout/hierarchy1"/>
    <dgm:cxn modelId="{4DAD2C05-5A5C-4E4A-A640-D89886B459BF}" type="presParOf" srcId="{80B940F7-C84A-4145-A80C-6DAF1B433CEA}" destId="{E26A95D6-2436-49CD-8346-CC59E21AEE4E}" srcOrd="0" destOrd="0" presId="urn:microsoft.com/office/officeart/2005/8/layout/hierarchy1"/>
    <dgm:cxn modelId="{6D760024-DF9E-423E-B016-19025E504C41}" type="presParOf" srcId="{80B940F7-C84A-4145-A80C-6DAF1B433CEA}" destId="{AB857F3A-840C-4A4D-A02C-D90A8ABC3631}" srcOrd="1" destOrd="0" presId="urn:microsoft.com/office/officeart/2005/8/layout/hierarchy1"/>
    <dgm:cxn modelId="{034D8979-E3C9-4009-B934-23AF9AF3620F}" type="presParOf" srcId="{247838C0-46CE-4B53-B192-E80E60379104}" destId="{CEB265FB-4C06-49DA-A528-34541801E556}" srcOrd="1" destOrd="0" presId="urn:microsoft.com/office/officeart/2005/8/layout/hierarchy1"/>
    <dgm:cxn modelId="{EA1ADADC-9396-4462-AA52-89137B4B9E1E}" type="presParOf" srcId="{CEB265FB-4C06-49DA-A528-34541801E556}" destId="{BF7BC50F-B5CC-467D-B578-E596A2425301}" srcOrd="0" destOrd="0" presId="urn:microsoft.com/office/officeart/2005/8/layout/hierarchy1"/>
    <dgm:cxn modelId="{34DA69A5-A0A4-45A1-82CC-B543641079FF}" type="presParOf" srcId="{CEB265FB-4C06-49DA-A528-34541801E556}" destId="{52E688A0-269B-40FF-8E7C-38ADB58BE967}" srcOrd="1" destOrd="0" presId="urn:microsoft.com/office/officeart/2005/8/layout/hierarchy1"/>
    <dgm:cxn modelId="{D41709CC-B456-4F98-AD14-8A7DEE336B87}" type="presParOf" srcId="{52E688A0-269B-40FF-8E7C-38ADB58BE967}" destId="{0F0E710E-DC45-48E3-8685-CC7FFB27B060}" srcOrd="0" destOrd="0" presId="urn:microsoft.com/office/officeart/2005/8/layout/hierarchy1"/>
    <dgm:cxn modelId="{57DEFB90-1067-43D8-8FCC-13E2ADBD8F09}" type="presParOf" srcId="{0F0E710E-DC45-48E3-8685-CC7FFB27B060}" destId="{95F2953F-3B61-47EA-9033-3F12B55C3FE7}" srcOrd="0" destOrd="0" presId="urn:microsoft.com/office/officeart/2005/8/layout/hierarchy1"/>
    <dgm:cxn modelId="{907D6397-10F5-49EB-805B-7FDB956443EA}" type="presParOf" srcId="{0F0E710E-DC45-48E3-8685-CC7FFB27B060}" destId="{49CE4434-8B94-4B1C-8A73-156A9FDCC55F}" srcOrd="1" destOrd="0" presId="urn:microsoft.com/office/officeart/2005/8/layout/hierarchy1"/>
    <dgm:cxn modelId="{C65CEA33-0C8E-4712-9B8F-07707A5786EB}" type="presParOf" srcId="{52E688A0-269B-40FF-8E7C-38ADB58BE967}" destId="{D4A25848-2B51-4FA1-8160-BFCB12CF517F}" srcOrd="1" destOrd="0" presId="urn:microsoft.com/office/officeart/2005/8/layout/hierarchy1"/>
    <dgm:cxn modelId="{31B5B6EB-84C8-46B8-B1A8-EA0A24DA4D16}" type="presParOf" srcId="{D4A25848-2B51-4FA1-8160-BFCB12CF517F}" destId="{3D69072F-DA34-40FF-9BE3-AB675120A1BB}" srcOrd="0" destOrd="0" presId="urn:microsoft.com/office/officeart/2005/8/layout/hierarchy1"/>
    <dgm:cxn modelId="{FC02F8C2-5F3E-43A0-9D60-89ED2909DFBE}" type="presParOf" srcId="{D4A25848-2B51-4FA1-8160-BFCB12CF517F}" destId="{C82D6E85-8D61-4B80-A68F-C0E4024F61AD}" srcOrd="1" destOrd="0" presId="urn:microsoft.com/office/officeart/2005/8/layout/hierarchy1"/>
    <dgm:cxn modelId="{D3F4B765-526A-4B39-A080-599C5B45B079}" type="presParOf" srcId="{C82D6E85-8D61-4B80-A68F-C0E4024F61AD}" destId="{11498248-4498-4E23-ABF6-1BFA2C5831B7}" srcOrd="0" destOrd="0" presId="urn:microsoft.com/office/officeart/2005/8/layout/hierarchy1"/>
    <dgm:cxn modelId="{3C212A66-CE99-45E7-A0C4-D04BB40ADC73}" type="presParOf" srcId="{11498248-4498-4E23-ABF6-1BFA2C5831B7}" destId="{6873082A-C25B-4E64-ADA5-3004FB268CE6}" srcOrd="0" destOrd="0" presId="urn:microsoft.com/office/officeart/2005/8/layout/hierarchy1"/>
    <dgm:cxn modelId="{B5907D87-F222-4B2C-B40B-321EB9CE5282}" type="presParOf" srcId="{11498248-4498-4E23-ABF6-1BFA2C5831B7}" destId="{6CAC144A-31E4-42AD-B3B1-38469ACB1FB5}" srcOrd="1" destOrd="0" presId="urn:microsoft.com/office/officeart/2005/8/layout/hierarchy1"/>
    <dgm:cxn modelId="{C146317C-AE14-4904-846B-2740C9780D66}" type="presParOf" srcId="{C82D6E85-8D61-4B80-A68F-C0E4024F61AD}" destId="{A6B88D55-1C7C-459C-A22F-CCB6C97734F7}" srcOrd="1" destOrd="0" presId="urn:microsoft.com/office/officeart/2005/8/layout/hierarchy1"/>
    <dgm:cxn modelId="{DEADD50C-1883-491D-A7DA-99C258E2E90F}" type="presParOf" srcId="{A6B88D55-1C7C-459C-A22F-CCB6C97734F7}" destId="{F6A858A9-63A9-4B5C-AE6F-506F3D413AB0}" srcOrd="0" destOrd="0" presId="urn:microsoft.com/office/officeart/2005/8/layout/hierarchy1"/>
    <dgm:cxn modelId="{937F72D3-585C-4087-9444-17C731561E70}" type="presParOf" srcId="{A6B88D55-1C7C-459C-A22F-CCB6C97734F7}" destId="{0938A856-9AE0-460C-B352-55A65C8E528D}" srcOrd="1" destOrd="0" presId="urn:microsoft.com/office/officeart/2005/8/layout/hierarchy1"/>
    <dgm:cxn modelId="{221160B8-79DD-41A7-8EBB-6F3C8308C532}" type="presParOf" srcId="{0938A856-9AE0-460C-B352-55A65C8E528D}" destId="{7A7F22B5-F9FF-4755-968C-B131DE082242}" srcOrd="0" destOrd="0" presId="urn:microsoft.com/office/officeart/2005/8/layout/hierarchy1"/>
    <dgm:cxn modelId="{A1702A0C-1E47-445F-B77F-15FB2B08D768}" type="presParOf" srcId="{7A7F22B5-F9FF-4755-968C-B131DE082242}" destId="{14112AF1-91A3-4EDD-981E-858877E262FB}" srcOrd="0" destOrd="0" presId="urn:microsoft.com/office/officeart/2005/8/layout/hierarchy1"/>
    <dgm:cxn modelId="{821BD0BE-88B1-4CFE-9E3C-EB45D7E5CACF}" type="presParOf" srcId="{7A7F22B5-F9FF-4755-968C-B131DE082242}" destId="{38A7FBEE-254B-40A5-BD87-A5DF457E79B3}" srcOrd="1" destOrd="0" presId="urn:microsoft.com/office/officeart/2005/8/layout/hierarchy1"/>
    <dgm:cxn modelId="{35763ED5-C8FF-487A-89B8-0B8B1AD78752}" type="presParOf" srcId="{0938A856-9AE0-460C-B352-55A65C8E528D}" destId="{A4894ABD-5950-408E-8726-6EBE574711C4}" srcOrd="1" destOrd="0" presId="urn:microsoft.com/office/officeart/2005/8/layout/hierarchy1"/>
    <dgm:cxn modelId="{14912D5E-68A2-4B68-A217-3E6458C790AB}" type="presParOf" srcId="{CEB265FB-4C06-49DA-A528-34541801E556}" destId="{7F4D97DF-BBAD-4134-9096-29CBBF4CC1AD}" srcOrd="2" destOrd="0" presId="urn:microsoft.com/office/officeart/2005/8/layout/hierarchy1"/>
    <dgm:cxn modelId="{F188CA09-926B-4383-BE8D-3B294AAC2E5F}" type="presParOf" srcId="{CEB265FB-4C06-49DA-A528-34541801E556}" destId="{CC95F8ED-BC0D-480C-82C2-6F227F8772C0}" srcOrd="3" destOrd="0" presId="urn:microsoft.com/office/officeart/2005/8/layout/hierarchy1"/>
    <dgm:cxn modelId="{7A1A7E6F-BF67-40C7-A9D6-2D9AEA6D0748}" type="presParOf" srcId="{CC95F8ED-BC0D-480C-82C2-6F227F8772C0}" destId="{5A717D7A-A2A3-426A-982F-3FF53E2858D0}" srcOrd="0" destOrd="0" presId="urn:microsoft.com/office/officeart/2005/8/layout/hierarchy1"/>
    <dgm:cxn modelId="{B2514EED-0972-47B7-9FA6-06F1BCBB42C1}" type="presParOf" srcId="{5A717D7A-A2A3-426A-982F-3FF53E2858D0}" destId="{5D42E3F1-3C96-4755-BBAA-5FB634E9FD9D}" srcOrd="0" destOrd="0" presId="urn:microsoft.com/office/officeart/2005/8/layout/hierarchy1"/>
    <dgm:cxn modelId="{4D6FBEEA-0631-4729-B52E-50541B8DFFFB}" type="presParOf" srcId="{5A717D7A-A2A3-426A-982F-3FF53E2858D0}" destId="{C82B022F-FD3B-407D-A434-21FF849FFA4C}" srcOrd="1" destOrd="0" presId="urn:microsoft.com/office/officeart/2005/8/layout/hierarchy1"/>
    <dgm:cxn modelId="{4AE4F245-1FC8-45A7-AFC2-D08EEF3DDB06}" type="presParOf" srcId="{CC95F8ED-BC0D-480C-82C2-6F227F8772C0}" destId="{373BC3EA-C26F-41C2-9900-2E12BD5A7267}" srcOrd="1" destOrd="0" presId="urn:microsoft.com/office/officeart/2005/8/layout/hierarchy1"/>
    <dgm:cxn modelId="{29F8F00A-2AFA-46B8-852E-28EB2E4C2D92}" type="presParOf" srcId="{373BC3EA-C26F-41C2-9900-2E12BD5A7267}" destId="{78CD4AA8-EF14-492C-9548-9C82584DA4DE}" srcOrd="0" destOrd="0" presId="urn:microsoft.com/office/officeart/2005/8/layout/hierarchy1"/>
    <dgm:cxn modelId="{A427CC96-C104-4DAB-9616-F18CE4402F0C}" type="presParOf" srcId="{373BC3EA-C26F-41C2-9900-2E12BD5A7267}" destId="{DE59CB2A-9A1B-4CDF-8865-5F18AA18C912}" srcOrd="1" destOrd="0" presId="urn:microsoft.com/office/officeart/2005/8/layout/hierarchy1"/>
    <dgm:cxn modelId="{65AF51E8-CAAD-4F97-AD0A-900FAC374CDB}" type="presParOf" srcId="{DE59CB2A-9A1B-4CDF-8865-5F18AA18C912}" destId="{AC3808C1-B61F-481D-B1C2-D4AFAAE3743A}" srcOrd="0" destOrd="0" presId="urn:microsoft.com/office/officeart/2005/8/layout/hierarchy1"/>
    <dgm:cxn modelId="{FB2D7715-6455-4E99-A26B-F2B6A53FF8DD}" type="presParOf" srcId="{AC3808C1-B61F-481D-B1C2-D4AFAAE3743A}" destId="{B33325A3-556F-4B40-9E12-449F62F9A862}" srcOrd="0" destOrd="0" presId="urn:microsoft.com/office/officeart/2005/8/layout/hierarchy1"/>
    <dgm:cxn modelId="{C6C93FD9-A25F-4705-A33A-7DF70728E430}" type="presParOf" srcId="{AC3808C1-B61F-481D-B1C2-D4AFAAE3743A}" destId="{80297E00-E98A-4796-BF8A-1A043AD26CF4}" srcOrd="1" destOrd="0" presId="urn:microsoft.com/office/officeart/2005/8/layout/hierarchy1"/>
    <dgm:cxn modelId="{A91D005C-D338-4260-8B28-23E606C73A61}" type="presParOf" srcId="{DE59CB2A-9A1B-4CDF-8865-5F18AA18C912}" destId="{CF307C38-6A6B-4338-BE58-6289F151253F}" srcOrd="1" destOrd="0" presId="urn:microsoft.com/office/officeart/2005/8/layout/hierarchy1"/>
    <dgm:cxn modelId="{1EF707F0-5B19-4F90-B9C6-8E4A4A2EF090}" type="presParOf" srcId="{CF307C38-6A6B-4338-BE58-6289F151253F}" destId="{2E648BB0-C880-4DEE-BB36-037D5EA575E2}" srcOrd="0" destOrd="0" presId="urn:microsoft.com/office/officeart/2005/8/layout/hierarchy1"/>
    <dgm:cxn modelId="{9431F6FE-3DC7-402F-B5CD-F9C3BAA33C25}" type="presParOf" srcId="{CF307C38-6A6B-4338-BE58-6289F151253F}" destId="{29B517C1-1329-4840-885C-59C7B56B9EE9}" srcOrd="1" destOrd="0" presId="urn:microsoft.com/office/officeart/2005/8/layout/hierarchy1"/>
    <dgm:cxn modelId="{0C3C1CF4-4C34-42DD-89B4-74E5514E261B}" type="presParOf" srcId="{29B517C1-1329-4840-885C-59C7B56B9EE9}" destId="{1C04C947-11E7-4BFE-A61A-89A8C181984D}" srcOrd="0" destOrd="0" presId="urn:microsoft.com/office/officeart/2005/8/layout/hierarchy1"/>
    <dgm:cxn modelId="{AF915F2A-8546-4FD0-92D2-64A1B6F298C2}" type="presParOf" srcId="{1C04C947-11E7-4BFE-A61A-89A8C181984D}" destId="{956F435E-4CCF-47E5-B12C-DD82DD613793}" srcOrd="0" destOrd="0" presId="urn:microsoft.com/office/officeart/2005/8/layout/hierarchy1"/>
    <dgm:cxn modelId="{76F7B7A8-FACA-484C-8B4A-A2161B06BE78}" type="presParOf" srcId="{1C04C947-11E7-4BFE-A61A-89A8C181984D}" destId="{E22E7DD2-7544-4FCD-B5AA-D998D02B0DFA}" srcOrd="1" destOrd="0" presId="urn:microsoft.com/office/officeart/2005/8/layout/hierarchy1"/>
    <dgm:cxn modelId="{ECF3ED4C-D41E-495A-B9F3-575C91B07D21}" type="presParOf" srcId="{29B517C1-1329-4840-885C-59C7B56B9EE9}" destId="{04C0AD88-75A8-44EB-9EA8-147B95BF39D9}" srcOrd="1" destOrd="0" presId="urn:microsoft.com/office/officeart/2005/8/layout/hierarchy1"/>
    <dgm:cxn modelId="{C4DFC53C-62D2-4D75-8EEE-A7CC80845FFD}" type="presParOf" srcId="{7C5E91A6-E666-40F8-A926-B4EB7D3636FC}" destId="{B25E163B-A8D9-43AF-A6C5-FA3FBA88BFC8}" srcOrd="2" destOrd="0" presId="urn:microsoft.com/office/officeart/2005/8/layout/hierarchy1"/>
    <dgm:cxn modelId="{E5ACABC4-38C7-4CA8-8BE1-ABE1B6B7AFE5}" type="presParOf" srcId="{7C5E91A6-E666-40F8-A926-B4EB7D3636FC}" destId="{7080C4BD-036C-417B-9398-B587B616A383}" srcOrd="3" destOrd="0" presId="urn:microsoft.com/office/officeart/2005/8/layout/hierarchy1"/>
    <dgm:cxn modelId="{6650775F-4C1D-41DA-A058-846892A29604}" type="presParOf" srcId="{7080C4BD-036C-417B-9398-B587B616A383}" destId="{ECCBF559-4FF3-4DE0-8F63-E51F9605A312}" srcOrd="0" destOrd="0" presId="urn:microsoft.com/office/officeart/2005/8/layout/hierarchy1"/>
    <dgm:cxn modelId="{A805AB94-58D5-4E28-BC4C-71F9E80FCEC1}" type="presParOf" srcId="{ECCBF559-4FF3-4DE0-8F63-E51F9605A312}" destId="{12E96862-08F3-489C-A13C-61076A7D8842}" srcOrd="0" destOrd="0" presId="urn:microsoft.com/office/officeart/2005/8/layout/hierarchy1"/>
    <dgm:cxn modelId="{DA7D9DBE-2B05-469E-98B8-CB13D9F4E182}" type="presParOf" srcId="{ECCBF559-4FF3-4DE0-8F63-E51F9605A312}" destId="{2A4945CD-003C-457A-85CC-A5EC438A861C}" srcOrd="1" destOrd="0" presId="urn:microsoft.com/office/officeart/2005/8/layout/hierarchy1"/>
    <dgm:cxn modelId="{9F47B243-D3F6-4B01-B7D6-43A3A392B61F}" type="presParOf" srcId="{7080C4BD-036C-417B-9398-B587B616A383}" destId="{FEDDE72E-7E94-492D-8EF1-3616E5854E0E}" srcOrd="1" destOrd="0" presId="urn:microsoft.com/office/officeart/2005/8/layout/hierarchy1"/>
    <dgm:cxn modelId="{007B7F5A-D1E5-4FE8-B386-5E5161E8F555}" type="presParOf" srcId="{FEDDE72E-7E94-492D-8EF1-3616E5854E0E}" destId="{2DE329F5-2B4F-48FA-96C8-7C36FBB6E622}" srcOrd="0" destOrd="0" presId="urn:microsoft.com/office/officeart/2005/8/layout/hierarchy1"/>
    <dgm:cxn modelId="{BE9293BF-AB3D-49D8-B8A9-C2115623EE20}" type="presParOf" srcId="{FEDDE72E-7E94-492D-8EF1-3616E5854E0E}" destId="{24827029-E677-4B5C-B712-9DFA75E362EC}" srcOrd="1" destOrd="0" presId="urn:microsoft.com/office/officeart/2005/8/layout/hierarchy1"/>
    <dgm:cxn modelId="{5EAAC0BE-7250-4C41-9CBD-69F5587C8857}" type="presParOf" srcId="{24827029-E677-4B5C-B712-9DFA75E362EC}" destId="{70E35818-7748-4609-8F97-3F44F201FBA6}" srcOrd="0" destOrd="0" presId="urn:microsoft.com/office/officeart/2005/8/layout/hierarchy1"/>
    <dgm:cxn modelId="{3C189112-D79D-4575-950E-B12F90B8EFD6}" type="presParOf" srcId="{70E35818-7748-4609-8F97-3F44F201FBA6}" destId="{955B5FE0-8A1E-4699-B61E-D4AF52E30273}" srcOrd="0" destOrd="0" presId="urn:microsoft.com/office/officeart/2005/8/layout/hierarchy1"/>
    <dgm:cxn modelId="{42FA85EC-0484-41F7-8A70-6695FD4B4F23}" type="presParOf" srcId="{70E35818-7748-4609-8F97-3F44F201FBA6}" destId="{4B84BE53-D153-4A94-A82C-87D267750D99}" srcOrd="1" destOrd="0" presId="urn:microsoft.com/office/officeart/2005/8/layout/hierarchy1"/>
    <dgm:cxn modelId="{839D1BBF-BBD9-4CA0-8653-0CF264A2DC33}" type="presParOf" srcId="{24827029-E677-4B5C-B712-9DFA75E362EC}" destId="{5C1B8279-35C3-4FB3-B0B8-2F3AEAB61E61}" srcOrd="1" destOrd="0" presId="urn:microsoft.com/office/officeart/2005/8/layout/hierarchy1"/>
    <dgm:cxn modelId="{0641380E-A837-4619-B43E-33C7B92B660D}" type="presParOf" srcId="{5C1B8279-35C3-4FB3-B0B8-2F3AEAB61E61}" destId="{A2ED324B-BDF0-4C3D-8915-9D2B8E667BC7}" srcOrd="0" destOrd="0" presId="urn:microsoft.com/office/officeart/2005/8/layout/hierarchy1"/>
    <dgm:cxn modelId="{1E0B4943-1C74-4154-BB0A-F01BFD004184}" type="presParOf" srcId="{5C1B8279-35C3-4FB3-B0B8-2F3AEAB61E61}" destId="{4591CFAE-AD71-42F9-AE6E-74470C55B9CC}" srcOrd="1" destOrd="0" presId="urn:microsoft.com/office/officeart/2005/8/layout/hierarchy1"/>
    <dgm:cxn modelId="{F34A5C25-E719-45EB-949E-D26E0B82267E}" type="presParOf" srcId="{4591CFAE-AD71-42F9-AE6E-74470C55B9CC}" destId="{B289AFFD-0978-4842-AA7B-49155354FD1A}" srcOrd="0" destOrd="0" presId="urn:microsoft.com/office/officeart/2005/8/layout/hierarchy1"/>
    <dgm:cxn modelId="{A6176CD8-9AF2-495E-903B-776B7A7F4B64}" type="presParOf" srcId="{B289AFFD-0978-4842-AA7B-49155354FD1A}" destId="{78455EB4-A917-4AE8-A729-180CE7367A97}" srcOrd="0" destOrd="0" presId="urn:microsoft.com/office/officeart/2005/8/layout/hierarchy1"/>
    <dgm:cxn modelId="{77E1E28F-4465-4FEC-87AF-ECC2CC25E924}" type="presParOf" srcId="{B289AFFD-0978-4842-AA7B-49155354FD1A}" destId="{834CF15C-CACF-4DAC-99B7-DC78C5D2B497}" srcOrd="1" destOrd="0" presId="urn:microsoft.com/office/officeart/2005/8/layout/hierarchy1"/>
    <dgm:cxn modelId="{DCBBBA8D-326B-4D54-8341-094168E368B1}" type="presParOf" srcId="{4591CFAE-AD71-42F9-AE6E-74470C55B9CC}" destId="{B39DD56E-65F5-4DA1-B64C-347B0A9AB1E3}" srcOrd="1" destOrd="0" presId="urn:microsoft.com/office/officeart/2005/8/layout/hierarchy1"/>
    <dgm:cxn modelId="{56390ED0-9DD5-448E-A8F7-25DF62045595}" type="presParOf" srcId="{B39DD56E-65F5-4DA1-B64C-347B0A9AB1E3}" destId="{96294ABD-C499-4A83-9818-AA75E84C6010}" srcOrd="0" destOrd="0" presId="urn:microsoft.com/office/officeart/2005/8/layout/hierarchy1"/>
    <dgm:cxn modelId="{E789C04F-3FCD-4B14-B81E-BA55CD08D568}" type="presParOf" srcId="{B39DD56E-65F5-4DA1-B64C-347B0A9AB1E3}" destId="{11E59242-C294-4DCA-B55E-334035F5BE46}" srcOrd="1" destOrd="0" presId="urn:microsoft.com/office/officeart/2005/8/layout/hierarchy1"/>
    <dgm:cxn modelId="{A35F012D-8D49-4BD8-BDFF-7BC87486B4BC}" type="presParOf" srcId="{11E59242-C294-4DCA-B55E-334035F5BE46}" destId="{80D19C6A-6BE6-4689-8FBE-F311B730D44F}" srcOrd="0" destOrd="0" presId="urn:microsoft.com/office/officeart/2005/8/layout/hierarchy1"/>
    <dgm:cxn modelId="{E5F55CAE-3AB7-41A6-B9A2-12BDC92C2897}" type="presParOf" srcId="{80D19C6A-6BE6-4689-8FBE-F311B730D44F}" destId="{F0A6B8DE-2089-4CDC-931A-99B31168BFCC}" srcOrd="0" destOrd="0" presId="urn:microsoft.com/office/officeart/2005/8/layout/hierarchy1"/>
    <dgm:cxn modelId="{E52DF4B1-2E19-4645-94DE-482F5C379918}" type="presParOf" srcId="{80D19C6A-6BE6-4689-8FBE-F311B730D44F}" destId="{944CBE1F-6CA4-49B3-86D3-2795707BF235}" srcOrd="1" destOrd="0" presId="urn:microsoft.com/office/officeart/2005/8/layout/hierarchy1"/>
    <dgm:cxn modelId="{29F24EB3-46FD-476F-874F-34EEAE1FA592}" type="presParOf" srcId="{11E59242-C294-4DCA-B55E-334035F5BE46}" destId="{A390C265-B4BE-4DB9-B0C0-A28A082E8D5E}" srcOrd="1" destOrd="0" presId="urn:microsoft.com/office/officeart/2005/8/layout/hierarchy1"/>
    <dgm:cxn modelId="{B6D3DB45-20AA-4F33-B9E9-418CAB9E8FC9}" type="presParOf" srcId="{FEDDE72E-7E94-492D-8EF1-3616E5854E0E}" destId="{5092CAD2-8E0B-4194-AC08-E1DFA171F0E1}" srcOrd="2" destOrd="0" presId="urn:microsoft.com/office/officeart/2005/8/layout/hierarchy1"/>
    <dgm:cxn modelId="{CADF63F6-86D0-4CCA-A404-632FA1F3089E}" type="presParOf" srcId="{FEDDE72E-7E94-492D-8EF1-3616E5854E0E}" destId="{349B4E0C-0B6B-4239-9FFB-B1961891F564}" srcOrd="3" destOrd="0" presId="urn:microsoft.com/office/officeart/2005/8/layout/hierarchy1"/>
    <dgm:cxn modelId="{11E19FCE-C2D0-4EA9-B75F-5D7F4F066582}" type="presParOf" srcId="{349B4E0C-0B6B-4239-9FFB-B1961891F564}" destId="{4D8B4FB2-5768-4E48-B2EF-DDEE728ED452}" srcOrd="0" destOrd="0" presId="urn:microsoft.com/office/officeart/2005/8/layout/hierarchy1"/>
    <dgm:cxn modelId="{7BD2A065-D599-4BB9-A205-2A303FF4A48B}" type="presParOf" srcId="{4D8B4FB2-5768-4E48-B2EF-DDEE728ED452}" destId="{05A3B7DC-4D0D-4918-BF2A-2B4F46F03DCC}" srcOrd="0" destOrd="0" presId="urn:microsoft.com/office/officeart/2005/8/layout/hierarchy1"/>
    <dgm:cxn modelId="{71CDAACA-79AC-453C-9E13-9BAC5CABAF39}" type="presParOf" srcId="{4D8B4FB2-5768-4E48-B2EF-DDEE728ED452}" destId="{274E6859-A4F5-4B51-BB27-BBBA3C75C69E}" srcOrd="1" destOrd="0" presId="urn:microsoft.com/office/officeart/2005/8/layout/hierarchy1"/>
    <dgm:cxn modelId="{32C5015F-43CD-4328-9A1C-738D8C8F2265}" type="presParOf" srcId="{349B4E0C-0B6B-4239-9FFB-B1961891F564}" destId="{6C549F52-53EB-46F6-A5E9-71AAF25F069F}" srcOrd="1" destOrd="0" presId="urn:microsoft.com/office/officeart/2005/8/layout/hierarchy1"/>
    <dgm:cxn modelId="{9B64FB8C-FC17-4610-9096-C76B565EDFEE}" type="presParOf" srcId="{6C549F52-53EB-46F6-A5E9-71AAF25F069F}" destId="{C5AA9303-4221-43A4-A170-5027F9350069}" srcOrd="0" destOrd="0" presId="urn:microsoft.com/office/officeart/2005/8/layout/hierarchy1"/>
    <dgm:cxn modelId="{B91F4AE4-752D-4218-A6BE-95D9EB3F223A}" type="presParOf" srcId="{6C549F52-53EB-46F6-A5E9-71AAF25F069F}" destId="{83DEE015-B043-463D-A69B-AD8F65D26AC7}" srcOrd="1" destOrd="0" presId="urn:microsoft.com/office/officeart/2005/8/layout/hierarchy1"/>
    <dgm:cxn modelId="{FE9C829C-3553-4B6F-A087-E19E1B3DB099}" type="presParOf" srcId="{83DEE015-B043-463D-A69B-AD8F65D26AC7}" destId="{A767D289-4739-4F09-BDF1-168F29A15FC7}" srcOrd="0" destOrd="0" presId="urn:microsoft.com/office/officeart/2005/8/layout/hierarchy1"/>
    <dgm:cxn modelId="{0798D901-6469-492A-BAFD-28CCE1B5E939}" type="presParOf" srcId="{A767D289-4739-4F09-BDF1-168F29A15FC7}" destId="{846D614B-17C3-4888-8A8B-45933B2D2268}" srcOrd="0" destOrd="0" presId="urn:microsoft.com/office/officeart/2005/8/layout/hierarchy1"/>
    <dgm:cxn modelId="{AF3EE484-394D-4E09-96C4-6BB7A298809E}" type="presParOf" srcId="{A767D289-4739-4F09-BDF1-168F29A15FC7}" destId="{3DD2FFC0-16F4-45EC-81A8-0747BFC9BCA9}" srcOrd="1" destOrd="0" presId="urn:microsoft.com/office/officeart/2005/8/layout/hierarchy1"/>
    <dgm:cxn modelId="{89FF945D-3B94-46C2-936A-90B77DF6497D}" type="presParOf" srcId="{83DEE015-B043-463D-A69B-AD8F65D26AC7}" destId="{E28B634A-7234-4C25-847F-CBF9B73CEF56}" srcOrd="1" destOrd="0" presId="urn:microsoft.com/office/officeart/2005/8/layout/hierarchy1"/>
    <dgm:cxn modelId="{DD8CE631-CD95-47C3-B198-FEAB69D5C49E}" type="presParOf" srcId="{E28B634A-7234-4C25-847F-CBF9B73CEF56}" destId="{B3B2D774-D8A7-41E0-84FB-41F06FDEE9DB}" srcOrd="0" destOrd="0" presId="urn:microsoft.com/office/officeart/2005/8/layout/hierarchy1"/>
    <dgm:cxn modelId="{43F8F85B-C3F6-4C99-A56C-12143AF665A9}" type="presParOf" srcId="{E28B634A-7234-4C25-847F-CBF9B73CEF56}" destId="{E410F70A-D30A-48D4-8800-3D580A4EAF71}" srcOrd="1" destOrd="0" presId="urn:microsoft.com/office/officeart/2005/8/layout/hierarchy1"/>
    <dgm:cxn modelId="{1561205E-66A7-4A90-A78F-D80EA7F3AC87}" type="presParOf" srcId="{E410F70A-D30A-48D4-8800-3D580A4EAF71}" destId="{3F16E80F-BBC9-4716-9DAA-6F1202BC0CF1}" srcOrd="0" destOrd="0" presId="urn:microsoft.com/office/officeart/2005/8/layout/hierarchy1"/>
    <dgm:cxn modelId="{5F9A95FA-9A2A-45E1-AF9D-5ED295CDAD06}" type="presParOf" srcId="{3F16E80F-BBC9-4716-9DAA-6F1202BC0CF1}" destId="{2F3D6C47-42A9-4738-92B4-36633E5227CE}" srcOrd="0" destOrd="0" presId="urn:microsoft.com/office/officeart/2005/8/layout/hierarchy1"/>
    <dgm:cxn modelId="{F4BCC20E-9267-4C4F-87FD-1A5FDE6A8CE9}" type="presParOf" srcId="{3F16E80F-BBC9-4716-9DAA-6F1202BC0CF1}" destId="{DDDB154D-B52B-4608-8016-0428EB56AF37}" srcOrd="1" destOrd="0" presId="urn:microsoft.com/office/officeart/2005/8/layout/hierarchy1"/>
    <dgm:cxn modelId="{550CA9E3-3257-4884-9C07-F19E2AC4C28E}" type="presParOf" srcId="{E410F70A-D30A-48D4-8800-3D580A4EAF71}" destId="{90A28DDC-629F-4900-9ECF-97D4E77BC3DA}" srcOrd="1" destOrd="0" presId="urn:microsoft.com/office/officeart/2005/8/layout/hierarchy1"/>
    <dgm:cxn modelId="{0C134CE7-5132-4B78-A814-6856B12D87D0}" type="presParOf" srcId="{FEDDE72E-7E94-492D-8EF1-3616E5854E0E}" destId="{693EBED0-B718-41BC-8970-CCEFE7318C6C}" srcOrd="4" destOrd="0" presId="urn:microsoft.com/office/officeart/2005/8/layout/hierarchy1"/>
    <dgm:cxn modelId="{35580D1F-F06F-4AA9-8A6B-9E39E46A854B}" type="presParOf" srcId="{FEDDE72E-7E94-492D-8EF1-3616E5854E0E}" destId="{61846153-CE6D-4FCA-B6B6-037E8CE61223}" srcOrd="5" destOrd="0" presId="urn:microsoft.com/office/officeart/2005/8/layout/hierarchy1"/>
    <dgm:cxn modelId="{8369F2D0-BA63-4481-9086-B796BD0896D5}" type="presParOf" srcId="{61846153-CE6D-4FCA-B6B6-037E8CE61223}" destId="{3B205C2F-7E91-4082-929A-897C55E6FF06}" srcOrd="0" destOrd="0" presId="urn:microsoft.com/office/officeart/2005/8/layout/hierarchy1"/>
    <dgm:cxn modelId="{668D63AD-2352-4135-9E2D-22FD53B5BC63}" type="presParOf" srcId="{3B205C2F-7E91-4082-929A-897C55E6FF06}" destId="{94F2500D-A075-4CA6-8550-D97EF3A72E4B}" srcOrd="0" destOrd="0" presId="urn:microsoft.com/office/officeart/2005/8/layout/hierarchy1"/>
    <dgm:cxn modelId="{DDE93273-22D4-4B70-ADCE-6658DB161CBC}" type="presParOf" srcId="{3B205C2F-7E91-4082-929A-897C55E6FF06}" destId="{3CAE6512-4EA5-47A9-AF0B-0C44A16D382B}" srcOrd="1" destOrd="0" presId="urn:microsoft.com/office/officeart/2005/8/layout/hierarchy1"/>
    <dgm:cxn modelId="{B2DD1D04-72E0-4C55-8AA0-548A91897FBD}" type="presParOf" srcId="{61846153-CE6D-4FCA-B6B6-037E8CE61223}" destId="{1220E80F-2671-4FF2-A070-F5746A2E58D9}" srcOrd="1" destOrd="0" presId="urn:microsoft.com/office/officeart/2005/8/layout/hierarchy1"/>
    <dgm:cxn modelId="{8F951091-62E3-4D6B-B773-0313E06D9D43}" type="presParOf" srcId="{1220E80F-2671-4FF2-A070-F5746A2E58D9}" destId="{5A3DC9EE-C4B2-4BC1-BA10-C510594AB143}" srcOrd="0" destOrd="0" presId="urn:microsoft.com/office/officeart/2005/8/layout/hierarchy1"/>
    <dgm:cxn modelId="{1D2CF07B-EBA4-4769-A3C2-58FA5D2FD807}" type="presParOf" srcId="{1220E80F-2671-4FF2-A070-F5746A2E58D9}" destId="{442081D8-F7D0-46DE-A871-38382597DEAA}" srcOrd="1" destOrd="0" presId="urn:microsoft.com/office/officeart/2005/8/layout/hierarchy1"/>
    <dgm:cxn modelId="{2A4CEEE9-6BC0-431B-A0CD-53045C9D4778}" type="presParOf" srcId="{442081D8-F7D0-46DE-A871-38382597DEAA}" destId="{1F59869A-0FA8-4C77-A07F-2BBD6092C58A}" srcOrd="0" destOrd="0" presId="urn:microsoft.com/office/officeart/2005/8/layout/hierarchy1"/>
    <dgm:cxn modelId="{70D37236-5960-4657-ACB9-E9D77FA5FFB8}" type="presParOf" srcId="{1F59869A-0FA8-4C77-A07F-2BBD6092C58A}" destId="{D0D1C916-9E25-4E1B-841D-3520C9CC9482}" srcOrd="0" destOrd="0" presId="urn:microsoft.com/office/officeart/2005/8/layout/hierarchy1"/>
    <dgm:cxn modelId="{5DBD03B6-C56B-4FB0-BDDE-6FFB09F93B12}" type="presParOf" srcId="{1F59869A-0FA8-4C77-A07F-2BBD6092C58A}" destId="{7829D36C-5994-4281-878F-9AAE11018F40}" srcOrd="1" destOrd="0" presId="urn:microsoft.com/office/officeart/2005/8/layout/hierarchy1"/>
    <dgm:cxn modelId="{F3E775D6-3684-4590-BA8A-3EB7919F0190}" type="presParOf" srcId="{442081D8-F7D0-46DE-A871-38382597DEAA}" destId="{91561BEB-A162-4ABE-BCE0-F8CD26DBDB74}" srcOrd="1" destOrd="0" presId="urn:microsoft.com/office/officeart/2005/8/layout/hierarchy1"/>
    <dgm:cxn modelId="{36799F4F-4C1C-4303-9D72-8A5854E69DC9}" type="presParOf" srcId="{91561BEB-A162-4ABE-BCE0-F8CD26DBDB74}" destId="{9095306E-A5D9-4716-A7BB-8A32316FB8E7}" srcOrd="0" destOrd="0" presId="urn:microsoft.com/office/officeart/2005/8/layout/hierarchy1"/>
    <dgm:cxn modelId="{E2E5C87A-67ED-4F1A-905E-0CA7D54E637F}" type="presParOf" srcId="{91561BEB-A162-4ABE-BCE0-F8CD26DBDB74}" destId="{3337D92C-CEE4-4ACE-8BDD-086CDAE82F17}" srcOrd="1" destOrd="0" presId="urn:microsoft.com/office/officeart/2005/8/layout/hierarchy1"/>
    <dgm:cxn modelId="{7A4F761F-CFFE-4B5E-A407-80CB931B9B21}" type="presParOf" srcId="{3337D92C-CEE4-4ACE-8BDD-086CDAE82F17}" destId="{1F207AAC-FEF3-4B6E-B10B-AD7365F2A5EF}" srcOrd="0" destOrd="0" presId="urn:microsoft.com/office/officeart/2005/8/layout/hierarchy1"/>
    <dgm:cxn modelId="{1409DBAB-1495-43F4-847C-093B3FF5F98C}" type="presParOf" srcId="{1F207AAC-FEF3-4B6E-B10B-AD7365F2A5EF}" destId="{545112E6-B0DE-4BE4-B8E6-F24ACD407A05}" srcOrd="0" destOrd="0" presId="urn:microsoft.com/office/officeart/2005/8/layout/hierarchy1"/>
    <dgm:cxn modelId="{EB8CF058-6511-4F49-A6C4-C017804E7DFB}" type="presParOf" srcId="{1F207AAC-FEF3-4B6E-B10B-AD7365F2A5EF}" destId="{7137D9B7-0061-48C0-B28A-F1315FAFFF06}" srcOrd="1" destOrd="0" presId="urn:microsoft.com/office/officeart/2005/8/layout/hierarchy1"/>
    <dgm:cxn modelId="{9D887AA9-B42F-4C9B-ACA9-BF82C902DCFB}" type="presParOf" srcId="{3337D92C-CEE4-4ACE-8BDD-086CDAE82F17}" destId="{8D01780D-EFF0-40D2-A843-5AB1C9C4C87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A0347F-2470-4B6F-A6B1-391347E605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EAF07C6-6C92-4560-BF31-6FE73170BBFF}">
      <dgm:prSet phldrT="[Text]"/>
      <dgm:spPr/>
      <dgm:t>
        <a:bodyPr/>
        <a:lstStyle/>
        <a:p>
          <a:pPr rtl="1"/>
          <a:r>
            <a:rPr lang="en-US" dirty="0"/>
            <a:t>Factors</a:t>
          </a:r>
        </a:p>
      </dgm:t>
    </dgm:pt>
    <dgm:pt modelId="{E0AA6BC5-969A-4C16-B621-9DACF80DE7F1}" type="parTrans" cxnId="{05C132F9-3902-4DF5-85C5-0C373257C0F0}">
      <dgm:prSet/>
      <dgm:spPr/>
      <dgm:t>
        <a:bodyPr/>
        <a:lstStyle/>
        <a:p>
          <a:pPr rtl="1"/>
          <a:endParaRPr lang="he-IL"/>
        </a:p>
      </dgm:t>
    </dgm:pt>
    <dgm:pt modelId="{D82147AE-FE9D-4CA4-A1A4-274CE791AC02}" type="sibTrans" cxnId="{05C132F9-3902-4DF5-85C5-0C373257C0F0}">
      <dgm:prSet/>
      <dgm:spPr/>
      <dgm:t>
        <a:bodyPr/>
        <a:lstStyle/>
        <a:p>
          <a:pPr rtl="1"/>
          <a:endParaRPr lang="he-IL"/>
        </a:p>
      </dgm:t>
    </dgm:pt>
    <dgm:pt modelId="{F442606A-84C9-42FC-A59A-9DC1CDFADC5A}">
      <dgm:prSet phldrT="[Text]"/>
      <dgm:spPr/>
      <dgm:t>
        <a:bodyPr/>
        <a:lstStyle/>
        <a:p>
          <a:pPr rtl="1"/>
          <a:r>
            <a:rPr lang="en-US" dirty="0"/>
            <a:t>Goals</a:t>
          </a:r>
          <a:endParaRPr lang="he-IL" dirty="0"/>
        </a:p>
      </dgm:t>
    </dgm:pt>
    <dgm:pt modelId="{EC1BF8BE-65DD-4DB7-AF4B-1D10B9D9CAFE}" type="parTrans" cxnId="{4B79B392-5CC3-4A91-B23E-EA741AC95379}">
      <dgm:prSet/>
      <dgm:spPr/>
      <dgm:t>
        <a:bodyPr/>
        <a:lstStyle/>
        <a:p>
          <a:pPr rtl="1"/>
          <a:endParaRPr lang="he-IL"/>
        </a:p>
      </dgm:t>
    </dgm:pt>
    <dgm:pt modelId="{371DB6C0-5A07-43C6-BC4F-314CF32AA8D0}" type="sibTrans" cxnId="{4B79B392-5CC3-4A91-B23E-EA741AC95379}">
      <dgm:prSet/>
      <dgm:spPr/>
      <dgm:t>
        <a:bodyPr/>
        <a:lstStyle/>
        <a:p>
          <a:pPr rtl="1"/>
          <a:endParaRPr lang="he-IL"/>
        </a:p>
      </dgm:t>
    </dgm:pt>
    <dgm:pt modelId="{2C3F3729-C5F9-4759-AFEE-EFAF500DEBA6}">
      <dgm:prSet phldrT="[Text]"/>
      <dgm:spPr/>
      <dgm:t>
        <a:bodyPr/>
        <a:lstStyle/>
        <a:p>
          <a:pPr rtl="1"/>
          <a:r>
            <a:rPr lang="en-US" dirty="0"/>
            <a:t>We want to prevent crime</a:t>
          </a:r>
          <a:endParaRPr lang="he-IL" dirty="0"/>
        </a:p>
      </dgm:t>
    </dgm:pt>
    <dgm:pt modelId="{FCE8BB21-89B8-4C93-8618-720B662FB40D}" type="parTrans" cxnId="{6ACE9678-126E-48AE-A731-7B2D81399D32}">
      <dgm:prSet/>
      <dgm:spPr/>
      <dgm:t>
        <a:bodyPr/>
        <a:lstStyle/>
        <a:p>
          <a:pPr rtl="1"/>
          <a:endParaRPr lang="he-IL"/>
        </a:p>
      </dgm:t>
    </dgm:pt>
    <dgm:pt modelId="{44A88630-6A39-478B-A17B-AB7D542B5C25}" type="sibTrans" cxnId="{6ACE9678-126E-48AE-A731-7B2D81399D32}">
      <dgm:prSet/>
      <dgm:spPr/>
      <dgm:t>
        <a:bodyPr/>
        <a:lstStyle/>
        <a:p>
          <a:pPr rtl="1"/>
          <a:endParaRPr lang="he-IL"/>
        </a:p>
      </dgm:t>
    </dgm:pt>
    <dgm:pt modelId="{0D4B6813-6B36-4AC6-A29B-6528530779EB}">
      <dgm:prSet phldrT="[Text]"/>
      <dgm:spPr/>
      <dgm:t>
        <a:bodyPr/>
        <a:lstStyle/>
        <a:p>
          <a:pPr rtl="1"/>
          <a:r>
            <a:rPr lang="en-US" dirty="0"/>
            <a:t>Truth and Justice</a:t>
          </a:r>
          <a:endParaRPr lang="he-IL" dirty="0"/>
        </a:p>
      </dgm:t>
    </dgm:pt>
    <dgm:pt modelId="{57826EF6-E679-4969-8359-85A15FD71F75}" type="parTrans" cxnId="{2F8CE3CC-6E23-41EB-8EAD-DFCC714D0969}">
      <dgm:prSet/>
      <dgm:spPr/>
      <dgm:t>
        <a:bodyPr/>
        <a:lstStyle/>
        <a:p>
          <a:pPr rtl="1"/>
          <a:endParaRPr lang="he-IL"/>
        </a:p>
      </dgm:t>
    </dgm:pt>
    <dgm:pt modelId="{DB99DB2A-0A0C-49C2-8C9D-4F62A87680C3}" type="sibTrans" cxnId="{2F8CE3CC-6E23-41EB-8EAD-DFCC714D0969}">
      <dgm:prSet/>
      <dgm:spPr/>
      <dgm:t>
        <a:bodyPr/>
        <a:lstStyle/>
        <a:p>
          <a:pPr rtl="1"/>
          <a:endParaRPr lang="he-IL"/>
        </a:p>
      </dgm:t>
    </dgm:pt>
    <dgm:pt modelId="{36BF83FE-F6BB-4906-9FFA-C74C5F41295E}">
      <dgm:prSet phldrT="[Text]"/>
      <dgm:spPr/>
      <dgm:t>
        <a:bodyPr/>
        <a:lstStyle/>
        <a:p>
          <a:pPr rtl="1"/>
          <a:r>
            <a:rPr lang="en-US" dirty="0"/>
            <a:t>Smoothly functioning society</a:t>
          </a:r>
          <a:endParaRPr lang="he-IL" dirty="0"/>
        </a:p>
      </dgm:t>
    </dgm:pt>
    <dgm:pt modelId="{FD960C71-E20E-464A-9DE3-D6426BDD4688}" type="parTrans" cxnId="{F6382585-0056-4C13-B3F9-B0D0BC5C461B}">
      <dgm:prSet/>
      <dgm:spPr/>
      <dgm:t>
        <a:bodyPr/>
        <a:lstStyle/>
        <a:p>
          <a:pPr rtl="1"/>
          <a:endParaRPr lang="he-IL"/>
        </a:p>
      </dgm:t>
    </dgm:pt>
    <dgm:pt modelId="{98DBA82F-D739-489C-8394-BEDA9A4B9409}" type="sibTrans" cxnId="{F6382585-0056-4C13-B3F9-B0D0BC5C461B}">
      <dgm:prSet/>
      <dgm:spPr/>
      <dgm:t>
        <a:bodyPr/>
        <a:lstStyle/>
        <a:p>
          <a:pPr rtl="1"/>
          <a:endParaRPr lang="he-IL"/>
        </a:p>
      </dgm:t>
    </dgm:pt>
    <dgm:pt modelId="{FDEE4C66-B7DE-49DA-8651-EE46EA5EA9BD}">
      <dgm:prSet phldrT="[Text]"/>
      <dgm:spPr/>
      <dgm:t>
        <a:bodyPr/>
        <a:lstStyle/>
        <a:p>
          <a:pPr rtl="1"/>
          <a:r>
            <a:rPr lang="en-US"/>
            <a:t>We </a:t>
          </a:r>
          <a:r>
            <a:rPr lang="en-US" dirty="0"/>
            <a:t>want to help the owner</a:t>
          </a:r>
          <a:endParaRPr lang="he-IL" dirty="0"/>
        </a:p>
      </dgm:t>
    </dgm:pt>
    <dgm:pt modelId="{CB8C5823-8495-4144-9E36-AE32416E7625}" type="parTrans" cxnId="{E2F492CD-562C-4EC8-8F13-98DF67C227FB}">
      <dgm:prSet/>
      <dgm:spPr/>
      <dgm:t>
        <a:bodyPr/>
        <a:lstStyle/>
        <a:p>
          <a:pPr rtl="1"/>
          <a:endParaRPr lang="he-IL"/>
        </a:p>
      </dgm:t>
    </dgm:pt>
    <dgm:pt modelId="{574CFD7C-999A-468F-9CD4-48CE3840F14D}" type="sibTrans" cxnId="{E2F492CD-562C-4EC8-8F13-98DF67C227FB}">
      <dgm:prSet/>
      <dgm:spPr/>
      <dgm:t>
        <a:bodyPr/>
        <a:lstStyle/>
        <a:p>
          <a:pPr rtl="1"/>
          <a:endParaRPr lang="he-IL"/>
        </a:p>
      </dgm:t>
    </dgm:pt>
    <dgm:pt modelId="{31724626-011F-4F25-9B0A-3CA91A48D5B7}">
      <dgm:prSet phldrT="[Text]"/>
      <dgm:spPr/>
      <dgm:t>
        <a:bodyPr/>
        <a:lstStyle/>
        <a:p>
          <a:pPr rtl="1"/>
          <a:r>
            <a:rPr lang="en-US" dirty="0"/>
            <a:t>Beit Din’s Preference/mandate</a:t>
          </a:r>
          <a:endParaRPr lang="he-IL" dirty="0"/>
        </a:p>
      </dgm:t>
    </dgm:pt>
    <dgm:pt modelId="{92D7EE91-DCDF-4DFA-B511-0FA3E1C40D01}" type="parTrans" cxnId="{227671CC-8C0B-4C05-BF1C-4505E520FFCD}">
      <dgm:prSet/>
      <dgm:spPr/>
      <dgm:t>
        <a:bodyPr/>
        <a:lstStyle/>
        <a:p>
          <a:pPr rtl="1"/>
          <a:endParaRPr lang="he-IL"/>
        </a:p>
      </dgm:t>
    </dgm:pt>
    <dgm:pt modelId="{2AA422A0-2D45-47DC-88BF-E2C54A80AAD6}" type="sibTrans" cxnId="{227671CC-8C0B-4C05-BF1C-4505E520FFCD}">
      <dgm:prSet/>
      <dgm:spPr/>
      <dgm:t>
        <a:bodyPr/>
        <a:lstStyle/>
        <a:p>
          <a:pPr rtl="1"/>
          <a:endParaRPr lang="he-IL"/>
        </a:p>
      </dgm:t>
    </dgm:pt>
    <dgm:pt modelId="{5F966C91-D564-4872-893D-81551735C7F4}">
      <dgm:prSet phldrT="[Text]"/>
      <dgm:spPr/>
      <dgm:t>
        <a:bodyPr/>
        <a:lstStyle/>
        <a:p>
          <a:pPr rtl="1"/>
          <a:r>
            <a:rPr lang="en-US" dirty="0"/>
            <a:t>Intervention</a:t>
          </a:r>
          <a:endParaRPr lang="he-IL" dirty="0"/>
        </a:p>
      </dgm:t>
    </dgm:pt>
    <dgm:pt modelId="{5962306C-784D-4596-A053-D238933894C3}" type="parTrans" cxnId="{A1F1A29A-2197-4A6E-A5CE-A376A3D6DF29}">
      <dgm:prSet/>
      <dgm:spPr/>
      <dgm:t>
        <a:bodyPr/>
        <a:lstStyle/>
        <a:p>
          <a:pPr rtl="1"/>
          <a:endParaRPr lang="he-IL"/>
        </a:p>
      </dgm:t>
    </dgm:pt>
    <dgm:pt modelId="{B47B9F3D-225C-49C0-BC2F-1BC9BC45127E}" type="sibTrans" cxnId="{A1F1A29A-2197-4A6E-A5CE-A376A3D6DF29}">
      <dgm:prSet/>
      <dgm:spPr/>
      <dgm:t>
        <a:bodyPr/>
        <a:lstStyle/>
        <a:p>
          <a:pPr rtl="1"/>
          <a:endParaRPr lang="he-IL"/>
        </a:p>
      </dgm:t>
    </dgm:pt>
    <dgm:pt modelId="{E05FA1A8-6D0A-4425-BFD7-518517708F1F}">
      <dgm:prSet phldrT="[Text]"/>
      <dgm:spPr/>
      <dgm:t>
        <a:bodyPr/>
        <a:lstStyle/>
        <a:p>
          <a:pPr rtl="1"/>
          <a:r>
            <a:rPr lang="en-US" dirty="0"/>
            <a:t>Non-interference</a:t>
          </a:r>
          <a:endParaRPr lang="he-IL" dirty="0"/>
        </a:p>
      </dgm:t>
    </dgm:pt>
    <dgm:pt modelId="{AF2A564E-E521-4916-8388-B9CF89BA6AEF}" type="parTrans" cxnId="{3CCC1AF0-3893-4028-9178-F941E036F434}">
      <dgm:prSet/>
      <dgm:spPr/>
      <dgm:t>
        <a:bodyPr/>
        <a:lstStyle/>
        <a:p>
          <a:pPr rtl="1"/>
          <a:endParaRPr lang="he-IL"/>
        </a:p>
      </dgm:t>
    </dgm:pt>
    <dgm:pt modelId="{83D2CC23-0603-47DE-9266-9C14AF3D1B7A}" type="sibTrans" cxnId="{3CCC1AF0-3893-4028-9178-F941E036F434}">
      <dgm:prSet/>
      <dgm:spPr/>
      <dgm:t>
        <a:bodyPr/>
        <a:lstStyle/>
        <a:p>
          <a:pPr rtl="1"/>
          <a:endParaRPr lang="he-IL"/>
        </a:p>
      </dgm:t>
    </dgm:pt>
    <dgm:pt modelId="{243B7ECF-4A06-4DCF-9E01-6E87C0254B9F}" type="pres">
      <dgm:prSet presAssocID="{E0A0347F-2470-4B6F-A6B1-391347E605A6}" presName="hierChild1" presStyleCnt="0">
        <dgm:presLayoutVars>
          <dgm:chPref val="1"/>
          <dgm:dir/>
          <dgm:animOne val="branch"/>
          <dgm:animLvl val="lvl"/>
          <dgm:resizeHandles/>
        </dgm:presLayoutVars>
      </dgm:prSet>
      <dgm:spPr/>
    </dgm:pt>
    <dgm:pt modelId="{1F252AAC-B0AB-4C70-BFF3-CEDA4A196FF4}" type="pres">
      <dgm:prSet presAssocID="{DEAF07C6-6C92-4560-BF31-6FE73170BBFF}" presName="hierRoot1" presStyleCnt="0"/>
      <dgm:spPr/>
    </dgm:pt>
    <dgm:pt modelId="{0C320DD5-36C1-4CEC-B6AC-67C558001F99}" type="pres">
      <dgm:prSet presAssocID="{DEAF07C6-6C92-4560-BF31-6FE73170BBFF}" presName="composite" presStyleCnt="0"/>
      <dgm:spPr/>
    </dgm:pt>
    <dgm:pt modelId="{184B90F5-001C-4A5A-83A5-3EFDFB850C53}" type="pres">
      <dgm:prSet presAssocID="{DEAF07C6-6C92-4560-BF31-6FE73170BBFF}" presName="background" presStyleLbl="node0" presStyleIdx="0" presStyleCnt="1"/>
      <dgm:spPr/>
    </dgm:pt>
    <dgm:pt modelId="{9CBBFC16-49BB-4926-9B25-C01EA180E564}" type="pres">
      <dgm:prSet presAssocID="{DEAF07C6-6C92-4560-BF31-6FE73170BBFF}" presName="text" presStyleLbl="fgAcc0" presStyleIdx="0" presStyleCnt="1">
        <dgm:presLayoutVars>
          <dgm:chPref val="3"/>
        </dgm:presLayoutVars>
      </dgm:prSet>
      <dgm:spPr/>
    </dgm:pt>
    <dgm:pt modelId="{254B55E0-A90E-4F2D-930F-AF1B5BF5F046}" type="pres">
      <dgm:prSet presAssocID="{DEAF07C6-6C92-4560-BF31-6FE73170BBFF}" presName="hierChild2" presStyleCnt="0"/>
      <dgm:spPr/>
    </dgm:pt>
    <dgm:pt modelId="{01CDA17A-6DCB-44D4-A885-F12E3853D18F}" type="pres">
      <dgm:prSet presAssocID="{EC1BF8BE-65DD-4DB7-AF4B-1D10B9D9CAFE}" presName="Name10" presStyleLbl="parChTrans1D2" presStyleIdx="0" presStyleCnt="2"/>
      <dgm:spPr/>
    </dgm:pt>
    <dgm:pt modelId="{1BA220FE-B994-4663-A46C-EF0A7D9A2A16}" type="pres">
      <dgm:prSet presAssocID="{F442606A-84C9-42FC-A59A-9DC1CDFADC5A}" presName="hierRoot2" presStyleCnt="0"/>
      <dgm:spPr/>
    </dgm:pt>
    <dgm:pt modelId="{E78FF8AA-6161-4F0F-AD9C-3802C3AE7E00}" type="pres">
      <dgm:prSet presAssocID="{F442606A-84C9-42FC-A59A-9DC1CDFADC5A}" presName="composite2" presStyleCnt="0"/>
      <dgm:spPr/>
    </dgm:pt>
    <dgm:pt modelId="{4499B14F-7B70-4FEF-A989-92EFB1F212F6}" type="pres">
      <dgm:prSet presAssocID="{F442606A-84C9-42FC-A59A-9DC1CDFADC5A}" presName="background2" presStyleLbl="node2" presStyleIdx="0" presStyleCnt="2"/>
      <dgm:spPr/>
    </dgm:pt>
    <dgm:pt modelId="{FC164F2B-5D05-4A30-AFD2-E2D150DB5C1D}" type="pres">
      <dgm:prSet presAssocID="{F442606A-84C9-42FC-A59A-9DC1CDFADC5A}" presName="text2" presStyleLbl="fgAcc2" presStyleIdx="0" presStyleCnt="2">
        <dgm:presLayoutVars>
          <dgm:chPref val="3"/>
        </dgm:presLayoutVars>
      </dgm:prSet>
      <dgm:spPr/>
    </dgm:pt>
    <dgm:pt modelId="{F87259A1-9639-4077-AE38-64BCF300B712}" type="pres">
      <dgm:prSet presAssocID="{F442606A-84C9-42FC-A59A-9DC1CDFADC5A}" presName="hierChild3" presStyleCnt="0"/>
      <dgm:spPr/>
    </dgm:pt>
    <dgm:pt modelId="{86359ED7-1FEB-4018-A24F-51E5289CFD4F}" type="pres">
      <dgm:prSet presAssocID="{CB8C5823-8495-4144-9E36-AE32416E7625}" presName="Name17" presStyleLbl="parChTrans1D3" presStyleIdx="0" presStyleCnt="6"/>
      <dgm:spPr/>
    </dgm:pt>
    <dgm:pt modelId="{FD2F0C13-81D0-4E7D-89A3-ACF815B78AFE}" type="pres">
      <dgm:prSet presAssocID="{FDEE4C66-B7DE-49DA-8651-EE46EA5EA9BD}" presName="hierRoot3" presStyleCnt="0"/>
      <dgm:spPr/>
    </dgm:pt>
    <dgm:pt modelId="{12029199-72D2-41C6-8D1C-352D5C8FC69F}" type="pres">
      <dgm:prSet presAssocID="{FDEE4C66-B7DE-49DA-8651-EE46EA5EA9BD}" presName="composite3" presStyleCnt="0"/>
      <dgm:spPr/>
    </dgm:pt>
    <dgm:pt modelId="{FD9B5BA0-8F92-4B77-896A-559092FB2C24}" type="pres">
      <dgm:prSet presAssocID="{FDEE4C66-B7DE-49DA-8651-EE46EA5EA9BD}" presName="background3" presStyleLbl="node3" presStyleIdx="0" presStyleCnt="6"/>
      <dgm:spPr/>
    </dgm:pt>
    <dgm:pt modelId="{8C9D950B-BC46-4D09-80AE-2D516CED1F47}" type="pres">
      <dgm:prSet presAssocID="{FDEE4C66-B7DE-49DA-8651-EE46EA5EA9BD}" presName="text3" presStyleLbl="fgAcc3" presStyleIdx="0" presStyleCnt="6">
        <dgm:presLayoutVars>
          <dgm:chPref val="3"/>
        </dgm:presLayoutVars>
      </dgm:prSet>
      <dgm:spPr/>
    </dgm:pt>
    <dgm:pt modelId="{0561A20B-5C57-4CFD-81E0-D15D2757FA94}" type="pres">
      <dgm:prSet presAssocID="{FDEE4C66-B7DE-49DA-8651-EE46EA5EA9BD}" presName="hierChild4" presStyleCnt="0"/>
      <dgm:spPr/>
    </dgm:pt>
    <dgm:pt modelId="{1D5C666B-7749-4985-81D9-BFDD5889E7CC}" type="pres">
      <dgm:prSet presAssocID="{FCE8BB21-89B8-4C93-8618-720B662FB40D}" presName="Name17" presStyleLbl="parChTrans1D3" presStyleIdx="1" presStyleCnt="6"/>
      <dgm:spPr/>
    </dgm:pt>
    <dgm:pt modelId="{C6689425-96FB-4637-A628-1C570C55BBB8}" type="pres">
      <dgm:prSet presAssocID="{2C3F3729-C5F9-4759-AFEE-EFAF500DEBA6}" presName="hierRoot3" presStyleCnt="0"/>
      <dgm:spPr/>
    </dgm:pt>
    <dgm:pt modelId="{BD72B9B5-D722-468F-85EA-6603E1B06AA0}" type="pres">
      <dgm:prSet presAssocID="{2C3F3729-C5F9-4759-AFEE-EFAF500DEBA6}" presName="composite3" presStyleCnt="0"/>
      <dgm:spPr/>
    </dgm:pt>
    <dgm:pt modelId="{89C3A89F-11B9-4B8D-AD83-71677D358159}" type="pres">
      <dgm:prSet presAssocID="{2C3F3729-C5F9-4759-AFEE-EFAF500DEBA6}" presName="background3" presStyleLbl="node3" presStyleIdx="1" presStyleCnt="6"/>
      <dgm:spPr/>
    </dgm:pt>
    <dgm:pt modelId="{8726BF01-1D5A-4A95-BF72-E637707627DD}" type="pres">
      <dgm:prSet presAssocID="{2C3F3729-C5F9-4759-AFEE-EFAF500DEBA6}" presName="text3" presStyleLbl="fgAcc3" presStyleIdx="1" presStyleCnt="6">
        <dgm:presLayoutVars>
          <dgm:chPref val="3"/>
        </dgm:presLayoutVars>
      </dgm:prSet>
      <dgm:spPr/>
    </dgm:pt>
    <dgm:pt modelId="{331985FA-5A69-4B17-B6E8-92AB92DA5CE9}" type="pres">
      <dgm:prSet presAssocID="{2C3F3729-C5F9-4759-AFEE-EFAF500DEBA6}" presName="hierChild4" presStyleCnt="0"/>
      <dgm:spPr/>
    </dgm:pt>
    <dgm:pt modelId="{B5B41370-2F2C-4C2C-9DCE-05611AD817BE}" type="pres">
      <dgm:prSet presAssocID="{57826EF6-E679-4969-8359-85A15FD71F75}" presName="Name17" presStyleLbl="parChTrans1D3" presStyleIdx="2" presStyleCnt="6"/>
      <dgm:spPr/>
    </dgm:pt>
    <dgm:pt modelId="{0A6DDF3C-6C6D-40A1-B48C-FE3655EF19EC}" type="pres">
      <dgm:prSet presAssocID="{0D4B6813-6B36-4AC6-A29B-6528530779EB}" presName="hierRoot3" presStyleCnt="0"/>
      <dgm:spPr/>
    </dgm:pt>
    <dgm:pt modelId="{F1F0AF80-8F90-4BE7-9511-4566D8297673}" type="pres">
      <dgm:prSet presAssocID="{0D4B6813-6B36-4AC6-A29B-6528530779EB}" presName="composite3" presStyleCnt="0"/>
      <dgm:spPr/>
    </dgm:pt>
    <dgm:pt modelId="{9840BC9C-8BF3-46D9-AC5D-43580F658600}" type="pres">
      <dgm:prSet presAssocID="{0D4B6813-6B36-4AC6-A29B-6528530779EB}" presName="background3" presStyleLbl="node3" presStyleIdx="2" presStyleCnt="6"/>
      <dgm:spPr/>
    </dgm:pt>
    <dgm:pt modelId="{EC35CEF9-19D0-463A-A2C4-875CF9055690}" type="pres">
      <dgm:prSet presAssocID="{0D4B6813-6B36-4AC6-A29B-6528530779EB}" presName="text3" presStyleLbl="fgAcc3" presStyleIdx="2" presStyleCnt="6">
        <dgm:presLayoutVars>
          <dgm:chPref val="3"/>
        </dgm:presLayoutVars>
      </dgm:prSet>
      <dgm:spPr/>
    </dgm:pt>
    <dgm:pt modelId="{2F1074E6-5725-4EAC-8789-AA13476349C5}" type="pres">
      <dgm:prSet presAssocID="{0D4B6813-6B36-4AC6-A29B-6528530779EB}" presName="hierChild4" presStyleCnt="0"/>
      <dgm:spPr/>
    </dgm:pt>
    <dgm:pt modelId="{14F88AEE-F06F-4C97-8B0D-0338566EA0AB}" type="pres">
      <dgm:prSet presAssocID="{FD960C71-E20E-464A-9DE3-D6426BDD4688}" presName="Name17" presStyleLbl="parChTrans1D3" presStyleIdx="3" presStyleCnt="6"/>
      <dgm:spPr/>
    </dgm:pt>
    <dgm:pt modelId="{5D113958-C2C2-47F3-9D6B-22156BB6BCA9}" type="pres">
      <dgm:prSet presAssocID="{36BF83FE-F6BB-4906-9FFA-C74C5F41295E}" presName="hierRoot3" presStyleCnt="0"/>
      <dgm:spPr/>
    </dgm:pt>
    <dgm:pt modelId="{F273A615-FAFD-4A59-B143-1D80CB83E1E4}" type="pres">
      <dgm:prSet presAssocID="{36BF83FE-F6BB-4906-9FFA-C74C5F41295E}" presName="composite3" presStyleCnt="0"/>
      <dgm:spPr/>
    </dgm:pt>
    <dgm:pt modelId="{0573EDBC-C5A1-4251-83B5-CEDF7272B4CD}" type="pres">
      <dgm:prSet presAssocID="{36BF83FE-F6BB-4906-9FFA-C74C5F41295E}" presName="background3" presStyleLbl="node3" presStyleIdx="3" presStyleCnt="6"/>
      <dgm:spPr/>
    </dgm:pt>
    <dgm:pt modelId="{8F01D557-1BE2-4E3C-AF75-6F159AF3F993}" type="pres">
      <dgm:prSet presAssocID="{36BF83FE-F6BB-4906-9FFA-C74C5F41295E}" presName="text3" presStyleLbl="fgAcc3" presStyleIdx="3" presStyleCnt="6">
        <dgm:presLayoutVars>
          <dgm:chPref val="3"/>
        </dgm:presLayoutVars>
      </dgm:prSet>
      <dgm:spPr/>
    </dgm:pt>
    <dgm:pt modelId="{CBF7E18C-9932-4C45-852C-0F2E7F6BA4C3}" type="pres">
      <dgm:prSet presAssocID="{36BF83FE-F6BB-4906-9FFA-C74C5F41295E}" presName="hierChild4" presStyleCnt="0"/>
      <dgm:spPr/>
    </dgm:pt>
    <dgm:pt modelId="{827A66AA-EBDE-4653-A2FE-50BBA42C11E4}" type="pres">
      <dgm:prSet presAssocID="{92D7EE91-DCDF-4DFA-B511-0FA3E1C40D01}" presName="Name10" presStyleLbl="parChTrans1D2" presStyleIdx="1" presStyleCnt="2"/>
      <dgm:spPr/>
    </dgm:pt>
    <dgm:pt modelId="{8D6352E1-EDB3-4999-910A-56E1213D3374}" type="pres">
      <dgm:prSet presAssocID="{31724626-011F-4F25-9B0A-3CA91A48D5B7}" presName="hierRoot2" presStyleCnt="0"/>
      <dgm:spPr/>
    </dgm:pt>
    <dgm:pt modelId="{24981D80-F6BE-4086-9BA4-BE7F2BE7E9AC}" type="pres">
      <dgm:prSet presAssocID="{31724626-011F-4F25-9B0A-3CA91A48D5B7}" presName="composite2" presStyleCnt="0"/>
      <dgm:spPr/>
    </dgm:pt>
    <dgm:pt modelId="{C1C9B213-FA8E-4586-9602-2A756B75B97B}" type="pres">
      <dgm:prSet presAssocID="{31724626-011F-4F25-9B0A-3CA91A48D5B7}" presName="background2" presStyleLbl="node2" presStyleIdx="1" presStyleCnt="2"/>
      <dgm:spPr/>
    </dgm:pt>
    <dgm:pt modelId="{35313691-2F6D-418E-A5DA-113E0242C2CA}" type="pres">
      <dgm:prSet presAssocID="{31724626-011F-4F25-9B0A-3CA91A48D5B7}" presName="text2" presStyleLbl="fgAcc2" presStyleIdx="1" presStyleCnt="2">
        <dgm:presLayoutVars>
          <dgm:chPref val="3"/>
        </dgm:presLayoutVars>
      </dgm:prSet>
      <dgm:spPr/>
    </dgm:pt>
    <dgm:pt modelId="{7E991183-4DD3-4EA3-BC5F-3BF37E46E31A}" type="pres">
      <dgm:prSet presAssocID="{31724626-011F-4F25-9B0A-3CA91A48D5B7}" presName="hierChild3" presStyleCnt="0"/>
      <dgm:spPr/>
    </dgm:pt>
    <dgm:pt modelId="{C229D1DF-6B13-4E5E-A2CE-558BDD905DB0}" type="pres">
      <dgm:prSet presAssocID="{5962306C-784D-4596-A053-D238933894C3}" presName="Name17" presStyleLbl="parChTrans1D3" presStyleIdx="4" presStyleCnt="6"/>
      <dgm:spPr/>
    </dgm:pt>
    <dgm:pt modelId="{B1C39D76-D1C7-4241-B36B-A05139DCF677}" type="pres">
      <dgm:prSet presAssocID="{5F966C91-D564-4872-893D-81551735C7F4}" presName="hierRoot3" presStyleCnt="0"/>
      <dgm:spPr/>
    </dgm:pt>
    <dgm:pt modelId="{1BAA7BBC-6B91-4B05-8DBC-1C815A829D38}" type="pres">
      <dgm:prSet presAssocID="{5F966C91-D564-4872-893D-81551735C7F4}" presName="composite3" presStyleCnt="0"/>
      <dgm:spPr/>
    </dgm:pt>
    <dgm:pt modelId="{956D4BDE-5E44-49C6-982A-92E055461189}" type="pres">
      <dgm:prSet presAssocID="{5F966C91-D564-4872-893D-81551735C7F4}" presName="background3" presStyleLbl="node3" presStyleIdx="4" presStyleCnt="6"/>
      <dgm:spPr/>
    </dgm:pt>
    <dgm:pt modelId="{EB8FC29E-4DEC-42F6-93E7-58E7474DA63C}" type="pres">
      <dgm:prSet presAssocID="{5F966C91-D564-4872-893D-81551735C7F4}" presName="text3" presStyleLbl="fgAcc3" presStyleIdx="4" presStyleCnt="6">
        <dgm:presLayoutVars>
          <dgm:chPref val="3"/>
        </dgm:presLayoutVars>
      </dgm:prSet>
      <dgm:spPr/>
    </dgm:pt>
    <dgm:pt modelId="{C6B6DA30-7927-4E74-8E7A-711C4361E28A}" type="pres">
      <dgm:prSet presAssocID="{5F966C91-D564-4872-893D-81551735C7F4}" presName="hierChild4" presStyleCnt="0"/>
      <dgm:spPr/>
    </dgm:pt>
    <dgm:pt modelId="{326595C9-2E4B-493B-8985-A5518AA0FC1A}" type="pres">
      <dgm:prSet presAssocID="{AF2A564E-E521-4916-8388-B9CF89BA6AEF}" presName="Name17" presStyleLbl="parChTrans1D3" presStyleIdx="5" presStyleCnt="6"/>
      <dgm:spPr/>
    </dgm:pt>
    <dgm:pt modelId="{D41C606F-219E-47CC-BD09-5AA67A76B8B3}" type="pres">
      <dgm:prSet presAssocID="{E05FA1A8-6D0A-4425-BFD7-518517708F1F}" presName="hierRoot3" presStyleCnt="0"/>
      <dgm:spPr/>
    </dgm:pt>
    <dgm:pt modelId="{80EAF154-1488-4F07-A06F-8F4233446692}" type="pres">
      <dgm:prSet presAssocID="{E05FA1A8-6D0A-4425-BFD7-518517708F1F}" presName="composite3" presStyleCnt="0"/>
      <dgm:spPr/>
    </dgm:pt>
    <dgm:pt modelId="{6992999D-0A64-4875-B407-754758533B8D}" type="pres">
      <dgm:prSet presAssocID="{E05FA1A8-6D0A-4425-BFD7-518517708F1F}" presName="background3" presStyleLbl="node3" presStyleIdx="5" presStyleCnt="6"/>
      <dgm:spPr/>
    </dgm:pt>
    <dgm:pt modelId="{113B0186-1259-4830-BE98-5F6AC03124EC}" type="pres">
      <dgm:prSet presAssocID="{E05FA1A8-6D0A-4425-BFD7-518517708F1F}" presName="text3" presStyleLbl="fgAcc3" presStyleIdx="5" presStyleCnt="6">
        <dgm:presLayoutVars>
          <dgm:chPref val="3"/>
        </dgm:presLayoutVars>
      </dgm:prSet>
      <dgm:spPr/>
    </dgm:pt>
    <dgm:pt modelId="{97A84095-01A1-465B-A586-ADB13D2548B1}" type="pres">
      <dgm:prSet presAssocID="{E05FA1A8-6D0A-4425-BFD7-518517708F1F}" presName="hierChild4" presStyleCnt="0"/>
      <dgm:spPr/>
    </dgm:pt>
  </dgm:ptLst>
  <dgm:cxnLst>
    <dgm:cxn modelId="{9DAFDB0F-ABC2-4CEB-A700-5971837F023F}" type="presOf" srcId="{F442606A-84C9-42FC-A59A-9DC1CDFADC5A}" destId="{FC164F2B-5D05-4A30-AFD2-E2D150DB5C1D}" srcOrd="0" destOrd="0" presId="urn:microsoft.com/office/officeart/2005/8/layout/hierarchy1"/>
    <dgm:cxn modelId="{A1590525-0326-4D9B-822F-4C06A5EA8E9B}" type="presOf" srcId="{EC1BF8BE-65DD-4DB7-AF4B-1D10B9D9CAFE}" destId="{01CDA17A-6DCB-44D4-A885-F12E3853D18F}" srcOrd="0" destOrd="0" presId="urn:microsoft.com/office/officeart/2005/8/layout/hierarchy1"/>
    <dgm:cxn modelId="{CED11F3C-4D75-4C16-84F0-25692DD4AFE1}" type="presOf" srcId="{57826EF6-E679-4969-8359-85A15FD71F75}" destId="{B5B41370-2F2C-4C2C-9DCE-05611AD817BE}" srcOrd="0" destOrd="0" presId="urn:microsoft.com/office/officeart/2005/8/layout/hierarchy1"/>
    <dgm:cxn modelId="{39F7CD44-0617-41A6-8B6E-0F4B03BD3ABF}" type="presOf" srcId="{E05FA1A8-6D0A-4425-BFD7-518517708F1F}" destId="{113B0186-1259-4830-BE98-5F6AC03124EC}" srcOrd="0" destOrd="0" presId="urn:microsoft.com/office/officeart/2005/8/layout/hierarchy1"/>
    <dgm:cxn modelId="{5B5A4C65-DA62-4046-AF6E-CE6E6D21FCEB}" type="presOf" srcId="{5962306C-784D-4596-A053-D238933894C3}" destId="{C229D1DF-6B13-4E5E-A2CE-558BDD905DB0}" srcOrd="0" destOrd="0" presId="urn:microsoft.com/office/officeart/2005/8/layout/hierarchy1"/>
    <dgm:cxn modelId="{3FA63F47-FF75-4EA3-BE31-419387DD49C0}" type="presOf" srcId="{FD960C71-E20E-464A-9DE3-D6426BDD4688}" destId="{14F88AEE-F06F-4C97-8B0D-0338566EA0AB}" srcOrd="0" destOrd="0" presId="urn:microsoft.com/office/officeart/2005/8/layout/hierarchy1"/>
    <dgm:cxn modelId="{F273EE48-B6ED-43E9-8C36-1D07F5737D6E}" type="presOf" srcId="{31724626-011F-4F25-9B0A-3CA91A48D5B7}" destId="{35313691-2F6D-418E-A5DA-113E0242C2CA}" srcOrd="0" destOrd="0" presId="urn:microsoft.com/office/officeart/2005/8/layout/hierarchy1"/>
    <dgm:cxn modelId="{CBB5464B-B8D9-4196-A04A-9B2D0B4C51F2}" type="presOf" srcId="{0D4B6813-6B36-4AC6-A29B-6528530779EB}" destId="{EC35CEF9-19D0-463A-A2C4-875CF9055690}" srcOrd="0" destOrd="0" presId="urn:microsoft.com/office/officeart/2005/8/layout/hierarchy1"/>
    <dgm:cxn modelId="{B858EB4D-AACE-4513-BD1A-F683441CAAAD}" type="presOf" srcId="{2C3F3729-C5F9-4759-AFEE-EFAF500DEBA6}" destId="{8726BF01-1D5A-4A95-BF72-E637707627DD}" srcOrd="0" destOrd="0" presId="urn:microsoft.com/office/officeart/2005/8/layout/hierarchy1"/>
    <dgm:cxn modelId="{D31B5A56-FB19-4829-A6E8-678F4A023F66}" type="presOf" srcId="{5F966C91-D564-4872-893D-81551735C7F4}" destId="{EB8FC29E-4DEC-42F6-93E7-58E7474DA63C}" srcOrd="0" destOrd="0" presId="urn:microsoft.com/office/officeart/2005/8/layout/hierarchy1"/>
    <dgm:cxn modelId="{6ACE9678-126E-48AE-A731-7B2D81399D32}" srcId="{F442606A-84C9-42FC-A59A-9DC1CDFADC5A}" destId="{2C3F3729-C5F9-4759-AFEE-EFAF500DEBA6}" srcOrd="1" destOrd="0" parTransId="{FCE8BB21-89B8-4C93-8618-720B662FB40D}" sibTransId="{44A88630-6A39-478B-A17B-AB7D542B5C25}"/>
    <dgm:cxn modelId="{F6382585-0056-4C13-B3F9-B0D0BC5C461B}" srcId="{F442606A-84C9-42FC-A59A-9DC1CDFADC5A}" destId="{36BF83FE-F6BB-4906-9FFA-C74C5F41295E}" srcOrd="3" destOrd="0" parTransId="{FD960C71-E20E-464A-9DE3-D6426BDD4688}" sibTransId="{98DBA82F-D739-489C-8394-BEDA9A4B9409}"/>
    <dgm:cxn modelId="{94855D89-364C-4741-818B-59E852DC73C9}" type="presOf" srcId="{AF2A564E-E521-4916-8388-B9CF89BA6AEF}" destId="{326595C9-2E4B-493B-8985-A5518AA0FC1A}" srcOrd="0" destOrd="0" presId="urn:microsoft.com/office/officeart/2005/8/layout/hierarchy1"/>
    <dgm:cxn modelId="{31D7398C-2AA0-472E-9414-58B735F63DB3}" type="presOf" srcId="{DEAF07C6-6C92-4560-BF31-6FE73170BBFF}" destId="{9CBBFC16-49BB-4926-9B25-C01EA180E564}" srcOrd="0" destOrd="0" presId="urn:microsoft.com/office/officeart/2005/8/layout/hierarchy1"/>
    <dgm:cxn modelId="{4B79B392-5CC3-4A91-B23E-EA741AC95379}" srcId="{DEAF07C6-6C92-4560-BF31-6FE73170BBFF}" destId="{F442606A-84C9-42FC-A59A-9DC1CDFADC5A}" srcOrd="0" destOrd="0" parTransId="{EC1BF8BE-65DD-4DB7-AF4B-1D10B9D9CAFE}" sibTransId="{371DB6C0-5A07-43C6-BC4F-314CF32AA8D0}"/>
    <dgm:cxn modelId="{95910D98-4A32-46AF-B749-856C485AEC97}" type="presOf" srcId="{36BF83FE-F6BB-4906-9FFA-C74C5F41295E}" destId="{8F01D557-1BE2-4E3C-AF75-6F159AF3F993}" srcOrd="0" destOrd="0" presId="urn:microsoft.com/office/officeart/2005/8/layout/hierarchy1"/>
    <dgm:cxn modelId="{A1F1A29A-2197-4A6E-A5CE-A376A3D6DF29}" srcId="{31724626-011F-4F25-9B0A-3CA91A48D5B7}" destId="{5F966C91-D564-4872-893D-81551735C7F4}" srcOrd="0" destOrd="0" parTransId="{5962306C-784D-4596-A053-D238933894C3}" sibTransId="{B47B9F3D-225C-49C0-BC2F-1BC9BC45127E}"/>
    <dgm:cxn modelId="{BF2D86A9-89D6-4671-BB73-436E713E7F81}" type="presOf" srcId="{CB8C5823-8495-4144-9E36-AE32416E7625}" destId="{86359ED7-1FEB-4018-A24F-51E5289CFD4F}" srcOrd="0" destOrd="0" presId="urn:microsoft.com/office/officeart/2005/8/layout/hierarchy1"/>
    <dgm:cxn modelId="{A90534B5-0342-46CE-8806-085F13EDA111}" type="presOf" srcId="{92D7EE91-DCDF-4DFA-B511-0FA3E1C40D01}" destId="{827A66AA-EBDE-4653-A2FE-50BBA42C11E4}" srcOrd="0" destOrd="0" presId="urn:microsoft.com/office/officeart/2005/8/layout/hierarchy1"/>
    <dgm:cxn modelId="{F5571CB9-2E2E-47BA-9545-86ECF8F4D97E}" type="presOf" srcId="{E0A0347F-2470-4B6F-A6B1-391347E605A6}" destId="{243B7ECF-4A06-4DCF-9E01-6E87C0254B9F}" srcOrd="0" destOrd="0" presId="urn:microsoft.com/office/officeart/2005/8/layout/hierarchy1"/>
    <dgm:cxn modelId="{227671CC-8C0B-4C05-BF1C-4505E520FFCD}" srcId="{DEAF07C6-6C92-4560-BF31-6FE73170BBFF}" destId="{31724626-011F-4F25-9B0A-3CA91A48D5B7}" srcOrd="1" destOrd="0" parTransId="{92D7EE91-DCDF-4DFA-B511-0FA3E1C40D01}" sibTransId="{2AA422A0-2D45-47DC-88BF-E2C54A80AAD6}"/>
    <dgm:cxn modelId="{2F8CE3CC-6E23-41EB-8EAD-DFCC714D0969}" srcId="{F442606A-84C9-42FC-A59A-9DC1CDFADC5A}" destId="{0D4B6813-6B36-4AC6-A29B-6528530779EB}" srcOrd="2" destOrd="0" parTransId="{57826EF6-E679-4969-8359-85A15FD71F75}" sibTransId="{DB99DB2A-0A0C-49C2-8C9D-4F62A87680C3}"/>
    <dgm:cxn modelId="{E2F492CD-562C-4EC8-8F13-98DF67C227FB}" srcId="{F442606A-84C9-42FC-A59A-9DC1CDFADC5A}" destId="{FDEE4C66-B7DE-49DA-8651-EE46EA5EA9BD}" srcOrd="0" destOrd="0" parTransId="{CB8C5823-8495-4144-9E36-AE32416E7625}" sibTransId="{574CFD7C-999A-468F-9CD4-48CE3840F14D}"/>
    <dgm:cxn modelId="{1AE3C6EA-3AB8-4AD8-9B25-70118D9B8A5F}" type="presOf" srcId="{FDEE4C66-B7DE-49DA-8651-EE46EA5EA9BD}" destId="{8C9D950B-BC46-4D09-80AE-2D516CED1F47}" srcOrd="0" destOrd="0" presId="urn:microsoft.com/office/officeart/2005/8/layout/hierarchy1"/>
    <dgm:cxn modelId="{3CCC1AF0-3893-4028-9178-F941E036F434}" srcId="{31724626-011F-4F25-9B0A-3CA91A48D5B7}" destId="{E05FA1A8-6D0A-4425-BFD7-518517708F1F}" srcOrd="1" destOrd="0" parTransId="{AF2A564E-E521-4916-8388-B9CF89BA6AEF}" sibTransId="{83D2CC23-0603-47DE-9266-9C14AF3D1B7A}"/>
    <dgm:cxn modelId="{C8CC6CF3-2AB8-4808-9AD6-3B2D63922056}" type="presOf" srcId="{FCE8BB21-89B8-4C93-8618-720B662FB40D}" destId="{1D5C666B-7749-4985-81D9-BFDD5889E7CC}" srcOrd="0" destOrd="0" presId="urn:microsoft.com/office/officeart/2005/8/layout/hierarchy1"/>
    <dgm:cxn modelId="{05C132F9-3902-4DF5-85C5-0C373257C0F0}" srcId="{E0A0347F-2470-4B6F-A6B1-391347E605A6}" destId="{DEAF07C6-6C92-4560-BF31-6FE73170BBFF}" srcOrd="0" destOrd="0" parTransId="{E0AA6BC5-969A-4C16-B621-9DACF80DE7F1}" sibTransId="{D82147AE-FE9D-4CA4-A1A4-274CE791AC02}"/>
    <dgm:cxn modelId="{7AFCCD34-514D-4E2A-B0DF-B29248F1498D}" type="presParOf" srcId="{243B7ECF-4A06-4DCF-9E01-6E87C0254B9F}" destId="{1F252AAC-B0AB-4C70-BFF3-CEDA4A196FF4}" srcOrd="0" destOrd="0" presId="urn:microsoft.com/office/officeart/2005/8/layout/hierarchy1"/>
    <dgm:cxn modelId="{7D39A443-0950-4D30-9644-5BE8385140C0}" type="presParOf" srcId="{1F252AAC-B0AB-4C70-BFF3-CEDA4A196FF4}" destId="{0C320DD5-36C1-4CEC-B6AC-67C558001F99}" srcOrd="0" destOrd="0" presId="urn:microsoft.com/office/officeart/2005/8/layout/hierarchy1"/>
    <dgm:cxn modelId="{35E277C3-D9FB-4E9E-BC2E-9264327EF924}" type="presParOf" srcId="{0C320DD5-36C1-4CEC-B6AC-67C558001F99}" destId="{184B90F5-001C-4A5A-83A5-3EFDFB850C53}" srcOrd="0" destOrd="0" presId="urn:microsoft.com/office/officeart/2005/8/layout/hierarchy1"/>
    <dgm:cxn modelId="{B90A51AA-4B56-4D85-81B7-7281348BE24F}" type="presParOf" srcId="{0C320DD5-36C1-4CEC-B6AC-67C558001F99}" destId="{9CBBFC16-49BB-4926-9B25-C01EA180E564}" srcOrd="1" destOrd="0" presId="urn:microsoft.com/office/officeart/2005/8/layout/hierarchy1"/>
    <dgm:cxn modelId="{41A475BF-ED50-430B-B9AE-CD60034F2F34}" type="presParOf" srcId="{1F252AAC-B0AB-4C70-BFF3-CEDA4A196FF4}" destId="{254B55E0-A90E-4F2D-930F-AF1B5BF5F046}" srcOrd="1" destOrd="0" presId="urn:microsoft.com/office/officeart/2005/8/layout/hierarchy1"/>
    <dgm:cxn modelId="{FADC9AE4-2427-43CD-9E49-65E63B0C3776}" type="presParOf" srcId="{254B55E0-A90E-4F2D-930F-AF1B5BF5F046}" destId="{01CDA17A-6DCB-44D4-A885-F12E3853D18F}" srcOrd="0" destOrd="0" presId="urn:microsoft.com/office/officeart/2005/8/layout/hierarchy1"/>
    <dgm:cxn modelId="{9D2ADFDF-8FC2-4822-959D-74DE6022F639}" type="presParOf" srcId="{254B55E0-A90E-4F2D-930F-AF1B5BF5F046}" destId="{1BA220FE-B994-4663-A46C-EF0A7D9A2A16}" srcOrd="1" destOrd="0" presId="urn:microsoft.com/office/officeart/2005/8/layout/hierarchy1"/>
    <dgm:cxn modelId="{D9728B20-CAED-45EF-9AEA-9D324AED50DD}" type="presParOf" srcId="{1BA220FE-B994-4663-A46C-EF0A7D9A2A16}" destId="{E78FF8AA-6161-4F0F-AD9C-3802C3AE7E00}" srcOrd="0" destOrd="0" presId="urn:microsoft.com/office/officeart/2005/8/layout/hierarchy1"/>
    <dgm:cxn modelId="{EE433F00-0B4F-4116-9B3B-72E223B8E7D0}" type="presParOf" srcId="{E78FF8AA-6161-4F0F-AD9C-3802C3AE7E00}" destId="{4499B14F-7B70-4FEF-A989-92EFB1F212F6}" srcOrd="0" destOrd="0" presId="urn:microsoft.com/office/officeart/2005/8/layout/hierarchy1"/>
    <dgm:cxn modelId="{B3FE0697-614C-480A-846B-5731B37A54B2}" type="presParOf" srcId="{E78FF8AA-6161-4F0F-AD9C-3802C3AE7E00}" destId="{FC164F2B-5D05-4A30-AFD2-E2D150DB5C1D}" srcOrd="1" destOrd="0" presId="urn:microsoft.com/office/officeart/2005/8/layout/hierarchy1"/>
    <dgm:cxn modelId="{DEACC15A-9D75-4C35-9A1E-A5B988ADAFD3}" type="presParOf" srcId="{1BA220FE-B994-4663-A46C-EF0A7D9A2A16}" destId="{F87259A1-9639-4077-AE38-64BCF300B712}" srcOrd="1" destOrd="0" presId="urn:microsoft.com/office/officeart/2005/8/layout/hierarchy1"/>
    <dgm:cxn modelId="{AAC4E443-9996-4F1D-9038-41129A319C34}" type="presParOf" srcId="{F87259A1-9639-4077-AE38-64BCF300B712}" destId="{86359ED7-1FEB-4018-A24F-51E5289CFD4F}" srcOrd="0" destOrd="0" presId="urn:microsoft.com/office/officeart/2005/8/layout/hierarchy1"/>
    <dgm:cxn modelId="{D716311B-C95A-4E7D-9F4E-2812817612E1}" type="presParOf" srcId="{F87259A1-9639-4077-AE38-64BCF300B712}" destId="{FD2F0C13-81D0-4E7D-89A3-ACF815B78AFE}" srcOrd="1" destOrd="0" presId="urn:microsoft.com/office/officeart/2005/8/layout/hierarchy1"/>
    <dgm:cxn modelId="{2F967EE4-8BFB-4130-864E-271515295288}" type="presParOf" srcId="{FD2F0C13-81D0-4E7D-89A3-ACF815B78AFE}" destId="{12029199-72D2-41C6-8D1C-352D5C8FC69F}" srcOrd="0" destOrd="0" presId="urn:microsoft.com/office/officeart/2005/8/layout/hierarchy1"/>
    <dgm:cxn modelId="{9D27BD8F-8F6A-49FF-9403-AE4D7AB9D459}" type="presParOf" srcId="{12029199-72D2-41C6-8D1C-352D5C8FC69F}" destId="{FD9B5BA0-8F92-4B77-896A-559092FB2C24}" srcOrd="0" destOrd="0" presId="urn:microsoft.com/office/officeart/2005/8/layout/hierarchy1"/>
    <dgm:cxn modelId="{C4D8499A-7F6D-4AFA-B712-6CEA43107C5D}" type="presParOf" srcId="{12029199-72D2-41C6-8D1C-352D5C8FC69F}" destId="{8C9D950B-BC46-4D09-80AE-2D516CED1F47}" srcOrd="1" destOrd="0" presId="urn:microsoft.com/office/officeart/2005/8/layout/hierarchy1"/>
    <dgm:cxn modelId="{DFA28690-2C81-4D8F-97A8-1CEB2B10E5AB}" type="presParOf" srcId="{FD2F0C13-81D0-4E7D-89A3-ACF815B78AFE}" destId="{0561A20B-5C57-4CFD-81E0-D15D2757FA94}" srcOrd="1" destOrd="0" presId="urn:microsoft.com/office/officeart/2005/8/layout/hierarchy1"/>
    <dgm:cxn modelId="{4F1FEE43-4D02-4BCE-A06F-EB217B7DBC47}" type="presParOf" srcId="{F87259A1-9639-4077-AE38-64BCF300B712}" destId="{1D5C666B-7749-4985-81D9-BFDD5889E7CC}" srcOrd="2" destOrd="0" presId="urn:microsoft.com/office/officeart/2005/8/layout/hierarchy1"/>
    <dgm:cxn modelId="{3EA37244-C3EF-4F11-845F-B876F7F23562}" type="presParOf" srcId="{F87259A1-9639-4077-AE38-64BCF300B712}" destId="{C6689425-96FB-4637-A628-1C570C55BBB8}" srcOrd="3" destOrd="0" presId="urn:microsoft.com/office/officeart/2005/8/layout/hierarchy1"/>
    <dgm:cxn modelId="{1D88C788-EA75-41CF-9A52-A389C3620E8E}" type="presParOf" srcId="{C6689425-96FB-4637-A628-1C570C55BBB8}" destId="{BD72B9B5-D722-468F-85EA-6603E1B06AA0}" srcOrd="0" destOrd="0" presId="urn:microsoft.com/office/officeart/2005/8/layout/hierarchy1"/>
    <dgm:cxn modelId="{EAC6DCD7-7E61-4BC1-9975-0D7AAEE125CB}" type="presParOf" srcId="{BD72B9B5-D722-468F-85EA-6603E1B06AA0}" destId="{89C3A89F-11B9-4B8D-AD83-71677D358159}" srcOrd="0" destOrd="0" presId="urn:microsoft.com/office/officeart/2005/8/layout/hierarchy1"/>
    <dgm:cxn modelId="{DB4EB989-663A-46E3-8788-7BFC609BBD27}" type="presParOf" srcId="{BD72B9B5-D722-468F-85EA-6603E1B06AA0}" destId="{8726BF01-1D5A-4A95-BF72-E637707627DD}" srcOrd="1" destOrd="0" presId="urn:microsoft.com/office/officeart/2005/8/layout/hierarchy1"/>
    <dgm:cxn modelId="{78348305-84E2-4F3C-AA09-95D20C397E3D}" type="presParOf" srcId="{C6689425-96FB-4637-A628-1C570C55BBB8}" destId="{331985FA-5A69-4B17-B6E8-92AB92DA5CE9}" srcOrd="1" destOrd="0" presId="urn:microsoft.com/office/officeart/2005/8/layout/hierarchy1"/>
    <dgm:cxn modelId="{626FDA23-2A4C-421A-9FA5-7FC4A0E37CE8}" type="presParOf" srcId="{F87259A1-9639-4077-AE38-64BCF300B712}" destId="{B5B41370-2F2C-4C2C-9DCE-05611AD817BE}" srcOrd="4" destOrd="0" presId="urn:microsoft.com/office/officeart/2005/8/layout/hierarchy1"/>
    <dgm:cxn modelId="{A96F4D39-48F5-4F43-9AF9-3483109DA9A9}" type="presParOf" srcId="{F87259A1-9639-4077-AE38-64BCF300B712}" destId="{0A6DDF3C-6C6D-40A1-B48C-FE3655EF19EC}" srcOrd="5" destOrd="0" presId="urn:microsoft.com/office/officeart/2005/8/layout/hierarchy1"/>
    <dgm:cxn modelId="{D9235941-9ADF-455A-94CA-0433DB906C37}" type="presParOf" srcId="{0A6DDF3C-6C6D-40A1-B48C-FE3655EF19EC}" destId="{F1F0AF80-8F90-4BE7-9511-4566D8297673}" srcOrd="0" destOrd="0" presId="urn:microsoft.com/office/officeart/2005/8/layout/hierarchy1"/>
    <dgm:cxn modelId="{64856EDE-BA9F-428F-ACB8-66D14C1C26BB}" type="presParOf" srcId="{F1F0AF80-8F90-4BE7-9511-4566D8297673}" destId="{9840BC9C-8BF3-46D9-AC5D-43580F658600}" srcOrd="0" destOrd="0" presId="urn:microsoft.com/office/officeart/2005/8/layout/hierarchy1"/>
    <dgm:cxn modelId="{804911E7-875F-4F6A-9D25-986697E919DA}" type="presParOf" srcId="{F1F0AF80-8F90-4BE7-9511-4566D8297673}" destId="{EC35CEF9-19D0-463A-A2C4-875CF9055690}" srcOrd="1" destOrd="0" presId="urn:microsoft.com/office/officeart/2005/8/layout/hierarchy1"/>
    <dgm:cxn modelId="{72E5223D-5A8F-43B0-ADC3-A515DDBEB8E7}" type="presParOf" srcId="{0A6DDF3C-6C6D-40A1-B48C-FE3655EF19EC}" destId="{2F1074E6-5725-4EAC-8789-AA13476349C5}" srcOrd="1" destOrd="0" presId="urn:microsoft.com/office/officeart/2005/8/layout/hierarchy1"/>
    <dgm:cxn modelId="{6F3483DB-A3C4-45E4-81E7-654FA712E225}" type="presParOf" srcId="{F87259A1-9639-4077-AE38-64BCF300B712}" destId="{14F88AEE-F06F-4C97-8B0D-0338566EA0AB}" srcOrd="6" destOrd="0" presId="urn:microsoft.com/office/officeart/2005/8/layout/hierarchy1"/>
    <dgm:cxn modelId="{2CAD2213-076C-4B40-A097-F7BF18A5EC2B}" type="presParOf" srcId="{F87259A1-9639-4077-AE38-64BCF300B712}" destId="{5D113958-C2C2-47F3-9D6B-22156BB6BCA9}" srcOrd="7" destOrd="0" presId="urn:microsoft.com/office/officeart/2005/8/layout/hierarchy1"/>
    <dgm:cxn modelId="{04AA9691-CB69-4E1A-9FE2-6E9E11CE43D7}" type="presParOf" srcId="{5D113958-C2C2-47F3-9D6B-22156BB6BCA9}" destId="{F273A615-FAFD-4A59-B143-1D80CB83E1E4}" srcOrd="0" destOrd="0" presId="urn:microsoft.com/office/officeart/2005/8/layout/hierarchy1"/>
    <dgm:cxn modelId="{9F366252-82DC-4B02-B393-26E05BEB20AE}" type="presParOf" srcId="{F273A615-FAFD-4A59-B143-1D80CB83E1E4}" destId="{0573EDBC-C5A1-4251-83B5-CEDF7272B4CD}" srcOrd="0" destOrd="0" presId="urn:microsoft.com/office/officeart/2005/8/layout/hierarchy1"/>
    <dgm:cxn modelId="{FE49B2C4-30D2-4E92-AA4E-1CDBD07042D6}" type="presParOf" srcId="{F273A615-FAFD-4A59-B143-1D80CB83E1E4}" destId="{8F01D557-1BE2-4E3C-AF75-6F159AF3F993}" srcOrd="1" destOrd="0" presId="urn:microsoft.com/office/officeart/2005/8/layout/hierarchy1"/>
    <dgm:cxn modelId="{87942A25-D7A8-47B3-971F-BFFA898B858F}" type="presParOf" srcId="{5D113958-C2C2-47F3-9D6B-22156BB6BCA9}" destId="{CBF7E18C-9932-4C45-852C-0F2E7F6BA4C3}" srcOrd="1" destOrd="0" presId="urn:microsoft.com/office/officeart/2005/8/layout/hierarchy1"/>
    <dgm:cxn modelId="{6DFBB76D-72E1-4F5F-8B21-D0D938CC3FC5}" type="presParOf" srcId="{254B55E0-A90E-4F2D-930F-AF1B5BF5F046}" destId="{827A66AA-EBDE-4653-A2FE-50BBA42C11E4}" srcOrd="2" destOrd="0" presId="urn:microsoft.com/office/officeart/2005/8/layout/hierarchy1"/>
    <dgm:cxn modelId="{B173C8DA-3D00-4342-96C4-80A20B2196CE}" type="presParOf" srcId="{254B55E0-A90E-4F2D-930F-AF1B5BF5F046}" destId="{8D6352E1-EDB3-4999-910A-56E1213D3374}" srcOrd="3" destOrd="0" presId="urn:microsoft.com/office/officeart/2005/8/layout/hierarchy1"/>
    <dgm:cxn modelId="{D44378C1-A3F7-46A0-8417-6C1EA2197BDF}" type="presParOf" srcId="{8D6352E1-EDB3-4999-910A-56E1213D3374}" destId="{24981D80-F6BE-4086-9BA4-BE7F2BE7E9AC}" srcOrd="0" destOrd="0" presId="urn:microsoft.com/office/officeart/2005/8/layout/hierarchy1"/>
    <dgm:cxn modelId="{BA4F7B7A-3FCF-4BEC-833D-27CC8E64CC5B}" type="presParOf" srcId="{24981D80-F6BE-4086-9BA4-BE7F2BE7E9AC}" destId="{C1C9B213-FA8E-4586-9602-2A756B75B97B}" srcOrd="0" destOrd="0" presId="urn:microsoft.com/office/officeart/2005/8/layout/hierarchy1"/>
    <dgm:cxn modelId="{BCC88B6C-5737-4731-A428-BFC65B4F2097}" type="presParOf" srcId="{24981D80-F6BE-4086-9BA4-BE7F2BE7E9AC}" destId="{35313691-2F6D-418E-A5DA-113E0242C2CA}" srcOrd="1" destOrd="0" presId="urn:microsoft.com/office/officeart/2005/8/layout/hierarchy1"/>
    <dgm:cxn modelId="{6E305ED4-4FAE-4B5E-B27D-92FD927FFBDB}" type="presParOf" srcId="{8D6352E1-EDB3-4999-910A-56E1213D3374}" destId="{7E991183-4DD3-4EA3-BC5F-3BF37E46E31A}" srcOrd="1" destOrd="0" presId="urn:microsoft.com/office/officeart/2005/8/layout/hierarchy1"/>
    <dgm:cxn modelId="{26515042-4411-46E3-ABD4-9C0A09E5D12B}" type="presParOf" srcId="{7E991183-4DD3-4EA3-BC5F-3BF37E46E31A}" destId="{C229D1DF-6B13-4E5E-A2CE-558BDD905DB0}" srcOrd="0" destOrd="0" presId="urn:microsoft.com/office/officeart/2005/8/layout/hierarchy1"/>
    <dgm:cxn modelId="{D55998D8-54BF-41B4-BEAA-E90ED5D0F827}" type="presParOf" srcId="{7E991183-4DD3-4EA3-BC5F-3BF37E46E31A}" destId="{B1C39D76-D1C7-4241-B36B-A05139DCF677}" srcOrd="1" destOrd="0" presId="urn:microsoft.com/office/officeart/2005/8/layout/hierarchy1"/>
    <dgm:cxn modelId="{8119286D-23D5-4692-9995-1BEFC3D87607}" type="presParOf" srcId="{B1C39D76-D1C7-4241-B36B-A05139DCF677}" destId="{1BAA7BBC-6B91-4B05-8DBC-1C815A829D38}" srcOrd="0" destOrd="0" presId="urn:microsoft.com/office/officeart/2005/8/layout/hierarchy1"/>
    <dgm:cxn modelId="{CB4BC92A-3CA5-452B-B0BE-1AD8B7990709}" type="presParOf" srcId="{1BAA7BBC-6B91-4B05-8DBC-1C815A829D38}" destId="{956D4BDE-5E44-49C6-982A-92E055461189}" srcOrd="0" destOrd="0" presId="urn:microsoft.com/office/officeart/2005/8/layout/hierarchy1"/>
    <dgm:cxn modelId="{4857E6DD-6F9A-445C-8DB9-B2F7E34E42CC}" type="presParOf" srcId="{1BAA7BBC-6B91-4B05-8DBC-1C815A829D38}" destId="{EB8FC29E-4DEC-42F6-93E7-58E7474DA63C}" srcOrd="1" destOrd="0" presId="urn:microsoft.com/office/officeart/2005/8/layout/hierarchy1"/>
    <dgm:cxn modelId="{8A8C73F3-5BA7-4473-A3CD-4B5D06DDAE94}" type="presParOf" srcId="{B1C39D76-D1C7-4241-B36B-A05139DCF677}" destId="{C6B6DA30-7927-4E74-8E7A-711C4361E28A}" srcOrd="1" destOrd="0" presId="urn:microsoft.com/office/officeart/2005/8/layout/hierarchy1"/>
    <dgm:cxn modelId="{EE4BAEB6-8C8F-48B5-BB7D-3299B979A099}" type="presParOf" srcId="{7E991183-4DD3-4EA3-BC5F-3BF37E46E31A}" destId="{326595C9-2E4B-493B-8985-A5518AA0FC1A}" srcOrd="2" destOrd="0" presId="urn:microsoft.com/office/officeart/2005/8/layout/hierarchy1"/>
    <dgm:cxn modelId="{FADE325E-1F33-4E4A-A820-9A0779ABCAA1}" type="presParOf" srcId="{7E991183-4DD3-4EA3-BC5F-3BF37E46E31A}" destId="{D41C606F-219E-47CC-BD09-5AA67A76B8B3}" srcOrd="3" destOrd="0" presId="urn:microsoft.com/office/officeart/2005/8/layout/hierarchy1"/>
    <dgm:cxn modelId="{3C76B080-B55F-4053-8F92-A393CD880D81}" type="presParOf" srcId="{D41C606F-219E-47CC-BD09-5AA67A76B8B3}" destId="{80EAF154-1488-4F07-A06F-8F4233446692}" srcOrd="0" destOrd="0" presId="urn:microsoft.com/office/officeart/2005/8/layout/hierarchy1"/>
    <dgm:cxn modelId="{A550337D-4AC2-4A67-A364-62897154C132}" type="presParOf" srcId="{80EAF154-1488-4F07-A06F-8F4233446692}" destId="{6992999D-0A64-4875-B407-754758533B8D}" srcOrd="0" destOrd="0" presId="urn:microsoft.com/office/officeart/2005/8/layout/hierarchy1"/>
    <dgm:cxn modelId="{F935A3F3-48EA-4465-95AB-4F356E7BB864}" type="presParOf" srcId="{80EAF154-1488-4F07-A06F-8F4233446692}" destId="{113B0186-1259-4830-BE98-5F6AC03124EC}" srcOrd="1" destOrd="0" presId="urn:microsoft.com/office/officeart/2005/8/layout/hierarchy1"/>
    <dgm:cxn modelId="{79EE6DB0-A380-48F1-8DC0-5CC299F508F6}" type="presParOf" srcId="{D41C606F-219E-47CC-BD09-5AA67A76B8B3}" destId="{97A84095-01A1-465B-A586-ADB13D2548B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732AB1-EDB4-4A91-99BE-A9A4C36F3F8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23063EA-96F5-478A-96F1-438684F80D75}">
      <dgm:prSet phldrT="[Text]"/>
      <dgm:spPr/>
      <dgm:t>
        <a:bodyPr/>
        <a:lstStyle/>
        <a:p>
          <a:pPr rtl="1"/>
          <a:r>
            <a:rPr lang="en-US" dirty="0"/>
            <a:t>Factors</a:t>
          </a:r>
          <a:endParaRPr lang="he-IL" dirty="0"/>
        </a:p>
      </dgm:t>
    </dgm:pt>
    <dgm:pt modelId="{0C392003-48C0-4519-9DA0-3BFF2DA0E69B}" type="parTrans" cxnId="{6DF6FA2A-9BE3-4EDC-B4CA-6C46C539A8AC}">
      <dgm:prSet/>
      <dgm:spPr/>
      <dgm:t>
        <a:bodyPr/>
        <a:lstStyle/>
        <a:p>
          <a:pPr rtl="1"/>
          <a:endParaRPr lang="he-IL"/>
        </a:p>
      </dgm:t>
    </dgm:pt>
    <dgm:pt modelId="{1B329C65-356F-4D20-89E9-215645C94E70}" type="sibTrans" cxnId="{6DF6FA2A-9BE3-4EDC-B4CA-6C46C539A8AC}">
      <dgm:prSet/>
      <dgm:spPr/>
      <dgm:t>
        <a:bodyPr/>
        <a:lstStyle/>
        <a:p>
          <a:pPr rtl="1"/>
          <a:endParaRPr lang="he-IL"/>
        </a:p>
      </dgm:t>
    </dgm:pt>
    <dgm:pt modelId="{4EA9DC49-B996-4FBE-8B3F-B5483B49A7B0}">
      <dgm:prSet phldrT="[Text]"/>
      <dgm:spPr/>
      <dgm:t>
        <a:bodyPr/>
        <a:lstStyle/>
        <a:p>
          <a:pPr rtl="1"/>
          <a:r>
            <a:rPr lang="he-IL" dirty="0"/>
            <a:t>להפסיד הרמאי</a:t>
          </a:r>
        </a:p>
      </dgm:t>
    </dgm:pt>
    <dgm:pt modelId="{0FCE23D7-403B-44CF-A9A3-826596C6A4FC}" type="parTrans" cxnId="{32CF066F-0007-497A-B5B9-E5163DE5FD41}">
      <dgm:prSet/>
      <dgm:spPr/>
      <dgm:t>
        <a:bodyPr/>
        <a:lstStyle/>
        <a:p>
          <a:pPr rtl="1"/>
          <a:endParaRPr lang="he-IL"/>
        </a:p>
      </dgm:t>
    </dgm:pt>
    <dgm:pt modelId="{3604C88F-D56D-4BE2-AFC5-AA477D955E2C}" type="sibTrans" cxnId="{32CF066F-0007-497A-B5B9-E5163DE5FD41}">
      <dgm:prSet/>
      <dgm:spPr/>
      <dgm:t>
        <a:bodyPr/>
        <a:lstStyle/>
        <a:p>
          <a:pPr rtl="1"/>
          <a:endParaRPr lang="he-IL"/>
        </a:p>
      </dgm:t>
    </dgm:pt>
    <dgm:pt modelId="{BF824652-6741-4B78-82B6-BCFB4A5E541D}">
      <dgm:prSet phldrT="[Text]"/>
      <dgm:spPr/>
      <dgm:t>
        <a:bodyPr/>
        <a:lstStyle/>
        <a:p>
          <a:pPr rtl="1"/>
          <a:r>
            <a:rPr lang="he-IL" dirty="0"/>
            <a:t>אוחזים כבר</a:t>
          </a:r>
        </a:p>
      </dgm:t>
    </dgm:pt>
    <dgm:pt modelId="{CC04BE10-5470-47FD-A084-85DEF827929F}" type="parTrans" cxnId="{2ABCB1CD-64C1-4FE8-905B-C69A2FFA4ACF}">
      <dgm:prSet/>
      <dgm:spPr/>
      <dgm:t>
        <a:bodyPr/>
        <a:lstStyle/>
        <a:p>
          <a:pPr rtl="1"/>
          <a:endParaRPr lang="he-IL"/>
        </a:p>
      </dgm:t>
    </dgm:pt>
    <dgm:pt modelId="{E4B6AA0C-E234-4A4E-AF4F-005765DA75D9}" type="sibTrans" cxnId="{2ABCB1CD-64C1-4FE8-905B-C69A2FFA4ACF}">
      <dgm:prSet/>
      <dgm:spPr/>
      <dgm:t>
        <a:bodyPr/>
        <a:lstStyle/>
        <a:p>
          <a:pPr rtl="1"/>
          <a:endParaRPr lang="he-IL"/>
        </a:p>
      </dgm:t>
    </dgm:pt>
    <dgm:pt modelId="{3E7E578D-71BF-4033-AEDF-538DACB9A7BD}">
      <dgm:prSet phldrT="[Text]"/>
      <dgm:spPr/>
      <dgm:t>
        <a:bodyPr/>
        <a:lstStyle/>
        <a:p>
          <a:pPr rtl="1"/>
          <a:r>
            <a:rPr lang="he-IL" dirty="0"/>
            <a:t>ודאי רמאי</a:t>
          </a:r>
        </a:p>
      </dgm:t>
    </dgm:pt>
    <dgm:pt modelId="{714D9BD3-1168-4B97-976B-6183B3C95E8D}" type="parTrans" cxnId="{08AFDA69-A9AB-406C-83DB-BB0F687D7C94}">
      <dgm:prSet/>
      <dgm:spPr/>
      <dgm:t>
        <a:bodyPr/>
        <a:lstStyle/>
        <a:p>
          <a:pPr rtl="1"/>
          <a:endParaRPr lang="he-IL"/>
        </a:p>
      </dgm:t>
    </dgm:pt>
    <dgm:pt modelId="{3D5B9E50-8874-4A6A-91DA-9641486189C5}" type="sibTrans" cxnId="{08AFDA69-A9AB-406C-83DB-BB0F687D7C94}">
      <dgm:prSet/>
      <dgm:spPr/>
      <dgm:t>
        <a:bodyPr/>
        <a:lstStyle/>
        <a:p>
          <a:pPr rtl="1"/>
          <a:endParaRPr lang="he-IL"/>
        </a:p>
      </dgm:t>
    </dgm:pt>
    <dgm:pt modelId="{04E7BA9C-B934-4EFE-9813-867481BC2B81}">
      <dgm:prSet phldrT="[Text]"/>
      <dgm:spPr/>
      <dgm:t>
        <a:bodyPr/>
        <a:lstStyle/>
        <a:p>
          <a:pPr rtl="1"/>
          <a:r>
            <a:rPr lang="he-IL" dirty="0"/>
            <a:t>אפשר החלוקה להיות אמת</a:t>
          </a:r>
        </a:p>
      </dgm:t>
    </dgm:pt>
    <dgm:pt modelId="{38501405-0EC6-4FDA-9A06-9520316F8442}" type="parTrans" cxnId="{8BD512B8-796D-4335-BF76-D8D78994F4E0}">
      <dgm:prSet/>
      <dgm:spPr/>
      <dgm:t>
        <a:bodyPr/>
        <a:lstStyle/>
        <a:p>
          <a:pPr rtl="1"/>
          <a:endParaRPr lang="he-IL"/>
        </a:p>
      </dgm:t>
    </dgm:pt>
    <dgm:pt modelId="{6C822F51-F24F-4DE8-8B3C-BA86F4A50153}" type="sibTrans" cxnId="{8BD512B8-796D-4335-BF76-D8D78994F4E0}">
      <dgm:prSet/>
      <dgm:spPr/>
      <dgm:t>
        <a:bodyPr/>
        <a:lstStyle/>
        <a:p>
          <a:pPr rtl="1"/>
          <a:endParaRPr lang="he-IL"/>
        </a:p>
      </dgm:t>
    </dgm:pt>
    <dgm:pt modelId="{FF795908-9759-4179-88B6-16D2EE26A2DF}">
      <dgm:prSet phldrT="[Text]"/>
      <dgm:spPr/>
      <dgm:t>
        <a:bodyPr/>
        <a:lstStyle/>
        <a:p>
          <a:pPr rtl="1"/>
          <a:r>
            <a:rPr lang="he-IL" dirty="0"/>
            <a:t>אי אפשר להתברר לעולם</a:t>
          </a:r>
        </a:p>
      </dgm:t>
    </dgm:pt>
    <dgm:pt modelId="{5AE92C03-3918-466A-BFB9-6FFE73049BDA}" type="parTrans" cxnId="{2877C157-C443-49FD-9DE3-F62417C32326}">
      <dgm:prSet/>
      <dgm:spPr/>
      <dgm:t>
        <a:bodyPr/>
        <a:lstStyle/>
        <a:p>
          <a:pPr rtl="1"/>
          <a:endParaRPr lang="he-IL"/>
        </a:p>
      </dgm:t>
    </dgm:pt>
    <dgm:pt modelId="{8089E940-F5C1-4365-9D32-ECCF5277BAC6}" type="sibTrans" cxnId="{2877C157-C443-49FD-9DE3-F62417C32326}">
      <dgm:prSet/>
      <dgm:spPr/>
      <dgm:t>
        <a:bodyPr/>
        <a:lstStyle/>
        <a:p>
          <a:pPr rtl="1"/>
          <a:endParaRPr lang="he-IL"/>
        </a:p>
      </dgm:t>
    </dgm:pt>
    <dgm:pt modelId="{821910DC-1095-40EE-BA30-E1C32360EF8C}">
      <dgm:prSet phldrT="[Text]"/>
      <dgm:spPr/>
      <dgm:t>
        <a:bodyPr/>
        <a:lstStyle/>
        <a:p>
          <a:pPr rtl="1"/>
          <a:r>
            <a:rPr lang="he-IL" dirty="0"/>
            <a:t>ר יוסי</a:t>
          </a:r>
        </a:p>
      </dgm:t>
    </dgm:pt>
    <dgm:pt modelId="{BE4B106D-4565-4317-B557-C4442B159EE3}" type="parTrans" cxnId="{E18EA7E2-B7A8-4ADB-BB67-B6226598D5D0}">
      <dgm:prSet/>
      <dgm:spPr/>
      <dgm:t>
        <a:bodyPr/>
        <a:lstStyle/>
        <a:p>
          <a:pPr rtl="1"/>
          <a:endParaRPr lang="he-IL"/>
        </a:p>
      </dgm:t>
    </dgm:pt>
    <dgm:pt modelId="{2BC93113-5B7D-4023-8247-83BF8DCC847D}" type="sibTrans" cxnId="{E18EA7E2-B7A8-4ADB-BB67-B6226598D5D0}">
      <dgm:prSet/>
      <dgm:spPr/>
      <dgm:t>
        <a:bodyPr/>
        <a:lstStyle/>
        <a:p>
          <a:pPr rtl="1"/>
          <a:endParaRPr lang="he-IL"/>
        </a:p>
      </dgm:t>
    </dgm:pt>
    <dgm:pt modelId="{5503886D-0FB3-4230-BC37-7FE8665E73F9}">
      <dgm:prSet phldrT="[Text]"/>
      <dgm:spPr/>
      <dgm:t>
        <a:bodyPr/>
        <a:lstStyle/>
        <a:p>
          <a:pPr rtl="1"/>
          <a:r>
            <a:rPr lang="he-IL" dirty="0"/>
            <a:t>ר"ח, רמב"ן, תוס, </a:t>
          </a:r>
          <a:r>
            <a:rPr lang="he-IL" dirty="0" err="1"/>
            <a:t>רא"ש</a:t>
          </a:r>
          <a:endParaRPr lang="he-IL" dirty="0"/>
        </a:p>
      </dgm:t>
    </dgm:pt>
    <dgm:pt modelId="{93CD731D-475B-4FE6-8F76-AA56AF4D798C}" type="parTrans" cxnId="{F33694C8-483A-4EC7-9722-30EFC2F70C22}">
      <dgm:prSet/>
      <dgm:spPr/>
      <dgm:t>
        <a:bodyPr/>
        <a:lstStyle/>
        <a:p>
          <a:pPr rtl="1"/>
          <a:endParaRPr lang="he-IL"/>
        </a:p>
      </dgm:t>
    </dgm:pt>
    <dgm:pt modelId="{882C4B7B-3258-4D89-BD61-F8C0B9B0F1CD}" type="sibTrans" cxnId="{F33694C8-483A-4EC7-9722-30EFC2F70C22}">
      <dgm:prSet/>
      <dgm:spPr/>
      <dgm:t>
        <a:bodyPr/>
        <a:lstStyle/>
        <a:p>
          <a:pPr rtl="1"/>
          <a:endParaRPr lang="he-IL"/>
        </a:p>
      </dgm:t>
    </dgm:pt>
    <dgm:pt modelId="{96FE7D84-39C7-47FE-BE3C-683B9B59F32C}">
      <dgm:prSet phldrT="[Text]"/>
      <dgm:spPr/>
      <dgm:t>
        <a:bodyPr/>
        <a:lstStyle/>
        <a:p>
          <a:pPr rtl="1"/>
          <a:r>
            <a:rPr lang="he-IL" dirty="0"/>
            <a:t>רש"י</a:t>
          </a:r>
        </a:p>
      </dgm:t>
    </dgm:pt>
    <dgm:pt modelId="{85EB4CF2-4B1E-402E-945A-FFB79AE34971}" type="parTrans" cxnId="{A308D3AD-4D6B-44A3-A9CD-EDDD556B1508}">
      <dgm:prSet/>
      <dgm:spPr/>
      <dgm:t>
        <a:bodyPr/>
        <a:lstStyle/>
        <a:p>
          <a:pPr rtl="1"/>
          <a:endParaRPr lang="he-IL"/>
        </a:p>
      </dgm:t>
    </dgm:pt>
    <dgm:pt modelId="{C7D0A14E-8345-4298-AC37-F831804E5C58}" type="sibTrans" cxnId="{A308D3AD-4D6B-44A3-A9CD-EDDD556B1508}">
      <dgm:prSet/>
      <dgm:spPr/>
      <dgm:t>
        <a:bodyPr/>
        <a:lstStyle/>
        <a:p>
          <a:pPr rtl="1"/>
          <a:endParaRPr lang="he-IL"/>
        </a:p>
      </dgm:t>
    </dgm:pt>
    <dgm:pt modelId="{2B7D1FA9-FFB4-493B-B67D-F727E057362B}">
      <dgm:prSet phldrT="[Text]"/>
      <dgm:spPr/>
      <dgm:t>
        <a:bodyPr/>
        <a:lstStyle/>
        <a:p>
          <a:pPr rtl="1"/>
          <a:r>
            <a:rPr lang="he-IL" dirty="0"/>
            <a:t>תוס</a:t>
          </a:r>
        </a:p>
      </dgm:t>
    </dgm:pt>
    <dgm:pt modelId="{97699324-0FFC-45B8-A7F0-75453A21F364}" type="parTrans" cxnId="{ACB31E60-3B14-41F3-9E08-019147CE2C33}">
      <dgm:prSet/>
      <dgm:spPr/>
      <dgm:t>
        <a:bodyPr/>
        <a:lstStyle/>
        <a:p>
          <a:pPr rtl="1"/>
          <a:endParaRPr lang="he-IL"/>
        </a:p>
      </dgm:t>
    </dgm:pt>
    <dgm:pt modelId="{12EE479C-E630-4870-B464-F5C5E33B8D80}" type="sibTrans" cxnId="{ACB31E60-3B14-41F3-9E08-019147CE2C33}">
      <dgm:prSet/>
      <dgm:spPr/>
      <dgm:t>
        <a:bodyPr/>
        <a:lstStyle/>
        <a:p>
          <a:pPr rtl="1"/>
          <a:endParaRPr lang="he-IL"/>
        </a:p>
      </dgm:t>
    </dgm:pt>
    <dgm:pt modelId="{4B1EB911-A06D-49E9-865F-89274159C82D}">
      <dgm:prSet phldrT="[Text]"/>
      <dgm:spPr/>
      <dgm:t>
        <a:bodyPr/>
        <a:lstStyle/>
        <a:p>
          <a:pPr rtl="1"/>
          <a:r>
            <a:rPr lang="he-IL" dirty="0"/>
            <a:t>רשב"א</a:t>
          </a:r>
        </a:p>
      </dgm:t>
    </dgm:pt>
    <dgm:pt modelId="{FA07DD66-509B-4C34-BF04-456CBB3D303A}" type="parTrans" cxnId="{27811CFC-E8B2-450E-98B3-233C9D24F062}">
      <dgm:prSet/>
      <dgm:spPr/>
      <dgm:t>
        <a:bodyPr/>
        <a:lstStyle/>
        <a:p>
          <a:pPr rtl="1"/>
          <a:endParaRPr lang="he-IL"/>
        </a:p>
      </dgm:t>
    </dgm:pt>
    <dgm:pt modelId="{8D831BCA-A975-4A26-8267-229C300FA379}" type="sibTrans" cxnId="{27811CFC-E8B2-450E-98B3-233C9D24F062}">
      <dgm:prSet/>
      <dgm:spPr/>
      <dgm:t>
        <a:bodyPr/>
        <a:lstStyle/>
        <a:p>
          <a:pPr rtl="1"/>
          <a:endParaRPr lang="he-IL"/>
        </a:p>
      </dgm:t>
    </dgm:pt>
    <dgm:pt modelId="{E1509D51-4ADD-453F-A1AB-284518F220F9}">
      <dgm:prSet phldrT="[Text]"/>
      <dgm:spPr/>
      <dgm:t>
        <a:bodyPr/>
        <a:lstStyle/>
        <a:p>
          <a:pPr rtl="1"/>
          <a:r>
            <a:rPr lang="en-US" dirty="0"/>
            <a:t>Focus on the </a:t>
          </a:r>
          <a:r>
            <a:rPr lang="en-US" dirty="0" err="1"/>
            <a:t>Theif</a:t>
          </a:r>
          <a:endParaRPr lang="he-IL" dirty="0"/>
        </a:p>
      </dgm:t>
    </dgm:pt>
    <dgm:pt modelId="{409A3537-D325-4FE9-8246-7E3E5BED420D}" type="parTrans" cxnId="{382DAED4-0DE8-4811-84D4-B77FB5D6B6FA}">
      <dgm:prSet/>
      <dgm:spPr/>
      <dgm:t>
        <a:bodyPr/>
        <a:lstStyle/>
        <a:p>
          <a:pPr rtl="1"/>
          <a:endParaRPr lang="he-IL"/>
        </a:p>
      </dgm:t>
    </dgm:pt>
    <dgm:pt modelId="{089BE274-8C57-4AE4-B84F-569C5B7A2903}" type="sibTrans" cxnId="{382DAED4-0DE8-4811-84D4-B77FB5D6B6FA}">
      <dgm:prSet/>
      <dgm:spPr/>
      <dgm:t>
        <a:bodyPr/>
        <a:lstStyle/>
        <a:p>
          <a:pPr rtl="1"/>
          <a:endParaRPr lang="he-IL"/>
        </a:p>
      </dgm:t>
    </dgm:pt>
    <dgm:pt modelId="{2415D2CA-DB72-4332-BCB8-4AC745CC3907}">
      <dgm:prSet phldrT="[Text]"/>
      <dgm:spPr/>
      <dgm:t>
        <a:bodyPr/>
        <a:lstStyle/>
        <a:p>
          <a:pPr rtl="1"/>
          <a:r>
            <a:rPr lang="en-US" dirty="0"/>
            <a:t>Focus on the object, or the status quo</a:t>
          </a:r>
          <a:endParaRPr lang="he-IL" dirty="0"/>
        </a:p>
      </dgm:t>
    </dgm:pt>
    <dgm:pt modelId="{E8D35171-8A24-4848-9D60-294109CF5D6E}" type="parTrans" cxnId="{AE80473F-7C66-4149-930A-3DB62AB7D212}">
      <dgm:prSet/>
      <dgm:spPr/>
      <dgm:t>
        <a:bodyPr/>
        <a:lstStyle/>
        <a:p>
          <a:pPr rtl="1"/>
          <a:endParaRPr lang="he-IL"/>
        </a:p>
      </dgm:t>
    </dgm:pt>
    <dgm:pt modelId="{0D318A1C-F9D6-4D3E-AFDC-1BDD1ECCA18A}" type="sibTrans" cxnId="{AE80473F-7C66-4149-930A-3DB62AB7D212}">
      <dgm:prSet/>
      <dgm:spPr/>
      <dgm:t>
        <a:bodyPr/>
        <a:lstStyle/>
        <a:p>
          <a:pPr rtl="1"/>
          <a:endParaRPr lang="he-IL"/>
        </a:p>
      </dgm:t>
    </dgm:pt>
    <dgm:pt modelId="{FA1334E6-ECBC-43EC-9631-039FDB71B270}">
      <dgm:prSet phldrT="[Text]"/>
      <dgm:spPr/>
      <dgm:t>
        <a:bodyPr/>
        <a:lstStyle/>
        <a:p>
          <a:pPr rtl="1"/>
          <a:r>
            <a:rPr lang="en-US" dirty="0"/>
            <a:t>No participating in crime- Bet Din</a:t>
          </a:r>
          <a:endParaRPr lang="he-IL" dirty="0"/>
        </a:p>
      </dgm:t>
    </dgm:pt>
    <dgm:pt modelId="{353C4DF6-F4F7-469F-B44C-4F5722F039DB}" type="parTrans" cxnId="{BDE6594E-0DF4-460C-8C51-5C4F55F30F57}">
      <dgm:prSet/>
      <dgm:spPr/>
      <dgm:t>
        <a:bodyPr/>
        <a:lstStyle/>
        <a:p>
          <a:pPr rtl="1"/>
          <a:endParaRPr lang="he-IL"/>
        </a:p>
      </dgm:t>
    </dgm:pt>
    <dgm:pt modelId="{63320F21-F98B-4314-951A-A283D0DBB4BC}" type="sibTrans" cxnId="{BDE6594E-0DF4-460C-8C51-5C4F55F30F57}">
      <dgm:prSet/>
      <dgm:spPr/>
      <dgm:t>
        <a:bodyPr/>
        <a:lstStyle/>
        <a:p>
          <a:pPr rtl="1"/>
          <a:endParaRPr lang="he-IL"/>
        </a:p>
      </dgm:t>
    </dgm:pt>
    <dgm:pt modelId="{EF97A8A9-4D7D-4CE4-9FF5-2D5A77815AE7}">
      <dgm:prSet phldrT="[Text]"/>
      <dgm:spPr/>
      <dgm:t>
        <a:bodyPr/>
        <a:lstStyle/>
        <a:p>
          <a:pPr rtl="1"/>
          <a:r>
            <a:rPr lang="en-US" dirty="0"/>
            <a:t>Can't do something nonsensical- Bet Din</a:t>
          </a:r>
          <a:endParaRPr lang="he-IL" dirty="0"/>
        </a:p>
      </dgm:t>
    </dgm:pt>
    <dgm:pt modelId="{7A2557E4-6926-4465-947B-24AD82C3F5A8}" type="parTrans" cxnId="{2A9E9588-FE40-450A-9A78-D71F171CD4A2}">
      <dgm:prSet/>
      <dgm:spPr/>
      <dgm:t>
        <a:bodyPr/>
        <a:lstStyle/>
        <a:p>
          <a:pPr rtl="1"/>
          <a:endParaRPr lang="he-IL"/>
        </a:p>
      </dgm:t>
    </dgm:pt>
    <dgm:pt modelId="{507F14A2-1E80-4E07-8405-F8999BBAAE98}" type="sibTrans" cxnId="{2A9E9588-FE40-450A-9A78-D71F171CD4A2}">
      <dgm:prSet/>
      <dgm:spPr/>
      <dgm:t>
        <a:bodyPr/>
        <a:lstStyle/>
        <a:p>
          <a:pPr rtl="1"/>
          <a:endParaRPr lang="he-IL"/>
        </a:p>
      </dgm:t>
    </dgm:pt>
    <dgm:pt modelId="{A7A0BC2D-9B55-466B-9E75-CD4E13A8BC41}">
      <dgm:prSet phldrT="[Text]"/>
      <dgm:spPr/>
      <dgm:t>
        <a:bodyPr/>
        <a:lstStyle/>
        <a:p>
          <a:pPr rtl="1"/>
          <a:r>
            <a:rPr lang="en-US" dirty="0"/>
            <a:t>Embarrassing for Beit din, or holding out for the truth</a:t>
          </a:r>
          <a:endParaRPr lang="he-IL" dirty="0"/>
        </a:p>
      </dgm:t>
    </dgm:pt>
    <dgm:pt modelId="{8F731D93-D393-400C-8B0A-44D2A3847812}" type="parTrans" cxnId="{2AEAD41D-703C-48EF-95F4-6CC40FD61831}">
      <dgm:prSet/>
      <dgm:spPr/>
      <dgm:t>
        <a:bodyPr/>
        <a:lstStyle/>
        <a:p>
          <a:pPr rtl="1"/>
          <a:endParaRPr lang="he-IL"/>
        </a:p>
      </dgm:t>
    </dgm:pt>
    <dgm:pt modelId="{A7A4743B-3B2B-4128-BFC9-4B26D2910CB6}" type="sibTrans" cxnId="{2AEAD41D-703C-48EF-95F4-6CC40FD61831}">
      <dgm:prSet/>
      <dgm:spPr/>
      <dgm:t>
        <a:bodyPr/>
        <a:lstStyle/>
        <a:p>
          <a:pPr rtl="1"/>
          <a:endParaRPr lang="he-IL"/>
        </a:p>
      </dgm:t>
    </dgm:pt>
    <dgm:pt modelId="{576EEC12-0B4D-46AE-BEF6-E6CF21E7F54E}" type="pres">
      <dgm:prSet presAssocID="{91732AB1-EDB4-4A91-99BE-A9A4C36F3F83}" presName="hierChild1" presStyleCnt="0">
        <dgm:presLayoutVars>
          <dgm:chPref val="1"/>
          <dgm:dir/>
          <dgm:animOne val="branch"/>
          <dgm:animLvl val="lvl"/>
          <dgm:resizeHandles/>
        </dgm:presLayoutVars>
      </dgm:prSet>
      <dgm:spPr/>
    </dgm:pt>
    <dgm:pt modelId="{CBDA45B5-F0FD-4390-9418-FBF89F687D08}" type="pres">
      <dgm:prSet presAssocID="{523063EA-96F5-478A-96F1-438684F80D75}" presName="hierRoot1" presStyleCnt="0"/>
      <dgm:spPr/>
    </dgm:pt>
    <dgm:pt modelId="{F158876D-4308-48A1-9A49-51F7BD0440B0}" type="pres">
      <dgm:prSet presAssocID="{523063EA-96F5-478A-96F1-438684F80D75}" presName="composite" presStyleCnt="0"/>
      <dgm:spPr/>
    </dgm:pt>
    <dgm:pt modelId="{C3437297-FC33-451C-B5D7-77061A76D070}" type="pres">
      <dgm:prSet presAssocID="{523063EA-96F5-478A-96F1-438684F80D75}" presName="background" presStyleLbl="node0" presStyleIdx="0" presStyleCnt="1"/>
      <dgm:spPr/>
    </dgm:pt>
    <dgm:pt modelId="{756EC3C4-52B0-468A-9C22-CDAA1E0B5085}" type="pres">
      <dgm:prSet presAssocID="{523063EA-96F5-478A-96F1-438684F80D75}" presName="text" presStyleLbl="fgAcc0" presStyleIdx="0" presStyleCnt="1">
        <dgm:presLayoutVars>
          <dgm:chPref val="3"/>
        </dgm:presLayoutVars>
      </dgm:prSet>
      <dgm:spPr/>
    </dgm:pt>
    <dgm:pt modelId="{F8D20D78-5D38-464A-ABB1-9B447F3263C4}" type="pres">
      <dgm:prSet presAssocID="{523063EA-96F5-478A-96F1-438684F80D75}" presName="hierChild2" presStyleCnt="0"/>
      <dgm:spPr/>
    </dgm:pt>
    <dgm:pt modelId="{79FD88F8-1604-424D-8937-35842A402FB0}" type="pres">
      <dgm:prSet presAssocID="{0FCE23D7-403B-44CF-A9A3-826596C6A4FC}" presName="Name10" presStyleLbl="parChTrans1D2" presStyleIdx="0" presStyleCnt="5"/>
      <dgm:spPr/>
    </dgm:pt>
    <dgm:pt modelId="{41AC03AC-31BE-417D-856A-F4DC413F230F}" type="pres">
      <dgm:prSet presAssocID="{4EA9DC49-B996-4FBE-8B3F-B5483B49A7B0}" presName="hierRoot2" presStyleCnt="0"/>
      <dgm:spPr/>
    </dgm:pt>
    <dgm:pt modelId="{8C92562B-4F57-4DCB-A713-8EFFF00DB198}" type="pres">
      <dgm:prSet presAssocID="{4EA9DC49-B996-4FBE-8B3F-B5483B49A7B0}" presName="composite2" presStyleCnt="0"/>
      <dgm:spPr/>
    </dgm:pt>
    <dgm:pt modelId="{D163793F-E3D0-4AED-8996-E042F76E2659}" type="pres">
      <dgm:prSet presAssocID="{4EA9DC49-B996-4FBE-8B3F-B5483B49A7B0}" presName="background2" presStyleLbl="node2" presStyleIdx="0" presStyleCnt="5"/>
      <dgm:spPr/>
    </dgm:pt>
    <dgm:pt modelId="{80D8A7D8-3A8A-48A4-A3E5-38E79B89A2E3}" type="pres">
      <dgm:prSet presAssocID="{4EA9DC49-B996-4FBE-8B3F-B5483B49A7B0}" presName="text2" presStyleLbl="fgAcc2" presStyleIdx="0" presStyleCnt="5">
        <dgm:presLayoutVars>
          <dgm:chPref val="3"/>
        </dgm:presLayoutVars>
      </dgm:prSet>
      <dgm:spPr/>
    </dgm:pt>
    <dgm:pt modelId="{733D6988-AA98-42FA-BF3F-9A4DE15441CB}" type="pres">
      <dgm:prSet presAssocID="{4EA9DC49-B996-4FBE-8B3F-B5483B49A7B0}" presName="hierChild3" presStyleCnt="0"/>
      <dgm:spPr/>
    </dgm:pt>
    <dgm:pt modelId="{013ADBE2-5FF6-426F-B3B4-6D1AAF310B15}" type="pres">
      <dgm:prSet presAssocID="{BE4B106D-4565-4317-B557-C4442B159EE3}" presName="Name17" presStyleLbl="parChTrans1D3" presStyleIdx="0" presStyleCnt="5"/>
      <dgm:spPr/>
    </dgm:pt>
    <dgm:pt modelId="{7184A4CC-5221-4A57-8FC2-19FA848A184C}" type="pres">
      <dgm:prSet presAssocID="{821910DC-1095-40EE-BA30-E1C32360EF8C}" presName="hierRoot3" presStyleCnt="0"/>
      <dgm:spPr/>
    </dgm:pt>
    <dgm:pt modelId="{B7F35395-ABFE-4DAC-ACD4-18F14F4FE294}" type="pres">
      <dgm:prSet presAssocID="{821910DC-1095-40EE-BA30-E1C32360EF8C}" presName="composite3" presStyleCnt="0"/>
      <dgm:spPr/>
    </dgm:pt>
    <dgm:pt modelId="{58B0CACC-B555-4BDD-A9C2-74D68752492C}" type="pres">
      <dgm:prSet presAssocID="{821910DC-1095-40EE-BA30-E1C32360EF8C}" presName="background3" presStyleLbl="node3" presStyleIdx="0" presStyleCnt="5"/>
      <dgm:spPr/>
    </dgm:pt>
    <dgm:pt modelId="{1912786B-5138-452C-8ECD-B465270EDA74}" type="pres">
      <dgm:prSet presAssocID="{821910DC-1095-40EE-BA30-E1C32360EF8C}" presName="text3" presStyleLbl="fgAcc3" presStyleIdx="0" presStyleCnt="5">
        <dgm:presLayoutVars>
          <dgm:chPref val="3"/>
        </dgm:presLayoutVars>
      </dgm:prSet>
      <dgm:spPr/>
    </dgm:pt>
    <dgm:pt modelId="{25739147-AE86-4FAA-8434-8D245E73771C}" type="pres">
      <dgm:prSet presAssocID="{821910DC-1095-40EE-BA30-E1C32360EF8C}" presName="hierChild4" presStyleCnt="0"/>
      <dgm:spPr/>
    </dgm:pt>
    <dgm:pt modelId="{8BFF2AEA-4167-4DF9-A8B2-F8B3C3D767EF}" type="pres">
      <dgm:prSet presAssocID="{409A3537-D325-4FE9-8246-7E3E5BED420D}" presName="Name23" presStyleLbl="parChTrans1D4" presStyleIdx="0" presStyleCnt="5"/>
      <dgm:spPr/>
    </dgm:pt>
    <dgm:pt modelId="{1E53E716-DC38-425D-86B8-886DF8BD9183}" type="pres">
      <dgm:prSet presAssocID="{E1509D51-4ADD-453F-A1AB-284518F220F9}" presName="hierRoot4" presStyleCnt="0"/>
      <dgm:spPr/>
    </dgm:pt>
    <dgm:pt modelId="{61C7BF48-CB23-4E13-A9FC-E54FCD782400}" type="pres">
      <dgm:prSet presAssocID="{E1509D51-4ADD-453F-A1AB-284518F220F9}" presName="composite4" presStyleCnt="0"/>
      <dgm:spPr/>
    </dgm:pt>
    <dgm:pt modelId="{C82AC637-9E5B-4CB1-BD15-629545E29A95}" type="pres">
      <dgm:prSet presAssocID="{E1509D51-4ADD-453F-A1AB-284518F220F9}" presName="background4" presStyleLbl="node4" presStyleIdx="0" presStyleCnt="5"/>
      <dgm:spPr/>
    </dgm:pt>
    <dgm:pt modelId="{7B141546-8A0D-4F46-84EE-F3870351345D}" type="pres">
      <dgm:prSet presAssocID="{E1509D51-4ADD-453F-A1AB-284518F220F9}" presName="text4" presStyleLbl="fgAcc4" presStyleIdx="0" presStyleCnt="5">
        <dgm:presLayoutVars>
          <dgm:chPref val="3"/>
        </dgm:presLayoutVars>
      </dgm:prSet>
      <dgm:spPr/>
    </dgm:pt>
    <dgm:pt modelId="{B30D5924-6FE8-4A30-AA9A-5A8BFC512630}" type="pres">
      <dgm:prSet presAssocID="{E1509D51-4ADD-453F-A1AB-284518F220F9}" presName="hierChild5" presStyleCnt="0"/>
      <dgm:spPr/>
    </dgm:pt>
    <dgm:pt modelId="{99D9896D-2496-41D3-8865-A9258203A4FA}" type="pres">
      <dgm:prSet presAssocID="{CC04BE10-5470-47FD-A084-85DEF827929F}" presName="Name10" presStyleLbl="parChTrans1D2" presStyleIdx="1" presStyleCnt="5"/>
      <dgm:spPr/>
    </dgm:pt>
    <dgm:pt modelId="{96D8B4A3-9F7E-4D34-A397-F85EBA23F293}" type="pres">
      <dgm:prSet presAssocID="{BF824652-6741-4B78-82B6-BCFB4A5E541D}" presName="hierRoot2" presStyleCnt="0"/>
      <dgm:spPr/>
    </dgm:pt>
    <dgm:pt modelId="{ED8806DC-DB3A-4021-9668-5289DA145105}" type="pres">
      <dgm:prSet presAssocID="{BF824652-6741-4B78-82B6-BCFB4A5E541D}" presName="composite2" presStyleCnt="0"/>
      <dgm:spPr/>
    </dgm:pt>
    <dgm:pt modelId="{B1634E02-DBF9-4F9C-A4A6-1AA7CC216A8B}" type="pres">
      <dgm:prSet presAssocID="{BF824652-6741-4B78-82B6-BCFB4A5E541D}" presName="background2" presStyleLbl="node2" presStyleIdx="1" presStyleCnt="5"/>
      <dgm:spPr/>
    </dgm:pt>
    <dgm:pt modelId="{6EF0D969-19EB-4AEF-B858-3B3BA7B1EF31}" type="pres">
      <dgm:prSet presAssocID="{BF824652-6741-4B78-82B6-BCFB4A5E541D}" presName="text2" presStyleLbl="fgAcc2" presStyleIdx="1" presStyleCnt="5">
        <dgm:presLayoutVars>
          <dgm:chPref val="3"/>
        </dgm:presLayoutVars>
      </dgm:prSet>
      <dgm:spPr/>
    </dgm:pt>
    <dgm:pt modelId="{596BDE05-500D-4A74-956E-E297E8500E58}" type="pres">
      <dgm:prSet presAssocID="{BF824652-6741-4B78-82B6-BCFB4A5E541D}" presName="hierChild3" presStyleCnt="0"/>
      <dgm:spPr/>
    </dgm:pt>
    <dgm:pt modelId="{D35FE1BA-8408-40AD-9FEA-2128FC4362BA}" type="pres">
      <dgm:prSet presAssocID="{93CD731D-475B-4FE6-8F76-AA56AF4D798C}" presName="Name17" presStyleLbl="parChTrans1D3" presStyleIdx="1" presStyleCnt="5"/>
      <dgm:spPr/>
    </dgm:pt>
    <dgm:pt modelId="{C1B60F6E-E8BB-4E3C-BB9C-2E4D1B216095}" type="pres">
      <dgm:prSet presAssocID="{5503886D-0FB3-4230-BC37-7FE8665E73F9}" presName="hierRoot3" presStyleCnt="0"/>
      <dgm:spPr/>
    </dgm:pt>
    <dgm:pt modelId="{7E5D0D73-B983-4D72-982E-5ED33AC2D6EC}" type="pres">
      <dgm:prSet presAssocID="{5503886D-0FB3-4230-BC37-7FE8665E73F9}" presName="composite3" presStyleCnt="0"/>
      <dgm:spPr/>
    </dgm:pt>
    <dgm:pt modelId="{47B29975-F1F6-435D-A01E-4D72126DB1F0}" type="pres">
      <dgm:prSet presAssocID="{5503886D-0FB3-4230-BC37-7FE8665E73F9}" presName="background3" presStyleLbl="node3" presStyleIdx="1" presStyleCnt="5"/>
      <dgm:spPr/>
    </dgm:pt>
    <dgm:pt modelId="{BB97DF6C-C471-416D-85C0-F8D2C52768DF}" type="pres">
      <dgm:prSet presAssocID="{5503886D-0FB3-4230-BC37-7FE8665E73F9}" presName="text3" presStyleLbl="fgAcc3" presStyleIdx="1" presStyleCnt="5">
        <dgm:presLayoutVars>
          <dgm:chPref val="3"/>
        </dgm:presLayoutVars>
      </dgm:prSet>
      <dgm:spPr/>
    </dgm:pt>
    <dgm:pt modelId="{448D1483-049B-44C2-882C-2FB21276F69C}" type="pres">
      <dgm:prSet presAssocID="{5503886D-0FB3-4230-BC37-7FE8665E73F9}" presName="hierChild4" presStyleCnt="0"/>
      <dgm:spPr/>
    </dgm:pt>
    <dgm:pt modelId="{57D91BA9-0FF2-459D-9565-6EFF5F3EBEEF}" type="pres">
      <dgm:prSet presAssocID="{E8D35171-8A24-4848-9D60-294109CF5D6E}" presName="Name23" presStyleLbl="parChTrans1D4" presStyleIdx="1" presStyleCnt="5"/>
      <dgm:spPr/>
    </dgm:pt>
    <dgm:pt modelId="{9A191F6F-79C6-47A0-89EB-948CDA315CC5}" type="pres">
      <dgm:prSet presAssocID="{2415D2CA-DB72-4332-BCB8-4AC745CC3907}" presName="hierRoot4" presStyleCnt="0"/>
      <dgm:spPr/>
    </dgm:pt>
    <dgm:pt modelId="{819BC8C7-CF63-4E17-806E-E845424D4CCE}" type="pres">
      <dgm:prSet presAssocID="{2415D2CA-DB72-4332-BCB8-4AC745CC3907}" presName="composite4" presStyleCnt="0"/>
      <dgm:spPr/>
    </dgm:pt>
    <dgm:pt modelId="{61434277-3203-414F-B851-8C1056A265D4}" type="pres">
      <dgm:prSet presAssocID="{2415D2CA-DB72-4332-BCB8-4AC745CC3907}" presName="background4" presStyleLbl="node4" presStyleIdx="1" presStyleCnt="5"/>
      <dgm:spPr/>
    </dgm:pt>
    <dgm:pt modelId="{ACE7BA95-71D0-478C-B3CF-84F86657AD33}" type="pres">
      <dgm:prSet presAssocID="{2415D2CA-DB72-4332-BCB8-4AC745CC3907}" presName="text4" presStyleLbl="fgAcc4" presStyleIdx="1" presStyleCnt="5">
        <dgm:presLayoutVars>
          <dgm:chPref val="3"/>
        </dgm:presLayoutVars>
      </dgm:prSet>
      <dgm:spPr/>
    </dgm:pt>
    <dgm:pt modelId="{E7EA8A65-40A3-4BDE-AF52-0BEAF20D9B04}" type="pres">
      <dgm:prSet presAssocID="{2415D2CA-DB72-4332-BCB8-4AC745CC3907}" presName="hierChild5" presStyleCnt="0"/>
      <dgm:spPr/>
    </dgm:pt>
    <dgm:pt modelId="{44800F93-7FEB-4D11-9E08-4EF8E76130EF}" type="pres">
      <dgm:prSet presAssocID="{714D9BD3-1168-4B97-976B-6183B3C95E8D}" presName="Name10" presStyleLbl="parChTrans1D2" presStyleIdx="2" presStyleCnt="5"/>
      <dgm:spPr/>
    </dgm:pt>
    <dgm:pt modelId="{8D0D8006-BF82-455A-93AD-3BAB7236909B}" type="pres">
      <dgm:prSet presAssocID="{3E7E578D-71BF-4033-AEDF-538DACB9A7BD}" presName="hierRoot2" presStyleCnt="0"/>
      <dgm:spPr/>
    </dgm:pt>
    <dgm:pt modelId="{0242CCD9-EF68-4DBD-89D2-5273D937590B}" type="pres">
      <dgm:prSet presAssocID="{3E7E578D-71BF-4033-AEDF-538DACB9A7BD}" presName="composite2" presStyleCnt="0"/>
      <dgm:spPr/>
    </dgm:pt>
    <dgm:pt modelId="{67453801-F7AF-4FE3-8DDC-46CAB0B75930}" type="pres">
      <dgm:prSet presAssocID="{3E7E578D-71BF-4033-AEDF-538DACB9A7BD}" presName="background2" presStyleLbl="node2" presStyleIdx="2" presStyleCnt="5"/>
      <dgm:spPr/>
    </dgm:pt>
    <dgm:pt modelId="{8AD9F311-FCAF-4231-B724-03AC909D147B}" type="pres">
      <dgm:prSet presAssocID="{3E7E578D-71BF-4033-AEDF-538DACB9A7BD}" presName="text2" presStyleLbl="fgAcc2" presStyleIdx="2" presStyleCnt="5">
        <dgm:presLayoutVars>
          <dgm:chPref val="3"/>
        </dgm:presLayoutVars>
      </dgm:prSet>
      <dgm:spPr/>
    </dgm:pt>
    <dgm:pt modelId="{DE6AE30B-D08C-4D63-A190-20FA12FE2AC4}" type="pres">
      <dgm:prSet presAssocID="{3E7E578D-71BF-4033-AEDF-538DACB9A7BD}" presName="hierChild3" presStyleCnt="0"/>
      <dgm:spPr/>
    </dgm:pt>
    <dgm:pt modelId="{522CDBA0-1444-47EC-9AFC-8705F1D7027C}" type="pres">
      <dgm:prSet presAssocID="{85EB4CF2-4B1E-402E-945A-FFB79AE34971}" presName="Name17" presStyleLbl="parChTrans1D3" presStyleIdx="2" presStyleCnt="5"/>
      <dgm:spPr/>
    </dgm:pt>
    <dgm:pt modelId="{4F6ABD36-43DB-4D5F-ADF6-3DE73F36D613}" type="pres">
      <dgm:prSet presAssocID="{96FE7D84-39C7-47FE-BE3C-683B9B59F32C}" presName="hierRoot3" presStyleCnt="0"/>
      <dgm:spPr/>
    </dgm:pt>
    <dgm:pt modelId="{CACFD752-7DE9-4159-81EA-B1A2C916EAC3}" type="pres">
      <dgm:prSet presAssocID="{96FE7D84-39C7-47FE-BE3C-683B9B59F32C}" presName="composite3" presStyleCnt="0"/>
      <dgm:spPr/>
    </dgm:pt>
    <dgm:pt modelId="{EF116371-0EC2-4F74-8930-D6E9238AB3F5}" type="pres">
      <dgm:prSet presAssocID="{96FE7D84-39C7-47FE-BE3C-683B9B59F32C}" presName="background3" presStyleLbl="node3" presStyleIdx="2" presStyleCnt="5"/>
      <dgm:spPr/>
    </dgm:pt>
    <dgm:pt modelId="{C25C136D-65F0-4681-B304-484EADE29110}" type="pres">
      <dgm:prSet presAssocID="{96FE7D84-39C7-47FE-BE3C-683B9B59F32C}" presName="text3" presStyleLbl="fgAcc3" presStyleIdx="2" presStyleCnt="5">
        <dgm:presLayoutVars>
          <dgm:chPref val="3"/>
        </dgm:presLayoutVars>
      </dgm:prSet>
      <dgm:spPr/>
    </dgm:pt>
    <dgm:pt modelId="{FC676DE3-2C3A-43E5-8E8B-3CD0DB3B2238}" type="pres">
      <dgm:prSet presAssocID="{96FE7D84-39C7-47FE-BE3C-683B9B59F32C}" presName="hierChild4" presStyleCnt="0"/>
      <dgm:spPr/>
    </dgm:pt>
    <dgm:pt modelId="{26864E11-A206-4217-A641-F54185922B59}" type="pres">
      <dgm:prSet presAssocID="{353C4DF6-F4F7-469F-B44C-4F5722F039DB}" presName="Name23" presStyleLbl="parChTrans1D4" presStyleIdx="2" presStyleCnt="5"/>
      <dgm:spPr/>
    </dgm:pt>
    <dgm:pt modelId="{74B41B86-1AF8-4B04-B9DC-7E1D5AB6EF54}" type="pres">
      <dgm:prSet presAssocID="{FA1334E6-ECBC-43EC-9631-039FDB71B270}" presName="hierRoot4" presStyleCnt="0"/>
      <dgm:spPr/>
    </dgm:pt>
    <dgm:pt modelId="{20FBDDEF-2B7D-432C-A8A2-0FFA83B7115C}" type="pres">
      <dgm:prSet presAssocID="{FA1334E6-ECBC-43EC-9631-039FDB71B270}" presName="composite4" presStyleCnt="0"/>
      <dgm:spPr/>
    </dgm:pt>
    <dgm:pt modelId="{C4B4EE11-9E70-45FB-BD25-544C1E8F1B99}" type="pres">
      <dgm:prSet presAssocID="{FA1334E6-ECBC-43EC-9631-039FDB71B270}" presName="background4" presStyleLbl="node4" presStyleIdx="2" presStyleCnt="5"/>
      <dgm:spPr/>
    </dgm:pt>
    <dgm:pt modelId="{3A1B789E-FD1A-4DFE-83A6-F96169EC5003}" type="pres">
      <dgm:prSet presAssocID="{FA1334E6-ECBC-43EC-9631-039FDB71B270}" presName="text4" presStyleLbl="fgAcc4" presStyleIdx="2" presStyleCnt="5">
        <dgm:presLayoutVars>
          <dgm:chPref val="3"/>
        </dgm:presLayoutVars>
      </dgm:prSet>
      <dgm:spPr/>
    </dgm:pt>
    <dgm:pt modelId="{F7FD5FFA-1A7A-4A66-AFE2-5A5D65F98FAB}" type="pres">
      <dgm:prSet presAssocID="{FA1334E6-ECBC-43EC-9631-039FDB71B270}" presName="hierChild5" presStyleCnt="0"/>
      <dgm:spPr/>
    </dgm:pt>
    <dgm:pt modelId="{CAA690DC-2B62-4032-AEA8-25675CEB08E3}" type="pres">
      <dgm:prSet presAssocID="{38501405-0EC6-4FDA-9A06-9520316F8442}" presName="Name10" presStyleLbl="parChTrans1D2" presStyleIdx="3" presStyleCnt="5"/>
      <dgm:spPr/>
    </dgm:pt>
    <dgm:pt modelId="{88D4E400-059F-4639-A1AC-991DBC796B7E}" type="pres">
      <dgm:prSet presAssocID="{04E7BA9C-B934-4EFE-9813-867481BC2B81}" presName="hierRoot2" presStyleCnt="0"/>
      <dgm:spPr/>
    </dgm:pt>
    <dgm:pt modelId="{BB48EF97-9B05-4873-867E-609CE0C29AC3}" type="pres">
      <dgm:prSet presAssocID="{04E7BA9C-B934-4EFE-9813-867481BC2B81}" presName="composite2" presStyleCnt="0"/>
      <dgm:spPr/>
    </dgm:pt>
    <dgm:pt modelId="{797579A6-A2AB-4516-B19A-FCF9BAFBD767}" type="pres">
      <dgm:prSet presAssocID="{04E7BA9C-B934-4EFE-9813-867481BC2B81}" presName="background2" presStyleLbl="node2" presStyleIdx="3" presStyleCnt="5"/>
      <dgm:spPr/>
    </dgm:pt>
    <dgm:pt modelId="{0B82E391-7906-4000-89E7-3E2D80BC8A54}" type="pres">
      <dgm:prSet presAssocID="{04E7BA9C-B934-4EFE-9813-867481BC2B81}" presName="text2" presStyleLbl="fgAcc2" presStyleIdx="3" presStyleCnt="5">
        <dgm:presLayoutVars>
          <dgm:chPref val="3"/>
        </dgm:presLayoutVars>
      </dgm:prSet>
      <dgm:spPr/>
    </dgm:pt>
    <dgm:pt modelId="{47C7B936-3E32-49DA-B4CB-7A9762F4237F}" type="pres">
      <dgm:prSet presAssocID="{04E7BA9C-B934-4EFE-9813-867481BC2B81}" presName="hierChild3" presStyleCnt="0"/>
      <dgm:spPr/>
    </dgm:pt>
    <dgm:pt modelId="{DEE0DAA6-F9D6-4697-8784-A06AB109C663}" type="pres">
      <dgm:prSet presAssocID="{97699324-0FFC-45B8-A7F0-75453A21F364}" presName="Name17" presStyleLbl="parChTrans1D3" presStyleIdx="3" presStyleCnt="5"/>
      <dgm:spPr/>
    </dgm:pt>
    <dgm:pt modelId="{9F99CF7A-6944-444C-BBB5-EEAFF7EBC002}" type="pres">
      <dgm:prSet presAssocID="{2B7D1FA9-FFB4-493B-B67D-F727E057362B}" presName="hierRoot3" presStyleCnt="0"/>
      <dgm:spPr/>
    </dgm:pt>
    <dgm:pt modelId="{F6DF99B9-D272-42E0-98F9-6367DB791456}" type="pres">
      <dgm:prSet presAssocID="{2B7D1FA9-FFB4-493B-B67D-F727E057362B}" presName="composite3" presStyleCnt="0"/>
      <dgm:spPr/>
    </dgm:pt>
    <dgm:pt modelId="{73534605-5A1D-4942-B56B-E8820DE0EF33}" type="pres">
      <dgm:prSet presAssocID="{2B7D1FA9-FFB4-493B-B67D-F727E057362B}" presName="background3" presStyleLbl="node3" presStyleIdx="3" presStyleCnt="5"/>
      <dgm:spPr/>
    </dgm:pt>
    <dgm:pt modelId="{E71714A5-B900-415F-B90C-8D2F497FA778}" type="pres">
      <dgm:prSet presAssocID="{2B7D1FA9-FFB4-493B-B67D-F727E057362B}" presName="text3" presStyleLbl="fgAcc3" presStyleIdx="3" presStyleCnt="5">
        <dgm:presLayoutVars>
          <dgm:chPref val="3"/>
        </dgm:presLayoutVars>
      </dgm:prSet>
      <dgm:spPr/>
    </dgm:pt>
    <dgm:pt modelId="{FB8B3C23-2BB9-475B-A930-6A53CF2FAAEC}" type="pres">
      <dgm:prSet presAssocID="{2B7D1FA9-FFB4-493B-B67D-F727E057362B}" presName="hierChild4" presStyleCnt="0"/>
      <dgm:spPr/>
    </dgm:pt>
    <dgm:pt modelId="{8BF8AD11-2854-47B0-B667-CEEA664EFEAD}" type="pres">
      <dgm:prSet presAssocID="{7A2557E4-6926-4465-947B-24AD82C3F5A8}" presName="Name23" presStyleLbl="parChTrans1D4" presStyleIdx="3" presStyleCnt="5"/>
      <dgm:spPr/>
    </dgm:pt>
    <dgm:pt modelId="{B8C501DF-5859-4D5C-BCBB-123759E6354F}" type="pres">
      <dgm:prSet presAssocID="{EF97A8A9-4D7D-4CE4-9FF5-2D5A77815AE7}" presName="hierRoot4" presStyleCnt="0"/>
      <dgm:spPr/>
    </dgm:pt>
    <dgm:pt modelId="{21EEEEF2-92AA-4D57-B0A6-F014A1272AB1}" type="pres">
      <dgm:prSet presAssocID="{EF97A8A9-4D7D-4CE4-9FF5-2D5A77815AE7}" presName="composite4" presStyleCnt="0"/>
      <dgm:spPr/>
    </dgm:pt>
    <dgm:pt modelId="{9D1BCDFE-6228-479A-B6C3-7C72691268B3}" type="pres">
      <dgm:prSet presAssocID="{EF97A8A9-4D7D-4CE4-9FF5-2D5A77815AE7}" presName="background4" presStyleLbl="node4" presStyleIdx="3" presStyleCnt="5"/>
      <dgm:spPr/>
    </dgm:pt>
    <dgm:pt modelId="{4AE70624-E584-4863-9E49-278C5EC89927}" type="pres">
      <dgm:prSet presAssocID="{EF97A8A9-4D7D-4CE4-9FF5-2D5A77815AE7}" presName="text4" presStyleLbl="fgAcc4" presStyleIdx="3" presStyleCnt="5">
        <dgm:presLayoutVars>
          <dgm:chPref val="3"/>
        </dgm:presLayoutVars>
      </dgm:prSet>
      <dgm:spPr/>
    </dgm:pt>
    <dgm:pt modelId="{0870FB82-5232-4DA7-B0F1-83584B3BF9F2}" type="pres">
      <dgm:prSet presAssocID="{EF97A8A9-4D7D-4CE4-9FF5-2D5A77815AE7}" presName="hierChild5" presStyleCnt="0"/>
      <dgm:spPr/>
    </dgm:pt>
    <dgm:pt modelId="{BAF79D9F-B874-46A6-9318-91B781FFB42A}" type="pres">
      <dgm:prSet presAssocID="{5AE92C03-3918-466A-BFB9-6FFE73049BDA}" presName="Name10" presStyleLbl="parChTrans1D2" presStyleIdx="4" presStyleCnt="5"/>
      <dgm:spPr/>
    </dgm:pt>
    <dgm:pt modelId="{866BB14E-646B-4CAE-84D0-F547FA5D1C89}" type="pres">
      <dgm:prSet presAssocID="{FF795908-9759-4179-88B6-16D2EE26A2DF}" presName="hierRoot2" presStyleCnt="0"/>
      <dgm:spPr/>
    </dgm:pt>
    <dgm:pt modelId="{2C706297-1FF5-4422-AC00-8D73F5D82D73}" type="pres">
      <dgm:prSet presAssocID="{FF795908-9759-4179-88B6-16D2EE26A2DF}" presName="composite2" presStyleCnt="0"/>
      <dgm:spPr/>
    </dgm:pt>
    <dgm:pt modelId="{61601DAF-FAEA-46BC-8F3C-7F4DC4EAFB3E}" type="pres">
      <dgm:prSet presAssocID="{FF795908-9759-4179-88B6-16D2EE26A2DF}" presName="background2" presStyleLbl="node2" presStyleIdx="4" presStyleCnt="5"/>
      <dgm:spPr/>
    </dgm:pt>
    <dgm:pt modelId="{31523EFC-FD02-4381-8721-45ED01F5C87A}" type="pres">
      <dgm:prSet presAssocID="{FF795908-9759-4179-88B6-16D2EE26A2DF}" presName="text2" presStyleLbl="fgAcc2" presStyleIdx="4" presStyleCnt="5">
        <dgm:presLayoutVars>
          <dgm:chPref val="3"/>
        </dgm:presLayoutVars>
      </dgm:prSet>
      <dgm:spPr/>
    </dgm:pt>
    <dgm:pt modelId="{650F99A3-9A30-4AB2-BF72-2D36EDD81232}" type="pres">
      <dgm:prSet presAssocID="{FF795908-9759-4179-88B6-16D2EE26A2DF}" presName="hierChild3" presStyleCnt="0"/>
      <dgm:spPr/>
    </dgm:pt>
    <dgm:pt modelId="{6EF523AC-0311-4A0D-BE1E-D8EC7608902F}" type="pres">
      <dgm:prSet presAssocID="{FA07DD66-509B-4C34-BF04-456CBB3D303A}" presName="Name17" presStyleLbl="parChTrans1D3" presStyleIdx="4" presStyleCnt="5"/>
      <dgm:spPr/>
    </dgm:pt>
    <dgm:pt modelId="{9401A480-25A7-45BE-87F4-79A6E82CF756}" type="pres">
      <dgm:prSet presAssocID="{4B1EB911-A06D-49E9-865F-89274159C82D}" presName="hierRoot3" presStyleCnt="0"/>
      <dgm:spPr/>
    </dgm:pt>
    <dgm:pt modelId="{36D4DDF2-7A86-4185-9843-8B0309B5E3DF}" type="pres">
      <dgm:prSet presAssocID="{4B1EB911-A06D-49E9-865F-89274159C82D}" presName="composite3" presStyleCnt="0"/>
      <dgm:spPr/>
    </dgm:pt>
    <dgm:pt modelId="{3CFFD9BE-295F-43C1-B31E-BADBA1DA2737}" type="pres">
      <dgm:prSet presAssocID="{4B1EB911-A06D-49E9-865F-89274159C82D}" presName="background3" presStyleLbl="node3" presStyleIdx="4" presStyleCnt="5"/>
      <dgm:spPr/>
    </dgm:pt>
    <dgm:pt modelId="{1A5CFCF1-43F8-438D-BF9D-FE59E2AAFF3D}" type="pres">
      <dgm:prSet presAssocID="{4B1EB911-A06D-49E9-865F-89274159C82D}" presName="text3" presStyleLbl="fgAcc3" presStyleIdx="4" presStyleCnt="5">
        <dgm:presLayoutVars>
          <dgm:chPref val="3"/>
        </dgm:presLayoutVars>
      </dgm:prSet>
      <dgm:spPr/>
    </dgm:pt>
    <dgm:pt modelId="{A7F32628-A8F4-4FDF-8E23-1CF80F802222}" type="pres">
      <dgm:prSet presAssocID="{4B1EB911-A06D-49E9-865F-89274159C82D}" presName="hierChild4" presStyleCnt="0"/>
      <dgm:spPr/>
    </dgm:pt>
    <dgm:pt modelId="{4666AE59-F569-4B2A-984C-7D470127C2C6}" type="pres">
      <dgm:prSet presAssocID="{8F731D93-D393-400C-8B0A-44D2A3847812}" presName="Name23" presStyleLbl="parChTrans1D4" presStyleIdx="4" presStyleCnt="5"/>
      <dgm:spPr/>
    </dgm:pt>
    <dgm:pt modelId="{511CC77B-8672-47BA-B4C2-02B60BA3212A}" type="pres">
      <dgm:prSet presAssocID="{A7A0BC2D-9B55-466B-9E75-CD4E13A8BC41}" presName="hierRoot4" presStyleCnt="0"/>
      <dgm:spPr/>
    </dgm:pt>
    <dgm:pt modelId="{B9CC7EDF-BC4B-4BBB-9FEF-5D360E617288}" type="pres">
      <dgm:prSet presAssocID="{A7A0BC2D-9B55-466B-9E75-CD4E13A8BC41}" presName="composite4" presStyleCnt="0"/>
      <dgm:spPr/>
    </dgm:pt>
    <dgm:pt modelId="{7B03784A-0807-494B-B8F6-147683C409F8}" type="pres">
      <dgm:prSet presAssocID="{A7A0BC2D-9B55-466B-9E75-CD4E13A8BC41}" presName="background4" presStyleLbl="node4" presStyleIdx="4" presStyleCnt="5"/>
      <dgm:spPr/>
    </dgm:pt>
    <dgm:pt modelId="{1348C136-AC74-441E-82A3-B223EA5AFE56}" type="pres">
      <dgm:prSet presAssocID="{A7A0BC2D-9B55-466B-9E75-CD4E13A8BC41}" presName="text4" presStyleLbl="fgAcc4" presStyleIdx="4" presStyleCnt="5">
        <dgm:presLayoutVars>
          <dgm:chPref val="3"/>
        </dgm:presLayoutVars>
      </dgm:prSet>
      <dgm:spPr/>
    </dgm:pt>
    <dgm:pt modelId="{A8FB7DED-5671-46AD-AC0F-3281A98F6102}" type="pres">
      <dgm:prSet presAssocID="{A7A0BC2D-9B55-466B-9E75-CD4E13A8BC41}" presName="hierChild5" presStyleCnt="0"/>
      <dgm:spPr/>
    </dgm:pt>
  </dgm:ptLst>
  <dgm:cxnLst>
    <dgm:cxn modelId="{75B66A02-6898-45D4-BE9E-6F3AA6CB1AF8}" type="presOf" srcId="{821910DC-1095-40EE-BA30-E1C32360EF8C}" destId="{1912786B-5138-452C-8ECD-B465270EDA74}" srcOrd="0" destOrd="0" presId="urn:microsoft.com/office/officeart/2005/8/layout/hierarchy1"/>
    <dgm:cxn modelId="{7EF94912-24B3-42F7-A6FF-BD62FDE8C883}" type="presOf" srcId="{A7A0BC2D-9B55-466B-9E75-CD4E13A8BC41}" destId="{1348C136-AC74-441E-82A3-B223EA5AFE56}" srcOrd="0" destOrd="0" presId="urn:microsoft.com/office/officeart/2005/8/layout/hierarchy1"/>
    <dgm:cxn modelId="{BF488516-DAC4-4E3D-A90E-C5234C8CCE8A}" type="presOf" srcId="{2415D2CA-DB72-4332-BCB8-4AC745CC3907}" destId="{ACE7BA95-71D0-478C-B3CF-84F86657AD33}" srcOrd="0" destOrd="0" presId="urn:microsoft.com/office/officeart/2005/8/layout/hierarchy1"/>
    <dgm:cxn modelId="{2AEAD41D-703C-48EF-95F4-6CC40FD61831}" srcId="{4B1EB911-A06D-49E9-865F-89274159C82D}" destId="{A7A0BC2D-9B55-466B-9E75-CD4E13A8BC41}" srcOrd="0" destOrd="0" parTransId="{8F731D93-D393-400C-8B0A-44D2A3847812}" sibTransId="{A7A4743B-3B2B-4128-BFC9-4B26D2910CB6}"/>
    <dgm:cxn modelId="{6DF6FA2A-9BE3-4EDC-B4CA-6C46C539A8AC}" srcId="{91732AB1-EDB4-4A91-99BE-A9A4C36F3F83}" destId="{523063EA-96F5-478A-96F1-438684F80D75}" srcOrd="0" destOrd="0" parTransId="{0C392003-48C0-4519-9DA0-3BFF2DA0E69B}" sibTransId="{1B329C65-356F-4D20-89E9-215645C94E70}"/>
    <dgm:cxn modelId="{93F4AE30-6D4F-4240-BAAE-71D8AA4D881A}" type="presOf" srcId="{8F731D93-D393-400C-8B0A-44D2A3847812}" destId="{4666AE59-F569-4B2A-984C-7D470127C2C6}" srcOrd="0" destOrd="0" presId="urn:microsoft.com/office/officeart/2005/8/layout/hierarchy1"/>
    <dgm:cxn modelId="{E8AF7A39-A0BF-475B-B7E1-8049FFE31982}" type="presOf" srcId="{BE4B106D-4565-4317-B557-C4442B159EE3}" destId="{013ADBE2-5FF6-426F-B3B4-6D1AAF310B15}" srcOrd="0" destOrd="0" presId="urn:microsoft.com/office/officeart/2005/8/layout/hierarchy1"/>
    <dgm:cxn modelId="{1B68DF3D-DE3C-4FC1-9B8A-04D157EBCE1A}" type="presOf" srcId="{E8D35171-8A24-4848-9D60-294109CF5D6E}" destId="{57D91BA9-0FF2-459D-9565-6EFF5F3EBEEF}" srcOrd="0" destOrd="0" presId="urn:microsoft.com/office/officeart/2005/8/layout/hierarchy1"/>
    <dgm:cxn modelId="{AE80473F-7C66-4149-930A-3DB62AB7D212}" srcId="{5503886D-0FB3-4230-BC37-7FE8665E73F9}" destId="{2415D2CA-DB72-4332-BCB8-4AC745CC3907}" srcOrd="0" destOrd="0" parTransId="{E8D35171-8A24-4848-9D60-294109CF5D6E}" sibTransId="{0D318A1C-F9D6-4D3E-AFDC-1BDD1ECCA18A}"/>
    <dgm:cxn modelId="{ACB31E60-3B14-41F3-9E08-019147CE2C33}" srcId="{04E7BA9C-B934-4EFE-9813-867481BC2B81}" destId="{2B7D1FA9-FFB4-493B-B67D-F727E057362B}" srcOrd="0" destOrd="0" parTransId="{97699324-0FFC-45B8-A7F0-75453A21F364}" sibTransId="{12EE479C-E630-4870-B464-F5C5E33B8D80}"/>
    <dgm:cxn modelId="{F9031943-D508-45F4-8734-6A04C11D5166}" type="presOf" srcId="{EF97A8A9-4D7D-4CE4-9FF5-2D5A77815AE7}" destId="{4AE70624-E584-4863-9E49-278C5EC89927}" srcOrd="0" destOrd="0" presId="urn:microsoft.com/office/officeart/2005/8/layout/hierarchy1"/>
    <dgm:cxn modelId="{08AFDA69-A9AB-406C-83DB-BB0F687D7C94}" srcId="{523063EA-96F5-478A-96F1-438684F80D75}" destId="{3E7E578D-71BF-4033-AEDF-538DACB9A7BD}" srcOrd="2" destOrd="0" parTransId="{714D9BD3-1168-4B97-976B-6183B3C95E8D}" sibTransId="{3D5B9E50-8874-4A6A-91DA-9641486189C5}"/>
    <dgm:cxn modelId="{4F20D26A-5599-43FD-B9A6-12A79A441C72}" type="presOf" srcId="{5503886D-0FB3-4230-BC37-7FE8665E73F9}" destId="{BB97DF6C-C471-416D-85C0-F8D2C52768DF}" srcOrd="0" destOrd="0" presId="urn:microsoft.com/office/officeart/2005/8/layout/hierarchy1"/>
    <dgm:cxn modelId="{BDE6594E-0DF4-460C-8C51-5C4F55F30F57}" srcId="{96FE7D84-39C7-47FE-BE3C-683B9B59F32C}" destId="{FA1334E6-ECBC-43EC-9631-039FDB71B270}" srcOrd="0" destOrd="0" parTransId="{353C4DF6-F4F7-469F-B44C-4F5722F039DB}" sibTransId="{63320F21-F98B-4314-951A-A283D0DBB4BC}"/>
    <dgm:cxn modelId="{32CF066F-0007-497A-B5B9-E5163DE5FD41}" srcId="{523063EA-96F5-478A-96F1-438684F80D75}" destId="{4EA9DC49-B996-4FBE-8B3F-B5483B49A7B0}" srcOrd="0" destOrd="0" parTransId="{0FCE23D7-403B-44CF-A9A3-826596C6A4FC}" sibTransId="{3604C88F-D56D-4BE2-AFC5-AA477D955E2C}"/>
    <dgm:cxn modelId="{A562F871-E84F-4F94-AF93-5007D061E848}" type="presOf" srcId="{0FCE23D7-403B-44CF-A9A3-826596C6A4FC}" destId="{79FD88F8-1604-424D-8937-35842A402FB0}" srcOrd="0" destOrd="0" presId="urn:microsoft.com/office/officeart/2005/8/layout/hierarchy1"/>
    <dgm:cxn modelId="{EB2E1353-27EA-4537-BE7F-87EC09846E0C}" type="presOf" srcId="{BF824652-6741-4B78-82B6-BCFB4A5E541D}" destId="{6EF0D969-19EB-4AEF-B858-3B3BA7B1EF31}" srcOrd="0" destOrd="0" presId="urn:microsoft.com/office/officeart/2005/8/layout/hierarchy1"/>
    <dgm:cxn modelId="{B767A453-F08F-4ABF-B410-CF4E5C03DD2F}" type="presOf" srcId="{93CD731D-475B-4FE6-8F76-AA56AF4D798C}" destId="{D35FE1BA-8408-40AD-9FEA-2128FC4362BA}" srcOrd="0" destOrd="0" presId="urn:microsoft.com/office/officeart/2005/8/layout/hierarchy1"/>
    <dgm:cxn modelId="{74D88A75-EA54-4E74-BA7B-1914DAD1C967}" type="presOf" srcId="{353C4DF6-F4F7-469F-B44C-4F5722F039DB}" destId="{26864E11-A206-4217-A641-F54185922B59}" srcOrd="0" destOrd="0" presId="urn:microsoft.com/office/officeart/2005/8/layout/hierarchy1"/>
    <dgm:cxn modelId="{4A26B756-B51B-4E0A-A424-57425C4A9592}" type="presOf" srcId="{3E7E578D-71BF-4033-AEDF-538DACB9A7BD}" destId="{8AD9F311-FCAF-4231-B724-03AC909D147B}" srcOrd="0" destOrd="0" presId="urn:microsoft.com/office/officeart/2005/8/layout/hierarchy1"/>
    <dgm:cxn modelId="{2877C157-C443-49FD-9DE3-F62417C32326}" srcId="{523063EA-96F5-478A-96F1-438684F80D75}" destId="{FF795908-9759-4179-88B6-16D2EE26A2DF}" srcOrd="4" destOrd="0" parTransId="{5AE92C03-3918-466A-BFB9-6FFE73049BDA}" sibTransId="{8089E940-F5C1-4365-9D32-ECCF5277BAC6}"/>
    <dgm:cxn modelId="{04A2035A-78A6-4783-A995-CA3398F3F2FD}" type="presOf" srcId="{FF795908-9759-4179-88B6-16D2EE26A2DF}" destId="{31523EFC-FD02-4381-8721-45ED01F5C87A}" srcOrd="0" destOrd="0" presId="urn:microsoft.com/office/officeart/2005/8/layout/hierarchy1"/>
    <dgm:cxn modelId="{8B7A2C7F-E35F-437E-A192-EBC7473702CB}" type="presOf" srcId="{FA1334E6-ECBC-43EC-9631-039FDB71B270}" destId="{3A1B789E-FD1A-4DFE-83A6-F96169EC5003}" srcOrd="0" destOrd="0" presId="urn:microsoft.com/office/officeart/2005/8/layout/hierarchy1"/>
    <dgm:cxn modelId="{F535CF81-56CE-4E9D-A040-E1F6C436C9B4}" type="presOf" srcId="{CC04BE10-5470-47FD-A084-85DEF827929F}" destId="{99D9896D-2496-41D3-8865-A9258203A4FA}" srcOrd="0" destOrd="0" presId="urn:microsoft.com/office/officeart/2005/8/layout/hierarchy1"/>
    <dgm:cxn modelId="{28241F84-325F-4800-AACE-3535E85C0BB0}" type="presOf" srcId="{4B1EB911-A06D-49E9-865F-89274159C82D}" destId="{1A5CFCF1-43F8-438D-BF9D-FE59E2AAFF3D}" srcOrd="0" destOrd="0" presId="urn:microsoft.com/office/officeart/2005/8/layout/hierarchy1"/>
    <dgm:cxn modelId="{2A9E9588-FE40-450A-9A78-D71F171CD4A2}" srcId="{2B7D1FA9-FFB4-493B-B67D-F727E057362B}" destId="{EF97A8A9-4D7D-4CE4-9FF5-2D5A77815AE7}" srcOrd="0" destOrd="0" parTransId="{7A2557E4-6926-4465-947B-24AD82C3F5A8}" sibTransId="{507F14A2-1E80-4E07-8405-F8999BBAAE98}"/>
    <dgm:cxn modelId="{2B46CA8C-5B0D-4C78-BE98-5C08EF3039FC}" type="presOf" srcId="{5AE92C03-3918-466A-BFB9-6FFE73049BDA}" destId="{BAF79D9F-B874-46A6-9318-91B781FFB42A}" srcOrd="0" destOrd="0" presId="urn:microsoft.com/office/officeart/2005/8/layout/hierarchy1"/>
    <dgm:cxn modelId="{284E0C99-EF05-438C-8790-31EE13E3C24F}" type="presOf" srcId="{04E7BA9C-B934-4EFE-9813-867481BC2B81}" destId="{0B82E391-7906-4000-89E7-3E2D80BC8A54}" srcOrd="0" destOrd="0" presId="urn:microsoft.com/office/officeart/2005/8/layout/hierarchy1"/>
    <dgm:cxn modelId="{2747CF9B-D055-445F-B93A-3FEDBBE6287C}" type="presOf" srcId="{97699324-0FFC-45B8-A7F0-75453A21F364}" destId="{DEE0DAA6-F9D6-4697-8784-A06AB109C663}" srcOrd="0" destOrd="0" presId="urn:microsoft.com/office/officeart/2005/8/layout/hierarchy1"/>
    <dgm:cxn modelId="{A308D3AD-4D6B-44A3-A9CD-EDDD556B1508}" srcId="{3E7E578D-71BF-4033-AEDF-538DACB9A7BD}" destId="{96FE7D84-39C7-47FE-BE3C-683B9B59F32C}" srcOrd="0" destOrd="0" parTransId="{85EB4CF2-4B1E-402E-945A-FFB79AE34971}" sibTransId="{C7D0A14E-8345-4298-AC37-F831804E5C58}"/>
    <dgm:cxn modelId="{8BD512B8-796D-4335-BF76-D8D78994F4E0}" srcId="{523063EA-96F5-478A-96F1-438684F80D75}" destId="{04E7BA9C-B934-4EFE-9813-867481BC2B81}" srcOrd="3" destOrd="0" parTransId="{38501405-0EC6-4FDA-9A06-9520316F8442}" sibTransId="{6C822F51-F24F-4DE8-8B3C-BA86F4A50153}"/>
    <dgm:cxn modelId="{BD06A4BE-898A-4901-AFAE-A304C00F74A1}" type="presOf" srcId="{85EB4CF2-4B1E-402E-945A-FFB79AE34971}" destId="{522CDBA0-1444-47EC-9AFC-8705F1D7027C}" srcOrd="0" destOrd="0" presId="urn:microsoft.com/office/officeart/2005/8/layout/hierarchy1"/>
    <dgm:cxn modelId="{F33694C8-483A-4EC7-9722-30EFC2F70C22}" srcId="{BF824652-6741-4B78-82B6-BCFB4A5E541D}" destId="{5503886D-0FB3-4230-BC37-7FE8665E73F9}" srcOrd="0" destOrd="0" parTransId="{93CD731D-475B-4FE6-8F76-AA56AF4D798C}" sibTransId="{882C4B7B-3258-4D89-BD61-F8C0B9B0F1CD}"/>
    <dgm:cxn modelId="{FD176FCA-ADA1-428C-8298-49014D4A6D35}" type="presOf" srcId="{96FE7D84-39C7-47FE-BE3C-683B9B59F32C}" destId="{C25C136D-65F0-4681-B304-484EADE29110}" srcOrd="0" destOrd="0" presId="urn:microsoft.com/office/officeart/2005/8/layout/hierarchy1"/>
    <dgm:cxn modelId="{2ABCB1CD-64C1-4FE8-905B-C69A2FFA4ACF}" srcId="{523063EA-96F5-478A-96F1-438684F80D75}" destId="{BF824652-6741-4B78-82B6-BCFB4A5E541D}" srcOrd="1" destOrd="0" parTransId="{CC04BE10-5470-47FD-A084-85DEF827929F}" sibTransId="{E4B6AA0C-E234-4A4E-AF4F-005765DA75D9}"/>
    <dgm:cxn modelId="{0CECA9CE-5BC7-4C85-9BE2-D2FC4ADC6E01}" type="presOf" srcId="{FA07DD66-509B-4C34-BF04-456CBB3D303A}" destId="{6EF523AC-0311-4A0D-BE1E-D8EC7608902F}" srcOrd="0" destOrd="0" presId="urn:microsoft.com/office/officeart/2005/8/layout/hierarchy1"/>
    <dgm:cxn modelId="{40B94BCF-8105-4660-B440-058110E0379C}" type="presOf" srcId="{E1509D51-4ADD-453F-A1AB-284518F220F9}" destId="{7B141546-8A0D-4F46-84EE-F3870351345D}" srcOrd="0" destOrd="0" presId="urn:microsoft.com/office/officeart/2005/8/layout/hierarchy1"/>
    <dgm:cxn modelId="{3250C2D0-9B74-4114-A4C0-A0AFD8C0A2D8}" type="presOf" srcId="{2B7D1FA9-FFB4-493B-B67D-F727E057362B}" destId="{E71714A5-B900-415F-B90C-8D2F497FA778}" srcOrd="0" destOrd="0" presId="urn:microsoft.com/office/officeart/2005/8/layout/hierarchy1"/>
    <dgm:cxn modelId="{382DAED4-0DE8-4811-84D4-B77FB5D6B6FA}" srcId="{821910DC-1095-40EE-BA30-E1C32360EF8C}" destId="{E1509D51-4ADD-453F-A1AB-284518F220F9}" srcOrd="0" destOrd="0" parTransId="{409A3537-D325-4FE9-8246-7E3E5BED420D}" sibTransId="{089BE274-8C57-4AE4-B84F-569C5B7A2903}"/>
    <dgm:cxn modelId="{2A3566DC-EE3D-4BDF-BC7D-A89ABF15F837}" type="presOf" srcId="{714D9BD3-1168-4B97-976B-6183B3C95E8D}" destId="{44800F93-7FEB-4D11-9E08-4EF8E76130EF}" srcOrd="0" destOrd="0" presId="urn:microsoft.com/office/officeart/2005/8/layout/hierarchy1"/>
    <dgm:cxn modelId="{035179DD-6777-4336-BC79-124DB44A5E36}" type="presOf" srcId="{38501405-0EC6-4FDA-9A06-9520316F8442}" destId="{CAA690DC-2B62-4032-AEA8-25675CEB08E3}" srcOrd="0" destOrd="0" presId="urn:microsoft.com/office/officeart/2005/8/layout/hierarchy1"/>
    <dgm:cxn modelId="{88EADFE0-0CF5-456A-ADD3-80E670AC4FD9}" type="presOf" srcId="{4EA9DC49-B996-4FBE-8B3F-B5483B49A7B0}" destId="{80D8A7D8-3A8A-48A4-A3E5-38E79B89A2E3}" srcOrd="0" destOrd="0" presId="urn:microsoft.com/office/officeart/2005/8/layout/hierarchy1"/>
    <dgm:cxn modelId="{E18EA7E2-B7A8-4ADB-BB67-B6226598D5D0}" srcId="{4EA9DC49-B996-4FBE-8B3F-B5483B49A7B0}" destId="{821910DC-1095-40EE-BA30-E1C32360EF8C}" srcOrd="0" destOrd="0" parTransId="{BE4B106D-4565-4317-B557-C4442B159EE3}" sibTransId="{2BC93113-5B7D-4023-8247-83BF8DCC847D}"/>
    <dgm:cxn modelId="{8201A0E8-53CC-452A-8D74-CB7ECE1C64B4}" type="presOf" srcId="{7A2557E4-6926-4465-947B-24AD82C3F5A8}" destId="{8BF8AD11-2854-47B0-B667-CEEA664EFEAD}" srcOrd="0" destOrd="0" presId="urn:microsoft.com/office/officeart/2005/8/layout/hierarchy1"/>
    <dgm:cxn modelId="{F80BE1F1-F2BC-4AD5-97D6-6B99FD48138F}" type="presOf" srcId="{91732AB1-EDB4-4A91-99BE-A9A4C36F3F83}" destId="{576EEC12-0B4D-46AE-BEF6-E6CF21E7F54E}" srcOrd="0" destOrd="0" presId="urn:microsoft.com/office/officeart/2005/8/layout/hierarchy1"/>
    <dgm:cxn modelId="{4A124AF9-1F06-41A2-9BD1-13D226ADB6AB}" type="presOf" srcId="{523063EA-96F5-478A-96F1-438684F80D75}" destId="{756EC3C4-52B0-468A-9C22-CDAA1E0B5085}" srcOrd="0" destOrd="0" presId="urn:microsoft.com/office/officeart/2005/8/layout/hierarchy1"/>
    <dgm:cxn modelId="{27811CFC-E8B2-450E-98B3-233C9D24F062}" srcId="{FF795908-9759-4179-88B6-16D2EE26A2DF}" destId="{4B1EB911-A06D-49E9-865F-89274159C82D}" srcOrd="0" destOrd="0" parTransId="{FA07DD66-509B-4C34-BF04-456CBB3D303A}" sibTransId="{8D831BCA-A975-4A26-8267-229C300FA379}"/>
    <dgm:cxn modelId="{5C3BA2FE-0F2B-4E99-A694-5C88F3EA0DC3}" type="presOf" srcId="{409A3537-D325-4FE9-8246-7E3E5BED420D}" destId="{8BFF2AEA-4167-4DF9-A8B2-F8B3C3D767EF}" srcOrd="0" destOrd="0" presId="urn:microsoft.com/office/officeart/2005/8/layout/hierarchy1"/>
    <dgm:cxn modelId="{4ABD4746-BC4A-402A-BC02-5A4C2E2D8A4D}" type="presParOf" srcId="{576EEC12-0B4D-46AE-BEF6-E6CF21E7F54E}" destId="{CBDA45B5-F0FD-4390-9418-FBF89F687D08}" srcOrd="0" destOrd="0" presId="urn:microsoft.com/office/officeart/2005/8/layout/hierarchy1"/>
    <dgm:cxn modelId="{ABA994D1-327E-45D6-AFCA-245AD11D3EAF}" type="presParOf" srcId="{CBDA45B5-F0FD-4390-9418-FBF89F687D08}" destId="{F158876D-4308-48A1-9A49-51F7BD0440B0}" srcOrd="0" destOrd="0" presId="urn:microsoft.com/office/officeart/2005/8/layout/hierarchy1"/>
    <dgm:cxn modelId="{C6A1B744-AFD2-4DF6-A473-2BE5AA22FD88}" type="presParOf" srcId="{F158876D-4308-48A1-9A49-51F7BD0440B0}" destId="{C3437297-FC33-451C-B5D7-77061A76D070}" srcOrd="0" destOrd="0" presId="urn:microsoft.com/office/officeart/2005/8/layout/hierarchy1"/>
    <dgm:cxn modelId="{BE5E1CE1-E617-44EC-9C21-581A0A19B34C}" type="presParOf" srcId="{F158876D-4308-48A1-9A49-51F7BD0440B0}" destId="{756EC3C4-52B0-468A-9C22-CDAA1E0B5085}" srcOrd="1" destOrd="0" presId="urn:microsoft.com/office/officeart/2005/8/layout/hierarchy1"/>
    <dgm:cxn modelId="{472637F6-42A9-4632-B1D6-2DD2E8B7DA3E}" type="presParOf" srcId="{CBDA45B5-F0FD-4390-9418-FBF89F687D08}" destId="{F8D20D78-5D38-464A-ABB1-9B447F3263C4}" srcOrd="1" destOrd="0" presId="urn:microsoft.com/office/officeart/2005/8/layout/hierarchy1"/>
    <dgm:cxn modelId="{07CBFFEE-C564-4855-A24B-C4CA97654D9D}" type="presParOf" srcId="{F8D20D78-5D38-464A-ABB1-9B447F3263C4}" destId="{79FD88F8-1604-424D-8937-35842A402FB0}" srcOrd="0" destOrd="0" presId="urn:microsoft.com/office/officeart/2005/8/layout/hierarchy1"/>
    <dgm:cxn modelId="{0B84D7B9-A0ED-4E34-87C9-A7021E68474A}" type="presParOf" srcId="{F8D20D78-5D38-464A-ABB1-9B447F3263C4}" destId="{41AC03AC-31BE-417D-856A-F4DC413F230F}" srcOrd="1" destOrd="0" presId="urn:microsoft.com/office/officeart/2005/8/layout/hierarchy1"/>
    <dgm:cxn modelId="{FB775355-7D96-40AD-BA18-5BDD4678438A}" type="presParOf" srcId="{41AC03AC-31BE-417D-856A-F4DC413F230F}" destId="{8C92562B-4F57-4DCB-A713-8EFFF00DB198}" srcOrd="0" destOrd="0" presId="urn:microsoft.com/office/officeart/2005/8/layout/hierarchy1"/>
    <dgm:cxn modelId="{F7AD16B1-F317-4FE3-89A2-5DEE00C9B8A3}" type="presParOf" srcId="{8C92562B-4F57-4DCB-A713-8EFFF00DB198}" destId="{D163793F-E3D0-4AED-8996-E042F76E2659}" srcOrd="0" destOrd="0" presId="urn:microsoft.com/office/officeart/2005/8/layout/hierarchy1"/>
    <dgm:cxn modelId="{5FF79E4B-8F8A-4EE4-9FE5-1E40671CF4D4}" type="presParOf" srcId="{8C92562B-4F57-4DCB-A713-8EFFF00DB198}" destId="{80D8A7D8-3A8A-48A4-A3E5-38E79B89A2E3}" srcOrd="1" destOrd="0" presId="urn:microsoft.com/office/officeart/2005/8/layout/hierarchy1"/>
    <dgm:cxn modelId="{28F98E13-6284-49DF-BBF2-FB6C7A6D377D}" type="presParOf" srcId="{41AC03AC-31BE-417D-856A-F4DC413F230F}" destId="{733D6988-AA98-42FA-BF3F-9A4DE15441CB}" srcOrd="1" destOrd="0" presId="urn:microsoft.com/office/officeart/2005/8/layout/hierarchy1"/>
    <dgm:cxn modelId="{C16FC7A6-E229-4AF7-8F4E-7A3B8378C93F}" type="presParOf" srcId="{733D6988-AA98-42FA-BF3F-9A4DE15441CB}" destId="{013ADBE2-5FF6-426F-B3B4-6D1AAF310B15}" srcOrd="0" destOrd="0" presId="urn:microsoft.com/office/officeart/2005/8/layout/hierarchy1"/>
    <dgm:cxn modelId="{09146DD9-DAAD-4040-8CCF-3C7EC0FD0A3E}" type="presParOf" srcId="{733D6988-AA98-42FA-BF3F-9A4DE15441CB}" destId="{7184A4CC-5221-4A57-8FC2-19FA848A184C}" srcOrd="1" destOrd="0" presId="urn:microsoft.com/office/officeart/2005/8/layout/hierarchy1"/>
    <dgm:cxn modelId="{99128E7E-1BD1-4C4A-9AEB-D7F7DDDB8ED5}" type="presParOf" srcId="{7184A4CC-5221-4A57-8FC2-19FA848A184C}" destId="{B7F35395-ABFE-4DAC-ACD4-18F14F4FE294}" srcOrd="0" destOrd="0" presId="urn:microsoft.com/office/officeart/2005/8/layout/hierarchy1"/>
    <dgm:cxn modelId="{5B0C5186-C4B9-40AA-A7F4-2D455B0A4AEE}" type="presParOf" srcId="{B7F35395-ABFE-4DAC-ACD4-18F14F4FE294}" destId="{58B0CACC-B555-4BDD-A9C2-74D68752492C}" srcOrd="0" destOrd="0" presId="urn:microsoft.com/office/officeart/2005/8/layout/hierarchy1"/>
    <dgm:cxn modelId="{E3DEB5BF-BA8E-4C0A-A517-7D846364F74B}" type="presParOf" srcId="{B7F35395-ABFE-4DAC-ACD4-18F14F4FE294}" destId="{1912786B-5138-452C-8ECD-B465270EDA74}" srcOrd="1" destOrd="0" presId="urn:microsoft.com/office/officeart/2005/8/layout/hierarchy1"/>
    <dgm:cxn modelId="{93E79984-FDD8-4395-88DC-2C2B59060DE4}" type="presParOf" srcId="{7184A4CC-5221-4A57-8FC2-19FA848A184C}" destId="{25739147-AE86-4FAA-8434-8D245E73771C}" srcOrd="1" destOrd="0" presId="urn:microsoft.com/office/officeart/2005/8/layout/hierarchy1"/>
    <dgm:cxn modelId="{B6047DBA-42F6-4609-AEB7-6512B2DAC263}" type="presParOf" srcId="{25739147-AE86-4FAA-8434-8D245E73771C}" destId="{8BFF2AEA-4167-4DF9-A8B2-F8B3C3D767EF}" srcOrd="0" destOrd="0" presId="urn:microsoft.com/office/officeart/2005/8/layout/hierarchy1"/>
    <dgm:cxn modelId="{DB7FBF75-D085-46FB-AF4B-B16EC7CF2A93}" type="presParOf" srcId="{25739147-AE86-4FAA-8434-8D245E73771C}" destId="{1E53E716-DC38-425D-86B8-886DF8BD9183}" srcOrd="1" destOrd="0" presId="urn:microsoft.com/office/officeart/2005/8/layout/hierarchy1"/>
    <dgm:cxn modelId="{02731518-CBB4-4D91-96EF-95A952BFE689}" type="presParOf" srcId="{1E53E716-DC38-425D-86B8-886DF8BD9183}" destId="{61C7BF48-CB23-4E13-A9FC-E54FCD782400}" srcOrd="0" destOrd="0" presId="urn:microsoft.com/office/officeart/2005/8/layout/hierarchy1"/>
    <dgm:cxn modelId="{65A71AF3-64F2-4DD5-9FD8-C113324004D8}" type="presParOf" srcId="{61C7BF48-CB23-4E13-A9FC-E54FCD782400}" destId="{C82AC637-9E5B-4CB1-BD15-629545E29A95}" srcOrd="0" destOrd="0" presId="urn:microsoft.com/office/officeart/2005/8/layout/hierarchy1"/>
    <dgm:cxn modelId="{826136DE-6A2D-4DBE-822F-69F4F71F5C4E}" type="presParOf" srcId="{61C7BF48-CB23-4E13-A9FC-E54FCD782400}" destId="{7B141546-8A0D-4F46-84EE-F3870351345D}" srcOrd="1" destOrd="0" presId="urn:microsoft.com/office/officeart/2005/8/layout/hierarchy1"/>
    <dgm:cxn modelId="{2003B006-6720-4018-B5F2-FE07A32C54C2}" type="presParOf" srcId="{1E53E716-DC38-425D-86B8-886DF8BD9183}" destId="{B30D5924-6FE8-4A30-AA9A-5A8BFC512630}" srcOrd="1" destOrd="0" presId="urn:microsoft.com/office/officeart/2005/8/layout/hierarchy1"/>
    <dgm:cxn modelId="{A0F3C6A7-F446-459C-95D3-B097E53AB0DB}" type="presParOf" srcId="{F8D20D78-5D38-464A-ABB1-9B447F3263C4}" destId="{99D9896D-2496-41D3-8865-A9258203A4FA}" srcOrd="2" destOrd="0" presId="urn:microsoft.com/office/officeart/2005/8/layout/hierarchy1"/>
    <dgm:cxn modelId="{76F7DC12-675C-444C-9670-F2175F235AC6}" type="presParOf" srcId="{F8D20D78-5D38-464A-ABB1-9B447F3263C4}" destId="{96D8B4A3-9F7E-4D34-A397-F85EBA23F293}" srcOrd="3" destOrd="0" presId="urn:microsoft.com/office/officeart/2005/8/layout/hierarchy1"/>
    <dgm:cxn modelId="{623B322E-7763-4EA7-9217-EC2521EA81B6}" type="presParOf" srcId="{96D8B4A3-9F7E-4D34-A397-F85EBA23F293}" destId="{ED8806DC-DB3A-4021-9668-5289DA145105}" srcOrd="0" destOrd="0" presId="urn:microsoft.com/office/officeart/2005/8/layout/hierarchy1"/>
    <dgm:cxn modelId="{6B0DBFED-5365-45D1-8508-5F12691392DA}" type="presParOf" srcId="{ED8806DC-DB3A-4021-9668-5289DA145105}" destId="{B1634E02-DBF9-4F9C-A4A6-1AA7CC216A8B}" srcOrd="0" destOrd="0" presId="urn:microsoft.com/office/officeart/2005/8/layout/hierarchy1"/>
    <dgm:cxn modelId="{4ED6FF29-4522-43F8-9EDA-E31E51B604FA}" type="presParOf" srcId="{ED8806DC-DB3A-4021-9668-5289DA145105}" destId="{6EF0D969-19EB-4AEF-B858-3B3BA7B1EF31}" srcOrd="1" destOrd="0" presId="urn:microsoft.com/office/officeart/2005/8/layout/hierarchy1"/>
    <dgm:cxn modelId="{5F92A2B4-F7E9-4E71-8012-F8BB4B4521D1}" type="presParOf" srcId="{96D8B4A3-9F7E-4D34-A397-F85EBA23F293}" destId="{596BDE05-500D-4A74-956E-E297E8500E58}" srcOrd="1" destOrd="0" presId="urn:microsoft.com/office/officeart/2005/8/layout/hierarchy1"/>
    <dgm:cxn modelId="{7CECC246-BEB6-4E63-96BA-41C886D788C3}" type="presParOf" srcId="{596BDE05-500D-4A74-956E-E297E8500E58}" destId="{D35FE1BA-8408-40AD-9FEA-2128FC4362BA}" srcOrd="0" destOrd="0" presId="urn:microsoft.com/office/officeart/2005/8/layout/hierarchy1"/>
    <dgm:cxn modelId="{32497124-2FA6-4A50-B6BD-BEA331FB0FE0}" type="presParOf" srcId="{596BDE05-500D-4A74-956E-E297E8500E58}" destId="{C1B60F6E-E8BB-4E3C-BB9C-2E4D1B216095}" srcOrd="1" destOrd="0" presId="urn:microsoft.com/office/officeart/2005/8/layout/hierarchy1"/>
    <dgm:cxn modelId="{6D84C31B-B58B-4BF9-9385-DD5AB4D062C4}" type="presParOf" srcId="{C1B60F6E-E8BB-4E3C-BB9C-2E4D1B216095}" destId="{7E5D0D73-B983-4D72-982E-5ED33AC2D6EC}" srcOrd="0" destOrd="0" presId="urn:microsoft.com/office/officeart/2005/8/layout/hierarchy1"/>
    <dgm:cxn modelId="{6E9C2985-A652-49F4-B279-6F77C3E3FC6B}" type="presParOf" srcId="{7E5D0D73-B983-4D72-982E-5ED33AC2D6EC}" destId="{47B29975-F1F6-435D-A01E-4D72126DB1F0}" srcOrd="0" destOrd="0" presId="urn:microsoft.com/office/officeart/2005/8/layout/hierarchy1"/>
    <dgm:cxn modelId="{1E4EFECD-BAB7-4C45-8195-264FA4E1397B}" type="presParOf" srcId="{7E5D0D73-B983-4D72-982E-5ED33AC2D6EC}" destId="{BB97DF6C-C471-416D-85C0-F8D2C52768DF}" srcOrd="1" destOrd="0" presId="urn:microsoft.com/office/officeart/2005/8/layout/hierarchy1"/>
    <dgm:cxn modelId="{5F9D1823-35D2-4F87-A0DC-1AA78B431EEA}" type="presParOf" srcId="{C1B60F6E-E8BB-4E3C-BB9C-2E4D1B216095}" destId="{448D1483-049B-44C2-882C-2FB21276F69C}" srcOrd="1" destOrd="0" presId="urn:microsoft.com/office/officeart/2005/8/layout/hierarchy1"/>
    <dgm:cxn modelId="{144A2E8C-00E2-4675-8FF7-A3F7C6C530A6}" type="presParOf" srcId="{448D1483-049B-44C2-882C-2FB21276F69C}" destId="{57D91BA9-0FF2-459D-9565-6EFF5F3EBEEF}" srcOrd="0" destOrd="0" presId="urn:microsoft.com/office/officeart/2005/8/layout/hierarchy1"/>
    <dgm:cxn modelId="{56C82AC4-8210-471B-9C75-1DAFD7E65E3E}" type="presParOf" srcId="{448D1483-049B-44C2-882C-2FB21276F69C}" destId="{9A191F6F-79C6-47A0-89EB-948CDA315CC5}" srcOrd="1" destOrd="0" presId="urn:microsoft.com/office/officeart/2005/8/layout/hierarchy1"/>
    <dgm:cxn modelId="{1A9C416A-E003-42AF-9B86-C4C461DAB97A}" type="presParOf" srcId="{9A191F6F-79C6-47A0-89EB-948CDA315CC5}" destId="{819BC8C7-CF63-4E17-806E-E845424D4CCE}" srcOrd="0" destOrd="0" presId="urn:microsoft.com/office/officeart/2005/8/layout/hierarchy1"/>
    <dgm:cxn modelId="{86575B0D-0001-4121-98D7-81482DB809EA}" type="presParOf" srcId="{819BC8C7-CF63-4E17-806E-E845424D4CCE}" destId="{61434277-3203-414F-B851-8C1056A265D4}" srcOrd="0" destOrd="0" presId="urn:microsoft.com/office/officeart/2005/8/layout/hierarchy1"/>
    <dgm:cxn modelId="{AF54E592-C3B7-4F34-B3E1-C03FBCCCA125}" type="presParOf" srcId="{819BC8C7-CF63-4E17-806E-E845424D4CCE}" destId="{ACE7BA95-71D0-478C-B3CF-84F86657AD33}" srcOrd="1" destOrd="0" presId="urn:microsoft.com/office/officeart/2005/8/layout/hierarchy1"/>
    <dgm:cxn modelId="{3FAACD53-0AB7-4188-84BF-9DF4B92188A9}" type="presParOf" srcId="{9A191F6F-79C6-47A0-89EB-948CDA315CC5}" destId="{E7EA8A65-40A3-4BDE-AF52-0BEAF20D9B04}" srcOrd="1" destOrd="0" presId="urn:microsoft.com/office/officeart/2005/8/layout/hierarchy1"/>
    <dgm:cxn modelId="{961E2AD5-66DC-4E92-8B7D-50B2AAD9CE51}" type="presParOf" srcId="{F8D20D78-5D38-464A-ABB1-9B447F3263C4}" destId="{44800F93-7FEB-4D11-9E08-4EF8E76130EF}" srcOrd="4" destOrd="0" presId="urn:microsoft.com/office/officeart/2005/8/layout/hierarchy1"/>
    <dgm:cxn modelId="{A04605EB-F727-4521-A9BA-5E9015D7D8D5}" type="presParOf" srcId="{F8D20D78-5D38-464A-ABB1-9B447F3263C4}" destId="{8D0D8006-BF82-455A-93AD-3BAB7236909B}" srcOrd="5" destOrd="0" presId="urn:microsoft.com/office/officeart/2005/8/layout/hierarchy1"/>
    <dgm:cxn modelId="{18736598-8B1F-4DC0-9FC3-C42D1B748CD7}" type="presParOf" srcId="{8D0D8006-BF82-455A-93AD-3BAB7236909B}" destId="{0242CCD9-EF68-4DBD-89D2-5273D937590B}" srcOrd="0" destOrd="0" presId="urn:microsoft.com/office/officeart/2005/8/layout/hierarchy1"/>
    <dgm:cxn modelId="{7F74A025-5F17-40EC-B5F4-593D323A2569}" type="presParOf" srcId="{0242CCD9-EF68-4DBD-89D2-5273D937590B}" destId="{67453801-F7AF-4FE3-8DDC-46CAB0B75930}" srcOrd="0" destOrd="0" presId="urn:microsoft.com/office/officeart/2005/8/layout/hierarchy1"/>
    <dgm:cxn modelId="{528D2544-1B7B-4913-A0A2-D12E151FA926}" type="presParOf" srcId="{0242CCD9-EF68-4DBD-89D2-5273D937590B}" destId="{8AD9F311-FCAF-4231-B724-03AC909D147B}" srcOrd="1" destOrd="0" presId="urn:microsoft.com/office/officeart/2005/8/layout/hierarchy1"/>
    <dgm:cxn modelId="{7A0AFA1C-25DF-4284-941A-7C8C178DC73F}" type="presParOf" srcId="{8D0D8006-BF82-455A-93AD-3BAB7236909B}" destId="{DE6AE30B-D08C-4D63-A190-20FA12FE2AC4}" srcOrd="1" destOrd="0" presId="urn:microsoft.com/office/officeart/2005/8/layout/hierarchy1"/>
    <dgm:cxn modelId="{D25839AA-77AD-458E-92C6-D8BADF877BF8}" type="presParOf" srcId="{DE6AE30B-D08C-4D63-A190-20FA12FE2AC4}" destId="{522CDBA0-1444-47EC-9AFC-8705F1D7027C}" srcOrd="0" destOrd="0" presId="urn:microsoft.com/office/officeart/2005/8/layout/hierarchy1"/>
    <dgm:cxn modelId="{5B4C8BBB-4C12-4A9A-B9A1-A38B7936459E}" type="presParOf" srcId="{DE6AE30B-D08C-4D63-A190-20FA12FE2AC4}" destId="{4F6ABD36-43DB-4D5F-ADF6-3DE73F36D613}" srcOrd="1" destOrd="0" presId="urn:microsoft.com/office/officeart/2005/8/layout/hierarchy1"/>
    <dgm:cxn modelId="{F02C9D78-8071-49D9-8B89-69088F882137}" type="presParOf" srcId="{4F6ABD36-43DB-4D5F-ADF6-3DE73F36D613}" destId="{CACFD752-7DE9-4159-81EA-B1A2C916EAC3}" srcOrd="0" destOrd="0" presId="urn:microsoft.com/office/officeart/2005/8/layout/hierarchy1"/>
    <dgm:cxn modelId="{1AD2BEAE-0E04-42B6-81EF-708347C5790E}" type="presParOf" srcId="{CACFD752-7DE9-4159-81EA-B1A2C916EAC3}" destId="{EF116371-0EC2-4F74-8930-D6E9238AB3F5}" srcOrd="0" destOrd="0" presId="urn:microsoft.com/office/officeart/2005/8/layout/hierarchy1"/>
    <dgm:cxn modelId="{97FFD555-9351-4FEF-8A2A-A40734D2D1CA}" type="presParOf" srcId="{CACFD752-7DE9-4159-81EA-B1A2C916EAC3}" destId="{C25C136D-65F0-4681-B304-484EADE29110}" srcOrd="1" destOrd="0" presId="urn:microsoft.com/office/officeart/2005/8/layout/hierarchy1"/>
    <dgm:cxn modelId="{6EF9E0BE-A990-41FB-9737-58DB68CF8F02}" type="presParOf" srcId="{4F6ABD36-43DB-4D5F-ADF6-3DE73F36D613}" destId="{FC676DE3-2C3A-43E5-8E8B-3CD0DB3B2238}" srcOrd="1" destOrd="0" presId="urn:microsoft.com/office/officeart/2005/8/layout/hierarchy1"/>
    <dgm:cxn modelId="{15AA47E4-CF34-4F8D-83D4-F53DE3C7A662}" type="presParOf" srcId="{FC676DE3-2C3A-43E5-8E8B-3CD0DB3B2238}" destId="{26864E11-A206-4217-A641-F54185922B59}" srcOrd="0" destOrd="0" presId="urn:microsoft.com/office/officeart/2005/8/layout/hierarchy1"/>
    <dgm:cxn modelId="{84E284DF-84C1-4A82-9AF0-2E63E6E5593D}" type="presParOf" srcId="{FC676DE3-2C3A-43E5-8E8B-3CD0DB3B2238}" destId="{74B41B86-1AF8-4B04-B9DC-7E1D5AB6EF54}" srcOrd="1" destOrd="0" presId="urn:microsoft.com/office/officeart/2005/8/layout/hierarchy1"/>
    <dgm:cxn modelId="{F72B09AD-EA71-4C03-9ACA-654F31192113}" type="presParOf" srcId="{74B41B86-1AF8-4B04-B9DC-7E1D5AB6EF54}" destId="{20FBDDEF-2B7D-432C-A8A2-0FFA83B7115C}" srcOrd="0" destOrd="0" presId="urn:microsoft.com/office/officeart/2005/8/layout/hierarchy1"/>
    <dgm:cxn modelId="{BBB25B5A-3AD5-4028-B77C-174348AB0713}" type="presParOf" srcId="{20FBDDEF-2B7D-432C-A8A2-0FFA83B7115C}" destId="{C4B4EE11-9E70-45FB-BD25-544C1E8F1B99}" srcOrd="0" destOrd="0" presId="urn:microsoft.com/office/officeart/2005/8/layout/hierarchy1"/>
    <dgm:cxn modelId="{EE6582BA-D468-4B07-A66E-88324852E5A2}" type="presParOf" srcId="{20FBDDEF-2B7D-432C-A8A2-0FFA83B7115C}" destId="{3A1B789E-FD1A-4DFE-83A6-F96169EC5003}" srcOrd="1" destOrd="0" presId="urn:microsoft.com/office/officeart/2005/8/layout/hierarchy1"/>
    <dgm:cxn modelId="{0EE2A9C3-32BE-4597-844F-D9C449E2737D}" type="presParOf" srcId="{74B41B86-1AF8-4B04-B9DC-7E1D5AB6EF54}" destId="{F7FD5FFA-1A7A-4A66-AFE2-5A5D65F98FAB}" srcOrd="1" destOrd="0" presId="urn:microsoft.com/office/officeart/2005/8/layout/hierarchy1"/>
    <dgm:cxn modelId="{9D485140-1C60-4D64-ABD8-63794C855F72}" type="presParOf" srcId="{F8D20D78-5D38-464A-ABB1-9B447F3263C4}" destId="{CAA690DC-2B62-4032-AEA8-25675CEB08E3}" srcOrd="6" destOrd="0" presId="urn:microsoft.com/office/officeart/2005/8/layout/hierarchy1"/>
    <dgm:cxn modelId="{EC104415-918C-4BF3-B909-3247CE84A266}" type="presParOf" srcId="{F8D20D78-5D38-464A-ABB1-9B447F3263C4}" destId="{88D4E400-059F-4639-A1AC-991DBC796B7E}" srcOrd="7" destOrd="0" presId="urn:microsoft.com/office/officeart/2005/8/layout/hierarchy1"/>
    <dgm:cxn modelId="{FA782B0A-AE93-4A84-B675-1D72430ECA5B}" type="presParOf" srcId="{88D4E400-059F-4639-A1AC-991DBC796B7E}" destId="{BB48EF97-9B05-4873-867E-609CE0C29AC3}" srcOrd="0" destOrd="0" presId="urn:microsoft.com/office/officeart/2005/8/layout/hierarchy1"/>
    <dgm:cxn modelId="{55E3D466-A755-4BC8-A765-3F5520FAEF39}" type="presParOf" srcId="{BB48EF97-9B05-4873-867E-609CE0C29AC3}" destId="{797579A6-A2AB-4516-B19A-FCF9BAFBD767}" srcOrd="0" destOrd="0" presId="urn:microsoft.com/office/officeart/2005/8/layout/hierarchy1"/>
    <dgm:cxn modelId="{AB2B6566-35E2-49FA-8DC8-529451FFD97C}" type="presParOf" srcId="{BB48EF97-9B05-4873-867E-609CE0C29AC3}" destId="{0B82E391-7906-4000-89E7-3E2D80BC8A54}" srcOrd="1" destOrd="0" presId="urn:microsoft.com/office/officeart/2005/8/layout/hierarchy1"/>
    <dgm:cxn modelId="{B7174C99-5C85-4744-8B7D-6CAC416A33A9}" type="presParOf" srcId="{88D4E400-059F-4639-A1AC-991DBC796B7E}" destId="{47C7B936-3E32-49DA-B4CB-7A9762F4237F}" srcOrd="1" destOrd="0" presId="urn:microsoft.com/office/officeart/2005/8/layout/hierarchy1"/>
    <dgm:cxn modelId="{84947A68-CCB8-44CE-8FBA-5DD2F63BB789}" type="presParOf" srcId="{47C7B936-3E32-49DA-B4CB-7A9762F4237F}" destId="{DEE0DAA6-F9D6-4697-8784-A06AB109C663}" srcOrd="0" destOrd="0" presId="urn:microsoft.com/office/officeart/2005/8/layout/hierarchy1"/>
    <dgm:cxn modelId="{61C83EAD-9A4A-4101-8AFE-89AAC7EEAEB6}" type="presParOf" srcId="{47C7B936-3E32-49DA-B4CB-7A9762F4237F}" destId="{9F99CF7A-6944-444C-BBB5-EEAFF7EBC002}" srcOrd="1" destOrd="0" presId="urn:microsoft.com/office/officeart/2005/8/layout/hierarchy1"/>
    <dgm:cxn modelId="{427211CD-3C5B-4CE3-B6BB-7C269713FF31}" type="presParOf" srcId="{9F99CF7A-6944-444C-BBB5-EEAFF7EBC002}" destId="{F6DF99B9-D272-42E0-98F9-6367DB791456}" srcOrd="0" destOrd="0" presId="urn:microsoft.com/office/officeart/2005/8/layout/hierarchy1"/>
    <dgm:cxn modelId="{A774D40E-F762-4989-9688-65226CB4B976}" type="presParOf" srcId="{F6DF99B9-D272-42E0-98F9-6367DB791456}" destId="{73534605-5A1D-4942-B56B-E8820DE0EF33}" srcOrd="0" destOrd="0" presId="urn:microsoft.com/office/officeart/2005/8/layout/hierarchy1"/>
    <dgm:cxn modelId="{2BD9EDB9-8561-432A-9858-8277700E48D1}" type="presParOf" srcId="{F6DF99B9-D272-42E0-98F9-6367DB791456}" destId="{E71714A5-B900-415F-B90C-8D2F497FA778}" srcOrd="1" destOrd="0" presId="urn:microsoft.com/office/officeart/2005/8/layout/hierarchy1"/>
    <dgm:cxn modelId="{0FE75B70-43C1-4E75-A62A-6C928FE8E1B6}" type="presParOf" srcId="{9F99CF7A-6944-444C-BBB5-EEAFF7EBC002}" destId="{FB8B3C23-2BB9-475B-A930-6A53CF2FAAEC}" srcOrd="1" destOrd="0" presId="urn:microsoft.com/office/officeart/2005/8/layout/hierarchy1"/>
    <dgm:cxn modelId="{FC04BE7B-C048-4DFE-8EF5-48218D2F8DFF}" type="presParOf" srcId="{FB8B3C23-2BB9-475B-A930-6A53CF2FAAEC}" destId="{8BF8AD11-2854-47B0-B667-CEEA664EFEAD}" srcOrd="0" destOrd="0" presId="urn:microsoft.com/office/officeart/2005/8/layout/hierarchy1"/>
    <dgm:cxn modelId="{74BB0419-7825-432C-A4CB-2ED26193F8EA}" type="presParOf" srcId="{FB8B3C23-2BB9-475B-A930-6A53CF2FAAEC}" destId="{B8C501DF-5859-4D5C-BCBB-123759E6354F}" srcOrd="1" destOrd="0" presId="urn:microsoft.com/office/officeart/2005/8/layout/hierarchy1"/>
    <dgm:cxn modelId="{7E939F29-DDCC-4C62-8A9F-1D86EFF48D4A}" type="presParOf" srcId="{B8C501DF-5859-4D5C-BCBB-123759E6354F}" destId="{21EEEEF2-92AA-4D57-B0A6-F014A1272AB1}" srcOrd="0" destOrd="0" presId="urn:microsoft.com/office/officeart/2005/8/layout/hierarchy1"/>
    <dgm:cxn modelId="{A9E65CCD-A468-47F1-993C-65793A9B4D8F}" type="presParOf" srcId="{21EEEEF2-92AA-4D57-B0A6-F014A1272AB1}" destId="{9D1BCDFE-6228-479A-B6C3-7C72691268B3}" srcOrd="0" destOrd="0" presId="urn:microsoft.com/office/officeart/2005/8/layout/hierarchy1"/>
    <dgm:cxn modelId="{700A399E-1B1F-4DA7-8B51-7EA719367FBA}" type="presParOf" srcId="{21EEEEF2-92AA-4D57-B0A6-F014A1272AB1}" destId="{4AE70624-E584-4863-9E49-278C5EC89927}" srcOrd="1" destOrd="0" presId="urn:microsoft.com/office/officeart/2005/8/layout/hierarchy1"/>
    <dgm:cxn modelId="{26EF8C7E-8AF6-420D-A860-0517F8077D0B}" type="presParOf" srcId="{B8C501DF-5859-4D5C-BCBB-123759E6354F}" destId="{0870FB82-5232-4DA7-B0F1-83584B3BF9F2}" srcOrd="1" destOrd="0" presId="urn:microsoft.com/office/officeart/2005/8/layout/hierarchy1"/>
    <dgm:cxn modelId="{0C57764E-1175-4757-9488-B4635E83D581}" type="presParOf" srcId="{F8D20D78-5D38-464A-ABB1-9B447F3263C4}" destId="{BAF79D9F-B874-46A6-9318-91B781FFB42A}" srcOrd="8" destOrd="0" presId="urn:microsoft.com/office/officeart/2005/8/layout/hierarchy1"/>
    <dgm:cxn modelId="{97B166BF-21E3-4C48-9813-72CF7799EE8E}" type="presParOf" srcId="{F8D20D78-5D38-464A-ABB1-9B447F3263C4}" destId="{866BB14E-646B-4CAE-84D0-F547FA5D1C89}" srcOrd="9" destOrd="0" presId="urn:microsoft.com/office/officeart/2005/8/layout/hierarchy1"/>
    <dgm:cxn modelId="{6839AA69-9E6B-4A9D-ADF5-E123CA6758AC}" type="presParOf" srcId="{866BB14E-646B-4CAE-84D0-F547FA5D1C89}" destId="{2C706297-1FF5-4422-AC00-8D73F5D82D73}" srcOrd="0" destOrd="0" presId="urn:microsoft.com/office/officeart/2005/8/layout/hierarchy1"/>
    <dgm:cxn modelId="{AD933CD5-256E-4437-B874-715FAE768FEE}" type="presParOf" srcId="{2C706297-1FF5-4422-AC00-8D73F5D82D73}" destId="{61601DAF-FAEA-46BC-8F3C-7F4DC4EAFB3E}" srcOrd="0" destOrd="0" presId="urn:microsoft.com/office/officeart/2005/8/layout/hierarchy1"/>
    <dgm:cxn modelId="{9275DD5D-3B3E-41EB-B06C-4B9124DF1F97}" type="presParOf" srcId="{2C706297-1FF5-4422-AC00-8D73F5D82D73}" destId="{31523EFC-FD02-4381-8721-45ED01F5C87A}" srcOrd="1" destOrd="0" presId="urn:microsoft.com/office/officeart/2005/8/layout/hierarchy1"/>
    <dgm:cxn modelId="{5A08A1A5-0739-4C44-8F5E-B12A83743270}" type="presParOf" srcId="{866BB14E-646B-4CAE-84D0-F547FA5D1C89}" destId="{650F99A3-9A30-4AB2-BF72-2D36EDD81232}" srcOrd="1" destOrd="0" presId="urn:microsoft.com/office/officeart/2005/8/layout/hierarchy1"/>
    <dgm:cxn modelId="{4A2E58E4-AA16-4D0B-A948-2A9A73928907}" type="presParOf" srcId="{650F99A3-9A30-4AB2-BF72-2D36EDD81232}" destId="{6EF523AC-0311-4A0D-BE1E-D8EC7608902F}" srcOrd="0" destOrd="0" presId="urn:microsoft.com/office/officeart/2005/8/layout/hierarchy1"/>
    <dgm:cxn modelId="{80F2CC80-E76F-48C8-8AC4-020618A0A16A}" type="presParOf" srcId="{650F99A3-9A30-4AB2-BF72-2D36EDD81232}" destId="{9401A480-25A7-45BE-87F4-79A6E82CF756}" srcOrd="1" destOrd="0" presId="urn:microsoft.com/office/officeart/2005/8/layout/hierarchy1"/>
    <dgm:cxn modelId="{01CC65B6-1C88-480E-A5CA-6902D1C4DE86}" type="presParOf" srcId="{9401A480-25A7-45BE-87F4-79A6E82CF756}" destId="{36D4DDF2-7A86-4185-9843-8B0309B5E3DF}" srcOrd="0" destOrd="0" presId="urn:microsoft.com/office/officeart/2005/8/layout/hierarchy1"/>
    <dgm:cxn modelId="{46CE3121-9E1D-4F23-8F46-E6D1DD052C3D}" type="presParOf" srcId="{36D4DDF2-7A86-4185-9843-8B0309B5E3DF}" destId="{3CFFD9BE-295F-43C1-B31E-BADBA1DA2737}" srcOrd="0" destOrd="0" presId="urn:microsoft.com/office/officeart/2005/8/layout/hierarchy1"/>
    <dgm:cxn modelId="{CECC04C4-ED16-4344-865C-2B6DD9746E2A}" type="presParOf" srcId="{36D4DDF2-7A86-4185-9843-8B0309B5E3DF}" destId="{1A5CFCF1-43F8-438D-BF9D-FE59E2AAFF3D}" srcOrd="1" destOrd="0" presId="urn:microsoft.com/office/officeart/2005/8/layout/hierarchy1"/>
    <dgm:cxn modelId="{533C4DEA-F325-49D6-A33E-9F5FCB208A03}" type="presParOf" srcId="{9401A480-25A7-45BE-87F4-79A6E82CF756}" destId="{A7F32628-A8F4-4FDF-8E23-1CF80F802222}" srcOrd="1" destOrd="0" presId="urn:microsoft.com/office/officeart/2005/8/layout/hierarchy1"/>
    <dgm:cxn modelId="{B5AE1919-7567-41DD-BED0-861296A7186C}" type="presParOf" srcId="{A7F32628-A8F4-4FDF-8E23-1CF80F802222}" destId="{4666AE59-F569-4B2A-984C-7D470127C2C6}" srcOrd="0" destOrd="0" presId="urn:microsoft.com/office/officeart/2005/8/layout/hierarchy1"/>
    <dgm:cxn modelId="{4A49118F-8CFD-4663-9649-0C5F3CF117A5}" type="presParOf" srcId="{A7F32628-A8F4-4FDF-8E23-1CF80F802222}" destId="{511CC77B-8672-47BA-B4C2-02B60BA3212A}" srcOrd="1" destOrd="0" presId="urn:microsoft.com/office/officeart/2005/8/layout/hierarchy1"/>
    <dgm:cxn modelId="{D992C828-8558-4FFD-97BC-5B1DBBA0CEB3}" type="presParOf" srcId="{511CC77B-8672-47BA-B4C2-02B60BA3212A}" destId="{B9CC7EDF-BC4B-4BBB-9FEF-5D360E617288}" srcOrd="0" destOrd="0" presId="urn:microsoft.com/office/officeart/2005/8/layout/hierarchy1"/>
    <dgm:cxn modelId="{DC0BEE9D-232B-4169-92DB-11BF0F60C0A6}" type="presParOf" srcId="{B9CC7EDF-BC4B-4BBB-9FEF-5D360E617288}" destId="{7B03784A-0807-494B-B8F6-147683C409F8}" srcOrd="0" destOrd="0" presId="urn:microsoft.com/office/officeart/2005/8/layout/hierarchy1"/>
    <dgm:cxn modelId="{C7F2C1C9-1C87-4A27-B8C3-0922D2633B6B}" type="presParOf" srcId="{B9CC7EDF-BC4B-4BBB-9FEF-5D360E617288}" destId="{1348C136-AC74-441E-82A3-B223EA5AFE56}" srcOrd="1" destOrd="0" presId="urn:microsoft.com/office/officeart/2005/8/layout/hierarchy1"/>
    <dgm:cxn modelId="{D7A54FD3-FFD6-47E3-99B5-D093E0EEE1D3}" type="presParOf" srcId="{511CC77B-8672-47BA-B4C2-02B60BA3212A}" destId="{A8FB7DED-5671-46AD-AC0F-3281A98F610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5306E-A5D9-4716-A7BB-8A32316FB8E7}">
      <dsp:nvSpPr>
        <dsp:cNvPr id="0" name=""/>
        <dsp:cNvSpPr/>
      </dsp:nvSpPr>
      <dsp:spPr>
        <a:xfrm>
          <a:off x="8407964"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3DC9EE-C4B2-4BC1-BA10-C510594AB143}">
      <dsp:nvSpPr>
        <dsp:cNvPr id="0" name=""/>
        <dsp:cNvSpPr/>
      </dsp:nvSpPr>
      <dsp:spPr>
        <a:xfrm>
          <a:off x="8407964"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3EBED0-B718-41BC-8970-CCEFE7318C6C}">
      <dsp:nvSpPr>
        <dsp:cNvPr id="0" name=""/>
        <dsp:cNvSpPr/>
      </dsp:nvSpPr>
      <dsp:spPr>
        <a:xfrm>
          <a:off x="6818581" y="2091395"/>
          <a:ext cx="1635103" cy="389080"/>
        </a:xfrm>
        <a:custGeom>
          <a:avLst/>
          <a:gdLst/>
          <a:ahLst/>
          <a:cxnLst/>
          <a:rect l="0" t="0" r="0" b="0"/>
          <a:pathLst>
            <a:path>
              <a:moveTo>
                <a:pt x="0" y="0"/>
              </a:moveTo>
              <a:lnTo>
                <a:pt x="0" y="265146"/>
              </a:lnTo>
              <a:lnTo>
                <a:pt x="1635103" y="265146"/>
              </a:lnTo>
              <a:lnTo>
                <a:pt x="1635103"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B2D774-D8A7-41E0-84FB-41F06FDEE9DB}">
      <dsp:nvSpPr>
        <dsp:cNvPr id="0" name=""/>
        <dsp:cNvSpPr/>
      </dsp:nvSpPr>
      <dsp:spPr>
        <a:xfrm>
          <a:off x="6772861"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AA9303-4221-43A4-A170-5027F9350069}">
      <dsp:nvSpPr>
        <dsp:cNvPr id="0" name=""/>
        <dsp:cNvSpPr/>
      </dsp:nvSpPr>
      <dsp:spPr>
        <a:xfrm>
          <a:off x="6772861"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92CAD2-8E0B-4194-AC08-E1DFA171F0E1}">
      <dsp:nvSpPr>
        <dsp:cNvPr id="0" name=""/>
        <dsp:cNvSpPr/>
      </dsp:nvSpPr>
      <dsp:spPr>
        <a:xfrm>
          <a:off x="6772861" y="2091395"/>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294ABD-C499-4A83-9818-AA75E84C6010}">
      <dsp:nvSpPr>
        <dsp:cNvPr id="0" name=""/>
        <dsp:cNvSpPr/>
      </dsp:nvSpPr>
      <dsp:spPr>
        <a:xfrm>
          <a:off x="5137757"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ED324B-BDF0-4C3D-8915-9D2B8E667BC7}">
      <dsp:nvSpPr>
        <dsp:cNvPr id="0" name=""/>
        <dsp:cNvSpPr/>
      </dsp:nvSpPr>
      <dsp:spPr>
        <a:xfrm>
          <a:off x="5137757"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E329F5-2B4F-48FA-96C8-7C36FBB6E622}">
      <dsp:nvSpPr>
        <dsp:cNvPr id="0" name=""/>
        <dsp:cNvSpPr/>
      </dsp:nvSpPr>
      <dsp:spPr>
        <a:xfrm>
          <a:off x="5183477" y="2091395"/>
          <a:ext cx="1635103" cy="389080"/>
        </a:xfrm>
        <a:custGeom>
          <a:avLst/>
          <a:gdLst/>
          <a:ahLst/>
          <a:cxnLst/>
          <a:rect l="0" t="0" r="0" b="0"/>
          <a:pathLst>
            <a:path>
              <a:moveTo>
                <a:pt x="1635103" y="0"/>
              </a:moveTo>
              <a:lnTo>
                <a:pt x="1635103" y="265146"/>
              </a:lnTo>
              <a:lnTo>
                <a:pt x="0" y="265146"/>
              </a:lnTo>
              <a:lnTo>
                <a:pt x="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5E163B-A8D9-43AF-A6C5-FA3FBA88BFC8}">
      <dsp:nvSpPr>
        <dsp:cNvPr id="0" name=""/>
        <dsp:cNvSpPr/>
      </dsp:nvSpPr>
      <dsp:spPr>
        <a:xfrm>
          <a:off x="4774701" y="852804"/>
          <a:ext cx="2043879" cy="389080"/>
        </a:xfrm>
        <a:custGeom>
          <a:avLst/>
          <a:gdLst/>
          <a:ahLst/>
          <a:cxnLst/>
          <a:rect l="0" t="0" r="0" b="0"/>
          <a:pathLst>
            <a:path>
              <a:moveTo>
                <a:pt x="0" y="0"/>
              </a:moveTo>
              <a:lnTo>
                <a:pt x="0" y="265146"/>
              </a:lnTo>
              <a:lnTo>
                <a:pt x="2043879" y="265146"/>
              </a:lnTo>
              <a:lnTo>
                <a:pt x="2043879" y="3890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648BB0-C880-4DEE-BB36-037D5EA575E2}">
      <dsp:nvSpPr>
        <dsp:cNvPr id="0" name=""/>
        <dsp:cNvSpPr/>
      </dsp:nvSpPr>
      <dsp:spPr>
        <a:xfrm>
          <a:off x="3502653"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CD4AA8-EF14-492C-9548-9C82584DA4DE}">
      <dsp:nvSpPr>
        <dsp:cNvPr id="0" name=""/>
        <dsp:cNvSpPr/>
      </dsp:nvSpPr>
      <dsp:spPr>
        <a:xfrm>
          <a:off x="3502653"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4D97DF-BBAD-4134-9096-29CBBF4CC1AD}">
      <dsp:nvSpPr>
        <dsp:cNvPr id="0" name=""/>
        <dsp:cNvSpPr/>
      </dsp:nvSpPr>
      <dsp:spPr>
        <a:xfrm>
          <a:off x="2730821" y="2091395"/>
          <a:ext cx="817551" cy="389080"/>
        </a:xfrm>
        <a:custGeom>
          <a:avLst/>
          <a:gdLst/>
          <a:ahLst/>
          <a:cxnLst/>
          <a:rect l="0" t="0" r="0" b="0"/>
          <a:pathLst>
            <a:path>
              <a:moveTo>
                <a:pt x="0" y="0"/>
              </a:moveTo>
              <a:lnTo>
                <a:pt x="0" y="265146"/>
              </a:lnTo>
              <a:lnTo>
                <a:pt x="817551" y="265146"/>
              </a:lnTo>
              <a:lnTo>
                <a:pt x="817551"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A858A9-63A9-4B5C-AE6F-506F3D413AB0}">
      <dsp:nvSpPr>
        <dsp:cNvPr id="0" name=""/>
        <dsp:cNvSpPr/>
      </dsp:nvSpPr>
      <dsp:spPr>
        <a:xfrm>
          <a:off x="1867549"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9072F-DA34-40FF-9BE3-AB675120A1BB}">
      <dsp:nvSpPr>
        <dsp:cNvPr id="0" name=""/>
        <dsp:cNvSpPr/>
      </dsp:nvSpPr>
      <dsp:spPr>
        <a:xfrm>
          <a:off x="1867549"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7BC50F-B5CC-467D-B578-E596A2425301}">
      <dsp:nvSpPr>
        <dsp:cNvPr id="0" name=""/>
        <dsp:cNvSpPr/>
      </dsp:nvSpPr>
      <dsp:spPr>
        <a:xfrm>
          <a:off x="1913269" y="2091395"/>
          <a:ext cx="817551" cy="389080"/>
        </a:xfrm>
        <a:custGeom>
          <a:avLst/>
          <a:gdLst/>
          <a:ahLst/>
          <a:cxnLst/>
          <a:rect l="0" t="0" r="0" b="0"/>
          <a:pathLst>
            <a:path>
              <a:moveTo>
                <a:pt x="817551" y="0"/>
              </a:moveTo>
              <a:lnTo>
                <a:pt x="817551" y="265146"/>
              </a:lnTo>
              <a:lnTo>
                <a:pt x="0" y="265146"/>
              </a:lnTo>
              <a:lnTo>
                <a:pt x="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CE8A95-2405-4C3D-8CCF-C29F53808F82}">
      <dsp:nvSpPr>
        <dsp:cNvPr id="0" name=""/>
        <dsp:cNvSpPr/>
      </dsp:nvSpPr>
      <dsp:spPr>
        <a:xfrm>
          <a:off x="2730821" y="852804"/>
          <a:ext cx="2043879" cy="389080"/>
        </a:xfrm>
        <a:custGeom>
          <a:avLst/>
          <a:gdLst/>
          <a:ahLst/>
          <a:cxnLst/>
          <a:rect l="0" t="0" r="0" b="0"/>
          <a:pathLst>
            <a:path>
              <a:moveTo>
                <a:pt x="2043879" y="0"/>
              </a:moveTo>
              <a:lnTo>
                <a:pt x="2043879" y="265146"/>
              </a:lnTo>
              <a:lnTo>
                <a:pt x="0" y="265146"/>
              </a:lnTo>
              <a:lnTo>
                <a:pt x="0" y="3890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BE0164-3315-4B03-B3D3-A52D48BE20AA}">
      <dsp:nvSpPr>
        <dsp:cNvPr id="0" name=""/>
        <dsp:cNvSpPr/>
      </dsp:nvSpPr>
      <dsp:spPr>
        <a:xfrm>
          <a:off x="4105794" y="3293"/>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917203-44A3-486D-B319-030B5FD8E7C5}">
      <dsp:nvSpPr>
        <dsp:cNvPr id="0" name=""/>
        <dsp:cNvSpPr/>
      </dsp:nvSpPr>
      <dsp:spPr>
        <a:xfrm>
          <a:off x="4254440" y="144506"/>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ממון המוטל בספק</a:t>
          </a:r>
        </a:p>
      </dsp:txBody>
      <dsp:txXfrm>
        <a:off x="4279321" y="169387"/>
        <a:ext cx="1288050" cy="799748"/>
      </dsp:txXfrm>
    </dsp:sp>
    <dsp:sp modelId="{E26A95D6-2436-49CD-8346-CC59E21AEE4E}">
      <dsp:nvSpPr>
        <dsp:cNvPr id="0" name=""/>
        <dsp:cNvSpPr/>
      </dsp:nvSpPr>
      <dsp:spPr>
        <a:xfrm>
          <a:off x="2061915" y="1241884"/>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857F3A-840C-4A4D-A02C-D90A8ABC3631}">
      <dsp:nvSpPr>
        <dsp:cNvPr id="0" name=""/>
        <dsp:cNvSpPr/>
      </dsp:nvSpPr>
      <dsp:spPr>
        <a:xfrm>
          <a:off x="2210560" y="1383098"/>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פשרה, לכל הפחות הבעלים יקבלו חצי- יחלוקו</a:t>
          </a:r>
        </a:p>
      </dsp:txBody>
      <dsp:txXfrm>
        <a:off x="2235441" y="1407979"/>
        <a:ext cx="1288050" cy="799748"/>
      </dsp:txXfrm>
    </dsp:sp>
    <dsp:sp modelId="{95F2953F-3B61-47EA-9033-3F12B55C3FE7}">
      <dsp:nvSpPr>
        <dsp:cNvPr id="0" name=""/>
        <dsp:cNvSpPr/>
      </dsp:nvSpPr>
      <dsp:spPr>
        <a:xfrm>
          <a:off x="1244363"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CE4434-8B94-4B1C-8A73-156A9FDCC55F}">
      <dsp:nvSpPr>
        <dsp:cNvPr id="0" name=""/>
        <dsp:cNvSpPr/>
      </dsp:nvSpPr>
      <dsp:spPr>
        <a:xfrm>
          <a:off x="1393008"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יש ודאי רמאי- אי אפשר </a:t>
          </a:r>
          <a:r>
            <a:rPr lang="he-IL" sz="1300" kern="1200" dirty="0" err="1"/>
            <a:t>לב"ד</a:t>
          </a:r>
          <a:r>
            <a:rPr lang="he-IL" sz="1300" kern="1200" dirty="0"/>
            <a:t> לעזור לגניבה</a:t>
          </a:r>
        </a:p>
      </dsp:txBody>
      <dsp:txXfrm>
        <a:off x="1417889" y="2646570"/>
        <a:ext cx="1288050" cy="799748"/>
      </dsp:txXfrm>
    </dsp:sp>
    <dsp:sp modelId="{6873082A-C25B-4E64-ADA5-3004FB268CE6}">
      <dsp:nvSpPr>
        <dsp:cNvPr id="0" name=""/>
        <dsp:cNvSpPr/>
      </dsp:nvSpPr>
      <dsp:spPr>
        <a:xfrm>
          <a:off x="1244363"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AC144A-31E4-42AD-B3B1-38469ACB1FB5}">
      <dsp:nvSpPr>
        <dsp:cNvPr id="0" name=""/>
        <dsp:cNvSpPr/>
      </dsp:nvSpPr>
      <dsp:spPr>
        <a:xfrm>
          <a:off x="1393008"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ב"ד פורשים- כל דאלים גבר</a:t>
          </a:r>
        </a:p>
      </dsp:txBody>
      <dsp:txXfrm>
        <a:off x="1417889" y="3885161"/>
        <a:ext cx="1288050" cy="799748"/>
      </dsp:txXfrm>
    </dsp:sp>
    <dsp:sp modelId="{14112AF1-91A3-4EDD-981E-858877E262FB}">
      <dsp:nvSpPr>
        <dsp:cNvPr id="0" name=""/>
        <dsp:cNvSpPr/>
      </dsp:nvSpPr>
      <dsp:spPr>
        <a:xfrm>
          <a:off x="1244363"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7FBEE-254B-40A5-BD87-A5DF457E79B3}">
      <dsp:nvSpPr>
        <dsp:cNvPr id="0" name=""/>
        <dsp:cNvSpPr/>
      </dsp:nvSpPr>
      <dsp:spPr>
        <a:xfrm>
          <a:off x="1393008"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ריב"א</a:t>
          </a:r>
          <a:r>
            <a:rPr lang="he-IL" sz="1300" kern="1200" dirty="0"/>
            <a:t>, י"א ברמב"ן</a:t>
          </a:r>
        </a:p>
      </dsp:txBody>
      <dsp:txXfrm>
        <a:off x="1417889" y="5123752"/>
        <a:ext cx="1288050" cy="799748"/>
      </dsp:txXfrm>
    </dsp:sp>
    <dsp:sp modelId="{5D42E3F1-3C96-4755-BBAA-5FB634E9FD9D}">
      <dsp:nvSpPr>
        <dsp:cNvPr id="0" name=""/>
        <dsp:cNvSpPr/>
      </dsp:nvSpPr>
      <dsp:spPr>
        <a:xfrm>
          <a:off x="2879467"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2B022F-FD3B-407D-A434-21FF849FFA4C}">
      <dsp:nvSpPr>
        <dsp:cNvPr id="0" name=""/>
        <dsp:cNvSpPr/>
      </dsp:nvSpPr>
      <dsp:spPr>
        <a:xfrm>
          <a:off x="3028112"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אבל אם אפשר שיבואו עדים, אין </a:t>
          </a:r>
          <a:r>
            <a:rPr lang="he-IL" sz="1300" kern="1200" dirty="0" err="1"/>
            <a:t>לב"ד</a:t>
          </a:r>
          <a:r>
            <a:rPr lang="he-IL" sz="1300" kern="1200" dirty="0"/>
            <a:t> לפסוק משהוא</a:t>
          </a:r>
        </a:p>
      </dsp:txBody>
      <dsp:txXfrm>
        <a:off x="3052993" y="2646570"/>
        <a:ext cx="1288050" cy="799748"/>
      </dsp:txXfrm>
    </dsp:sp>
    <dsp:sp modelId="{B33325A3-556F-4B40-9E12-449F62F9A862}">
      <dsp:nvSpPr>
        <dsp:cNvPr id="0" name=""/>
        <dsp:cNvSpPr/>
      </dsp:nvSpPr>
      <dsp:spPr>
        <a:xfrm>
          <a:off x="2879467"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297E00-E98A-4796-BF8A-1A043AD26CF4}">
      <dsp:nvSpPr>
        <dsp:cNvPr id="0" name=""/>
        <dsp:cNvSpPr/>
      </dsp:nvSpPr>
      <dsp:spPr>
        <a:xfrm>
          <a:off x="3028112"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ב"ד פורשים- כל דאלים גבר</a:t>
          </a:r>
        </a:p>
      </dsp:txBody>
      <dsp:txXfrm>
        <a:off x="3052993" y="3885161"/>
        <a:ext cx="1288050" cy="799748"/>
      </dsp:txXfrm>
    </dsp:sp>
    <dsp:sp modelId="{956F435E-4CCF-47E5-B12C-DD82DD613793}">
      <dsp:nvSpPr>
        <dsp:cNvPr id="0" name=""/>
        <dsp:cNvSpPr/>
      </dsp:nvSpPr>
      <dsp:spPr>
        <a:xfrm>
          <a:off x="2879467"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2E7DD2-7544-4FCD-B5AA-D998D02B0DFA}">
      <dsp:nvSpPr>
        <dsp:cNvPr id="0" name=""/>
        <dsp:cNvSpPr/>
      </dsp:nvSpPr>
      <dsp:spPr>
        <a:xfrm>
          <a:off x="3028112"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a:t>רשב"א</a:t>
          </a:r>
          <a:endParaRPr lang="he-IL" sz="1300" kern="1200" dirty="0"/>
        </a:p>
      </dsp:txBody>
      <dsp:txXfrm>
        <a:off x="3052993" y="5123752"/>
        <a:ext cx="1288050" cy="799748"/>
      </dsp:txXfrm>
    </dsp:sp>
    <dsp:sp modelId="{12E96862-08F3-489C-A13C-61076A7D8842}">
      <dsp:nvSpPr>
        <dsp:cNvPr id="0" name=""/>
        <dsp:cNvSpPr/>
      </dsp:nvSpPr>
      <dsp:spPr>
        <a:xfrm>
          <a:off x="6149674" y="1241884"/>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4945CD-003C-457A-85CC-A5EC438A861C}">
      <dsp:nvSpPr>
        <dsp:cNvPr id="0" name=""/>
        <dsp:cNvSpPr/>
      </dsp:nvSpPr>
      <dsp:spPr>
        <a:xfrm>
          <a:off x="6298320" y="1383098"/>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ב"ד רוצה לפרוש מכל העסק- כל </a:t>
          </a:r>
          <a:r>
            <a:rPr lang="he-IL" sz="1300" kern="1200" dirty="0" err="1"/>
            <a:t>דעלים</a:t>
          </a:r>
          <a:r>
            <a:rPr lang="he-IL" sz="1300" kern="1200" dirty="0"/>
            <a:t> גבר</a:t>
          </a:r>
        </a:p>
      </dsp:txBody>
      <dsp:txXfrm>
        <a:off x="6323201" y="1407979"/>
        <a:ext cx="1288050" cy="799748"/>
      </dsp:txXfrm>
    </dsp:sp>
    <dsp:sp modelId="{955B5FE0-8A1E-4699-B61E-D4AF52E30273}">
      <dsp:nvSpPr>
        <dsp:cNvPr id="0" name=""/>
        <dsp:cNvSpPr/>
      </dsp:nvSpPr>
      <dsp:spPr>
        <a:xfrm>
          <a:off x="4514570"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84BE53-D153-4A94-A82C-87D267750D99}">
      <dsp:nvSpPr>
        <dsp:cNvPr id="0" name=""/>
        <dsp:cNvSpPr/>
      </dsp:nvSpPr>
      <dsp:spPr>
        <a:xfrm>
          <a:off x="4663216"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אוחזים, אין </a:t>
          </a:r>
          <a:r>
            <a:rPr lang="he-IL" sz="1300" kern="1200" dirty="0" err="1"/>
            <a:t>לב"ד</a:t>
          </a:r>
          <a:r>
            <a:rPr lang="he-IL" sz="1300" kern="1200" dirty="0"/>
            <a:t> </a:t>
          </a:r>
          <a:r>
            <a:rPr lang="he-IL" sz="1300" kern="1200" dirty="0" err="1"/>
            <a:t>להוצי</a:t>
          </a:r>
          <a:r>
            <a:rPr lang="he-IL" sz="1300" kern="1200" dirty="0"/>
            <a:t> מידי הבעלים</a:t>
          </a:r>
        </a:p>
      </dsp:txBody>
      <dsp:txXfrm>
        <a:off x="4688097" y="2646570"/>
        <a:ext cx="1288050" cy="799748"/>
      </dsp:txXfrm>
    </dsp:sp>
    <dsp:sp modelId="{78455EB4-A917-4AE8-A729-180CE7367A97}">
      <dsp:nvSpPr>
        <dsp:cNvPr id="0" name=""/>
        <dsp:cNvSpPr/>
      </dsp:nvSpPr>
      <dsp:spPr>
        <a:xfrm>
          <a:off x="4514570"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4CF15C-CACF-4DAC-99B7-DC78C5D2B497}">
      <dsp:nvSpPr>
        <dsp:cNvPr id="0" name=""/>
        <dsp:cNvSpPr/>
      </dsp:nvSpPr>
      <dsp:spPr>
        <a:xfrm>
          <a:off x="4663216"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ולכן אין אופציה אחרת אלא יחלוקו</a:t>
          </a:r>
        </a:p>
      </dsp:txBody>
      <dsp:txXfrm>
        <a:off x="4688097" y="3885161"/>
        <a:ext cx="1288050" cy="799748"/>
      </dsp:txXfrm>
    </dsp:sp>
    <dsp:sp modelId="{F0A6B8DE-2089-4CDC-931A-99B31168BFCC}">
      <dsp:nvSpPr>
        <dsp:cNvPr id="0" name=""/>
        <dsp:cNvSpPr/>
      </dsp:nvSpPr>
      <dsp:spPr>
        <a:xfrm>
          <a:off x="4514570"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4CBE1F-6CA4-49B3-86D3-2795707BF235}">
      <dsp:nvSpPr>
        <dsp:cNvPr id="0" name=""/>
        <dsp:cNvSpPr/>
      </dsp:nvSpPr>
      <dsp:spPr>
        <a:xfrm>
          <a:off x="4663216"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רמב"ן</a:t>
          </a:r>
        </a:p>
      </dsp:txBody>
      <dsp:txXfrm>
        <a:off x="4688097" y="5123752"/>
        <a:ext cx="1288050" cy="799748"/>
      </dsp:txXfrm>
    </dsp:sp>
    <dsp:sp modelId="{05A3B7DC-4D0D-4918-BF2A-2B4F46F03DCC}">
      <dsp:nvSpPr>
        <dsp:cNvPr id="0" name=""/>
        <dsp:cNvSpPr/>
      </dsp:nvSpPr>
      <dsp:spPr>
        <a:xfrm>
          <a:off x="6149674"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E6859-A4F5-4B51-BB27-BBBA3C75C69E}">
      <dsp:nvSpPr>
        <dsp:cNvPr id="0" name=""/>
        <dsp:cNvSpPr/>
      </dsp:nvSpPr>
      <dsp:spPr>
        <a:xfrm>
          <a:off x="6298320"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אוחזים- אנן סהדי שמה שתחת ידו שלו</a:t>
          </a:r>
        </a:p>
      </dsp:txBody>
      <dsp:txXfrm>
        <a:off x="6323201" y="2646570"/>
        <a:ext cx="1288050" cy="799748"/>
      </dsp:txXfrm>
    </dsp:sp>
    <dsp:sp modelId="{846D614B-17C3-4888-8A8B-45933B2D2268}">
      <dsp:nvSpPr>
        <dsp:cNvPr id="0" name=""/>
        <dsp:cNvSpPr/>
      </dsp:nvSpPr>
      <dsp:spPr>
        <a:xfrm>
          <a:off x="6149674"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D2FFC0-16F4-45EC-81A8-0747BFC9BCA9}">
      <dsp:nvSpPr>
        <dsp:cNvPr id="0" name=""/>
        <dsp:cNvSpPr/>
      </dsp:nvSpPr>
      <dsp:spPr>
        <a:xfrm>
          <a:off x="6298320"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יחלוקו כיון שיש ראיה שזה שלו</a:t>
          </a:r>
        </a:p>
      </dsp:txBody>
      <dsp:txXfrm>
        <a:off x="6323201" y="3885161"/>
        <a:ext cx="1288050" cy="799748"/>
      </dsp:txXfrm>
    </dsp:sp>
    <dsp:sp modelId="{2F3D6C47-42A9-4738-92B4-36633E5227CE}">
      <dsp:nvSpPr>
        <dsp:cNvPr id="0" name=""/>
        <dsp:cNvSpPr/>
      </dsp:nvSpPr>
      <dsp:spPr>
        <a:xfrm>
          <a:off x="6149674"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DB154D-B52B-4608-8016-0428EB56AF37}">
      <dsp:nvSpPr>
        <dsp:cNvPr id="0" name=""/>
        <dsp:cNvSpPr/>
      </dsp:nvSpPr>
      <dsp:spPr>
        <a:xfrm>
          <a:off x="6298320"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a:t>
          </a:r>
        </a:p>
      </dsp:txBody>
      <dsp:txXfrm>
        <a:off x="6323201" y="5123752"/>
        <a:ext cx="1288050" cy="799748"/>
      </dsp:txXfrm>
    </dsp:sp>
    <dsp:sp modelId="{94F2500D-A075-4CA6-8550-D97EF3A72E4B}">
      <dsp:nvSpPr>
        <dsp:cNvPr id="0" name=""/>
        <dsp:cNvSpPr/>
      </dsp:nvSpPr>
      <dsp:spPr>
        <a:xfrm>
          <a:off x="7784778"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AE6512-4EA5-47A9-AF0B-0C44A16D382B}">
      <dsp:nvSpPr>
        <dsp:cNvPr id="0" name=""/>
        <dsp:cNvSpPr/>
      </dsp:nvSpPr>
      <dsp:spPr>
        <a:xfrm>
          <a:off x="7933424"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אוחזים- חזקה מה שתחת ידו שלו</a:t>
          </a:r>
        </a:p>
      </dsp:txBody>
      <dsp:txXfrm>
        <a:off x="7958305" y="2646570"/>
        <a:ext cx="1288050" cy="799748"/>
      </dsp:txXfrm>
    </dsp:sp>
    <dsp:sp modelId="{D0D1C916-9E25-4E1B-841D-3520C9CC9482}">
      <dsp:nvSpPr>
        <dsp:cNvPr id="0" name=""/>
        <dsp:cNvSpPr/>
      </dsp:nvSpPr>
      <dsp:spPr>
        <a:xfrm>
          <a:off x="7784778"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29D36C-5994-4281-878F-9AAE11018F40}">
      <dsp:nvSpPr>
        <dsp:cNvPr id="0" name=""/>
        <dsp:cNvSpPr/>
      </dsp:nvSpPr>
      <dsp:spPr>
        <a:xfrm>
          <a:off x="7933424"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ולא </a:t>
          </a:r>
          <a:r>
            <a:rPr lang="he-IL" sz="1300" kern="1200" dirty="0" err="1"/>
            <a:t>חולקין</a:t>
          </a:r>
          <a:r>
            <a:rPr lang="he-IL" sz="1300" kern="1200" dirty="0"/>
            <a:t>, אלא כבר ברשותו, ואין ליתן לאחר לגנוב ממנו</a:t>
          </a:r>
        </a:p>
      </dsp:txBody>
      <dsp:txXfrm>
        <a:off x="7958305" y="3885161"/>
        <a:ext cx="1288050" cy="799748"/>
      </dsp:txXfrm>
    </dsp:sp>
    <dsp:sp modelId="{545112E6-B0DE-4BE4-B8E6-F24ACD407A05}">
      <dsp:nvSpPr>
        <dsp:cNvPr id="0" name=""/>
        <dsp:cNvSpPr/>
      </dsp:nvSpPr>
      <dsp:spPr>
        <a:xfrm>
          <a:off x="7784778"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37D9B7-0061-48C0-B28A-F1315FAFFF06}">
      <dsp:nvSpPr>
        <dsp:cNvPr id="0" name=""/>
        <dsp:cNvSpPr/>
      </dsp:nvSpPr>
      <dsp:spPr>
        <a:xfrm>
          <a:off x="7933424"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רא"ש</a:t>
          </a:r>
          <a:endParaRPr lang="he-IL" sz="1300" kern="1200" dirty="0"/>
        </a:p>
      </dsp:txBody>
      <dsp:txXfrm>
        <a:off x="7958305" y="5123752"/>
        <a:ext cx="1288050" cy="799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595C9-2E4B-493B-8985-A5518AA0FC1A}">
      <dsp:nvSpPr>
        <dsp:cNvPr id="0" name=""/>
        <dsp:cNvSpPr/>
      </dsp:nvSpPr>
      <dsp:spPr>
        <a:xfrm>
          <a:off x="8735187" y="3261789"/>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29D1DF-6B13-4E5E-A2CE-558BDD905DB0}">
      <dsp:nvSpPr>
        <dsp:cNvPr id="0" name=""/>
        <dsp:cNvSpPr/>
      </dsp:nvSpPr>
      <dsp:spPr>
        <a:xfrm>
          <a:off x="7845623" y="3261789"/>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7A66AA-EBDE-4653-A2FE-50BBA42C11E4}">
      <dsp:nvSpPr>
        <dsp:cNvPr id="0" name=""/>
        <dsp:cNvSpPr/>
      </dsp:nvSpPr>
      <dsp:spPr>
        <a:xfrm>
          <a:off x="6066494" y="1914099"/>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F88AEE-F06F-4C97-8B0D-0338566EA0AB}">
      <dsp:nvSpPr>
        <dsp:cNvPr id="0" name=""/>
        <dsp:cNvSpPr/>
      </dsp:nvSpPr>
      <dsp:spPr>
        <a:xfrm>
          <a:off x="3397801" y="3261789"/>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B41370-2F2C-4C2C-9DCE-05611AD817BE}">
      <dsp:nvSpPr>
        <dsp:cNvPr id="0" name=""/>
        <dsp:cNvSpPr/>
      </dsp:nvSpPr>
      <dsp:spPr>
        <a:xfrm>
          <a:off x="3397801" y="3261789"/>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5C666B-7749-4985-81D9-BFDD5889E7CC}">
      <dsp:nvSpPr>
        <dsp:cNvPr id="0" name=""/>
        <dsp:cNvSpPr/>
      </dsp:nvSpPr>
      <dsp:spPr>
        <a:xfrm>
          <a:off x="2508237" y="3261789"/>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359ED7-1FEB-4018-A24F-51E5289CFD4F}">
      <dsp:nvSpPr>
        <dsp:cNvPr id="0" name=""/>
        <dsp:cNvSpPr/>
      </dsp:nvSpPr>
      <dsp:spPr>
        <a:xfrm>
          <a:off x="729108" y="3261789"/>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CDA17A-6DCB-44D4-A885-F12E3853D18F}">
      <dsp:nvSpPr>
        <dsp:cNvPr id="0" name=""/>
        <dsp:cNvSpPr/>
      </dsp:nvSpPr>
      <dsp:spPr>
        <a:xfrm>
          <a:off x="3397801" y="1914099"/>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4B90F5-001C-4A5A-83A5-3EFDFB850C53}">
      <dsp:nvSpPr>
        <dsp:cNvPr id="0" name=""/>
        <dsp:cNvSpPr/>
      </dsp:nvSpPr>
      <dsp:spPr>
        <a:xfrm>
          <a:off x="5338669" y="98976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BBFC16-49BB-4926-9B25-C01EA180E564}">
      <dsp:nvSpPr>
        <dsp:cNvPr id="0" name=""/>
        <dsp:cNvSpPr/>
      </dsp:nvSpPr>
      <dsp:spPr>
        <a:xfrm>
          <a:off x="5500408" y="114341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Factors</a:t>
          </a:r>
        </a:p>
      </dsp:txBody>
      <dsp:txXfrm>
        <a:off x="5527481" y="1170486"/>
        <a:ext cx="1401504" cy="870192"/>
      </dsp:txXfrm>
    </dsp:sp>
    <dsp:sp modelId="{4499B14F-7B70-4FEF-A989-92EFB1F212F6}">
      <dsp:nvSpPr>
        <dsp:cNvPr id="0" name=""/>
        <dsp:cNvSpPr/>
      </dsp:nvSpPr>
      <dsp:spPr>
        <a:xfrm>
          <a:off x="2669976" y="233745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164F2B-5D05-4A30-AFD2-E2D150DB5C1D}">
      <dsp:nvSpPr>
        <dsp:cNvPr id="0" name=""/>
        <dsp:cNvSpPr/>
      </dsp:nvSpPr>
      <dsp:spPr>
        <a:xfrm>
          <a:off x="2831715" y="249110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Goals</a:t>
          </a:r>
          <a:endParaRPr lang="he-IL" sz="1200" kern="1200" dirty="0"/>
        </a:p>
      </dsp:txBody>
      <dsp:txXfrm>
        <a:off x="2858788" y="2518176"/>
        <a:ext cx="1401504" cy="870192"/>
      </dsp:txXfrm>
    </dsp:sp>
    <dsp:sp modelId="{FD9B5BA0-8F92-4B77-896A-559092FB2C24}">
      <dsp:nvSpPr>
        <dsp:cNvPr id="0" name=""/>
        <dsp:cNvSpPr/>
      </dsp:nvSpPr>
      <dsp:spPr>
        <a:xfrm>
          <a:off x="1283"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9D950B-BC46-4D09-80AE-2D516CED1F47}">
      <dsp:nvSpPr>
        <dsp:cNvPr id="0" name=""/>
        <dsp:cNvSpPr/>
      </dsp:nvSpPr>
      <dsp:spPr>
        <a:xfrm>
          <a:off x="163022"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a:t>We </a:t>
          </a:r>
          <a:r>
            <a:rPr lang="en-US" sz="1200" kern="1200" dirty="0"/>
            <a:t>want to help the owner</a:t>
          </a:r>
          <a:endParaRPr lang="he-IL" sz="1200" kern="1200" dirty="0"/>
        </a:p>
      </dsp:txBody>
      <dsp:txXfrm>
        <a:off x="190095" y="3865866"/>
        <a:ext cx="1401504" cy="870192"/>
      </dsp:txXfrm>
    </dsp:sp>
    <dsp:sp modelId="{89C3A89F-11B9-4B8D-AD83-71677D358159}">
      <dsp:nvSpPr>
        <dsp:cNvPr id="0" name=""/>
        <dsp:cNvSpPr/>
      </dsp:nvSpPr>
      <dsp:spPr>
        <a:xfrm>
          <a:off x="1780412"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6BF01-1D5A-4A95-BF72-E637707627DD}">
      <dsp:nvSpPr>
        <dsp:cNvPr id="0" name=""/>
        <dsp:cNvSpPr/>
      </dsp:nvSpPr>
      <dsp:spPr>
        <a:xfrm>
          <a:off x="1942151"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We want to prevent crime</a:t>
          </a:r>
          <a:endParaRPr lang="he-IL" sz="1200" kern="1200" dirty="0"/>
        </a:p>
      </dsp:txBody>
      <dsp:txXfrm>
        <a:off x="1969224" y="3865866"/>
        <a:ext cx="1401504" cy="870192"/>
      </dsp:txXfrm>
    </dsp:sp>
    <dsp:sp modelId="{9840BC9C-8BF3-46D9-AC5D-43580F658600}">
      <dsp:nvSpPr>
        <dsp:cNvPr id="0" name=""/>
        <dsp:cNvSpPr/>
      </dsp:nvSpPr>
      <dsp:spPr>
        <a:xfrm>
          <a:off x="3559540"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35CEF9-19D0-463A-A2C4-875CF9055690}">
      <dsp:nvSpPr>
        <dsp:cNvPr id="0" name=""/>
        <dsp:cNvSpPr/>
      </dsp:nvSpPr>
      <dsp:spPr>
        <a:xfrm>
          <a:off x="3721279"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Truth and Justice</a:t>
          </a:r>
          <a:endParaRPr lang="he-IL" sz="1200" kern="1200" dirty="0"/>
        </a:p>
      </dsp:txBody>
      <dsp:txXfrm>
        <a:off x="3748352" y="3865866"/>
        <a:ext cx="1401504" cy="870192"/>
      </dsp:txXfrm>
    </dsp:sp>
    <dsp:sp modelId="{0573EDBC-C5A1-4251-83B5-CEDF7272B4CD}">
      <dsp:nvSpPr>
        <dsp:cNvPr id="0" name=""/>
        <dsp:cNvSpPr/>
      </dsp:nvSpPr>
      <dsp:spPr>
        <a:xfrm>
          <a:off x="5338669"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01D557-1BE2-4E3C-AF75-6F159AF3F993}">
      <dsp:nvSpPr>
        <dsp:cNvPr id="0" name=""/>
        <dsp:cNvSpPr/>
      </dsp:nvSpPr>
      <dsp:spPr>
        <a:xfrm>
          <a:off x="5500408"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Smoothly functioning society</a:t>
          </a:r>
          <a:endParaRPr lang="he-IL" sz="1200" kern="1200" dirty="0"/>
        </a:p>
      </dsp:txBody>
      <dsp:txXfrm>
        <a:off x="5527481" y="3865866"/>
        <a:ext cx="1401504" cy="870192"/>
      </dsp:txXfrm>
    </dsp:sp>
    <dsp:sp modelId="{C1C9B213-FA8E-4586-9602-2A756B75B97B}">
      <dsp:nvSpPr>
        <dsp:cNvPr id="0" name=""/>
        <dsp:cNvSpPr/>
      </dsp:nvSpPr>
      <dsp:spPr>
        <a:xfrm>
          <a:off x="8007362" y="233745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313691-2F6D-418E-A5DA-113E0242C2CA}">
      <dsp:nvSpPr>
        <dsp:cNvPr id="0" name=""/>
        <dsp:cNvSpPr/>
      </dsp:nvSpPr>
      <dsp:spPr>
        <a:xfrm>
          <a:off x="8169101" y="249110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Beit Din’s Preference/mandate</a:t>
          </a:r>
          <a:endParaRPr lang="he-IL" sz="1200" kern="1200" dirty="0"/>
        </a:p>
      </dsp:txBody>
      <dsp:txXfrm>
        <a:off x="8196174" y="2518176"/>
        <a:ext cx="1401504" cy="870192"/>
      </dsp:txXfrm>
    </dsp:sp>
    <dsp:sp modelId="{956D4BDE-5E44-49C6-982A-92E055461189}">
      <dsp:nvSpPr>
        <dsp:cNvPr id="0" name=""/>
        <dsp:cNvSpPr/>
      </dsp:nvSpPr>
      <dsp:spPr>
        <a:xfrm>
          <a:off x="7117798"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8FC29E-4DEC-42F6-93E7-58E7474DA63C}">
      <dsp:nvSpPr>
        <dsp:cNvPr id="0" name=""/>
        <dsp:cNvSpPr/>
      </dsp:nvSpPr>
      <dsp:spPr>
        <a:xfrm>
          <a:off x="7279537"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Intervention</a:t>
          </a:r>
          <a:endParaRPr lang="he-IL" sz="1200" kern="1200" dirty="0"/>
        </a:p>
      </dsp:txBody>
      <dsp:txXfrm>
        <a:off x="7306610" y="3865866"/>
        <a:ext cx="1401504" cy="870192"/>
      </dsp:txXfrm>
    </dsp:sp>
    <dsp:sp modelId="{6992999D-0A64-4875-B407-754758533B8D}">
      <dsp:nvSpPr>
        <dsp:cNvPr id="0" name=""/>
        <dsp:cNvSpPr/>
      </dsp:nvSpPr>
      <dsp:spPr>
        <a:xfrm>
          <a:off x="8896926"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3B0186-1259-4830-BE98-5F6AC03124EC}">
      <dsp:nvSpPr>
        <dsp:cNvPr id="0" name=""/>
        <dsp:cNvSpPr/>
      </dsp:nvSpPr>
      <dsp:spPr>
        <a:xfrm>
          <a:off x="9058665"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Non-interference</a:t>
          </a:r>
          <a:endParaRPr lang="he-IL" sz="1200" kern="1200" dirty="0"/>
        </a:p>
      </dsp:txBody>
      <dsp:txXfrm>
        <a:off x="9085738" y="3865866"/>
        <a:ext cx="1401504" cy="870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6AE59-F569-4B2A-984C-7D470127C2C6}">
      <dsp:nvSpPr>
        <dsp:cNvPr id="0" name=""/>
        <dsp:cNvSpPr/>
      </dsp:nvSpPr>
      <dsp:spPr>
        <a:xfrm>
          <a:off x="8165099"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F523AC-0311-4A0D-BE1E-D8EC7608902F}">
      <dsp:nvSpPr>
        <dsp:cNvPr id="0" name=""/>
        <dsp:cNvSpPr/>
      </dsp:nvSpPr>
      <dsp:spPr>
        <a:xfrm>
          <a:off x="8165099"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F79D9F-B874-46A6-9318-91B781FFB42A}">
      <dsp:nvSpPr>
        <dsp:cNvPr id="0" name=""/>
        <dsp:cNvSpPr/>
      </dsp:nvSpPr>
      <dsp:spPr>
        <a:xfrm>
          <a:off x="5189125" y="786204"/>
          <a:ext cx="3021694" cy="359512"/>
        </a:xfrm>
        <a:custGeom>
          <a:avLst/>
          <a:gdLst/>
          <a:ahLst/>
          <a:cxnLst/>
          <a:rect l="0" t="0" r="0" b="0"/>
          <a:pathLst>
            <a:path>
              <a:moveTo>
                <a:pt x="0" y="0"/>
              </a:moveTo>
              <a:lnTo>
                <a:pt x="0" y="244997"/>
              </a:lnTo>
              <a:lnTo>
                <a:pt x="3021694" y="244997"/>
              </a:lnTo>
              <a:lnTo>
                <a:pt x="3021694"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F8AD11-2854-47B0-B667-CEEA664EFEAD}">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E0DAA6-F9D6-4697-8784-A06AB109C663}">
      <dsp:nvSpPr>
        <dsp:cNvPr id="0" name=""/>
        <dsp:cNvSpPr/>
      </dsp:nvSpPr>
      <dsp:spPr>
        <a:xfrm>
          <a:off x="6654252"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A690DC-2B62-4032-AEA8-25675CEB08E3}">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864E11-A206-4217-A641-F54185922B59}">
      <dsp:nvSpPr>
        <dsp:cNvPr id="0" name=""/>
        <dsp:cNvSpPr/>
      </dsp:nvSpPr>
      <dsp:spPr>
        <a:xfrm>
          <a:off x="5143405"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2CDBA0-1444-47EC-9AFC-8705F1D7027C}">
      <dsp:nvSpPr>
        <dsp:cNvPr id="0" name=""/>
        <dsp:cNvSpPr/>
      </dsp:nvSpPr>
      <dsp:spPr>
        <a:xfrm>
          <a:off x="5143405"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800F93-7FEB-4D11-9E08-4EF8E76130EF}">
      <dsp:nvSpPr>
        <dsp:cNvPr id="0" name=""/>
        <dsp:cNvSpPr/>
      </dsp:nvSpPr>
      <dsp:spPr>
        <a:xfrm>
          <a:off x="5143405"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D91BA9-0FF2-459D-9565-6EFF5F3EBEEF}">
      <dsp:nvSpPr>
        <dsp:cNvPr id="0" name=""/>
        <dsp:cNvSpPr/>
      </dsp:nvSpPr>
      <dsp:spPr>
        <a:xfrm>
          <a:off x="3632557"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5FE1BA-8408-40AD-9FEA-2128FC4362BA}">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D9896D-2496-41D3-8865-A9258203A4FA}">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FF2AEA-4167-4DF9-A8B2-F8B3C3D767EF}">
      <dsp:nvSpPr>
        <dsp:cNvPr id="0" name=""/>
        <dsp:cNvSpPr/>
      </dsp:nvSpPr>
      <dsp:spPr>
        <a:xfrm>
          <a:off x="2121710"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3ADBE2-5FF6-426F-B3B4-6D1AAF310B15}">
      <dsp:nvSpPr>
        <dsp:cNvPr id="0" name=""/>
        <dsp:cNvSpPr/>
      </dsp:nvSpPr>
      <dsp:spPr>
        <a:xfrm>
          <a:off x="2121710"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FD88F8-1604-424D-8937-35842A402FB0}">
      <dsp:nvSpPr>
        <dsp:cNvPr id="0" name=""/>
        <dsp:cNvSpPr/>
      </dsp:nvSpPr>
      <dsp:spPr>
        <a:xfrm>
          <a:off x="2167430" y="786204"/>
          <a:ext cx="3021694" cy="359512"/>
        </a:xfrm>
        <a:custGeom>
          <a:avLst/>
          <a:gdLst/>
          <a:ahLst/>
          <a:cxnLst/>
          <a:rect l="0" t="0" r="0" b="0"/>
          <a:pathLst>
            <a:path>
              <a:moveTo>
                <a:pt x="3021694" y="0"/>
              </a:moveTo>
              <a:lnTo>
                <a:pt x="3021694"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437297-FC33-451C-B5D7-77061A76D070}">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6EC3C4-52B0-468A-9C22-CDAA1E0B5085}">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Factors</a:t>
          </a:r>
          <a:endParaRPr lang="he-IL" sz="1100" kern="1200" dirty="0"/>
        </a:p>
      </dsp:txBody>
      <dsp:txXfrm>
        <a:off x="4731390" y="154722"/>
        <a:ext cx="1190167" cy="738973"/>
      </dsp:txXfrm>
    </dsp:sp>
    <dsp:sp modelId="{D163793F-E3D0-4AED-8996-E042F76E2659}">
      <dsp:nvSpPr>
        <dsp:cNvPr id="0" name=""/>
        <dsp:cNvSpPr/>
      </dsp:nvSpPr>
      <dsp:spPr>
        <a:xfrm>
          <a:off x="1549356"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D8A7D8-3A8A-48A4-A3E5-38E79B89A2E3}">
      <dsp:nvSpPr>
        <dsp:cNvPr id="0" name=""/>
        <dsp:cNvSpPr/>
      </dsp:nvSpPr>
      <dsp:spPr>
        <a:xfrm>
          <a:off x="1686706"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להפסיד הרמאי</a:t>
          </a:r>
        </a:p>
      </dsp:txBody>
      <dsp:txXfrm>
        <a:off x="1709696" y="1299189"/>
        <a:ext cx="1190167" cy="738973"/>
      </dsp:txXfrm>
    </dsp:sp>
    <dsp:sp modelId="{58B0CACC-B555-4BDD-A9C2-74D68752492C}">
      <dsp:nvSpPr>
        <dsp:cNvPr id="0" name=""/>
        <dsp:cNvSpPr/>
      </dsp:nvSpPr>
      <dsp:spPr>
        <a:xfrm>
          <a:off x="1549356"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12786B-5138-452C-8ECD-B465270EDA74}">
      <dsp:nvSpPr>
        <dsp:cNvPr id="0" name=""/>
        <dsp:cNvSpPr/>
      </dsp:nvSpPr>
      <dsp:spPr>
        <a:xfrm>
          <a:off x="1686706"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 יוסי</a:t>
          </a:r>
        </a:p>
      </dsp:txBody>
      <dsp:txXfrm>
        <a:off x="1709696" y="2443656"/>
        <a:ext cx="1190167" cy="738973"/>
      </dsp:txXfrm>
    </dsp:sp>
    <dsp:sp modelId="{C82AC637-9E5B-4CB1-BD15-629545E29A95}">
      <dsp:nvSpPr>
        <dsp:cNvPr id="0" name=""/>
        <dsp:cNvSpPr/>
      </dsp:nvSpPr>
      <dsp:spPr>
        <a:xfrm>
          <a:off x="1549356"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141546-8A0D-4F46-84EE-F3870351345D}">
      <dsp:nvSpPr>
        <dsp:cNvPr id="0" name=""/>
        <dsp:cNvSpPr/>
      </dsp:nvSpPr>
      <dsp:spPr>
        <a:xfrm>
          <a:off x="1686706"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Focus on the </a:t>
          </a:r>
          <a:r>
            <a:rPr lang="en-US" sz="1100" kern="1200" dirty="0" err="1"/>
            <a:t>Theif</a:t>
          </a:r>
          <a:endParaRPr lang="he-IL" sz="1100" kern="1200" dirty="0"/>
        </a:p>
      </dsp:txBody>
      <dsp:txXfrm>
        <a:off x="1709696" y="3588123"/>
        <a:ext cx="1190167" cy="738973"/>
      </dsp:txXfrm>
    </dsp:sp>
    <dsp:sp modelId="{B1634E02-DBF9-4F9C-A4A6-1AA7CC216A8B}">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F0D969-19EB-4AEF-B858-3B3BA7B1EF31}">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אוחזים כבר</a:t>
          </a:r>
        </a:p>
      </dsp:txBody>
      <dsp:txXfrm>
        <a:off x="3220543" y="1299189"/>
        <a:ext cx="1190167" cy="738973"/>
      </dsp:txXfrm>
    </dsp:sp>
    <dsp:sp modelId="{47B29975-F1F6-435D-A01E-4D72126DB1F0}">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97DF6C-C471-416D-85C0-F8D2C52768DF}">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ר"ח, רמב"ן, תוס, </a:t>
          </a:r>
          <a:r>
            <a:rPr lang="he-IL" sz="1100" kern="1200" dirty="0" err="1"/>
            <a:t>רא"ש</a:t>
          </a:r>
          <a:endParaRPr lang="he-IL" sz="1100" kern="1200" dirty="0"/>
        </a:p>
      </dsp:txBody>
      <dsp:txXfrm>
        <a:off x="3220543" y="2443656"/>
        <a:ext cx="1190167" cy="738973"/>
      </dsp:txXfrm>
    </dsp:sp>
    <dsp:sp modelId="{61434277-3203-414F-B851-8C1056A265D4}">
      <dsp:nvSpPr>
        <dsp:cNvPr id="0" name=""/>
        <dsp:cNvSpPr/>
      </dsp:nvSpPr>
      <dsp:spPr>
        <a:xfrm>
          <a:off x="3060203"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E7BA95-71D0-478C-B3CF-84F86657AD33}">
      <dsp:nvSpPr>
        <dsp:cNvPr id="0" name=""/>
        <dsp:cNvSpPr/>
      </dsp:nvSpPr>
      <dsp:spPr>
        <a:xfrm>
          <a:off x="3197553"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Focus on the object, or the status quo</a:t>
          </a:r>
          <a:endParaRPr lang="he-IL" sz="1100" kern="1200" dirty="0"/>
        </a:p>
      </dsp:txBody>
      <dsp:txXfrm>
        <a:off x="3220543" y="3588123"/>
        <a:ext cx="1190167" cy="738973"/>
      </dsp:txXfrm>
    </dsp:sp>
    <dsp:sp modelId="{67453801-F7AF-4FE3-8DDC-46CAB0B75930}">
      <dsp:nvSpPr>
        <dsp:cNvPr id="0" name=""/>
        <dsp:cNvSpPr/>
      </dsp:nvSpPr>
      <dsp:spPr>
        <a:xfrm>
          <a:off x="4571051"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D9F311-FCAF-4231-B724-03AC909D147B}">
      <dsp:nvSpPr>
        <dsp:cNvPr id="0" name=""/>
        <dsp:cNvSpPr/>
      </dsp:nvSpPr>
      <dsp:spPr>
        <a:xfrm>
          <a:off x="470840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ודאי רמאי</a:t>
          </a:r>
        </a:p>
      </dsp:txBody>
      <dsp:txXfrm>
        <a:off x="4731390" y="1299189"/>
        <a:ext cx="1190167" cy="738973"/>
      </dsp:txXfrm>
    </dsp:sp>
    <dsp:sp modelId="{EF116371-0EC2-4F74-8930-D6E9238AB3F5}">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5C136D-65F0-4681-B304-484EADE29110}">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רש"י</a:t>
          </a:r>
        </a:p>
      </dsp:txBody>
      <dsp:txXfrm>
        <a:off x="4731390" y="2443656"/>
        <a:ext cx="1190167" cy="738973"/>
      </dsp:txXfrm>
    </dsp:sp>
    <dsp:sp modelId="{C4B4EE11-9E70-45FB-BD25-544C1E8F1B99}">
      <dsp:nvSpPr>
        <dsp:cNvPr id="0" name=""/>
        <dsp:cNvSpPr/>
      </dsp:nvSpPr>
      <dsp:spPr>
        <a:xfrm>
          <a:off x="4571051"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1B789E-FD1A-4DFE-83A6-F96169EC5003}">
      <dsp:nvSpPr>
        <dsp:cNvPr id="0" name=""/>
        <dsp:cNvSpPr/>
      </dsp:nvSpPr>
      <dsp:spPr>
        <a:xfrm>
          <a:off x="470840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No participating in crime- Bet Din</a:t>
          </a:r>
          <a:endParaRPr lang="he-IL" sz="1100" kern="1200" dirty="0"/>
        </a:p>
      </dsp:txBody>
      <dsp:txXfrm>
        <a:off x="4731390" y="3588123"/>
        <a:ext cx="1190167" cy="738973"/>
      </dsp:txXfrm>
    </dsp:sp>
    <dsp:sp modelId="{797579A6-A2AB-4516-B19A-FCF9BAFBD767}">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82E391-7906-4000-89E7-3E2D80BC8A54}">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אפשר החלוקה להיות אמת</a:t>
          </a:r>
        </a:p>
      </dsp:txBody>
      <dsp:txXfrm>
        <a:off x="6242238" y="1299189"/>
        <a:ext cx="1190167" cy="738973"/>
      </dsp:txXfrm>
    </dsp:sp>
    <dsp:sp modelId="{73534605-5A1D-4942-B56B-E8820DE0EF33}">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1714A5-B900-415F-B90C-8D2F497FA778}">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a:t>
          </a:r>
        </a:p>
      </dsp:txBody>
      <dsp:txXfrm>
        <a:off x="6242238" y="2443656"/>
        <a:ext cx="1190167" cy="738973"/>
      </dsp:txXfrm>
    </dsp:sp>
    <dsp:sp modelId="{9D1BCDFE-6228-479A-B6C3-7C72691268B3}">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E70624-E584-4863-9E49-278C5EC89927}">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Can't do something nonsensical- Bet Din</a:t>
          </a:r>
          <a:endParaRPr lang="he-IL" sz="1100" kern="1200" dirty="0"/>
        </a:p>
      </dsp:txBody>
      <dsp:txXfrm>
        <a:off x="6242238" y="3588123"/>
        <a:ext cx="1190167" cy="738973"/>
      </dsp:txXfrm>
    </dsp:sp>
    <dsp:sp modelId="{61601DAF-FAEA-46BC-8F3C-7F4DC4EAFB3E}">
      <dsp:nvSpPr>
        <dsp:cNvPr id="0" name=""/>
        <dsp:cNvSpPr/>
      </dsp:nvSpPr>
      <dsp:spPr>
        <a:xfrm>
          <a:off x="7592745"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523EFC-FD02-4381-8721-45ED01F5C87A}">
      <dsp:nvSpPr>
        <dsp:cNvPr id="0" name=""/>
        <dsp:cNvSpPr/>
      </dsp:nvSpPr>
      <dsp:spPr>
        <a:xfrm>
          <a:off x="7730095"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 אפשר להתברר לעולם</a:t>
          </a:r>
        </a:p>
      </dsp:txBody>
      <dsp:txXfrm>
        <a:off x="7753085" y="1299189"/>
        <a:ext cx="1190167" cy="738973"/>
      </dsp:txXfrm>
    </dsp:sp>
    <dsp:sp modelId="{3CFFD9BE-295F-43C1-B31E-BADBA1DA2737}">
      <dsp:nvSpPr>
        <dsp:cNvPr id="0" name=""/>
        <dsp:cNvSpPr/>
      </dsp:nvSpPr>
      <dsp:spPr>
        <a:xfrm>
          <a:off x="7592745"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5CFCF1-43F8-438D-BF9D-FE59E2AAFF3D}">
      <dsp:nvSpPr>
        <dsp:cNvPr id="0" name=""/>
        <dsp:cNvSpPr/>
      </dsp:nvSpPr>
      <dsp:spPr>
        <a:xfrm>
          <a:off x="7730095"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רשב"א</a:t>
          </a:r>
        </a:p>
      </dsp:txBody>
      <dsp:txXfrm>
        <a:off x="7753085" y="2443656"/>
        <a:ext cx="1190167" cy="738973"/>
      </dsp:txXfrm>
    </dsp:sp>
    <dsp:sp modelId="{7B03784A-0807-494B-B8F6-147683C409F8}">
      <dsp:nvSpPr>
        <dsp:cNvPr id="0" name=""/>
        <dsp:cNvSpPr/>
      </dsp:nvSpPr>
      <dsp:spPr>
        <a:xfrm>
          <a:off x="7592745"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48C136-AC74-441E-82A3-B223EA5AFE56}">
      <dsp:nvSpPr>
        <dsp:cNvPr id="0" name=""/>
        <dsp:cNvSpPr/>
      </dsp:nvSpPr>
      <dsp:spPr>
        <a:xfrm>
          <a:off x="7730095"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Embarrassing for Beit din, or holding out for the truth</a:t>
          </a:r>
          <a:endParaRPr lang="he-IL" sz="1100" kern="1200" dirty="0"/>
        </a:p>
      </dsp:txBody>
      <dsp:txXfrm>
        <a:off x="7753085" y="3588123"/>
        <a:ext cx="1190167" cy="7389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C68A1-FE99-40BE-B801-17121B5452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D588D290-3355-4BF7-80E7-ACAF53DCF8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ADA2274F-ED24-4319-A3F0-A29C6C2FD926}"/>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5" name="Footer Placeholder 4">
            <a:extLst>
              <a:ext uri="{FF2B5EF4-FFF2-40B4-BE49-F238E27FC236}">
                <a16:creationId xmlns:a16="http://schemas.microsoft.com/office/drawing/2014/main" id="{13F55891-FEFD-471C-8A25-871B2F6538D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667E058-0035-4954-898E-C55B5E10F2A8}"/>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877612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C7CF-9849-4EB5-9419-3DA55E8D9353}"/>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B1C23600-8CE0-40C3-A90C-DC41437924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329D32B2-C423-43D6-8F1E-AB575857B601}"/>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5" name="Footer Placeholder 4">
            <a:extLst>
              <a:ext uri="{FF2B5EF4-FFF2-40B4-BE49-F238E27FC236}">
                <a16:creationId xmlns:a16="http://schemas.microsoft.com/office/drawing/2014/main" id="{8E3FB14E-5FB0-478A-B57D-F8A3787B8A9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D8ABB27-677E-4DB2-AF23-CBCC6B6ADF68}"/>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150331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2F9BBB-2FFF-467F-A158-3B3222F4BE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D7E7F6CD-0000-43BE-964F-5E2F970404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43A8A66-80DF-42F7-B79E-2C6AD89CF837}"/>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5" name="Footer Placeholder 4">
            <a:extLst>
              <a:ext uri="{FF2B5EF4-FFF2-40B4-BE49-F238E27FC236}">
                <a16:creationId xmlns:a16="http://schemas.microsoft.com/office/drawing/2014/main" id="{867C8929-A7DC-47A2-87D2-56961383B4E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E6A35DE-AB24-477C-A15A-48751F392CEC}"/>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312078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D0660-146B-4F1D-9D94-715E75E6C787}"/>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101881C2-748B-4E81-A726-B5BF63117D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C2D5346E-30F8-4AC5-868B-DAAC1D4FF17E}"/>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5" name="Footer Placeholder 4">
            <a:extLst>
              <a:ext uri="{FF2B5EF4-FFF2-40B4-BE49-F238E27FC236}">
                <a16:creationId xmlns:a16="http://schemas.microsoft.com/office/drawing/2014/main" id="{10436F38-C214-4CE9-96E9-F72C2AC6AF0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362035A-3C13-4C1B-BC67-B52904BF1D16}"/>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419507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4024-BE58-40CB-B9E1-8D5AF4D0B8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28FE6390-EE3A-421D-A0F5-F85CD700A2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0EC3E3-CDE9-4C80-9F4C-FC00C7B8C055}"/>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5" name="Footer Placeholder 4">
            <a:extLst>
              <a:ext uri="{FF2B5EF4-FFF2-40B4-BE49-F238E27FC236}">
                <a16:creationId xmlns:a16="http://schemas.microsoft.com/office/drawing/2014/main" id="{26C4EDFC-7DB1-45C5-8A49-2C768F7DC7D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05829CD-2C36-4C7F-B320-9DD09EA35917}"/>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135473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DAA5-27BF-4A8B-BF07-088792FE3DCC}"/>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5396063A-39BB-4867-AB69-541746F995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B1D1BF69-30DA-4875-92A9-A9480C1D95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84CB3F14-1B77-4C10-A57C-6652FC3AB088}"/>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6" name="Footer Placeholder 5">
            <a:extLst>
              <a:ext uri="{FF2B5EF4-FFF2-40B4-BE49-F238E27FC236}">
                <a16:creationId xmlns:a16="http://schemas.microsoft.com/office/drawing/2014/main" id="{D60E05B3-18AF-42BC-B578-2D1C3DCBA016}"/>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FF2D535-325C-4470-80C7-EA08FC8358DB}"/>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101308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C73F9-231D-46D2-A4C0-E062728C113A}"/>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8624D02-1E26-45AE-B973-F03701FD01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5F6E81-A43B-4A69-92EA-181B6543E0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99F435F7-418C-4163-B130-D65CE171D4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691A7B-8731-42C2-B005-E988184D4F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583C557E-128E-474F-A1F7-ED50C7EFB6F8}"/>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8" name="Footer Placeholder 7">
            <a:extLst>
              <a:ext uri="{FF2B5EF4-FFF2-40B4-BE49-F238E27FC236}">
                <a16:creationId xmlns:a16="http://schemas.microsoft.com/office/drawing/2014/main" id="{8E6F55FA-575D-4077-BE5E-AFEE77D23E75}"/>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28C8BCFC-F2C4-4547-A1BA-9E56DD3E67A4}"/>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103613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79B3-C021-4CA8-949E-AAE4DB73F7E4}"/>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95528C52-568D-46DC-A6D5-6681D8066B41}"/>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4" name="Footer Placeholder 3">
            <a:extLst>
              <a:ext uri="{FF2B5EF4-FFF2-40B4-BE49-F238E27FC236}">
                <a16:creationId xmlns:a16="http://schemas.microsoft.com/office/drawing/2014/main" id="{8A67C0D7-9C95-45FC-8214-64BE2B88CDE5}"/>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A800B883-C1EE-4212-B571-689ACC7AE051}"/>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68284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118D9-AA66-4ADA-B1D8-3CD9BB5240E3}"/>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3" name="Footer Placeholder 2">
            <a:extLst>
              <a:ext uri="{FF2B5EF4-FFF2-40B4-BE49-F238E27FC236}">
                <a16:creationId xmlns:a16="http://schemas.microsoft.com/office/drawing/2014/main" id="{63190E6E-97CD-4E71-AC40-D74FA39026DD}"/>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47FF0AB4-70F4-47C3-BBC7-4C1DA4CE76A9}"/>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1822460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A512A-1F2A-4F4D-A340-BBFDA263F8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3C0A9450-B073-45ED-B0C0-1BA7677344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0D33936F-1109-4E46-B2AD-C268B234F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CDA5C-897D-495F-AD4F-9E332D4B17E2}"/>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6" name="Footer Placeholder 5">
            <a:extLst>
              <a:ext uri="{FF2B5EF4-FFF2-40B4-BE49-F238E27FC236}">
                <a16:creationId xmlns:a16="http://schemas.microsoft.com/office/drawing/2014/main" id="{F20594CA-629E-47C4-9B7C-A81389BB0F53}"/>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CD199A0-6F3E-4DCB-96A8-D017823F5CEA}"/>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3427115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38F49-BE4D-4902-B48C-7D88614B91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6E25E72E-92C9-4DBB-B28D-57E8DD71E5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064F258C-D295-4E3E-807A-3FAB017FD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44B10-96A1-4DD3-B423-DF7ED5313561}"/>
              </a:ext>
            </a:extLst>
          </p:cNvPr>
          <p:cNvSpPr>
            <a:spLocks noGrp="1"/>
          </p:cNvSpPr>
          <p:nvPr>
            <p:ph type="dt" sz="half" idx="10"/>
          </p:nvPr>
        </p:nvSpPr>
        <p:spPr/>
        <p:txBody>
          <a:bodyPr/>
          <a:lstStyle/>
          <a:p>
            <a:fld id="{1B0F3F58-4A14-4651-8E3C-83F55D574C4C}" type="datetimeFigureOut">
              <a:rPr lang="he-IL" smtClean="0"/>
              <a:t>כ"א/חשון/תשפ"ב</a:t>
            </a:fld>
            <a:endParaRPr lang="he-IL"/>
          </a:p>
        </p:txBody>
      </p:sp>
      <p:sp>
        <p:nvSpPr>
          <p:cNvPr id="6" name="Footer Placeholder 5">
            <a:extLst>
              <a:ext uri="{FF2B5EF4-FFF2-40B4-BE49-F238E27FC236}">
                <a16:creationId xmlns:a16="http://schemas.microsoft.com/office/drawing/2014/main" id="{05F8A2BF-76C1-4D06-B646-E978B207684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39A957CE-2104-4063-9683-9E2018ABD023}"/>
              </a:ext>
            </a:extLst>
          </p:cNvPr>
          <p:cNvSpPr>
            <a:spLocks noGrp="1"/>
          </p:cNvSpPr>
          <p:nvPr>
            <p:ph type="sldNum" sz="quarter" idx="12"/>
          </p:nvPr>
        </p:nvSpPr>
        <p:spPr/>
        <p:txBody>
          <a:bodyPr/>
          <a:lstStyle/>
          <a:p>
            <a:fld id="{4895C7B7-F50F-47A7-9B1E-065E207ECD5A}" type="slidenum">
              <a:rPr lang="he-IL" smtClean="0"/>
              <a:t>‹#›</a:t>
            </a:fld>
            <a:endParaRPr lang="he-IL"/>
          </a:p>
        </p:txBody>
      </p:sp>
    </p:spTree>
    <p:extLst>
      <p:ext uri="{BB962C8B-B14F-4D97-AF65-F5344CB8AC3E}">
        <p14:creationId xmlns:p14="http://schemas.microsoft.com/office/powerpoint/2010/main" val="426879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866AC0-EFEA-4F95-85DD-E004FDCE5D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2DBDA3F7-0777-4167-BA5A-BF473A7BF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CFBBC70-8E0E-49F2-A1D2-59DF3DCDF9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F3F58-4A14-4651-8E3C-83F55D574C4C}" type="datetimeFigureOut">
              <a:rPr lang="he-IL" smtClean="0"/>
              <a:t>כ"א/חשון/תשפ"ב</a:t>
            </a:fld>
            <a:endParaRPr lang="he-IL"/>
          </a:p>
        </p:txBody>
      </p:sp>
      <p:sp>
        <p:nvSpPr>
          <p:cNvPr id="5" name="Footer Placeholder 4">
            <a:extLst>
              <a:ext uri="{FF2B5EF4-FFF2-40B4-BE49-F238E27FC236}">
                <a16:creationId xmlns:a16="http://schemas.microsoft.com/office/drawing/2014/main" id="{AF0D8E7C-9A73-4345-B6B4-432279DBDC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3CFBE7E2-E5D1-4201-A9EB-0136F8A69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5C7B7-F50F-47A7-9B1E-065E207ECD5A}" type="slidenum">
              <a:rPr lang="he-IL" smtClean="0"/>
              <a:t>‹#›</a:t>
            </a:fld>
            <a:endParaRPr lang="he-IL"/>
          </a:p>
        </p:txBody>
      </p:sp>
    </p:spTree>
    <p:extLst>
      <p:ext uri="{BB962C8B-B14F-4D97-AF65-F5344CB8AC3E}">
        <p14:creationId xmlns:p14="http://schemas.microsoft.com/office/powerpoint/2010/main" val="1029010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D7AA-BE51-40DB-A586-59379C55C04F}"/>
              </a:ext>
            </a:extLst>
          </p:cNvPr>
          <p:cNvSpPr>
            <a:spLocks noGrp="1"/>
          </p:cNvSpPr>
          <p:nvPr>
            <p:ph type="ctrTitle"/>
          </p:nvPr>
        </p:nvSpPr>
        <p:spPr/>
        <p:txBody>
          <a:bodyPr/>
          <a:lstStyle/>
          <a:p>
            <a:r>
              <a:rPr lang="he-IL" dirty="0"/>
              <a:t>ממון המוטל בספק</a:t>
            </a:r>
          </a:p>
        </p:txBody>
      </p:sp>
      <p:sp>
        <p:nvSpPr>
          <p:cNvPr id="3" name="Subtitle 2">
            <a:extLst>
              <a:ext uri="{FF2B5EF4-FFF2-40B4-BE49-F238E27FC236}">
                <a16:creationId xmlns:a16="http://schemas.microsoft.com/office/drawing/2014/main" id="{5DCC051F-0596-44E4-A3EF-364D6DD81288}"/>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90343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5EEE6-3E77-42D8-B58F-542252880D9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6EC38AA-202E-4843-B26A-FEBEDCC1250F}"/>
              </a:ext>
            </a:extLst>
          </p:cNvPr>
          <p:cNvSpPr>
            <a:spLocks noGrp="1"/>
          </p:cNvSpPr>
          <p:nvPr>
            <p:ph idx="1"/>
          </p:nvPr>
        </p:nvSpPr>
        <p:spPr/>
        <p:txBody>
          <a:bodyPr>
            <a:normAutofit/>
          </a:bodyPr>
          <a:lstStyle/>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תלמוד בבלי מסכת בבא מציעא </a:t>
            </a:r>
            <a:r>
              <a:rPr lang="he-IL" sz="2200" b="0" i="0" u="none" strike="noStrike" dirty="0" err="1">
                <a:solidFill>
                  <a:srgbClr val="000000"/>
                </a:solidFill>
                <a:effectLst/>
                <a:latin typeface="Arial" panose="020B0604020202020204" pitchFamily="34" charset="0"/>
              </a:rPr>
              <a:t>לז</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משנה. אמר לשנים: גזלתי לאחד מכם מנה, ואיני יודע איזה מכם. או: אביו של אחד מכם הפקיד לי מנה ואיני יודע איזה הוא - נותן לזה מנה ולזה מנה, שהודה מפי עצמו. </a:t>
            </a:r>
            <a:r>
              <a:rPr lang="he-IL" sz="2200" b="1" i="0" u="none" strike="noStrike" dirty="0">
                <a:solidFill>
                  <a:srgbClr val="000000"/>
                </a:solidFill>
                <a:effectLst/>
                <a:latin typeface="Arial" panose="020B0604020202020204" pitchFamily="34" charset="0"/>
              </a:rPr>
              <a:t>שנים שהפקידו אצל אחד, זה מנה וזה מאתים, זה אומר שלי מאתים וזה אומר שלי מאתים - נותן לזה מנה ולזה מנה, והשאר יהא מונח עד שיבא אליהו. </a:t>
            </a:r>
            <a:r>
              <a:rPr lang="he-IL" sz="2200" b="1" i="0" u="sng" strike="noStrike" dirty="0">
                <a:solidFill>
                  <a:srgbClr val="000000"/>
                </a:solidFill>
                <a:effectLst/>
                <a:latin typeface="Arial" panose="020B0604020202020204" pitchFamily="34" charset="0"/>
              </a:rPr>
              <a:t>אמר רבי יוסי: אם כן מה הפסיד הרמאי? </a:t>
            </a:r>
            <a:r>
              <a:rPr lang="he-IL" sz="2200" b="1" i="0" u="none" strike="noStrike" dirty="0">
                <a:solidFill>
                  <a:srgbClr val="000000"/>
                </a:solidFill>
                <a:effectLst/>
                <a:latin typeface="Arial" panose="020B0604020202020204" pitchFamily="34" charset="0"/>
              </a:rPr>
              <a:t>- אלא, </a:t>
            </a:r>
            <a:r>
              <a:rPr lang="he-IL" sz="2200" b="1" i="0" u="none" strike="noStrike" dirty="0" err="1">
                <a:solidFill>
                  <a:srgbClr val="000000"/>
                </a:solidFill>
                <a:effectLst/>
                <a:latin typeface="Arial" panose="020B0604020202020204" pitchFamily="34" charset="0"/>
              </a:rPr>
              <a:t>הכל</a:t>
            </a:r>
            <a:r>
              <a:rPr lang="he-IL" sz="2200" b="1" i="0" u="none" strike="noStrike" dirty="0">
                <a:solidFill>
                  <a:srgbClr val="000000"/>
                </a:solidFill>
                <a:effectLst/>
                <a:latin typeface="Arial" panose="020B0604020202020204" pitchFamily="34" charset="0"/>
              </a:rPr>
              <a:t> יהא מונח עד שיבא אליהו. </a:t>
            </a:r>
            <a:r>
              <a:rPr lang="he-IL" sz="2200" b="0" i="0" u="none" strike="noStrike" dirty="0">
                <a:solidFill>
                  <a:srgbClr val="000000"/>
                </a:solidFill>
                <a:effectLst/>
                <a:latin typeface="Arial" panose="020B0604020202020204" pitchFamily="34" charset="0"/>
              </a:rPr>
              <a:t>וכן, שני כלים אחד יפה מנה ואחד יפה אלף זוז, זה אומר יפה שלי וזה אומר יפה שלי - נותן את הקטן לאחד מהן, ומתוך הגדול נותן דמי קטן לשני, והשאר יהא מונח עד שיבא אליהו, אמר רבי יוסי: אם כן מה הפסיד הרמאי? אלא, </a:t>
            </a:r>
            <a:r>
              <a:rPr lang="he-IL" sz="2200" b="0" i="0" u="none" strike="noStrike" dirty="0" err="1">
                <a:solidFill>
                  <a:srgbClr val="000000"/>
                </a:solidFill>
                <a:effectLst/>
                <a:latin typeface="Arial" panose="020B0604020202020204" pitchFamily="34" charset="0"/>
              </a:rPr>
              <a:t>הכל</a:t>
            </a:r>
            <a:r>
              <a:rPr lang="he-IL" sz="2200" b="0" i="0" u="none" strike="noStrike" dirty="0">
                <a:solidFill>
                  <a:srgbClr val="000000"/>
                </a:solidFill>
                <a:effectLst/>
                <a:latin typeface="Arial" panose="020B0604020202020204" pitchFamily="34" charset="0"/>
              </a:rPr>
              <a:t> יהא מונח עד שיבא אליהו.</a:t>
            </a:r>
            <a:endParaRPr lang="he-IL" sz="2200" dirty="0"/>
          </a:p>
        </p:txBody>
      </p:sp>
    </p:spTree>
    <p:extLst>
      <p:ext uri="{BB962C8B-B14F-4D97-AF65-F5344CB8AC3E}">
        <p14:creationId xmlns:p14="http://schemas.microsoft.com/office/powerpoint/2010/main" val="728450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C724-9F74-4579-8460-408FE0CB271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4E58C7D-99DC-409B-AE84-C29E0B4AFFFE}"/>
              </a:ext>
            </a:extLst>
          </p:cNvPr>
          <p:cNvSpPr>
            <a:spLocks noGrp="1"/>
          </p:cNvSpPr>
          <p:nvPr>
            <p:ph idx="1"/>
          </p:nvPr>
        </p:nvSpPr>
        <p:spPr/>
        <p:txBody>
          <a:bodyPr>
            <a:normAutofit fontScale="92500"/>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תלמוד בבלי מסכת בבא </a:t>
            </a:r>
            <a:r>
              <a:rPr lang="he-IL" sz="2400" b="0" i="0" u="none" strike="noStrike" dirty="0" err="1">
                <a:solidFill>
                  <a:srgbClr val="000000"/>
                </a:solidFill>
                <a:effectLst/>
                <a:latin typeface="Arial" panose="020B0604020202020204" pitchFamily="34" charset="0"/>
              </a:rPr>
              <a:t>בתרא</a:t>
            </a:r>
            <a:r>
              <a:rPr lang="he-IL" sz="2400" b="0" i="0" u="none" strike="noStrike" dirty="0">
                <a:solidFill>
                  <a:srgbClr val="000000"/>
                </a:solidFill>
                <a:effectLst/>
                <a:latin typeface="Arial" panose="020B0604020202020204" pitchFamily="34" charset="0"/>
              </a:rPr>
              <a:t> דף לד עמוד ב </a:t>
            </a: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ההוא </a:t>
            </a:r>
            <a:r>
              <a:rPr lang="he-IL" sz="2400" b="0" i="0" u="none" strike="noStrike" dirty="0" err="1">
                <a:solidFill>
                  <a:srgbClr val="000000"/>
                </a:solidFill>
                <a:effectLst/>
                <a:latin typeface="Arial" panose="020B0604020202020204" pitchFamily="34" charset="0"/>
              </a:rPr>
              <a:t>ארבא</a:t>
            </a:r>
            <a:r>
              <a:rPr lang="he-IL" sz="2400" b="0" i="0" u="none" strike="noStrike" dirty="0">
                <a:solidFill>
                  <a:srgbClr val="000000"/>
                </a:solidFill>
                <a:effectLst/>
                <a:latin typeface="Arial" panose="020B0604020202020204" pitchFamily="34" charset="0"/>
              </a:rPr>
              <a:t> {</a:t>
            </a:r>
            <a:r>
              <a:rPr lang="en-US" sz="2400" b="0" i="0" u="none" strike="noStrike" dirty="0">
                <a:solidFill>
                  <a:srgbClr val="000000"/>
                </a:solidFill>
                <a:effectLst/>
                <a:latin typeface="Arial" panose="020B0604020202020204" pitchFamily="34" charset="0"/>
              </a:rPr>
              <a:t>river boat</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דהוו</a:t>
            </a:r>
            <a:r>
              <a:rPr lang="he-IL" sz="2400" b="0" i="0" u="none" strike="noStrike" dirty="0">
                <a:solidFill>
                  <a:srgbClr val="000000"/>
                </a:solidFill>
                <a:effectLst/>
                <a:latin typeface="Arial" panose="020B0604020202020204" pitchFamily="34" charset="0"/>
              </a:rPr>
              <a:t> </a:t>
            </a:r>
            <a:r>
              <a:rPr lang="he-IL" sz="2400" b="1" i="0" u="sng" strike="noStrike" dirty="0" err="1">
                <a:solidFill>
                  <a:srgbClr val="000000"/>
                </a:solidFill>
                <a:effectLst/>
                <a:latin typeface="Arial" panose="020B0604020202020204" pitchFamily="34" charset="0"/>
              </a:rPr>
              <a:t>מינצו</a:t>
            </a:r>
            <a:r>
              <a:rPr lang="he-IL" sz="2400" b="0" i="0" u="none" strike="noStrike" dirty="0">
                <a:solidFill>
                  <a:srgbClr val="000000"/>
                </a:solidFill>
                <a:effectLst/>
                <a:latin typeface="Arial" panose="020B0604020202020204" pitchFamily="34" charset="0"/>
              </a:rPr>
              <a:t> {</a:t>
            </a:r>
            <a:r>
              <a:rPr lang="en-US" sz="2400" b="0" i="0" u="none" strike="noStrike" dirty="0">
                <a:solidFill>
                  <a:srgbClr val="000000"/>
                </a:solidFill>
                <a:effectLst/>
                <a:latin typeface="Arial" panose="020B0604020202020204" pitchFamily="34" charset="0"/>
              </a:rPr>
              <a:t>fighting</a:t>
            </a:r>
            <a:r>
              <a:rPr lang="he-IL" sz="2400" b="0" i="0" u="none" strike="noStrike" dirty="0">
                <a:solidFill>
                  <a:srgbClr val="000000"/>
                </a:solidFill>
                <a:effectLst/>
                <a:latin typeface="Arial" panose="020B0604020202020204" pitchFamily="34" charset="0"/>
              </a:rPr>
              <a:t>} עלה בי תרי, האי אמר דידי היא והאי אמר דידי היא, אתא חד </a:t>
            </a:r>
            <a:r>
              <a:rPr lang="he-IL" sz="2400" b="0" i="0" u="none" strike="noStrike" dirty="0" err="1">
                <a:solidFill>
                  <a:srgbClr val="000000"/>
                </a:solidFill>
                <a:effectLst/>
                <a:latin typeface="Arial" panose="020B0604020202020204" pitchFamily="34" charset="0"/>
              </a:rPr>
              <a:t>מינייהו</a:t>
            </a:r>
            <a:r>
              <a:rPr lang="he-IL" sz="2400" b="0" i="0" u="none" strike="noStrike" dirty="0">
                <a:solidFill>
                  <a:srgbClr val="000000"/>
                </a:solidFill>
                <a:effectLst/>
                <a:latin typeface="Arial" panose="020B0604020202020204" pitchFamily="34" charset="0"/>
              </a:rPr>
              <a:t> לבי </a:t>
            </a:r>
            <a:r>
              <a:rPr lang="he-IL" sz="2400" b="0" i="0" u="none" strike="noStrike" dirty="0" err="1">
                <a:solidFill>
                  <a:srgbClr val="000000"/>
                </a:solidFill>
                <a:effectLst/>
                <a:latin typeface="Arial" panose="020B0604020202020204" pitchFamily="34" charset="0"/>
              </a:rPr>
              <a:t>דינא</a:t>
            </a:r>
            <a:r>
              <a:rPr lang="he-IL" sz="2400" b="0" i="0" u="none" strike="noStrike" dirty="0">
                <a:solidFill>
                  <a:srgbClr val="000000"/>
                </a:solidFill>
                <a:effectLst/>
                <a:latin typeface="Arial" panose="020B0604020202020204" pitchFamily="34" charset="0"/>
              </a:rPr>
              <a:t> ואמר: </a:t>
            </a:r>
            <a:r>
              <a:rPr lang="he-IL" sz="2400" b="0" i="0" u="none" strike="noStrike" dirty="0" err="1">
                <a:solidFill>
                  <a:srgbClr val="000000"/>
                </a:solidFill>
                <a:effectLst/>
                <a:latin typeface="Arial" panose="020B0604020202020204" pitchFamily="34" charset="0"/>
              </a:rPr>
              <a:t>תיפסוה</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אדמייתינא</a:t>
            </a:r>
            <a:r>
              <a:rPr lang="he-IL" sz="2400" b="0" i="0" u="none" strike="noStrike" dirty="0">
                <a:solidFill>
                  <a:srgbClr val="000000"/>
                </a:solidFill>
                <a:effectLst/>
                <a:latin typeface="Arial" panose="020B0604020202020204" pitchFamily="34" charset="0"/>
              </a:rPr>
              <a:t> סהדי </a:t>
            </a:r>
            <a:r>
              <a:rPr lang="he-IL" sz="2400" b="0" i="0" u="none" strike="noStrike" dirty="0" err="1">
                <a:solidFill>
                  <a:srgbClr val="000000"/>
                </a:solidFill>
                <a:effectLst/>
                <a:latin typeface="Arial" panose="020B0604020202020204" pitchFamily="34" charset="0"/>
              </a:rPr>
              <a:t>דדידי</a:t>
            </a:r>
            <a:r>
              <a:rPr lang="he-IL" sz="2400" b="0" i="0" u="none" strike="noStrike" dirty="0">
                <a:solidFill>
                  <a:srgbClr val="000000"/>
                </a:solidFill>
                <a:effectLst/>
                <a:latin typeface="Arial" panose="020B0604020202020204" pitchFamily="34" charset="0"/>
              </a:rPr>
              <a:t> היא, </a:t>
            </a:r>
            <a:r>
              <a:rPr lang="he-IL" sz="2400" b="0" i="0" u="none" strike="noStrike" dirty="0" err="1">
                <a:solidFill>
                  <a:srgbClr val="000000"/>
                </a:solidFill>
                <a:effectLst/>
                <a:latin typeface="Arial" panose="020B0604020202020204" pitchFamily="34" charset="0"/>
              </a:rPr>
              <a:t>תפסינן</a:t>
            </a:r>
            <a:r>
              <a:rPr lang="he-IL" sz="2400" b="0" i="0" u="none" strike="noStrike" dirty="0">
                <a:solidFill>
                  <a:srgbClr val="000000"/>
                </a:solidFill>
                <a:effectLst/>
                <a:latin typeface="Arial" panose="020B0604020202020204" pitchFamily="34" charset="0"/>
              </a:rPr>
              <a:t> או לא </a:t>
            </a:r>
            <a:r>
              <a:rPr lang="he-IL" sz="2400" b="0" i="0" u="none" strike="noStrike" dirty="0" err="1">
                <a:solidFill>
                  <a:srgbClr val="000000"/>
                </a:solidFill>
                <a:effectLst/>
                <a:latin typeface="Arial" panose="020B0604020202020204" pitchFamily="34" charset="0"/>
              </a:rPr>
              <a:t>תפסינן</a:t>
            </a:r>
            <a:r>
              <a:rPr lang="he-IL" sz="2400" b="0" i="0" u="none" strike="noStrike" dirty="0">
                <a:solidFill>
                  <a:srgbClr val="000000"/>
                </a:solidFill>
                <a:effectLst/>
                <a:latin typeface="Arial" panose="020B0604020202020204" pitchFamily="34" charset="0"/>
              </a:rPr>
              <a:t>? רב </a:t>
            </a:r>
            <a:r>
              <a:rPr lang="he-IL" sz="2400" b="0" i="0" u="none" strike="noStrike" dirty="0" err="1">
                <a:solidFill>
                  <a:srgbClr val="000000"/>
                </a:solidFill>
                <a:effectLst/>
                <a:latin typeface="Arial" panose="020B0604020202020204" pitchFamily="34" charset="0"/>
              </a:rPr>
              <a:t>הונא</a:t>
            </a:r>
            <a:r>
              <a:rPr lang="he-IL" sz="2400" b="0" i="0" u="none" strike="noStrike" dirty="0">
                <a:solidFill>
                  <a:srgbClr val="000000"/>
                </a:solidFill>
                <a:effectLst/>
                <a:latin typeface="Arial" panose="020B0604020202020204" pitchFamily="34" charset="0"/>
              </a:rPr>
              <a:t> אמר: </a:t>
            </a:r>
            <a:r>
              <a:rPr lang="he-IL" sz="2400" b="0" i="0" u="none" strike="noStrike" dirty="0" err="1">
                <a:solidFill>
                  <a:srgbClr val="000000"/>
                </a:solidFill>
                <a:effectLst/>
                <a:latin typeface="Arial" panose="020B0604020202020204" pitchFamily="34" charset="0"/>
              </a:rPr>
              <a:t>תפסינן</a:t>
            </a:r>
            <a:r>
              <a:rPr lang="he-IL" sz="2400" b="0" i="0" u="none" strike="noStrike" dirty="0">
                <a:solidFill>
                  <a:srgbClr val="000000"/>
                </a:solidFill>
                <a:effectLst/>
                <a:latin typeface="Arial" panose="020B0604020202020204" pitchFamily="34" charset="0"/>
              </a:rPr>
              <a:t>, רב יהודה אמר: לא </a:t>
            </a:r>
            <a:r>
              <a:rPr lang="he-IL" sz="2400" b="0" i="0" u="none" strike="noStrike" dirty="0" err="1">
                <a:solidFill>
                  <a:srgbClr val="000000"/>
                </a:solidFill>
                <a:effectLst/>
                <a:latin typeface="Arial" panose="020B0604020202020204" pitchFamily="34" charset="0"/>
              </a:rPr>
              <a:t>תפסינן</a:t>
            </a:r>
            <a:r>
              <a:rPr lang="he-IL" sz="2400" b="0" i="0" u="none" strike="noStrike" dirty="0">
                <a:solidFill>
                  <a:srgbClr val="000000"/>
                </a:solidFill>
                <a:effectLst/>
                <a:latin typeface="Arial" panose="020B0604020202020204" pitchFamily="34" charset="0"/>
              </a:rPr>
              <a:t>. אזל ולא אשכח סהדי, אמר להו: </a:t>
            </a:r>
            <a:r>
              <a:rPr lang="he-IL" sz="2400" b="0" i="0" u="none" strike="noStrike" dirty="0" err="1">
                <a:solidFill>
                  <a:srgbClr val="000000"/>
                </a:solidFill>
                <a:effectLst/>
                <a:latin typeface="Arial" panose="020B0604020202020204" pitchFamily="34" charset="0"/>
              </a:rPr>
              <a:t>אפקוה</a:t>
            </a:r>
            <a:r>
              <a:rPr lang="he-IL" sz="2400" b="0" i="0" u="none" strike="noStrike" dirty="0">
                <a:solidFill>
                  <a:srgbClr val="000000"/>
                </a:solidFill>
                <a:effectLst/>
                <a:latin typeface="Arial" panose="020B0604020202020204" pitchFamily="34" charset="0"/>
              </a:rPr>
              <a:t> וכל דאלים גבר, </a:t>
            </a:r>
            <a:r>
              <a:rPr lang="he-IL" sz="2400" b="0" i="0" u="none" strike="noStrike" dirty="0" err="1">
                <a:solidFill>
                  <a:srgbClr val="000000"/>
                </a:solidFill>
                <a:effectLst/>
                <a:latin typeface="Arial" panose="020B0604020202020204" pitchFamily="34" charset="0"/>
              </a:rPr>
              <a:t>מפקינן</a:t>
            </a:r>
            <a:r>
              <a:rPr lang="he-IL" sz="2400" b="0" i="0" u="none" strike="noStrike" dirty="0">
                <a:solidFill>
                  <a:srgbClr val="000000"/>
                </a:solidFill>
                <a:effectLst/>
                <a:latin typeface="Arial" panose="020B0604020202020204" pitchFamily="34" charset="0"/>
              </a:rPr>
              <a:t> או לא </a:t>
            </a:r>
            <a:r>
              <a:rPr lang="he-IL" sz="2400" b="0" i="0" u="none" strike="noStrike" dirty="0" err="1">
                <a:solidFill>
                  <a:srgbClr val="000000"/>
                </a:solidFill>
                <a:effectLst/>
                <a:latin typeface="Arial" panose="020B0604020202020204" pitchFamily="34" charset="0"/>
              </a:rPr>
              <a:t>מפקינן</a:t>
            </a:r>
            <a:r>
              <a:rPr lang="he-IL" sz="2400" b="0" i="0" u="none" strike="noStrike" dirty="0">
                <a:solidFill>
                  <a:srgbClr val="000000"/>
                </a:solidFill>
                <a:effectLst/>
                <a:latin typeface="Arial" panose="020B0604020202020204" pitchFamily="34" charset="0"/>
              </a:rPr>
              <a:t>? רב יהודה אמר: לא </a:t>
            </a:r>
            <a:r>
              <a:rPr lang="he-IL" sz="2400" b="0" i="0" u="none" strike="noStrike" dirty="0" err="1">
                <a:solidFill>
                  <a:srgbClr val="000000"/>
                </a:solidFill>
                <a:effectLst/>
                <a:latin typeface="Arial" panose="020B0604020202020204" pitchFamily="34" charset="0"/>
              </a:rPr>
              <a:t>מפקינן</a:t>
            </a:r>
            <a:r>
              <a:rPr lang="he-IL" sz="2400" b="0" i="0" u="none" strike="noStrike" dirty="0">
                <a:solidFill>
                  <a:srgbClr val="000000"/>
                </a:solidFill>
                <a:effectLst/>
                <a:latin typeface="Arial" panose="020B0604020202020204" pitchFamily="34" charset="0"/>
              </a:rPr>
              <a:t>, רב </a:t>
            </a:r>
            <a:r>
              <a:rPr lang="he-IL" sz="2400" b="0" i="0" u="none" strike="noStrike" dirty="0" err="1">
                <a:solidFill>
                  <a:srgbClr val="000000"/>
                </a:solidFill>
                <a:effectLst/>
                <a:latin typeface="Arial" panose="020B0604020202020204" pitchFamily="34" charset="0"/>
              </a:rPr>
              <a:t>פפא</a:t>
            </a:r>
            <a:r>
              <a:rPr lang="he-IL" sz="2400" b="0" i="0" u="none" strike="noStrike" dirty="0">
                <a:solidFill>
                  <a:srgbClr val="000000"/>
                </a:solidFill>
                <a:effectLst/>
                <a:latin typeface="Arial" panose="020B0604020202020204" pitchFamily="34" charset="0"/>
              </a:rPr>
              <a:t> אמר: </a:t>
            </a:r>
            <a:r>
              <a:rPr lang="he-IL" sz="2400" b="0" i="0" u="none" strike="noStrike" dirty="0" err="1">
                <a:solidFill>
                  <a:srgbClr val="000000"/>
                </a:solidFill>
                <a:effectLst/>
                <a:latin typeface="Arial" panose="020B0604020202020204" pitchFamily="34" charset="0"/>
              </a:rPr>
              <a:t>מפקינן</a:t>
            </a:r>
            <a:r>
              <a:rPr lang="he-IL" sz="2400" b="0" i="0" u="none" strike="noStrike" dirty="0">
                <a:solidFill>
                  <a:srgbClr val="000000"/>
                </a:solidFill>
                <a:effectLst/>
                <a:latin typeface="Arial" panose="020B0604020202020204" pitchFamily="34" charset="0"/>
              </a:rPr>
              <a:t>. </a:t>
            </a:r>
            <a:r>
              <a:rPr lang="he-IL" sz="2400" b="1" i="0" u="none" strike="noStrike" dirty="0">
                <a:solidFill>
                  <a:srgbClr val="000000"/>
                </a:solidFill>
                <a:effectLst/>
                <a:latin typeface="Arial" panose="020B0604020202020204" pitchFamily="34" charset="0"/>
              </a:rPr>
              <a:t>והלכתא: לא </a:t>
            </a:r>
            <a:r>
              <a:rPr lang="he-IL" sz="2400" b="1" i="0" u="none" strike="noStrike" dirty="0" err="1">
                <a:solidFill>
                  <a:srgbClr val="000000"/>
                </a:solidFill>
                <a:effectLst/>
                <a:latin typeface="Arial" panose="020B0604020202020204" pitchFamily="34" charset="0"/>
              </a:rPr>
              <a:t>תפסינן</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והיכא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דתפס</a:t>
            </a:r>
            <a:r>
              <a:rPr lang="he-IL" sz="2400" b="1" i="0" u="none" strike="noStrike" dirty="0">
                <a:solidFill>
                  <a:srgbClr val="000000"/>
                </a:solidFill>
                <a:effectLst/>
                <a:latin typeface="Arial" panose="020B0604020202020204" pitchFamily="34" charset="0"/>
              </a:rPr>
              <a:t> - לא </a:t>
            </a:r>
            <a:r>
              <a:rPr lang="he-IL" sz="2400" b="1" i="0" u="none" strike="noStrike" dirty="0" err="1">
                <a:solidFill>
                  <a:srgbClr val="000000"/>
                </a:solidFill>
                <a:effectLst/>
                <a:latin typeface="Arial" panose="020B0604020202020204" pitchFamily="34" charset="0"/>
              </a:rPr>
              <a:t>מפקינן</a:t>
            </a:r>
            <a:r>
              <a:rPr lang="he-IL" sz="2400" b="0" i="0" u="none" strike="noStrike" dirty="0">
                <a:solidFill>
                  <a:srgbClr val="000000"/>
                </a:solidFill>
                <a:effectLst/>
                <a:latin typeface="Arial" panose="020B0604020202020204" pitchFamily="34" charset="0"/>
              </a:rPr>
              <a:t>. 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וזה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 אמר רב נחמן: </a:t>
            </a:r>
            <a:r>
              <a:rPr lang="he-IL" sz="2400" b="1" i="0" u="sng" strike="noStrike" dirty="0">
                <a:solidFill>
                  <a:srgbClr val="000000"/>
                </a:solidFill>
                <a:effectLst/>
                <a:latin typeface="Arial" panose="020B0604020202020204" pitchFamily="34" charset="0"/>
              </a:rPr>
              <a:t>כל דאלים גבר</a:t>
            </a:r>
            <a:r>
              <a:rPr lang="he-IL" sz="2400" b="0" i="0" u="none" strike="noStrike" dirty="0">
                <a:solidFill>
                  <a:srgbClr val="000000"/>
                </a:solidFill>
                <a:effectLst/>
                <a:latin typeface="Arial" panose="020B0604020202020204" pitchFamily="34" charset="0"/>
              </a:rPr>
              <a:t>. ומאי שנא משני שטרות </a:t>
            </a:r>
            <a:r>
              <a:rPr lang="he-IL" sz="2400" b="0" i="0" u="none" strike="noStrike" dirty="0" err="1">
                <a:solidFill>
                  <a:srgbClr val="000000"/>
                </a:solidFill>
                <a:effectLst/>
                <a:latin typeface="Arial" panose="020B0604020202020204" pitchFamily="34" charset="0"/>
              </a:rPr>
              <a:t>היוצאין</a:t>
            </a:r>
            <a:r>
              <a:rPr lang="he-IL" sz="2400" b="0" i="0" u="none" strike="noStrike" dirty="0">
                <a:solidFill>
                  <a:srgbClr val="000000"/>
                </a:solidFill>
                <a:effectLst/>
                <a:latin typeface="Arial" panose="020B0604020202020204" pitchFamily="34" charset="0"/>
              </a:rPr>
              <a:t> ביום אחד, </a:t>
            </a:r>
            <a:r>
              <a:rPr lang="he-IL" sz="2400" b="0" i="0" u="none" strike="noStrike" dirty="0" err="1">
                <a:solidFill>
                  <a:srgbClr val="000000"/>
                </a:solidFill>
                <a:effectLst/>
                <a:latin typeface="Arial" panose="020B0604020202020204" pitchFamily="34" charset="0"/>
              </a:rPr>
              <a:t>דרב</a:t>
            </a:r>
            <a:r>
              <a:rPr lang="he-IL" sz="2400" b="0" i="0" u="none" strike="noStrike" dirty="0">
                <a:solidFill>
                  <a:srgbClr val="000000"/>
                </a:solidFill>
                <a:effectLst/>
                <a:latin typeface="Arial" panose="020B0604020202020204" pitchFamily="34" charset="0"/>
              </a:rPr>
              <a:t> אמר: יחלוקו, </a:t>
            </a:r>
            <a:r>
              <a:rPr lang="he-IL" sz="2400" b="1" i="0" u="none" strike="noStrike" dirty="0">
                <a:solidFill>
                  <a:srgbClr val="000000"/>
                </a:solidFill>
                <a:effectLst/>
                <a:latin typeface="Arial" panose="020B0604020202020204" pitchFamily="34" charset="0"/>
              </a:rPr>
              <a:t>ושמואל אמר: </a:t>
            </a:r>
            <a:r>
              <a:rPr lang="he-IL" sz="2400" b="1" i="0" u="none" strike="noStrike" dirty="0" err="1">
                <a:solidFill>
                  <a:srgbClr val="000000"/>
                </a:solidFill>
                <a:effectLst/>
                <a:latin typeface="Arial" panose="020B0604020202020204" pitchFamily="34" charset="0"/>
              </a:rPr>
              <a:t>שודא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דדייני</a:t>
            </a:r>
            <a:r>
              <a:rPr lang="he-IL" sz="2400" b="0" i="0" u="none" strike="noStrike" dirty="0">
                <a:solidFill>
                  <a:srgbClr val="000000"/>
                </a:solidFill>
                <a:effectLst/>
                <a:latin typeface="Arial" panose="020B0604020202020204" pitchFamily="34" charset="0"/>
              </a:rPr>
              <a:t>? התם </a:t>
            </a:r>
            <a:r>
              <a:rPr lang="he-IL" sz="2400" b="1" i="0" u="sng" strike="noStrike" dirty="0" err="1">
                <a:solidFill>
                  <a:srgbClr val="000000"/>
                </a:solidFill>
                <a:effectLst/>
                <a:latin typeface="Arial" panose="020B0604020202020204" pitchFamily="34" charset="0"/>
              </a:rPr>
              <a:t>ליכא</a:t>
            </a:r>
            <a:r>
              <a:rPr lang="he-IL" sz="2400" b="1" i="0" u="sng" strike="noStrike" dirty="0">
                <a:solidFill>
                  <a:srgbClr val="000000"/>
                </a:solidFill>
                <a:effectLst/>
                <a:latin typeface="Arial" panose="020B0604020202020204" pitchFamily="34" charset="0"/>
              </a:rPr>
              <a:t> </a:t>
            </a:r>
            <a:r>
              <a:rPr lang="he-IL" sz="2400" b="1" i="0" u="sng" strike="noStrike" dirty="0" err="1">
                <a:solidFill>
                  <a:srgbClr val="000000"/>
                </a:solidFill>
                <a:effectLst/>
                <a:latin typeface="Arial" panose="020B0604020202020204" pitchFamily="34" charset="0"/>
              </a:rPr>
              <a:t>למיקם</a:t>
            </a:r>
            <a:r>
              <a:rPr lang="he-IL" sz="2400" b="1" i="0" u="sng" strike="noStrike" dirty="0">
                <a:solidFill>
                  <a:srgbClr val="000000"/>
                </a:solidFill>
                <a:effectLst/>
                <a:latin typeface="Arial" panose="020B0604020202020204" pitchFamily="34" charset="0"/>
              </a:rPr>
              <a:t> עלה </a:t>
            </a:r>
            <a:r>
              <a:rPr lang="he-IL" sz="2400" b="1" i="0" u="sng" strike="noStrike" dirty="0" err="1">
                <a:solidFill>
                  <a:srgbClr val="000000"/>
                </a:solidFill>
                <a:effectLst/>
                <a:latin typeface="Arial" panose="020B0604020202020204" pitchFamily="34" charset="0"/>
              </a:rPr>
              <a:t>דמילתא</a:t>
            </a:r>
            <a:r>
              <a:rPr lang="he-IL" sz="2400" b="0" i="0" u="none" strike="noStrike" dirty="0">
                <a:solidFill>
                  <a:srgbClr val="000000"/>
                </a:solidFill>
                <a:effectLst/>
                <a:latin typeface="Arial" panose="020B0604020202020204" pitchFamily="34" charset="0"/>
              </a:rPr>
              <a:t>, </a:t>
            </a:r>
            <a:r>
              <a:rPr lang="he-IL" sz="2400" b="1" i="0" u="sng" strike="noStrike" dirty="0">
                <a:solidFill>
                  <a:srgbClr val="000000"/>
                </a:solidFill>
                <a:effectLst/>
                <a:latin typeface="Arial" panose="020B0604020202020204" pitchFamily="34" charset="0"/>
              </a:rPr>
              <a:t>הכא איכא </a:t>
            </a:r>
            <a:r>
              <a:rPr lang="he-IL" sz="2400" b="1" i="0" u="sng" strike="noStrike" dirty="0" err="1">
                <a:solidFill>
                  <a:srgbClr val="000000"/>
                </a:solidFill>
                <a:effectLst/>
                <a:latin typeface="Arial" panose="020B0604020202020204" pitchFamily="34" charset="0"/>
              </a:rPr>
              <a:t>למיקם</a:t>
            </a:r>
            <a:r>
              <a:rPr lang="he-IL" sz="2400" b="1" i="0" u="sng" strike="noStrike" dirty="0">
                <a:solidFill>
                  <a:srgbClr val="000000"/>
                </a:solidFill>
                <a:effectLst/>
                <a:latin typeface="Arial" panose="020B0604020202020204" pitchFamily="34" charset="0"/>
              </a:rPr>
              <a:t> עלה </a:t>
            </a:r>
            <a:r>
              <a:rPr lang="he-IL" sz="2400" b="1" i="0" u="sng" strike="noStrike" dirty="0" err="1">
                <a:solidFill>
                  <a:srgbClr val="000000"/>
                </a:solidFill>
                <a:effectLst/>
                <a:latin typeface="Arial" panose="020B0604020202020204" pitchFamily="34" charset="0"/>
              </a:rPr>
              <a:t>דמילתא</a:t>
            </a:r>
            <a:r>
              <a:rPr lang="he-IL" sz="2400" b="0" i="0" u="none" strike="noStrike" dirty="0">
                <a:solidFill>
                  <a:srgbClr val="000000"/>
                </a:solidFill>
                <a:effectLst/>
                <a:latin typeface="Arial" panose="020B0604020202020204" pitchFamily="34" charset="0"/>
              </a:rPr>
              <a:t>. ומאי שנא מהא דתנן: המחליף פרה בחמור וילדה, וכן המוכר שפחתו וילדה, זה אומר עד שלא מכרתי ילדה וזה אומר משלקחתי ילדה - יחלוקו? התם - </a:t>
            </a:r>
            <a:r>
              <a:rPr lang="he-IL" sz="2400" b="0" i="0" u="none" strike="noStrike" dirty="0" err="1">
                <a:solidFill>
                  <a:srgbClr val="000000"/>
                </a:solidFill>
                <a:effectLst/>
                <a:latin typeface="Arial" panose="020B0604020202020204" pitchFamily="34" charset="0"/>
              </a:rPr>
              <a:t>להאי</a:t>
            </a:r>
            <a:r>
              <a:rPr lang="he-IL" sz="2400" b="0" i="0" u="none" strike="noStrike" dirty="0">
                <a:solidFill>
                  <a:srgbClr val="000000"/>
                </a:solidFill>
                <a:effectLst/>
                <a:latin typeface="Arial" panose="020B0604020202020204" pitchFamily="34" charset="0"/>
              </a:rPr>
              <a:t> {דף לה עמוד ב} </a:t>
            </a:r>
            <a:r>
              <a:rPr lang="he-IL" sz="2400" b="1" i="0" u="none" strike="noStrike" dirty="0">
                <a:solidFill>
                  <a:srgbClr val="000000"/>
                </a:solidFill>
                <a:effectLst/>
                <a:latin typeface="Arial" panose="020B0604020202020204" pitchFamily="34" charset="0"/>
              </a:rPr>
              <a:t>אית ליה </a:t>
            </a:r>
            <a:r>
              <a:rPr lang="he-IL" sz="2400" b="1" i="0" u="none" strike="noStrike" dirty="0" err="1">
                <a:solidFill>
                  <a:srgbClr val="000000"/>
                </a:solidFill>
                <a:effectLst/>
                <a:latin typeface="Arial" panose="020B0604020202020204" pitchFamily="34" charset="0"/>
              </a:rPr>
              <a:t>דררא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דממונא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ולההוא</a:t>
            </a:r>
            <a:r>
              <a:rPr lang="he-IL" sz="2400" b="1" i="0" u="none" strike="noStrike" dirty="0">
                <a:solidFill>
                  <a:srgbClr val="000000"/>
                </a:solidFill>
                <a:effectLst/>
                <a:latin typeface="Arial" panose="020B0604020202020204" pitchFamily="34" charset="0"/>
              </a:rPr>
              <a:t> אית ליה </a:t>
            </a:r>
            <a:r>
              <a:rPr lang="he-IL" sz="2400" b="1" i="0" u="none" strike="noStrike" dirty="0" err="1">
                <a:solidFill>
                  <a:srgbClr val="000000"/>
                </a:solidFill>
                <a:effectLst/>
                <a:latin typeface="Arial" panose="020B0604020202020204" pitchFamily="34" charset="0"/>
              </a:rPr>
              <a:t>דררא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דממונא</a:t>
            </a:r>
            <a:r>
              <a:rPr lang="he-IL" sz="2400" b="1" i="0" u="none" strike="noStrike" dirty="0">
                <a:solidFill>
                  <a:srgbClr val="000000"/>
                </a:solidFill>
                <a:effectLst/>
                <a:latin typeface="Arial" panose="020B0604020202020204" pitchFamily="34" charset="0"/>
              </a:rPr>
              <a:t>, </a:t>
            </a:r>
            <a:r>
              <a:rPr lang="he-IL" sz="2400" b="1" i="0" u="sng" strike="noStrike" dirty="0">
                <a:solidFill>
                  <a:srgbClr val="000000"/>
                </a:solidFill>
                <a:effectLst/>
                <a:latin typeface="Arial" panose="020B0604020202020204" pitchFamily="34" charset="0"/>
              </a:rPr>
              <a:t>הכא - אי </a:t>
            </a:r>
            <a:r>
              <a:rPr lang="he-IL" sz="2400" b="1" i="0" u="sng" strike="noStrike" dirty="0" err="1">
                <a:solidFill>
                  <a:srgbClr val="000000"/>
                </a:solidFill>
                <a:effectLst/>
                <a:latin typeface="Arial" panose="020B0604020202020204" pitchFamily="34" charset="0"/>
              </a:rPr>
              <a:t>דמר</a:t>
            </a:r>
            <a:r>
              <a:rPr lang="he-IL" sz="2400" b="1" i="0" u="sng" strike="noStrike" dirty="0">
                <a:solidFill>
                  <a:srgbClr val="000000"/>
                </a:solidFill>
                <a:effectLst/>
                <a:latin typeface="Arial" panose="020B0604020202020204" pitchFamily="34" charset="0"/>
              </a:rPr>
              <a:t> לא </a:t>
            </a:r>
            <a:r>
              <a:rPr lang="he-IL" sz="2400" b="1" i="0" u="sng" strike="noStrike" dirty="0" err="1">
                <a:solidFill>
                  <a:srgbClr val="000000"/>
                </a:solidFill>
                <a:effectLst/>
                <a:latin typeface="Arial" panose="020B0604020202020204" pitchFamily="34" charset="0"/>
              </a:rPr>
              <a:t>דמר</a:t>
            </a:r>
            <a:r>
              <a:rPr lang="he-IL" sz="2400" b="1" i="0" u="sng" strike="noStrike" dirty="0">
                <a:solidFill>
                  <a:srgbClr val="000000"/>
                </a:solidFill>
                <a:effectLst/>
                <a:latin typeface="Arial" panose="020B0604020202020204" pitchFamily="34" charset="0"/>
              </a:rPr>
              <a:t>, ואי </a:t>
            </a:r>
            <a:r>
              <a:rPr lang="he-IL" sz="2400" b="1" i="0" u="sng" strike="noStrike" dirty="0" err="1">
                <a:solidFill>
                  <a:srgbClr val="000000"/>
                </a:solidFill>
                <a:effectLst/>
                <a:latin typeface="Arial" panose="020B0604020202020204" pitchFamily="34" charset="0"/>
              </a:rPr>
              <a:t>דמר</a:t>
            </a:r>
            <a:r>
              <a:rPr lang="he-IL" sz="2400" b="1" i="0" u="sng" strike="noStrike" dirty="0">
                <a:solidFill>
                  <a:srgbClr val="000000"/>
                </a:solidFill>
                <a:effectLst/>
                <a:latin typeface="Arial" panose="020B0604020202020204" pitchFamily="34" charset="0"/>
              </a:rPr>
              <a:t> לא </a:t>
            </a:r>
            <a:r>
              <a:rPr lang="he-IL" sz="2400" b="1" i="0" u="sng" strike="noStrike" dirty="0" err="1">
                <a:solidFill>
                  <a:srgbClr val="000000"/>
                </a:solidFill>
                <a:effectLst/>
                <a:latin typeface="Arial" panose="020B0604020202020204" pitchFamily="34" charset="0"/>
              </a:rPr>
              <a:t>דמר</a:t>
            </a:r>
            <a:r>
              <a:rPr lang="he-IL" sz="2400" b="0" i="0" u="none" strike="noStrike" dirty="0">
                <a:solidFill>
                  <a:srgbClr val="000000"/>
                </a:solidFill>
                <a:effectLst/>
                <a:latin typeface="Arial" panose="020B0604020202020204" pitchFamily="34" charset="0"/>
              </a:rPr>
              <a:t>. אמרי </a:t>
            </a:r>
            <a:r>
              <a:rPr lang="he-IL" sz="2400" b="0" i="0" u="none" strike="noStrike" dirty="0" err="1">
                <a:solidFill>
                  <a:srgbClr val="000000"/>
                </a:solidFill>
                <a:effectLst/>
                <a:latin typeface="Arial" panose="020B0604020202020204" pitchFamily="34" charset="0"/>
              </a:rPr>
              <a:t>נהרדעי</a:t>
            </a:r>
            <a:r>
              <a:rPr lang="he-IL" sz="2400" b="0" i="0" u="none" strike="noStrike" dirty="0">
                <a:solidFill>
                  <a:srgbClr val="000000"/>
                </a:solidFill>
                <a:effectLst/>
                <a:latin typeface="Arial" panose="020B0604020202020204" pitchFamily="34" charset="0"/>
              </a:rPr>
              <a:t>: אם בא אחד מן השוק והחזיק בה - אין </a:t>
            </a:r>
            <a:r>
              <a:rPr lang="he-IL" sz="2400" b="0" i="0" u="none" strike="noStrike" dirty="0" err="1">
                <a:solidFill>
                  <a:srgbClr val="000000"/>
                </a:solidFill>
                <a:effectLst/>
                <a:latin typeface="Arial" panose="020B0604020202020204" pitchFamily="34" charset="0"/>
              </a:rPr>
              <a:t>מוציאין</a:t>
            </a:r>
            <a:r>
              <a:rPr lang="he-IL" sz="2400" b="0" i="0" u="none" strike="noStrike" dirty="0">
                <a:solidFill>
                  <a:srgbClr val="000000"/>
                </a:solidFill>
                <a:effectLst/>
                <a:latin typeface="Arial" panose="020B0604020202020204" pitchFamily="34" charset="0"/>
              </a:rPr>
              <a:t> אותה מידו, דתני רבי </a:t>
            </a:r>
            <a:r>
              <a:rPr lang="he-IL" sz="2400" b="0" i="0" u="none" strike="noStrike" dirty="0" err="1">
                <a:solidFill>
                  <a:srgbClr val="000000"/>
                </a:solidFill>
                <a:effectLst/>
                <a:latin typeface="Arial" panose="020B0604020202020204" pitchFamily="34" charset="0"/>
              </a:rPr>
              <a:t>חייא</a:t>
            </a:r>
            <a:r>
              <a:rPr lang="he-IL" sz="2400" b="0" i="0" u="none" strike="noStrike" dirty="0">
                <a:solidFill>
                  <a:srgbClr val="000000"/>
                </a:solidFill>
                <a:effectLst/>
                <a:latin typeface="Arial" panose="020B0604020202020204" pitchFamily="34" charset="0"/>
              </a:rPr>
              <a:t>: גזלן של רבים לאו שמיה גזלן. רב אשי אמר: לעולם שמיה גזלן, ומאי לא שמיה גזלן? שלא ניתן </a:t>
            </a:r>
            <a:r>
              <a:rPr lang="he-IL" sz="2400" b="0" i="0" u="none" strike="noStrike" dirty="0" err="1">
                <a:solidFill>
                  <a:srgbClr val="000000"/>
                </a:solidFill>
                <a:effectLst/>
                <a:latin typeface="Arial" panose="020B0604020202020204" pitchFamily="34" charset="0"/>
              </a:rPr>
              <a:t>להשבון</a:t>
            </a:r>
            <a:r>
              <a:rPr lang="he-IL" sz="2400" b="0" i="0" u="none" strike="noStrike" dirty="0">
                <a:solidFill>
                  <a:srgbClr val="000000"/>
                </a:solidFill>
                <a:effectLst/>
                <a:latin typeface="Arial" panose="020B0604020202020204" pitchFamily="34" charset="0"/>
              </a:rPr>
              <a:t>. </a:t>
            </a:r>
            <a:endParaRPr lang="he-IL" sz="2400" dirty="0"/>
          </a:p>
        </p:txBody>
      </p:sp>
    </p:spTree>
    <p:extLst>
      <p:ext uri="{BB962C8B-B14F-4D97-AF65-F5344CB8AC3E}">
        <p14:creationId xmlns:p14="http://schemas.microsoft.com/office/powerpoint/2010/main" val="3462282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C8C46-59B4-4D8C-BBC6-D762A1E60635}"/>
              </a:ext>
            </a:extLst>
          </p:cNvPr>
          <p:cNvSpPr>
            <a:spLocks noGrp="1"/>
          </p:cNvSpPr>
          <p:nvPr>
            <p:ph type="title"/>
          </p:nvPr>
        </p:nvSpPr>
        <p:spPr/>
        <p:txBody>
          <a:bodyPr/>
          <a:lstStyle/>
          <a:p>
            <a:r>
              <a:rPr lang="en-US" dirty="0"/>
              <a:t>Key Factor for </a:t>
            </a:r>
            <a:r>
              <a:rPr lang="en-US" dirty="0" err="1"/>
              <a:t>Rashi</a:t>
            </a:r>
            <a:endParaRPr lang="he-IL" dirty="0"/>
          </a:p>
        </p:txBody>
      </p:sp>
      <p:sp>
        <p:nvSpPr>
          <p:cNvPr id="3" name="Content Placeholder 2">
            <a:extLst>
              <a:ext uri="{FF2B5EF4-FFF2-40B4-BE49-F238E27FC236}">
                <a16:creationId xmlns:a16="http://schemas.microsoft.com/office/drawing/2014/main" id="{28DFA887-BFF5-4514-915D-57AEF4DB0EF9}"/>
              </a:ext>
            </a:extLst>
          </p:cNvPr>
          <p:cNvSpPr>
            <a:spLocks noGrp="1"/>
          </p:cNvSpPr>
          <p:nvPr>
            <p:ph idx="1"/>
          </p:nvPr>
        </p:nvSpPr>
        <p:spPr/>
        <p:txBody>
          <a:bodyPr>
            <a:normAutofit/>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רש"י מסכת בבא מציעא דף ב עמוד א </a:t>
            </a:r>
            <a:endParaRPr lang="he-IL" sz="36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במקח וממכר - קניתיה מיד פלוני, </a:t>
            </a:r>
            <a:r>
              <a:rPr lang="he-IL" sz="2400" b="0" i="0" u="none" strike="noStrike" dirty="0" err="1">
                <a:solidFill>
                  <a:srgbClr val="000000"/>
                </a:solidFill>
                <a:effectLst/>
                <a:latin typeface="Arial" panose="020B0604020202020204" pitchFamily="34" charset="0"/>
              </a:rPr>
              <a:t>ודוקא</a:t>
            </a:r>
            <a:r>
              <a:rPr lang="he-IL" sz="2400" b="0" i="0" u="none" strike="noStrike" dirty="0">
                <a:solidFill>
                  <a:srgbClr val="000000"/>
                </a:solidFill>
                <a:effectLst/>
                <a:latin typeface="Arial" panose="020B0604020202020204" pitchFamily="34" charset="0"/>
              </a:rPr>
              <a:t> מקח וממכר הוא </a:t>
            </a:r>
            <a:r>
              <a:rPr lang="he-IL" sz="2400" b="0" i="0" u="none" strike="noStrike" dirty="0" err="1">
                <a:solidFill>
                  <a:srgbClr val="000000"/>
                </a:solidFill>
                <a:effectLst/>
                <a:latin typeface="Arial" panose="020B0604020202020204" pitchFamily="34" charset="0"/>
              </a:rPr>
              <a:t>דאמרינן</a:t>
            </a:r>
            <a:r>
              <a:rPr lang="he-IL" sz="2400" b="0" i="0" u="none" strike="noStrike" dirty="0">
                <a:solidFill>
                  <a:srgbClr val="000000"/>
                </a:solidFill>
                <a:effectLst/>
                <a:latin typeface="Arial" panose="020B0604020202020204" pitchFamily="34" charset="0"/>
              </a:rPr>
              <a:t> יחלוקו בשבועה, </a:t>
            </a:r>
            <a:r>
              <a:rPr lang="he-IL" sz="2400" b="1" i="0" u="none" strike="noStrike" dirty="0" err="1">
                <a:solidFill>
                  <a:srgbClr val="000000"/>
                </a:solidFill>
                <a:effectLst/>
                <a:latin typeface="Arial" panose="020B0604020202020204" pitchFamily="34" charset="0"/>
              </a:rPr>
              <a:t>דאיכא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למימר</a:t>
            </a:r>
            <a:r>
              <a:rPr lang="he-IL" sz="2400" b="1" i="0" u="none" strike="noStrike" dirty="0">
                <a:solidFill>
                  <a:srgbClr val="000000"/>
                </a:solidFill>
                <a:effectLst/>
                <a:latin typeface="Arial" panose="020B0604020202020204" pitchFamily="34" charset="0"/>
              </a:rPr>
              <a:t> שניהם קנאוה </a:t>
            </a:r>
            <a:r>
              <a:rPr lang="he-IL" sz="2400" b="0" i="0" u="none" strike="noStrike" dirty="0">
                <a:solidFill>
                  <a:srgbClr val="000000"/>
                </a:solidFill>
                <a:effectLst/>
                <a:latin typeface="Arial" panose="020B0604020202020204" pitchFamily="34" charset="0"/>
              </a:rPr>
              <a:t>ולשניהם נתרצה המוכר, </a:t>
            </a:r>
            <a:r>
              <a:rPr lang="he-IL" sz="2400" b="1" i="0" u="none" strike="noStrike" dirty="0">
                <a:solidFill>
                  <a:srgbClr val="000000"/>
                </a:solidFill>
                <a:effectLst/>
                <a:latin typeface="Arial" panose="020B0604020202020204" pitchFamily="34" charset="0"/>
              </a:rPr>
              <a:t>אבל זה אומר: אני ארגתיה וזה אומר: אני ארגתיה - לא יחלוקו, דודאי חד </a:t>
            </a:r>
            <a:r>
              <a:rPr lang="he-IL" sz="2400" b="1" i="0" u="none" strike="noStrike" dirty="0" err="1">
                <a:solidFill>
                  <a:srgbClr val="000000"/>
                </a:solidFill>
                <a:effectLst/>
                <a:latin typeface="Arial" panose="020B0604020202020204" pitchFamily="34" charset="0"/>
              </a:rPr>
              <a:t>מינייהו</a:t>
            </a:r>
            <a:r>
              <a:rPr lang="he-IL" sz="2400" b="1" i="0" u="none" strike="noStrike" dirty="0">
                <a:solidFill>
                  <a:srgbClr val="000000"/>
                </a:solidFill>
                <a:effectLst/>
                <a:latin typeface="Arial" panose="020B0604020202020204" pitchFamily="34" charset="0"/>
              </a:rPr>
              <a:t> רמאי הוא, ותהא מונחת עד שיבא אליהו.</a:t>
            </a:r>
            <a:endParaRPr lang="he-IL" sz="3600" b="1" dirty="0">
              <a:effectLst/>
            </a:endParaRPr>
          </a:p>
        </p:txBody>
      </p:sp>
    </p:spTree>
    <p:extLst>
      <p:ext uri="{BB962C8B-B14F-4D97-AF65-F5344CB8AC3E}">
        <p14:creationId xmlns:p14="http://schemas.microsoft.com/office/powerpoint/2010/main" val="2338980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9666D-3E57-43F5-9271-EF35263C8EA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E11A869-3DB2-4A37-8179-264C156C7CD8}"/>
              </a:ext>
            </a:extLst>
          </p:cNvPr>
          <p:cNvSpPr>
            <a:spLocks noGrp="1"/>
          </p:cNvSpPr>
          <p:nvPr>
            <p:ph idx="1"/>
          </p:nvPr>
        </p:nvSpPr>
        <p:spPr/>
        <p:txBody>
          <a:bodyPr>
            <a:normAutofit/>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תוספות מסכת בבא מציעא דף ב עמוד א </a:t>
            </a:r>
            <a:endParaRPr lang="he-IL" sz="36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ויחלוקו - </a:t>
            </a:r>
            <a:r>
              <a:rPr lang="he-IL" sz="2400" b="0" i="0" u="none" strike="noStrike" dirty="0" err="1">
                <a:solidFill>
                  <a:srgbClr val="000000"/>
                </a:solidFill>
                <a:effectLst/>
                <a:latin typeface="Arial" panose="020B0604020202020204" pitchFamily="34" charset="0"/>
              </a:rPr>
              <a:t>תימה</a:t>
            </a:r>
            <a:r>
              <a:rPr lang="he-IL" sz="2400" b="0" i="0" u="none" strike="noStrike" dirty="0">
                <a:solidFill>
                  <a:srgbClr val="000000"/>
                </a:solidFill>
                <a:effectLst/>
                <a:latin typeface="Arial" panose="020B0604020202020204" pitchFamily="34" charset="0"/>
              </a:rPr>
              <a:t> דמאי שנא </a:t>
            </a:r>
            <a:r>
              <a:rPr lang="he-IL" sz="2400" b="0" i="0" u="none" strike="noStrike" dirty="0" err="1">
                <a:solidFill>
                  <a:srgbClr val="000000"/>
                </a:solidFill>
                <a:effectLst/>
                <a:latin typeface="Arial" panose="020B0604020202020204" pitchFamily="34" charset="0"/>
              </a:rPr>
              <a:t>מההיא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דארבא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כל דאלים גבר פרק חזקת הבתים (ב"ב דף לד: ושם) </a:t>
            </a:r>
            <a:r>
              <a:rPr lang="he-IL" sz="2400" b="1" i="0" u="none" strike="noStrike" dirty="0">
                <a:solidFill>
                  <a:srgbClr val="000000"/>
                </a:solidFill>
                <a:effectLst/>
                <a:latin typeface="Arial" panose="020B0604020202020204" pitchFamily="34" charset="0"/>
              </a:rPr>
              <a:t>וי"ל </a:t>
            </a:r>
            <a:r>
              <a:rPr lang="he-IL" sz="2400" b="1" i="0" u="sng" strike="noStrike" dirty="0" err="1">
                <a:solidFill>
                  <a:srgbClr val="000000"/>
                </a:solidFill>
                <a:effectLst/>
                <a:latin typeface="Arial" panose="020B0604020202020204" pitchFamily="34" charset="0"/>
              </a:rPr>
              <a:t>דאוחזין</a:t>
            </a:r>
            <a:r>
              <a:rPr lang="he-IL" sz="2400" b="1" i="0" u="sng" strike="noStrike" dirty="0">
                <a:solidFill>
                  <a:srgbClr val="000000"/>
                </a:solidFill>
                <a:effectLst/>
                <a:latin typeface="Arial" panose="020B0604020202020204" pitchFamily="34" charset="0"/>
              </a:rPr>
              <a:t> שאני </a:t>
            </a:r>
            <a:r>
              <a:rPr lang="he-IL" sz="2400" b="1" i="0" u="none" strike="noStrike" dirty="0" err="1">
                <a:solidFill>
                  <a:srgbClr val="000000"/>
                </a:solidFill>
                <a:effectLst/>
                <a:latin typeface="Arial" panose="020B0604020202020204" pitchFamily="34" charset="0"/>
              </a:rPr>
              <a:t>דחשיב</a:t>
            </a:r>
            <a:r>
              <a:rPr lang="he-IL" sz="2400" b="1" i="0" u="none" strike="noStrike" dirty="0">
                <a:solidFill>
                  <a:srgbClr val="000000"/>
                </a:solidFill>
                <a:effectLst/>
                <a:latin typeface="Arial" panose="020B0604020202020204" pitchFamily="34" charset="0"/>
              </a:rPr>
              <a:t> כאילו כל אחד יש לו בה </a:t>
            </a:r>
            <a:r>
              <a:rPr lang="he-IL" sz="2400" b="1" i="0" u="none" strike="noStrike" dirty="0" err="1">
                <a:solidFill>
                  <a:srgbClr val="000000"/>
                </a:solidFill>
                <a:effectLst/>
                <a:latin typeface="Arial" panose="020B0604020202020204" pitchFamily="34" charset="0"/>
              </a:rPr>
              <a:t>בודאי</a:t>
            </a:r>
            <a:r>
              <a:rPr lang="he-IL" sz="2400" b="1" i="0" u="none" strike="noStrike" dirty="0">
                <a:solidFill>
                  <a:srgbClr val="000000"/>
                </a:solidFill>
                <a:effectLst/>
                <a:latin typeface="Arial" panose="020B0604020202020204" pitchFamily="34" charset="0"/>
              </a:rPr>
              <a:t> החצי </a:t>
            </a:r>
            <a:r>
              <a:rPr lang="he-IL" sz="2400" b="1" i="0" u="none" strike="noStrike" dirty="0" err="1">
                <a:solidFill>
                  <a:srgbClr val="000000"/>
                </a:solidFill>
                <a:effectLst/>
                <a:latin typeface="Arial" panose="020B0604020202020204" pitchFamily="34" charset="0"/>
              </a:rPr>
              <a:t>דאנן</a:t>
            </a:r>
            <a:r>
              <a:rPr lang="he-IL" sz="2400" b="1" i="0" u="none" strike="noStrike" dirty="0">
                <a:solidFill>
                  <a:srgbClr val="000000"/>
                </a:solidFill>
                <a:effectLst/>
                <a:latin typeface="Arial" panose="020B0604020202020204" pitchFamily="34" charset="0"/>
              </a:rPr>
              <a:t> סהדי דמאי </a:t>
            </a:r>
            <a:r>
              <a:rPr lang="he-IL" sz="2400" b="1" i="0" u="none" strike="noStrike" dirty="0" err="1">
                <a:solidFill>
                  <a:srgbClr val="000000"/>
                </a:solidFill>
                <a:effectLst/>
                <a:latin typeface="Arial" panose="020B0604020202020204" pitchFamily="34" charset="0"/>
              </a:rPr>
              <a:t>דתפיס</a:t>
            </a:r>
            <a:r>
              <a:rPr lang="he-IL" sz="2400" b="1" i="0" u="none" strike="noStrike" dirty="0">
                <a:solidFill>
                  <a:srgbClr val="000000"/>
                </a:solidFill>
                <a:effectLst/>
                <a:latin typeface="Arial" panose="020B0604020202020204" pitchFamily="34" charset="0"/>
              </a:rPr>
              <a:t> האי </a:t>
            </a:r>
            <a:r>
              <a:rPr lang="he-IL" sz="2400" b="1" i="0" u="none" strike="noStrike" dirty="0" err="1">
                <a:solidFill>
                  <a:srgbClr val="000000"/>
                </a:solidFill>
                <a:effectLst/>
                <a:latin typeface="Arial" panose="020B0604020202020204" pitchFamily="34" charset="0"/>
              </a:rPr>
              <a:t>דידיה</a:t>
            </a:r>
            <a:r>
              <a:rPr lang="he-IL" sz="2400" b="1" i="0" u="none" strike="noStrike" dirty="0">
                <a:solidFill>
                  <a:srgbClr val="000000"/>
                </a:solidFill>
                <a:effectLst/>
                <a:latin typeface="Arial" panose="020B0604020202020204" pitchFamily="34" charset="0"/>
              </a:rPr>
              <a:t> הוא </a:t>
            </a:r>
            <a:r>
              <a:rPr lang="he-IL" sz="2400" b="0" i="0" u="none" strike="noStrike" dirty="0">
                <a:solidFill>
                  <a:srgbClr val="000000"/>
                </a:solidFill>
                <a:effectLst/>
                <a:latin typeface="Arial" panose="020B0604020202020204" pitchFamily="34" charset="0"/>
              </a:rPr>
              <a:t>וכן במנה שלישי דמדמי בגמרא לטלית </a:t>
            </a:r>
            <a:r>
              <a:rPr lang="he-IL" sz="2400" b="0" i="0" u="none" strike="noStrike" dirty="0" err="1">
                <a:solidFill>
                  <a:srgbClr val="000000"/>
                </a:solidFill>
                <a:effectLst/>
                <a:latin typeface="Arial" panose="020B0604020202020204" pitchFamily="34" charset="0"/>
              </a:rPr>
              <a:t>חשיב</a:t>
            </a:r>
            <a:r>
              <a:rPr lang="he-IL" sz="2400" b="0" i="0" u="none" strike="noStrike" dirty="0">
                <a:solidFill>
                  <a:srgbClr val="000000"/>
                </a:solidFill>
                <a:effectLst/>
                <a:latin typeface="Arial" panose="020B0604020202020204" pitchFamily="34" charset="0"/>
              </a:rPr>
              <a:t> ההוא שהנפקד תופס בחזקת שניהם כאילו הם עצמם מוחזקים בו לכך </a:t>
            </a:r>
            <a:r>
              <a:rPr lang="he-IL" sz="2400" i="0" u="none" strike="noStrike" dirty="0">
                <a:solidFill>
                  <a:srgbClr val="000000"/>
                </a:solidFill>
                <a:effectLst/>
                <a:latin typeface="Arial" panose="020B0604020202020204" pitchFamily="34" charset="0"/>
              </a:rPr>
              <a:t>משני דהתם ודאי </a:t>
            </a:r>
            <a:r>
              <a:rPr lang="he-IL" sz="2400" i="0" u="none" strike="noStrike" dirty="0" err="1">
                <a:solidFill>
                  <a:srgbClr val="000000"/>
                </a:solidFill>
                <a:effectLst/>
                <a:latin typeface="Arial" panose="020B0604020202020204" pitchFamily="34" charset="0"/>
              </a:rPr>
              <a:t>דחד</a:t>
            </a:r>
            <a:r>
              <a:rPr lang="he-IL" sz="2400" i="0" u="none" strike="noStrike" dirty="0">
                <a:solidFill>
                  <a:srgbClr val="000000"/>
                </a:solidFill>
                <a:effectLst/>
                <a:latin typeface="Arial" panose="020B0604020202020204" pitchFamily="34" charset="0"/>
              </a:rPr>
              <a:t> </a:t>
            </a:r>
            <a:r>
              <a:rPr lang="he-IL" sz="2400" i="0" u="none" strike="noStrike" dirty="0" err="1">
                <a:solidFill>
                  <a:srgbClr val="000000"/>
                </a:solidFill>
                <a:effectLst/>
                <a:latin typeface="Arial" panose="020B0604020202020204" pitchFamily="34" charset="0"/>
              </a:rPr>
              <a:t>מינייהו</a:t>
            </a:r>
            <a:r>
              <a:rPr lang="he-IL" sz="2400" i="0" u="none" strike="noStrike" dirty="0">
                <a:solidFill>
                  <a:srgbClr val="000000"/>
                </a:solidFill>
                <a:effectLst/>
                <a:latin typeface="Arial" panose="020B0604020202020204" pitchFamily="34" charset="0"/>
              </a:rPr>
              <a:t> הוא ואין החלוקה יכולה להיות אמת ולכך יהא מונח </a:t>
            </a:r>
            <a:r>
              <a:rPr lang="he-IL" sz="2400" b="1" i="0" u="none" strike="noStrike" dirty="0">
                <a:solidFill>
                  <a:srgbClr val="000000"/>
                </a:solidFill>
                <a:effectLst/>
                <a:latin typeface="Arial" panose="020B0604020202020204" pitchFamily="34" charset="0"/>
              </a:rPr>
              <a:t>אבל טלית </a:t>
            </a:r>
            <a:r>
              <a:rPr lang="he-IL" sz="2400" b="1" i="0" u="none" strike="noStrike" dirty="0" err="1">
                <a:solidFill>
                  <a:srgbClr val="000000"/>
                </a:solidFill>
                <a:effectLst/>
                <a:latin typeface="Arial" panose="020B0604020202020204" pitchFamily="34" charset="0"/>
              </a:rPr>
              <a:t>דאיכא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למימר</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דתרוייהו</a:t>
            </a:r>
            <a:r>
              <a:rPr lang="he-IL" sz="2400" b="1" i="0" u="none" strike="noStrike" dirty="0">
                <a:solidFill>
                  <a:srgbClr val="000000"/>
                </a:solidFill>
                <a:effectLst/>
                <a:latin typeface="Arial" panose="020B0604020202020204" pitchFamily="34" charset="0"/>
              </a:rPr>
              <a:t> הוא יחלוקו</a:t>
            </a:r>
            <a:r>
              <a:rPr lang="he-IL" sz="2400" b="0" i="0" u="none" strike="noStrike" dirty="0">
                <a:solidFill>
                  <a:srgbClr val="000000"/>
                </a:solidFill>
                <a:effectLst/>
                <a:latin typeface="Arial" panose="020B0604020202020204" pitchFamily="34" charset="0"/>
              </a:rPr>
              <a:t> וכן שנים אדוקים בשטר דמדמי לקמן (דף ז.) למתני' משום דשניהם אדוקים בו </a:t>
            </a:r>
            <a:r>
              <a:rPr lang="he-IL" sz="2400" b="0" i="0" u="none" strike="noStrike" dirty="0" err="1">
                <a:solidFill>
                  <a:srgbClr val="000000"/>
                </a:solidFill>
                <a:effectLst/>
                <a:latin typeface="Arial" panose="020B0604020202020204" pitchFamily="34" charset="0"/>
              </a:rPr>
              <a:t>דהחלוקה</a:t>
            </a:r>
            <a:r>
              <a:rPr lang="he-IL" sz="2400" b="0" i="0" u="none" strike="noStrike" dirty="0">
                <a:solidFill>
                  <a:srgbClr val="000000"/>
                </a:solidFill>
                <a:effectLst/>
                <a:latin typeface="Arial" panose="020B0604020202020204" pitchFamily="34" charset="0"/>
              </a:rPr>
              <a:t> יכולה להיות אמת </a:t>
            </a:r>
            <a:r>
              <a:rPr lang="he-IL" sz="2400" b="0" i="0" u="none" strike="noStrike" dirty="0" err="1">
                <a:solidFill>
                  <a:srgbClr val="000000"/>
                </a:solidFill>
                <a:effectLst/>
                <a:latin typeface="Arial" panose="020B0604020202020204" pitchFamily="34" charset="0"/>
              </a:rPr>
              <a:t>דאפשר</a:t>
            </a:r>
            <a:r>
              <a:rPr lang="he-IL" sz="2400" b="0" i="0" u="none" strike="noStrike" dirty="0">
                <a:solidFill>
                  <a:srgbClr val="000000"/>
                </a:solidFill>
                <a:effectLst/>
                <a:latin typeface="Arial" panose="020B0604020202020204" pitchFamily="34" charset="0"/>
              </a:rPr>
              <a:t> שפרע לו החצי ובמנה אין דרך שיקנה לו החצי אחרי שהוא ביד </a:t>
            </a:r>
            <a:r>
              <a:rPr lang="he-IL" sz="2400" b="0" i="0" u="none" strike="noStrike" dirty="0" err="1">
                <a:solidFill>
                  <a:srgbClr val="000000"/>
                </a:solidFill>
                <a:effectLst/>
                <a:latin typeface="Arial" panose="020B0604020202020204" pitchFamily="34" charset="0"/>
              </a:rPr>
              <a:t>חבירו</a:t>
            </a:r>
            <a:r>
              <a:rPr lang="he-IL" sz="2400" b="0" i="0" u="none" strike="noStrike" dirty="0">
                <a:solidFill>
                  <a:srgbClr val="000000"/>
                </a:solidFill>
                <a:effectLst/>
                <a:latin typeface="Arial" panose="020B0604020202020204" pitchFamily="34" charset="0"/>
              </a:rPr>
              <a:t> </a:t>
            </a:r>
            <a:r>
              <a:rPr lang="he-IL" sz="2400" b="1" i="0" u="none" strike="noStrike" dirty="0">
                <a:solidFill>
                  <a:srgbClr val="000000"/>
                </a:solidFill>
                <a:effectLst/>
                <a:latin typeface="Arial" panose="020B0604020202020204" pitchFamily="34" charset="0"/>
              </a:rPr>
              <a:t>אבל </a:t>
            </a:r>
            <a:r>
              <a:rPr lang="he-IL" sz="2400" b="1" i="0" u="none" strike="noStrike" dirty="0" err="1">
                <a:solidFill>
                  <a:srgbClr val="000000"/>
                </a:solidFill>
                <a:effectLst/>
                <a:latin typeface="Arial" panose="020B0604020202020204" pitchFamily="34" charset="0"/>
              </a:rPr>
              <a:t>בארבא</a:t>
            </a:r>
            <a:r>
              <a:rPr lang="he-IL" sz="2400" b="1" i="0" u="none" strike="noStrike" dirty="0">
                <a:solidFill>
                  <a:srgbClr val="000000"/>
                </a:solidFill>
                <a:effectLst/>
                <a:latin typeface="Arial" panose="020B0604020202020204" pitchFamily="34" charset="0"/>
              </a:rPr>
              <a:t> אע"ג </a:t>
            </a:r>
            <a:r>
              <a:rPr lang="he-IL" sz="2400" b="1" i="0" u="none" strike="noStrike" dirty="0" err="1">
                <a:solidFill>
                  <a:srgbClr val="000000"/>
                </a:solidFill>
                <a:effectLst/>
                <a:latin typeface="Arial" panose="020B0604020202020204" pitchFamily="34" charset="0"/>
              </a:rPr>
              <a:t>דאפשר</a:t>
            </a:r>
            <a:r>
              <a:rPr lang="he-IL" sz="2400" b="1" i="0" u="none" strike="noStrike" dirty="0">
                <a:solidFill>
                  <a:srgbClr val="000000"/>
                </a:solidFill>
                <a:effectLst/>
                <a:latin typeface="Arial" panose="020B0604020202020204" pitchFamily="34" charset="0"/>
              </a:rPr>
              <a:t> שהיא של שניהם כיון דאין </a:t>
            </a:r>
            <a:r>
              <a:rPr lang="he-IL" sz="2400" b="1" i="0" u="none" strike="noStrike" dirty="0" err="1">
                <a:solidFill>
                  <a:srgbClr val="000000"/>
                </a:solidFill>
                <a:effectLst/>
                <a:latin typeface="Arial" panose="020B0604020202020204" pitchFamily="34" charset="0"/>
              </a:rPr>
              <a:t>מוחזקין</a:t>
            </a:r>
            <a:r>
              <a:rPr lang="he-IL" sz="2400" b="1" i="0" u="none" strike="noStrike" dirty="0">
                <a:solidFill>
                  <a:srgbClr val="000000"/>
                </a:solidFill>
                <a:effectLst/>
                <a:latin typeface="Arial" panose="020B0604020202020204" pitchFamily="34" charset="0"/>
              </a:rPr>
              <a:t> בו הוי </a:t>
            </a:r>
            <a:r>
              <a:rPr lang="he-IL" sz="2400" b="1" i="0" u="none" strike="noStrike" dirty="0" err="1">
                <a:solidFill>
                  <a:srgbClr val="000000"/>
                </a:solidFill>
                <a:effectLst/>
                <a:latin typeface="Arial" panose="020B0604020202020204" pitchFamily="34" charset="0"/>
              </a:rPr>
              <a:t>דינא</a:t>
            </a:r>
            <a:r>
              <a:rPr lang="he-IL" sz="2400" b="1" i="0" u="none" strike="noStrike" dirty="0">
                <a:solidFill>
                  <a:srgbClr val="000000"/>
                </a:solidFill>
                <a:effectLst/>
                <a:latin typeface="Arial" panose="020B0604020202020204" pitchFamily="34" charset="0"/>
              </a:rPr>
              <a:t> כל דאלים גבר</a:t>
            </a:r>
            <a:r>
              <a:rPr lang="he-IL" sz="2400" b="0" i="0" u="none" strike="noStrike" dirty="0">
                <a:solidFill>
                  <a:srgbClr val="000000"/>
                </a:solidFill>
                <a:effectLst/>
                <a:latin typeface="Arial" panose="020B0604020202020204" pitchFamily="34" charset="0"/>
              </a:rPr>
              <a:t> </a:t>
            </a:r>
            <a:br>
              <a:rPr lang="en-US" sz="2400" b="0" i="0" u="none" strike="noStrike" dirty="0">
                <a:solidFill>
                  <a:srgbClr val="000000"/>
                </a:solidFill>
                <a:effectLst/>
                <a:latin typeface="Arial" panose="020B0604020202020204" pitchFamily="34" charset="0"/>
              </a:rPr>
            </a:br>
            <a:r>
              <a:rPr lang="he-IL" sz="2400" b="0" i="0" u="none" strike="noStrike" dirty="0" err="1">
                <a:solidFill>
                  <a:srgbClr val="000000"/>
                </a:solidFill>
                <a:effectLst/>
                <a:latin typeface="Arial" panose="020B0604020202020204" pitchFamily="34" charset="0"/>
              </a:rPr>
              <a:t>ולסומכוס</a:t>
            </a:r>
            <a:r>
              <a:rPr lang="he-IL" sz="2400" b="0" i="0" u="none" strike="noStrike" dirty="0">
                <a:solidFill>
                  <a:srgbClr val="000000"/>
                </a:solidFill>
                <a:effectLst/>
                <a:latin typeface="Arial" panose="020B0604020202020204" pitchFamily="34" charset="0"/>
              </a:rPr>
              <a:t> אע"ג דאין </a:t>
            </a:r>
            <a:r>
              <a:rPr lang="he-IL" sz="2400" b="0" i="0" u="none" strike="noStrike" dirty="0" err="1">
                <a:solidFill>
                  <a:srgbClr val="000000"/>
                </a:solidFill>
                <a:effectLst/>
                <a:latin typeface="Arial" panose="020B0604020202020204" pitchFamily="34" charset="0"/>
              </a:rPr>
              <a:t>מוחזקין</a:t>
            </a:r>
            <a:r>
              <a:rPr lang="he-IL" sz="2400" b="0" i="0" u="none" strike="noStrike" dirty="0">
                <a:solidFill>
                  <a:srgbClr val="000000"/>
                </a:solidFill>
                <a:effectLst/>
                <a:latin typeface="Arial" panose="020B0604020202020204" pitchFamily="34" charset="0"/>
              </a:rPr>
              <a:t> בו ואין החלוקה יכולה להיות אמת </a:t>
            </a:r>
            <a:r>
              <a:rPr lang="he-IL" sz="2400" b="0" i="0" u="none" strike="noStrike" dirty="0" err="1">
                <a:solidFill>
                  <a:srgbClr val="000000"/>
                </a:solidFill>
                <a:effectLst/>
                <a:latin typeface="Arial" panose="020B0604020202020204" pitchFamily="34" charset="0"/>
              </a:rPr>
              <a:t>היכא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דררא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דממונא</a:t>
            </a:r>
            <a:r>
              <a:rPr lang="he-IL" sz="2400" b="0" i="0" u="none" strike="noStrike" dirty="0">
                <a:solidFill>
                  <a:srgbClr val="000000"/>
                </a:solidFill>
                <a:effectLst/>
                <a:latin typeface="Arial" panose="020B0604020202020204" pitchFamily="34" charset="0"/>
              </a:rPr>
              <a:t> פירוש שבלא טענותיהם יש ספק לבית דין יחלוקו.</a:t>
            </a:r>
            <a:endParaRPr lang="he-IL" sz="3600" b="0" dirty="0">
              <a:effectLst/>
            </a:endParaRPr>
          </a:p>
        </p:txBody>
      </p:sp>
    </p:spTree>
    <p:extLst>
      <p:ext uri="{BB962C8B-B14F-4D97-AF65-F5344CB8AC3E}">
        <p14:creationId xmlns:p14="http://schemas.microsoft.com/office/powerpoint/2010/main" val="112025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5F13E-3A4C-4D47-B37D-15C473FFA5B2}"/>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5C0E7D08-4E1C-47CA-B97D-D46ACE309A46}"/>
              </a:ext>
            </a:extLst>
          </p:cNvPr>
          <p:cNvSpPr>
            <a:spLocks noGrp="1"/>
          </p:cNvSpPr>
          <p:nvPr>
            <p:ph idx="1"/>
          </p:nvPr>
        </p:nvSpPr>
        <p:spPr/>
        <p:txBody>
          <a:bodyPr>
            <a:normAutofit fontScale="92500" lnSpcReduction="10000"/>
          </a:bodyPr>
          <a:lstStyle/>
          <a:p>
            <a:pPr marL="0" indent="0" algn="r" rtl="1">
              <a:spcBef>
                <a:spcPts val="1200"/>
              </a:spcBef>
              <a:spcAft>
                <a:spcPts val="1200"/>
              </a:spcAft>
              <a:buNone/>
            </a:pPr>
            <a:r>
              <a:rPr lang="he-IL" sz="1800" b="0" i="0" u="none" strike="noStrike" dirty="0" err="1">
                <a:solidFill>
                  <a:srgbClr val="000000"/>
                </a:solidFill>
                <a:effectLst/>
                <a:latin typeface="Arial" panose="020B0604020202020204" pitchFamily="34" charset="0"/>
              </a:rPr>
              <a:t>רא"ש</a:t>
            </a:r>
            <a:r>
              <a:rPr lang="he-IL" sz="1800" b="0" i="0" u="none" strike="noStrike" dirty="0">
                <a:solidFill>
                  <a:srgbClr val="000000"/>
                </a:solidFill>
                <a:effectLst/>
                <a:latin typeface="Arial" panose="020B0604020202020204" pitchFamily="34" charset="0"/>
              </a:rPr>
              <a:t> מסכת בבא מציעא פרק א סימן א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א [דף ב ע"א] 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בטלית זה אומר אני מצאתיה וזה אומר אני מצאתיה...ויחלוקו. </a:t>
            </a:r>
            <a:r>
              <a:rPr lang="he-IL" sz="1800" b="1" i="0" u="none" strike="noStrike" dirty="0">
                <a:solidFill>
                  <a:srgbClr val="000000"/>
                </a:solidFill>
                <a:effectLst/>
                <a:latin typeface="Arial" panose="020B0604020202020204" pitchFamily="34" charset="0"/>
              </a:rPr>
              <a:t>דכיון דשניהם באים לפנינו מוחזקים בגוף הטלית אנו </a:t>
            </a:r>
            <a:r>
              <a:rPr lang="he-IL" sz="1800" b="1" i="0" u="none" strike="noStrike" dirty="0" err="1">
                <a:solidFill>
                  <a:srgbClr val="000000"/>
                </a:solidFill>
                <a:effectLst/>
                <a:latin typeface="Arial" panose="020B0604020202020204" pitchFamily="34" charset="0"/>
              </a:rPr>
              <a:t>צריכין</a:t>
            </a:r>
            <a:r>
              <a:rPr lang="he-IL" sz="1800" b="1" i="0" u="none" strike="noStrike" dirty="0">
                <a:solidFill>
                  <a:srgbClr val="000000"/>
                </a:solidFill>
                <a:effectLst/>
                <a:latin typeface="Arial" panose="020B0604020202020204" pitchFamily="34" charset="0"/>
              </a:rPr>
              <a:t> לפסוק להו דין חלוקה</a:t>
            </a:r>
            <a:r>
              <a:rPr lang="he-IL" sz="1800" b="0" i="0" u="none" strike="noStrike" dirty="0">
                <a:solidFill>
                  <a:srgbClr val="000000"/>
                </a:solidFill>
                <a:effectLst/>
                <a:latin typeface="Arial" panose="020B0604020202020204" pitchFamily="34" charset="0"/>
              </a:rPr>
              <a:t>. דכל </a:t>
            </a:r>
            <a:r>
              <a:rPr lang="he-IL" sz="1800" b="1" i="0" u="none" strike="noStrike" dirty="0">
                <a:solidFill>
                  <a:srgbClr val="000000"/>
                </a:solidFill>
                <a:effectLst/>
                <a:latin typeface="Arial" panose="020B0604020202020204" pitchFamily="34" charset="0"/>
              </a:rPr>
              <a:t>דבר שאנו </a:t>
            </a:r>
            <a:r>
              <a:rPr lang="he-IL" sz="1800" b="1" i="0" u="none" strike="noStrike" dirty="0" err="1">
                <a:solidFill>
                  <a:srgbClr val="000000"/>
                </a:solidFill>
                <a:effectLst/>
                <a:latin typeface="Arial" panose="020B0604020202020204" pitchFamily="34" charset="0"/>
              </a:rPr>
              <a:t>רואין</a:t>
            </a:r>
            <a:r>
              <a:rPr lang="he-IL" sz="1800" b="1" i="0" u="none" strike="noStrike" dirty="0">
                <a:solidFill>
                  <a:srgbClr val="000000"/>
                </a:solidFill>
                <a:effectLst/>
                <a:latin typeface="Arial" panose="020B0604020202020204" pitchFamily="34" charset="0"/>
              </a:rPr>
              <a:t> ביד אדם חשבינן ליה שהוא שלו </a:t>
            </a:r>
            <a:r>
              <a:rPr lang="he-IL" sz="1800" b="0" i="0" u="none" strike="noStrike" dirty="0">
                <a:solidFill>
                  <a:srgbClr val="000000"/>
                </a:solidFill>
                <a:effectLst/>
                <a:latin typeface="Arial" panose="020B0604020202020204" pitchFamily="34" charset="0"/>
              </a:rPr>
              <a:t>אע"פ שאחר מערער ואומר שלי הוא...</a:t>
            </a:r>
            <a:r>
              <a:rPr lang="he-IL" sz="1800" b="1" i="0" u="sng" strike="noStrike" dirty="0">
                <a:solidFill>
                  <a:srgbClr val="000000"/>
                </a:solidFill>
                <a:effectLst/>
                <a:latin typeface="Arial" panose="020B0604020202020204" pitchFamily="34" charset="0"/>
              </a:rPr>
              <a:t>הלכך אי אפשר לפסוק כאן דין כל דאלים גבר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פרק חזקת הבתים (דף לד ב) גבי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האי אומר דידי היא והאי אומר דידי וכן 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דהתם שאני שאין אחד מהן מוחזק בדבר </a:t>
            </a:r>
            <a:r>
              <a:rPr lang="he-IL" sz="1800" b="1" i="0" u="none" strike="noStrike" dirty="0" err="1">
                <a:solidFill>
                  <a:srgbClr val="000000"/>
                </a:solidFill>
                <a:effectLst/>
                <a:latin typeface="Arial" panose="020B0604020202020204" pitchFamily="34" charset="0"/>
              </a:rPr>
              <a:t>שמערערין</a:t>
            </a:r>
            <a:r>
              <a:rPr lang="he-IL" sz="1800" b="1" i="0" u="none" strike="noStrike" dirty="0">
                <a:solidFill>
                  <a:srgbClr val="000000"/>
                </a:solidFill>
                <a:effectLst/>
                <a:latin typeface="Arial" panose="020B0604020202020204" pitchFamily="34" charset="0"/>
              </a:rPr>
              <a:t> עליו </a:t>
            </a:r>
            <a:r>
              <a:rPr lang="he-IL" sz="1800" b="1" i="0" u="sng" strike="noStrike" dirty="0">
                <a:solidFill>
                  <a:srgbClr val="000000"/>
                </a:solidFill>
                <a:effectLst/>
                <a:latin typeface="Arial" panose="020B0604020202020204" pitchFamily="34" charset="0"/>
              </a:rPr>
              <a:t>ואין ב"ד </a:t>
            </a:r>
            <a:r>
              <a:rPr lang="he-IL" sz="1800" b="1" i="0" u="sng" strike="noStrike" dirty="0" err="1">
                <a:solidFill>
                  <a:srgbClr val="000000"/>
                </a:solidFill>
                <a:effectLst/>
                <a:latin typeface="Arial" panose="020B0604020202020204" pitchFamily="34" charset="0"/>
              </a:rPr>
              <a:t>מחוייבין</a:t>
            </a:r>
            <a:r>
              <a:rPr lang="he-IL" sz="1800" b="1" i="0" u="sng" strike="noStrike" dirty="0">
                <a:solidFill>
                  <a:srgbClr val="000000"/>
                </a:solidFill>
                <a:effectLst/>
                <a:latin typeface="Arial" panose="020B0604020202020204" pitchFamily="34" charset="0"/>
              </a:rPr>
              <a:t> למחות</a:t>
            </a:r>
            <a:r>
              <a:rPr lang="he-IL" sz="1800" b="1" i="0" u="none" strike="noStrike" dirty="0">
                <a:solidFill>
                  <a:srgbClr val="000000"/>
                </a:solidFill>
                <a:effectLst/>
                <a:latin typeface="Arial" panose="020B0604020202020204" pitchFamily="34" charset="0"/>
              </a:rPr>
              <a:t> למי שבא </a:t>
            </a:r>
            <a:r>
              <a:rPr lang="he-IL" sz="1800" b="1" i="0" u="none" strike="noStrike" dirty="0" err="1">
                <a:solidFill>
                  <a:srgbClr val="000000"/>
                </a:solidFill>
                <a:effectLst/>
                <a:latin typeface="Arial" panose="020B0604020202020204" pitchFamily="34" charset="0"/>
              </a:rPr>
              <a:t>ליקח</a:t>
            </a:r>
            <a:r>
              <a:rPr lang="he-IL" sz="1800" b="1" i="0" u="none" strike="noStrike" dirty="0">
                <a:solidFill>
                  <a:srgbClr val="000000"/>
                </a:solidFill>
                <a:effectLst/>
                <a:latin typeface="Arial" panose="020B0604020202020204" pitchFamily="34" charset="0"/>
              </a:rPr>
              <a:t> דבר שאין אנו יודעין של מי הוא והוא אומר שלו הוא הלכך אין ראוי לפסוק להן דין חלוקה שמא נפסיד לאחד מהן שלא כדין. ויותר ראוי לומר להם שכל מי שתגבר ידו </a:t>
            </a:r>
            <a:r>
              <a:rPr lang="he-IL" sz="1800" b="1" i="0" u="none" strike="noStrike" dirty="0" err="1">
                <a:solidFill>
                  <a:srgbClr val="000000"/>
                </a:solidFill>
                <a:effectLst/>
                <a:latin typeface="Arial" panose="020B0604020202020204" pitchFamily="34" charset="0"/>
              </a:rPr>
              <a:t>בכח</a:t>
            </a:r>
            <a:r>
              <a:rPr lang="he-IL" sz="1800" b="1" i="0" u="none" strike="noStrike" dirty="0">
                <a:solidFill>
                  <a:srgbClr val="000000"/>
                </a:solidFill>
                <a:effectLst/>
                <a:latin typeface="Arial" panose="020B0604020202020204" pitchFamily="34" charset="0"/>
              </a:rPr>
              <a:t> או בראיות שיזכה </a:t>
            </a:r>
            <a:r>
              <a:rPr lang="he-IL" sz="1800" b="1" i="0" u="none" strike="noStrike" dirty="0" err="1">
                <a:solidFill>
                  <a:srgbClr val="000000"/>
                </a:solidFill>
                <a:effectLst/>
                <a:latin typeface="Arial" panose="020B0604020202020204" pitchFamily="34" charset="0"/>
              </a:rPr>
              <a:t>וסומכין</a:t>
            </a:r>
            <a:r>
              <a:rPr lang="he-IL" sz="1800" b="1" i="0" u="none" strike="noStrike" dirty="0">
                <a:solidFill>
                  <a:srgbClr val="000000"/>
                </a:solidFill>
                <a:effectLst/>
                <a:latin typeface="Arial" panose="020B0604020202020204" pitchFamily="34" charset="0"/>
              </a:rPr>
              <a:t> על זה שמי שהדין עמו קרוב להביא ראיות</a:t>
            </a:r>
            <a:r>
              <a:rPr lang="he-IL" sz="1800" b="0" i="0" u="none" strike="noStrike" dirty="0">
                <a:solidFill>
                  <a:srgbClr val="000000"/>
                </a:solidFill>
                <a:effectLst/>
                <a:latin typeface="Arial" panose="020B0604020202020204" pitchFamily="34" charset="0"/>
              </a:rPr>
              <a:t>. ועוד שמי שהדין עמו מוסר נפשו להעמיד את שלו בידו יותר ממה שמוסר האחר נפשו לגזול ועוד יאמר זה מה בצע שאמסור נפשי והיום או למחר יביא ראיה </a:t>
            </a:r>
            <a:r>
              <a:rPr lang="he-IL" sz="1800" b="0" i="0" u="none" strike="noStrike" dirty="0" err="1">
                <a:solidFill>
                  <a:srgbClr val="000000"/>
                </a:solidFill>
                <a:effectLst/>
                <a:latin typeface="Arial" panose="020B0604020202020204" pitchFamily="34" charset="0"/>
              </a:rPr>
              <a:t>ויוציאנה</a:t>
            </a:r>
            <a:r>
              <a:rPr lang="he-IL" sz="1800" b="0" i="0" u="none" strike="noStrike" dirty="0">
                <a:solidFill>
                  <a:srgbClr val="000000"/>
                </a:solidFill>
                <a:effectLst/>
                <a:latin typeface="Arial" panose="020B0604020202020204" pitchFamily="34" charset="0"/>
              </a:rPr>
              <a:t> מידי. </a:t>
            </a:r>
            <a:r>
              <a:rPr lang="he-IL" sz="1800" b="1" i="0" u="none" strike="noStrike" dirty="0">
                <a:solidFill>
                  <a:srgbClr val="000000"/>
                </a:solidFill>
                <a:effectLst/>
                <a:latin typeface="Arial" panose="020B0604020202020204" pitchFamily="34" charset="0"/>
              </a:rPr>
              <a:t>אבל הכא דשניהם </a:t>
            </a:r>
            <a:r>
              <a:rPr lang="he-IL" sz="1800" b="1" i="0" u="none" strike="noStrike" dirty="0" err="1">
                <a:solidFill>
                  <a:srgbClr val="000000"/>
                </a:solidFill>
                <a:effectLst/>
                <a:latin typeface="Arial" panose="020B0604020202020204" pitchFamily="34" charset="0"/>
              </a:rPr>
              <a:t>מוחזקין</a:t>
            </a:r>
            <a:r>
              <a:rPr lang="he-IL" sz="1800" b="1" i="0" u="none" strike="noStrike" dirty="0">
                <a:solidFill>
                  <a:srgbClr val="000000"/>
                </a:solidFill>
                <a:effectLst/>
                <a:latin typeface="Arial" panose="020B0604020202020204" pitchFamily="34" charset="0"/>
              </a:rPr>
              <a:t> בגוף הטלית אנו </a:t>
            </a:r>
            <a:r>
              <a:rPr lang="he-IL" sz="1800" b="1" i="0" u="none" strike="noStrike" dirty="0" err="1">
                <a:solidFill>
                  <a:srgbClr val="000000"/>
                </a:solidFill>
                <a:effectLst/>
                <a:latin typeface="Arial" panose="020B0604020202020204" pitchFamily="34" charset="0"/>
              </a:rPr>
              <a:t>מחוייבין</a:t>
            </a:r>
            <a:r>
              <a:rPr lang="he-IL" sz="1800" b="1" i="0" u="none" strike="noStrike" dirty="0">
                <a:solidFill>
                  <a:srgbClr val="000000"/>
                </a:solidFill>
                <a:effectLst/>
                <a:latin typeface="Arial" panose="020B0604020202020204" pitchFamily="34" charset="0"/>
              </a:rPr>
              <a:t> למחות שלא יגזול האחד את </a:t>
            </a:r>
            <a:r>
              <a:rPr lang="he-IL" sz="1800" b="1" i="0" u="none" strike="noStrike" dirty="0" err="1">
                <a:solidFill>
                  <a:srgbClr val="000000"/>
                </a:solidFill>
                <a:effectLst/>
                <a:latin typeface="Arial" panose="020B0604020202020204" pitchFamily="34" charset="0"/>
              </a:rPr>
              <a:t>חבירו</a:t>
            </a:r>
            <a:r>
              <a:rPr lang="he-IL" sz="1800" b="0" i="0" u="none" strike="noStrike" dirty="0">
                <a:solidFill>
                  <a:srgbClr val="000000"/>
                </a:solidFill>
                <a:effectLst/>
                <a:latin typeface="Arial" panose="020B0604020202020204" pitchFamily="34" charset="0"/>
              </a:rPr>
              <a:t>. הלכך אם היינו פוסקים להם כל דאלים גבר אחד מהן היה גוזל מה שביד </a:t>
            </a:r>
            <a:r>
              <a:rPr lang="he-IL" sz="1800" b="0" i="0" u="none" strike="noStrike" dirty="0" err="1">
                <a:solidFill>
                  <a:srgbClr val="000000"/>
                </a:solidFill>
                <a:effectLst/>
                <a:latin typeface="Arial" panose="020B0604020202020204" pitchFamily="34" charset="0"/>
              </a:rPr>
              <a:t>חבירו</a:t>
            </a:r>
            <a:r>
              <a:rPr lang="he-IL" sz="1800" b="0" i="0" u="none" strike="noStrike" dirty="0">
                <a:solidFill>
                  <a:srgbClr val="000000"/>
                </a:solidFill>
                <a:effectLst/>
                <a:latin typeface="Arial" panose="020B0604020202020204" pitchFamily="34" charset="0"/>
              </a:rPr>
              <a:t>. הלכך אנו </a:t>
            </a:r>
            <a:r>
              <a:rPr lang="he-IL" sz="1800" b="0" i="0" u="none" strike="noStrike" dirty="0" err="1">
                <a:solidFill>
                  <a:srgbClr val="000000"/>
                </a:solidFill>
                <a:effectLst/>
                <a:latin typeface="Arial" panose="020B0604020202020204" pitchFamily="34" charset="0"/>
              </a:rPr>
              <a:t>צריכין</a:t>
            </a:r>
            <a:r>
              <a:rPr lang="he-IL" sz="1800" b="0" i="0" u="none" strike="noStrike" dirty="0">
                <a:solidFill>
                  <a:srgbClr val="000000"/>
                </a:solidFill>
                <a:effectLst/>
                <a:latin typeface="Arial" panose="020B0604020202020204" pitchFamily="34" charset="0"/>
              </a:rPr>
              <a:t> לפסוק להן דין חלוקה. ולאו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במציאה או במקח וממכר </a:t>
            </a:r>
            <a:r>
              <a:rPr lang="he-IL" sz="1800" b="0" i="0" u="none" strike="noStrike" dirty="0" err="1">
                <a:solidFill>
                  <a:srgbClr val="000000"/>
                </a:solidFill>
                <a:effectLst/>
                <a:latin typeface="Arial" panose="020B0604020202020204" pitchFamily="34" charset="0"/>
              </a:rPr>
              <a:t>דנקיט</a:t>
            </a:r>
            <a:r>
              <a:rPr lang="he-IL" sz="1800" b="0" i="0" u="none" strike="noStrike" dirty="0">
                <a:solidFill>
                  <a:srgbClr val="000000"/>
                </a:solidFill>
                <a:effectLst/>
                <a:latin typeface="Arial" panose="020B0604020202020204" pitchFamily="34" charset="0"/>
              </a:rPr>
              <a:t> זוזי </a:t>
            </a:r>
            <a:r>
              <a:rPr lang="he-IL" sz="1800" b="0" i="0" u="none" strike="noStrike" dirty="0" err="1">
                <a:solidFill>
                  <a:srgbClr val="000000"/>
                </a:solidFill>
                <a:effectLst/>
                <a:latin typeface="Arial" panose="020B0604020202020204" pitchFamily="34" charset="0"/>
              </a:rPr>
              <a:t>מתרוייהו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היא. אלא אף במקח וממכר </a:t>
            </a:r>
            <a:r>
              <a:rPr lang="he-IL" sz="1800" b="0" i="0" u="none" strike="noStrike" dirty="0" err="1">
                <a:solidFill>
                  <a:srgbClr val="000000"/>
                </a:solidFill>
                <a:effectLst/>
                <a:latin typeface="Arial" panose="020B0604020202020204" pitchFamily="34" charset="0"/>
              </a:rPr>
              <a:t>דנקיט</a:t>
            </a:r>
            <a:r>
              <a:rPr lang="he-IL" sz="1800" b="0" i="0" u="none" strike="noStrike" dirty="0">
                <a:solidFill>
                  <a:srgbClr val="000000"/>
                </a:solidFill>
                <a:effectLst/>
                <a:latin typeface="Arial" panose="020B0604020202020204" pitchFamily="34" charset="0"/>
              </a:rPr>
              <a:t> זוזי מחד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או בזה אומר אני ארגתיה וזה אומר אני ארגתיה דודאי איכא רמאות בטענותיהן </a:t>
            </a:r>
            <a:r>
              <a:rPr lang="he-IL" sz="1800" b="1" i="0" u="none" strike="noStrike" dirty="0" err="1">
                <a:solidFill>
                  <a:srgbClr val="000000"/>
                </a:solidFill>
                <a:effectLst/>
                <a:latin typeface="Arial" panose="020B0604020202020204" pitchFamily="34" charset="0"/>
              </a:rPr>
              <a:t>אפ"ה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אמרינן</a:t>
            </a:r>
            <a:r>
              <a:rPr lang="he-IL" sz="1800" b="1" i="0" u="none" strike="noStrike" dirty="0">
                <a:solidFill>
                  <a:srgbClr val="000000"/>
                </a:solidFill>
                <a:effectLst/>
                <a:latin typeface="Arial" panose="020B0604020202020204" pitchFamily="34" charset="0"/>
              </a:rPr>
              <a:t> יחלוקו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כדמוכח</a:t>
            </a:r>
            <a:r>
              <a:rPr lang="he-IL" sz="1800" b="0" i="0" u="none" strike="noStrike" dirty="0">
                <a:solidFill>
                  <a:srgbClr val="000000"/>
                </a:solidFill>
                <a:effectLst/>
                <a:latin typeface="Arial" panose="020B0604020202020204" pitchFamily="34" charset="0"/>
              </a:rPr>
              <a:t> לקמן (דף ז א) שנים </a:t>
            </a:r>
            <a:r>
              <a:rPr lang="he-IL" sz="1800" b="0" i="0" u="none" strike="noStrike" dirty="0" err="1">
                <a:solidFill>
                  <a:srgbClr val="000000"/>
                </a:solidFill>
                <a:effectLst/>
                <a:latin typeface="Arial" panose="020B0604020202020204" pitchFamily="34" charset="0"/>
              </a:rPr>
              <a:t>אדוקין</a:t>
            </a:r>
            <a:r>
              <a:rPr lang="he-IL" sz="1800" b="0" i="0" u="none" strike="noStrike" dirty="0">
                <a:solidFill>
                  <a:srgbClr val="000000"/>
                </a:solidFill>
                <a:effectLst/>
                <a:latin typeface="Arial" panose="020B0604020202020204" pitchFamily="34" charset="0"/>
              </a:rPr>
              <a:t> בשטר </a:t>
            </a:r>
            <a:r>
              <a:rPr lang="he-IL" sz="1800" b="0" i="0" u="none" strike="noStrike" dirty="0" err="1">
                <a:solidFill>
                  <a:srgbClr val="000000"/>
                </a:solidFill>
                <a:effectLst/>
                <a:latin typeface="Arial" panose="020B0604020202020204" pitchFamily="34" charset="0"/>
              </a:rPr>
              <a:t>דאע"ג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רמאי יחלוקו...</a:t>
            </a:r>
            <a:r>
              <a:rPr lang="he-IL" sz="1800" b="0" i="0" u="none" strike="noStrike" dirty="0" err="1">
                <a:solidFill>
                  <a:srgbClr val="000000"/>
                </a:solidFill>
                <a:effectLst/>
                <a:latin typeface="Arial" panose="020B0604020202020204" pitchFamily="34" charset="0"/>
              </a:rPr>
              <a:t>לרבנן</a:t>
            </a:r>
            <a:r>
              <a:rPr lang="he-IL" sz="1800" b="0" i="0" u="none" strike="noStrike" dirty="0">
                <a:solidFill>
                  <a:srgbClr val="000000"/>
                </a:solidFill>
                <a:effectLst/>
                <a:latin typeface="Arial" panose="020B0604020202020204" pitchFamily="34" charset="0"/>
              </a:rPr>
              <a:t> כל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הוא אע"ג דודאי איכא רמאי פלגי בשבועה ובכל מידי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הוא קודם שנודע מחלוקתן בר ממנה שלישי </a:t>
            </a:r>
            <a:r>
              <a:rPr lang="he-IL" sz="1800" b="0" i="0" u="none" strike="noStrike" dirty="0" err="1">
                <a:solidFill>
                  <a:srgbClr val="000000"/>
                </a:solidFill>
                <a:effectLst/>
                <a:latin typeface="Arial" panose="020B0604020202020204" pitchFamily="34" charset="0"/>
              </a:rPr>
              <a:t>דקודם</a:t>
            </a:r>
            <a:r>
              <a:rPr lang="he-IL" sz="1800" b="0" i="0" u="none" strike="noStrike" dirty="0">
                <a:solidFill>
                  <a:srgbClr val="000000"/>
                </a:solidFill>
                <a:effectLst/>
                <a:latin typeface="Arial" panose="020B0604020202020204" pitchFamily="34" charset="0"/>
              </a:rPr>
              <a:t> שנודע מחלוקתן ידוע לנפקד שהוא של אחד מהן. </a:t>
            </a:r>
            <a:r>
              <a:rPr lang="he-IL" sz="1800" b="0" i="0" u="none" strike="noStrike" dirty="0" err="1">
                <a:solidFill>
                  <a:srgbClr val="000000"/>
                </a:solidFill>
                <a:effectLst/>
                <a:latin typeface="Arial" panose="020B0604020202020204" pitchFamily="34" charset="0"/>
              </a:rPr>
              <a:t>כללא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דמילתא</a:t>
            </a:r>
            <a:r>
              <a:rPr lang="he-IL" sz="1800" b="0" i="0" u="none" strike="noStrike" dirty="0">
                <a:solidFill>
                  <a:srgbClr val="000000"/>
                </a:solidFill>
                <a:effectLst/>
                <a:latin typeface="Arial" panose="020B0604020202020204" pitchFamily="34" charset="0"/>
              </a:rPr>
              <a:t> כל חלוק ממון ששנים </a:t>
            </a:r>
            <a:r>
              <a:rPr lang="he-IL" sz="1800" b="0" i="0" u="none" strike="noStrike" dirty="0" err="1">
                <a:solidFill>
                  <a:srgbClr val="000000"/>
                </a:solidFill>
                <a:effectLst/>
                <a:latin typeface="Arial" panose="020B0604020202020204" pitchFamily="34" charset="0"/>
              </a:rPr>
              <a:t>חולקין</a:t>
            </a:r>
            <a:r>
              <a:rPr lang="he-IL" sz="1800" b="0" i="0" u="none" strike="noStrike" dirty="0">
                <a:solidFill>
                  <a:srgbClr val="000000"/>
                </a:solidFill>
                <a:effectLst/>
                <a:latin typeface="Arial" panose="020B0604020202020204" pitchFamily="34" charset="0"/>
              </a:rPr>
              <a:t> עליו אם שניהם </a:t>
            </a:r>
            <a:r>
              <a:rPr lang="he-IL" sz="1800" b="0" i="0" u="none" strike="noStrike" dirty="0" err="1">
                <a:solidFill>
                  <a:srgbClr val="000000"/>
                </a:solidFill>
                <a:effectLst/>
                <a:latin typeface="Arial" panose="020B0604020202020204" pitchFamily="34" charset="0"/>
              </a:rPr>
              <a:t>מוחזקין</a:t>
            </a:r>
            <a:r>
              <a:rPr lang="he-IL" sz="1800" b="0" i="0" u="none" strike="noStrike" dirty="0">
                <a:solidFill>
                  <a:srgbClr val="000000"/>
                </a:solidFill>
                <a:effectLst/>
                <a:latin typeface="Arial" panose="020B0604020202020204" pitchFamily="34" charset="0"/>
              </a:rPr>
              <a:t> בו </a:t>
            </a:r>
            <a:r>
              <a:rPr lang="he-IL" sz="1800" b="0" i="0" u="none" strike="noStrike" dirty="0" err="1">
                <a:solidFill>
                  <a:srgbClr val="000000"/>
                </a:solidFill>
                <a:effectLst/>
                <a:latin typeface="Arial" panose="020B0604020202020204" pitchFamily="34" charset="0"/>
              </a:rPr>
              <a:t>פלגינן</a:t>
            </a:r>
            <a:r>
              <a:rPr lang="he-IL" sz="1800" b="0" i="0" u="none" strike="noStrike" dirty="0">
                <a:solidFill>
                  <a:srgbClr val="000000"/>
                </a:solidFill>
                <a:effectLst/>
                <a:latin typeface="Arial" panose="020B0604020202020204" pitchFamily="34" charset="0"/>
              </a:rPr>
              <a:t> בשבועה. ואם אינן </a:t>
            </a:r>
            <a:r>
              <a:rPr lang="he-IL" sz="1800" b="0" i="0" u="none" strike="noStrike" dirty="0" err="1">
                <a:solidFill>
                  <a:srgbClr val="000000"/>
                </a:solidFill>
                <a:effectLst/>
                <a:latin typeface="Arial" panose="020B0604020202020204" pitchFamily="34" charset="0"/>
              </a:rPr>
              <a:t>מוחזקין</a:t>
            </a:r>
            <a:r>
              <a:rPr lang="he-IL" sz="1800" b="0" i="0" u="none" strike="noStrike" dirty="0">
                <a:solidFill>
                  <a:srgbClr val="000000"/>
                </a:solidFill>
                <a:effectLst/>
                <a:latin typeface="Arial" panose="020B0604020202020204" pitchFamily="34" charset="0"/>
              </a:rPr>
              <a:t> בו כל דאלים גבר. ואם הוא ביד אחד לא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מיניה. בר ממנה [שלישי] </a:t>
            </a:r>
            <a:r>
              <a:rPr lang="he-IL" sz="1800" b="0" i="0" u="none" strike="noStrike" dirty="0" err="1">
                <a:solidFill>
                  <a:srgbClr val="000000"/>
                </a:solidFill>
                <a:effectLst/>
                <a:latin typeface="Arial" panose="020B0604020202020204" pitchFamily="34" charset="0"/>
              </a:rPr>
              <a:t>דפקדון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דאע"ג</a:t>
            </a:r>
            <a:r>
              <a:rPr lang="he-IL" sz="1800" b="0" i="0" u="none" strike="noStrike" dirty="0">
                <a:solidFill>
                  <a:srgbClr val="000000"/>
                </a:solidFill>
                <a:effectLst/>
                <a:latin typeface="Arial" panose="020B0604020202020204" pitchFamily="34" charset="0"/>
              </a:rPr>
              <a:t> דהוי כאילו שניהם </a:t>
            </a:r>
            <a:r>
              <a:rPr lang="he-IL" sz="1800" b="0" i="0" u="none" strike="noStrike" dirty="0" err="1">
                <a:solidFill>
                  <a:srgbClr val="000000"/>
                </a:solidFill>
                <a:effectLst/>
                <a:latin typeface="Arial" panose="020B0604020202020204" pitchFamily="34" charset="0"/>
              </a:rPr>
              <a:t>מוחזקין</a:t>
            </a:r>
            <a:r>
              <a:rPr lang="he-IL" sz="1800" b="0" i="0" u="none" strike="noStrike" dirty="0">
                <a:solidFill>
                  <a:srgbClr val="000000"/>
                </a:solidFill>
                <a:effectLst/>
                <a:latin typeface="Arial" panose="020B0604020202020204" pitchFamily="34" charset="0"/>
              </a:rPr>
              <a:t> בו משום </a:t>
            </a:r>
            <a:r>
              <a:rPr lang="he-IL" sz="1800" b="0" i="0" u="none" strike="noStrike" dirty="0" err="1">
                <a:solidFill>
                  <a:srgbClr val="000000"/>
                </a:solidFill>
                <a:effectLst/>
                <a:latin typeface="Arial" panose="020B0604020202020204" pitchFamily="34" charset="0"/>
              </a:rPr>
              <a:t>דהנפקד</a:t>
            </a:r>
            <a:r>
              <a:rPr lang="he-IL" sz="1800" b="0" i="0" u="none" strike="noStrike" dirty="0">
                <a:solidFill>
                  <a:srgbClr val="000000"/>
                </a:solidFill>
                <a:effectLst/>
                <a:latin typeface="Arial" panose="020B0604020202020204" pitchFamily="34" charset="0"/>
              </a:rPr>
              <a:t> מוחזק </a:t>
            </a:r>
            <a:r>
              <a:rPr lang="he-IL" sz="1800" b="0" i="0" u="none" strike="noStrike" dirty="0" err="1">
                <a:solidFill>
                  <a:srgbClr val="000000"/>
                </a:solidFill>
                <a:effectLst/>
                <a:latin typeface="Arial" panose="020B0604020202020204" pitchFamily="34" charset="0"/>
              </a:rPr>
              <a:t>מכח</a:t>
            </a:r>
            <a:r>
              <a:rPr lang="he-IL" sz="1800" b="0" i="0" u="none" strike="noStrike" dirty="0">
                <a:solidFill>
                  <a:srgbClr val="000000"/>
                </a:solidFill>
                <a:effectLst/>
                <a:latin typeface="Arial" panose="020B0604020202020204" pitchFamily="34" charset="0"/>
              </a:rPr>
              <a:t> שניהם והספק נולד ברשותו ויד הנפקד כידם </a:t>
            </a:r>
            <a:r>
              <a:rPr lang="he-IL" sz="1800" b="0" i="0" u="none" strike="noStrike" dirty="0" err="1">
                <a:solidFill>
                  <a:srgbClr val="000000"/>
                </a:solidFill>
                <a:effectLst/>
                <a:latin typeface="Arial" panose="020B0604020202020204" pitchFamily="34" charset="0"/>
              </a:rPr>
              <a:t>אפ"ה</a:t>
            </a:r>
            <a:r>
              <a:rPr lang="he-IL" sz="1800" b="0" i="0" u="none" strike="noStrike" dirty="0">
                <a:solidFill>
                  <a:srgbClr val="000000"/>
                </a:solidFill>
                <a:effectLst/>
                <a:latin typeface="Arial" panose="020B0604020202020204" pitchFamily="34" charset="0"/>
              </a:rPr>
              <a:t> יהא מונח עד שיבא אליהו כי ידוע לנפקד קודם שנודע מחלוקתן שאין של שניהם:</a:t>
            </a:r>
            <a:endParaRPr lang="he-IL" b="0" dirty="0">
              <a:effectLst/>
            </a:endParaRPr>
          </a:p>
        </p:txBody>
      </p:sp>
    </p:spTree>
    <p:extLst>
      <p:ext uri="{BB962C8B-B14F-4D97-AF65-F5344CB8AC3E}">
        <p14:creationId xmlns:p14="http://schemas.microsoft.com/office/powerpoint/2010/main" val="2160960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2ED7D-45E9-418E-A429-A13A0FAAAC1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9F2895B-66FE-4FD2-8861-08B8416A06EF}"/>
              </a:ext>
            </a:extLst>
          </p:cNvPr>
          <p:cNvSpPr>
            <a:spLocks noGrp="1"/>
          </p:cNvSpPr>
          <p:nvPr>
            <p:ph idx="1"/>
          </p:nvPr>
        </p:nvSpPr>
        <p:spPr/>
        <p:txBody>
          <a:bodyPr>
            <a:normAutofit fontScale="92500" lnSpcReduction="10000"/>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חידושי הרמב"ן מסכת בבא מציעא דף ב עמוד א </a:t>
            </a:r>
            <a:endParaRPr lang="he-IL" sz="36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ויחלוקו. קשיא להו </a:t>
            </a:r>
            <a:r>
              <a:rPr lang="he-IL" sz="2400" b="0" i="0" u="none" strike="noStrike" dirty="0" err="1">
                <a:solidFill>
                  <a:srgbClr val="000000"/>
                </a:solidFill>
                <a:effectLst/>
                <a:latin typeface="Arial" panose="020B0604020202020204" pitchFamily="34" charset="0"/>
              </a:rPr>
              <a:t>לרבנן</a:t>
            </a:r>
            <a:r>
              <a:rPr lang="he-IL" sz="2400" b="0" i="0" u="none" strike="noStrike" dirty="0">
                <a:solidFill>
                  <a:srgbClr val="000000"/>
                </a:solidFill>
                <a:effectLst/>
                <a:latin typeface="Arial" panose="020B0604020202020204" pitchFamily="34" charset="0"/>
              </a:rPr>
              <a:t> ז"ל </a:t>
            </a:r>
            <a:r>
              <a:rPr lang="he-IL" sz="2400" b="0" i="0" u="none" strike="noStrike" dirty="0" err="1">
                <a:solidFill>
                  <a:srgbClr val="000000"/>
                </a:solidFill>
                <a:effectLst/>
                <a:latin typeface="Arial" panose="020B0604020202020204" pitchFamily="34" charset="0"/>
              </a:rPr>
              <a:t>ולימא</a:t>
            </a:r>
            <a:r>
              <a:rPr lang="he-IL" sz="2400" b="0" i="0" u="none" strike="noStrike" dirty="0">
                <a:solidFill>
                  <a:srgbClr val="000000"/>
                </a:solidFill>
                <a:effectLst/>
                <a:latin typeface="Arial" panose="020B0604020202020204" pitchFamily="34" charset="0"/>
              </a:rPr>
              <a:t> כל דאלים גבר כי ההיא </a:t>
            </a:r>
            <a:r>
              <a:rPr lang="he-IL" sz="2400" b="0" i="0" u="none" strike="noStrike" dirty="0" err="1">
                <a:solidFill>
                  <a:srgbClr val="000000"/>
                </a:solidFill>
                <a:effectLst/>
                <a:latin typeface="Arial" panose="020B0604020202020204" pitchFamily="34" charset="0"/>
              </a:rPr>
              <a:t>דאמרינן</a:t>
            </a:r>
            <a:r>
              <a:rPr lang="he-IL" sz="2400" b="0" i="0" u="none" strike="noStrike" dirty="0">
                <a:solidFill>
                  <a:srgbClr val="000000"/>
                </a:solidFill>
                <a:effectLst/>
                <a:latin typeface="Arial" panose="020B0604020202020204" pitchFamily="34" charset="0"/>
              </a:rPr>
              <a:t> בפ' חזקת הבתים גבי 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וכו' ואמר רב נחמן כל דאלים גבר, </a:t>
            </a:r>
            <a:r>
              <a:rPr lang="he-IL" sz="2400" b="0" i="0" u="none" strike="noStrike" dirty="0" err="1">
                <a:solidFill>
                  <a:srgbClr val="000000"/>
                </a:solidFill>
                <a:effectLst/>
                <a:latin typeface="Arial" panose="020B0604020202020204" pitchFamily="34" charset="0"/>
              </a:rPr>
              <a:t>ומפרשינן</a:t>
            </a:r>
            <a:r>
              <a:rPr lang="he-IL" sz="2400" b="0" i="0" u="none" strike="noStrike" dirty="0">
                <a:solidFill>
                  <a:srgbClr val="000000"/>
                </a:solidFill>
                <a:effectLst/>
                <a:latin typeface="Arial" panose="020B0604020202020204" pitchFamily="34" charset="0"/>
              </a:rPr>
              <a:t> לה התם בגמ' משום </a:t>
            </a:r>
            <a:r>
              <a:rPr lang="he-IL" sz="2400" b="0" i="0" u="none" strike="noStrike" dirty="0" err="1">
                <a:solidFill>
                  <a:srgbClr val="000000"/>
                </a:solidFill>
                <a:effectLst/>
                <a:latin typeface="Arial" panose="020B0604020202020204" pitchFamily="34" charset="0"/>
              </a:rPr>
              <a:t>דליכא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דררא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דממונא</a:t>
            </a:r>
            <a:r>
              <a:rPr lang="he-IL" sz="2400" b="0" i="0" u="none" strike="noStrike" dirty="0">
                <a:solidFill>
                  <a:srgbClr val="000000"/>
                </a:solidFill>
                <a:effectLst/>
                <a:latin typeface="Arial" panose="020B0604020202020204" pitchFamily="34" charset="0"/>
              </a:rPr>
              <a:t> ומתני' נמי </a:t>
            </a:r>
            <a:r>
              <a:rPr lang="he-IL" sz="2400" b="0" i="0" u="none" strike="noStrike" dirty="0" err="1">
                <a:solidFill>
                  <a:srgbClr val="000000"/>
                </a:solidFill>
                <a:effectLst/>
                <a:latin typeface="Arial" panose="020B0604020202020204" pitchFamily="34" charset="0"/>
              </a:rPr>
              <a:t>ליכא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דררא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דממונא</a:t>
            </a:r>
            <a:r>
              <a:rPr lang="he-IL" sz="2400" b="0" i="0" u="none" strike="noStrike" dirty="0">
                <a:solidFill>
                  <a:srgbClr val="000000"/>
                </a:solidFill>
                <a:effectLst/>
                <a:latin typeface="Arial" panose="020B0604020202020204" pitchFamily="34" charset="0"/>
              </a:rPr>
              <a:t>, וגבי </a:t>
            </a:r>
            <a:r>
              <a:rPr lang="he-IL" sz="2400" b="0" i="0" u="none" strike="noStrike" dirty="0" err="1">
                <a:solidFill>
                  <a:srgbClr val="000000"/>
                </a:solidFill>
                <a:effectLst/>
                <a:latin typeface="Arial" panose="020B0604020202020204" pitchFamily="34" charset="0"/>
              </a:rPr>
              <a:t>ארבא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דהוו</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מינצי</a:t>
            </a:r>
            <a:r>
              <a:rPr lang="he-IL" sz="2400" b="0" i="0" u="none" strike="noStrike" dirty="0">
                <a:solidFill>
                  <a:srgbClr val="000000"/>
                </a:solidFill>
                <a:effectLst/>
                <a:latin typeface="Arial" panose="020B0604020202020204" pitchFamily="34" charset="0"/>
              </a:rPr>
              <a:t> עלה בי תרי </a:t>
            </a:r>
            <a:r>
              <a:rPr lang="he-IL" sz="2400" b="0" i="0" u="none" strike="noStrike" dirty="0" err="1">
                <a:solidFill>
                  <a:srgbClr val="000000"/>
                </a:solidFill>
                <a:effectLst/>
                <a:latin typeface="Arial" panose="020B0604020202020204" pitchFamily="34" charset="0"/>
              </a:rPr>
              <a:t>אמרינן</a:t>
            </a:r>
            <a:r>
              <a:rPr lang="he-IL" sz="2400" b="0" i="0" u="none" strike="noStrike" dirty="0">
                <a:solidFill>
                  <a:srgbClr val="000000"/>
                </a:solidFill>
                <a:effectLst/>
                <a:latin typeface="Arial" panose="020B0604020202020204" pitchFamily="34" charset="0"/>
              </a:rPr>
              <a:t> נמי התם כל דאלים גבר ומאי שנא מתני'. ור"ח ז"ל כתב שם בפ' חזקת הבתים </a:t>
            </a:r>
            <a:r>
              <a:rPr lang="he-IL" sz="2400" b="0" i="0" u="none" strike="noStrike" dirty="0" err="1">
                <a:solidFill>
                  <a:srgbClr val="000000"/>
                </a:solidFill>
                <a:effectLst/>
                <a:latin typeface="Arial" panose="020B0604020202020204" pitchFamily="34" charset="0"/>
              </a:rPr>
              <a:t>דההיא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ארבא</a:t>
            </a:r>
            <a:r>
              <a:rPr lang="he-IL" sz="2400" b="0" i="0" u="none" strike="noStrike" dirty="0">
                <a:solidFill>
                  <a:srgbClr val="000000"/>
                </a:solidFill>
                <a:effectLst/>
                <a:latin typeface="Arial" panose="020B0604020202020204" pitchFamily="34" charset="0"/>
              </a:rPr>
              <a:t> לא </a:t>
            </a:r>
            <a:r>
              <a:rPr lang="he-IL" sz="2400" b="0" i="0" u="none" strike="noStrike" dirty="0" err="1">
                <a:solidFill>
                  <a:srgbClr val="000000"/>
                </a:solidFill>
                <a:effectLst/>
                <a:latin typeface="Arial" panose="020B0604020202020204" pitchFamily="34" charset="0"/>
              </a:rPr>
              <a:t>תפיסי</a:t>
            </a:r>
            <a:r>
              <a:rPr lang="he-IL" sz="2400" b="0" i="0" u="none" strike="noStrike" dirty="0">
                <a:solidFill>
                  <a:srgbClr val="000000"/>
                </a:solidFill>
                <a:effectLst/>
                <a:latin typeface="Arial" panose="020B0604020202020204" pitchFamily="34" charset="0"/>
              </a:rPr>
              <a:t> לה </a:t>
            </a:r>
            <a:r>
              <a:rPr lang="he-IL" sz="2400" b="0" i="0" u="none" strike="noStrike" dirty="0" err="1">
                <a:solidFill>
                  <a:srgbClr val="000000"/>
                </a:solidFill>
                <a:effectLst/>
                <a:latin typeface="Arial" panose="020B0604020202020204" pitchFamily="34" charset="0"/>
              </a:rPr>
              <a:t>תרוייהו</a:t>
            </a:r>
            <a:r>
              <a:rPr lang="he-IL" sz="2400" b="0" i="0" u="none" strike="noStrike" dirty="0">
                <a:solidFill>
                  <a:srgbClr val="000000"/>
                </a:solidFill>
                <a:effectLst/>
                <a:latin typeface="Arial" panose="020B0604020202020204" pitchFamily="34" charset="0"/>
              </a:rPr>
              <a:t> אלא מונחת היא </a:t>
            </a:r>
            <a:r>
              <a:rPr lang="he-IL" sz="2400" b="0" i="0" u="none" strike="noStrike" dirty="0" err="1">
                <a:solidFill>
                  <a:srgbClr val="000000"/>
                </a:solidFill>
                <a:effectLst/>
                <a:latin typeface="Arial" panose="020B0604020202020204" pitchFamily="34" charset="0"/>
              </a:rPr>
              <a:t>בסימטא</a:t>
            </a:r>
            <a:r>
              <a:rPr lang="he-IL" sz="2400" b="0" i="0" u="none" strike="noStrike" dirty="0">
                <a:solidFill>
                  <a:srgbClr val="000000"/>
                </a:solidFill>
                <a:effectLst/>
                <a:latin typeface="Arial" panose="020B0604020202020204" pitchFamily="34" charset="0"/>
              </a:rPr>
              <a:t> או במקום שיד שניהם </a:t>
            </a:r>
            <a:r>
              <a:rPr lang="he-IL" sz="2400" b="0" i="0" u="none" strike="noStrike" dirty="0" err="1">
                <a:solidFill>
                  <a:srgbClr val="000000"/>
                </a:solidFill>
                <a:effectLst/>
                <a:latin typeface="Arial" panose="020B0604020202020204" pitchFamily="34" charset="0"/>
              </a:rPr>
              <a:t>שוה</a:t>
            </a:r>
            <a:r>
              <a:rPr lang="he-IL" sz="2400" b="0" i="0" u="none" strike="noStrike" dirty="0">
                <a:solidFill>
                  <a:srgbClr val="000000"/>
                </a:solidFill>
                <a:effectLst/>
                <a:latin typeface="Arial" panose="020B0604020202020204" pitchFamily="34" charset="0"/>
              </a:rPr>
              <a:t> ולפיכך כל דאלים גבר, </a:t>
            </a:r>
            <a:r>
              <a:rPr lang="he-IL" sz="2400" b="1" i="0" u="sng" strike="noStrike" dirty="0">
                <a:solidFill>
                  <a:srgbClr val="000000"/>
                </a:solidFill>
                <a:effectLst/>
                <a:latin typeface="Arial" panose="020B0604020202020204" pitchFamily="34" charset="0"/>
              </a:rPr>
              <a:t>אבל משנתינו ששניהם אדוקים בה אין </a:t>
            </a:r>
            <a:r>
              <a:rPr lang="he-IL" sz="2400" b="1" i="0" u="sng" strike="noStrike" dirty="0" err="1">
                <a:solidFill>
                  <a:srgbClr val="000000"/>
                </a:solidFill>
                <a:effectLst/>
                <a:latin typeface="Arial" panose="020B0604020202020204" pitchFamily="34" charset="0"/>
              </a:rPr>
              <a:t>מוציאין</a:t>
            </a:r>
            <a:r>
              <a:rPr lang="he-IL" sz="2400" b="1" i="0" u="sng" strike="noStrike" dirty="0">
                <a:solidFill>
                  <a:srgbClr val="000000"/>
                </a:solidFill>
                <a:effectLst/>
                <a:latin typeface="Arial" panose="020B0604020202020204" pitchFamily="34" charset="0"/>
              </a:rPr>
              <a:t> מידם לומר כל דאלים גבר </a:t>
            </a:r>
            <a:r>
              <a:rPr lang="he-IL" sz="2400" b="0" i="0" u="none" strike="noStrike" dirty="0">
                <a:solidFill>
                  <a:srgbClr val="000000"/>
                </a:solidFill>
                <a:effectLst/>
                <a:latin typeface="Arial" panose="020B0604020202020204" pitchFamily="34" charset="0"/>
              </a:rPr>
              <a:t>וכן כתב </a:t>
            </a:r>
            <a:r>
              <a:rPr lang="he-IL" sz="2400" b="0" i="0" u="none" strike="noStrike" dirty="0" err="1">
                <a:solidFill>
                  <a:srgbClr val="000000"/>
                </a:solidFill>
                <a:effectLst/>
                <a:latin typeface="Arial" panose="020B0604020202020204" pitchFamily="34" charset="0"/>
              </a:rPr>
              <a:t>ה"ר</a:t>
            </a:r>
            <a:r>
              <a:rPr lang="he-IL" sz="2400" b="0" i="0" u="none" strike="noStrike" dirty="0">
                <a:solidFill>
                  <a:srgbClr val="000000"/>
                </a:solidFill>
                <a:effectLst/>
                <a:latin typeface="Arial" panose="020B0604020202020204" pitchFamily="34" charset="0"/>
              </a:rPr>
              <a:t> שמואל ז"ל. ואי קשיא לך א"ה היכי </a:t>
            </a:r>
            <a:r>
              <a:rPr lang="he-IL" sz="2400" b="0" i="0" u="none" strike="noStrike" dirty="0" err="1">
                <a:solidFill>
                  <a:srgbClr val="000000"/>
                </a:solidFill>
                <a:effectLst/>
                <a:latin typeface="Arial" panose="020B0604020202020204" pitchFamily="34" charset="0"/>
              </a:rPr>
              <a:t>אקשינן</a:t>
            </a:r>
            <a:r>
              <a:rPr lang="he-IL" sz="2400" b="0" i="0" u="none" strike="noStrike" dirty="0">
                <a:solidFill>
                  <a:srgbClr val="000000"/>
                </a:solidFill>
                <a:effectLst/>
                <a:latin typeface="Arial" panose="020B0604020202020204" pitchFamily="34" charset="0"/>
              </a:rPr>
              <a:t> בגמ' </a:t>
            </a:r>
            <a:r>
              <a:rPr lang="he-IL" sz="2400" b="0" i="0" u="none" strike="noStrike" dirty="0" err="1">
                <a:solidFill>
                  <a:srgbClr val="000000"/>
                </a:solidFill>
                <a:effectLst/>
                <a:latin typeface="Arial" panose="020B0604020202020204" pitchFamily="34" charset="0"/>
              </a:rPr>
              <a:t>לימא</a:t>
            </a:r>
            <a:r>
              <a:rPr lang="he-IL" sz="2400" b="0" i="0" u="none" strike="noStrike" dirty="0">
                <a:solidFill>
                  <a:srgbClr val="000000"/>
                </a:solidFill>
                <a:effectLst/>
                <a:latin typeface="Arial" panose="020B0604020202020204" pitchFamily="34" charset="0"/>
              </a:rPr>
              <a:t> מתני' דלא כר' יוסי </a:t>
            </a:r>
            <a:r>
              <a:rPr lang="he-IL" sz="2400" b="0" i="0" u="none" strike="noStrike" dirty="0" err="1">
                <a:solidFill>
                  <a:srgbClr val="000000"/>
                </a:solidFill>
                <a:effectLst/>
                <a:latin typeface="Arial" panose="020B0604020202020204" pitchFamily="34" charset="0"/>
              </a:rPr>
              <a:t>דקס"ד</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למימר</a:t>
            </a:r>
            <a:r>
              <a:rPr lang="he-IL" sz="2400" b="0" i="0" u="none" strike="noStrike" dirty="0">
                <a:solidFill>
                  <a:srgbClr val="000000"/>
                </a:solidFill>
                <a:effectLst/>
                <a:latin typeface="Arial" panose="020B0604020202020204" pitchFamily="34" charset="0"/>
              </a:rPr>
              <a:t> במתני' יהא מונח עד שיבא אליהו כי ההיא דשנים שהפקידו אצל אחד, </a:t>
            </a:r>
            <a:r>
              <a:rPr lang="he-IL" sz="2400" b="1" i="0" u="none" strike="noStrike" dirty="0">
                <a:solidFill>
                  <a:srgbClr val="000000"/>
                </a:solidFill>
                <a:effectLst/>
                <a:latin typeface="Arial" panose="020B0604020202020204" pitchFamily="34" charset="0"/>
              </a:rPr>
              <a:t>דילמא מתני' שאני דכיון </a:t>
            </a:r>
            <a:r>
              <a:rPr lang="he-IL" sz="2400" b="1" i="0" u="none" strike="noStrike" dirty="0" err="1">
                <a:solidFill>
                  <a:srgbClr val="000000"/>
                </a:solidFill>
                <a:effectLst/>
                <a:latin typeface="Arial" panose="020B0604020202020204" pitchFamily="34" charset="0"/>
              </a:rPr>
              <a:t>דתפסי</a:t>
            </a:r>
            <a:r>
              <a:rPr lang="he-IL" sz="2400" b="1" i="0" u="none" strike="noStrike" dirty="0">
                <a:solidFill>
                  <a:srgbClr val="000000"/>
                </a:solidFill>
                <a:effectLst/>
                <a:latin typeface="Arial" panose="020B0604020202020204" pitchFamily="34" charset="0"/>
              </a:rPr>
              <a:t> לה לא </a:t>
            </a:r>
            <a:r>
              <a:rPr lang="he-IL" sz="2400" b="1" i="0" u="none" strike="noStrike" dirty="0" err="1">
                <a:solidFill>
                  <a:srgbClr val="000000"/>
                </a:solidFill>
                <a:effectLst/>
                <a:latin typeface="Arial" panose="020B0604020202020204" pitchFamily="34" charset="0"/>
              </a:rPr>
              <a:t>מפקינן</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מינייהו</a:t>
            </a:r>
            <a:r>
              <a:rPr lang="he-IL" sz="2400" b="1" i="0" u="none" strike="noStrike" dirty="0">
                <a:solidFill>
                  <a:srgbClr val="000000"/>
                </a:solidFill>
                <a:effectLst/>
                <a:latin typeface="Arial" panose="020B0604020202020204" pitchFamily="34" charset="0"/>
              </a:rPr>
              <a:t>, שכשם </a:t>
            </a:r>
            <a:r>
              <a:rPr lang="he-IL" sz="2400" b="1" i="0" u="sng" strike="noStrike" dirty="0">
                <a:solidFill>
                  <a:srgbClr val="000000"/>
                </a:solidFill>
                <a:effectLst/>
                <a:latin typeface="Arial" panose="020B0604020202020204" pitchFamily="34" charset="0"/>
              </a:rPr>
              <a:t>שאין </a:t>
            </a:r>
            <a:r>
              <a:rPr lang="he-IL" sz="2400" b="1" i="0" u="sng" strike="noStrike" dirty="0" err="1">
                <a:solidFill>
                  <a:srgbClr val="000000"/>
                </a:solidFill>
                <a:effectLst/>
                <a:latin typeface="Arial" panose="020B0604020202020204" pitchFamily="34" charset="0"/>
              </a:rPr>
              <a:t>מוציאין</a:t>
            </a:r>
            <a:r>
              <a:rPr lang="he-IL" sz="2400" b="1" i="0" u="sng" strike="noStrike" dirty="0">
                <a:solidFill>
                  <a:srgbClr val="000000"/>
                </a:solidFill>
                <a:effectLst/>
                <a:latin typeface="Arial" panose="020B0604020202020204" pitchFamily="34" charset="0"/>
              </a:rPr>
              <a:t> מידם לומר כל דאלים גבר </a:t>
            </a:r>
            <a:r>
              <a:rPr lang="he-IL" sz="2400" b="1" i="0" u="none" strike="noStrike" dirty="0">
                <a:solidFill>
                  <a:srgbClr val="000000"/>
                </a:solidFill>
                <a:effectLst/>
                <a:latin typeface="Arial" panose="020B0604020202020204" pitchFamily="34" charset="0"/>
              </a:rPr>
              <a:t>כך אין מוציאים מידם לומר יהא מונח</a:t>
            </a:r>
            <a:r>
              <a:rPr lang="he-IL" sz="2400" b="0" i="0" u="none" strike="noStrike" dirty="0">
                <a:solidFill>
                  <a:srgbClr val="000000"/>
                </a:solidFill>
                <a:effectLst/>
                <a:latin typeface="Arial" panose="020B0604020202020204" pitchFamily="34" charset="0"/>
              </a:rPr>
              <a:t>, לא קשיא דכיון </a:t>
            </a:r>
            <a:r>
              <a:rPr lang="he-IL" sz="2400" b="0" i="0" u="none" strike="noStrike" dirty="0" err="1">
                <a:solidFill>
                  <a:srgbClr val="000000"/>
                </a:solidFill>
                <a:effectLst/>
                <a:latin typeface="Arial" panose="020B0604020202020204" pitchFamily="34" charset="0"/>
              </a:rPr>
              <a:t>דחיישינן</a:t>
            </a:r>
            <a:r>
              <a:rPr lang="he-IL" sz="2400" b="0" i="0" u="none" strike="noStrike" dirty="0">
                <a:solidFill>
                  <a:srgbClr val="000000"/>
                </a:solidFill>
                <a:effectLst/>
                <a:latin typeface="Arial" panose="020B0604020202020204" pitchFamily="34" charset="0"/>
              </a:rPr>
              <a:t> לרמאי </a:t>
            </a:r>
            <a:r>
              <a:rPr lang="he-IL" sz="2400" b="0" i="0" u="none" strike="noStrike" dirty="0" err="1">
                <a:solidFill>
                  <a:srgbClr val="000000"/>
                </a:solidFill>
                <a:effectLst/>
                <a:latin typeface="Arial" panose="020B0604020202020204" pitchFamily="34" charset="0"/>
              </a:rPr>
              <a:t>וקנסינן</a:t>
            </a:r>
            <a:r>
              <a:rPr lang="he-IL" sz="2400" b="0" i="0" u="none" strike="noStrike" dirty="0">
                <a:solidFill>
                  <a:srgbClr val="000000"/>
                </a:solidFill>
                <a:effectLst/>
                <a:latin typeface="Arial" panose="020B0604020202020204" pitchFamily="34" charset="0"/>
              </a:rPr>
              <a:t> ליה כי היכי </a:t>
            </a:r>
            <a:r>
              <a:rPr lang="he-IL" sz="2400" b="0" i="0" u="none" strike="noStrike" dirty="0" err="1">
                <a:solidFill>
                  <a:srgbClr val="000000"/>
                </a:solidFill>
                <a:effectLst/>
                <a:latin typeface="Arial" panose="020B0604020202020204" pitchFamily="34" charset="0"/>
              </a:rPr>
              <a:t>דלודי</a:t>
            </a:r>
            <a:r>
              <a:rPr lang="he-IL" sz="2400" b="0" i="0" u="none" strike="noStrike" dirty="0">
                <a:solidFill>
                  <a:srgbClr val="000000"/>
                </a:solidFill>
                <a:effectLst/>
                <a:latin typeface="Arial" panose="020B0604020202020204" pitchFamily="34" charset="0"/>
              </a:rPr>
              <a:t> אע"ג </a:t>
            </a:r>
            <a:r>
              <a:rPr lang="he-IL" sz="2400" b="0" i="0" u="none" strike="noStrike" dirty="0" err="1">
                <a:solidFill>
                  <a:srgbClr val="000000"/>
                </a:solidFill>
                <a:effectLst/>
                <a:latin typeface="Arial" panose="020B0604020202020204" pitchFamily="34" charset="0"/>
              </a:rPr>
              <a:t>דתפסי</a:t>
            </a:r>
            <a:r>
              <a:rPr lang="he-IL" sz="2400" b="0" i="0" u="none" strike="noStrike" dirty="0">
                <a:solidFill>
                  <a:srgbClr val="000000"/>
                </a:solidFill>
                <a:effectLst/>
                <a:latin typeface="Arial" panose="020B0604020202020204" pitchFamily="34" charset="0"/>
              </a:rPr>
              <a:t> [הכא] נמי </a:t>
            </a:r>
            <a:r>
              <a:rPr lang="he-IL" sz="2400" b="0" i="0" u="none" strike="noStrike" dirty="0" err="1">
                <a:solidFill>
                  <a:srgbClr val="000000"/>
                </a:solidFill>
                <a:effectLst/>
                <a:latin typeface="Arial" panose="020B0604020202020204" pitchFamily="34" charset="0"/>
              </a:rPr>
              <a:t>הוה</a:t>
            </a:r>
            <a:r>
              <a:rPr lang="he-IL" sz="2400" b="0" i="0" u="none" strike="noStrike" dirty="0">
                <a:solidFill>
                  <a:srgbClr val="000000"/>
                </a:solidFill>
                <a:effectLst/>
                <a:latin typeface="Arial" panose="020B0604020202020204" pitchFamily="34" charset="0"/>
              </a:rPr>
              <a:t> לן </a:t>
            </a:r>
            <a:r>
              <a:rPr lang="he-IL" sz="2400" b="0" i="0" u="none" strike="noStrike" dirty="0" err="1">
                <a:solidFill>
                  <a:srgbClr val="000000"/>
                </a:solidFill>
                <a:effectLst/>
                <a:latin typeface="Arial" panose="020B0604020202020204" pitchFamily="34" charset="0"/>
              </a:rPr>
              <a:t>למיקנס</a:t>
            </a:r>
            <a:r>
              <a:rPr lang="he-IL" sz="2400" b="0" i="0" u="none" strike="noStrike" dirty="0">
                <a:solidFill>
                  <a:srgbClr val="000000"/>
                </a:solidFill>
                <a:effectLst/>
                <a:latin typeface="Arial" panose="020B0604020202020204" pitchFamily="34" charset="0"/>
              </a:rPr>
              <a:t> כי היכי </a:t>
            </a:r>
            <a:r>
              <a:rPr lang="he-IL" sz="2400" b="0" i="0" u="none" strike="noStrike" dirty="0" err="1">
                <a:solidFill>
                  <a:srgbClr val="000000"/>
                </a:solidFill>
                <a:effectLst/>
                <a:latin typeface="Arial" panose="020B0604020202020204" pitchFamily="34" charset="0"/>
              </a:rPr>
              <a:t>דלודי</a:t>
            </a:r>
            <a:r>
              <a:rPr lang="he-IL" sz="2400" b="0" i="0" u="none" strike="noStrike" dirty="0">
                <a:solidFill>
                  <a:srgbClr val="000000"/>
                </a:solidFill>
                <a:effectLst/>
                <a:latin typeface="Arial" panose="020B0604020202020204" pitchFamily="34" charset="0"/>
              </a:rPr>
              <a:t>, והיינו נמי </a:t>
            </a:r>
            <a:r>
              <a:rPr lang="he-IL" sz="2400" b="0" i="0" u="none" strike="noStrike" dirty="0" err="1">
                <a:solidFill>
                  <a:srgbClr val="000000"/>
                </a:solidFill>
                <a:effectLst/>
                <a:latin typeface="Arial" panose="020B0604020202020204" pitchFamily="34" charset="0"/>
              </a:rPr>
              <a:t>דאקשו</a:t>
            </a:r>
            <a:r>
              <a:rPr lang="he-IL" sz="2400" b="0" i="0" u="none" strike="noStrike" dirty="0">
                <a:solidFill>
                  <a:srgbClr val="000000"/>
                </a:solidFill>
                <a:effectLst/>
                <a:latin typeface="Arial" panose="020B0604020202020204" pitchFamily="34" charset="0"/>
              </a:rPr>
              <a:t> גבי חנוני על פנקסו משמיה </a:t>
            </a:r>
            <a:r>
              <a:rPr lang="he-IL" sz="2400" b="0" i="0" u="none" strike="noStrike" dirty="0" err="1">
                <a:solidFill>
                  <a:srgbClr val="000000"/>
                </a:solidFill>
                <a:effectLst/>
                <a:latin typeface="Arial" panose="020B0604020202020204" pitchFamily="34" charset="0"/>
              </a:rPr>
              <a:t>דרב</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יהודאי</a:t>
            </a:r>
            <a:r>
              <a:rPr lang="he-IL" sz="2400" b="0" i="0" u="none" strike="noStrike" dirty="0">
                <a:solidFill>
                  <a:srgbClr val="000000"/>
                </a:solidFill>
                <a:effectLst/>
                <a:latin typeface="Arial" panose="020B0604020202020204" pitchFamily="34" charset="0"/>
              </a:rPr>
              <a:t> ז"ל נפקיה </a:t>
            </a:r>
            <a:r>
              <a:rPr lang="he-IL" sz="2400" b="0" i="0" u="none" strike="noStrike" dirty="0" err="1">
                <a:solidFill>
                  <a:srgbClr val="000000"/>
                </a:solidFill>
                <a:effectLst/>
                <a:latin typeface="Arial" panose="020B0604020202020204" pitchFamily="34" charset="0"/>
              </a:rPr>
              <a:t>לממונא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ונימא</a:t>
            </a:r>
            <a:r>
              <a:rPr lang="he-IL" sz="2400" b="0" i="0" u="none" strike="noStrike" dirty="0">
                <a:solidFill>
                  <a:srgbClr val="000000"/>
                </a:solidFill>
                <a:effectLst/>
                <a:latin typeface="Arial" panose="020B0604020202020204" pitchFamily="34" charset="0"/>
              </a:rPr>
              <a:t> יהא מונח עד שיבא אליהו, ועוד דהתם כיון שהפקידו אצל אחד כמאן </a:t>
            </a:r>
            <a:r>
              <a:rPr lang="he-IL" sz="2400" b="0" i="0" u="none" strike="noStrike" dirty="0" err="1">
                <a:solidFill>
                  <a:srgbClr val="000000"/>
                </a:solidFill>
                <a:effectLst/>
                <a:latin typeface="Arial" panose="020B0604020202020204" pitchFamily="34" charset="0"/>
              </a:rPr>
              <a:t>דתפסי</a:t>
            </a:r>
            <a:r>
              <a:rPr lang="he-IL" sz="2400" b="0" i="0" u="none" strike="noStrike" dirty="0">
                <a:solidFill>
                  <a:srgbClr val="000000"/>
                </a:solidFill>
                <a:effectLst/>
                <a:latin typeface="Arial" panose="020B0604020202020204" pitchFamily="34" charset="0"/>
              </a:rPr>
              <a:t> דמי </a:t>
            </a:r>
            <a:r>
              <a:rPr lang="he-IL" sz="2400" b="0" i="0" u="none" strike="noStrike" dirty="0" err="1">
                <a:solidFill>
                  <a:srgbClr val="000000"/>
                </a:solidFill>
                <a:effectLst/>
                <a:latin typeface="Arial" panose="020B0604020202020204" pitchFamily="34" charset="0"/>
              </a:rPr>
              <a:t>ואפ"ה</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אמרינן</a:t>
            </a:r>
            <a:r>
              <a:rPr lang="he-IL" sz="2400" b="0" i="0" u="none" strike="noStrike" dirty="0">
                <a:solidFill>
                  <a:srgbClr val="000000"/>
                </a:solidFill>
                <a:effectLst/>
                <a:latin typeface="Arial" panose="020B0604020202020204" pitchFamily="34" charset="0"/>
              </a:rPr>
              <a:t> יהא מונח עד שיבא אליהו. </a:t>
            </a:r>
            <a:endParaRPr lang="he-IL" sz="3600" dirty="0"/>
          </a:p>
        </p:txBody>
      </p:sp>
    </p:spTree>
    <p:extLst>
      <p:ext uri="{BB962C8B-B14F-4D97-AF65-F5344CB8AC3E}">
        <p14:creationId xmlns:p14="http://schemas.microsoft.com/office/powerpoint/2010/main" val="1578142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60EBE-8BAE-4A66-B68B-C3E5B53E875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19874A9-D7E8-4691-8827-EF3DA8E90243}"/>
              </a:ext>
            </a:extLst>
          </p:cNvPr>
          <p:cNvSpPr>
            <a:spLocks noGrp="1"/>
          </p:cNvSpPr>
          <p:nvPr>
            <p:ph idx="1"/>
          </p:nvPr>
        </p:nvSpPr>
        <p:spPr/>
        <p:txBody>
          <a:bodyPr>
            <a:normAutofit/>
          </a:bodyPr>
          <a:lstStyle/>
          <a:p>
            <a:pPr marL="0" indent="0" algn="r" rtl="1">
              <a:buNone/>
            </a:pPr>
            <a:r>
              <a:rPr lang="he-IL" sz="2400" b="0" i="0" u="none" strike="noStrike" dirty="0">
                <a:solidFill>
                  <a:srgbClr val="000000"/>
                </a:solidFill>
                <a:effectLst/>
                <a:latin typeface="Arial" panose="020B0604020202020204" pitchFamily="34" charset="0"/>
              </a:rPr>
              <a:t>חידושי הרמב"ן מסכת בבא מציעא דף ב עמוד א </a:t>
            </a:r>
          </a:p>
          <a:p>
            <a:pPr marL="0" indent="0" algn="r" rtl="1">
              <a:buNone/>
            </a:pPr>
            <a:r>
              <a:rPr lang="he-IL" sz="2400" b="1" i="0" u="none" strike="noStrike" dirty="0">
                <a:solidFill>
                  <a:srgbClr val="000000"/>
                </a:solidFill>
                <a:effectLst/>
                <a:latin typeface="Arial" panose="020B0604020202020204" pitchFamily="34" charset="0"/>
              </a:rPr>
              <a:t>וי"א דהתם היינו טעמא </a:t>
            </a:r>
            <a:r>
              <a:rPr lang="he-IL" sz="2400" b="1" i="0" u="none" strike="noStrike" dirty="0" err="1">
                <a:solidFill>
                  <a:srgbClr val="000000"/>
                </a:solidFill>
                <a:effectLst/>
                <a:latin typeface="Arial" panose="020B0604020202020204" pitchFamily="34" charset="0"/>
              </a:rPr>
              <a:t>דאמרינן</a:t>
            </a:r>
            <a:r>
              <a:rPr lang="he-IL" sz="2400" b="1" i="0" u="none" strike="noStrike" dirty="0">
                <a:solidFill>
                  <a:srgbClr val="000000"/>
                </a:solidFill>
                <a:effectLst/>
                <a:latin typeface="Arial" panose="020B0604020202020204" pitchFamily="34" charset="0"/>
              </a:rPr>
              <a:t> כל דאלים גבר משום דודאי איכא רמאי ואי </a:t>
            </a:r>
            <a:r>
              <a:rPr lang="he-IL" sz="2400" b="1" i="0" u="none" strike="noStrike" dirty="0" err="1">
                <a:solidFill>
                  <a:srgbClr val="000000"/>
                </a:solidFill>
                <a:effectLst/>
                <a:latin typeface="Arial" panose="020B0604020202020204" pitchFamily="34" charset="0"/>
              </a:rPr>
              <a:t>דמר</a:t>
            </a:r>
            <a:r>
              <a:rPr lang="he-IL" sz="2400" b="1" i="0" u="none" strike="noStrike" dirty="0">
                <a:solidFill>
                  <a:srgbClr val="000000"/>
                </a:solidFill>
                <a:effectLst/>
                <a:latin typeface="Arial" panose="020B0604020202020204" pitchFamily="34" charset="0"/>
              </a:rPr>
              <a:t> לאו </a:t>
            </a:r>
            <a:r>
              <a:rPr lang="he-IL" sz="2400" b="1" i="0" u="none" strike="noStrike" dirty="0" err="1">
                <a:solidFill>
                  <a:srgbClr val="000000"/>
                </a:solidFill>
                <a:effectLst/>
                <a:latin typeface="Arial" panose="020B0604020202020204" pitchFamily="34" charset="0"/>
              </a:rPr>
              <a:t>דמר</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כדאמרינן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בההיא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שמעתא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בהדיא</a:t>
            </a:r>
            <a:r>
              <a:rPr lang="he-IL" sz="2400" b="0" i="0" u="none" strike="noStrike" dirty="0">
                <a:solidFill>
                  <a:srgbClr val="000000"/>
                </a:solidFill>
                <a:effectLst/>
                <a:latin typeface="Arial" panose="020B0604020202020204" pitchFamily="34" charset="0"/>
              </a:rPr>
              <a:t>, דכיון שזה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וזה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ודאי לאו במקח וממכר </a:t>
            </a:r>
            <a:r>
              <a:rPr lang="he-IL" sz="2400" b="0" i="0" u="none" strike="noStrike" dirty="0" err="1">
                <a:solidFill>
                  <a:srgbClr val="000000"/>
                </a:solidFill>
                <a:effectLst/>
                <a:latin typeface="Arial" panose="020B0604020202020204" pitchFamily="34" charset="0"/>
              </a:rPr>
              <a:t>אתיא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לידא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דתרוייהו</a:t>
            </a:r>
            <a:r>
              <a:rPr lang="he-IL" sz="2400" b="0" i="0" u="none" strike="noStrike" dirty="0">
                <a:solidFill>
                  <a:srgbClr val="000000"/>
                </a:solidFill>
                <a:effectLst/>
                <a:latin typeface="Arial" panose="020B0604020202020204" pitchFamily="34" charset="0"/>
              </a:rPr>
              <a:t> כדי שתאמר </a:t>
            </a:r>
            <a:r>
              <a:rPr lang="he-IL" sz="2400" b="0" i="0" u="none" strike="noStrike" dirty="0" err="1">
                <a:solidFill>
                  <a:srgbClr val="000000"/>
                </a:solidFill>
                <a:effectLst/>
                <a:latin typeface="Arial" panose="020B0604020202020204" pitchFamily="34" charset="0"/>
              </a:rPr>
              <a:t>דתרוייהו</a:t>
            </a:r>
            <a:r>
              <a:rPr lang="he-IL" sz="2400" b="0" i="0" u="none" strike="noStrike" dirty="0">
                <a:solidFill>
                  <a:srgbClr val="000000"/>
                </a:solidFill>
                <a:effectLst/>
                <a:latin typeface="Arial" panose="020B0604020202020204" pitchFamily="34" charset="0"/>
              </a:rPr>
              <a:t> היא דהא </a:t>
            </a:r>
            <a:r>
              <a:rPr lang="he-IL" sz="2400" b="0" i="0" u="none" strike="noStrike" dirty="0" err="1">
                <a:solidFill>
                  <a:srgbClr val="000000"/>
                </a:solidFill>
                <a:effectLst/>
                <a:latin typeface="Arial" panose="020B0604020202020204" pitchFamily="34" charset="0"/>
              </a:rPr>
              <a:t>קאמר</a:t>
            </a:r>
            <a:r>
              <a:rPr lang="he-IL" sz="2400" b="0" i="0" u="none" strike="noStrike" dirty="0">
                <a:solidFill>
                  <a:srgbClr val="000000"/>
                </a:solidFill>
                <a:effectLst/>
                <a:latin typeface="Arial" panose="020B0604020202020204" pitchFamily="34" charset="0"/>
              </a:rPr>
              <a:t>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ודקאמרינן</a:t>
            </a:r>
            <a:r>
              <a:rPr lang="he-IL" sz="2400" b="0" i="0" u="none" strike="noStrike" dirty="0">
                <a:solidFill>
                  <a:srgbClr val="000000"/>
                </a:solidFill>
                <a:effectLst/>
                <a:latin typeface="Arial" panose="020B0604020202020204" pitchFamily="34" charset="0"/>
              </a:rPr>
              <a:t> התם גבי </a:t>
            </a:r>
            <a:r>
              <a:rPr lang="he-IL" sz="2400" b="0" i="0" u="none" strike="noStrike" dirty="0" err="1">
                <a:solidFill>
                  <a:srgbClr val="000000"/>
                </a:solidFill>
                <a:effectLst/>
                <a:latin typeface="Arial" panose="020B0604020202020204" pitchFamily="34" charset="0"/>
              </a:rPr>
              <a:t>ארבא</a:t>
            </a:r>
            <a:r>
              <a:rPr lang="he-IL" sz="2400" b="0" i="0" u="none" strike="noStrike" dirty="0">
                <a:solidFill>
                  <a:srgbClr val="000000"/>
                </a:solidFill>
                <a:effectLst/>
                <a:latin typeface="Arial" panose="020B0604020202020204" pitchFamily="34" charset="0"/>
              </a:rPr>
              <a:t> האי אמר דידי היא </a:t>
            </a:r>
            <a:r>
              <a:rPr lang="he-IL" sz="2400" b="0" i="0" u="none" strike="noStrike" dirty="0" err="1">
                <a:solidFill>
                  <a:srgbClr val="000000"/>
                </a:solidFill>
                <a:effectLst/>
                <a:latin typeface="Arial" panose="020B0604020202020204" pitchFamily="34" charset="0"/>
              </a:rPr>
              <a:t>ואמרינן</a:t>
            </a:r>
            <a:r>
              <a:rPr lang="he-IL" sz="2400" b="0" i="0" u="none" strike="noStrike" dirty="0">
                <a:solidFill>
                  <a:srgbClr val="000000"/>
                </a:solidFill>
                <a:effectLst/>
                <a:latin typeface="Arial" panose="020B0604020202020204" pitchFamily="34" charset="0"/>
              </a:rPr>
              <a:t> עלה כל דאלים גבר, הכי נמי קאמרי דידי היא שאני עשיתיה או שירשתיה </a:t>
            </a:r>
            <a:r>
              <a:rPr lang="he-IL" sz="2400" b="0" i="0" u="none" strike="noStrike" dirty="0" err="1">
                <a:solidFill>
                  <a:srgbClr val="000000"/>
                </a:solidFill>
                <a:effectLst/>
                <a:latin typeface="Arial" panose="020B0604020202020204" pitchFamily="34" charset="0"/>
              </a:rPr>
              <a:t>מאבותי</a:t>
            </a:r>
            <a:r>
              <a:rPr lang="he-IL" sz="2400" b="0" i="0" u="none" strike="noStrike" dirty="0">
                <a:solidFill>
                  <a:srgbClr val="000000"/>
                </a:solidFill>
                <a:effectLst/>
                <a:latin typeface="Arial" panose="020B0604020202020204" pitchFamily="34" charset="0"/>
              </a:rPr>
              <a:t>, אבל אומר דידי היא סתם </a:t>
            </a:r>
            <a:r>
              <a:rPr lang="he-IL" sz="2400" b="0" i="0" u="none" strike="noStrike" dirty="0" err="1">
                <a:solidFill>
                  <a:srgbClr val="000000"/>
                </a:solidFill>
                <a:effectLst/>
                <a:latin typeface="Arial" panose="020B0604020202020204" pitchFamily="34" charset="0"/>
              </a:rPr>
              <a:t>חולקין</a:t>
            </a:r>
            <a:r>
              <a:rPr lang="he-IL" sz="2400" b="0" i="0" u="none" strike="noStrike" dirty="0">
                <a:solidFill>
                  <a:srgbClr val="000000"/>
                </a:solidFill>
                <a:effectLst/>
                <a:latin typeface="Arial" panose="020B0604020202020204" pitchFamily="34" charset="0"/>
              </a:rPr>
              <a:t> בשבועה וכן במציאה, </a:t>
            </a:r>
            <a:r>
              <a:rPr lang="he-IL" sz="2400" b="1" i="0" u="none" strike="noStrike" dirty="0" err="1">
                <a:solidFill>
                  <a:srgbClr val="000000"/>
                </a:solidFill>
                <a:effectLst/>
                <a:latin typeface="Arial" panose="020B0604020202020204" pitchFamily="34" charset="0"/>
              </a:rPr>
              <a:t>דאיכא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למימר</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אימור</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תרוייהו</a:t>
            </a:r>
            <a:r>
              <a:rPr lang="he-IL" sz="2400" b="1" i="0" u="none" strike="noStrike" dirty="0">
                <a:solidFill>
                  <a:srgbClr val="000000"/>
                </a:solidFill>
                <a:effectLst/>
                <a:latin typeface="Arial" panose="020B0604020202020204" pitchFamily="34" charset="0"/>
              </a:rPr>
              <a:t> בהדי הדדי </a:t>
            </a:r>
            <a:r>
              <a:rPr lang="he-IL" sz="2400" b="1" i="0" u="none" strike="noStrike" dirty="0" err="1">
                <a:solidFill>
                  <a:srgbClr val="000000"/>
                </a:solidFill>
                <a:effectLst/>
                <a:latin typeface="Arial" panose="020B0604020202020204" pitchFamily="34" charset="0"/>
              </a:rPr>
              <a:t>אגבהוה</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וכשחולקין</a:t>
            </a:r>
            <a:r>
              <a:rPr lang="he-IL" sz="2400" b="1" i="0" u="none" strike="noStrike" dirty="0">
                <a:solidFill>
                  <a:srgbClr val="000000"/>
                </a:solidFill>
                <a:effectLst/>
                <a:latin typeface="Arial" panose="020B0604020202020204" pitchFamily="34" charset="0"/>
              </a:rPr>
              <a:t> נטל כל אחד ואחד את שלו ויצא</a:t>
            </a:r>
            <a:r>
              <a:rPr lang="he-IL" sz="2400" b="0" i="0" u="none" strike="noStrike" dirty="0">
                <a:solidFill>
                  <a:srgbClr val="000000"/>
                </a:solidFill>
                <a:effectLst/>
                <a:latin typeface="Arial" panose="020B0604020202020204" pitchFamily="34" charset="0"/>
              </a:rPr>
              <a:t>.</a:t>
            </a:r>
          </a:p>
        </p:txBody>
      </p:sp>
    </p:spTree>
    <p:extLst>
      <p:ext uri="{BB962C8B-B14F-4D97-AF65-F5344CB8AC3E}">
        <p14:creationId xmlns:p14="http://schemas.microsoft.com/office/powerpoint/2010/main" val="2613635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AB5A-19F7-46E8-B898-B197CFC96B9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8DE4691-0A0A-4449-8239-31127C9EE73A}"/>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תוספות מסכת בבא </a:t>
            </a:r>
            <a:r>
              <a:rPr lang="he-IL" sz="1800" b="0" i="0" u="none" strike="noStrike" dirty="0" err="1">
                <a:solidFill>
                  <a:srgbClr val="000000"/>
                </a:solidFill>
                <a:effectLst/>
                <a:latin typeface="Arial" panose="020B0604020202020204" pitchFamily="34" charset="0"/>
              </a:rPr>
              <a:t>בתרא</a:t>
            </a:r>
            <a:r>
              <a:rPr lang="he-IL" sz="1800" b="0" i="0" u="none" strike="noStrike" dirty="0">
                <a:solidFill>
                  <a:srgbClr val="000000"/>
                </a:solidFill>
                <a:effectLst/>
                <a:latin typeface="Arial" panose="020B0604020202020204" pitchFamily="34" charset="0"/>
              </a:rPr>
              <a:t> דף לד עמוד ב </a:t>
            </a:r>
            <a:br>
              <a:rPr lang="he-IL" b="0" dirty="0">
                <a:effectLst/>
              </a:rPr>
            </a:br>
            <a:r>
              <a:rPr lang="he-IL" sz="1800" b="0" i="0" u="none" strike="noStrike" dirty="0">
                <a:solidFill>
                  <a:srgbClr val="000000"/>
                </a:solidFill>
                <a:effectLst/>
                <a:latin typeface="Arial" panose="020B0604020202020204" pitchFamily="34" charset="0"/>
              </a:rPr>
              <a:t>ההוא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מינצו</a:t>
            </a:r>
            <a:r>
              <a:rPr lang="he-IL" sz="1800" b="0" i="0" u="none" strike="noStrike" dirty="0">
                <a:solidFill>
                  <a:srgbClr val="000000"/>
                </a:solidFill>
                <a:effectLst/>
                <a:latin typeface="Arial" panose="020B0604020202020204" pitchFamily="34" charset="0"/>
              </a:rPr>
              <a:t> וכו' - הדין כל דאלים גבר וא"ת מ"ש משנים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בטלית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בריש </a:t>
            </a:r>
            <a:r>
              <a:rPr lang="he-IL" sz="1800" b="0" i="0" u="none" strike="noStrike" dirty="0" err="1">
                <a:solidFill>
                  <a:srgbClr val="000000"/>
                </a:solidFill>
                <a:effectLst/>
                <a:latin typeface="Arial" panose="020B0604020202020204" pitchFamily="34" charset="0"/>
              </a:rPr>
              <a:t>ב"מ</a:t>
            </a:r>
            <a:r>
              <a:rPr lang="he-IL" sz="1800" b="0" i="0" u="none" strike="noStrike" dirty="0">
                <a:solidFill>
                  <a:srgbClr val="000000"/>
                </a:solidFill>
                <a:effectLst/>
                <a:latin typeface="Arial" panose="020B0604020202020204" pitchFamily="34" charset="0"/>
              </a:rPr>
              <a:t> (דף ב. ושם ד"ה ויחלוקו) </a:t>
            </a:r>
            <a:r>
              <a:rPr lang="he-IL" sz="1800" b="0" i="0" u="none" strike="noStrike" dirty="0" err="1">
                <a:solidFill>
                  <a:srgbClr val="000000"/>
                </a:solidFill>
                <a:effectLst/>
                <a:latin typeface="Arial" panose="020B0604020202020204" pitchFamily="34" charset="0"/>
              </a:rPr>
              <a:t>דיחלוקו</a:t>
            </a:r>
            <a:r>
              <a:rPr lang="he-IL" sz="1800" b="0" i="0" u="none" strike="noStrike" dirty="0">
                <a:solidFill>
                  <a:srgbClr val="000000"/>
                </a:solidFill>
                <a:effectLst/>
                <a:latin typeface="Arial" panose="020B0604020202020204" pitchFamily="34" charset="0"/>
              </a:rPr>
              <a:t> ומפרש </a:t>
            </a:r>
            <a:r>
              <a:rPr lang="he-IL" sz="1800" b="1" i="0" u="none" strike="noStrike" dirty="0">
                <a:solidFill>
                  <a:srgbClr val="000000"/>
                </a:solidFill>
                <a:effectLst/>
                <a:latin typeface="Arial" panose="020B0604020202020204" pitchFamily="34" charset="0"/>
              </a:rPr>
              <a:t>ר"ת </a:t>
            </a:r>
            <a:r>
              <a:rPr lang="he-IL" sz="1800" b="1" i="0" u="none" strike="noStrike" dirty="0" err="1">
                <a:solidFill>
                  <a:srgbClr val="000000"/>
                </a:solidFill>
                <a:effectLst/>
                <a:latin typeface="Arial" panose="020B0604020202020204" pitchFamily="34" charset="0"/>
              </a:rPr>
              <a:t>דאוחזין</a:t>
            </a:r>
            <a:r>
              <a:rPr lang="he-IL" sz="1800" b="1" i="0" u="none" strike="noStrike" dirty="0">
                <a:solidFill>
                  <a:srgbClr val="000000"/>
                </a:solidFill>
                <a:effectLst/>
                <a:latin typeface="Arial" panose="020B0604020202020204" pitchFamily="34" charset="0"/>
              </a:rPr>
              <a:t> שאני דכיון ששניהם מוחזקים אין לנו להניח שיגזול האחד </a:t>
            </a:r>
            <a:r>
              <a:rPr lang="he-IL" sz="1800" b="1" i="0" u="none" strike="noStrike" dirty="0" err="1">
                <a:solidFill>
                  <a:srgbClr val="000000"/>
                </a:solidFill>
                <a:effectLst/>
                <a:latin typeface="Arial" panose="020B0604020202020204" pitchFamily="34" charset="0"/>
              </a:rPr>
              <a:t>לחבירו</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דחשיב</a:t>
            </a:r>
            <a:r>
              <a:rPr lang="he-IL" sz="1800" b="1" i="0" u="none" strike="noStrike" dirty="0">
                <a:solidFill>
                  <a:srgbClr val="000000"/>
                </a:solidFill>
                <a:effectLst/>
                <a:latin typeface="Arial" panose="020B0604020202020204" pitchFamily="34" charset="0"/>
              </a:rPr>
              <a:t> כאילו אנו יודעין שיש </a:t>
            </a:r>
            <a:r>
              <a:rPr lang="he-IL" sz="1800" b="1" i="0" u="none" strike="noStrike" dirty="0" err="1">
                <a:solidFill>
                  <a:srgbClr val="000000"/>
                </a:solidFill>
                <a:effectLst/>
                <a:latin typeface="Arial" panose="020B0604020202020204" pitchFamily="34" charset="0"/>
              </a:rPr>
              <a:t>לשניהן</a:t>
            </a:r>
            <a:r>
              <a:rPr lang="he-IL" sz="1800" b="1" i="0" u="none" strike="noStrike" dirty="0">
                <a:solidFill>
                  <a:srgbClr val="000000"/>
                </a:solidFill>
                <a:effectLst/>
                <a:latin typeface="Arial" panose="020B0604020202020204" pitchFamily="34" charset="0"/>
              </a:rPr>
              <a:t> חלק בה שכל דבר יש להעמיד בחזקת מי שהוא בידו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כדאמרי</a:t>
            </a:r>
            <a:r>
              <a:rPr lang="he-IL" sz="1800" b="0" i="0" u="none" strike="noStrike" dirty="0">
                <a:solidFill>
                  <a:srgbClr val="000000"/>
                </a:solidFill>
                <a:effectLst/>
                <a:latin typeface="Arial" panose="020B0604020202020204" pitchFamily="34" charset="0"/>
              </a:rPr>
              <a:t>' גבי </a:t>
            </a:r>
            <a:r>
              <a:rPr lang="he-IL" sz="1800" b="0" i="0" u="none" strike="noStrike" dirty="0" err="1">
                <a:solidFill>
                  <a:srgbClr val="000000"/>
                </a:solidFill>
                <a:effectLst/>
                <a:latin typeface="Arial" panose="020B0604020202020204" pitchFamily="34" charset="0"/>
              </a:rPr>
              <a:t>נסכא</a:t>
            </a:r>
            <a:r>
              <a:rPr lang="he-IL" sz="1800" b="0" i="0" u="none" strike="noStrike" dirty="0">
                <a:solidFill>
                  <a:srgbClr val="000000"/>
                </a:solidFill>
                <a:effectLst/>
                <a:latin typeface="Arial" panose="020B0604020202020204" pitchFamily="34" charset="0"/>
              </a:rPr>
              <a:t> דר' אבא </a:t>
            </a:r>
            <a:r>
              <a:rPr lang="he-IL" sz="1800" b="0" i="0" u="none" strike="noStrike" dirty="0" err="1">
                <a:solidFill>
                  <a:srgbClr val="000000"/>
                </a:solidFill>
                <a:effectLst/>
                <a:latin typeface="Arial" panose="020B0604020202020204" pitchFamily="34" charset="0"/>
              </a:rPr>
              <a:t>דאע"ג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דידי חטפי חשבינן ליה גזלן וחייב לשלם כאילו הוא ברור </a:t>
            </a:r>
            <a:r>
              <a:rPr lang="he-IL" sz="1800" b="0" i="0" u="none" strike="noStrike" dirty="0" err="1">
                <a:solidFill>
                  <a:srgbClr val="000000"/>
                </a:solidFill>
                <a:effectLst/>
                <a:latin typeface="Arial" panose="020B0604020202020204" pitchFamily="34" charset="0"/>
              </a:rPr>
              <a:t>שהיתה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הנסכא</a:t>
            </a:r>
            <a:r>
              <a:rPr lang="he-IL" sz="1800" b="0" i="0" u="none" strike="noStrike" dirty="0">
                <a:solidFill>
                  <a:srgbClr val="000000"/>
                </a:solidFill>
                <a:effectLst/>
                <a:latin typeface="Arial" panose="020B0604020202020204" pitchFamily="34" charset="0"/>
              </a:rPr>
              <a:t> של אותו שהיה מוחזק בה והא דמדמי ליה התם טלית לשאר [יהא מונח עד שיבא אליהו] אע"ג </a:t>
            </a:r>
            <a:r>
              <a:rPr lang="he-IL" sz="1800" b="0" i="0" u="none" strike="noStrike" dirty="0" err="1">
                <a:solidFill>
                  <a:srgbClr val="000000"/>
                </a:solidFill>
                <a:effectLst/>
                <a:latin typeface="Arial" panose="020B0604020202020204" pitchFamily="34" charset="0"/>
              </a:rPr>
              <a:t>דבשאר</a:t>
            </a:r>
            <a:r>
              <a:rPr lang="he-IL" sz="1800" b="0" i="0" u="none" strike="noStrike" dirty="0">
                <a:solidFill>
                  <a:srgbClr val="000000"/>
                </a:solidFill>
                <a:effectLst/>
                <a:latin typeface="Arial" panose="020B0604020202020204" pitchFamily="34" charset="0"/>
              </a:rPr>
              <a:t> דהתם אין שום אחד מוחזק צ"ל </a:t>
            </a:r>
            <a:r>
              <a:rPr lang="he-IL" sz="1800" b="0" i="0" u="none" strike="noStrike" dirty="0" err="1">
                <a:solidFill>
                  <a:srgbClr val="000000"/>
                </a:solidFill>
                <a:effectLst/>
                <a:latin typeface="Arial" panose="020B0604020202020204" pitchFamily="34" charset="0"/>
              </a:rPr>
              <a:t>דשאר</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חשיב</a:t>
            </a:r>
            <a:r>
              <a:rPr lang="he-IL" sz="1800" b="0" i="0" u="none" strike="noStrike" dirty="0">
                <a:solidFill>
                  <a:srgbClr val="000000"/>
                </a:solidFill>
                <a:effectLst/>
                <a:latin typeface="Arial" panose="020B0604020202020204" pitchFamily="34" charset="0"/>
              </a:rPr>
              <a:t> להו כאילו שניהם מוחזקים בו כיון </a:t>
            </a:r>
            <a:r>
              <a:rPr lang="he-IL" sz="1800" b="0" i="0" u="none" strike="noStrike" dirty="0" err="1">
                <a:solidFill>
                  <a:srgbClr val="000000"/>
                </a:solidFill>
                <a:effectLst/>
                <a:latin typeface="Arial" panose="020B0604020202020204" pitchFamily="34" charset="0"/>
              </a:rPr>
              <a:t>דמכח</a:t>
            </a:r>
            <a:r>
              <a:rPr lang="he-IL" sz="1800" b="0" i="0" u="none" strike="noStrike" dirty="0">
                <a:solidFill>
                  <a:srgbClr val="000000"/>
                </a:solidFill>
                <a:effectLst/>
                <a:latin typeface="Arial" panose="020B0604020202020204" pitchFamily="34" charset="0"/>
              </a:rPr>
              <a:t> שניהם נפקד </a:t>
            </a:r>
            <a:r>
              <a:rPr lang="he-IL" sz="1800" b="1" i="0" u="sng" strike="noStrike" dirty="0" err="1">
                <a:solidFill>
                  <a:srgbClr val="000000"/>
                </a:solidFill>
                <a:effectLst/>
                <a:latin typeface="Arial" panose="020B0604020202020204" pitchFamily="34" charset="0"/>
              </a:rPr>
              <a:t>ולריב"א</a:t>
            </a:r>
            <a:r>
              <a:rPr lang="he-IL" sz="1800" b="1" i="0" u="sng" strike="noStrike" dirty="0">
                <a:solidFill>
                  <a:srgbClr val="000000"/>
                </a:solidFill>
                <a:effectLst/>
                <a:latin typeface="Arial" panose="020B0604020202020204" pitchFamily="34" charset="0"/>
              </a:rPr>
              <a:t> נראה </a:t>
            </a:r>
            <a:r>
              <a:rPr lang="he-IL" sz="1800" b="0" i="0" u="none" strike="noStrike" dirty="0" err="1">
                <a:solidFill>
                  <a:srgbClr val="000000"/>
                </a:solidFill>
                <a:effectLst/>
                <a:latin typeface="Arial" panose="020B0604020202020204" pitchFamily="34" charset="0"/>
              </a:rPr>
              <a:t>דלאו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מדמדמי לה לשאר </a:t>
            </a:r>
            <a:r>
              <a:rPr lang="he-IL" sz="1800" b="0" i="0" u="none" strike="noStrike" dirty="0" err="1">
                <a:solidFill>
                  <a:srgbClr val="000000"/>
                </a:solidFill>
                <a:effectLst/>
                <a:latin typeface="Arial" panose="020B0604020202020204" pitchFamily="34" charset="0"/>
              </a:rPr>
              <a:t>ואדשמעתין</a:t>
            </a:r>
            <a:r>
              <a:rPr lang="he-IL" sz="1800" b="0" i="0" u="none" strike="noStrike" dirty="0">
                <a:solidFill>
                  <a:srgbClr val="000000"/>
                </a:solidFill>
                <a:effectLst/>
                <a:latin typeface="Arial" panose="020B0604020202020204" pitchFamily="34" charset="0"/>
              </a:rPr>
              <a:t> איכא </a:t>
            </a:r>
            <a:r>
              <a:rPr lang="he-IL" sz="1800" b="0" i="0" u="none" strike="noStrike" dirty="0" err="1">
                <a:solidFill>
                  <a:srgbClr val="000000"/>
                </a:solidFill>
                <a:effectLst/>
                <a:latin typeface="Arial" panose="020B0604020202020204" pitchFamily="34" charset="0"/>
              </a:rPr>
              <a:t>לשנויי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כדמשני</a:t>
            </a:r>
            <a:r>
              <a:rPr lang="he-IL" sz="1800" b="0" i="0" u="none" strike="noStrike" dirty="0">
                <a:solidFill>
                  <a:srgbClr val="000000"/>
                </a:solidFill>
                <a:effectLst/>
                <a:latin typeface="Arial" panose="020B0604020202020204" pitchFamily="34" charset="0"/>
              </a:rPr>
              <a:t> התם אפי'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ר' יוסי התם ודאי איכא רמאי הכא </a:t>
            </a:r>
            <a:r>
              <a:rPr lang="he-IL" sz="1800" b="0" i="0" u="none" strike="noStrike" dirty="0" err="1">
                <a:solidFill>
                  <a:srgbClr val="000000"/>
                </a:solidFill>
                <a:effectLst/>
                <a:latin typeface="Arial" panose="020B0604020202020204" pitchFamily="34" charset="0"/>
              </a:rPr>
              <a:t>אימור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תרוייהו</a:t>
            </a:r>
            <a:r>
              <a:rPr lang="he-IL" sz="1800" b="0" i="0" u="none" strike="noStrike" dirty="0">
                <a:solidFill>
                  <a:srgbClr val="000000"/>
                </a:solidFill>
                <a:effectLst/>
                <a:latin typeface="Arial" panose="020B0604020202020204" pitchFamily="34" charset="0"/>
              </a:rPr>
              <a:t> בהדי הדדי </a:t>
            </a:r>
            <a:r>
              <a:rPr lang="he-IL" sz="1800" b="0" i="0" u="none" strike="noStrike" dirty="0" err="1">
                <a:solidFill>
                  <a:srgbClr val="000000"/>
                </a:solidFill>
                <a:effectLst/>
                <a:latin typeface="Arial" panose="020B0604020202020204" pitchFamily="34" charset="0"/>
              </a:rPr>
              <a:t>אגבהוה</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הכי נמי </a:t>
            </a:r>
            <a:r>
              <a:rPr lang="he-IL" sz="1800" b="1" i="0" u="none" strike="noStrike" dirty="0" err="1">
                <a:solidFill>
                  <a:srgbClr val="000000"/>
                </a:solidFill>
                <a:effectLst/>
                <a:latin typeface="Arial" panose="020B0604020202020204" pitchFamily="34" charset="0"/>
              </a:rPr>
              <a:t>בארבא</a:t>
            </a:r>
            <a:r>
              <a:rPr lang="he-IL" sz="1800" b="1" i="0" u="none" strike="noStrike" dirty="0">
                <a:solidFill>
                  <a:srgbClr val="000000"/>
                </a:solidFill>
                <a:effectLst/>
                <a:latin typeface="Arial" panose="020B0604020202020204" pitchFamily="34" charset="0"/>
              </a:rPr>
              <a:t> כיון </a:t>
            </a:r>
            <a:r>
              <a:rPr lang="he-IL" sz="1800" b="1" i="0" u="sng" strike="noStrike" dirty="0" err="1">
                <a:solidFill>
                  <a:srgbClr val="000000"/>
                </a:solidFill>
                <a:effectLst/>
                <a:latin typeface="Arial" panose="020B0604020202020204" pitchFamily="34" charset="0"/>
              </a:rPr>
              <a:t>דאיכא</a:t>
            </a:r>
            <a:r>
              <a:rPr lang="he-IL" sz="1800" b="1" i="0" u="sng" strike="noStrike" dirty="0">
                <a:solidFill>
                  <a:srgbClr val="000000"/>
                </a:solidFill>
                <a:effectLst/>
                <a:latin typeface="Arial" panose="020B0604020202020204" pitchFamily="34" charset="0"/>
              </a:rPr>
              <a:t> רמאי לא יחלוקו </a:t>
            </a:r>
            <a:r>
              <a:rPr lang="he-IL" sz="1800" b="1" i="0" u="none" strike="noStrike" dirty="0">
                <a:solidFill>
                  <a:srgbClr val="000000"/>
                </a:solidFill>
                <a:effectLst/>
                <a:latin typeface="Arial" panose="020B0604020202020204" pitchFamily="34" charset="0"/>
              </a:rPr>
              <a:t>אלא הוי </a:t>
            </a:r>
            <a:r>
              <a:rPr lang="he-IL" sz="1800" b="1" i="0" u="none" strike="noStrike" dirty="0" err="1">
                <a:solidFill>
                  <a:srgbClr val="000000"/>
                </a:solidFill>
                <a:effectLst/>
                <a:latin typeface="Arial" panose="020B0604020202020204" pitchFamily="34" charset="0"/>
              </a:rPr>
              <a:t>דינא</a:t>
            </a:r>
            <a:r>
              <a:rPr lang="he-IL" sz="1800" b="1" i="0" u="none" strike="noStrike" dirty="0">
                <a:solidFill>
                  <a:srgbClr val="000000"/>
                </a:solidFill>
                <a:effectLst/>
                <a:latin typeface="Arial" panose="020B0604020202020204" pitchFamily="34" charset="0"/>
              </a:rPr>
              <a:t> כל דאלים גבר </a:t>
            </a:r>
            <a:r>
              <a:rPr lang="he-IL" sz="1800" b="0" i="0" u="none" strike="noStrike" dirty="0">
                <a:solidFill>
                  <a:srgbClr val="000000"/>
                </a:solidFill>
                <a:effectLst/>
                <a:latin typeface="Arial" panose="020B0604020202020204" pitchFamily="34" charset="0"/>
              </a:rPr>
              <a:t>והא דלא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בשנים שהפקידו כל דאלים גבר משום דלא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הכא אי </a:t>
            </a:r>
            <a:r>
              <a:rPr lang="he-IL" sz="1800" b="0" i="0" u="none" strike="noStrike" dirty="0" err="1">
                <a:solidFill>
                  <a:srgbClr val="000000"/>
                </a:solidFill>
                <a:effectLst/>
                <a:latin typeface="Arial" panose="020B0604020202020204" pitchFamily="34" charset="0"/>
              </a:rPr>
              <a:t>תפסינן</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אבל מ"ד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לא אתי שפיר ומאי פריך נמי בסמוך מב' שטרות וממחליף פרה בחמור והא התם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רמאי ואין נראה דהא האי טעמא לא מסיק אלא </a:t>
            </a:r>
            <a:r>
              <a:rPr lang="he-IL" sz="1800" b="0" i="0" u="none" strike="noStrike" dirty="0" err="1">
                <a:solidFill>
                  <a:srgbClr val="000000"/>
                </a:solidFill>
                <a:effectLst/>
                <a:latin typeface="Arial" panose="020B0604020202020204" pitchFamily="34" charset="0"/>
              </a:rPr>
              <a:t>לאוקומי</a:t>
            </a:r>
            <a:r>
              <a:rPr lang="he-IL" sz="1800" b="0" i="0" u="none" strike="noStrike" dirty="0">
                <a:solidFill>
                  <a:srgbClr val="000000"/>
                </a:solidFill>
                <a:effectLst/>
                <a:latin typeface="Arial" panose="020B0604020202020204" pitchFamily="34" charset="0"/>
              </a:rPr>
              <a:t> מתני' כר' יוסי אבל </a:t>
            </a:r>
            <a:r>
              <a:rPr lang="he-IL" sz="1800" b="0" i="0" u="none" strike="noStrike" dirty="0" err="1">
                <a:solidFill>
                  <a:srgbClr val="000000"/>
                </a:solidFill>
                <a:effectLst/>
                <a:latin typeface="Arial" panose="020B0604020202020204" pitchFamily="34" charset="0"/>
              </a:rPr>
              <a:t>לרבנן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התם האי מנה ודאי </a:t>
            </a:r>
            <a:r>
              <a:rPr lang="he-IL" sz="1800" b="0" i="0" u="none" strike="noStrike" dirty="0" err="1">
                <a:solidFill>
                  <a:srgbClr val="000000"/>
                </a:solidFill>
                <a:effectLst/>
                <a:latin typeface="Arial" panose="020B0604020202020204" pitchFamily="34" charset="0"/>
              </a:rPr>
              <a:t>דחד</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הוא אבל טלית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הוא יחלוקו </a:t>
            </a:r>
            <a:r>
              <a:rPr lang="he-IL" sz="1800" b="0" i="0" u="none" strike="noStrike" dirty="0" err="1">
                <a:solidFill>
                  <a:srgbClr val="000000"/>
                </a:solidFill>
                <a:effectLst/>
                <a:latin typeface="Arial" panose="020B0604020202020204" pitchFamily="34" charset="0"/>
              </a:rPr>
              <a:t>ולההיא</a:t>
            </a:r>
            <a:r>
              <a:rPr lang="he-IL" sz="1800" b="0" i="0" u="none" strike="noStrike" dirty="0">
                <a:solidFill>
                  <a:srgbClr val="000000"/>
                </a:solidFill>
                <a:effectLst/>
                <a:latin typeface="Arial" panose="020B0604020202020204" pitchFamily="34" charset="0"/>
              </a:rPr>
              <a:t> טעמא </a:t>
            </a:r>
            <a:r>
              <a:rPr lang="he-IL" sz="1800" b="1" i="0" u="none" strike="noStrike" dirty="0" err="1">
                <a:solidFill>
                  <a:srgbClr val="000000"/>
                </a:solidFill>
                <a:effectLst/>
                <a:latin typeface="Arial" panose="020B0604020202020204" pitchFamily="34" charset="0"/>
              </a:rPr>
              <a:t>ה"נ</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הוה</a:t>
            </a:r>
            <a:r>
              <a:rPr lang="he-IL" sz="1800" b="1" i="0" u="none" strike="noStrike" dirty="0">
                <a:solidFill>
                  <a:srgbClr val="000000"/>
                </a:solidFill>
                <a:effectLst/>
                <a:latin typeface="Arial" panose="020B0604020202020204" pitchFamily="34" charset="0"/>
              </a:rPr>
              <a:t> לן </a:t>
            </a:r>
            <a:r>
              <a:rPr lang="he-IL" sz="1800" b="1" i="0" u="none" strike="noStrike" dirty="0" err="1">
                <a:solidFill>
                  <a:srgbClr val="000000"/>
                </a:solidFill>
                <a:effectLst/>
                <a:latin typeface="Arial" panose="020B0604020202020204" pitchFamily="34" charset="0"/>
              </a:rPr>
              <a:t>למימר</a:t>
            </a:r>
            <a:r>
              <a:rPr lang="he-IL" sz="1800" b="1" i="0" u="none" strike="noStrike" dirty="0">
                <a:solidFill>
                  <a:srgbClr val="000000"/>
                </a:solidFill>
                <a:effectLst/>
                <a:latin typeface="Arial" panose="020B0604020202020204" pitchFamily="34" charset="0"/>
              </a:rPr>
              <a:t> יחלוקו </a:t>
            </a:r>
            <a:r>
              <a:rPr lang="he-IL" sz="1800" b="1" i="0" u="none" strike="noStrike" dirty="0" err="1">
                <a:solidFill>
                  <a:srgbClr val="000000"/>
                </a:solidFill>
                <a:effectLst/>
                <a:latin typeface="Arial" panose="020B0604020202020204" pitchFamily="34" charset="0"/>
              </a:rPr>
              <a:t>דאפשר</a:t>
            </a:r>
            <a:r>
              <a:rPr lang="he-IL" sz="1800" b="1" i="0" u="none" strike="noStrike" dirty="0">
                <a:solidFill>
                  <a:srgbClr val="000000"/>
                </a:solidFill>
                <a:effectLst/>
                <a:latin typeface="Arial" panose="020B0604020202020204" pitchFamily="34" charset="0"/>
              </a:rPr>
              <a:t> להיות דהוה </a:t>
            </a:r>
            <a:r>
              <a:rPr lang="he-IL" sz="1800" b="1" i="0" u="none" strike="noStrike" dirty="0" err="1">
                <a:solidFill>
                  <a:srgbClr val="000000"/>
                </a:solidFill>
                <a:effectLst/>
                <a:latin typeface="Arial" panose="020B0604020202020204" pitchFamily="34" charset="0"/>
              </a:rPr>
              <a:t>ארבא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דתרוייהו</a:t>
            </a:r>
            <a:r>
              <a:rPr lang="he-IL" sz="1800" b="1" i="0" u="none" strike="noStrike" dirty="0">
                <a:solidFill>
                  <a:srgbClr val="000000"/>
                </a:solidFill>
                <a:effectLst/>
                <a:latin typeface="Arial" panose="020B0604020202020204" pitchFamily="34" charset="0"/>
              </a:rPr>
              <a:t> ועוד פי' </a:t>
            </a:r>
            <a:r>
              <a:rPr lang="he-IL" sz="1800" b="1" i="0" u="none" strike="noStrike" dirty="0" err="1">
                <a:solidFill>
                  <a:srgbClr val="000000"/>
                </a:solidFill>
                <a:effectLst/>
                <a:latin typeface="Arial" panose="020B0604020202020204" pitchFamily="34" charset="0"/>
              </a:rPr>
              <a:t>ריב"א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דהיכא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דאוחזין</a:t>
            </a:r>
            <a:r>
              <a:rPr lang="he-IL" sz="1800" b="1" i="0" u="none" strike="noStrike" dirty="0">
                <a:solidFill>
                  <a:srgbClr val="000000"/>
                </a:solidFill>
                <a:effectLst/>
                <a:latin typeface="Arial" panose="020B0604020202020204" pitchFamily="34" charset="0"/>
              </a:rPr>
              <a:t> אפי' איכא רמאי יחלוקו </a:t>
            </a:r>
            <a:r>
              <a:rPr lang="he-IL" sz="1800" b="0" i="0" u="none" strike="noStrike" dirty="0" err="1">
                <a:solidFill>
                  <a:srgbClr val="000000"/>
                </a:solidFill>
                <a:effectLst/>
                <a:latin typeface="Arial" panose="020B0604020202020204" pitchFamily="34" charset="0"/>
              </a:rPr>
              <a:t>כדתניא</a:t>
            </a:r>
            <a:r>
              <a:rPr lang="he-IL" sz="1800" b="0" i="0" u="none" strike="noStrike" dirty="0">
                <a:solidFill>
                  <a:srgbClr val="000000"/>
                </a:solidFill>
                <a:effectLst/>
                <a:latin typeface="Arial" panose="020B0604020202020204" pitchFamily="34" charset="0"/>
              </a:rPr>
              <a:t> התם </a:t>
            </a:r>
            <a:r>
              <a:rPr lang="he-IL" sz="1800" b="0" i="0" u="none" strike="noStrike" dirty="0" err="1">
                <a:solidFill>
                  <a:srgbClr val="000000"/>
                </a:solidFill>
                <a:effectLst/>
                <a:latin typeface="Arial" panose="020B0604020202020204" pitchFamily="34" charset="0"/>
              </a:rPr>
              <a:t>בפ"ק</a:t>
            </a:r>
            <a:r>
              <a:rPr lang="he-IL" sz="1800" b="0" i="0" u="none" strike="noStrike" dirty="0">
                <a:solidFill>
                  <a:srgbClr val="000000"/>
                </a:solidFill>
                <a:effectLst/>
                <a:latin typeface="Arial" panose="020B0604020202020204" pitchFamily="34" charset="0"/>
              </a:rPr>
              <a:t> (דף ז.) גבי 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בשטר </a:t>
            </a:r>
            <a:r>
              <a:rPr lang="he-IL" sz="1800" b="0" i="0" u="none" strike="noStrike" dirty="0" err="1">
                <a:solidFill>
                  <a:srgbClr val="000000"/>
                </a:solidFill>
                <a:effectLst/>
                <a:latin typeface="Arial" panose="020B0604020202020204" pitchFamily="34" charset="0"/>
              </a:rPr>
              <a:t>וקשיא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לר"י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דא"כ</a:t>
            </a:r>
            <a:r>
              <a:rPr lang="he-IL" sz="1800" b="0" i="0" u="none" strike="noStrike" dirty="0">
                <a:solidFill>
                  <a:srgbClr val="000000"/>
                </a:solidFill>
                <a:effectLst/>
                <a:latin typeface="Arial" panose="020B0604020202020204" pitchFamily="34" charset="0"/>
              </a:rPr>
              <a:t> היכי פריך לפירושו (שם דף ג.) והא נמי כשאר דמיא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שאני דהא מהניא אפילו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רמאי ועוד מאי פריך התם (דף ז.) ולית ליה לרבי מתני' דשנים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בטלית הא ע"כ יש חילוק בין דין שטר לדין טלית </a:t>
            </a:r>
            <a:r>
              <a:rPr lang="he-IL" sz="1800" b="0" i="0" u="none" strike="noStrike" dirty="0" err="1">
                <a:solidFill>
                  <a:srgbClr val="000000"/>
                </a:solidFill>
                <a:effectLst/>
                <a:latin typeface="Arial" panose="020B0604020202020204" pitchFamily="34" charset="0"/>
              </a:rPr>
              <a:t>דבטלית</a:t>
            </a:r>
            <a:r>
              <a:rPr lang="he-IL" sz="1800" b="0" i="0" u="none" strike="noStrike" dirty="0">
                <a:solidFill>
                  <a:srgbClr val="000000"/>
                </a:solidFill>
                <a:effectLst/>
                <a:latin typeface="Arial" panose="020B0604020202020204" pitchFamily="34" charset="0"/>
              </a:rPr>
              <a:t> אפי' אין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יחלוקו ובשטר כי אין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הוי דין כל דאלים גבר.</a:t>
            </a:r>
            <a:endParaRPr lang="he-IL" b="0" dirty="0">
              <a:effectLst/>
            </a:endParaRPr>
          </a:p>
        </p:txBody>
      </p:sp>
    </p:spTree>
    <p:extLst>
      <p:ext uri="{BB962C8B-B14F-4D97-AF65-F5344CB8AC3E}">
        <p14:creationId xmlns:p14="http://schemas.microsoft.com/office/powerpoint/2010/main" val="3511002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D490-198B-47F9-81E4-84ACFCBD86C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CA4914A-C316-4567-A9C9-FC2658D57EFA}"/>
              </a:ext>
            </a:extLst>
          </p:cNvPr>
          <p:cNvSpPr>
            <a:spLocks noGrp="1"/>
          </p:cNvSpPr>
          <p:nvPr>
            <p:ph idx="1"/>
          </p:nvPr>
        </p:nvSpPr>
        <p:spPr/>
        <p:txBody>
          <a:bodyPr>
            <a:normAutofit fontScale="92500" lnSpcReduction="10000"/>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חידושי הרשב"א מסכת בבא מציעא דף ב עמוד א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וזה ישבע שאין לן בה פחות מחציה ויחלוקו, קשיא לן מ"ש מזה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רב נחמן עלה בפרק חזקת הבתים כל דאלים גבר </a:t>
            </a:r>
            <a:r>
              <a:rPr lang="he-IL" sz="1800" b="0" i="0" u="none" strike="noStrike" dirty="0" err="1">
                <a:solidFill>
                  <a:srgbClr val="000000"/>
                </a:solidFill>
                <a:effectLst/>
                <a:latin typeface="Arial" panose="020B0604020202020204" pitchFamily="34" charset="0"/>
              </a:rPr>
              <a:t>ואסיקנא</a:t>
            </a:r>
            <a:r>
              <a:rPr lang="he-IL" sz="1800" b="0" i="0" u="none" strike="noStrike" dirty="0">
                <a:solidFill>
                  <a:srgbClr val="000000"/>
                </a:solidFill>
                <a:effectLst/>
                <a:latin typeface="Arial" panose="020B0604020202020204" pitchFamily="34" charset="0"/>
              </a:rPr>
              <a:t> טעמא התם משום דלית בה </a:t>
            </a:r>
            <a:r>
              <a:rPr lang="he-IL" sz="1800" b="0" i="0" u="none" strike="noStrike" dirty="0" err="1">
                <a:solidFill>
                  <a:srgbClr val="000000"/>
                </a:solidFill>
                <a:effectLst/>
                <a:latin typeface="Arial" panose="020B0604020202020204" pitchFamily="34" charset="0"/>
              </a:rPr>
              <a:t>דררא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דממונא</a:t>
            </a:r>
            <a:r>
              <a:rPr lang="he-IL" sz="1800" b="0" i="0" u="none" strike="noStrike" dirty="0">
                <a:solidFill>
                  <a:srgbClr val="000000"/>
                </a:solidFill>
                <a:effectLst/>
                <a:latin typeface="Arial" panose="020B0604020202020204" pitchFamily="34" charset="0"/>
              </a:rPr>
              <a:t> למר ולמר </a:t>
            </a:r>
            <a:r>
              <a:rPr lang="he-IL" sz="1800" b="0" i="0" u="none" strike="noStrike" dirty="0" err="1">
                <a:solidFill>
                  <a:srgbClr val="000000"/>
                </a:solidFill>
                <a:effectLst/>
                <a:latin typeface="Arial" panose="020B0604020202020204" pitchFamily="34" charset="0"/>
              </a:rPr>
              <a:t>והכא</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דממונא</a:t>
            </a:r>
            <a:r>
              <a:rPr lang="he-IL" sz="1800" b="0" i="0" u="none" strike="noStrike" dirty="0">
                <a:solidFill>
                  <a:srgbClr val="000000"/>
                </a:solidFill>
                <a:effectLst/>
                <a:latin typeface="Arial" panose="020B0604020202020204" pitchFamily="34" charset="0"/>
              </a:rPr>
              <a:t> למר ולמר. </a:t>
            </a:r>
            <a:r>
              <a:rPr lang="he-IL" sz="1800" b="1" i="0" u="none" strike="noStrike" dirty="0">
                <a:solidFill>
                  <a:srgbClr val="000000"/>
                </a:solidFill>
                <a:effectLst/>
                <a:latin typeface="Arial" panose="020B0604020202020204" pitchFamily="34" charset="0"/>
              </a:rPr>
              <a:t>ותירץ ר"ח </a:t>
            </a:r>
            <a:r>
              <a:rPr lang="he-IL" sz="1800" b="0" i="0" u="none" strike="noStrike" dirty="0">
                <a:solidFill>
                  <a:srgbClr val="000000"/>
                </a:solidFill>
                <a:effectLst/>
                <a:latin typeface="Arial" panose="020B0604020202020204" pitchFamily="34" charset="0"/>
              </a:rPr>
              <a:t>ז"ל </a:t>
            </a:r>
            <a:r>
              <a:rPr lang="he-IL" sz="1800" b="0" i="0" u="none" strike="noStrike" dirty="0" err="1">
                <a:solidFill>
                  <a:srgbClr val="000000"/>
                </a:solidFill>
                <a:effectLst/>
                <a:latin typeface="Arial" panose="020B0604020202020204" pitchFamily="34" charset="0"/>
              </a:rPr>
              <a:t>דשאני</a:t>
            </a:r>
            <a:r>
              <a:rPr lang="he-IL" sz="1800" b="0" i="0" u="none" strike="noStrike" dirty="0">
                <a:solidFill>
                  <a:srgbClr val="000000"/>
                </a:solidFill>
                <a:effectLst/>
                <a:latin typeface="Arial" panose="020B0604020202020204" pitchFamily="34" charset="0"/>
              </a:rPr>
              <a:t> הכא משום </a:t>
            </a:r>
            <a:r>
              <a:rPr lang="he-IL" sz="1800" b="0" i="0" u="none" strike="noStrike" dirty="0" err="1">
                <a:solidFill>
                  <a:srgbClr val="000000"/>
                </a:solidFill>
                <a:effectLst/>
                <a:latin typeface="Arial" panose="020B0604020202020204" pitchFamily="34" charset="0"/>
              </a:rPr>
              <a:t>דתפיסי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וכדאמרינן</a:t>
            </a:r>
            <a:r>
              <a:rPr lang="he-IL" sz="1800" b="0" i="0" u="none" strike="noStrike" dirty="0">
                <a:solidFill>
                  <a:srgbClr val="000000"/>
                </a:solidFill>
                <a:effectLst/>
                <a:latin typeface="Arial" panose="020B0604020202020204" pitchFamily="34" charset="0"/>
              </a:rPr>
              <a:t> בגמ' מאחר שזה תופס ועומד וזה תופס ועומד שבועה זו למה ואמרי' נמי אנן סהדי דמאי </a:t>
            </a:r>
            <a:r>
              <a:rPr lang="he-IL" sz="1800" b="0" i="0" u="none" strike="noStrike" dirty="0" err="1">
                <a:solidFill>
                  <a:srgbClr val="000000"/>
                </a:solidFill>
                <a:effectLst/>
                <a:latin typeface="Arial" panose="020B0604020202020204" pitchFamily="34" charset="0"/>
              </a:rPr>
              <a:t>דתפיס</a:t>
            </a:r>
            <a:r>
              <a:rPr lang="he-IL" sz="1800" b="0" i="0" u="none" strike="noStrike" dirty="0">
                <a:solidFill>
                  <a:srgbClr val="000000"/>
                </a:solidFill>
                <a:effectLst/>
                <a:latin typeface="Arial" panose="020B0604020202020204" pitchFamily="34" charset="0"/>
              </a:rPr>
              <a:t> האי </a:t>
            </a:r>
            <a:r>
              <a:rPr lang="he-IL" sz="1800" b="0" i="0" u="none" strike="noStrike" dirty="0" err="1">
                <a:solidFill>
                  <a:srgbClr val="000000"/>
                </a:solidFill>
                <a:effectLst/>
                <a:latin typeface="Arial" panose="020B0604020202020204" pitchFamily="34" charset="0"/>
              </a:rPr>
              <a:t>דידיה</a:t>
            </a:r>
            <a:r>
              <a:rPr lang="he-IL" sz="1800" b="0" i="0" u="none" strike="noStrike" dirty="0">
                <a:solidFill>
                  <a:srgbClr val="000000"/>
                </a:solidFill>
                <a:effectLst/>
                <a:latin typeface="Arial" panose="020B0604020202020204" pitchFamily="34" charset="0"/>
              </a:rPr>
              <a:t> הוא ומאי </a:t>
            </a:r>
            <a:r>
              <a:rPr lang="he-IL" sz="1800" b="0" i="0" u="none" strike="noStrike" dirty="0" err="1">
                <a:solidFill>
                  <a:srgbClr val="000000"/>
                </a:solidFill>
                <a:effectLst/>
                <a:latin typeface="Arial" panose="020B0604020202020204" pitchFamily="34" charset="0"/>
              </a:rPr>
              <a:t>דתפיס</a:t>
            </a:r>
            <a:r>
              <a:rPr lang="he-IL" sz="1800" b="0" i="0" u="none" strike="noStrike" dirty="0">
                <a:solidFill>
                  <a:srgbClr val="000000"/>
                </a:solidFill>
                <a:effectLst/>
                <a:latin typeface="Arial" panose="020B0604020202020204" pitchFamily="34" charset="0"/>
              </a:rPr>
              <a:t> האי </a:t>
            </a:r>
            <a:r>
              <a:rPr lang="he-IL" sz="1800" b="0" i="0" u="none" strike="noStrike" dirty="0" err="1">
                <a:solidFill>
                  <a:srgbClr val="000000"/>
                </a:solidFill>
                <a:effectLst/>
                <a:latin typeface="Arial" panose="020B0604020202020204" pitchFamily="34" charset="0"/>
              </a:rPr>
              <a:t>דידיה</a:t>
            </a:r>
            <a:r>
              <a:rPr lang="he-IL" sz="1800" b="0" i="0" u="none" strike="noStrike" dirty="0">
                <a:solidFill>
                  <a:srgbClr val="000000"/>
                </a:solidFill>
                <a:effectLst/>
                <a:latin typeface="Arial" panose="020B0604020202020204" pitchFamily="34" charset="0"/>
              </a:rPr>
              <a:t> הוא </a:t>
            </a:r>
            <a:r>
              <a:rPr lang="he-IL" sz="1800" b="1" i="0" u="none" strike="noStrike" dirty="0" err="1">
                <a:solidFill>
                  <a:srgbClr val="000000"/>
                </a:solidFill>
                <a:effectLst/>
                <a:latin typeface="Arial" panose="020B0604020202020204" pitchFamily="34" charset="0"/>
              </a:rPr>
              <a:t>אלמא</a:t>
            </a:r>
            <a:r>
              <a:rPr lang="he-IL" sz="1800" b="1" i="0" u="none" strike="noStrike" dirty="0">
                <a:solidFill>
                  <a:srgbClr val="000000"/>
                </a:solidFill>
                <a:effectLst/>
                <a:latin typeface="Arial" panose="020B0604020202020204" pitchFamily="34" charset="0"/>
              </a:rPr>
              <a:t> תפיסה מהניא כאלו נחלקה הילכך יחלוקו </a:t>
            </a:r>
            <a:r>
              <a:rPr lang="he-IL" sz="1800" b="0" i="0" u="none" strike="noStrike" dirty="0">
                <a:solidFill>
                  <a:srgbClr val="000000"/>
                </a:solidFill>
                <a:effectLst/>
                <a:latin typeface="Arial" panose="020B0604020202020204" pitchFamily="34" charset="0"/>
              </a:rPr>
              <a:t>ולא עוד אלא </a:t>
            </a:r>
            <a:r>
              <a:rPr lang="he-IL" sz="1800" b="0" i="0" u="none" strike="noStrike" dirty="0" err="1">
                <a:solidFill>
                  <a:srgbClr val="000000"/>
                </a:solidFill>
                <a:effectLst/>
                <a:latin typeface="Arial" panose="020B0604020202020204" pitchFamily="34" charset="0"/>
              </a:rPr>
              <a:t>דדייקינן</a:t>
            </a:r>
            <a:r>
              <a:rPr lang="he-IL" sz="1800" b="0" i="0" u="none" strike="noStrike" dirty="0">
                <a:solidFill>
                  <a:srgbClr val="000000"/>
                </a:solidFill>
                <a:effectLst/>
                <a:latin typeface="Arial" panose="020B0604020202020204" pitchFamily="34" charset="0"/>
              </a:rPr>
              <a:t> עלה בגמ' שבועה זו למה, אבל התם דלא תפסי לה וכן נמי </a:t>
            </a:r>
            <a:r>
              <a:rPr lang="he-IL" sz="1800" b="0" i="0" u="none" strike="noStrike" dirty="0" err="1">
                <a:solidFill>
                  <a:srgbClr val="000000"/>
                </a:solidFill>
                <a:effectLst/>
                <a:latin typeface="Arial" panose="020B0604020202020204" pitchFamily="34" charset="0"/>
              </a:rPr>
              <a:t>בההיא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מינצו</a:t>
            </a:r>
            <a:r>
              <a:rPr lang="he-IL" sz="1800" b="0" i="0" u="none" strike="noStrike" dirty="0">
                <a:solidFill>
                  <a:srgbClr val="000000"/>
                </a:solidFill>
                <a:effectLst/>
                <a:latin typeface="Arial" panose="020B0604020202020204" pitchFamily="34" charset="0"/>
              </a:rPr>
              <a:t> עלה בי תרי דהתם כגון דקיימא </a:t>
            </a:r>
            <a:r>
              <a:rPr lang="he-IL" sz="1800" b="0" i="0" u="none" strike="noStrike" dirty="0" err="1">
                <a:solidFill>
                  <a:srgbClr val="000000"/>
                </a:solidFill>
                <a:effectLst/>
                <a:latin typeface="Arial" panose="020B0604020202020204" pitchFamily="34" charset="0"/>
              </a:rPr>
              <a:t>בסימטא</a:t>
            </a:r>
            <a:r>
              <a:rPr lang="he-IL" sz="1800" b="0" i="0" u="none" strike="noStrike" dirty="0">
                <a:solidFill>
                  <a:srgbClr val="000000"/>
                </a:solidFill>
                <a:effectLst/>
                <a:latin typeface="Arial" panose="020B0604020202020204" pitchFamily="34" charset="0"/>
              </a:rPr>
              <a:t> הילכך כל דאלים גבר. </a:t>
            </a:r>
            <a:r>
              <a:rPr lang="he-IL" sz="1800" b="0" i="0" u="none" strike="noStrike" dirty="0" err="1">
                <a:solidFill>
                  <a:srgbClr val="000000"/>
                </a:solidFill>
                <a:effectLst/>
                <a:latin typeface="Arial" panose="020B0604020202020204" pitchFamily="34" charset="0"/>
              </a:rPr>
              <a:t>ולהאי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תירוצא</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דאקשינן</a:t>
            </a:r>
            <a:r>
              <a:rPr lang="he-IL" sz="1800" b="0" i="0" u="none" strike="noStrike" dirty="0">
                <a:solidFill>
                  <a:srgbClr val="000000"/>
                </a:solidFill>
                <a:effectLst/>
                <a:latin typeface="Arial" panose="020B0604020202020204" pitchFamily="34" charset="0"/>
              </a:rPr>
              <a:t> בגמ' בסמוך </a:t>
            </a:r>
            <a:r>
              <a:rPr lang="he-IL" sz="1800" b="0" i="0" u="none" strike="noStrike" dirty="0" err="1">
                <a:solidFill>
                  <a:srgbClr val="000000"/>
                </a:solidFill>
                <a:effectLst/>
                <a:latin typeface="Arial" panose="020B0604020202020204" pitchFamily="34" charset="0"/>
              </a:rPr>
              <a:t>לימא</a:t>
            </a:r>
            <a:r>
              <a:rPr lang="he-IL" sz="1800" b="0" i="0" u="none" strike="noStrike" dirty="0">
                <a:solidFill>
                  <a:srgbClr val="000000"/>
                </a:solidFill>
                <a:effectLst/>
                <a:latin typeface="Arial" panose="020B0604020202020204" pitchFamily="34" charset="0"/>
              </a:rPr>
              <a:t> מתני' דלא כר' יוסי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א"כ מה הפסיד הרמאי </a:t>
            </a:r>
            <a:r>
              <a:rPr lang="he-IL" sz="1800" b="0" i="0" u="none" strike="noStrike" dirty="0" err="1">
                <a:solidFill>
                  <a:srgbClr val="000000"/>
                </a:solidFill>
                <a:effectLst/>
                <a:latin typeface="Arial" panose="020B0604020202020204" pitchFamily="34" charset="0"/>
              </a:rPr>
              <a:t>ואקשינן</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לרבנן</a:t>
            </a:r>
            <a:r>
              <a:rPr lang="he-IL" sz="1800" b="0" i="0" u="none" strike="noStrike" dirty="0">
                <a:solidFill>
                  <a:srgbClr val="000000"/>
                </a:solidFill>
                <a:effectLst/>
                <a:latin typeface="Arial" panose="020B0604020202020204" pitchFamily="34" charset="0"/>
              </a:rPr>
              <a:t> דר' יוסי והא מתני' כשאר דמיא וכו' </a:t>
            </a:r>
            <a:r>
              <a:rPr lang="he-IL" sz="1800" b="0" i="0" u="none" strike="noStrike" dirty="0" err="1">
                <a:solidFill>
                  <a:srgbClr val="000000"/>
                </a:solidFill>
                <a:effectLst/>
                <a:latin typeface="Arial" panose="020B0604020202020204" pitchFamily="34" charset="0"/>
              </a:rPr>
              <a:t>דלדבריהם</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לן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במתני' יהא מונח עד שיבוא אליהו </a:t>
            </a:r>
            <a:r>
              <a:rPr lang="he-IL" sz="1800" b="0" i="0" u="none" strike="noStrike" dirty="0" err="1">
                <a:solidFill>
                  <a:srgbClr val="000000"/>
                </a:solidFill>
                <a:effectLst/>
                <a:latin typeface="Arial" panose="020B0604020202020204" pitchFamily="34" charset="0"/>
              </a:rPr>
              <a:t>כההיא</a:t>
            </a:r>
            <a:r>
              <a:rPr lang="he-IL" sz="1800" b="0" i="0" u="none" strike="noStrike" dirty="0">
                <a:solidFill>
                  <a:srgbClr val="000000"/>
                </a:solidFill>
                <a:effectLst/>
                <a:latin typeface="Arial" panose="020B0604020202020204" pitchFamily="34" charset="0"/>
              </a:rPr>
              <a:t> דשנים שהפקידו אצל אחד ואע"ג דהתם לא תפסי לה, איכא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ההוא מקשה [</a:t>
            </a:r>
            <a:r>
              <a:rPr lang="he-IL" sz="1800" b="0" i="0" u="none" strike="noStrike" dirty="0" err="1">
                <a:solidFill>
                  <a:srgbClr val="000000"/>
                </a:solidFill>
                <a:effectLst/>
                <a:latin typeface="Arial" panose="020B0604020202020204" pitchFamily="34" charset="0"/>
              </a:rPr>
              <a:t>ס"ל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דיד</a:t>
            </a:r>
            <a:r>
              <a:rPr lang="he-IL" sz="1800" b="0" i="0" u="none" strike="noStrike" dirty="0">
                <a:solidFill>
                  <a:srgbClr val="000000"/>
                </a:solidFill>
                <a:effectLst/>
                <a:latin typeface="Arial" panose="020B0604020202020204" pitchFamily="34" charset="0"/>
              </a:rPr>
              <a:t> שליש שתפוס מחמת שניהם כיד שניהם. </a:t>
            </a:r>
            <a:r>
              <a:rPr lang="he-IL" sz="1800" b="1" i="0" u="none" strike="noStrike" dirty="0">
                <a:solidFill>
                  <a:srgbClr val="000000"/>
                </a:solidFill>
                <a:effectLst/>
                <a:latin typeface="Arial" panose="020B0604020202020204" pitchFamily="34" charset="0"/>
              </a:rPr>
              <a:t>ומ"מ נ"ל לפי דעת ר"ח ז"ל דכל </a:t>
            </a:r>
            <a:r>
              <a:rPr lang="he-IL" sz="1800" b="1" i="0" u="none" strike="noStrike" dirty="0" err="1">
                <a:solidFill>
                  <a:srgbClr val="000000"/>
                </a:solidFill>
                <a:effectLst/>
                <a:latin typeface="Arial" panose="020B0604020202020204" pitchFamily="34" charset="0"/>
              </a:rPr>
              <a:t>שתפוסין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ועומדין</a:t>
            </a:r>
            <a:r>
              <a:rPr lang="he-IL" sz="1800" b="1" i="0" u="none" strike="noStrike" dirty="0">
                <a:solidFill>
                  <a:srgbClr val="000000"/>
                </a:solidFill>
                <a:effectLst/>
                <a:latin typeface="Arial" panose="020B0604020202020204" pitchFamily="34" charset="0"/>
              </a:rPr>
              <a:t> אין הפרש בין איכא ודאי רמאי </a:t>
            </a:r>
            <a:r>
              <a:rPr lang="he-IL" sz="1800" b="1" i="0" u="none" strike="noStrike" dirty="0" err="1">
                <a:solidFill>
                  <a:srgbClr val="000000"/>
                </a:solidFill>
                <a:effectLst/>
                <a:latin typeface="Arial" panose="020B0604020202020204" pitchFamily="34" charset="0"/>
              </a:rPr>
              <a:t>לדליכא</a:t>
            </a:r>
            <a:r>
              <a:rPr lang="he-IL" sz="1800" b="1" i="0" u="none" strike="noStrike" dirty="0">
                <a:solidFill>
                  <a:srgbClr val="000000"/>
                </a:solidFill>
                <a:effectLst/>
                <a:latin typeface="Arial" panose="020B0604020202020204" pitchFamily="34" charset="0"/>
              </a:rPr>
              <a:t> ודאי רמאי</a:t>
            </a:r>
            <a:r>
              <a:rPr lang="he-IL" sz="1800" b="0" i="0" u="none" strike="noStrike" dirty="0">
                <a:solidFill>
                  <a:srgbClr val="000000"/>
                </a:solidFill>
                <a:effectLst/>
                <a:latin typeface="Arial" panose="020B0604020202020204" pitchFamily="34" charset="0"/>
              </a:rPr>
              <a:t>, מדמדמי לה </a:t>
            </a:r>
            <a:r>
              <a:rPr lang="he-IL" sz="1800" b="0" i="0" u="none" strike="noStrike" dirty="0" err="1">
                <a:solidFill>
                  <a:srgbClr val="000000"/>
                </a:solidFill>
                <a:effectLst/>
                <a:latin typeface="Arial" panose="020B0604020202020204" pitchFamily="34" charset="0"/>
              </a:rPr>
              <a:t>לההיא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דזה</a:t>
            </a:r>
            <a:r>
              <a:rPr lang="he-IL" sz="1800" b="0" i="0" u="none" strike="noStrike" dirty="0">
                <a:solidFill>
                  <a:srgbClr val="000000"/>
                </a:solidFill>
                <a:effectLst/>
                <a:latin typeface="Arial" panose="020B0604020202020204" pitchFamily="34" charset="0"/>
              </a:rPr>
              <a:t>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וההיא ודאי חד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רמאי. [והא </a:t>
            </a:r>
            <a:r>
              <a:rPr lang="he-IL" sz="1800" b="0" i="0" u="none" strike="noStrike" dirty="0" err="1">
                <a:solidFill>
                  <a:srgbClr val="000000"/>
                </a:solidFill>
                <a:effectLst/>
                <a:latin typeface="Arial" panose="020B0604020202020204" pitchFamily="34" charset="0"/>
              </a:rPr>
              <a:t>דאמרי</a:t>
            </a:r>
            <a:r>
              <a:rPr lang="he-IL" sz="1800" b="0" i="0" u="none" strike="noStrike" dirty="0">
                <a:solidFill>
                  <a:srgbClr val="000000"/>
                </a:solidFill>
                <a:effectLst/>
                <a:latin typeface="Arial" panose="020B0604020202020204" pitchFamily="34" charset="0"/>
              </a:rPr>
              <a:t>' בגמ' אפי'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ר' יוסי התם ודאי איכא רמאי] </a:t>
            </a:r>
            <a:r>
              <a:rPr lang="he-IL" sz="1800" b="0" i="0" u="none" strike="noStrike" dirty="0" err="1">
                <a:solidFill>
                  <a:srgbClr val="000000"/>
                </a:solidFill>
                <a:effectLst/>
                <a:latin typeface="Arial" panose="020B0604020202020204" pitchFamily="34" charset="0"/>
              </a:rPr>
              <a:t>דמשמע</a:t>
            </a:r>
            <a:r>
              <a:rPr lang="he-IL" sz="1800" b="0" i="0" u="none" strike="noStrike" dirty="0">
                <a:solidFill>
                  <a:srgbClr val="000000"/>
                </a:solidFill>
                <a:effectLst/>
                <a:latin typeface="Arial" panose="020B0604020202020204" pitchFamily="34" charset="0"/>
              </a:rPr>
              <a:t> דכל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ודאי רמאי יהא מונח היינו לדעת המקשה </a:t>
            </a:r>
            <a:r>
              <a:rPr lang="he-IL" sz="1800" b="0" i="0" u="none" strike="noStrike" dirty="0" err="1">
                <a:solidFill>
                  <a:srgbClr val="000000"/>
                </a:solidFill>
                <a:effectLst/>
                <a:latin typeface="Arial" panose="020B0604020202020204" pitchFamily="34" charset="0"/>
              </a:rPr>
              <a:t>דקסבר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דיד</a:t>
            </a:r>
            <a:r>
              <a:rPr lang="he-IL" sz="1800" b="0" i="0" u="none" strike="noStrike" dirty="0">
                <a:solidFill>
                  <a:srgbClr val="000000"/>
                </a:solidFill>
                <a:effectLst/>
                <a:latin typeface="Arial" panose="020B0604020202020204" pitchFamily="34" charset="0"/>
              </a:rPr>
              <a:t> שליש כיד שניהם אבל אנן לא </a:t>
            </a:r>
            <a:r>
              <a:rPr lang="he-IL" sz="1800" b="0" i="0" u="none" strike="noStrike" dirty="0" err="1">
                <a:solidFill>
                  <a:srgbClr val="000000"/>
                </a:solidFill>
                <a:effectLst/>
                <a:latin typeface="Arial" panose="020B0604020202020204" pitchFamily="34" charset="0"/>
              </a:rPr>
              <a:t>ס"ל</a:t>
            </a:r>
            <a:r>
              <a:rPr lang="he-IL" sz="1800" b="0" i="0" u="none" strike="noStrike" dirty="0">
                <a:solidFill>
                  <a:srgbClr val="000000"/>
                </a:solidFill>
                <a:effectLst/>
                <a:latin typeface="Arial" panose="020B0604020202020204" pitchFamily="34" charset="0"/>
              </a:rPr>
              <a:t> הכי וכמו שאני עתיד לכתוב שם בס"ד. </a:t>
            </a:r>
            <a:r>
              <a:rPr lang="he-IL" sz="1800" b="1" i="0" u="sng" strike="noStrike" dirty="0">
                <a:solidFill>
                  <a:srgbClr val="000000"/>
                </a:solidFill>
                <a:effectLst/>
                <a:latin typeface="Arial" panose="020B0604020202020204" pitchFamily="34" charset="0"/>
              </a:rPr>
              <a:t>ומיהו לעיקר קושיין נ"ל עוד לתרץ </a:t>
            </a:r>
            <a:r>
              <a:rPr lang="he-IL" sz="1800" b="1" i="0" u="sng" strike="noStrike" dirty="0" err="1">
                <a:solidFill>
                  <a:srgbClr val="000000"/>
                </a:solidFill>
                <a:effectLst/>
                <a:latin typeface="Arial" panose="020B0604020202020204" pitchFamily="34" charset="0"/>
              </a:rPr>
              <a:t>דשאני</a:t>
            </a:r>
            <a:r>
              <a:rPr lang="he-IL" sz="1800" b="1" i="0" u="sng" strike="noStrike" dirty="0">
                <a:solidFill>
                  <a:srgbClr val="000000"/>
                </a:solidFill>
                <a:effectLst/>
                <a:latin typeface="Arial" panose="020B0604020202020204" pitchFamily="34" charset="0"/>
              </a:rPr>
              <a:t> הכא </a:t>
            </a:r>
            <a:r>
              <a:rPr lang="he-IL" sz="1800" b="1" i="0" u="sng" strike="noStrike" dirty="0" err="1">
                <a:solidFill>
                  <a:srgbClr val="000000"/>
                </a:solidFill>
                <a:effectLst/>
                <a:latin typeface="Arial" panose="020B0604020202020204" pitchFamily="34" charset="0"/>
              </a:rPr>
              <a:t>דליכא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למיקם</a:t>
            </a:r>
            <a:r>
              <a:rPr lang="he-IL" sz="1800" b="1" i="0" u="sng" strike="noStrike" dirty="0">
                <a:solidFill>
                  <a:srgbClr val="000000"/>
                </a:solidFill>
                <a:effectLst/>
                <a:latin typeface="Arial" panose="020B0604020202020204" pitchFamily="34" charset="0"/>
              </a:rPr>
              <a:t> עלה </a:t>
            </a:r>
            <a:r>
              <a:rPr lang="he-IL" sz="1800" b="1" i="0" u="sng" strike="noStrike" dirty="0" err="1">
                <a:solidFill>
                  <a:srgbClr val="000000"/>
                </a:solidFill>
                <a:effectLst/>
                <a:latin typeface="Arial" panose="020B0604020202020204" pitchFamily="34" charset="0"/>
              </a:rPr>
              <a:t>דמילתא</a:t>
            </a:r>
            <a:r>
              <a:rPr lang="he-IL" sz="1800" b="1" i="0" u="sng" strike="noStrike" dirty="0">
                <a:solidFill>
                  <a:srgbClr val="000000"/>
                </a:solidFill>
                <a:effectLst/>
                <a:latin typeface="Arial" panose="020B0604020202020204" pitchFamily="34" charset="0"/>
              </a:rPr>
              <a:t> וכל </a:t>
            </a:r>
            <a:r>
              <a:rPr lang="he-IL" sz="1800" b="1" i="0" u="sng" strike="noStrike" dirty="0" err="1">
                <a:solidFill>
                  <a:srgbClr val="000000"/>
                </a:solidFill>
                <a:effectLst/>
                <a:latin typeface="Arial" panose="020B0604020202020204" pitchFamily="34" charset="0"/>
              </a:rPr>
              <a:t>היכא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דליכא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למיקם</a:t>
            </a:r>
            <a:r>
              <a:rPr lang="he-IL" sz="1800" b="1" i="0" u="sng" strike="noStrike" dirty="0">
                <a:solidFill>
                  <a:srgbClr val="000000"/>
                </a:solidFill>
                <a:effectLst/>
                <a:latin typeface="Arial" panose="020B0604020202020204" pitchFamily="34" charset="0"/>
              </a:rPr>
              <a:t> עלה </a:t>
            </a:r>
            <a:r>
              <a:rPr lang="he-IL" sz="1800" b="1" i="0" u="sng" strike="noStrike" dirty="0" err="1">
                <a:solidFill>
                  <a:srgbClr val="000000"/>
                </a:solidFill>
                <a:effectLst/>
                <a:latin typeface="Arial" panose="020B0604020202020204" pitchFamily="34" charset="0"/>
              </a:rPr>
              <a:t>דמילתא</a:t>
            </a:r>
            <a:r>
              <a:rPr lang="he-IL" sz="1800" b="1" i="0" u="sng" strike="noStrike" dirty="0">
                <a:solidFill>
                  <a:srgbClr val="000000"/>
                </a:solidFill>
                <a:effectLst/>
                <a:latin typeface="Arial" panose="020B0604020202020204" pitchFamily="34" charset="0"/>
              </a:rPr>
              <a:t> יחלוקו</a:t>
            </a:r>
            <a:r>
              <a:rPr lang="he-IL" sz="1800" b="0" i="0" u="none" strike="noStrike" dirty="0">
                <a:solidFill>
                  <a:srgbClr val="000000"/>
                </a:solidFill>
                <a:effectLst/>
                <a:latin typeface="Arial" panose="020B0604020202020204" pitchFamily="34" charset="0"/>
              </a:rPr>
              <a:t>, ותדע לך </a:t>
            </a:r>
            <a:r>
              <a:rPr lang="he-IL" sz="1800" b="0" i="0" u="none" strike="noStrike" dirty="0" err="1">
                <a:solidFill>
                  <a:srgbClr val="000000"/>
                </a:solidFill>
                <a:effectLst/>
                <a:latin typeface="Arial" panose="020B0604020202020204" pitchFamily="34" charset="0"/>
              </a:rPr>
              <a:t>מדאקשי</a:t>
            </a:r>
            <a:r>
              <a:rPr lang="he-IL" sz="1800" b="0" i="0" u="none" strike="noStrike" dirty="0">
                <a:solidFill>
                  <a:srgbClr val="000000"/>
                </a:solidFill>
                <a:effectLst/>
                <a:latin typeface="Arial" panose="020B0604020202020204" pitchFamily="34" charset="0"/>
              </a:rPr>
              <a:t>' התם עלה </a:t>
            </a:r>
            <a:r>
              <a:rPr lang="he-IL" sz="1800" b="0" i="0" u="none" strike="noStrike" dirty="0" err="1">
                <a:solidFill>
                  <a:srgbClr val="000000"/>
                </a:solidFill>
                <a:effectLst/>
                <a:latin typeface="Arial" panose="020B0604020202020204" pitchFamily="34" charset="0"/>
              </a:rPr>
              <a:t>דההיא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נחמן מ"ש משני שטרות היוצאים ביום אחד רב אמר יחלוקו ושמואל אמר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דדייני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ופרקינן</a:t>
            </a:r>
            <a:r>
              <a:rPr lang="he-IL" sz="1800" b="0" i="0" u="none" strike="noStrike" dirty="0">
                <a:solidFill>
                  <a:srgbClr val="000000"/>
                </a:solidFill>
                <a:effectLst/>
                <a:latin typeface="Arial" panose="020B0604020202020204" pitchFamily="34" charset="0"/>
              </a:rPr>
              <a:t> התם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למיקם</a:t>
            </a:r>
            <a:r>
              <a:rPr lang="he-IL" sz="1800" b="0" i="0" u="none" strike="noStrike" dirty="0">
                <a:solidFill>
                  <a:srgbClr val="000000"/>
                </a:solidFill>
                <a:effectLst/>
                <a:latin typeface="Arial" panose="020B0604020202020204" pitchFamily="34" charset="0"/>
              </a:rPr>
              <a:t> עלה </a:t>
            </a:r>
            <a:r>
              <a:rPr lang="he-IL" sz="1800" b="0" i="0" u="none" strike="noStrike" dirty="0" err="1">
                <a:solidFill>
                  <a:srgbClr val="000000"/>
                </a:solidFill>
                <a:effectLst/>
                <a:latin typeface="Arial" panose="020B0604020202020204" pitchFamily="34" charset="0"/>
              </a:rPr>
              <a:t>דמילתא</a:t>
            </a:r>
            <a:r>
              <a:rPr lang="he-IL" sz="1800" b="0" i="0" u="none" strike="noStrike" dirty="0">
                <a:solidFill>
                  <a:srgbClr val="000000"/>
                </a:solidFill>
                <a:effectLst/>
                <a:latin typeface="Arial" panose="020B0604020202020204" pitchFamily="34" charset="0"/>
              </a:rPr>
              <a:t>, ואע"ג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שמואל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דדייני</a:t>
            </a:r>
            <a:r>
              <a:rPr lang="he-IL" sz="1800" b="0" i="0" u="none" strike="noStrike" dirty="0">
                <a:solidFill>
                  <a:srgbClr val="000000"/>
                </a:solidFill>
                <a:effectLst/>
                <a:latin typeface="Arial" panose="020B0604020202020204" pitchFamily="34" charset="0"/>
              </a:rPr>
              <a:t> התם הוא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למעבד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הכא לא אפשר לן למעבד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דאין כאן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כלל מי מהם זכה בה, ואפילו למי שמפרש שם מה שירצו הדיינים לעשות </a:t>
            </a:r>
            <a:r>
              <a:rPr lang="he-IL" sz="1800" b="0" i="0" u="none" strike="noStrike" dirty="0" err="1">
                <a:solidFill>
                  <a:srgbClr val="000000"/>
                </a:solidFill>
                <a:effectLst/>
                <a:latin typeface="Arial" panose="020B0604020202020204" pitchFamily="34" charset="0"/>
              </a:rPr>
              <a:t>וכדגרסי</a:t>
            </a:r>
            <a:r>
              <a:rPr lang="he-IL" sz="1800" b="0" i="0" u="none" strike="noStrike" dirty="0">
                <a:solidFill>
                  <a:srgbClr val="000000"/>
                </a:solidFill>
                <a:effectLst/>
                <a:latin typeface="Arial" panose="020B0604020202020204" pitchFamily="34" charset="0"/>
              </a:rPr>
              <a:t>' בירושלמי </a:t>
            </a:r>
            <a:r>
              <a:rPr lang="he-IL" sz="1800" b="0" i="0" u="none" strike="noStrike" dirty="0" err="1">
                <a:solidFill>
                  <a:srgbClr val="000000"/>
                </a:solidFill>
                <a:effectLst/>
                <a:latin typeface="Arial" panose="020B0604020202020204" pitchFamily="34" charset="0"/>
              </a:rPr>
              <a:t>שוחדא</a:t>
            </a:r>
            <a:r>
              <a:rPr lang="he-IL" sz="1800" b="0" i="0" u="none" strike="noStrike" dirty="0">
                <a:solidFill>
                  <a:srgbClr val="000000"/>
                </a:solidFill>
                <a:effectLst/>
                <a:latin typeface="Arial" panose="020B0604020202020204" pitchFamily="34" charset="0"/>
              </a:rPr>
              <a:t> לדייני שאני הכא </a:t>
            </a:r>
            <a:r>
              <a:rPr lang="he-IL" sz="1800" b="0" i="0" u="none" strike="noStrike" dirty="0" err="1">
                <a:solidFill>
                  <a:srgbClr val="000000"/>
                </a:solidFill>
                <a:effectLst/>
                <a:latin typeface="Arial" panose="020B0604020202020204" pitchFamily="34" charset="0"/>
              </a:rPr>
              <a:t>דתפסי</a:t>
            </a:r>
            <a:r>
              <a:rPr lang="he-IL" sz="1800" b="0" i="0" u="none" strike="noStrike" dirty="0">
                <a:solidFill>
                  <a:srgbClr val="000000"/>
                </a:solidFill>
                <a:effectLst/>
                <a:latin typeface="Arial" panose="020B0604020202020204" pitchFamily="34" charset="0"/>
              </a:rPr>
              <a:t> לה </a:t>
            </a:r>
            <a:r>
              <a:rPr lang="he-IL" sz="1800" b="0" i="0" u="none" strike="noStrike" dirty="0" err="1">
                <a:solidFill>
                  <a:srgbClr val="000000"/>
                </a:solidFill>
                <a:effectLst/>
                <a:latin typeface="Arial" panose="020B0604020202020204" pitchFamily="34" charset="0"/>
              </a:rPr>
              <a:t>תרווייהו</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2831756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A5DC94C-96BE-4B6A-80AF-D279320E1E4F}"/>
              </a:ext>
            </a:extLst>
          </p:cNvPr>
          <p:cNvGraphicFramePr>
            <a:graphicFrameLocks noGrp="1"/>
          </p:cNvGraphicFramePr>
          <p:nvPr>
            <p:ph idx="1"/>
            <p:extLst>
              <p:ext uri="{D42A27DB-BD31-4B8C-83A1-F6EECF244321}">
                <p14:modId xmlns:p14="http://schemas.microsoft.com/office/powerpoint/2010/main" val="2359341436"/>
              </p:ext>
            </p:extLst>
          </p:nvPr>
        </p:nvGraphicFramePr>
        <p:xfrm>
          <a:off x="838200" y="225287"/>
          <a:ext cx="10515600" cy="5951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426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37F80-474D-45BB-AFF6-31D3E7144B9B}"/>
              </a:ext>
            </a:extLst>
          </p:cNvPr>
          <p:cNvSpPr>
            <a:spLocks noGrp="1"/>
          </p:cNvSpPr>
          <p:nvPr>
            <p:ph type="title"/>
          </p:nvPr>
        </p:nvSpPr>
        <p:spPr/>
        <p:txBody>
          <a:bodyPr/>
          <a:lstStyle/>
          <a:p>
            <a:r>
              <a:rPr lang="en-US" dirty="0"/>
              <a:t>Split it</a:t>
            </a:r>
            <a:endParaRPr lang="he-IL" dirty="0"/>
          </a:p>
        </p:txBody>
      </p:sp>
      <p:sp>
        <p:nvSpPr>
          <p:cNvPr id="3" name="Content Placeholder 2">
            <a:extLst>
              <a:ext uri="{FF2B5EF4-FFF2-40B4-BE49-F238E27FC236}">
                <a16:creationId xmlns:a16="http://schemas.microsoft.com/office/drawing/2014/main" id="{C85BD54F-8C4B-4A16-8DD6-C560F2FBBC16}"/>
              </a:ext>
            </a:extLst>
          </p:cNvPr>
          <p:cNvSpPr>
            <a:spLocks noGrp="1"/>
          </p:cNvSpPr>
          <p:nvPr>
            <p:ph idx="1"/>
          </p:nvPr>
        </p:nvSpPr>
        <p:spPr/>
        <p:txBody>
          <a:bodyPr>
            <a:normAutofit/>
          </a:bodyPr>
          <a:lstStyle/>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תלמוד בבלי מסכת בבא מציעא דף ב עמוד א </a:t>
            </a:r>
            <a:endParaRPr lang="he-IL" sz="2200" b="0" dirty="0">
              <a:effectLst/>
            </a:endParaRPr>
          </a:p>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/משנה/. </a:t>
            </a:r>
            <a:r>
              <a:rPr lang="he-IL" sz="2200" b="1" i="0" u="none" strike="noStrike" dirty="0">
                <a:solidFill>
                  <a:srgbClr val="000000"/>
                </a:solidFill>
                <a:effectLst/>
                <a:latin typeface="Arial" panose="020B0604020202020204" pitchFamily="34" charset="0"/>
              </a:rPr>
              <a:t>שנים </a:t>
            </a:r>
            <a:r>
              <a:rPr lang="he-IL" sz="2200" b="1" i="0" u="none" strike="noStrike" dirty="0" err="1">
                <a:solidFill>
                  <a:srgbClr val="000000"/>
                </a:solidFill>
                <a:effectLst/>
                <a:latin typeface="Arial" panose="020B0604020202020204" pitchFamily="34" charset="0"/>
              </a:rPr>
              <a:t>אוחזין</a:t>
            </a:r>
            <a:r>
              <a:rPr lang="he-IL" sz="2200" b="1" i="0" u="none" strike="noStrike" dirty="0">
                <a:solidFill>
                  <a:srgbClr val="000000"/>
                </a:solidFill>
                <a:effectLst/>
                <a:latin typeface="Arial" panose="020B0604020202020204" pitchFamily="34" charset="0"/>
              </a:rPr>
              <a:t> בטלית</a:t>
            </a:r>
            <a:r>
              <a:rPr lang="he-IL" sz="2200" b="0" i="0" u="none" strike="noStrike" dirty="0">
                <a:solidFill>
                  <a:srgbClr val="000000"/>
                </a:solidFill>
                <a:effectLst/>
                <a:latin typeface="Arial" panose="020B0604020202020204" pitchFamily="34" charset="0"/>
              </a:rPr>
              <a:t>, זה אומר: אני מצאתיה, וזה אומר: אני מצאתיה. זה אומר: כולה שלי, וזה אומר: כולה שלי. זה ישבע שאין לו בה פחות מחציה, וזה ישבע שאין לו בה פחות מחציה, </a:t>
            </a:r>
            <a:r>
              <a:rPr lang="he-IL" sz="2200" b="1" i="0" u="sng" strike="noStrike" dirty="0">
                <a:solidFill>
                  <a:srgbClr val="000000"/>
                </a:solidFill>
                <a:effectLst/>
                <a:latin typeface="Arial" panose="020B0604020202020204" pitchFamily="34" charset="0"/>
              </a:rPr>
              <a:t>ויחלוקו</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buNone/>
            </a:pPr>
            <a:endParaRPr lang="he-IL" sz="2200" dirty="0"/>
          </a:p>
        </p:txBody>
      </p:sp>
    </p:spTree>
    <p:extLst>
      <p:ext uri="{BB962C8B-B14F-4D97-AF65-F5344CB8AC3E}">
        <p14:creationId xmlns:p14="http://schemas.microsoft.com/office/powerpoint/2010/main" val="4190512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C46D1F-4C07-49A6-9660-0E218F1113DF}"/>
              </a:ext>
            </a:extLst>
          </p:cNvPr>
          <p:cNvSpPr>
            <a:spLocks noGrp="1"/>
          </p:cNvSpPr>
          <p:nvPr>
            <p:ph type="ctrTitle"/>
          </p:nvPr>
        </p:nvSpPr>
        <p:spPr/>
        <p:txBody>
          <a:bodyPr/>
          <a:lstStyle/>
          <a:p>
            <a:r>
              <a:rPr lang="en-US" dirty="0"/>
              <a:t>The Role of Beit Din</a:t>
            </a:r>
            <a:endParaRPr lang="he-IL" dirty="0"/>
          </a:p>
        </p:txBody>
      </p:sp>
      <p:sp>
        <p:nvSpPr>
          <p:cNvPr id="7" name="Subtitle 6">
            <a:extLst>
              <a:ext uri="{FF2B5EF4-FFF2-40B4-BE49-F238E27FC236}">
                <a16:creationId xmlns:a16="http://schemas.microsoft.com/office/drawing/2014/main" id="{228D4678-26C1-4436-A638-709CED7EBDD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964859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5926A-BADE-42B1-82CB-025E3C6F5F73}"/>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AAE9A883-BBBD-49A7-AE64-E1778941A092}"/>
              </a:ext>
            </a:extLst>
          </p:cNvPr>
          <p:cNvSpPr>
            <a:spLocks noGrp="1"/>
          </p:cNvSpPr>
          <p:nvPr>
            <p:ph idx="1"/>
          </p:nvPr>
        </p:nvSpPr>
        <p:spPr/>
        <p:txBody>
          <a:bodyPr>
            <a:normAutofit lnSpcReduction="10000"/>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תלמוד בבלי מסכת סנהדרין דף ו עמו א</a:t>
            </a:r>
            <a:endParaRPr lang="he-IL" sz="36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תנו רבנן: כשם שהדין בשלשה כך ביצוע {פשרה </a:t>
            </a:r>
            <a:r>
              <a:rPr lang="en-US" sz="2400" b="0" i="0" u="none" strike="noStrike" dirty="0" err="1">
                <a:solidFill>
                  <a:srgbClr val="000000"/>
                </a:solidFill>
                <a:effectLst/>
                <a:latin typeface="Arial" panose="020B0604020202020204" pitchFamily="34" charset="0"/>
              </a:rPr>
              <a:t>compramise</a:t>
            </a:r>
            <a:r>
              <a:rPr lang="en-US" sz="2400" b="0" i="0" u="none" strike="noStrike" dirty="0">
                <a:solidFill>
                  <a:srgbClr val="000000"/>
                </a:solidFill>
                <a:effectLst/>
                <a:latin typeface="Arial" panose="020B0604020202020204" pitchFamily="34" charset="0"/>
              </a:rPr>
              <a:t>\arbitration } </a:t>
            </a:r>
            <a:r>
              <a:rPr lang="he-IL" sz="2400" b="0" i="0" u="none" strike="noStrike" dirty="0">
                <a:solidFill>
                  <a:srgbClr val="000000"/>
                </a:solidFill>
                <a:effectLst/>
                <a:latin typeface="Arial" panose="020B0604020202020204" pitchFamily="34" charset="0"/>
              </a:rPr>
              <a:t>בשלשה, [דף ו עמוד ב] נגמר הדין - אי אתה רשאי לבצוע. (</a:t>
            </a:r>
            <a:r>
              <a:rPr lang="he-IL" sz="2400" b="0" i="0" u="none" strike="noStrike" dirty="0" err="1">
                <a:solidFill>
                  <a:srgbClr val="000000"/>
                </a:solidFill>
                <a:effectLst/>
                <a:latin typeface="Arial" panose="020B0604020202020204" pitchFamily="34" charset="0"/>
              </a:rPr>
              <a:t>סרמ"ש</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בנק"ש</a:t>
            </a:r>
            <a:r>
              <a:rPr lang="he-IL" sz="2400" b="0" i="0" u="none" strike="noStrike" dirty="0">
                <a:solidFill>
                  <a:srgbClr val="000000"/>
                </a:solidFill>
                <a:effectLst/>
                <a:latin typeface="Arial" panose="020B0604020202020204" pitchFamily="34" charset="0"/>
              </a:rPr>
              <a:t> סימן). </a:t>
            </a:r>
            <a:r>
              <a:rPr lang="he-IL" sz="2400" b="1" i="0" u="sng" strike="noStrike" dirty="0">
                <a:solidFill>
                  <a:srgbClr val="000000"/>
                </a:solidFill>
                <a:effectLst/>
                <a:latin typeface="Arial" panose="020B0604020202020204" pitchFamily="34" charset="0"/>
              </a:rPr>
              <a:t>רבי אליעזר בנו של רבי יוסי הגלילי אומר: אסור לבצוע, וכל הבוצע - הרי זה חוטא</a:t>
            </a:r>
            <a:r>
              <a:rPr lang="he-IL" sz="2400" b="0" i="0" u="none" strike="noStrike" dirty="0">
                <a:solidFill>
                  <a:srgbClr val="000000"/>
                </a:solidFill>
                <a:effectLst/>
                <a:latin typeface="Arial" panose="020B0604020202020204" pitchFamily="34" charset="0"/>
              </a:rPr>
              <a:t>, וכל המברך את הבוצע - הרי זה מנאץ, ועל זה נאמר +תהלים י'+ בצע ברך נאץ ה', אלא: </a:t>
            </a:r>
            <a:r>
              <a:rPr lang="he-IL" sz="2400" b="0" i="0" u="none" strike="noStrike" dirty="0" err="1">
                <a:solidFill>
                  <a:srgbClr val="000000"/>
                </a:solidFill>
                <a:effectLst/>
                <a:latin typeface="Arial" panose="020B0604020202020204" pitchFamily="34" charset="0"/>
              </a:rPr>
              <a:t>יקוב</a:t>
            </a:r>
            <a:r>
              <a:rPr lang="he-IL" sz="2400" b="0" i="0" u="none" strike="noStrike" dirty="0">
                <a:solidFill>
                  <a:srgbClr val="000000"/>
                </a:solidFill>
                <a:effectLst/>
                <a:latin typeface="Arial" panose="020B0604020202020204" pitchFamily="34" charset="0"/>
              </a:rPr>
              <a:t> הדין את ההר, שנאמר +דברים א'+ כי המשפט </a:t>
            </a:r>
            <a:r>
              <a:rPr lang="he-IL" sz="2400" b="0" i="0" u="none" strike="noStrike" dirty="0" err="1">
                <a:solidFill>
                  <a:srgbClr val="000000"/>
                </a:solidFill>
                <a:effectLst/>
                <a:latin typeface="Arial" panose="020B0604020202020204" pitchFamily="34" charset="0"/>
              </a:rPr>
              <a:t>לאלהים</a:t>
            </a:r>
            <a:r>
              <a:rPr lang="he-IL" sz="2400" b="0" i="0" u="none" strike="noStrike" dirty="0">
                <a:solidFill>
                  <a:srgbClr val="000000"/>
                </a:solidFill>
                <a:effectLst/>
                <a:latin typeface="Arial" panose="020B0604020202020204" pitchFamily="34" charset="0"/>
              </a:rPr>
              <a:t> הוא, וכן משה היה אומר </a:t>
            </a:r>
            <a:r>
              <a:rPr lang="he-IL" sz="2400" b="0" i="0" u="none" strike="noStrike" dirty="0" err="1">
                <a:solidFill>
                  <a:srgbClr val="000000"/>
                </a:solidFill>
                <a:effectLst/>
                <a:latin typeface="Arial" panose="020B0604020202020204" pitchFamily="34" charset="0"/>
              </a:rPr>
              <a:t>יקוב</a:t>
            </a:r>
            <a:r>
              <a:rPr lang="he-IL" sz="2400" b="0" i="0" u="none" strike="noStrike" dirty="0">
                <a:solidFill>
                  <a:srgbClr val="000000"/>
                </a:solidFill>
                <a:effectLst/>
                <a:latin typeface="Arial" panose="020B0604020202020204" pitchFamily="34" charset="0"/>
              </a:rPr>
              <a:t> הדין את ההר, אבל אהרן אוהב שלום ורודף שלום, ומשים שלום בין אדם </a:t>
            </a:r>
            <a:r>
              <a:rPr lang="he-IL" sz="2400" b="0" i="0" u="none" strike="noStrike" dirty="0" err="1">
                <a:solidFill>
                  <a:srgbClr val="000000"/>
                </a:solidFill>
                <a:effectLst/>
                <a:latin typeface="Arial" panose="020B0604020202020204" pitchFamily="34" charset="0"/>
              </a:rPr>
              <a:t>לחבירו</a:t>
            </a:r>
            <a:r>
              <a:rPr lang="he-IL" sz="2400" b="0" i="0" u="none" strike="noStrike" dirty="0">
                <a:solidFill>
                  <a:srgbClr val="000000"/>
                </a:solidFill>
                <a:effectLst/>
                <a:latin typeface="Arial" panose="020B0604020202020204" pitchFamily="34" charset="0"/>
              </a:rPr>
              <a:t>, שנאמר +מלאכי ב'+ תורת אמת </a:t>
            </a:r>
            <a:r>
              <a:rPr lang="he-IL" sz="2400" b="0" i="0" u="none" strike="noStrike" dirty="0" err="1">
                <a:solidFill>
                  <a:srgbClr val="000000"/>
                </a:solidFill>
                <a:effectLst/>
                <a:latin typeface="Arial" panose="020B0604020202020204" pitchFamily="34" charset="0"/>
              </a:rPr>
              <a:t>היתה</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בפיהו</a:t>
            </a:r>
            <a:r>
              <a:rPr lang="he-IL" sz="2400" b="0" i="0" u="none" strike="noStrike" dirty="0">
                <a:solidFill>
                  <a:srgbClr val="000000"/>
                </a:solidFill>
                <a:effectLst/>
                <a:latin typeface="Arial" panose="020B0604020202020204" pitchFamily="34" charset="0"/>
              </a:rPr>
              <a:t> ועולה לא נמצא בשפתיו בשלום ובמישור הלך אתי ורבים השיב מעון. רבי אליעזר אומר: הרי שגזל סאה של </a:t>
            </a:r>
            <a:r>
              <a:rPr lang="he-IL" sz="2400" b="0" i="0" u="none" strike="noStrike" dirty="0" err="1">
                <a:solidFill>
                  <a:srgbClr val="000000"/>
                </a:solidFill>
                <a:effectLst/>
                <a:latin typeface="Arial" panose="020B0604020202020204" pitchFamily="34" charset="0"/>
              </a:rPr>
              <a:t>חטים</a:t>
            </a:r>
            <a:r>
              <a:rPr lang="he-IL" sz="2400" b="0" i="0" u="none" strike="noStrike" dirty="0">
                <a:solidFill>
                  <a:srgbClr val="000000"/>
                </a:solidFill>
                <a:effectLst/>
                <a:latin typeface="Arial" panose="020B0604020202020204" pitchFamily="34" charset="0"/>
              </a:rPr>
              <a:t> וטחנה </a:t>
            </a:r>
            <a:r>
              <a:rPr lang="he-IL" sz="2400" b="0" i="0" u="none" strike="noStrike" dirty="0" err="1">
                <a:solidFill>
                  <a:srgbClr val="000000"/>
                </a:solidFill>
                <a:effectLst/>
                <a:latin typeface="Arial" panose="020B0604020202020204" pitchFamily="34" charset="0"/>
              </a:rPr>
              <a:t>ואפאה</a:t>
            </a:r>
            <a:r>
              <a:rPr lang="he-IL" sz="2400" b="0" i="0" u="none" strike="noStrike" dirty="0">
                <a:solidFill>
                  <a:srgbClr val="000000"/>
                </a:solidFill>
                <a:effectLst/>
                <a:latin typeface="Arial" panose="020B0604020202020204" pitchFamily="34" charset="0"/>
              </a:rPr>
              <a:t> והפריש ממנה חלה, כיצד מברך? אין זה מברך אלא מנאץ, ועל זה נאמר: ובוצע ברך נאץ ה'. </a:t>
            </a:r>
            <a:r>
              <a:rPr lang="he-IL" sz="2400" b="1" i="0" u="none" strike="noStrike" dirty="0">
                <a:solidFill>
                  <a:srgbClr val="000000"/>
                </a:solidFill>
                <a:effectLst/>
                <a:latin typeface="Arial" panose="020B0604020202020204" pitchFamily="34" charset="0"/>
              </a:rPr>
              <a:t>רבי מאיר אומר: לא נאמר בוצע אלא כנגד יהודה, שנאמר +בראשית ל"ז+ ויאמר יהודה אל אחיו מה בצע כי נהרג את אחינו</a:t>
            </a:r>
            <a:r>
              <a:rPr lang="he-IL" sz="2400" b="0" i="0" u="none" strike="noStrike" dirty="0">
                <a:solidFill>
                  <a:srgbClr val="000000"/>
                </a:solidFill>
                <a:effectLst/>
                <a:latin typeface="Arial" panose="020B0604020202020204" pitchFamily="34" charset="0"/>
              </a:rPr>
              <a:t>, וכל המברך את יהודה - הרי זה מנאץ, ועל זה נאמר: ובצע ברך נאץ ה'. </a:t>
            </a:r>
            <a:endParaRPr lang="he-IL" sz="3600" b="0" dirty="0">
              <a:effectLst/>
            </a:endParaRPr>
          </a:p>
        </p:txBody>
      </p:sp>
    </p:spTree>
    <p:extLst>
      <p:ext uri="{BB962C8B-B14F-4D97-AF65-F5344CB8AC3E}">
        <p14:creationId xmlns:p14="http://schemas.microsoft.com/office/powerpoint/2010/main" val="2152316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AB10C-D59B-41B0-AA8B-46B3E10B613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40C38E6-E05B-4878-92C3-96EC1C9B8E2E}"/>
              </a:ext>
            </a:extLst>
          </p:cNvPr>
          <p:cNvSpPr>
            <a:spLocks noGrp="1"/>
          </p:cNvSpPr>
          <p:nvPr>
            <p:ph idx="1"/>
          </p:nvPr>
        </p:nvSpPr>
        <p:spPr/>
        <p:txBody>
          <a:bodyPr>
            <a:normAutofit/>
          </a:bodyPr>
          <a:lstStyle/>
          <a:p>
            <a:pPr marL="0" indent="0" algn="r" rtl="1">
              <a:buNone/>
            </a:pPr>
            <a:r>
              <a:rPr lang="he-IL" sz="2200" b="1" i="0" u="none" strike="noStrike" dirty="0">
                <a:solidFill>
                  <a:srgbClr val="000000"/>
                </a:solidFill>
                <a:effectLst/>
                <a:latin typeface="Arial" panose="020B0604020202020204" pitchFamily="34" charset="0"/>
              </a:rPr>
              <a:t>רבי יהושע בן </a:t>
            </a:r>
            <a:r>
              <a:rPr lang="he-IL" sz="2200" b="1" i="0" u="none" strike="noStrike" dirty="0" err="1">
                <a:solidFill>
                  <a:srgbClr val="000000"/>
                </a:solidFill>
                <a:effectLst/>
                <a:latin typeface="Arial" panose="020B0604020202020204" pitchFamily="34" charset="0"/>
              </a:rPr>
              <a:t>קרחה</a:t>
            </a:r>
            <a:r>
              <a:rPr lang="he-IL" sz="2200" b="1" i="0" u="none" strike="noStrike" dirty="0">
                <a:solidFill>
                  <a:srgbClr val="000000"/>
                </a:solidFill>
                <a:effectLst/>
                <a:latin typeface="Arial" panose="020B0604020202020204" pitchFamily="34" charset="0"/>
              </a:rPr>
              <a:t> אומר: מצוה לבצוע, שנאמר: +זכריה ח'+ אמת ומשפט שלום שפטו בשעריכם. והלא במקום שיש משפט - אין שלום, ובמקום שיש שלום - אין משפט. אלא איזהו משפט שיש בו שלום - הוי אומר: זה ביצוע</a:t>
            </a:r>
            <a:r>
              <a:rPr lang="he-IL" sz="2200" b="0" i="0" u="none" strike="noStrike" dirty="0">
                <a:solidFill>
                  <a:srgbClr val="000000"/>
                </a:solidFill>
                <a:effectLst/>
                <a:latin typeface="Arial" panose="020B0604020202020204" pitchFamily="34" charset="0"/>
              </a:rPr>
              <a:t>...</a:t>
            </a:r>
            <a:endParaRPr lang="he-IL" sz="2200" dirty="0">
              <a:solidFill>
                <a:srgbClr val="000000"/>
              </a:solidFill>
              <a:latin typeface="Arial" panose="020B0604020202020204" pitchFamily="34" charset="0"/>
            </a:endParaRPr>
          </a:p>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רבי שמעון בן </a:t>
            </a:r>
            <a:r>
              <a:rPr lang="he-IL" sz="2200" b="0" i="0" u="none" strike="noStrike" dirty="0" err="1">
                <a:solidFill>
                  <a:srgbClr val="000000"/>
                </a:solidFill>
                <a:effectLst/>
                <a:latin typeface="Arial" panose="020B0604020202020204" pitchFamily="34" charset="0"/>
              </a:rPr>
              <a:t>מנסיא</a:t>
            </a:r>
            <a:r>
              <a:rPr lang="he-IL" sz="2200" b="0" i="0" u="none" strike="noStrike" dirty="0">
                <a:solidFill>
                  <a:srgbClr val="000000"/>
                </a:solidFill>
                <a:effectLst/>
                <a:latin typeface="Arial" panose="020B0604020202020204" pitchFamily="34" charset="0"/>
              </a:rPr>
              <a:t> אומר: שנים שבאו לפניך לדין, עד שלא תשמע דבריהן, או </a:t>
            </a:r>
            <a:r>
              <a:rPr lang="he-IL" sz="2200" b="0" i="0" u="none" strike="noStrike" dirty="0" err="1">
                <a:solidFill>
                  <a:srgbClr val="000000"/>
                </a:solidFill>
                <a:effectLst/>
                <a:latin typeface="Arial" panose="020B0604020202020204" pitchFamily="34" charset="0"/>
              </a:rPr>
              <a:t>משתשמע</a:t>
            </a:r>
            <a:r>
              <a:rPr lang="he-IL" sz="2200" b="0" i="0" u="none" strike="noStrike" dirty="0">
                <a:solidFill>
                  <a:srgbClr val="000000"/>
                </a:solidFill>
                <a:effectLst/>
                <a:latin typeface="Arial" panose="020B0604020202020204" pitchFamily="34" charset="0"/>
              </a:rPr>
              <a:t> דבריהן ואי אתה יודע להיכן דין נוטה - אתה רשאי לומר להן: צאו ובצעו. </a:t>
            </a:r>
            <a:r>
              <a:rPr lang="he-IL" sz="2200" b="0" i="0" u="none" strike="noStrike" dirty="0" err="1">
                <a:solidFill>
                  <a:srgbClr val="000000"/>
                </a:solidFill>
                <a:effectLst/>
                <a:latin typeface="Arial" panose="020B0604020202020204" pitchFamily="34" charset="0"/>
              </a:rPr>
              <a:t>משתשמע</a:t>
            </a:r>
            <a:r>
              <a:rPr lang="he-IL" sz="2200" b="0" i="0" u="none" strike="noStrike" dirty="0">
                <a:solidFill>
                  <a:srgbClr val="000000"/>
                </a:solidFill>
                <a:effectLst/>
                <a:latin typeface="Arial" panose="020B0604020202020204" pitchFamily="34" charset="0"/>
              </a:rPr>
              <a:t> דבריהן ואתה יודע להיכן הדין נוטה - אי אתה רשאי לומר להן: צאו ובצעו. שנאמר +משלי </a:t>
            </a:r>
            <a:r>
              <a:rPr lang="he-IL" sz="2200" b="0" i="0" u="none" strike="noStrike" dirty="0" err="1">
                <a:solidFill>
                  <a:srgbClr val="000000"/>
                </a:solidFill>
                <a:effectLst/>
                <a:latin typeface="Arial" panose="020B0604020202020204" pitchFamily="34" charset="0"/>
              </a:rPr>
              <a:t>יז</a:t>
            </a:r>
            <a:r>
              <a:rPr lang="he-IL" sz="2200" b="0" i="0" u="none" strike="noStrike" dirty="0">
                <a:solidFill>
                  <a:srgbClr val="000000"/>
                </a:solidFill>
                <a:effectLst/>
                <a:latin typeface="Arial" panose="020B0604020202020204" pitchFamily="34" charset="0"/>
              </a:rPr>
              <a:t>+ פוטר מים ראשית מדון ולפני התגלע הריב נטוש, קודם שנתגלע הריב - אתה יכול </a:t>
            </a:r>
            <a:r>
              <a:rPr lang="he-IL" sz="2200" b="0" i="0" u="none" strike="noStrike" dirty="0" err="1">
                <a:solidFill>
                  <a:srgbClr val="000000"/>
                </a:solidFill>
                <a:effectLst/>
                <a:latin typeface="Arial" panose="020B0604020202020204" pitchFamily="34" charset="0"/>
              </a:rPr>
              <a:t>לנטשו</a:t>
            </a:r>
            <a:r>
              <a:rPr lang="he-IL" sz="2200" b="0" i="0" u="none" strike="noStrike" dirty="0">
                <a:solidFill>
                  <a:srgbClr val="000000"/>
                </a:solidFill>
                <a:effectLst/>
                <a:latin typeface="Arial" panose="020B0604020202020204" pitchFamily="34" charset="0"/>
              </a:rPr>
              <a:t>, משנתגלע הריב - אי אתה יכול </a:t>
            </a:r>
            <a:r>
              <a:rPr lang="he-IL" sz="2200" b="0" i="0" u="none" strike="noStrike" dirty="0" err="1">
                <a:solidFill>
                  <a:srgbClr val="000000"/>
                </a:solidFill>
                <a:effectLst/>
                <a:latin typeface="Arial" panose="020B0604020202020204" pitchFamily="34" charset="0"/>
              </a:rPr>
              <a:t>לנטשו</a:t>
            </a:r>
            <a:r>
              <a:rPr lang="he-IL" sz="2200" b="0" i="0" u="none" strike="noStrike" dirty="0">
                <a:solidFill>
                  <a:srgbClr val="000000"/>
                </a:solidFill>
                <a:effectLst/>
                <a:latin typeface="Arial" panose="020B0604020202020204" pitchFamily="34" charset="0"/>
              </a:rPr>
              <a:t>... </a:t>
            </a:r>
            <a:br>
              <a:rPr lang="he-IL" sz="2200" dirty="0"/>
            </a:br>
            <a:r>
              <a:rPr lang="he-IL" sz="2200" b="0" i="0" u="none" strike="noStrike" dirty="0">
                <a:solidFill>
                  <a:srgbClr val="000000"/>
                </a:solidFill>
                <a:effectLst/>
                <a:latin typeface="Arial" panose="020B0604020202020204" pitchFamily="34" charset="0"/>
              </a:rPr>
              <a:t>כי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אתו </a:t>
            </a:r>
            <a:r>
              <a:rPr lang="he-IL" sz="2200" b="0" i="0" u="none" strike="noStrike" dirty="0" err="1">
                <a:solidFill>
                  <a:srgbClr val="000000"/>
                </a:solidFill>
                <a:effectLst/>
                <a:latin typeface="Arial" panose="020B0604020202020204" pitchFamily="34" charset="0"/>
              </a:rPr>
              <a:t>לקמיה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הונא</a:t>
            </a:r>
            <a:r>
              <a:rPr lang="he-IL" sz="2200" b="0" i="0" u="none" strike="noStrike" dirty="0">
                <a:solidFill>
                  <a:srgbClr val="000000"/>
                </a:solidFill>
                <a:effectLst/>
                <a:latin typeface="Arial" panose="020B0604020202020204" pitchFamily="34" charset="0"/>
              </a:rPr>
              <a:t>, אמר להו: אי </a:t>
            </a:r>
            <a:r>
              <a:rPr lang="he-IL" sz="2200" b="0" i="0" u="none" strike="noStrike" dirty="0" err="1">
                <a:solidFill>
                  <a:srgbClr val="000000"/>
                </a:solidFill>
                <a:effectLst/>
                <a:latin typeface="Arial" panose="020B0604020202020204" pitchFamily="34" charset="0"/>
              </a:rPr>
              <a:t>דינא</a:t>
            </a:r>
            <a:r>
              <a:rPr lang="he-IL" sz="2200" b="0" i="0" u="none" strike="noStrike" dirty="0">
                <a:solidFill>
                  <a:srgbClr val="000000"/>
                </a:solidFill>
                <a:effectLst/>
                <a:latin typeface="Arial" panose="020B0604020202020204" pitchFamily="34" charset="0"/>
              </a:rPr>
              <a:t> בעיתו אי פשרה בעיתו. - מאי מצוה נמי </a:t>
            </a:r>
            <a:r>
              <a:rPr lang="he-IL" sz="2200" b="0" i="0" u="none" strike="noStrike" dirty="0" err="1">
                <a:solidFill>
                  <a:srgbClr val="000000"/>
                </a:solidFill>
                <a:effectLst/>
                <a:latin typeface="Arial" panose="020B0604020202020204" pitchFamily="34" charset="0"/>
              </a:rPr>
              <a:t>דקאמר</a:t>
            </a:r>
            <a:r>
              <a:rPr lang="he-IL" sz="2200" b="0" i="0" u="none" strike="noStrike" dirty="0">
                <a:solidFill>
                  <a:srgbClr val="000000"/>
                </a:solidFill>
                <a:effectLst/>
                <a:latin typeface="Arial" panose="020B0604020202020204" pitchFamily="34" charset="0"/>
              </a:rPr>
              <a:t> רבי יהושע בן </a:t>
            </a:r>
            <a:r>
              <a:rPr lang="he-IL" sz="2200" b="0" i="0" u="none" strike="noStrike" dirty="0" err="1">
                <a:solidFill>
                  <a:srgbClr val="000000"/>
                </a:solidFill>
                <a:effectLst/>
                <a:latin typeface="Arial" panose="020B0604020202020204" pitchFamily="34" charset="0"/>
              </a:rPr>
              <a:t>קרחה</a:t>
            </a:r>
            <a:r>
              <a:rPr lang="he-IL" sz="2200" b="0" i="0" u="none" strike="noStrike" dirty="0">
                <a:solidFill>
                  <a:srgbClr val="000000"/>
                </a:solidFill>
                <a:effectLst/>
                <a:latin typeface="Arial" panose="020B0604020202020204" pitchFamily="34" charset="0"/>
              </a:rPr>
              <a:t> - [דף ז עמוד א] </a:t>
            </a:r>
            <a:r>
              <a:rPr lang="he-IL" sz="2200" b="1" i="0" u="none" strike="noStrike" dirty="0">
                <a:solidFill>
                  <a:srgbClr val="000000"/>
                </a:solidFill>
                <a:effectLst/>
                <a:latin typeface="Arial" panose="020B0604020202020204" pitchFamily="34" charset="0"/>
              </a:rPr>
              <a:t>מצוה </a:t>
            </a:r>
            <a:r>
              <a:rPr lang="he-IL" sz="2200" b="1" i="0" u="none" strike="noStrike" dirty="0" err="1">
                <a:solidFill>
                  <a:srgbClr val="000000"/>
                </a:solidFill>
                <a:effectLst/>
                <a:latin typeface="Arial" panose="020B0604020202020204" pitchFamily="34" charset="0"/>
              </a:rPr>
              <a:t>למימרא</a:t>
            </a:r>
            <a:r>
              <a:rPr lang="he-IL" sz="2200" b="1" i="0" u="none" strike="noStrike" dirty="0">
                <a:solidFill>
                  <a:srgbClr val="000000"/>
                </a:solidFill>
                <a:effectLst/>
                <a:latin typeface="Arial" panose="020B0604020202020204" pitchFamily="34" charset="0"/>
              </a:rPr>
              <a:t> להו: אי </a:t>
            </a:r>
            <a:r>
              <a:rPr lang="he-IL" sz="2200" b="1" i="0" u="none" strike="noStrike" dirty="0" err="1">
                <a:solidFill>
                  <a:srgbClr val="000000"/>
                </a:solidFill>
                <a:effectLst/>
                <a:latin typeface="Arial" panose="020B0604020202020204" pitchFamily="34" charset="0"/>
              </a:rPr>
              <a:t>דינא</a:t>
            </a:r>
            <a:r>
              <a:rPr lang="he-IL" sz="2200" b="1" i="0" u="none" strike="noStrike" dirty="0">
                <a:solidFill>
                  <a:srgbClr val="000000"/>
                </a:solidFill>
                <a:effectLst/>
                <a:latin typeface="Arial" panose="020B0604020202020204" pitchFamily="34" charset="0"/>
              </a:rPr>
              <a:t> בעיתו, אי פשרה בעיתו</a:t>
            </a:r>
            <a:r>
              <a:rPr lang="he-IL" sz="2200" b="0" i="0" u="none" strike="noStrike" dirty="0">
                <a:solidFill>
                  <a:srgbClr val="000000"/>
                </a:solidFill>
                <a:effectLst/>
                <a:latin typeface="Arial" panose="020B0604020202020204" pitchFamily="34" charset="0"/>
              </a:rPr>
              <a:t>. - היינו תנא קמא! - איכא </a:t>
            </a:r>
            <a:r>
              <a:rPr lang="he-IL" sz="2200" b="0" i="0" u="none" strike="noStrike" dirty="0" err="1">
                <a:solidFill>
                  <a:srgbClr val="000000"/>
                </a:solidFill>
                <a:effectLst/>
                <a:latin typeface="Arial" panose="020B0604020202020204" pitchFamily="34" charset="0"/>
              </a:rPr>
              <a:t>בינייהו</a:t>
            </a:r>
            <a:r>
              <a:rPr lang="he-IL" sz="2200" b="0" i="0" u="none" strike="noStrike" dirty="0">
                <a:solidFill>
                  <a:srgbClr val="000000"/>
                </a:solidFill>
                <a:effectLst/>
                <a:latin typeface="Arial" panose="020B0604020202020204" pitchFamily="34" charset="0"/>
              </a:rPr>
              <a:t> מצוה. רבי יהושע בן </a:t>
            </a:r>
            <a:r>
              <a:rPr lang="he-IL" sz="2200" b="0" i="0" u="none" strike="noStrike" dirty="0" err="1">
                <a:solidFill>
                  <a:srgbClr val="000000"/>
                </a:solidFill>
                <a:effectLst/>
                <a:latin typeface="Arial" panose="020B0604020202020204" pitchFamily="34" charset="0"/>
              </a:rPr>
              <a:t>קרחה</a:t>
            </a:r>
            <a:r>
              <a:rPr lang="he-IL" sz="2200" b="0" i="0" u="none" strike="noStrike" dirty="0">
                <a:solidFill>
                  <a:srgbClr val="000000"/>
                </a:solidFill>
                <a:effectLst/>
                <a:latin typeface="Arial" panose="020B0604020202020204" pitchFamily="34" charset="0"/>
              </a:rPr>
              <a:t> סבר: מצוה, </a:t>
            </a:r>
            <a:r>
              <a:rPr lang="he-IL" sz="2200" b="1" i="0" u="none" strike="noStrike" dirty="0">
                <a:solidFill>
                  <a:srgbClr val="000000"/>
                </a:solidFill>
                <a:effectLst/>
                <a:latin typeface="Arial" panose="020B0604020202020204" pitchFamily="34" charset="0"/>
              </a:rPr>
              <a:t>תנא קמא סבר: רשות</a:t>
            </a:r>
            <a:endParaRPr lang="he-IL" sz="2200" b="1" dirty="0"/>
          </a:p>
        </p:txBody>
      </p:sp>
    </p:spTree>
    <p:extLst>
      <p:ext uri="{BB962C8B-B14F-4D97-AF65-F5344CB8AC3E}">
        <p14:creationId xmlns:p14="http://schemas.microsoft.com/office/powerpoint/2010/main" val="1025480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B5EE613-B77F-470B-8F60-BC9CFAC062DA}"/>
              </a:ext>
            </a:extLst>
          </p:cNvPr>
          <p:cNvGraphicFramePr>
            <a:graphicFrameLocks noGrp="1"/>
          </p:cNvGraphicFramePr>
          <p:nvPr>
            <p:ph idx="1"/>
            <p:extLst>
              <p:ext uri="{D42A27DB-BD31-4B8C-83A1-F6EECF244321}">
                <p14:modId xmlns:p14="http://schemas.microsoft.com/office/powerpoint/2010/main" val="2232128989"/>
              </p:ext>
            </p:extLst>
          </p:nvPr>
        </p:nvGraphicFramePr>
        <p:xfrm>
          <a:off x="838200" y="424070"/>
          <a:ext cx="10515600" cy="5752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6510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28CF-2443-459F-A682-DFCC8143C416}"/>
              </a:ext>
            </a:extLst>
          </p:cNvPr>
          <p:cNvSpPr>
            <a:spLocks noGrp="1"/>
          </p:cNvSpPr>
          <p:nvPr>
            <p:ph type="title"/>
          </p:nvPr>
        </p:nvSpPr>
        <p:spPr/>
        <p:txBody>
          <a:bodyPr/>
          <a:lstStyle/>
          <a:p>
            <a:r>
              <a:rPr lang="en-US" dirty="0"/>
              <a:t>Bringing it back to </a:t>
            </a:r>
            <a:r>
              <a:rPr lang="he-IL" dirty="0"/>
              <a:t>ממון המוטל בספק</a:t>
            </a:r>
          </a:p>
        </p:txBody>
      </p:sp>
      <p:graphicFrame>
        <p:nvGraphicFramePr>
          <p:cNvPr id="4" name="Content Placeholder 3">
            <a:extLst>
              <a:ext uri="{FF2B5EF4-FFF2-40B4-BE49-F238E27FC236}">
                <a16:creationId xmlns:a16="http://schemas.microsoft.com/office/drawing/2014/main" id="{39159D75-7BEF-47DD-BA58-63234BEF7621}"/>
              </a:ext>
            </a:extLst>
          </p:cNvPr>
          <p:cNvGraphicFramePr>
            <a:graphicFrameLocks noGrp="1"/>
          </p:cNvGraphicFramePr>
          <p:nvPr>
            <p:ph idx="1"/>
            <p:extLst>
              <p:ext uri="{D42A27DB-BD31-4B8C-83A1-F6EECF244321}">
                <p14:modId xmlns:p14="http://schemas.microsoft.com/office/powerpoint/2010/main" val="20749027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576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CF955-AD1F-46C4-B3E9-43662EA2C517}"/>
              </a:ext>
            </a:extLst>
          </p:cNvPr>
          <p:cNvSpPr>
            <a:spLocks noGrp="1"/>
          </p:cNvSpPr>
          <p:nvPr>
            <p:ph type="title"/>
          </p:nvPr>
        </p:nvSpPr>
        <p:spPr/>
        <p:txBody>
          <a:bodyPr/>
          <a:lstStyle/>
          <a:p>
            <a:r>
              <a:rPr lang="en-US" dirty="0"/>
              <a:t>Confiscate it</a:t>
            </a:r>
            <a:endParaRPr lang="he-IL" dirty="0"/>
          </a:p>
        </p:txBody>
      </p:sp>
      <p:sp>
        <p:nvSpPr>
          <p:cNvPr id="3" name="Content Placeholder 2">
            <a:extLst>
              <a:ext uri="{FF2B5EF4-FFF2-40B4-BE49-F238E27FC236}">
                <a16:creationId xmlns:a16="http://schemas.microsoft.com/office/drawing/2014/main" id="{66EDFF08-FCBA-4B1A-AE95-CB0240D37709}"/>
              </a:ext>
            </a:extLst>
          </p:cNvPr>
          <p:cNvSpPr>
            <a:spLocks noGrp="1"/>
          </p:cNvSpPr>
          <p:nvPr>
            <p:ph idx="1"/>
          </p:nvPr>
        </p:nvSpPr>
        <p:spPr/>
        <p:txBody>
          <a:bodyPr>
            <a:normAutofit/>
          </a:bodyPr>
          <a:lstStyle/>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תלמוד בבלי מסכת בבא מציעא </a:t>
            </a:r>
            <a:r>
              <a:rPr lang="he-IL" sz="2200" b="0" i="0" u="none" strike="noStrike" dirty="0" err="1">
                <a:solidFill>
                  <a:srgbClr val="000000"/>
                </a:solidFill>
                <a:effectLst/>
                <a:latin typeface="Arial" panose="020B0604020202020204" pitchFamily="34" charset="0"/>
              </a:rPr>
              <a:t>לז</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משנה. אמר לשנים: גזלתי לאחד מכם מנה, ואיני יודע איזה מכם. או: אביו של אחד מכם הפקיד לי מנה ואיני יודע איזה הוא - נותן לזה מנה ולזה מנה, שהודה מפי עצמו. </a:t>
            </a:r>
            <a:r>
              <a:rPr lang="he-IL" sz="2200" b="1" i="0" u="none" strike="noStrike" dirty="0">
                <a:solidFill>
                  <a:srgbClr val="000000"/>
                </a:solidFill>
                <a:effectLst/>
                <a:latin typeface="Arial" panose="020B0604020202020204" pitchFamily="34" charset="0"/>
              </a:rPr>
              <a:t>שנים שהפקידו אצל אחד, זה מנה וזה מאתים, זה אומר שלי מאתים וזה אומר שלי מאתים - נותן לזה מנה ולזה מנה, והשאר </a:t>
            </a:r>
            <a:r>
              <a:rPr lang="he-IL" sz="2200" b="1" i="0" u="sng" strike="noStrike" dirty="0">
                <a:solidFill>
                  <a:srgbClr val="000000"/>
                </a:solidFill>
                <a:effectLst/>
                <a:latin typeface="Arial" panose="020B0604020202020204" pitchFamily="34" charset="0"/>
              </a:rPr>
              <a:t>יהא מונח עד שיבא אליהו</a:t>
            </a:r>
            <a:r>
              <a:rPr lang="he-IL" sz="2200" b="1" i="0" u="none" strike="noStrike" dirty="0">
                <a:solidFill>
                  <a:srgbClr val="000000"/>
                </a:solidFill>
                <a:effectLst/>
                <a:latin typeface="Arial" panose="020B0604020202020204" pitchFamily="34" charset="0"/>
              </a:rPr>
              <a:t>. אמר רבי יוסי: אם כן מה הפסיד הרמאי? - אלא, </a:t>
            </a:r>
            <a:r>
              <a:rPr lang="he-IL" sz="2200" b="1" i="0" u="none" strike="noStrike" dirty="0" err="1">
                <a:solidFill>
                  <a:srgbClr val="000000"/>
                </a:solidFill>
                <a:effectLst/>
                <a:latin typeface="Arial" panose="020B0604020202020204" pitchFamily="34" charset="0"/>
              </a:rPr>
              <a:t>הכל</a:t>
            </a:r>
            <a:r>
              <a:rPr lang="he-IL" sz="2200" b="1" i="0" u="none" strike="noStrike" dirty="0">
                <a:solidFill>
                  <a:srgbClr val="000000"/>
                </a:solidFill>
                <a:effectLst/>
                <a:latin typeface="Arial" panose="020B0604020202020204" pitchFamily="34" charset="0"/>
              </a:rPr>
              <a:t> יהא מונח עד שיבא אליהו. </a:t>
            </a:r>
            <a:r>
              <a:rPr lang="he-IL" sz="2200" b="0" i="0" u="none" strike="noStrike" dirty="0">
                <a:solidFill>
                  <a:srgbClr val="000000"/>
                </a:solidFill>
                <a:effectLst/>
                <a:latin typeface="Arial" panose="020B0604020202020204" pitchFamily="34" charset="0"/>
              </a:rPr>
              <a:t>וכן, שני כלים אחד יפה מנה ואחד יפה אלף זוז, זה אומר יפה שלי וזה אומר יפה שלי - נותן את הקטן לאחד מהן, ומתוך הגדול נותן דמי קטן לשני, והשאר יהא מונח עד שיבא אליהו, אמר רבי יוסי: אם כן מה הפסיד הרמאי? אלא, </a:t>
            </a:r>
            <a:r>
              <a:rPr lang="he-IL" sz="2200" b="0" i="0" u="none" strike="noStrike" dirty="0" err="1">
                <a:solidFill>
                  <a:srgbClr val="000000"/>
                </a:solidFill>
                <a:effectLst/>
                <a:latin typeface="Arial" panose="020B0604020202020204" pitchFamily="34" charset="0"/>
              </a:rPr>
              <a:t>הכל</a:t>
            </a:r>
            <a:r>
              <a:rPr lang="he-IL" sz="2200" b="0" i="0" u="none" strike="noStrike" dirty="0">
                <a:solidFill>
                  <a:srgbClr val="000000"/>
                </a:solidFill>
                <a:effectLst/>
                <a:latin typeface="Arial" panose="020B0604020202020204" pitchFamily="34" charset="0"/>
              </a:rPr>
              <a:t> יהא מונח עד שיבא אליהו. </a:t>
            </a:r>
            <a:br>
              <a:rPr lang="he-IL" sz="2200" b="0" dirty="0">
                <a:effectLst/>
              </a:rPr>
            </a:br>
            <a:endParaRPr lang="he-IL" sz="2200" dirty="0"/>
          </a:p>
        </p:txBody>
      </p:sp>
    </p:spTree>
    <p:extLst>
      <p:ext uri="{BB962C8B-B14F-4D97-AF65-F5344CB8AC3E}">
        <p14:creationId xmlns:p14="http://schemas.microsoft.com/office/powerpoint/2010/main" val="219954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3B42-1DBD-4940-8474-D368276E1DD8}"/>
              </a:ext>
            </a:extLst>
          </p:cNvPr>
          <p:cNvSpPr>
            <a:spLocks noGrp="1"/>
          </p:cNvSpPr>
          <p:nvPr>
            <p:ph type="title"/>
          </p:nvPr>
        </p:nvSpPr>
        <p:spPr/>
        <p:txBody>
          <a:bodyPr/>
          <a:lstStyle/>
          <a:p>
            <a:r>
              <a:rPr lang="en-US" dirty="0"/>
              <a:t>Judicial Discretion &amp; Fight it out!</a:t>
            </a:r>
            <a:endParaRPr lang="he-IL" dirty="0"/>
          </a:p>
        </p:txBody>
      </p:sp>
      <p:sp>
        <p:nvSpPr>
          <p:cNvPr id="3" name="Content Placeholder 2">
            <a:extLst>
              <a:ext uri="{FF2B5EF4-FFF2-40B4-BE49-F238E27FC236}">
                <a16:creationId xmlns:a16="http://schemas.microsoft.com/office/drawing/2014/main" id="{46F1E7CD-2E41-471B-9C8A-C9755B5B8BAF}"/>
              </a:ext>
            </a:extLst>
          </p:cNvPr>
          <p:cNvSpPr>
            <a:spLocks noGrp="1"/>
          </p:cNvSpPr>
          <p:nvPr>
            <p:ph idx="1"/>
          </p:nvPr>
        </p:nvSpPr>
        <p:spPr/>
        <p:txBody>
          <a:bodyPr>
            <a:noAutofit/>
          </a:bodyPr>
          <a:lstStyle/>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תלמוד בבלי מסכת בבא </a:t>
            </a:r>
            <a:r>
              <a:rPr lang="he-IL" sz="2200" b="0" i="0" u="none" strike="noStrike" dirty="0" err="1">
                <a:solidFill>
                  <a:srgbClr val="000000"/>
                </a:solidFill>
                <a:effectLst/>
                <a:latin typeface="Arial" panose="020B0604020202020204" pitchFamily="34" charset="0"/>
              </a:rPr>
              <a:t>בתרא</a:t>
            </a:r>
            <a:r>
              <a:rPr lang="he-IL" sz="2200" b="0" i="0" u="none" strike="noStrike" dirty="0">
                <a:solidFill>
                  <a:srgbClr val="000000"/>
                </a:solidFill>
                <a:effectLst/>
                <a:latin typeface="Arial" panose="020B0604020202020204" pitchFamily="34" charset="0"/>
              </a:rPr>
              <a:t> דף לד עמוד ב </a:t>
            </a:r>
            <a:br>
              <a:rPr lang="he-IL" sz="2200" b="0" dirty="0">
                <a:effectLst/>
              </a:rPr>
            </a:br>
            <a:r>
              <a:rPr lang="he-IL" sz="2200" b="1" i="0" u="none" strike="noStrike" dirty="0">
                <a:solidFill>
                  <a:srgbClr val="000000"/>
                </a:solidFill>
                <a:effectLst/>
                <a:latin typeface="Arial" panose="020B0604020202020204" pitchFamily="34" charset="0"/>
              </a:rPr>
              <a:t>ההוא </a:t>
            </a:r>
            <a:r>
              <a:rPr lang="he-IL" sz="2200" b="1" i="0" u="none" strike="noStrike" dirty="0" err="1">
                <a:solidFill>
                  <a:srgbClr val="000000"/>
                </a:solidFill>
                <a:effectLst/>
                <a:latin typeface="Arial" panose="020B0604020202020204" pitchFamily="34" charset="0"/>
              </a:rPr>
              <a:t>ארבא</a:t>
            </a:r>
            <a:r>
              <a:rPr lang="he-IL" sz="2200" b="1" i="0" u="none" strike="noStrike" dirty="0">
                <a:solidFill>
                  <a:srgbClr val="000000"/>
                </a:solidFill>
                <a:effectLst/>
                <a:latin typeface="Arial" panose="020B0604020202020204" pitchFamily="34" charset="0"/>
              </a:rPr>
              <a:t> {</a:t>
            </a:r>
            <a:r>
              <a:rPr lang="en-US" sz="2200" b="1" i="0" u="none" strike="noStrike" dirty="0">
                <a:solidFill>
                  <a:srgbClr val="000000"/>
                </a:solidFill>
                <a:effectLst/>
                <a:latin typeface="Arial" panose="020B0604020202020204" pitchFamily="34" charset="0"/>
              </a:rPr>
              <a:t>river boat</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דהוו</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מינצו</a:t>
            </a:r>
            <a:r>
              <a:rPr lang="he-IL" sz="2200" b="1" i="0" u="none" strike="noStrike" dirty="0">
                <a:solidFill>
                  <a:srgbClr val="000000"/>
                </a:solidFill>
                <a:effectLst/>
                <a:latin typeface="Arial" panose="020B0604020202020204" pitchFamily="34" charset="0"/>
              </a:rPr>
              <a:t> עלה בי תרי</a:t>
            </a:r>
            <a:r>
              <a:rPr lang="he-IL" sz="2200" b="0" i="0" u="none" strike="noStrike" dirty="0">
                <a:solidFill>
                  <a:srgbClr val="000000"/>
                </a:solidFill>
                <a:effectLst/>
                <a:latin typeface="Arial" panose="020B0604020202020204" pitchFamily="34" charset="0"/>
              </a:rPr>
              <a:t>, האי אמר דידי היא והאי אמר דידי היא, אתא חד </a:t>
            </a:r>
            <a:r>
              <a:rPr lang="he-IL" sz="2200" b="0" i="0" u="none" strike="noStrike" dirty="0" err="1">
                <a:solidFill>
                  <a:srgbClr val="000000"/>
                </a:solidFill>
                <a:effectLst/>
                <a:latin typeface="Arial" panose="020B0604020202020204" pitchFamily="34" charset="0"/>
              </a:rPr>
              <a:t>מינייהו</a:t>
            </a:r>
            <a:r>
              <a:rPr lang="he-IL" sz="2200" b="0" i="0" u="none" strike="noStrike" dirty="0">
                <a:solidFill>
                  <a:srgbClr val="000000"/>
                </a:solidFill>
                <a:effectLst/>
                <a:latin typeface="Arial" panose="020B0604020202020204" pitchFamily="34" charset="0"/>
              </a:rPr>
              <a:t> לבי </a:t>
            </a:r>
            <a:r>
              <a:rPr lang="he-IL" sz="2200" b="0" i="0" u="none" strike="noStrike" dirty="0" err="1">
                <a:solidFill>
                  <a:srgbClr val="000000"/>
                </a:solidFill>
                <a:effectLst/>
                <a:latin typeface="Arial" panose="020B0604020202020204" pitchFamily="34" charset="0"/>
              </a:rPr>
              <a:t>דינא</a:t>
            </a:r>
            <a:r>
              <a:rPr lang="he-IL" sz="2200" b="0" i="0" u="none" strike="noStrike" dirty="0">
                <a:solidFill>
                  <a:srgbClr val="000000"/>
                </a:solidFill>
                <a:effectLst/>
                <a:latin typeface="Arial" panose="020B0604020202020204" pitchFamily="34" charset="0"/>
              </a:rPr>
              <a:t> ואמר: </a:t>
            </a:r>
            <a:r>
              <a:rPr lang="he-IL" sz="2200" b="0" i="0" u="none" strike="noStrike" dirty="0" err="1">
                <a:solidFill>
                  <a:srgbClr val="000000"/>
                </a:solidFill>
                <a:effectLst/>
                <a:latin typeface="Arial" panose="020B0604020202020204" pitchFamily="34" charset="0"/>
              </a:rPr>
              <a:t>תיפסוה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אדמייתינא</a:t>
            </a:r>
            <a:r>
              <a:rPr lang="he-IL" sz="2200" b="0" i="0" u="none" strike="noStrike" dirty="0">
                <a:solidFill>
                  <a:srgbClr val="000000"/>
                </a:solidFill>
                <a:effectLst/>
                <a:latin typeface="Arial" panose="020B0604020202020204" pitchFamily="34" charset="0"/>
              </a:rPr>
              <a:t> סהדי </a:t>
            </a:r>
            <a:r>
              <a:rPr lang="he-IL" sz="2200" b="0" i="0" u="none" strike="noStrike" dirty="0" err="1">
                <a:solidFill>
                  <a:srgbClr val="000000"/>
                </a:solidFill>
                <a:effectLst/>
                <a:latin typeface="Arial" panose="020B0604020202020204" pitchFamily="34" charset="0"/>
              </a:rPr>
              <a:t>דדידי</a:t>
            </a:r>
            <a:r>
              <a:rPr lang="he-IL" sz="2200" b="0" i="0" u="none" strike="noStrike" dirty="0">
                <a:solidFill>
                  <a:srgbClr val="000000"/>
                </a:solidFill>
                <a:effectLst/>
                <a:latin typeface="Arial" panose="020B0604020202020204" pitchFamily="34" charset="0"/>
              </a:rPr>
              <a:t> היא, </a:t>
            </a:r>
            <a:r>
              <a:rPr lang="he-IL" sz="2200" b="0" i="0" u="none" strike="noStrike" dirty="0" err="1">
                <a:solidFill>
                  <a:srgbClr val="000000"/>
                </a:solidFill>
                <a:effectLst/>
                <a:latin typeface="Arial" panose="020B0604020202020204" pitchFamily="34" charset="0"/>
              </a:rPr>
              <a:t>תפסינן</a:t>
            </a:r>
            <a:r>
              <a:rPr lang="he-IL" sz="2200" b="0" i="0" u="none" strike="noStrike" dirty="0">
                <a:solidFill>
                  <a:srgbClr val="000000"/>
                </a:solidFill>
                <a:effectLst/>
                <a:latin typeface="Arial" panose="020B0604020202020204" pitchFamily="34" charset="0"/>
              </a:rPr>
              <a:t> או לא </a:t>
            </a:r>
            <a:r>
              <a:rPr lang="he-IL" sz="2200" b="0" i="0" u="none" strike="noStrike" dirty="0" err="1">
                <a:solidFill>
                  <a:srgbClr val="000000"/>
                </a:solidFill>
                <a:effectLst/>
                <a:latin typeface="Arial" panose="020B0604020202020204" pitchFamily="34" charset="0"/>
              </a:rPr>
              <a:t>תפסינן</a:t>
            </a:r>
            <a:r>
              <a:rPr lang="he-IL" sz="2200" b="0" i="0" u="none" strike="noStrike" dirty="0">
                <a:solidFill>
                  <a:srgbClr val="000000"/>
                </a:solidFill>
                <a:effectLst/>
                <a:latin typeface="Arial" panose="020B0604020202020204" pitchFamily="34" charset="0"/>
              </a:rPr>
              <a:t>? רב </a:t>
            </a:r>
            <a:r>
              <a:rPr lang="he-IL" sz="2200" b="0" i="0" u="none" strike="noStrike" dirty="0" err="1">
                <a:solidFill>
                  <a:srgbClr val="000000"/>
                </a:solidFill>
                <a:effectLst/>
                <a:latin typeface="Arial" panose="020B0604020202020204" pitchFamily="34" charset="0"/>
              </a:rPr>
              <a:t>הונא</a:t>
            </a:r>
            <a:r>
              <a:rPr lang="he-IL" sz="2200" b="0" i="0" u="none" strike="noStrike" dirty="0">
                <a:solidFill>
                  <a:srgbClr val="000000"/>
                </a:solidFill>
                <a:effectLst/>
                <a:latin typeface="Arial" panose="020B0604020202020204" pitchFamily="34" charset="0"/>
              </a:rPr>
              <a:t> אמר: </a:t>
            </a:r>
            <a:r>
              <a:rPr lang="he-IL" sz="2200" b="0" i="0" u="none" strike="noStrike" dirty="0" err="1">
                <a:solidFill>
                  <a:srgbClr val="000000"/>
                </a:solidFill>
                <a:effectLst/>
                <a:latin typeface="Arial" panose="020B0604020202020204" pitchFamily="34" charset="0"/>
              </a:rPr>
              <a:t>תפסינן</a:t>
            </a:r>
            <a:r>
              <a:rPr lang="he-IL" sz="2200" b="0" i="0" u="none" strike="noStrike" dirty="0">
                <a:solidFill>
                  <a:srgbClr val="000000"/>
                </a:solidFill>
                <a:effectLst/>
                <a:latin typeface="Arial" panose="020B0604020202020204" pitchFamily="34" charset="0"/>
              </a:rPr>
              <a:t>, רב יהודה אמר: לא </a:t>
            </a:r>
            <a:r>
              <a:rPr lang="he-IL" sz="2200" b="0" i="0" u="none" strike="noStrike" dirty="0" err="1">
                <a:solidFill>
                  <a:srgbClr val="000000"/>
                </a:solidFill>
                <a:effectLst/>
                <a:latin typeface="Arial" panose="020B0604020202020204" pitchFamily="34" charset="0"/>
              </a:rPr>
              <a:t>תפסינן</a:t>
            </a:r>
            <a:r>
              <a:rPr lang="he-IL" sz="2200" b="0" i="0" u="none" strike="noStrike" dirty="0">
                <a:solidFill>
                  <a:srgbClr val="000000"/>
                </a:solidFill>
                <a:effectLst/>
                <a:latin typeface="Arial" panose="020B0604020202020204" pitchFamily="34" charset="0"/>
              </a:rPr>
              <a:t>. אזל ולא אשכח סהדי, אמר להו: </a:t>
            </a:r>
            <a:r>
              <a:rPr lang="he-IL" sz="2200" b="0" i="0" u="none" strike="noStrike" dirty="0" err="1">
                <a:solidFill>
                  <a:srgbClr val="000000"/>
                </a:solidFill>
                <a:effectLst/>
                <a:latin typeface="Arial" panose="020B0604020202020204" pitchFamily="34" charset="0"/>
              </a:rPr>
              <a:t>אפקוה</a:t>
            </a:r>
            <a:r>
              <a:rPr lang="he-IL" sz="2200" b="0" i="0" u="none" strike="noStrike" dirty="0">
                <a:solidFill>
                  <a:srgbClr val="000000"/>
                </a:solidFill>
                <a:effectLst/>
                <a:latin typeface="Arial" panose="020B0604020202020204" pitchFamily="34" charset="0"/>
              </a:rPr>
              <a:t> וכל דאלים גבר, </a:t>
            </a:r>
            <a:r>
              <a:rPr lang="he-IL" sz="2200" b="0" i="0" u="none" strike="noStrike" dirty="0" err="1">
                <a:solidFill>
                  <a:srgbClr val="000000"/>
                </a:solidFill>
                <a:effectLst/>
                <a:latin typeface="Arial" panose="020B0604020202020204" pitchFamily="34" charset="0"/>
              </a:rPr>
              <a:t>מפקינן</a:t>
            </a:r>
            <a:r>
              <a:rPr lang="he-IL" sz="2200" b="0" i="0" u="none" strike="noStrike" dirty="0">
                <a:solidFill>
                  <a:srgbClr val="000000"/>
                </a:solidFill>
                <a:effectLst/>
                <a:latin typeface="Arial" panose="020B0604020202020204" pitchFamily="34" charset="0"/>
              </a:rPr>
              <a:t> או לא </a:t>
            </a:r>
            <a:r>
              <a:rPr lang="he-IL" sz="2200" b="0" i="0" u="none" strike="noStrike" dirty="0" err="1">
                <a:solidFill>
                  <a:srgbClr val="000000"/>
                </a:solidFill>
                <a:effectLst/>
                <a:latin typeface="Arial" panose="020B0604020202020204" pitchFamily="34" charset="0"/>
              </a:rPr>
              <a:t>מפקינן</a:t>
            </a:r>
            <a:r>
              <a:rPr lang="he-IL" sz="2200" b="0" i="0" u="none" strike="noStrike" dirty="0">
                <a:solidFill>
                  <a:srgbClr val="000000"/>
                </a:solidFill>
                <a:effectLst/>
                <a:latin typeface="Arial" panose="020B0604020202020204" pitchFamily="34" charset="0"/>
              </a:rPr>
              <a:t>? רב יהודה אמר: לא </a:t>
            </a:r>
            <a:r>
              <a:rPr lang="he-IL" sz="2200" b="0" i="0" u="none" strike="noStrike" dirty="0" err="1">
                <a:solidFill>
                  <a:srgbClr val="000000"/>
                </a:solidFill>
                <a:effectLst/>
                <a:latin typeface="Arial" panose="020B0604020202020204" pitchFamily="34" charset="0"/>
              </a:rPr>
              <a:t>מפקינן</a:t>
            </a:r>
            <a:r>
              <a:rPr lang="he-IL" sz="2200" b="0" i="0" u="none" strike="noStrike" dirty="0">
                <a:solidFill>
                  <a:srgbClr val="000000"/>
                </a:solidFill>
                <a:effectLst/>
                <a:latin typeface="Arial" panose="020B0604020202020204" pitchFamily="34" charset="0"/>
              </a:rPr>
              <a:t>, 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אמר: </a:t>
            </a:r>
            <a:r>
              <a:rPr lang="he-IL" sz="2200" b="0" i="0" u="none" strike="noStrike" dirty="0" err="1">
                <a:solidFill>
                  <a:srgbClr val="000000"/>
                </a:solidFill>
                <a:effectLst/>
                <a:latin typeface="Arial" panose="020B0604020202020204" pitchFamily="34" charset="0"/>
              </a:rPr>
              <a:t>מפקינן</a:t>
            </a:r>
            <a:r>
              <a:rPr lang="he-IL" sz="2200" b="0" i="0" u="none" strike="noStrike" dirty="0">
                <a:solidFill>
                  <a:srgbClr val="000000"/>
                </a:solidFill>
                <a:effectLst/>
                <a:latin typeface="Arial" panose="020B0604020202020204" pitchFamily="34" charset="0"/>
              </a:rPr>
              <a:t>. והלכתא: לא </a:t>
            </a:r>
            <a:r>
              <a:rPr lang="he-IL" sz="2200" b="0" i="0" u="none" strike="noStrike" dirty="0" err="1">
                <a:solidFill>
                  <a:srgbClr val="000000"/>
                </a:solidFill>
                <a:effectLst/>
                <a:latin typeface="Arial" panose="020B0604020202020204" pitchFamily="34" charset="0"/>
              </a:rPr>
              <a:t>תפסינן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דתפס</a:t>
            </a:r>
            <a:r>
              <a:rPr lang="he-IL" sz="2200" b="0" i="0" u="none" strike="noStrike" dirty="0">
                <a:solidFill>
                  <a:srgbClr val="000000"/>
                </a:solidFill>
                <a:effectLst/>
                <a:latin typeface="Arial" panose="020B0604020202020204" pitchFamily="34" charset="0"/>
              </a:rPr>
              <a:t> - לא </a:t>
            </a:r>
            <a:r>
              <a:rPr lang="he-IL" sz="2200" b="0" i="0" u="none" strike="noStrike" dirty="0" err="1">
                <a:solidFill>
                  <a:srgbClr val="000000"/>
                </a:solidFill>
                <a:effectLst/>
                <a:latin typeface="Arial" panose="020B0604020202020204" pitchFamily="34" charset="0"/>
              </a:rPr>
              <a:t>מפקינן</a:t>
            </a:r>
            <a:r>
              <a:rPr lang="he-IL" sz="2200" b="0" i="0" u="none" strike="noStrike" dirty="0">
                <a:solidFill>
                  <a:srgbClr val="000000"/>
                </a:solidFill>
                <a:effectLst/>
                <a:latin typeface="Arial" panose="020B0604020202020204" pitchFamily="34" charset="0"/>
              </a:rPr>
              <a:t>. זה אומר של </a:t>
            </a:r>
            <a:r>
              <a:rPr lang="he-IL" sz="2200" b="0" i="0" u="none" strike="noStrike" dirty="0" err="1">
                <a:solidFill>
                  <a:srgbClr val="000000"/>
                </a:solidFill>
                <a:effectLst/>
                <a:latin typeface="Arial" panose="020B0604020202020204" pitchFamily="34" charset="0"/>
              </a:rPr>
              <a:t>אבותי</a:t>
            </a:r>
            <a:r>
              <a:rPr lang="he-IL" sz="2200" b="0" i="0" u="none" strike="noStrike" dirty="0">
                <a:solidFill>
                  <a:srgbClr val="000000"/>
                </a:solidFill>
                <a:effectLst/>
                <a:latin typeface="Arial" panose="020B0604020202020204" pitchFamily="34" charset="0"/>
              </a:rPr>
              <a:t> וזה אומר של </a:t>
            </a:r>
            <a:r>
              <a:rPr lang="he-IL" sz="2200" b="0" i="0" u="none" strike="noStrike" dirty="0" err="1">
                <a:solidFill>
                  <a:srgbClr val="000000"/>
                </a:solidFill>
                <a:effectLst/>
                <a:latin typeface="Arial" panose="020B0604020202020204" pitchFamily="34" charset="0"/>
              </a:rPr>
              <a:t>אבותי</a:t>
            </a:r>
            <a:r>
              <a:rPr lang="he-IL" sz="2200" b="0" i="0" u="none" strike="noStrike" dirty="0">
                <a:solidFill>
                  <a:srgbClr val="000000"/>
                </a:solidFill>
                <a:effectLst/>
                <a:latin typeface="Arial" panose="020B0604020202020204" pitchFamily="34" charset="0"/>
              </a:rPr>
              <a:t> - אמר רב נחמן: </a:t>
            </a:r>
            <a:r>
              <a:rPr lang="he-IL" sz="2200" b="1" i="0" u="sng" strike="noStrike" dirty="0">
                <a:solidFill>
                  <a:srgbClr val="000000"/>
                </a:solidFill>
                <a:effectLst/>
                <a:latin typeface="Arial" panose="020B0604020202020204" pitchFamily="34" charset="0"/>
              </a:rPr>
              <a:t>כל דאלים גבר. </a:t>
            </a:r>
            <a:r>
              <a:rPr lang="he-IL" sz="2200" b="0" i="0" u="none" strike="noStrike" dirty="0">
                <a:solidFill>
                  <a:srgbClr val="000000"/>
                </a:solidFill>
                <a:effectLst/>
                <a:latin typeface="Arial" panose="020B0604020202020204" pitchFamily="34" charset="0"/>
              </a:rPr>
              <a:t>ומאי שנא </a:t>
            </a:r>
            <a:r>
              <a:rPr lang="he-IL" sz="2200" b="1" i="0" u="none" strike="noStrike" dirty="0">
                <a:solidFill>
                  <a:srgbClr val="000000"/>
                </a:solidFill>
                <a:effectLst/>
                <a:latin typeface="Arial" panose="020B0604020202020204" pitchFamily="34" charset="0"/>
              </a:rPr>
              <a:t>משני שטרות </a:t>
            </a:r>
            <a:r>
              <a:rPr lang="he-IL" sz="2200" b="1" i="0" u="none" strike="noStrike" dirty="0" err="1">
                <a:solidFill>
                  <a:srgbClr val="000000"/>
                </a:solidFill>
                <a:effectLst/>
                <a:latin typeface="Arial" panose="020B0604020202020204" pitchFamily="34" charset="0"/>
              </a:rPr>
              <a:t>היוצאין</a:t>
            </a:r>
            <a:r>
              <a:rPr lang="he-IL" sz="2200" b="1" i="0" u="none" strike="noStrike" dirty="0">
                <a:solidFill>
                  <a:srgbClr val="000000"/>
                </a:solidFill>
                <a:effectLst/>
                <a:latin typeface="Arial" panose="020B0604020202020204" pitchFamily="34" charset="0"/>
              </a:rPr>
              <a:t> ביום אחד</a:t>
            </a:r>
            <a:r>
              <a:rPr lang="he-IL" sz="2200" b="0"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דרב</a:t>
            </a:r>
            <a:r>
              <a:rPr lang="he-IL" sz="2200" b="1" i="0" u="none" strike="noStrike" dirty="0">
                <a:solidFill>
                  <a:srgbClr val="000000"/>
                </a:solidFill>
                <a:effectLst/>
                <a:latin typeface="Arial" panose="020B0604020202020204" pitchFamily="34" charset="0"/>
              </a:rPr>
              <a:t> אמר: </a:t>
            </a:r>
            <a:r>
              <a:rPr lang="he-IL" sz="2200" b="1" i="0" u="sng" strike="noStrike" dirty="0">
                <a:solidFill>
                  <a:srgbClr val="000000"/>
                </a:solidFill>
                <a:effectLst/>
                <a:latin typeface="Arial" panose="020B0604020202020204" pitchFamily="34" charset="0"/>
              </a:rPr>
              <a:t>יחלוקו</a:t>
            </a:r>
            <a:r>
              <a:rPr lang="he-IL" sz="2200" b="0" i="0" u="none" strike="noStrike" dirty="0">
                <a:solidFill>
                  <a:srgbClr val="000000"/>
                </a:solidFill>
                <a:effectLst/>
                <a:latin typeface="Arial" panose="020B0604020202020204" pitchFamily="34" charset="0"/>
              </a:rPr>
              <a:t>, </a:t>
            </a:r>
            <a:r>
              <a:rPr lang="he-IL" sz="2200" b="1" i="0" strike="noStrike" dirty="0">
                <a:solidFill>
                  <a:srgbClr val="000000"/>
                </a:solidFill>
                <a:effectLst/>
                <a:latin typeface="Arial" panose="020B0604020202020204" pitchFamily="34" charset="0"/>
              </a:rPr>
              <a:t>ושמואל אמר: </a:t>
            </a:r>
            <a:r>
              <a:rPr lang="he-IL" sz="2200" b="1" i="0" u="sng" strike="noStrike" dirty="0" err="1">
                <a:solidFill>
                  <a:srgbClr val="000000"/>
                </a:solidFill>
                <a:effectLst/>
                <a:latin typeface="Arial" panose="020B0604020202020204" pitchFamily="34" charset="0"/>
              </a:rPr>
              <a:t>שודא</a:t>
            </a:r>
            <a:r>
              <a:rPr lang="he-IL" sz="2200" b="1" i="0" u="sng"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דדייני</a:t>
            </a:r>
            <a:r>
              <a:rPr lang="he-IL" sz="2200" b="1" i="0"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התם </a:t>
            </a:r>
            <a:r>
              <a:rPr lang="he-IL" sz="2200" b="0" i="0" u="none" strike="noStrike" dirty="0" err="1">
                <a:solidFill>
                  <a:srgbClr val="000000"/>
                </a:solidFill>
                <a:effectLst/>
                <a:latin typeface="Arial" panose="020B0604020202020204" pitchFamily="34" charset="0"/>
              </a:rPr>
              <a:t>ליכא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למיקם</a:t>
            </a:r>
            <a:r>
              <a:rPr lang="he-IL" sz="2200" b="0" i="0" u="none" strike="noStrike" dirty="0">
                <a:solidFill>
                  <a:srgbClr val="000000"/>
                </a:solidFill>
                <a:effectLst/>
                <a:latin typeface="Arial" panose="020B0604020202020204" pitchFamily="34" charset="0"/>
              </a:rPr>
              <a:t> עלה </a:t>
            </a:r>
            <a:r>
              <a:rPr lang="he-IL" sz="2200" b="0" i="0" u="none" strike="noStrike" dirty="0" err="1">
                <a:solidFill>
                  <a:srgbClr val="000000"/>
                </a:solidFill>
                <a:effectLst/>
                <a:latin typeface="Arial" panose="020B0604020202020204" pitchFamily="34" charset="0"/>
              </a:rPr>
              <a:t>דמילתא</a:t>
            </a:r>
            <a:r>
              <a:rPr lang="he-IL" sz="2200" b="0" i="0" u="none" strike="noStrike" dirty="0">
                <a:solidFill>
                  <a:srgbClr val="000000"/>
                </a:solidFill>
                <a:effectLst/>
                <a:latin typeface="Arial" panose="020B0604020202020204" pitchFamily="34" charset="0"/>
              </a:rPr>
              <a:t>, הכא איכא </a:t>
            </a:r>
            <a:r>
              <a:rPr lang="he-IL" sz="2200" b="0" i="0" u="none" strike="noStrike" dirty="0" err="1">
                <a:solidFill>
                  <a:srgbClr val="000000"/>
                </a:solidFill>
                <a:effectLst/>
                <a:latin typeface="Arial" panose="020B0604020202020204" pitchFamily="34" charset="0"/>
              </a:rPr>
              <a:t>למיקם</a:t>
            </a:r>
            <a:r>
              <a:rPr lang="he-IL" sz="2200" b="0" i="0" u="none" strike="noStrike" dirty="0">
                <a:solidFill>
                  <a:srgbClr val="000000"/>
                </a:solidFill>
                <a:effectLst/>
                <a:latin typeface="Arial" panose="020B0604020202020204" pitchFamily="34" charset="0"/>
              </a:rPr>
              <a:t> עלה </a:t>
            </a:r>
            <a:r>
              <a:rPr lang="he-IL" sz="2200" b="0" i="0" u="none" strike="noStrike" dirty="0" err="1">
                <a:solidFill>
                  <a:srgbClr val="000000"/>
                </a:solidFill>
                <a:effectLst/>
                <a:latin typeface="Arial" panose="020B0604020202020204" pitchFamily="34" charset="0"/>
              </a:rPr>
              <a:t>דמילתא</a:t>
            </a:r>
            <a:r>
              <a:rPr lang="he-IL" sz="2200" b="0" i="0" u="none" strike="noStrike" dirty="0">
                <a:solidFill>
                  <a:srgbClr val="000000"/>
                </a:solidFill>
                <a:effectLst/>
                <a:latin typeface="Arial" panose="020B0604020202020204" pitchFamily="34" charset="0"/>
              </a:rPr>
              <a:t>. ומאי שנא מהא דתנן: המחליף פרה בחמור וילדה, וכן המוכר שפחתו וילדה, זה אומר עד שלא מכרתי ילדה וזה אומר משלקחתי ילדה - יחלוקו? התם - </a:t>
            </a:r>
            <a:r>
              <a:rPr lang="he-IL" sz="2200" b="0" i="0" u="none" strike="noStrike" dirty="0" err="1">
                <a:solidFill>
                  <a:srgbClr val="000000"/>
                </a:solidFill>
                <a:effectLst/>
                <a:latin typeface="Arial" panose="020B0604020202020204" pitchFamily="34" charset="0"/>
              </a:rPr>
              <a:t>להאי</a:t>
            </a:r>
            <a:r>
              <a:rPr lang="he-IL" sz="2200" b="0" i="0" u="none" strike="noStrike" dirty="0">
                <a:solidFill>
                  <a:srgbClr val="000000"/>
                </a:solidFill>
                <a:effectLst/>
                <a:latin typeface="Arial" panose="020B0604020202020204" pitchFamily="34" charset="0"/>
              </a:rPr>
              <a:t> {דף לה עמוד ב} אית ליה </a:t>
            </a:r>
            <a:r>
              <a:rPr lang="he-IL" sz="2200" b="0" i="0" u="none" strike="noStrike" dirty="0" err="1">
                <a:solidFill>
                  <a:srgbClr val="000000"/>
                </a:solidFill>
                <a:effectLst/>
                <a:latin typeface="Arial" panose="020B0604020202020204" pitchFamily="34" charset="0"/>
              </a:rPr>
              <a:t>דררא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דממונא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ולההוא</a:t>
            </a:r>
            <a:r>
              <a:rPr lang="he-IL" sz="2200" b="0" i="0" u="none" strike="noStrike" dirty="0">
                <a:solidFill>
                  <a:srgbClr val="000000"/>
                </a:solidFill>
                <a:effectLst/>
                <a:latin typeface="Arial" panose="020B0604020202020204" pitchFamily="34" charset="0"/>
              </a:rPr>
              <a:t> אית ליה </a:t>
            </a:r>
            <a:r>
              <a:rPr lang="he-IL" sz="2200" b="0" i="0" u="none" strike="noStrike" dirty="0" err="1">
                <a:solidFill>
                  <a:srgbClr val="000000"/>
                </a:solidFill>
                <a:effectLst/>
                <a:latin typeface="Arial" panose="020B0604020202020204" pitchFamily="34" charset="0"/>
              </a:rPr>
              <a:t>דררא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דממונא</a:t>
            </a:r>
            <a:r>
              <a:rPr lang="he-IL" sz="2200" b="0" i="0" u="none" strike="noStrike" dirty="0">
                <a:solidFill>
                  <a:srgbClr val="000000"/>
                </a:solidFill>
                <a:effectLst/>
                <a:latin typeface="Arial" panose="020B0604020202020204" pitchFamily="34" charset="0"/>
              </a:rPr>
              <a:t>, הכא - אי </a:t>
            </a:r>
            <a:r>
              <a:rPr lang="he-IL" sz="2200" b="0" i="0" u="none" strike="noStrike" dirty="0" err="1">
                <a:solidFill>
                  <a:srgbClr val="000000"/>
                </a:solidFill>
                <a:effectLst/>
                <a:latin typeface="Arial" panose="020B0604020202020204" pitchFamily="34" charset="0"/>
              </a:rPr>
              <a:t>דמר</a:t>
            </a:r>
            <a:r>
              <a:rPr lang="he-IL" sz="2200" b="0" i="0" u="none" strike="noStrike" dirty="0">
                <a:solidFill>
                  <a:srgbClr val="000000"/>
                </a:solidFill>
                <a:effectLst/>
                <a:latin typeface="Arial" panose="020B0604020202020204" pitchFamily="34" charset="0"/>
              </a:rPr>
              <a:t> לא </a:t>
            </a:r>
            <a:r>
              <a:rPr lang="he-IL" sz="2200" b="0" i="0" u="none" strike="noStrike" dirty="0" err="1">
                <a:solidFill>
                  <a:srgbClr val="000000"/>
                </a:solidFill>
                <a:effectLst/>
                <a:latin typeface="Arial" panose="020B0604020202020204" pitchFamily="34" charset="0"/>
              </a:rPr>
              <a:t>דמר</a:t>
            </a:r>
            <a:r>
              <a:rPr lang="he-IL" sz="2200" b="0" i="0" u="none" strike="noStrike" dirty="0">
                <a:solidFill>
                  <a:srgbClr val="000000"/>
                </a:solidFill>
                <a:effectLst/>
                <a:latin typeface="Arial" panose="020B0604020202020204" pitchFamily="34" charset="0"/>
              </a:rPr>
              <a:t>, ואי </a:t>
            </a:r>
            <a:r>
              <a:rPr lang="he-IL" sz="2200" b="0" i="0" u="none" strike="noStrike" dirty="0" err="1">
                <a:solidFill>
                  <a:srgbClr val="000000"/>
                </a:solidFill>
                <a:effectLst/>
                <a:latin typeface="Arial" panose="020B0604020202020204" pitchFamily="34" charset="0"/>
              </a:rPr>
              <a:t>דמר</a:t>
            </a:r>
            <a:r>
              <a:rPr lang="he-IL" sz="2200" b="0" i="0" u="none" strike="noStrike" dirty="0">
                <a:solidFill>
                  <a:srgbClr val="000000"/>
                </a:solidFill>
                <a:effectLst/>
                <a:latin typeface="Arial" panose="020B0604020202020204" pitchFamily="34" charset="0"/>
              </a:rPr>
              <a:t> לא </a:t>
            </a:r>
            <a:r>
              <a:rPr lang="he-IL" sz="2200" b="0" i="0" u="none" strike="noStrike" dirty="0" err="1">
                <a:solidFill>
                  <a:srgbClr val="000000"/>
                </a:solidFill>
                <a:effectLst/>
                <a:latin typeface="Arial" panose="020B0604020202020204" pitchFamily="34" charset="0"/>
              </a:rPr>
              <a:t>דמר</a:t>
            </a:r>
            <a:r>
              <a:rPr lang="he-IL" sz="2200" b="0" i="0" u="none" strike="noStrike" dirty="0">
                <a:solidFill>
                  <a:srgbClr val="000000"/>
                </a:solidFill>
                <a:effectLst/>
                <a:latin typeface="Arial" panose="020B0604020202020204" pitchFamily="34" charset="0"/>
              </a:rPr>
              <a:t>. אמרי </a:t>
            </a:r>
            <a:r>
              <a:rPr lang="he-IL" sz="2200" b="0" i="0" u="none" strike="noStrike" dirty="0" err="1">
                <a:solidFill>
                  <a:srgbClr val="000000"/>
                </a:solidFill>
                <a:effectLst/>
                <a:latin typeface="Arial" panose="020B0604020202020204" pitchFamily="34" charset="0"/>
              </a:rPr>
              <a:t>נהרדעי</a:t>
            </a:r>
            <a:r>
              <a:rPr lang="he-IL" sz="2200" b="0" i="0" u="none" strike="noStrike" dirty="0">
                <a:solidFill>
                  <a:srgbClr val="000000"/>
                </a:solidFill>
                <a:effectLst/>
                <a:latin typeface="Arial" panose="020B0604020202020204" pitchFamily="34" charset="0"/>
              </a:rPr>
              <a:t>: אם בא אחד מן השוק והחזיק בה - אין </a:t>
            </a:r>
            <a:r>
              <a:rPr lang="he-IL" sz="2200" b="0" i="0" u="none" strike="noStrike" dirty="0" err="1">
                <a:solidFill>
                  <a:srgbClr val="000000"/>
                </a:solidFill>
                <a:effectLst/>
                <a:latin typeface="Arial" panose="020B0604020202020204" pitchFamily="34" charset="0"/>
              </a:rPr>
              <a:t>מוציאין</a:t>
            </a:r>
            <a:r>
              <a:rPr lang="he-IL" sz="2200" b="0" i="0" u="none" strike="noStrike" dirty="0">
                <a:solidFill>
                  <a:srgbClr val="000000"/>
                </a:solidFill>
                <a:effectLst/>
                <a:latin typeface="Arial" panose="020B0604020202020204" pitchFamily="34" charset="0"/>
              </a:rPr>
              <a:t> אותה מידו, דתני רבי </a:t>
            </a:r>
            <a:r>
              <a:rPr lang="he-IL" sz="2200" b="0" i="0" u="none" strike="noStrike" dirty="0" err="1">
                <a:solidFill>
                  <a:srgbClr val="000000"/>
                </a:solidFill>
                <a:effectLst/>
                <a:latin typeface="Arial" panose="020B0604020202020204" pitchFamily="34" charset="0"/>
              </a:rPr>
              <a:t>חייא</a:t>
            </a:r>
            <a:r>
              <a:rPr lang="he-IL" sz="2200" b="0" i="0" u="none" strike="noStrike" dirty="0">
                <a:solidFill>
                  <a:srgbClr val="000000"/>
                </a:solidFill>
                <a:effectLst/>
                <a:latin typeface="Arial" panose="020B0604020202020204" pitchFamily="34" charset="0"/>
              </a:rPr>
              <a:t>: גזלן של רבים לאו שמיה גזלן. רב אשי אמר: לעולם שמיה גזלן, ומאי לא שמיה גזלן? שלא ניתן </a:t>
            </a:r>
            <a:r>
              <a:rPr lang="he-IL" sz="2200" b="0" i="0" u="none" strike="noStrike" dirty="0" err="1">
                <a:solidFill>
                  <a:srgbClr val="000000"/>
                </a:solidFill>
                <a:effectLst/>
                <a:latin typeface="Arial" panose="020B0604020202020204" pitchFamily="34" charset="0"/>
              </a:rPr>
              <a:t>להשבון</a:t>
            </a:r>
            <a:r>
              <a:rPr lang="he-IL" sz="2200" b="0" i="0" u="none" strike="noStrike" dirty="0">
                <a:solidFill>
                  <a:srgbClr val="000000"/>
                </a:solidFill>
                <a:effectLst/>
                <a:latin typeface="Arial" panose="020B0604020202020204" pitchFamily="34" charset="0"/>
              </a:rPr>
              <a:t>.</a:t>
            </a:r>
            <a:endParaRPr lang="he-IL" sz="2200" b="0" dirty="0">
              <a:effectLst/>
            </a:endParaRPr>
          </a:p>
        </p:txBody>
      </p:sp>
    </p:spTree>
    <p:extLst>
      <p:ext uri="{BB962C8B-B14F-4D97-AF65-F5344CB8AC3E}">
        <p14:creationId xmlns:p14="http://schemas.microsoft.com/office/powerpoint/2010/main" val="2649938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3CD13-A186-46F5-B618-140950698134}"/>
              </a:ext>
            </a:extLst>
          </p:cNvPr>
          <p:cNvSpPr>
            <a:spLocks noGrp="1"/>
          </p:cNvSpPr>
          <p:nvPr>
            <p:ph type="title"/>
          </p:nvPr>
        </p:nvSpPr>
        <p:spPr/>
        <p:txBody>
          <a:bodyPr/>
          <a:lstStyle/>
          <a:p>
            <a:r>
              <a:rPr lang="en-US" dirty="0"/>
              <a:t>Solutions to Money of Dubious Ownership</a:t>
            </a:r>
            <a:endParaRPr lang="he-IL" dirty="0"/>
          </a:p>
        </p:txBody>
      </p:sp>
      <p:sp>
        <p:nvSpPr>
          <p:cNvPr id="3" name="Content Placeholder 2">
            <a:extLst>
              <a:ext uri="{FF2B5EF4-FFF2-40B4-BE49-F238E27FC236}">
                <a16:creationId xmlns:a16="http://schemas.microsoft.com/office/drawing/2014/main" id="{B6B9195C-EF2D-4CEC-9A49-DFA5EDB1AB50}"/>
              </a:ext>
            </a:extLst>
          </p:cNvPr>
          <p:cNvSpPr>
            <a:spLocks noGrp="1"/>
          </p:cNvSpPr>
          <p:nvPr>
            <p:ph idx="1"/>
          </p:nvPr>
        </p:nvSpPr>
        <p:spPr/>
        <p:txBody>
          <a:bodyPr>
            <a:normAutofit lnSpcReduction="10000"/>
          </a:bodyPr>
          <a:lstStyle/>
          <a:p>
            <a:r>
              <a:rPr lang="en-US" sz="3600" dirty="0"/>
              <a:t>Split it</a:t>
            </a:r>
          </a:p>
          <a:p>
            <a:r>
              <a:rPr lang="en-US" sz="3600" dirty="0"/>
              <a:t>Confiscate it</a:t>
            </a:r>
          </a:p>
          <a:p>
            <a:r>
              <a:rPr lang="en-US" sz="3600" dirty="0"/>
              <a:t>Let them fight it out (Trial by combat)</a:t>
            </a:r>
          </a:p>
          <a:p>
            <a:r>
              <a:rPr lang="en-US" sz="3600" dirty="0"/>
              <a:t>Judicial Discretion </a:t>
            </a:r>
          </a:p>
          <a:p>
            <a:endParaRPr lang="en-US" dirty="0"/>
          </a:p>
          <a:p>
            <a:endParaRPr lang="en-US" dirty="0"/>
          </a:p>
          <a:p>
            <a:pPr marL="0" indent="0">
              <a:buNone/>
            </a:pPr>
            <a:r>
              <a:rPr lang="en-US" dirty="0"/>
              <a:t>Why choose one over the others? What benefit does each have over the other? </a:t>
            </a:r>
            <a:endParaRPr lang="he-IL" dirty="0"/>
          </a:p>
        </p:txBody>
      </p:sp>
    </p:spTree>
    <p:extLst>
      <p:ext uri="{BB962C8B-B14F-4D97-AF65-F5344CB8AC3E}">
        <p14:creationId xmlns:p14="http://schemas.microsoft.com/office/powerpoint/2010/main" val="3739927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C0C5C-DD9F-4CBD-BE27-56BAC143621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185FAAA-0EEB-46F9-AFA2-9D22F58FD3FB}"/>
              </a:ext>
            </a:extLst>
          </p:cNvPr>
          <p:cNvSpPr>
            <a:spLocks noGrp="1"/>
          </p:cNvSpPr>
          <p:nvPr>
            <p:ph idx="1"/>
          </p:nvPr>
        </p:nvSpPr>
        <p:spPr/>
        <p:txBody>
          <a:bodyPr>
            <a:normAutofit/>
          </a:bodyPr>
          <a:lstStyle/>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תלמוד בבלי מסכת בבא מציעא דף ב עמוד ב </a:t>
            </a:r>
            <a:endParaRPr lang="he-IL" sz="2200" b="0" dirty="0">
              <a:effectLst/>
            </a:endParaRPr>
          </a:p>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דאי תנא מציאה -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אמינא</a:t>
            </a:r>
            <a:r>
              <a:rPr lang="he-IL" sz="2200" b="0" i="0" u="none" strike="noStrike" dirty="0">
                <a:solidFill>
                  <a:srgbClr val="000000"/>
                </a:solidFill>
                <a:effectLst/>
                <a:latin typeface="Arial" panose="020B0604020202020204" pitchFamily="34" charset="0"/>
              </a:rPr>
              <a:t>: מציאה הוא </a:t>
            </a:r>
            <a:r>
              <a:rPr lang="he-IL" sz="2200" b="0" i="0" u="none" strike="noStrike" dirty="0" err="1">
                <a:solidFill>
                  <a:srgbClr val="000000"/>
                </a:solidFill>
                <a:effectLst/>
                <a:latin typeface="Arial" panose="020B0604020202020204" pitchFamily="34" charset="0"/>
              </a:rPr>
              <a:t>דרמו</a:t>
            </a:r>
            <a:r>
              <a:rPr lang="he-IL" sz="2200" b="0" i="0" u="none" strike="noStrike" dirty="0">
                <a:solidFill>
                  <a:srgbClr val="000000"/>
                </a:solidFill>
                <a:effectLst/>
                <a:latin typeface="Arial" panose="020B0604020202020204" pitchFamily="34" charset="0"/>
              </a:rPr>
              <a:t> רבנן שבועה עליה, משום </a:t>
            </a:r>
            <a:r>
              <a:rPr lang="he-IL" sz="2200" b="0" i="0" u="none" strike="noStrike" dirty="0" err="1">
                <a:solidFill>
                  <a:srgbClr val="000000"/>
                </a:solidFill>
                <a:effectLst/>
                <a:latin typeface="Arial" panose="020B0604020202020204" pitchFamily="34" charset="0"/>
              </a:rPr>
              <a:t>דמורי</a:t>
            </a:r>
            <a:r>
              <a:rPr lang="he-IL" sz="2200" b="0" i="0" u="none" strike="noStrike" dirty="0">
                <a:solidFill>
                  <a:srgbClr val="000000"/>
                </a:solidFill>
                <a:effectLst/>
                <a:latin typeface="Arial" panose="020B0604020202020204" pitchFamily="34" charset="0"/>
              </a:rPr>
              <a:t> ואמר: </a:t>
            </a:r>
            <a:r>
              <a:rPr lang="he-IL" sz="2200" b="0" i="0" u="none" strike="noStrike" dirty="0" err="1">
                <a:solidFill>
                  <a:srgbClr val="000000"/>
                </a:solidFill>
                <a:effectLst/>
                <a:latin typeface="Arial" panose="020B0604020202020204" pitchFamily="34" charset="0"/>
              </a:rPr>
              <a:t>חבראי</a:t>
            </a:r>
            <a:r>
              <a:rPr lang="he-IL" sz="2200" b="0" i="0" u="none" strike="noStrike" dirty="0">
                <a:solidFill>
                  <a:srgbClr val="000000"/>
                </a:solidFill>
                <a:effectLst/>
                <a:latin typeface="Arial" panose="020B0604020202020204" pitchFamily="34" charset="0"/>
              </a:rPr>
              <a:t> לאו מידי חסר בה, </a:t>
            </a:r>
            <a:r>
              <a:rPr lang="he-IL" sz="2200" b="0" i="0" u="none" strike="noStrike" dirty="0" err="1">
                <a:solidFill>
                  <a:srgbClr val="000000"/>
                </a:solidFill>
                <a:effectLst/>
                <a:latin typeface="Arial" panose="020B0604020202020204" pitchFamily="34" charset="0"/>
              </a:rPr>
              <a:t>איזל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אתפיס</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ואתפליג</a:t>
            </a:r>
            <a:r>
              <a:rPr lang="he-IL" sz="2200" b="0" i="0" u="none" strike="noStrike" dirty="0">
                <a:solidFill>
                  <a:srgbClr val="000000"/>
                </a:solidFill>
                <a:effectLst/>
                <a:latin typeface="Arial" panose="020B0604020202020204" pitchFamily="34" charset="0"/>
              </a:rPr>
              <a:t> בהדיה. אבל מקח וממכר, </a:t>
            </a:r>
            <a:r>
              <a:rPr lang="he-IL" sz="2200" b="0" i="0" u="none" strike="noStrike" dirty="0" err="1">
                <a:solidFill>
                  <a:srgbClr val="000000"/>
                </a:solidFill>
                <a:effectLst/>
                <a:latin typeface="Arial" panose="020B0604020202020204" pitchFamily="34" charset="0"/>
              </a:rPr>
              <a:t>דליכא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הכי - אימא לא. ואי תנא מקח וממכר, הוא </a:t>
            </a:r>
            <a:r>
              <a:rPr lang="he-IL" sz="2200" b="0" i="0" u="none" strike="noStrike" dirty="0" err="1">
                <a:solidFill>
                  <a:srgbClr val="000000"/>
                </a:solidFill>
                <a:effectLst/>
                <a:latin typeface="Arial" panose="020B0604020202020204" pitchFamily="34" charset="0"/>
              </a:rPr>
              <a:t>דרמו</a:t>
            </a:r>
            <a:r>
              <a:rPr lang="he-IL" sz="2200" b="0" i="0" u="none" strike="noStrike" dirty="0">
                <a:solidFill>
                  <a:srgbClr val="000000"/>
                </a:solidFill>
                <a:effectLst/>
                <a:latin typeface="Arial" panose="020B0604020202020204" pitchFamily="34" charset="0"/>
              </a:rPr>
              <a:t> רבנן שבועה עליה משום </a:t>
            </a:r>
            <a:r>
              <a:rPr lang="he-IL" sz="2200" b="0" i="0" u="none" strike="noStrike" dirty="0" err="1">
                <a:solidFill>
                  <a:srgbClr val="000000"/>
                </a:solidFill>
                <a:effectLst/>
                <a:latin typeface="Arial" panose="020B0604020202020204" pitchFamily="34" charset="0"/>
              </a:rPr>
              <a:t>דמורי</a:t>
            </a:r>
            <a:r>
              <a:rPr lang="he-IL" sz="2200" b="0" i="0" u="none" strike="noStrike" dirty="0">
                <a:solidFill>
                  <a:srgbClr val="000000"/>
                </a:solidFill>
                <a:effectLst/>
                <a:latin typeface="Arial" panose="020B0604020202020204" pitchFamily="34" charset="0"/>
              </a:rPr>
              <a:t> ואמר: </a:t>
            </a:r>
            <a:r>
              <a:rPr lang="he-IL" sz="2200" b="0" i="0" u="none" strike="noStrike" dirty="0" err="1">
                <a:solidFill>
                  <a:srgbClr val="000000"/>
                </a:solidFill>
                <a:effectLst/>
                <a:latin typeface="Arial" panose="020B0604020202020204" pitchFamily="34" charset="0"/>
              </a:rPr>
              <a:t>חבראי</a:t>
            </a:r>
            <a:r>
              <a:rPr lang="he-IL" sz="2200" b="0" i="0" u="none" strike="noStrike" dirty="0">
                <a:solidFill>
                  <a:srgbClr val="000000"/>
                </a:solidFill>
                <a:effectLst/>
                <a:latin typeface="Arial" panose="020B0604020202020204" pitchFamily="34" charset="0"/>
              </a:rPr>
              <a:t> דמי קא </a:t>
            </a:r>
            <a:r>
              <a:rPr lang="he-IL" sz="2200" b="0" i="0" u="none" strike="noStrike" dirty="0" err="1">
                <a:solidFill>
                  <a:srgbClr val="000000"/>
                </a:solidFill>
                <a:effectLst/>
                <a:latin typeface="Arial" panose="020B0604020202020204" pitchFamily="34" charset="0"/>
              </a:rPr>
              <a:t>יהיב</a:t>
            </a:r>
            <a:r>
              <a:rPr lang="he-IL" sz="2200" b="0" i="0" u="none" strike="noStrike" dirty="0">
                <a:solidFill>
                  <a:srgbClr val="000000"/>
                </a:solidFill>
                <a:effectLst/>
                <a:latin typeface="Arial" panose="020B0604020202020204" pitchFamily="34" charset="0"/>
              </a:rPr>
              <a:t>, ואנא דמי קא </a:t>
            </a:r>
            <a:r>
              <a:rPr lang="he-IL" sz="2200" b="0" i="0" u="none" strike="noStrike" dirty="0" err="1">
                <a:solidFill>
                  <a:srgbClr val="000000"/>
                </a:solidFill>
                <a:effectLst/>
                <a:latin typeface="Arial" panose="020B0604020202020204" pitchFamily="34" charset="0"/>
              </a:rPr>
              <a:t>יהיבנא</a:t>
            </a:r>
            <a:r>
              <a:rPr lang="he-IL" sz="2200" b="0" i="0" u="none" strike="noStrike" dirty="0">
                <a:solidFill>
                  <a:srgbClr val="000000"/>
                </a:solidFill>
                <a:effectLst/>
                <a:latin typeface="Arial" panose="020B0604020202020204" pitchFamily="34" charset="0"/>
              </a:rPr>
              <a:t>. השתא </a:t>
            </a:r>
            <a:r>
              <a:rPr lang="he-IL" sz="2200" b="0" i="0" u="none" strike="noStrike" dirty="0" err="1">
                <a:solidFill>
                  <a:srgbClr val="000000"/>
                </a:solidFill>
                <a:effectLst/>
                <a:latin typeface="Arial" panose="020B0604020202020204" pitchFamily="34" charset="0"/>
              </a:rPr>
              <a:t>דצריכא</a:t>
            </a:r>
            <a:r>
              <a:rPr lang="he-IL" sz="2200" b="0" i="0" u="none" strike="noStrike" dirty="0">
                <a:solidFill>
                  <a:srgbClr val="000000"/>
                </a:solidFill>
                <a:effectLst/>
                <a:latin typeface="Arial" panose="020B0604020202020204" pitchFamily="34" charset="0"/>
              </a:rPr>
              <a:t> לדידי </a:t>
            </a:r>
            <a:r>
              <a:rPr lang="he-IL" sz="2200" b="0" i="0" u="none" strike="noStrike" dirty="0" err="1">
                <a:solidFill>
                  <a:srgbClr val="000000"/>
                </a:solidFill>
                <a:effectLst/>
                <a:latin typeface="Arial" panose="020B0604020202020204" pitchFamily="34" charset="0"/>
              </a:rPr>
              <a:t>אשקליה</a:t>
            </a:r>
            <a:r>
              <a:rPr lang="he-IL" sz="2200" b="0" i="0" u="none" strike="noStrike" dirty="0">
                <a:solidFill>
                  <a:srgbClr val="000000"/>
                </a:solidFill>
                <a:effectLst/>
                <a:latin typeface="Arial" panose="020B0604020202020204" pitchFamily="34" charset="0"/>
              </a:rPr>
              <a:t> אנא, </a:t>
            </a:r>
            <a:r>
              <a:rPr lang="he-IL" sz="2200" b="0" i="0" u="none" strike="noStrike" dirty="0" err="1">
                <a:solidFill>
                  <a:srgbClr val="000000"/>
                </a:solidFill>
                <a:effectLst/>
                <a:latin typeface="Arial" panose="020B0604020202020204" pitchFamily="34" charset="0"/>
              </a:rPr>
              <a:t>וחבראי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ליזיל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לטרח</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ליזבן</a:t>
            </a:r>
            <a:r>
              <a:rPr lang="he-IL" sz="2200" b="0" i="0" u="none" strike="noStrike" dirty="0">
                <a:solidFill>
                  <a:srgbClr val="000000"/>
                </a:solidFill>
                <a:effectLst/>
                <a:latin typeface="Arial" panose="020B0604020202020204" pitchFamily="34" charset="0"/>
              </a:rPr>
              <a:t>. אבל מציאה, </a:t>
            </a:r>
            <a:r>
              <a:rPr lang="he-IL" sz="2200" b="0" i="0" u="none" strike="noStrike" dirty="0" err="1">
                <a:solidFill>
                  <a:srgbClr val="000000"/>
                </a:solidFill>
                <a:effectLst/>
                <a:latin typeface="Arial" panose="020B0604020202020204" pitchFamily="34" charset="0"/>
              </a:rPr>
              <a:t>דליכא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הכי - אימא לא, </a:t>
            </a:r>
            <a:r>
              <a:rPr lang="he-IL" sz="2200" b="0" i="0" u="none" strike="noStrike" dirty="0" err="1">
                <a:solidFill>
                  <a:srgbClr val="000000"/>
                </a:solidFill>
                <a:effectLst/>
                <a:latin typeface="Arial" panose="020B0604020202020204" pitchFamily="34" charset="0"/>
              </a:rPr>
              <a:t>צריכא</a:t>
            </a:r>
            <a:r>
              <a:rPr lang="he-IL" sz="2200" b="0" i="0" u="none" strike="noStrike" dirty="0">
                <a:solidFill>
                  <a:srgbClr val="000000"/>
                </a:solidFill>
                <a:effectLst/>
                <a:latin typeface="Arial" panose="020B0604020202020204" pitchFamily="34" charset="0"/>
              </a:rPr>
              <a:t>. מקח וממכר; ולחזי זוזי ממאן נקט! - לא </a:t>
            </a:r>
            <a:r>
              <a:rPr lang="he-IL" sz="2200" b="0" i="0" u="none" strike="noStrike" dirty="0" err="1">
                <a:solidFill>
                  <a:srgbClr val="000000"/>
                </a:solidFill>
                <a:effectLst/>
                <a:latin typeface="Arial" panose="020B0604020202020204" pitchFamily="34" charset="0"/>
              </a:rPr>
              <a:t>צריכא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דנקט</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מתרוייהו</a:t>
            </a:r>
            <a:r>
              <a:rPr lang="he-IL" sz="2200" b="0" i="0" u="none" strike="noStrike" dirty="0">
                <a:solidFill>
                  <a:srgbClr val="000000"/>
                </a:solidFill>
                <a:effectLst/>
                <a:latin typeface="Arial" panose="020B0604020202020204" pitchFamily="34" charset="0"/>
              </a:rPr>
              <a:t>, מחד </a:t>
            </a:r>
            <a:r>
              <a:rPr lang="he-IL" sz="2200" b="0" i="0" u="none" strike="noStrike" dirty="0" err="1">
                <a:solidFill>
                  <a:srgbClr val="000000"/>
                </a:solidFill>
                <a:effectLst/>
                <a:latin typeface="Arial" panose="020B0604020202020204" pitchFamily="34" charset="0"/>
              </a:rPr>
              <a:t>מדעתיה</a:t>
            </a:r>
            <a:r>
              <a:rPr lang="he-IL" sz="2200" b="0" i="0" u="none" strike="noStrike" dirty="0">
                <a:solidFill>
                  <a:srgbClr val="000000"/>
                </a:solidFill>
                <a:effectLst/>
                <a:latin typeface="Arial" panose="020B0604020202020204" pitchFamily="34" charset="0"/>
              </a:rPr>
              <a:t> ומחד בעל כרחיה, ולא </a:t>
            </a:r>
            <a:r>
              <a:rPr lang="he-IL" sz="2200" b="0" i="0" u="none" strike="noStrike" dirty="0" err="1">
                <a:solidFill>
                  <a:srgbClr val="000000"/>
                </a:solidFill>
                <a:effectLst/>
                <a:latin typeface="Arial" panose="020B0604020202020204" pitchFamily="34" charset="0"/>
              </a:rPr>
              <a:t>ידענא</a:t>
            </a:r>
            <a:r>
              <a:rPr lang="he-IL" sz="2200" b="0" i="0" u="none" strike="noStrike" dirty="0">
                <a:solidFill>
                  <a:srgbClr val="000000"/>
                </a:solidFill>
                <a:effectLst/>
                <a:latin typeface="Arial" panose="020B0604020202020204" pitchFamily="34" charset="0"/>
              </a:rPr>
              <a:t> מי הוא </a:t>
            </a:r>
            <a:r>
              <a:rPr lang="he-IL" sz="2200" b="0" i="0" u="none" strike="noStrike" dirty="0" err="1">
                <a:solidFill>
                  <a:srgbClr val="000000"/>
                </a:solidFill>
                <a:effectLst/>
                <a:latin typeface="Arial" panose="020B0604020202020204" pitchFamily="34" charset="0"/>
              </a:rPr>
              <a:t>מדעתיה</a:t>
            </a:r>
            <a:r>
              <a:rPr lang="he-IL" sz="2200" b="0" i="0" u="none" strike="noStrike" dirty="0">
                <a:solidFill>
                  <a:srgbClr val="000000"/>
                </a:solidFill>
                <a:effectLst/>
                <a:latin typeface="Arial" panose="020B0604020202020204" pitchFamily="34" charset="0"/>
              </a:rPr>
              <a:t> ומי הוא בעל </a:t>
            </a:r>
            <a:r>
              <a:rPr lang="he-IL" sz="2200" b="0" i="0" u="none" strike="noStrike" dirty="0" err="1">
                <a:solidFill>
                  <a:srgbClr val="000000"/>
                </a:solidFill>
                <a:effectLst/>
                <a:latin typeface="Arial" panose="020B0604020202020204" pitchFamily="34" charset="0"/>
              </a:rPr>
              <a:t>כורחיה</a:t>
            </a:r>
            <a:r>
              <a:rPr lang="he-IL" sz="2200" b="0" i="0" u="none" strike="noStrike" dirty="0">
                <a:solidFill>
                  <a:srgbClr val="000000"/>
                </a:solidFill>
                <a:effectLst/>
                <a:latin typeface="Arial" panose="020B0604020202020204" pitchFamily="34" charset="0"/>
              </a:rPr>
              <a:t>. </a:t>
            </a:r>
            <a:endParaRPr lang="he-IL" sz="2200" b="0" dirty="0">
              <a:effectLst/>
            </a:endParaRPr>
          </a:p>
          <a:p>
            <a:r>
              <a:rPr lang="en-US" sz="2200" dirty="0"/>
              <a:t>B”M 2b- seems to be dealing with a case where nobody loses money</a:t>
            </a:r>
          </a:p>
          <a:p>
            <a:pPr lvl="1"/>
            <a:r>
              <a:rPr lang="en-US" sz="2200" dirty="0"/>
              <a:t>In the case of a sale, they each receive half of their money back.</a:t>
            </a:r>
          </a:p>
          <a:p>
            <a:pPr lvl="1"/>
            <a:r>
              <a:rPr lang="en-US" sz="2200" dirty="0"/>
              <a:t>In the case of a lost object, it was never theirs beforehand. </a:t>
            </a:r>
          </a:p>
          <a:p>
            <a:pPr marL="0" indent="0" algn="r" rtl="1">
              <a:buNone/>
            </a:pPr>
            <a:endParaRPr lang="he-IL" sz="2200" dirty="0"/>
          </a:p>
        </p:txBody>
      </p:sp>
    </p:spTree>
    <p:extLst>
      <p:ext uri="{BB962C8B-B14F-4D97-AF65-F5344CB8AC3E}">
        <p14:creationId xmlns:p14="http://schemas.microsoft.com/office/powerpoint/2010/main" val="396535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59D1B-95E3-4E49-BF0B-90000C9133C2}"/>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4EE7FEA1-6917-4065-A6C9-D461FEEB46AC}"/>
              </a:ext>
            </a:extLst>
          </p:cNvPr>
          <p:cNvSpPr>
            <a:spLocks noGrp="1"/>
          </p:cNvSpPr>
          <p:nvPr>
            <p:ph idx="1"/>
          </p:nvPr>
        </p:nvSpPr>
        <p:spPr/>
        <p:txBody>
          <a:bodyPr>
            <a:normAutofit/>
          </a:bodyPr>
          <a:lstStyle/>
          <a:p>
            <a:pPr marL="0" indent="0" algn="r" rtl="1">
              <a:buNone/>
            </a:pPr>
            <a:r>
              <a:rPr lang="he-IL" sz="2200" b="0" i="0" u="none" strike="noStrike" dirty="0">
                <a:solidFill>
                  <a:srgbClr val="000000"/>
                </a:solidFill>
                <a:effectLst/>
                <a:latin typeface="Arial" panose="020B0604020202020204" pitchFamily="34" charset="0"/>
              </a:rPr>
              <a:t>בבא מציעא ב עמוד ב</a:t>
            </a:r>
          </a:p>
          <a:p>
            <a:pPr marL="0" indent="0" algn="r" rtl="1">
              <a:buNone/>
            </a:pPr>
            <a:r>
              <a:rPr lang="he-IL" sz="2200" b="0" i="0" u="none" strike="noStrike" dirty="0" err="1">
                <a:solidFill>
                  <a:srgbClr val="000000"/>
                </a:solidFill>
                <a:effectLst/>
                <a:latin typeface="Arial" panose="020B0604020202020204" pitchFamily="34" charset="0"/>
              </a:rPr>
              <a:t>לימא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מתניתין</a:t>
            </a:r>
            <a:r>
              <a:rPr lang="he-IL" sz="2200" b="0" i="0" u="none" strike="noStrike" dirty="0">
                <a:solidFill>
                  <a:srgbClr val="000000"/>
                </a:solidFill>
                <a:effectLst/>
                <a:latin typeface="Arial" panose="020B0604020202020204" pitchFamily="34" charset="0"/>
              </a:rPr>
              <a:t> דלא כבן ננס, דאי בן ננס האמר: כיצד אלו ואלו באין לידי שבועת </a:t>
            </a:r>
            <a:r>
              <a:rPr lang="he-IL" sz="2200" b="0" i="0" u="none" strike="noStrike" dirty="0" err="1">
                <a:solidFill>
                  <a:srgbClr val="000000"/>
                </a:solidFill>
                <a:effectLst/>
                <a:latin typeface="Arial" panose="020B0604020202020204" pitchFamily="34" charset="0"/>
              </a:rPr>
              <a:t>שוא</a:t>
            </a:r>
            <a:r>
              <a:rPr lang="he-IL" sz="2200" b="0" i="0" u="none" strike="noStrike" dirty="0">
                <a:solidFill>
                  <a:srgbClr val="000000"/>
                </a:solidFill>
                <a:effectLst/>
                <a:latin typeface="Arial" panose="020B0604020202020204" pitchFamily="34" charset="0"/>
              </a:rPr>
              <a:t>! - אפילו </a:t>
            </a:r>
            <a:r>
              <a:rPr lang="he-IL" sz="2200" b="0" i="0" u="none" strike="noStrike" dirty="0" err="1">
                <a:solidFill>
                  <a:srgbClr val="000000"/>
                </a:solidFill>
                <a:effectLst/>
                <a:latin typeface="Arial" panose="020B0604020202020204" pitchFamily="34" charset="0"/>
              </a:rPr>
              <a:t>תימא</a:t>
            </a:r>
            <a:r>
              <a:rPr lang="he-IL" sz="2200" b="0" i="0" u="none" strike="noStrike" dirty="0">
                <a:solidFill>
                  <a:srgbClr val="000000"/>
                </a:solidFill>
                <a:effectLst/>
                <a:latin typeface="Arial" panose="020B0604020202020204" pitchFamily="34" charset="0"/>
              </a:rPr>
              <a:t> בן ננס: התם - ודאי איכא שבועת </a:t>
            </a:r>
            <a:r>
              <a:rPr lang="he-IL" sz="2200" b="0" i="0" u="none" strike="noStrike" dirty="0" err="1">
                <a:solidFill>
                  <a:srgbClr val="000000"/>
                </a:solidFill>
                <a:effectLst/>
                <a:latin typeface="Arial" panose="020B0604020202020204" pitchFamily="34" charset="0"/>
              </a:rPr>
              <a:t>שוא</a:t>
            </a:r>
            <a:r>
              <a:rPr lang="he-IL" sz="2200" b="0" i="0" u="none" strike="noStrike" dirty="0">
                <a:solidFill>
                  <a:srgbClr val="000000"/>
                </a:solidFill>
                <a:effectLst/>
                <a:latin typeface="Arial" panose="020B0604020202020204" pitchFamily="34" charset="0"/>
              </a:rPr>
              <a:t>, הכא - איכא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דליכא</a:t>
            </a:r>
            <a:r>
              <a:rPr lang="he-IL" sz="2200" b="0" i="0" u="none" strike="noStrike" dirty="0">
                <a:solidFill>
                  <a:srgbClr val="000000"/>
                </a:solidFill>
                <a:effectLst/>
                <a:latin typeface="Arial" panose="020B0604020202020204" pitchFamily="34" charset="0"/>
              </a:rPr>
              <a:t> שבועת </a:t>
            </a:r>
            <a:r>
              <a:rPr lang="he-IL" sz="2200" b="0" i="0" u="none" strike="noStrike" dirty="0" err="1">
                <a:solidFill>
                  <a:srgbClr val="000000"/>
                </a:solidFill>
                <a:effectLst/>
                <a:latin typeface="Arial" panose="020B0604020202020204" pitchFamily="34" charset="0"/>
              </a:rPr>
              <a:t>שוא</a:t>
            </a:r>
            <a:r>
              <a:rPr lang="he-IL" sz="2200" b="0"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אימור</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דתרוייהו</a:t>
            </a:r>
            <a:r>
              <a:rPr lang="he-IL" sz="2200" b="1" i="0" u="none" strike="noStrike" dirty="0">
                <a:solidFill>
                  <a:srgbClr val="000000"/>
                </a:solidFill>
                <a:effectLst/>
                <a:latin typeface="Arial" panose="020B0604020202020204" pitchFamily="34" charset="0"/>
              </a:rPr>
              <a:t> בהדי הדדי </a:t>
            </a:r>
            <a:r>
              <a:rPr lang="he-IL" sz="2200" b="1" i="0" u="none" strike="noStrike" dirty="0" err="1">
                <a:solidFill>
                  <a:srgbClr val="000000"/>
                </a:solidFill>
                <a:effectLst/>
                <a:latin typeface="Arial" panose="020B0604020202020204" pitchFamily="34" charset="0"/>
              </a:rPr>
              <a:t>אגבהוה</a:t>
            </a:r>
            <a:r>
              <a:rPr lang="he-IL" sz="2200" b="0" i="0" u="none" strike="noStrike" dirty="0">
                <a:solidFill>
                  <a:srgbClr val="000000"/>
                </a:solidFill>
                <a:effectLst/>
                <a:latin typeface="Arial" panose="020B0604020202020204" pitchFamily="34" charset="0"/>
              </a:rPr>
              <a:t>. </a:t>
            </a:r>
          </a:p>
          <a:p>
            <a:pPr marL="0" indent="0" algn="r" rtl="1">
              <a:buNone/>
            </a:pPr>
            <a:endParaRPr lang="he-IL" sz="2200" dirty="0">
              <a:solidFill>
                <a:srgbClr val="000000"/>
              </a:solidFill>
              <a:latin typeface="Arial" panose="020B0604020202020204" pitchFamily="34" charset="0"/>
            </a:endParaRPr>
          </a:p>
          <a:p>
            <a:r>
              <a:rPr lang="en-US" sz="2200" dirty="0">
                <a:solidFill>
                  <a:srgbClr val="000000"/>
                </a:solidFill>
                <a:latin typeface="Arial" panose="020B0604020202020204" pitchFamily="34" charset="0"/>
              </a:rPr>
              <a:t>For purposes of oath taking, the Gm notes that perhaps it really does belong equally to both of them. </a:t>
            </a:r>
            <a:endParaRPr lang="he-IL" sz="2200" dirty="0"/>
          </a:p>
        </p:txBody>
      </p:sp>
    </p:spTree>
    <p:extLst>
      <p:ext uri="{BB962C8B-B14F-4D97-AF65-F5344CB8AC3E}">
        <p14:creationId xmlns:p14="http://schemas.microsoft.com/office/powerpoint/2010/main" val="375775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1864-1A86-4F02-AAE7-D10C33A9902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E55AE88-7692-454F-9028-DD6B0EA6FEA5}"/>
              </a:ext>
            </a:extLst>
          </p:cNvPr>
          <p:cNvSpPr>
            <a:spLocks noGrp="1"/>
          </p:cNvSpPr>
          <p:nvPr>
            <p:ph idx="1"/>
          </p:nvPr>
        </p:nvSpPr>
        <p:spPr/>
        <p:txBody>
          <a:bodyPr>
            <a:noAutofit/>
          </a:bodyPr>
          <a:lstStyle/>
          <a:p>
            <a:pPr marL="0" indent="0" algn="r" rtl="1">
              <a:spcBef>
                <a:spcPts val="1200"/>
              </a:spcBef>
              <a:spcAft>
                <a:spcPts val="1200"/>
              </a:spcAft>
              <a:buNone/>
            </a:pPr>
            <a:r>
              <a:rPr lang="he-IL" sz="2000" dirty="0">
                <a:solidFill>
                  <a:srgbClr val="000000"/>
                </a:solidFill>
                <a:latin typeface="Arial" panose="020B0604020202020204" pitchFamily="34" charset="0"/>
              </a:rPr>
              <a:t>תלמוד בבלי מסכת בבא מציעא דף ב עמוד ב </a:t>
            </a:r>
            <a:endParaRPr lang="he-IL" sz="2000" b="0" dirty="0">
              <a:effectLst/>
            </a:endParaRPr>
          </a:p>
          <a:p>
            <a:pPr marL="0" indent="0" algn="r" rtl="1">
              <a:spcBef>
                <a:spcPts val="1200"/>
              </a:spcBef>
              <a:spcAft>
                <a:spcPts val="1200"/>
              </a:spcAft>
              <a:buNone/>
            </a:pPr>
            <a:r>
              <a:rPr lang="he-IL" sz="2000" b="0" i="0" u="none" strike="noStrike" dirty="0" err="1">
                <a:solidFill>
                  <a:srgbClr val="000000"/>
                </a:solidFill>
                <a:effectLst/>
                <a:latin typeface="Arial" panose="020B0604020202020204" pitchFamily="34" charset="0"/>
              </a:rPr>
              <a:t>לימא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מתניתין</a:t>
            </a:r>
            <a:r>
              <a:rPr lang="he-IL" sz="2000" b="0" i="0" u="none" strike="noStrike" dirty="0">
                <a:solidFill>
                  <a:srgbClr val="000000"/>
                </a:solidFill>
                <a:effectLst/>
                <a:latin typeface="Arial" panose="020B0604020202020204" pitchFamily="34" charset="0"/>
              </a:rPr>
              <a:t> דלא </a:t>
            </a:r>
            <a:r>
              <a:rPr lang="he-IL" sz="2000" b="0" i="0" u="none" strike="noStrike" dirty="0" err="1">
                <a:solidFill>
                  <a:srgbClr val="000000"/>
                </a:solidFill>
                <a:effectLst/>
                <a:latin typeface="Arial" panose="020B0604020202020204" pitchFamily="34" charset="0"/>
              </a:rPr>
              <a:t>כסומכוס</a:t>
            </a:r>
            <a:r>
              <a:rPr lang="he-IL" sz="2000" b="0" i="0" u="none" strike="noStrike" dirty="0">
                <a:solidFill>
                  <a:srgbClr val="000000"/>
                </a:solidFill>
                <a:effectLst/>
                <a:latin typeface="Arial" panose="020B0604020202020204" pitchFamily="34" charset="0"/>
              </a:rPr>
              <a:t>, דאי </a:t>
            </a:r>
            <a:r>
              <a:rPr lang="he-IL" sz="2000" b="0" i="0" u="none" strike="noStrike" dirty="0" err="1">
                <a:solidFill>
                  <a:srgbClr val="000000"/>
                </a:solidFill>
                <a:effectLst/>
                <a:latin typeface="Arial" panose="020B0604020202020204" pitchFamily="34" charset="0"/>
              </a:rPr>
              <a:t>כסומכוס</a:t>
            </a:r>
            <a:r>
              <a:rPr lang="he-IL" sz="2000" b="0" i="0" u="none" strike="noStrike" dirty="0">
                <a:solidFill>
                  <a:srgbClr val="000000"/>
                </a:solidFill>
                <a:effectLst/>
                <a:latin typeface="Arial" panose="020B0604020202020204" pitchFamily="34" charset="0"/>
              </a:rPr>
              <a:t> - האמר: ממון המוטל בספק - </a:t>
            </a:r>
            <a:r>
              <a:rPr lang="he-IL" sz="2000" b="0" i="0" u="none" strike="noStrike" dirty="0" err="1">
                <a:solidFill>
                  <a:srgbClr val="000000"/>
                </a:solidFill>
                <a:effectLst/>
                <a:latin typeface="Arial" panose="020B0604020202020204" pitchFamily="34" charset="0"/>
              </a:rPr>
              <a:t>חולקין</a:t>
            </a:r>
            <a:r>
              <a:rPr lang="he-IL" sz="2000" b="0" i="0" u="none" strike="noStrike" dirty="0">
                <a:solidFill>
                  <a:srgbClr val="000000"/>
                </a:solidFill>
                <a:effectLst/>
                <a:latin typeface="Arial" panose="020B0604020202020204" pitchFamily="34" charset="0"/>
              </a:rPr>
              <a:t> בלא שבועה. - ואלא מאי - רבנן, הא אמרי המוציא מחברו עליו הראיה! - האי מאי? </a:t>
            </a:r>
            <a:r>
              <a:rPr lang="he-IL" sz="2000" b="1" i="0" u="none" strike="noStrike" dirty="0">
                <a:solidFill>
                  <a:srgbClr val="000000"/>
                </a:solidFill>
                <a:effectLst/>
                <a:latin typeface="Arial" panose="020B0604020202020204" pitchFamily="34" charset="0"/>
              </a:rPr>
              <a:t>אי אמרת </a:t>
            </a:r>
            <a:r>
              <a:rPr lang="he-IL" sz="2000" b="1" i="0" u="none" strike="noStrike" dirty="0" err="1">
                <a:solidFill>
                  <a:srgbClr val="000000"/>
                </a:solidFill>
                <a:effectLst/>
                <a:latin typeface="Arial" panose="020B0604020202020204" pitchFamily="34" charset="0"/>
              </a:rPr>
              <a:t>בשלמא</a:t>
            </a:r>
            <a:r>
              <a:rPr lang="he-IL" sz="2000" b="1" i="0" u="none" strike="noStrike" dirty="0">
                <a:solidFill>
                  <a:srgbClr val="000000"/>
                </a:solidFill>
                <a:effectLst/>
                <a:latin typeface="Arial" panose="020B0604020202020204" pitchFamily="34" charset="0"/>
              </a:rPr>
              <a:t> רבנן, </a:t>
            </a:r>
            <a:r>
              <a:rPr lang="he-IL" sz="2000" b="1" i="0" u="sng" strike="noStrike" dirty="0">
                <a:solidFill>
                  <a:srgbClr val="000000"/>
                </a:solidFill>
                <a:effectLst/>
                <a:latin typeface="Arial" panose="020B0604020202020204" pitchFamily="34" charset="0"/>
              </a:rPr>
              <a:t>התם דלא תפסי </a:t>
            </a:r>
            <a:r>
              <a:rPr lang="he-IL" sz="2000" b="1" i="0" u="sng" strike="noStrike" dirty="0" err="1">
                <a:solidFill>
                  <a:srgbClr val="000000"/>
                </a:solidFill>
                <a:effectLst/>
                <a:latin typeface="Arial" panose="020B0604020202020204" pitchFamily="34" charset="0"/>
              </a:rPr>
              <a:t>תרוייהו</a:t>
            </a:r>
            <a:r>
              <a:rPr lang="he-IL" sz="2000" b="1" i="0" u="none" strike="noStrike" dirty="0">
                <a:solidFill>
                  <a:srgbClr val="000000"/>
                </a:solidFill>
                <a:effectLst/>
                <a:latin typeface="Arial" panose="020B0604020202020204" pitchFamily="34" charset="0"/>
              </a:rPr>
              <a:t> - אמרו רבנן המוציא </a:t>
            </a:r>
            <a:r>
              <a:rPr lang="he-IL" sz="2000" b="1" i="0" u="none" strike="noStrike" dirty="0" err="1">
                <a:solidFill>
                  <a:srgbClr val="000000"/>
                </a:solidFill>
                <a:effectLst/>
                <a:latin typeface="Arial" panose="020B0604020202020204" pitchFamily="34" charset="0"/>
              </a:rPr>
              <a:t>מחבירו</a:t>
            </a:r>
            <a:r>
              <a:rPr lang="he-IL" sz="2000" b="1" i="0" u="none" strike="noStrike" dirty="0">
                <a:solidFill>
                  <a:srgbClr val="000000"/>
                </a:solidFill>
                <a:effectLst/>
                <a:latin typeface="Arial" panose="020B0604020202020204" pitchFamily="34" charset="0"/>
              </a:rPr>
              <a:t> עליו הראיה, הכא </a:t>
            </a:r>
            <a:r>
              <a:rPr lang="he-IL" sz="2000" b="1" i="0" u="none" strike="noStrike" dirty="0" err="1">
                <a:solidFill>
                  <a:srgbClr val="000000"/>
                </a:solidFill>
                <a:effectLst/>
                <a:latin typeface="Arial" panose="020B0604020202020204" pitchFamily="34" charset="0"/>
              </a:rPr>
              <a:t>דתרוייהו</a:t>
            </a:r>
            <a:r>
              <a:rPr lang="he-IL" sz="2000" b="1" i="0" u="none" strike="noStrike" dirty="0">
                <a:solidFill>
                  <a:srgbClr val="000000"/>
                </a:solidFill>
                <a:effectLst/>
                <a:latin typeface="Arial" panose="020B0604020202020204" pitchFamily="34" charset="0"/>
              </a:rPr>
              <a:t> תפסי - [פלגי] לה בשבועה</a:t>
            </a:r>
            <a:r>
              <a:rPr lang="he-IL" sz="2000" b="0" i="0" u="none" strike="noStrike" dirty="0">
                <a:solidFill>
                  <a:srgbClr val="000000"/>
                </a:solidFill>
                <a:effectLst/>
                <a:latin typeface="Arial" panose="020B0604020202020204" pitchFamily="34" charset="0"/>
              </a:rPr>
              <a:t>. אלא אי אמרת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השתא ומה התם דלא תפסי </a:t>
            </a:r>
            <a:r>
              <a:rPr lang="he-IL" sz="2000" b="0" i="0" u="none" strike="noStrike" dirty="0" err="1">
                <a:solidFill>
                  <a:srgbClr val="000000"/>
                </a:solidFill>
                <a:effectLst/>
                <a:latin typeface="Arial" panose="020B0604020202020204" pitchFamily="34" charset="0"/>
              </a:rPr>
              <a:t>תרוייהו</a:t>
            </a:r>
            <a:r>
              <a:rPr lang="he-IL" sz="2000" b="0" i="0" u="none" strike="noStrike" dirty="0">
                <a:solidFill>
                  <a:srgbClr val="000000"/>
                </a:solidFill>
                <a:effectLst/>
                <a:latin typeface="Arial" panose="020B0604020202020204" pitchFamily="34" charset="0"/>
              </a:rPr>
              <a:t> - </a:t>
            </a:r>
            <a:r>
              <a:rPr lang="he-IL" sz="2000" b="0" i="0" u="none" strike="noStrike" dirty="0" err="1">
                <a:solidFill>
                  <a:srgbClr val="000000"/>
                </a:solidFill>
                <a:effectLst/>
                <a:latin typeface="Arial" panose="020B0604020202020204" pitchFamily="34" charset="0"/>
              </a:rPr>
              <a:t>חולקין</a:t>
            </a:r>
            <a:r>
              <a:rPr lang="he-IL" sz="2000" b="0" i="0" u="none" strike="noStrike" dirty="0">
                <a:solidFill>
                  <a:srgbClr val="000000"/>
                </a:solidFill>
                <a:effectLst/>
                <a:latin typeface="Arial" panose="020B0604020202020204" pitchFamily="34" charset="0"/>
              </a:rPr>
              <a:t> בלא שבועה, הכא </a:t>
            </a:r>
            <a:r>
              <a:rPr lang="he-IL" sz="2000" b="0" i="0" u="none" strike="noStrike" dirty="0" err="1">
                <a:solidFill>
                  <a:srgbClr val="000000"/>
                </a:solidFill>
                <a:effectLst/>
                <a:latin typeface="Arial" panose="020B0604020202020204" pitchFamily="34" charset="0"/>
              </a:rPr>
              <a:t>דתרוייהו</a:t>
            </a:r>
            <a:r>
              <a:rPr lang="he-IL" sz="2000" b="0" i="0" u="none" strike="noStrike" dirty="0">
                <a:solidFill>
                  <a:srgbClr val="000000"/>
                </a:solidFill>
                <a:effectLst/>
                <a:latin typeface="Arial" panose="020B0604020202020204" pitchFamily="34" charset="0"/>
              </a:rPr>
              <a:t> תפסי לה - לא כל שכן? - אפילו </a:t>
            </a:r>
            <a:r>
              <a:rPr lang="he-IL" sz="2000" b="0" i="0" u="none" strike="noStrike" dirty="0" err="1">
                <a:solidFill>
                  <a:srgbClr val="000000"/>
                </a:solidFill>
                <a:effectLst/>
                <a:latin typeface="Arial" panose="020B0604020202020204" pitchFamily="34" charset="0"/>
              </a:rPr>
              <a:t>תימא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כי אמר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 שמא ושמא, אבל ברי וברי - לא אמר. ולרבה בר רב </a:t>
            </a:r>
            <a:r>
              <a:rPr lang="he-IL" sz="2000" b="0" i="0" u="none" strike="noStrike" dirty="0" err="1">
                <a:solidFill>
                  <a:srgbClr val="000000"/>
                </a:solidFill>
                <a:effectLst/>
                <a:latin typeface="Arial" panose="020B0604020202020204" pitchFamily="34" charset="0"/>
              </a:rPr>
              <a:t>הונא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דאמר</a:t>
            </a:r>
            <a:r>
              <a:rPr lang="he-IL" sz="2000" b="0" i="0" u="none" strike="noStrike" dirty="0">
                <a:solidFill>
                  <a:srgbClr val="000000"/>
                </a:solidFill>
                <a:effectLst/>
                <a:latin typeface="Arial" panose="020B0604020202020204" pitchFamily="34" charset="0"/>
              </a:rPr>
              <a:t>: אמר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אפילו ברי וברי, מאי איכא </a:t>
            </a:r>
            <a:r>
              <a:rPr lang="he-IL" sz="2000" b="0" i="0" u="none" strike="noStrike" dirty="0" err="1">
                <a:solidFill>
                  <a:srgbClr val="000000"/>
                </a:solidFill>
                <a:effectLst/>
                <a:latin typeface="Arial" panose="020B0604020202020204" pitchFamily="34" charset="0"/>
              </a:rPr>
              <a:t>למימר</a:t>
            </a:r>
            <a:r>
              <a:rPr lang="he-IL" sz="2000" b="0" i="0" u="none" strike="noStrike" dirty="0">
                <a:solidFill>
                  <a:srgbClr val="000000"/>
                </a:solidFill>
                <a:effectLst/>
                <a:latin typeface="Arial" panose="020B0604020202020204" pitchFamily="34" charset="0"/>
              </a:rPr>
              <a:t>? - אפילו </a:t>
            </a:r>
            <a:r>
              <a:rPr lang="he-IL" sz="2000" b="0" i="0" u="none" strike="noStrike" dirty="0" err="1">
                <a:solidFill>
                  <a:srgbClr val="000000"/>
                </a:solidFill>
                <a:effectLst/>
                <a:latin typeface="Arial" panose="020B0604020202020204" pitchFamily="34" charset="0"/>
              </a:rPr>
              <a:t>תימא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כי אמר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 </a:t>
            </a:r>
            <a:r>
              <a:rPr lang="he-IL" sz="2000" b="0" i="0" u="none" strike="noStrike" dirty="0" err="1">
                <a:solidFill>
                  <a:srgbClr val="000000"/>
                </a:solidFill>
                <a:effectLst/>
                <a:latin typeface="Arial" panose="020B0604020202020204" pitchFamily="34" charset="0"/>
              </a:rPr>
              <a:t>היכא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דאיכא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דררא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דממונא</a:t>
            </a:r>
            <a:r>
              <a:rPr lang="he-IL" sz="2000" b="0" i="0" u="none" strike="noStrike" dirty="0">
                <a:solidFill>
                  <a:srgbClr val="000000"/>
                </a:solidFill>
                <a:effectLst/>
                <a:latin typeface="Arial" panose="020B0604020202020204" pitchFamily="34" charset="0"/>
              </a:rPr>
              <a:t>, אבל </a:t>
            </a:r>
            <a:r>
              <a:rPr lang="he-IL" sz="2000" b="0" i="0" u="none" strike="noStrike" dirty="0" err="1">
                <a:solidFill>
                  <a:srgbClr val="000000"/>
                </a:solidFill>
                <a:effectLst/>
                <a:latin typeface="Arial" panose="020B0604020202020204" pitchFamily="34" charset="0"/>
              </a:rPr>
              <a:t>היכא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דליכא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דררא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דממונא</a:t>
            </a:r>
            <a:r>
              <a:rPr lang="he-IL" sz="2000" b="0" i="0" u="none" strike="noStrike" dirty="0">
                <a:solidFill>
                  <a:srgbClr val="000000"/>
                </a:solidFill>
                <a:effectLst/>
                <a:latin typeface="Arial" panose="020B0604020202020204" pitchFamily="34" charset="0"/>
              </a:rPr>
              <a:t> - לא. ולאו קל וחומר הוא? ומה התם </a:t>
            </a:r>
            <a:r>
              <a:rPr lang="he-IL" sz="2000" b="0" i="0" u="none" strike="noStrike" dirty="0" err="1">
                <a:solidFill>
                  <a:srgbClr val="000000"/>
                </a:solidFill>
                <a:effectLst/>
                <a:latin typeface="Arial" panose="020B0604020202020204" pitchFamily="34" charset="0"/>
              </a:rPr>
              <a:t>דאיכא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דררא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דממונא</a:t>
            </a:r>
            <a:r>
              <a:rPr lang="he-IL" sz="2000" b="0" i="0" u="none" strike="noStrike" dirty="0">
                <a:solidFill>
                  <a:srgbClr val="000000"/>
                </a:solidFill>
                <a:effectLst/>
                <a:latin typeface="Arial" panose="020B0604020202020204" pitchFamily="34" charset="0"/>
              </a:rPr>
              <a:t> למר, ואיכא </a:t>
            </a:r>
            <a:r>
              <a:rPr lang="he-IL" sz="2000" b="0" i="0" u="none" strike="noStrike" dirty="0" err="1">
                <a:solidFill>
                  <a:srgbClr val="000000"/>
                </a:solidFill>
                <a:effectLst/>
                <a:latin typeface="Arial" panose="020B0604020202020204" pitchFamily="34" charset="0"/>
              </a:rPr>
              <a:t>דררא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דממונא</a:t>
            </a:r>
            <a:r>
              <a:rPr lang="he-IL" sz="2000" b="0" i="0" u="none" strike="noStrike" dirty="0">
                <a:solidFill>
                  <a:srgbClr val="000000"/>
                </a:solidFill>
                <a:effectLst/>
                <a:latin typeface="Arial" panose="020B0604020202020204" pitchFamily="34" charset="0"/>
              </a:rPr>
              <a:t> למר, ואיכא </a:t>
            </a:r>
            <a:r>
              <a:rPr lang="he-IL" sz="2000" b="0" i="0" u="none" strike="noStrike" dirty="0" err="1">
                <a:solidFill>
                  <a:srgbClr val="000000"/>
                </a:solidFill>
                <a:effectLst/>
                <a:latin typeface="Arial" panose="020B0604020202020204" pitchFamily="34" charset="0"/>
              </a:rPr>
              <a:t>למימר</a:t>
            </a:r>
            <a:r>
              <a:rPr lang="he-IL" sz="2000" b="0" i="0" u="none" strike="noStrike" dirty="0">
                <a:solidFill>
                  <a:srgbClr val="000000"/>
                </a:solidFill>
                <a:effectLst/>
                <a:latin typeface="Arial" panose="020B0604020202020204" pitchFamily="34" charset="0"/>
              </a:rPr>
              <a:t> כולה למר, ואיכא </a:t>
            </a:r>
            <a:r>
              <a:rPr lang="he-IL" sz="2000" b="0" i="0" u="none" strike="noStrike" dirty="0" err="1">
                <a:solidFill>
                  <a:srgbClr val="000000"/>
                </a:solidFill>
                <a:effectLst/>
                <a:latin typeface="Arial" panose="020B0604020202020204" pitchFamily="34" charset="0"/>
              </a:rPr>
              <a:t>למימר</a:t>
            </a:r>
            <a:r>
              <a:rPr lang="he-IL" sz="2000" b="0" i="0" u="none" strike="noStrike" dirty="0">
                <a:solidFill>
                  <a:srgbClr val="000000"/>
                </a:solidFill>
                <a:effectLst/>
                <a:latin typeface="Arial" panose="020B0604020202020204" pitchFamily="34" charset="0"/>
              </a:rPr>
              <a:t> כולה למר, אמר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ממון המוטל בספק </a:t>
            </a:r>
            <a:r>
              <a:rPr lang="he-IL" sz="2000" b="0" i="0" u="none" strike="noStrike" dirty="0" err="1">
                <a:solidFill>
                  <a:srgbClr val="000000"/>
                </a:solidFill>
                <a:effectLst/>
                <a:latin typeface="Arial" panose="020B0604020202020204" pitchFamily="34" charset="0"/>
              </a:rPr>
              <a:t>חולקין</a:t>
            </a:r>
            <a:r>
              <a:rPr lang="he-IL" sz="2000" b="0" i="0" u="none" strike="noStrike" dirty="0">
                <a:solidFill>
                  <a:srgbClr val="000000"/>
                </a:solidFill>
                <a:effectLst/>
                <a:latin typeface="Arial" panose="020B0604020202020204" pitchFamily="34" charset="0"/>
              </a:rPr>
              <a:t> בלא שבועה. </a:t>
            </a:r>
            <a:r>
              <a:rPr lang="he-IL" sz="2000" b="1" i="0" u="none" strike="noStrike" dirty="0">
                <a:solidFill>
                  <a:srgbClr val="000000"/>
                </a:solidFill>
                <a:effectLst/>
                <a:latin typeface="Arial" panose="020B0604020202020204" pitchFamily="34" charset="0"/>
              </a:rPr>
              <a:t>הכא, </a:t>
            </a:r>
            <a:r>
              <a:rPr lang="he-IL" sz="2000" b="1" i="0" u="none" strike="noStrike" dirty="0" err="1">
                <a:solidFill>
                  <a:srgbClr val="000000"/>
                </a:solidFill>
                <a:effectLst/>
                <a:latin typeface="Arial" panose="020B0604020202020204" pitchFamily="34" charset="0"/>
              </a:rPr>
              <a:t>דליכא</a:t>
            </a:r>
            <a:r>
              <a:rPr lang="he-IL" sz="2000" b="1"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דררא</a:t>
            </a:r>
            <a:r>
              <a:rPr lang="he-IL" sz="2000" b="1"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דממונא</a:t>
            </a:r>
            <a:r>
              <a:rPr lang="he-IL" sz="2000" b="1"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דאיכא</a:t>
            </a:r>
            <a:r>
              <a:rPr lang="he-IL" sz="2000" b="1"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למימר</a:t>
            </a:r>
            <a:r>
              <a:rPr lang="he-IL" sz="2000" b="1"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דתרוייהו</a:t>
            </a:r>
            <a:r>
              <a:rPr lang="he-IL" sz="2000" b="1" i="0" u="none" strike="noStrike" dirty="0">
                <a:solidFill>
                  <a:srgbClr val="000000"/>
                </a:solidFill>
                <a:effectLst/>
                <a:latin typeface="Arial" panose="020B0604020202020204" pitchFamily="34" charset="0"/>
              </a:rPr>
              <a:t> היא - לא כל שכן?</a:t>
            </a:r>
            <a:r>
              <a:rPr lang="he-IL" sz="2000" b="0" i="0" u="none" strike="noStrike" dirty="0">
                <a:solidFill>
                  <a:srgbClr val="000000"/>
                </a:solidFill>
                <a:effectLst/>
                <a:latin typeface="Arial" panose="020B0604020202020204" pitchFamily="34" charset="0"/>
              </a:rPr>
              <a:t> - אפילו </a:t>
            </a:r>
            <a:r>
              <a:rPr lang="he-IL" sz="2000" b="0" i="0" u="none" strike="noStrike" dirty="0" err="1">
                <a:solidFill>
                  <a:srgbClr val="000000"/>
                </a:solidFill>
                <a:effectLst/>
                <a:latin typeface="Arial" panose="020B0604020202020204" pitchFamily="34" charset="0"/>
              </a:rPr>
              <a:t>תימא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סומכוס</a:t>
            </a:r>
            <a:r>
              <a:rPr lang="he-IL" sz="2000" b="0" i="0" u="none" strike="noStrike" dirty="0">
                <a:solidFill>
                  <a:srgbClr val="000000"/>
                </a:solidFill>
                <a:effectLst/>
                <a:latin typeface="Arial" panose="020B0604020202020204" pitchFamily="34" charset="0"/>
              </a:rPr>
              <a:t>, שבועה זו מדרבנן היא, כדרבי יוחנן. </a:t>
            </a:r>
            <a:r>
              <a:rPr lang="he-IL" sz="2000" b="0" i="0" u="none" strike="noStrike" dirty="0" err="1">
                <a:solidFill>
                  <a:srgbClr val="000000"/>
                </a:solidFill>
                <a:effectLst/>
                <a:latin typeface="Arial" panose="020B0604020202020204" pitchFamily="34" charset="0"/>
              </a:rPr>
              <a:t>דאמר</a:t>
            </a:r>
            <a:r>
              <a:rPr lang="he-IL" sz="2000" b="0" i="0" u="none" strike="noStrike" dirty="0">
                <a:solidFill>
                  <a:srgbClr val="000000"/>
                </a:solidFill>
                <a:effectLst/>
                <a:latin typeface="Arial" panose="020B0604020202020204" pitchFamily="34" charset="0"/>
              </a:rPr>
              <a:t> רבי יוחנן: שבועה זו תקנת חכמים היא, שלא יהא כל אחד ואחד הולך ותוקף בטליתו של </a:t>
            </a:r>
            <a:r>
              <a:rPr lang="he-IL" sz="2000" b="0" i="0" u="none" strike="noStrike" dirty="0" err="1">
                <a:solidFill>
                  <a:srgbClr val="000000"/>
                </a:solidFill>
                <a:effectLst/>
                <a:latin typeface="Arial" panose="020B0604020202020204" pitchFamily="34" charset="0"/>
              </a:rPr>
              <a:t>חבירו</a:t>
            </a:r>
            <a:r>
              <a:rPr lang="he-IL" sz="2000" b="0" i="0" u="none" strike="noStrike" dirty="0">
                <a:solidFill>
                  <a:srgbClr val="000000"/>
                </a:solidFill>
                <a:effectLst/>
                <a:latin typeface="Arial" panose="020B0604020202020204" pitchFamily="34" charset="0"/>
              </a:rPr>
              <a:t> ואומר שלי הוא. </a:t>
            </a:r>
          </a:p>
          <a:p>
            <a:pPr marL="0" indent="0" algn="r" rtl="1">
              <a:spcBef>
                <a:spcPts val="1200"/>
              </a:spcBef>
              <a:spcAft>
                <a:spcPts val="1200"/>
              </a:spcAft>
              <a:buNone/>
            </a:pPr>
            <a:r>
              <a:rPr lang="he-IL" sz="2000" b="1" i="0" dirty="0">
                <a:solidFill>
                  <a:srgbClr val="000000"/>
                </a:solidFill>
                <a:effectLst/>
                <a:latin typeface="Arial" panose="020B0604020202020204" pitchFamily="34" charset="0"/>
              </a:rPr>
              <a:t>(</a:t>
            </a:r>
            <a:r>
              <a:rPr lang="he-IL" sz="2000" b="1" i="0" dirty="0" err="1">
                <a:solidFill>
                  <a:srgbClr val="000000"/>
                </a:solidFill>
                <a:effectLst/>
                <a:latin typeface="Arial" panose="020B0604020202020204" pitchFamily="34" charset="0"/>
              </a:rPr>
              <a:t>דְּרָרָא</a:t>
            </a:r>
            <a:r>
              <a:rPr lang="he-IL" sz="2000" b="1" i="0" dirty="0">
                <a:solidFill>
                  <a:srgbClr val="000000"/>
                </a:solidFill>
                <a:effectLst/>
                <a:latin typeface="Arial" panose="020B0604020202020204" pitchFamily="34" charset="0"/>
              </a:rPr>
              <a:t> </a:t>
            </a:r>
            <a:r>
              <a:rPr lang="he-IL" sz="2000" b="1" i="0" dirty="0" err="1">
                <a:solidFill>
                  <a:srgbClr val="000000"/>
                </a:solidFill>
                <a:effectLst/>
                <a:latin typeface="Arial" panose="020B0604020202020204" pitchFamily="34" charset="0"/>
              </a:rPr>
              <a:t>דְמָמוֹנָא</a:t>
            </a:r>
            <a:r>
              <a:rPr lang="he-IL" sz="2000" b="0" i="0" dirty="0">
                <a:solidFill>
                  <a:srgbClr val="000000"/>
                </a:solidFill>
                <a:effectLst/>
                <a:latin typeface="Arial" panose="020B0604020202020204" pitchFamily="34" charset="0"/>
              </a:rPr>
              <a:t>   -   הֶפְסֵד מָמוֹן- </a:t>
            </a:r>
            <a:r>
              <a:rPr lang="en-US" sz="2000" dirty="0">
                <a:solidFill>
                  <a:srgbClr val="000000"/>
                </a:solidFill>
                <a:latin typeface="Arial" panose="020B0604020202020204" pitchFamily="34" charset="0"/>
              </a:rPr>
              <a:t>Jastrow</a:t>
            </a:r>
            <a:r>
              <a:rPr lang="he-IL" sz="2000" dirty="0">
                <a:solidFill>
                  <a:srgbClr val="000000"/>
                </a:solidFill>
                <a:latin typeface="Arial" panose="020B0604020202020204" pitchFamily="34" charset="0"/>
              </a:rPr>
              <a:t>)</a:t>
            </a:r>
            <a:endParaRPr lang="he-IL" sz="2000" b="0" dirty="0">
              <a:effectLst/>
            </a:endParaRPr>
          </a:p>
        </p:txBody>
      </p:sp>
    </p:spTree>
    <p:extLst>
      <p:ext uri="{BB962C8B-B14F-4D97-AF65-F5344CB8AC3E}">
        <p14:creationId xmlns:p14="http://schemas.microsoft.com/office/powerpoint/2010/main" val="94398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BD150-5C0A-4FA4-9F46-B97DE753FEA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27E7154-570C-433A-91AA-84908571E1A3}"/>
              </a:ext>
            </a:extLst>
          </p:cNvPr>
          <p:cNvSpPr>
            <a:spLocks noGrp="1"/>
          </p:cNvSpPr>
          <p:nvPr>
            <p:ph idx="1"/>
          </p:nvPr>
        </p:nvSpPr>
        <p:spPr/>
        <p:txBody>
          <a:bodyPr>
            <a:normAutofit/>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תלמוד בבלי מסכת בבא קמא דף מו עמוד א </a:t>
            </a:r>
            <a:endParaRPr lang="he-IL" sz="2400" b="0" dirty="0">
              <a:effectLst/>
            </a:endParaRPr>
          </a:p>
          <a:p>
            <a:pPr marL="0" indent="0" algn="r" rtl="1">
              <a:buNone/>
            </a:pPr>
            <a:r>
              <a:rPr lang="he-IL" sz="2400" b="0" i="0" u="none" strike="noStrike" dirty="0">
                <a:solidFill>
                  <a:srgbClr val="000000"/>
                </a:solidFill>
                <a:effectLst/>
                <a:latin typeface="Arial" panose="020B0604020202020204" pitchFamily="34" charset="0"/>
              </a:rPr>
              <a:t>/מתני'/. שור שנגח את הפרה ונמצא עוברה בצדה, ואין ידוע אם עד שלא נגחה ילדה אם משנגחה ילדה - משלם חצי נזק לפרה ורביע נזק </a:t>
            </a:r>
            <a:r>
              <a:rPr lang="he-IL" sz="2400" b="0" i="0" u="none" strike="noStrike" dirty="0" err="1">
                <a:solidFill>
                  <a:srgbClr val="000000"/>
                </a:solidFill>
                <a:effectLst/>
                <a:latin typeface="Arial" panose="020B0604020202020204" pitchFamily="34" charset="0"/>
              </a:rPr>
              <a:t>לולד</a:t>
            </a:r>
            <a:r>
              <a:rPr lang="he-IL" sz="2400" b="0" i="0" u="none" strike="noStrike" dirty="0">
                <a:solidFill>
                  <a:srgbClr val="000000"/>
                </a:solidFill>
                <a:effectLst/>
                <a:latin typeface="Arial" panose="020B0604020202020204" pitchFamily="34" charset="0"/>
              </a:rPr>
              <a:t>. וכן פרה שנגחה את השור ונמצא ולדה בצדה, ואין ידוע אם עד שלא נגחה ילדה אם משנגחה ילדה - משתלם חצי נזק מן הפרה ורביע נזק מן הולד. </a:t>
            </a:r>
            <a:r>
              <a:rPr lang="he-IL" sz="2400" b="0" i="0" u="none" strike="noStrike" dirty="0" err="1">
                <a:solidFill>
                  <a:srgbClr val="000000"/>
                </a:solidFill>
                <a:effectLst/>
                <a:latin typeface="Arial" panose="020B0604020202020204" pitchFamily="34" charset="0"/>
              </a:rPr>
              <a:t>גמ</a:t>
            </a:r>
            <a:r>
              <a:rPr lang="he-IL" sz="2400" b="0" i="0" u="none" strike="noStrike" dirty="0">
                <a:solidFill>
                  <a:srgbClr val="000000"/>
                </a:solidFill>
                <a:effectLst/>
                <a:latin typeface="Arial" panose="020B0604020202020204" pitchFamily="34" charset="0"/>
              </a:rPr>
              <a:t>'. </a:t>
            </a:r>
            <a:r>
              <a:rPr lang="he-IL" sz="2400" b="1" i="0" u="none" strike="noStrike" dirty="0">
                <a:solidFill>
                  <a:srgbClr val="000000"/>
                </a:solidFill>
                <a:effectLst/>
                <a:latin typeface="Arial" panose="020B0604020202020204" pitchFamily="34" charset="0"/>
              </a:rPr>
              <a:t>אמר רב יהודה אמר שמואל: זו דברי </a:t>
            </a:r>
            <a:r>
              <a:rPr lang="he-IL" sz="2400" b="1" i="0" u="none" strike="noStrike" dirty="0" err="1">
                <a:solidFill>
                  <a:srgbClr val="000000"/>
                </a:solidFill>
                <a:effectLst/>
                <a:latin typeface="Arial" panose="020B0604020202020204" pitchFamily="34" charset="0"/>
              </a:rPr>
              <a:t>סומכוס</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דאמר</a:t>
            </a:r>
            <a:r>
              <a:rPr lang="he-IL" sz="2400" b="1" i="0" u="none" strike="noStrike" dirty="0">
                <a:solidFill>
                  <a:srgbClr val="000000"/>
                </a:solidFill>
                <a:effectLst/>
                <a:latin typeface="Arial" panose="020B0604020202020204" pitchFamily="34" charset="0"/>
              </a:rPr>
              <a:t>: ממון המוטל בספק </a:t>
            </a:r>
            <a:r>
              <a:rPr lang="he-IL" sz="2400" b="1" i="0" u="none" strike="noStrike" dirty="0" err="1">
                <a:solidFill>
                  <a:srgbClr val="000000"/>
                </a:solidFill>
                <a:effectLst/>
                <a:latin typeface="Arial" panose="020B0604020202020204" pitchFamily="34" charset="0"/>
              </a:rPr>
              <a:t>חולקין</a:t>
            </a:r>
            <a:r>
              <a:rPr lang="he-IL" sz="2400" b="1" i="0" u="none" strike="noStrike" dirty="0">
                <a:solidFill>
                  <a:srgbClr val="000000"/>
                </a:solidFill>
                <a:effectLst/>
                <a:latin typeface="Arial" panose="020B0604020202020204" pitchFamily="34" charset="0"/>
              </a:rPr>
              <a:t>, אבל חכמים אומרים: זה כלל גדול בדין המוציא </a:t>
            </a:r>
            <a:r>
              <a:rPr lang="he-IL" sz="2400" b="1" i="0" u="none" strike="noStrike" dirty="0" err="1">
                <a:solidFill>
                  <a:srgbClr val="000000"/>
                </a:solidFill>
                <a:effectLst/>
                <a:latin typeface="Arial" panose="020B0604020202020204" pitchFamily="34" charset="0"/>
              </a:rPr>
              <a:t>מחבירו</a:t>
            </a:r>
            <a:r>
              <a:rPr lang="he-IL" sz="2400" b="1" i="0" u="none" strike="noStrike" dirty="0">
                <a:solidFill>
                  <a:srgbClr val="000000"/>
                </a:solidFill>
                <a:effectLst/>
                <a:latin typeface="Arial" panose="020B0604020202020204" pitchFamily="34" charset="0"/>
              </a:rPr>
              <a:t> עליו הראיה</a:t>
            </a:r>
            <a:r>
              <a:rPr lang="he-IL" sz="2400" b="0" i="0" u="none" strike="noStrike" dirty="0">
                <a:solidFill>
                  <a:srgbClr val="000000"/>
                </a:solidFill>
                <a:effectLst/>
                <a:latin typeface="Arial" panose="020B0604020202020204" pitchFamily="34" charset="0"/>
              </a:rPr>
              <a:t>. למה לי </a:t>
            </a:r>
            <a:r>
              <a:rPr lang="he-IL" sz="2400" b="0" i="0" u="none" strike="noStrike" dirty="0" err="1">
                <a:solidFill>
                  <a:srgbClr val="000000"/>
                </a:solidFill>
                <a:effectLst/>
                <a:latin typeface="Arial" panose="020B0604020202020204" pitchFamily="34" charset="0"/>
              </a:rPr>
              <a:t>למימר</a:t>
            </a:r>
            <a:r>
              <a:rPr lang="he-IL" sz="2400" b="0" i="0" u="none" strike="noStrike" dirty="0">
                <a:solidFill>
                  <a:srgbClr val="000000"/>
                </a:solidFill>
                <a:effectLst/>
                <a:latin typeface="Arial" panose="020B0604020202020204" pitchFamily="34" charset="0"/>
              </a:rPr>
              <a:t> זה כלל גדול בדין? </a:t>
            </a:r>
            <a:r>
              <a:rPr lang="he-IL" sz="2400" b="0" i="0" u="none" strike="noStrike" dirty="0" err="1">
                <a:solidFill>
                  <a:srgbClr val="000000"/>
                </a:solidFill>
                <a:effectLst/>
                <a:latin typeface="Arial" panose="020B0604020202020204" pitchFamily="34" charset="0"/>
              </a:rPr>
              <a:t>אצטריך</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דאפילו</a:t>
            </a:r>
            <a:r>
              <a:rPr lang="he-IL" sz="2400" b="0" i="0" u="none" strike="noStrike" dirty="0">
                <a:solidFill>
                  <a:srgbClr val="000000"/>
                </a:solidFill>
                <a:effectLst/>
                <a:latin typeface="Arial" panose="020B0604020202020204" pitchFamily="34" charset="0"/>
              </a:rPr>
              <a:t> ניזק אומר ברי ומזיק אומר שמא - המוציא </a:t>
            </a:r>
            <a:r>
              <a:rPr lang="he-IL" sz="2400" b="0" i="0" u="none" strike="noStrike" dirty="0" err="1">
                <a:solidFill>
                  <a:srgbClr val="000000"/>
                </a:solidFill>
                <a:effectLst/>
                <a:latin typeface="Arial" panose="020B0604020202020204" pitchFamily="34" charset="0"/>
              </a:rPr>
              <a:t>מחבירו</a:t>
            </a:r>
            <a:r>
              <a:rPr lang="he-IL" sz="2400" b="0" i="0" u="none" strike="noStrike" dirty="0">
                <a:solidFill>
                  <a:srgbClr val="000000"/>
                </a:solidFill>
                <a:effectLst/>
                <a:latin typeface="Arial" panose="020B0604020202020204" pitchFamily="34" charset="0"/>
              </a:rPr>
              <a:t> עליו הראיה. אי נמי, לכי הא </a:t>
            </a:r>
            <a:r>
              <a:rPr lang="he-IL" sz="2400" b="0" i="0" u="none" strike="noStrike" dirty="0" err="1">
                <a:solidFill>
                  <a:srgbClr val="000000"/>
                </a:solidFill>
                <a:effectLst/>
                <a:latin typeface="Arial" panose="020B0604020202020204" pitchFamily="34" charset="0"/>
              </a:rPr>
              <a:t>דאתמר</a:t>
            </a:r>
            <a:r>
              <a:rPr lang="he-IL" sz="2400" b="0" i="0" u="none" strike="noStrike" dirty="0">
                <a:solidFill>
                  <a:srgbClr val="000000"/>
                </a:solidFill>
                <a:effectLst/>
                <a:latin typeface="Arial" panose="020B0604020202020204" pitchFamily="34" charset="0"/>
              </a:rPr>
              <a:t>: המוכר שור </a:t>
            </a:r>
            <a:r>
              <a:rPr lang="he-IL" sz="2400" b="0" i="0" u="none" strike="noStrike" dirty="0" err="1">
                <a:solidFill>
                  <a:srgbClr val="000000"/>
                </a:solidFill>
                <a:effectLst/>
                <a:latin typeface="Arial" panose="020B0604020202020204" pitchFamily="34" charset="0"/>
              </a:rPr>
              <a:t>לחבירו</a:t>
            </a:r>
            <a:r>
              <a:rPr lang="he-IL" sz="2400" b="0" i="0" u="none" strike="noStrike" dirty="0">
                <a:solidFill>
                  <a:srgbClr val="000000"/>
                </a:solidFill>
                <a:effectLst/>
                <a:latin typeface="Arial" panose="020B0604020202020204" pitchFamily="34" charset="0"/>
              </a:rPr>
              <a:t> ונמצא נגחן, רב אמר: הרי זה מקח טעות, ושמואל אמר: יכול שיאמר לו לשחיטה מכרתיו לך. </a:t>
            </a:r>
            <a:r>
              <a:rPr lang="he-IL" sz="2400" b="0" i="0" u="none" strike="noStrike" dirty="0" err="1">
                <a:solidFill>
                  <a:srgbClr val="000000"/>
                </a:solidFill>
                <a:effectLst/>
                <a:latin typeface="Arial" panose="020B0604020202020204" pitchFamily="34" charset="0"/>
              </a:rPr>
              <a:t>אמאי</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וניחזי</a:t>
            </a:r>
            <a:r>
              <a:rPr lang="he-IL" sz="2400" b="0" i="0" u="none" strike="noStrike" dirty="0">
                <a:solidFill>
                  <a:srgbClr val="000000"/>
                </a:solidFill>
                <a:effectLst/>
                <a:latin typeface="Arial" panose="020B0604020202020204" pitchFamily="34" charset="0"/>
              </a:rPr>
              <a:t> אי גברא </a:t>
            </a:r>
            <a:r>
              <a:rPr lang="he-IL" sz="2400" b="0" i="0" u="none" strike="noStrike" dirty="0" err="1">
                <a:solidFill>
                  <a:srgbClr val="000000"/>
                </a:solidFill>
                <a:effectLst/>
                <a:latin typeface="Arial" panose="020B0604020202020204" pitchFamily="34" charset="0"/>
              </a:rPr>
              <a:t>דזבין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לרדיא</a:t>
            </a:r>
            <a:r>
              <a:rPr lang="he-IL" sz="2400" b="0" i="0" u="none" strike="noStrike" dirty="0">
                <a:solidFill>
                  <a:srgbClr val="000000"/>
                </a:solidFill>
                <a:effectLst/>
                <a:latin typeface="Arial" panose="020B0604020202020204" pitchFamily="34" charset="0"/>
              </a:rPr>
              <a:t>, אי גברא </a:t>
            </a:r>
            <a:r>
              <a:rPr lang="he-IL" sz="2400" b="0" i="0" u="none" strike="noStrike" dirty="0" err="1">
                <a:solidFill>
                  <a:srgbClr val="000000"/>
                </a:solidFill>
                <a:effectLst/>
                <a:latin typeface="Arial" panose="020B0604020202020204" pitchFamily="34" charset="0"/>
              </a:rPr>
              <a:t>דזבין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לנכסתא</a:t>
            </a:r>
            <a:r>
              <a:rPr lang="he-IL" sz="2400" b="0" i="0" u="none" strike="noStrike" dirty="0">
                <a:solidFill>
                  <a:srgbClr val="000000"/>
                </a:solidFill>
                <a:effectLst/>
                <a:latin typeface="Arial" panose="020B0604020202020204" pitchFamily="34" charset="0"/>
              </a:rPr>
              <a:t>! לא </a:t>
            </a:r>
            <a:r>
              <a:rPr lang="he-IL" sz="2400" b="0" i="0" u="none" strike="noStrike" dirty="0" err="1">
                <a:solidFill>
                  <a:srgbClr val="000000"/>
                </a:solidFill>
                <a:effectLst/>
                <a:latin typeface="Arial" panose="020B0604020202020204" pitchFamily="34" charset="0"/>
              </a:rPr>
              <a:t>צריכא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בגברא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דזבין</a:t>
            </a:r>
            <a:r>
              <a:rPr lang="he-IL" sz="2400" b="0" i="0" u="none" strike="noStrike" dirty="0">
                <a:solidFill>
                  <a:srgbClr val="000000"/>
                </a:solidFill>
                <a:effectLst/>
                <a:latin typeface="Arial" panose="020B0604020202020204" pitchFamily="34" charset="0"/>
              </a:rPr>
              <a:t> להא ולהא. </a:t>
            </a:r>
            <a:r>
              <a:rPr lang="he-IL" sz="2400" b="0" i="0" u="none" strike="noStrike" dirty="0" err="1">
                <a:solidFill>
                  <a:srgbClr val="000000"/>
                </a:solidFill>
                <a:effectLst/>
                <a:latin typeface="Arial" panose="020B0604020202020204" pitchFamily="34" charset="0"/>
              </a:rPr>
              <a:t>וניחזי</a:t>
            </a:r>
            <a:r>
              <a:rPr lang="he-IL" sz="2400" b="0" i="0" u="none" strike="noStrike" dirty="0">
                <a:solidFill>
                  <a:srgbClr val="000000"/>
                </a:solidFill>
                <a:effectLst/>
                <a:latin typeface="Arial" panose="020B0604020202020204" pitchFamily="34" charset="0"/>
              </a:rPr>
              <a:t> אי דמי </a:t>
            </a:r>
            <a:r>
              <a:rPr lang="he-IL" sz="2400" b="0" i="0" u="none" strike="noStrike" dirty="0" err="1">
                <a:solidFill>
                  <a:srgbClr val="000000"/>
                </a:solidFill>
                <a:effectLst/>
                <a:latin typeface="Arial" panose="020B0604020202020204" pitchFamily="34" charset="0"/>
              </a:rPr>
              <a:t>רדיא</a:t>
            </a:r>
            <a:r>
              <a:rPr lang="he-IL" sz="2400" b="0" i="0" u="none" strike="noStrike" dirty="0">
                <a:solidFill>
                  <a:srgbClr val="000000"/>
                </a:solidFill>
                <a:effectLst/>
                <a:latin typeface="Arial" panose="020B0604020202020204" pitchFamily="34" charset="0"/>
              </a:rPr>
              <a:t> - </a:t>
            </a:r>
            <a:r>
              <a:rPr lang="he-IL" sz="2400" b="0" i="0" u="none" strike="noStrike" dirty="0" err="1">
                <a:solidFill>
                  <a:srgbClr val="000000"/>
                </a:solidFill>
                <a:effectLst/>
                <a:latin typeface="Arial" panose="020B0604020202020204" pitchFamily="34" charset="0"/>
              </a:rPr>
              <a:t>לרדיא</a:t>
            </a:r>
            <a:r>
              <a:rPr lang="he-IL" sz="2400" b="0" i="0" u="none" strike="noStrike" dirty="0">
                <a:solidFill>
                  <a:srgbClr val="000000"/>
                </a:solidFill>
                <a:effectLst/>
                <a:latin typeface="Arial" panose="020B0604020202020204" pitchFamily="34" charset="0"/>
              </a:rPr>
              <a:t>, אי דמי </a:t>
            </a:r>
            <a:r>
              <a:rPr lang="he-IL" sz="2400" b="0" i="0" u="none" strike="noStrike" dirty="0" err="1">
                <a:solidFill>
                  <a:srgbClr val="000000"/>
                </a:solidFill>
                <a:effectLst/>
                <a:latin typeface="Arial" panose="020B0604020202020204" pitchFamily="34" charset="0"/>
              </a:rPr>
              <a:t>נכסתא</a:t>
            </a:r>
            <a:r>
              <a:rPr lang="he-IL" sz="2400" b="0" i="0" u="none" strike="noStrike" dirty="0">
                <a:solidFill>
                  <a:srgbClr val="000000"/>
                </a:solidFill>
                <a:effectLst/>
                <a:latin typeface="Arial" panose="020B0604020202020204" pitchFamily="34" charset="0"/>
              </a:rPr>
              <a:t> - </a:t>
            </a:r>
            <a:r>
              <a:rPr lang="he-IL" sz="2400" b="0" i="0" u="none" strike="noStrike" dirty="0" err="1">
                <a:solidFill>
                  <a:srgbClr val="000000"/>
                </a:solidFill>
                <a:effectLst/>
                <a:latin typeface="Arial" panose="020B0604020202020204" pitchFamily="34" charset="0"/>
              </a:rPr>
              <a:t>לנכסתא</a:t>
            </a:r>
            <a:r>
              <a:rPr lang="he-IL" sz="2400" b="0" i="0" u="none" strike="noStrike" dirty="0">
                <a:solidFill>
                  <a:srgbClr val="000000"/>
                </a:solidFill>
                <a:effectLst/>
                <a:latin typeface="Arial" panose="020B0604020202020204" pitchFamily="34" charset="0"/>
              </a:rPr>
              <a:t>! לא </a:t>
            </a:r>
            <a:r>
              <a:rPr lang="he-IL" sz="2400" b="0" i="0" u="none" strike="noStrike" dirty="0" err="1">
                <a:solidFill>
                  <a:srgbClr val="000000"/>
                </a:solidFill>
                <a:effectLst/>
                <a:latin typeface="Arial" panose="020B0604020202020204" pitchFamily="34" charset="0"/>
              </a:rPr>
              <a:t>צריכא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דאוקיר</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בישרא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וקאי</a:t>
            </a:r>
            <a:r>
              <a:rPr lang="he-IL" sz="2400" b="0" i="0" u="none" strike="noStrike" dirty="0">
                <a:solidFill>
                  <a:srgbClr val="000000"/>
                </a:solidFill>
                <a:effectLst/>
                <a:latin typeface="Arial" panose="020B0604020202020204" pitchFamily="34" charset="0"/>
              </a:rPr>
              <a:t> בדמי </a:t>
            </a:r>
            <a:r>
              <a:rPr lang="he-IL" sz="2400" b="0" i="0" u="none" strike="noStrike" dirty="0" err="1">
                <a:solidFill>
                  <a:srgbClr val="000000"/>
                </a:solidFill>
                <a:effectLst/>
                <a:latin typeface="Arial" panose="020B0604020202020204" pitchFamily="34" charset="0"/>
              </a:rPr>
              <a:t>רדיא</a:t>
            </a:r>
            <a:endParaRPr lang="he-IL" sz="2400" dirty="0"/>
          </a:p>
        </p:txBody>
      </p:sp>
    </p:spTree>
    <p:extLst>
      <p:ext uri="{BB962C8B-B14F-4D97-AF65-F5344CB8AC3E}">
        <p14:creationId xmlns:p14="http://schemas.microsoft.com/office/powerpoint/2010/main" val="2842694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3920</Words>
  <Application>Microsoft Office PowerPoint</Application>
  <PresentationFormat>Widescreen</PresentationFormat>
  <Paragraphs>98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ממון המוטל בספק</vt:lpstr>
      <vt:lpstr>Split it</vt:lpstr>
      <vt:lpstr>Confiscate it</vt:lpstr>
      <vt:lpstr>Judicial Discretion &amp; Fight it out!</vt:lpstr>
      <vt:lpstr>Solutions to Money of Dubious Ownership</vt:lpstr>
      <vt:lpstr>PowerPoint Presentation</vt:lpstr>
      <vt:lpstr>PowerPoint Presentation</vt:lpstr>
      <vt:lpstr>PowerPoint Presentation</vt:lpstr>
      <vt:lpstr>PowerPoint Presentation</vt:lpstr>
      <vt:lpstr>PowerPoint Presentation</vt:lpstr>
      <vt:lpstr>PowerPoint Presentation</vt:lpstr>
      <vt:lpstr>Key Factor for Rashi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Role of Beit Din</vt:lpstr>
      <vt:lpstr>PowerPoint Presentation</vt:lpstr>
      <vt:lpstr>PowerPoint Presentation</vt:lpstr>
      <vt:lpstr>PowerPoint Presentation</vt:lpstr>
      <vt:lpstr>Bringing it back to ממון המוטל בספק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Avigdor Rosensweig</dc:creator>
  <cp:lastModifiedBy>Avigdor Rosensweig</cp:lastModifiedBy>
  <cp:revision>1</cp:revision>
  <dcterms:created xsi:type="dcterms:W3CDTF">2021-10-26T10:11:31Z</dcterms:created>
  <dcterms:modified xsi:type="dcterms:W3CDTF">2021-10-27T14:10:07Z</dcterms:modified>
</cp:coreProperties>
</file>