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2" autoAdjust="0"/>
    <p:restoredTop sz="94660"/>
  </p:normalViewPr>
  <p:slideViewPr>
    <p:cSldViewPr snapToGrid="0">
      <p:cViewPr varScale="1">
        <p:scale>
          <a:sx n="67" d="100"/>
          <a:sy n="67" d="100"/>
        </p:scale>
        <p:origin x="2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7CCD91-15CF-48AB-972D-11EFF03267D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94E50B5-4541-4A5C-AEE9-DEF77D849928}">
      <dgm:prSet phldrT="[Text]"/>
      <dgm:spPr/>
      <dgm:t>
        <a:bodyPr/>
        <a:lstStyle/>
        <a:p>
          <a:pPr rtl="1"/>
          <a:r>
            <a:rPr lang="he-IL" dirty="0"/>
            <a:t>שבועת </a:t>
          </a:r>
          <a:r>
            <a:rPr lang="he-IL" dirty="0" err="1"/>
            <a:t>היסת</a:t>
          </a:r>
          <a:endParaRPr lang="he-IL" dirty="0"/>
        </a:p>
      </dgm:t>
    </dgm:pt>
    <dgm:pt modelId="{3EADF04A-A9C3-45C7-9157-021DF8802FD1}" type="parTrans" cxnId="{4AF7F21E-6EC6-4B00-8D4D-5CE0A23D61D5}">
      <dgm:prSet/>
      <dgm:spPr/>
      <dgm:t>
        <a:bodyPr/>
        <a:lstStyle/>
        <a:p>
          <a:pPr rtl="1"/>
          <a:endParaRPr lang="he-IL"/>
        </a:p>
      </dgm:t>
    </dgm:pt>
    <dgm:pt modelId="{FCA5377A-A5E9-4272-9F91-9C8F35D10FFF}" type="sibTrans" cxnId="{4AF7F21E-6EC6-4B00-8D4D-5CE0A23D61D5}">
      <dgm:prSet/>
      <dgm:spPr/>
      <dgm:t>
        <a:bodyPr/>
        <a:lstStyle/>
        <a:p>
          <a:pPr rtl="1"/>
          <a:endParaRPr lang="he-IL"/>
        </a:p>
      </dgm:t>
    </dgm:pt>
    <dgm:pt modelId="{65683CE0-AB3B-405A-B5DA-44942BD66A5B}">
      <dgm:prSet phldrT="[Text]"/>
      <dgm:spPr/>
      <dgm:t>
        <a:bodyPr/>
        <a:lstStyle/>
        <a:p>
          <a:pPr rtl="1"/>
          <a:r>
            <a:rPr lang="he-IL" dirty="0"/>
            <a:t>אפילו אין </a:t>
          </a:r>
          <a:r>
            <a:rPr lang="he-IL" dirty="0" err="1"/>
            <a:t>דררא</a:t>
          </a:r>
          <a:r>
            <a:rPr lang="he-IL" dirty="0"/>
            <a:t> </a:t>
          </a:r>
          <a:r>
            <a:rPr lang="he-IL" dirty="0" err="1"/>
            <a:t>דממונא</a:t>
          </a:r>
          <a:r>
            <a:rPr lang="he-IL" dirty="0"/>
            <a:t>, אלא בכל טענה</a:t>
          </a:r>
        </a:p>
      </dgm:t>
    </dgm:pt>
    <dgm:pt modelId="{12B9026D-724D-4B97-BDA5-257FB51692C6}" type="parTrans" cxnId="{3F45ECCC-AC2C-4416-8D39-04CD559AC72B}">
      <dgm:prSet/>
      <dgm:spPr/>
      <dgm:t>
        <a:bodyPr/>
        <a:lstStyle/>
        <a:p>
          <a:pPr rtl="1"/>
          <a:endParaRPr lang="he-IL"/>
        </a:p>
      </dgm:t>
    </dgm:pt>
    <dgm:pt modelId="{AAE31ECC-293C-4962-9E95-A0B53A83B2CF}" type="sibTrans" cxnId="{3F45ECCC-AC2C-4416-8D39-04CD559AC72B}">
      <dgm:prSet/>
      <dgm:spPr/>
      <dgm:t>
        <a:bodyPr/>
        <a:lstStyle/>
        <a:p>
          <a:pPr rtl="1"/>
          <a:endParaRPr lang="he-IL"/>
        </a:p>
      </dgm:t>
    </dgm:pt>
    <dgm:pt modelId="{4289281A-E936-4062-8FBE-2CF34618F30A}">
      <dgm:prSet phldrT="[Text]"/>
      <dgm:spPr/>
      <dgm:t>
        <a:bodyPr/>
        <a:lstStyle/>
        <a:p>
          <a:pPr rtl="1"/>
          <a:r>
            <a:rPr lang="he-IL" dirty="0"/>
            <a:t>דווקא </a:t>
          </a:r>
          <a:r>
            <a:rPr lang="he-IL" dirty="0" err="1"/>
            <a:t>בדררא</a:t>
          </a:r>
          <a:r>
            <a:rPr lang="he-IL" dirty="0"/>
            <a:t> </a:t>
          </a:r>
          <a:r>
            <a:rPr lang="he-IL" dirty="0" err="1"/>
            <a:t>דממונא</a:t>
          </a:r>
          <a:endParaRPr lang="he-IL" dirty="0"/>
        </a:p>
      </dgm:t>
    </dgm:pt>
    <dgm:pt modelId="{8F67BEFD-8212-48CC-A375-88F09B0ACCF5}" type="parTrans" cxnId="{2F966CA0-1145-4726-B9F0-AE515065F35B}">
      <dgm:prSet/>
      <dgm:spPr/>
    </dgm:pt>
    <dgm:pt modelId="{51E7E6AF-2266-4159-9530-661FC7BCAFDA}" type="sibTrans" cxnId="{2F966CA0-1145-4726-B9F0-AE515065F35B}">
      <dgm:prSet/>
      <dgm:spPr/>
    </dgm:pt>
    <dgm:pt modelId="{75E664D3-AFD7-43E6-BF51-80B9BE3F56B3}">
      <dgm:prSet phldrT="[Text]"/>
      <dgm:spPr/>
      <dgm:t>
        <a:bodyPr/>
        <a:lstStyle/>
        <a:p>
          <a:pPr rtl="1"/>
          <a:r>
            <a:rPr lang="he-IL" dirty="0"/>
            <a:t>ר"ת</a:t>
          </a:r>
        </a:p>
      </dgm:t>
    </dgm:pt>
    <dgm:pt modelId="{27DBB5E0-140F-45DC-BD3D-FEBEC3990468}" type="parTrans" cxnId="{E9CC91DC-D1F5-4ACD-9D57-F9A53FF0767F}">
      <dgm:prSet/>
      <dgm:spPr/>
    </dgm:pt>
    <dgm:pt modelId="{BB6A1054-B41D-43B5-855B-FFA19467E548}" type="sibTrans" cxnId="{E9CC91DC-D1F5-4ACD-9D57-F9A53FF0767F}">
      <dgm:prSet/>
      <dgm:spPr/>
    </dgm:pt>
    <dgm:pt modelId="{4D7DFEF6-8371-4A61-B77E-3F71DA51F52C}">
      <dgm:prSet phldrT="[Text]"/>
      <dgm:spPr/>
      <dgm:t>
        <a:bodyPr/>
        <a:lstStyle/>
        <a:p>
          <a:pPr rtl="1"/>
          <a:r>
            <a:rPr lang="he-IL" dirty="0"/>
            <a:t>תוס</a:t>
          </a:r>
        </a:p>
      </dgm:t>
    </dgm:pt>
    <dgm:pt modelId="{857E5486-8BBA-4587-974E-F5C482AC7766}" type="parTrans" cxnId="{81BD5349-C7D0-4606-9CB3-714FCCA1DCE2}">
      <dgm:prSet/>
      <dgm:spPr/>
    </dgm:pt>
    <dgm:pt modelId="{EA219738-09CE-4B4F-8F5C-7452AF6227F4}" type="sibTrans" cxnId="{81BD5349-C7D0-4606-9CB3-714FCCA1DCE2}">
      <dgm:prSet/>
      <dgm:spPr/>
    </dgm:pt>
    <dgm:pt modelId="{67C21B1C-A9C3-44DC-AD78-1A43D3F6CBB3}" type="pres">
      <dgm:prSet presAssocID="{6A7CCD91-15CF-48AB-972D-11EFF03267D6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26E9284B-CAB5-41B2-80AE-542F74579953}" type="pres">
      <dgm:prSet presAssocID="{094E50B5-4541-4A5C-AEE9-DEF77D849928}" presName="hierRoot1" presStyleCnt="0"/>
      <dgm:spPr/>
    </dgm:pt>
    <dgm:pt modelId="{1E0B6863-8525-4D9C-98B5-7DB5CA96A1A8}" type="pres">
      <dgm:prSet presAssocID="{094E50B5-4541-4A5C-AEE9-DEF77D849928}" presName="composite" presStyleCnt="0"/>
      <dgm:spPr/>
    </dgm:pt>
    <dgm:pt modelId="{D6902508-2DCB-4E1E-9BBD-367B7E53DE36}" type="pres">
      <dgm:prSet presAssocID="{094E50B5-4541-4A5C-AEE9-DEF77D849928}" presName="background" presStyleLbl="node0" presStyleIdx="0" presStyleCnt="1"/>
      <dgm:spPr/>
    </dgm:pt>
    <dgm:pt modelId="{7819BFF0-8638-41B1-994F-C7804F3CA9A0}" type="pres">
      <dgm:prSet presAssocID="{094E50B5-4541-4A5C-AEE9-DEF77D849928}" presName="text" presStyleLbl="fgAcc0" presStyleIdx="0" presStyleCnt="1">
        <dgm:presLayoutVars>
          <dgm:chPref val="3"/>
        </dgm:presLayoutVars>
      </dgm:prSet>
      <dgm:spPr/>
    </dgm:pt>
    <dgm:pt modelId="{5FA7F84B-3BEA-40B1-9706-18AB3365F446}" type="pres">
      <dgm:prSet presAssocID="{094E50B5-4541-4A5C-AEE9-DEF77D849928}" presName="hierChild2" presStyleCnt="0"/>
      <dgm:spPr/>
    </dgm:pt>
    <dgm:pt modelId="{AEC34057-CC10-47A3-9AB1-DD150FC428EB}" type="pres">
      <dgm:prSet presAssocID="{8F67BEFD-8212-48CC-A375-88F09B0ACCF5}" presName="Name10" presStyleLbl="parChTrans1D2" presStyleIdx="0" presStyleCnt="2"/>
      <dgm:spPr/>
    </dgm:pt>
    <dgm:pt modelId="{83FFDC30-C90C-41EF-B474-1F37DB260102}" type="pres">
      <dgm:prSet presAssocID="{4289281A-E936-4062-8FBE-2CF34618F30A}" presName="hierRoot2" presStyleCnt="0"/>
      <dgm:spPr/>
    </dgm:pt>
    <dgm:pt modelId="{6E952189-645F-4703-BAA0-5B359D9EE9B1}" type="pres">
      <dgm:prSet presAssocID="{4289281A-E936-4062-8FBE-2CF34618F30A}" presName="composite2" presStyleCnt="0"/>
      <dgm:spPr/>
    </dgm:pt>
    <dgm:pt modelId="{498A83DA-C1A3-437F-B49A-EED1C114AC5E}" type="pres">
      <dgm:prSet presAssocID="{4289281A-E936-4062-8FBE-2CF34618F30A}" presName="background2" presStyleLbl="node2" presStyleIdx="0" presStyleCnt="2"/>
      <dgm:spPr/>
    </dgm:pt>
    <dgm:pt modelId="{DFBFC018-A5D2-4A68-9AF6-1EAD4715CD77}" type="pres">
      <dgm:prSet presAssocID="{4289281A-E936-4062-8FBE-2CF34618F30A}" presName="text2" presStyleLbl="fgAcc2" presStyleIdx="0" presStyleCnt="2">
        <dgm:presLayoutVars>
          <dgm:chPref val="3"/>
        </dgm:presLayoutVars>
      </dgm:prSet>
      <dgm:spPr/>
    </dgm:pt>
    <dgm:pt modelId="{FA489080-CA81-412B-980A-FDF59BD0AC35}" type="pres">
      <dgm:prSet presAssocID="{4289281A-E936-4062-8FBE-2CF34618F30A}" presName="hierChild3" presStyleCnt="0"/>
      <dgm:spPr/>
    </dgm:pt>
    <dgm:pt modelId="{E2A79DDB-8AD1-42F7-B773-24E60F44FEEF}" type="pres">
      <dgm:prSet presAssocID="{27DBB5E0-140F-45DC-BD3D-FEBEC3990468}" presName="Name17" presStyleLbl="parChTrans1D3" presStyleIdx="0" presStyleCnt="2"/>
      <dgm:spPr/>
    </dgm:pt>
    <dgm:pt modelId="{9CFCEB5B-60CB-46E7-8BD9-D73426CF7BB1}" type="pres">
      <dgm:prSet presAssocID="{75E664D3-AFD7-43E6-BF51-80B9BE3F56B3}" presName="hierRoot3" presStyleCnt="0"/>
      <dgm:spPr/>
    </dgm:pt>
    <dgm:pt modelId="{C0561896-8C0C-4553-AE79-48B5CFFE9DD2}" type="pres">
      <dgm:prSet presAssocID="{75E664D3-AFD7-43E6-BF51-80B9BE3F56B3}" presName="composite3" presStyleCnt="0"/>
      <dgm:spPr/>
    </dgm:pt>
    <dgm:pt modelId="{C33CEFCD-445C-494C-8DF6-D438F6A4BB4E}" type="pres">
      <dgm:prSet presAssocID="{75E664D3-AFD7-43E6-BF51-80B9BE3F56B3}" presName="background3" presStyleLbl="node3" presStyleIdx="0" presStyleCnt="2"/>
      <dgm:spPr/>
    </dgm:pt>
    <dgm:pt modelId="{D022A309-027A-4AB1-AC65-FA832A35B934}" type="pres">
      <dgm:prSet presAssocID="{75E664D3-AFD7-43E6-BF51-80B9BE3F56B3}" presName="text3" presStyleLbl="fgAcc3" presStyleIdx="0" presStyleCnt="2">
        <dgm:presLayoutVars>
          <dgm:chPref val="3"/>
        </dgm:presLayoutVars>
      </dgm:prSet>
      <dgm:spPr/>
    </dgm:pt>
    <dgm:pt modelId="{387A3D5D-B965-4DE6-B070-5B26144A40BE}" type="pres">
      <dgm:prSet presAssocID="{75E664D3-AFD7-43E6-BF51-80B9BE3F56B3}" presName="hierChild4" presStyleCnt="0"/>
      <dgm:spPr/>
    </dgm:pt>
    <dgm:pt modelId="{A1F2C1D6-A589-4661-9184-412D20B2FCB9}" type="pres">
      <dgm:prSet presAssocID="{12B9026D-724D-4B97-BDA5-257FB51692C6}" presName="Name10" presStyleLbl="parChTrans1D2" presStyleIdx="1" presStyleCnt="2"/>
      <dgm:spPr/>
    </dgm:pt>
    <dgm:pt modelId="{7B2FE9D5-4462-41ED-9957-ECA4D5DE95D8}" type="pres">
      <dgm:prSet presAssocID="{65683CE0-AB3B-405A-B5DA-44942BD66A5B}" presName="hierRoot2" presStyleCnt="0"/>
      <dgm:spPr/>
    </dgm:pt>
    <dgm:pt modelId="{CD1FD7C5-FEC9-4C86-818E-DC844CED9D23}" type="pres">
      <dgm:prSet presAssocID="{65683CE0-AB3B-405A-B5DA-44942BD66A5B}" presName="composite2" presStyleCnt="0"/>
      <dgm:spPr/>
    </dgm:pt>
    <dgm:pt modelId="{E896107F-2889-489B-B857-691A798BF459}" type="pres">
      <dgm:prSet presAssocID="{65683CE0-AB3B-405A-B5DA-44942BD66A5B}" presName="background2" presStyleLbl="node2" presStyleIdx="1" presStyleCnt="2"/>
      <dgm:spPr/>
    </dgm:pt>
    <dgm:pt modelId="{A256D9AF-D443-41FA-9E0B-B2D6E7474A6F}" type="pres">
      <dgm:prSet presAssocID="{65683CE0-AB3B-405A-B5DA-44942BD66A5B}" presName="text2" presStyleLbl="fgAcc2" presStyleIdx="1" presStyleCnt="2">
        <dgm:presLayoutVars>
          <dgm:chPref val="3"/>
        </dgm:presLayoutVars>
      </dgm:prSet>
      <dgm:spPr/>
    </dgm:pt>
    <dgm:pt modelId="{F06FE776-ED03-4FB5-B715-019EDF46CC58}" type="pres">
      <dgm:prSet presAssocID="{65683CE0-AB3B-405A-B5DA-44942BD66A5B}" presName="hierChild3" presStyleCnt="0"/>
      <dgm:spPr/>
    </dgm:pt>
    <dgm:pt modelId="{D22FB9F1-7EEF-4DC5-8517-C2D5025ABA17}" type="pres">
      <dgm:prSet presAssocID="{857E5486-8BBA-4587-974E-F5C482AC7766}" presName="Name17" presStyleLbl="parChTrans1D3" presStyleIdx="1" presStyleCnt="2"/>
      <dgm:spPr/>
    </dgm:pt>
    <dgm:pt modelId="{A00C897F-9AF4-4E97-B329-42210B6397EE}" type="pres">
      <dgm:prSet presAssocID="{4D7DFEF6-8371-4A61-B77E-3F71DA51F52C}" presName="hierRoot3" presStyleCnt="0"/>
      <dgm:spPr/>
    </dgm:pt>
    <dgm:pt modelId="{06CDA8A1-5CA2-40CE-8AFB-2E5DC9BD47D2}" type="pres">
      <dgm:prSet presAssocID="{4D7DFEF6-8371-4A61-B77E-3F71DA51F52C}" presName="composite3" presStyleCnt="0"/>
      <dgm:spPr/>
    </dgm:pt>
    <dgm:pt modelId="{E0D829B3-9187-4542-95F0-51BC99390B76}" type="pres">
      <dgm:prSet presAssocID="{4D7DFEF6-8371-4A61-B77E-3F71DA51F52C}" presName="background3" presStyleLbl="node3" presStyleIdx="1" presStyleCnt="2"/>
      <dgm:spPr/>
    </dgm:pt>
    <dgm:pt modelId="{E2102923-7A05-40D2-BFAA-B9C4C342715A}" type="pres">
      <dgm:prSet presAssocID="{4D7DFEF6-8371-4A61-B77E-3F71DA51F52C}" presName="text3" presStyleLbl="fgAcc3" presStyleIdx="1" presStyleCnt="2">
        <dgm:presLayoutVars>
          <dgm:chPref val="3"/>
        </dgm:presLayoutVars>
      </dgm:prSet>
      <dgm:spPr/>
    </dgm:pt>
    <dgm:pt modelId="{1FDADFE9-1E45-4B1E-B69C-FAB6D4BE9AE0}" type="pres">
      <dgm:prSet presAssocID="{4D7DFEF6-8371-4A61-B77E-3F71DA51F52C}" presName="hierChild4" presStyleCnt="0"/>
      <dgm:spPr/>
    </dgm:pt>
  </dgm:ptLst>
  <dgm:cxnLst>
    <dgm:cxn modelId="{1C81E707-18A3-46EC-8F4B-AFE9B6582636}" type="presOf" srcId="{27DBB5E0-140F-45DC-BD3D-FEBEC3990468}" destId="{E2A79DDB-8AD1-42F7-B773-24E60F44FEEF}" srcOrd="0" destOrd="0" presId="urn:microsoft.com/office/officeart/2005/8/layout/hierarchy1"/>
    <dgm:cxn modelId="{A7A75117-4B42-4951-834E-399C6E1C451A}" type="presOf" srcId="{4289281A-E936-4062-8FBE-2CF34618F30A}" destId="{DFBFC018-A5D2-4A68-9AF6-1EAD4715CD77}" srcOrd="0" destOrd="0" presId="urn:microsoft.com/office/officeart/2005/8/layout/hierarchy1"/>
    <dgm:cxn modelId="{4AF7F21E-6EC6-4B00-8D4D-5CE0A23D61D5}" srcId="{6A7CCD91-15CF-48AB-972D-11EFF03267D6}" destId="{094E50B5-4541-4A5C-AEE9-DEF77D849928}" srcOrd="0" destOrd="0" parTransId="{3EADF04A-A9C3-45C7-9157-021DF8802FD1}" sibTransId="{FCA5377A-A5E9-4272-9F91-9C8F35D10FFF}"/>
    <dgm:cxn modelId="{7CCDCE2B-AEA3-46F2-8533-D6D912D0343D}" type="presOf" srcId="{857E5486-8BBA-4587-974E-F5C482AC7766}" destId="{D22FB9F1-7EEF-4DC5-8517-C2D5025ABA17}" srcOrd="0" destOrd="0" presId="urn:microsoft.com/office/officeart/2005/8/layout/hierarchy1"/>
    <dgm:cxn modelId="{B62EC842-0B95-4CE5-A880-D65DC6AB215D}" type="presOf" srcId="{75E664D3-AFD7-43E6-BF51-80B9BE3F56B3}" destId="{D022A309-027A-4AB1-AC65-FA832A35B934}" srcOrd="0" destOrd="0" presId="urn:microsoft.com/office/officeart/2005/8/layout/hierarchy1"/>
    <dgm:cxn modelId="{81BD5349-C7D0-4606-9CB3-714FCCA1DCE2}" srcId="{65683CE0-AB3B-405A-B5DA-44942BD66A5B}" destId="{4D7DFEF6-8371-4A61-B77E-3F71DA51F52C}" srcOrd="0" destOrd="0" parTransId="{857E5486-8BBA-4587-974E-F5C482AC7766}" sibTransId="{EA219738-09CE-4B4F-8F5C-7452AF6227F4}"/>
    <dgm:cxn modelId="{B64F536E-6F62-439E-A051-2DECE2B65AAA}" type="presOf" srcId="{4D7DFEF6-8371-4A61-B77E-3F71DA51F52C}" destId="{E2102923-7A05-40D2-BFAA-B9C4C342715A}" srcOrd="0" destOrd="0" presId="urn:microsoft.com/office/officeart/2005/8/layout/hierarchy1"/>
    <dgm:cxn modelId="{234B2F77-4723-4603-A00B-960459893861}" type="presOf" srcId="{6A7CCD91-15CF-48AB-972D-11EFF03267D6}" destId="{67C21B1C-A9C3-44DC-AD78-1A43D3F6CBB3}" srcOrd="0" destOrd="0" presId="urn:microsoft.com/office/officeart/2005/8/layout/hierarchy1"/>
    <dgm:cxn modelId="{4A9CF378-F4E7-4F34-A4EC-F1F59409644F}" type="presOf" srcId="{8F67BEFD-8212-48CC-A375-88F09B0ACCF5}" destId="{AEC34057-CC10-47A3-9AB1-DD150FC428EB}" srcOrd="0" destOrd="0" presId="urn:microsoft.com/office/officeart/2005/8/layout/hierarchy1"/>
    <dgm:cxn modelId="{A4466990-1AEB-46F5-9E06-842B0CCDBC3C}" type="presOf" srcId="{094E50B5-4541-4A5C-AEE9-DEF77D849928}" destId="{7819BFF0-8638-41B1-994F-C7804F3CA9A0}" srcOrd="0" destOrd="0" presId="urn:microsoft.com/office/officeart/2005/8/layout/hierarchy1"/>
    <dgm:cxn modelId="{2F966CA0-1145-4726-B9F0-AE515065F35B}" srcId="{094E50B5-4541-4A5C-AEE9-DEF77D849928}" destId="{4289281A-E936-4062-8FBE-2CF34618F30A}" srcOrd="0" destOrd="0" parTransId="{8F67BEFD-8212-48CC-A375-88F09B0ACCF5}" sibTransId="{51E7E6AF-2266-4159-9530-661FC7BCAFDA}"/>
    <dgm:cxn modelId="{4C0105A1-EF31-4739-862C-29202BD5E105}" type="presOf" srcId="{12B9026D-724D-4B97-BDA5-257FB51692C6}" destId="{A1F2C1D6-A589-4661-9184-412D20B2FCB9}" srcOrd="0" destOrd="0" presId="urn:microsoft.com/office/officeart/2005/8/layout/hierarchy1"/>
    <dgm:cxn modelId="{D43540CA-7B35-4373-81FB-74DDEF542F1F}" type="presOf" srcId="{65683CE0-AB3B-405A-B5DA-44942BD66A5B}" destId="{A256D9AF-D443-41FA-9E0B-B2D6E7474A6F}" srcOrd="0" destOrd="0" presId="urn:microsoft.com/office/officeart/2005/8/layout/hierarchy1"/>
    <dgm:cxn modelId="{3F45ECCC-AC2C-4416-8D39-04CD559AC72B}" srcId="{094E50B5-4541-4A5C-AEE9-DEF77D849928}" destId="{65683CE0-AB3B-405A-B5DA-44942BD66A5B}" srcOrd="1" destOrd="0" parTransId="{12B9026D-724D-4B97-BDA5-257FB51692C6}" sibTransId="{AAE31ECC-293C-4962-9E95-A0B53A83B2CF}"/>
    <dgm:cxn modelId="{E9CC91DC-D1F5-4ACD-9D57-F9A53FF0767F}" srcId="{4289281A-E936-4062-8FBE-2CF34618F30A}" destId="{75E664D3-AFD7-43E6-BF51-80B9BE3F56B3}" srcOrd="0" destOrd="0" parTransId="{27DBB5E0-140F-45DC-BD3D-FEBEC3990468}" sibTransId="{BB6A1054-B41D-43B5-855B-FFA19467E548}"/>
    <dgm:cxn modelId="{2E506E73-CE6D-4ED3-81EC-1B6AFE4EC046}" type="presParOf" srcId="{67C21B1C-A9C3-44DC-AD78-1A43D3F6CBB3}" destId="{26E9284B-CAB5-41B2-80AE-542F74579953}" srcOrd="0" destOrd="0" presId="urn:microsoft.com/office/officeart/2005/8/layout/hierarchy1"/>
    <dgm:cxn modelId="{A9569DB4-4652-40FD-9D43-C6635E7ED1DD}" type="presParOf" srcId="{26E9284B-CAB5-41B2-80AE-542F74579953}" destId="{1E0B6863-8525-4D9C-98B5-7DB5CA96A1A8}" srcOrd="0" destOrd="0" presId="urn:microsoft.com/office/officeart/2005/8/layout/hierarchy1"/>
    <dgm:cxn modelId="{BDE20A8C-0683-4586-86C4-280A9C3D6505}" type="presParOf" srcId="{1E0B6863-8525-4D9C-98B5-7DB5CA96A1A8}" destId="{D6902508-2DCB-4E1E-9BBD-367B7E53DE36}" srcOrd="0" destOrd="0" presId="urn:microsoft.com/office/officeart/2005/8/layout/hierarchy1"/>
    <dgm:cxn modelId="{06B01F07-53B1-4EDA-8C81-564C9CE11A2A}" type="presParOf" srcId="{1E0B6863-8525-4D9C-98B5-7DB5CA96A1A8}" destId="{7819BFF0-8638-41B1-994F-C7804F3CA9A0}" srcOrd="1" destOrd="0" presId="urn:microsoft.com/office/officeart/2005/8/layout/hierarchy1"/>
    <dgm:cxn modelId="{D64C498F-9A86-449B-A231-BD59D77DA6C2}" type="presParOf" srcId="{26E9284B-CAB5-41B2-80AE-542F74579953}" destId="{5FA7F84B-3BEA-40B1-9706-18AB3365F446}" srcOrd="1" destOrd="0" presId="urn:microsoft.com/office/officeart/2005/8/layout/hierarchy1"/>
    <dgm:cxn modelId="{1BF07828-96B5-49DF-B5CF-95E2AB357286}" type="presParOf" srcId="{5FA7F84B-3BEA-40B1-9706-18AB3365F446}" destId="{AEC34057-CC10-47A3-9AB1-DD150FC428EB}" srcOrd="0" destOrd="0" presId="urn:microsoft.com/office/officeart/2005/8/layout/hierarchy1"/>
    <dgm:cxn modelId="{4D313D20-D147-4B60-8302-91933665BCAD}" type="presParOf" srcId="{5FA7F84B-3BEA-40B1-9706-18AB3365F446}" destId="{83FFDC30-C90C-41EF-B474-1F37DB260102}" srcOrd="1" destOrd="0" presId="urn:microsoft.com/office/officeart/2005/8/layout/hierarchy1"/>
    <dgm:cxn modelId="{A3746FE4-9F5D-482A-847F-8D90C0667B87}" type="presParOf" srcId="{83FFDC30-C90C-41EF-B474-1F37DB260102}" destId="{6E952189-645F-4703-BAA0-5B359D9EE9B1}" srcOrd="0" destOrd="0" presId="urn:microsoft.com/office/officeart/2005/8/layout/hierarchy1"/>
    <dgm:cxn modelId="{7CB39034-A767-4E2E-A2BC-5E2F255B979F}" type="presParOf" srcId="{6E952189-645F-4703-BAA0-5B359D9EE9B1}" destId="{498A83DA-C1A3-437F-B49A-EED1C114AC5E}" srcOrd="0" destOrd="0" presId="urn:microsoft.com/office/officeart/2005/8/layout/hierarchy1"/>
    <dgm:cxn modelId="{76DD677E-810B-4D10-B66C-53B49437B9F1}" type="presParOf" srcId="{6E952189-645F-4703-BAA0-5B359D9EE9B1}" destId="{DFBFC018-A5D2-4A68-9AF6-1EAD4715CD77}" srcOrd="1" destOrd="0" presId="urn:microsoft.com/office/officeart/2005/8/layout/hierarchy1"/>
    <dgm:cxn modelId="{8F9D141C-9A33-456A-8A47-982ACC03A780}" type="presParOf" srcId="{83FFDC30-C90C-41EF-B474-1F37DB260102}" destId="{FA489080-CA81-412B-980A-FDF59BD0AC35}" srcOrd="1" destOrd="0" presId="urn:microsoft.com/office/officeart/2005/8/layout/hierarchy1"/>
    <dgm:cxn modelId="{7326AC05-18DA-4692-8E17-530C604CFCD2}" type="presParOf" srcId="{FA489080-CA81-412B-980A-FDF59BD0AC35}" destId="{E2A79DDB-8AD1-42F7-B773-24E60F44FEEF}" srcOrd="0" destOrd="0" presId="urn:microsoft.com/office/officeart/2005/8/layout/hierarchy1"/>
    <dgm:cxn modelId="{BABBDAC2-C346-4CB2-98B6-053993D89F88}" type="presParOf" srcId="{FA489080-CA81-412B-980A-FDF59BD0AC35}" destId="{9CFCEB5B-60CB-46E7-8BD9-D73426CF7BB1}" srcOrd="1" destOrd="0" presId="urn:microsoft.com/office/officeart/2005/8/layout/hierarchy1"/>
    <dgm:cxn modelId="{DD4640FB-BB06-4ACD-AD9E-A8529C4FEA74}" type="presParOf" srcId="{9CFCEB5B-60CB-46E7-8BD9-D73426CF7BB1}" destId="{C0561896-8C0C-4553-AE79-48B5CFFE9DD2}" srcOrd="0" destOrd="0" presId="urn:microsoft.com/office/officeart/2005/8/layout/hierarchy1"/>
    <dgm:cxn modelId="{C41EDD47-32C9-4AFE-95CB-86059DA5C3DD}" type="presParOf" srcId="{C0561896-8C0C-4553-AE79-48B5CFFE9DD2}" destId="{C33CEFCD-445C-494C-8DF6-D438F6A4BB4E}" srcOrd="0" destOrd="0" presId="urn:microsoft.com/office/officeart/2005/8/layout/hierarchy1"/>
    <dgm:cxn modelId="{8EA8722F-C98A-4210-BEC5-522FE9BFB073}" type="presParOf" srcId="{C0561896-8C0C-4553-AE79-48B5CFFE9DD2}" destId="{D022A309-027A-4AB1-AC65-FA832A35B934}" srcOrd="1" destOrd="0" presId="urn:microsoft.com/office/officeart/2005/8/layout/hierarchy1"/>
    <dgm:cxn modelId="{DBA7FFC0-2CDF-4F74-82BA-EB7C52FB2122}" type="presParOf" srcId="{9CFCEB5B-60CB-46E7-8BD9-D73426CF7BB1}" destId="{387A3D5D-B965-4DE6-B070-5B26144A40BE}" srcOrd="1" destOrd="0" presId="urn:microsoft.com/office/officeart/2005/8/layout/hierarchy1"/>
    <dgm:cxn modelId="{443822A7-61C5-4D91-BCDD-505651F74417}" type="presParOf" srcId="{5FA7F84B-3BEA-40B1-9706-18AB3365F446}" destId="{A1F2C1D6-A589-4661-9184-412D20B2FCB9}" srcOrd="2" destOrd="0" presId="urn:microsoft.com/office/officeart/2005/8/layout/hierarchy1"/>
    <dgm:cxn modelId="{487F9902-730D-4D75-806B-04C74EC85235}" type="presParOf" srcId="{5FA7F84B-3BEA-40B1-9706-18AB3365F446}" destId="{7B2FE9D5-4462-41ED-9957-ECA4D5DE95D8}" srcOrd="3" destOrd="0" presId="urn:microsoft.com/office/officeart/2005/8/layout/hierarchy1"/>
    <dgm:cxn modelId="{DAEC42D9-9C2D-4C63-854F-59A7BBD49EDB}" type="presParOf" srcId="{7B2FE9D5-4462-41ED-9957-ECA4D5DE95D8}" destId="{CD1FD7C5-FEC9-4C86-818E-DC844CED9D23}" srcOrd="0" destOrd="0" presId="urn:microsoft.com/office/officeart/2005/8/layout/hierarchy1"/>
    <dgm:cxn modelId="{EE11796E-24A6-4DF1-B893-10E6F99DA828}" type="presParOf" srcId="{CD1FD7C5-FEC9-4C86-818E-DC844CED9D23}" destId="{E896107F-2889-489B-B857-691A798BF459}" srcOrd="0" destOrd="0" presId="urn:microsoft.com/office/officeart/2005/8/layout/hierarchy1"/>
    <dgm:cxn modelId="{67B82E57-1F3E-43D6-BC05-1E681C568425}" type="presParOf" srcId="{CD1FD7C5-FEC9-4C86-818E-DC844CED9D23}" destId="{A256D9AF-D443-41FA-9E0B-B2D6E7474A6F}" srcOrd="1" destOrd="0" presId="urn:microsoft.com/office/officeart/2005/8/layout/hierarchy1"/>
    <dgm:cxn modelId="{F5F0735B-63A5-43E3-9667-CFA64CCA1C88}" type="presParOf" srcId="{7B2FE9D5-4462-41ED-9957-ECA4D5DE95D8}" destId="{F06FE776-ED03-4FB5-B715-019EDF46CC58}" srcOrd="1" destOrd="0" presId="urn:microsoft.com/office/officeart/2005/8/layout/hierarchy1"/>
    <dgm:cxn modelId="{BDCF1416-DD5B-49A0-B125-7382B95366EA}" type="presParOf" srcId="{F06FE776-ED03-4FB5-B715-019EDF46CC58}" destId="{D22FB9F1-7EEF-4DC5-8517-C2D5025ABA17}" srcOrd="0" destOrd="0" presId="urn:microsoft.com/office/officeart/2005/8/layout/hierarchy1"/>
    <dgm:cxn modelId="{58661B6B-12D5-4915-B2FA-921C29AE959F}" type="presParOf" srcId="{F06FE776-ED03-4FB5-B715-019EDF46CC58}" destId="{A00C897F-9AF4-4E97-B329-42210B6397EE}" srcOrd="1" destOrd="0" presId="urn:microsoft.com/office/officeart/2005/8/layout/hierarchy1"/>
    <dgm:cxn modelId="{0B21EA06-272D-468D-893C-5E2122B5F6F3}" type="presParOf" srcId="{A00C897F-9AF4-4E97-B329-42210B6397EE}" destId="{06CDA8A1-5CA2-40CE-8AFB-2E5DC9BD47D2}" srcOrd="0" destOrd="0" presId="urn:microsoft.com/office/officeart/2005/8/layout/hierarchy1"/>
    <dgm:cxn modelId="{3528A093-483B-440F-AEF8-61F83A1B82ED}" type="presParOf" srcId="{06CDA8A1-5CA2-40CE-8AFB-2E5DC9BD47D2}" destId="{E0D829B3-9187-4542-95F0-51BC99390B76}" srcOrd="0" destOrd="0" presId="urn:microsoft.com/office/officeart/2005/8/layout/hierarchy1"/>
    <dgm:cxn modelId="{E2294C61-FA99-461E-9D88-C932FF2FC20B}" type="presParOf" srcId="{06CDA8A1-5CA2-40CE-8AFB-2E5DC9BD47D2}" destId="{E2102923-7A05-40D2-BFAA-B9C4C342715A}" srcOrd="1" destOrd="0" presId="urn:microsoft.com/office/officeart/2005/8/layout/hierarchy1"/>
    <dgm:cxn modelId="{DBF57DEC-A19E-4C1E-82F7-372EC1C2D2F2}" type="presParOf" srcId="{A00C897F-9AF4-4E97-B329-42210B6397EE}" destId="{1FDADFE9-1E45-4B1E-B69C-FAB6D4BE9AE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CCD91-15CF-48AB-972D-11EFF03267D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94E50B5-4541-4A5C-AEE9-DEF77D849928}">
      <dgm:prSet phldrT="[Text]"/>
      <dgm:spPr/>
      <dgm:t>
        <a:bodyPr/>
        <a:lstStyle/>
        <a:p>
          <a:pPr rtl="1"/>
          <a:r>
            <a:rPr lang="he-IL" dirty="0"/>
            <a:t>שבועת </a:t>
          </a:r>
          <a:r>
            <a:rPr lang="he-IL" dirty="0" err="1"/>
            <a:t>היסת</a:t>
          </a:r>
          <a:endParaRPr lang="he-IL" dirty="0"/>
        </a:p>
      </dgm:t>
    </dgm:pt>
    <dgm:pt modelId="{3EADF04A-A9C3-45C7-9157-021DF8802FD1}" type="parTrans" cxnId="{4AF7F21E-6EC6-4B00-8D4D-5CE0A23D61D5}">
      <dgm:prSet/>
      <dgm:spPr/>
      <dgm:t>
        <a:bodyPr/>
        <a:lstStyle/>
        <a:p>
          <a:pPr rtl="1"/>
          <a:endParaRPr lang="he-IL"/>
        </a:p>
      </dgm:t>
    </dgm:pt>
    <dgm:pt modelId="{FCA5377A-A5E9-4272-9F91-9C8F35D10FFF}" type="sibTrans" cxnId="{4AF7F21E-6EC6-4B00-8D4D-5CE0A23D61D5}">
      <dgm:prSet/>
      <dgm:spPr/>
      <dgm:t>
        <a:bodyPr/>
        <a:lstStyle/>
        <a:p>
          <a:pPr rtl="1"/>
          <a:endParaRPr lang="he-IL"/>
        </a:p>
      </dgm:t>
    </dgm:pt>
    <dgm:pt modelId="{4289281A-E936-4062-8FBE-2CF34618F30A}">
      <dgm:prSet phldrT="[Text]"/>
      <dgm:spPr/>
      <dgm:t>
        <a:bodyPr/>
        <a:lstStyle/>
        <a:p>
          <a:pPr rtl="1"/>
          <a:r>
            <a:rPr lang="he-IL" dirty="0"/>
            <a:t>חשש </a:t>
          </a:r>
          <a:r>
            <a:rPr lang="he-IL" dirty="0" err="1"/>
            <a:t>אשתמוטי</a:t>
          </a:r>
          <a:r>
            <a:rPr lang="he-IL" dirty="0"/>
            <a:t> </a:t>
          </a:r>
        </a:p>
      </dgm:t>
    </dgm:pt>
    <dgm:pt modelId="{8F67BEFD-8212-48CC-A375-88F09B0ACCF5}" type="parTrans" cxnId="{2F966CA0-1145-4726-B9F0-AE515065F35B}">
      <dgm:prSet/>
      <dgm:spPr/>
      <dgm:t>
        <a:bodyPr/>
        <a:lstStyle/>
        <a:p>
          <a:pPr rtl="1"/>
          <a:endParaRPr lang="he-IL"/>
        </a:p>
      </dgm:t>
    </dgm:pt>
    <dgm:pt modelId="{51E7E6AF-2266-4159-9530-661FC7BCAFDA}" type="sibTrans" cxnId="{2F966CA0-1145-4726-B9F0-AE515065F35B}">
      <dgm:prSet/>
      <dgm:spPr/>
      <dgm:t>
        <a:bodyPr/>
        <a:lstStyle/>
        <a:p>
          <a:pPr rtl="1"/>
          <a:endParaRPr lang="he-IL"/>
        </a:p>
      </dgm:t>
    </dgm:pt>
    <dgm:pt modelId="{E70AD6DA-FD4B-4EC8-89D4-AD93EE21308E}">
      <dgm:prSet phldrT="[Text]"/>
      <dgm:spPr/>
      <dgm:t>
        <a:bodyPr/>
        <a:lstStyle/>
        <a:p>
          <a:pPr rtl="1"/>
          <a:r>
            <a:rPr lang="he-IL" dirty="0"/>
            <a:t>ריטב"א, מאירי</a:t>
          </a:r>
        </a:p>
      </dgm:t>
    </dgm:pt>
    <dgm:pt modelId="{41F2B90E-D63C-46D0-8296-A637B405B912}" type="parTrans" cxnId="{AE324BDB-A267-4DC9-923B-2892B6B1B8D2}">
      <dgm:prSet/>
      <dgm:spPr/>
      <dgm:t>
        <a:bodyPr/>
        <a:lstStyle/>
        <a:p>
          <a:pPr rtl="1"/>
          <a:endParaRPr lang="he-IL"/>
        </a:p>
      </dgm:t>
    </dgm:pt>
    <dgm:pt modelId="{AF8D58EB-60CE-40BB-96CE-2D902E70DFE5}" type="sibTrans" cxnId="{AE324BDB-A267-4DC9-923B-2892B6B1B8D2}">
      <dgm:prSet/>
      <dgm:spPr/>
      <dgm:t>
        <a:bodyPr/>
        <a:lstStyle/>
        <a:p>
          <a:pPr rtl="1"/>
          <a:endParaRPr lang="he-IL"/>
        </a:p>
      </dgm:t>
    </dgm:pt>
    <dgm:pt modelId="{80497819-145C-4C5F-912D-71E7AFD8AEA5}">
      <dgm:prSet phldrT="[Text]"/>
      <dgm:spPr/>
      <dgm:t>
        <a:bodyPr/>
        <a:lstStyle/>
        <a:p>
          <a:pPr rtl="1"/>
          <a:r>
            <a:rPr lang="he-IL" dirty="0"/>
            <a:t>תוס- ולכן אם היא בעין, חייב רק משום לא </a:t>
          </a:r>
          <a:r>
            <a:rPr lang="he-IL" dirty="0" err="1"/>
            <a:t>פלוג</a:t>
          </a:r>
          <a:endParaRPr lang="he-IL" dirty="0"/>
        </a:p>
      </dgm:t>
    </dgm:pt>
    <dgm:pt modelId="{35D8601F-0E05-4CAF-BD97-6A0D833F555E}" type="parTrans" cxnId="{6828DADD-77CA-4DB3-954A-74B9368B706E}">
      <dgm:prSet/>
      <dgm:spPr/>
      <dgm:t>
        <a:bodyPr/>
        <a:lstStyle/>
        <a:p>
          <a:pPr rtl="1"/>
          <a:endParaRPr lang="he-IL"/>
        </a:p>
      </dgm:t>
    </dgm:pt>
    <dgm:pt modelId="{00AE2A02-0A27-4A4C-9705-FD220DE4D12B}" type="sibTrans" cxnId="{6828DADD-77CA-4DB3-954A-74B9368B706E}">
      <dgm:prSet/>
      <dgm:spPr/>
      <dgm:t>
        <a:bodyPr/>
        <a:lstStyle/>
        <a:p>
          <a:pPr rtl="1"/>
          <a:endParaRPr lang="he-IL"/>
        </a:p>
      </dgm:t>
    </dgm:pt>
    <dgm:pt modelId="{26311E1B-B47C-445E-9F84-EAC2BBCBC6C1}">
      <dgm:prSet phldrT="[Text]"/>
      <dgm:spPr/>
      <dgm:t>
        <a:bodyPr/>
        <a:lstStyle/>
        <a:p>
          <a:pPr rtl="1"/>
          <a:r>
            <a:rPr lang="he-IL" dirty="0"/>
            <a:t>תוס שבועות- יש דרגות של </a:t>
          </a:r>
          <a:r>
            <a:rPr lang="he-IL" dirty="0" err="1"/>
            <a:t>אשתמוטי</a:t>
          </a:r>
          <a:r>
            <a:rPr lang="he-IL" dirty="0"/>
            <a:t> (מודה במקצת, כופר בכל, כופר בדבר בעין)</a:t>
          </a:r>
        </a:p>
      </dgm:t>
    </dgm:pt>
    <dgm:pt modelId="{B2C1F563-C751-46BC-9956-9CE2FEA0948C}" type="parTrans" cxnId="{DC4778A7-B728-4D67-8B03-E6DB21205914}">
      <dgm:prSet/>
      <dgm:spPr/>
      <dgm:t>
        <a:bodyPr/>
        <a:lstStyle/>
        <a:p>
          <a:pPr rtl="1"/>
          <a:endParaRPr lang="he-IL"/>
        </a:p>
      </dgm:t>
    </dgm:pt>
    <dgm:pt modelId="{1146BEC7-B6B7-4DAD-B86F-E5311A2D7FB3}" type="sibTrans" cxnId="{DC4778A7-B728-4D67-8B03-E6DB21205914}">
      <dgm:prSet/>
      <dgm:spPr/>
      <dgm:t>
        <a:bodyPr/>
        <a:lstStyle/>
        <a:p>
          <a:pPr rtl="1"/>
          <a:endParaRPr lang="he-IL"/>
        </a:p>
      </dgm:t>
    </dgm:pt>
    <dgm:pt modelId="{838C89EF-8650-4C9B-8B13-C95752551ABA}">
      <dgm:prSet phldrT="[Text]"/>
      <dgm:spPr/>
      <dgm:t>
        <a:bodyPr/>
        <a:lstStyle/>
        <a:p>
          <a:pPr rtl="1"/>
          <a:r>
            <a:rPr lang="he-IL" dirty="0"/>
            <a:t>תוס קידושין- יש חסרון בעדים שצריכים </a:t>
          </a:r>
          <a:r>
            <a:rPr lang="he-IL" dirty="0" err="1"/>
            <a:t>לישבע</a:t>
          </a:r>
          <a:r>
            <a:rPr lang="he-IL" dirty="0"/>
            <a:t> </a:t>
          </a:r>
          <a:r>
            <a:rPr lang="he-IL" dirty="0" err="1"/>
            <a:t>היסת</a:t>
          </a:r>
          <a:r>
            <a:rPr lang="he-IL" dirty="0"/>
            <a:t>, כיון שלא מאמינים\חושדים אותם עד שנשבעים</a:t>
          </a:r>
        </a:p>
      </dgm:t>
    </dgm:pt>
    <dgm:pt modelId="{E95DF262-A56C-48C3-89A1-6AFA183F47CA}" type="parTrans" cxnId="{863D48E8-3B56-42FD-929B-9474D09A6E33}">
      <dgm:prSet/>
      <dgm:spPr/>
      <dgm:t>
        <a:bodyPr/>
        <a:lstStyle/>
        <a:p>
          <a:pPr rtl="1"/>
          <a:endParaRPr lang="he-IL"/>
        </a:p>
      </dgm:t>
    </dgm:pt>
    <dgm:pt modelId="{C9FA3BBE-1ED6-4376-B272-523A73DE974E}" type="sibTrans" cxnId="{863D48E8-3B56-42FD-929B-9474D09A6E33}">
      <dgm:prSet/>
      <dgm:spPr/>
      <dgm:t>
        <a:bodyPr/>
        <a:lstStyle/>
        <a:p>
          <a:pPr rtl="1"/>
          <a:endParaRPr lang="he-IL"/>
        </a:p>
      </dgm:t>
    </dgm:pt>
    <dgm:pt modelId="{67C21B1C-A9C3-44DC-AD78-1A43D3F6CBB3}" type="pres">
      <dgm:prSet presAssocID="{6A7CCD91-15CF-48AB-972D-11EFF03267D6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26E9284B-CAB5-41B2-80AE-542F74579953}" type="pres">
      <dgm:prSet presAssocID="{094E50B5-4541-4A5C-AEE9-DEF77D849928}" presName="hierRoot1" presStyleCnt="0"/>
      <dgm:spPr/>
    </dgm:pt>
    <dgm:pt modelId="{1E0B6863-8525-4D9C-98B5-7DB5CA96A1A8}" type="pres">
      <dgm:prSet presAssocID="{094E50B5-4541-4A5C-AEE9-DEF77D849928}" presName="composite" presStyleCnt="0"/>
      <dgm:spPr/>
    </dgm:pt>
    <dgm:pt modelId="{D6902508-2DCB-4E1E-9BBD-367B7E53DE36}" type="pres">
      <dgm:prSet presAssocID="{094E50B5-4541-4A5C-AEE9-DEF77D849928}" presName="background" presStyleLbl="node0" presStyleIdx="0" presStyleCnt="1"/>
      <dgm:spPr/>
    </dgm:pt>
    <dgm:pt modelId="{7819BFF0-8638-41B1-994F-C7804F3CA9A0}" type="pres">
      <dgm:prSet presAssocID="{094E50B5-4541-4A5C-AEE9-DEF77D849928}" presName="text" presStyleLbl="fgAcc0" presStyleIdx="0" presStyleCnt="1">
        <dgm:presLayoutVars>
          <dgm:chPref val="3"/>
        </dgm:presLayoutVars>
      </dgm:prSet>
      <dgm:spPr/>
    </dgm:pt>
    <dgm:pt modelId="{5FA7F84B-3BEA-40B1-9706-18AB3365F446}" type="pres">
      <dgm:prSet presAssocID="{094E50B5-4541-4A5C-AEE9-DEF77D849928}" presName="hierChild2" presStyleCnt="0"/>
      <dgm:spPr/>
    </dgm:pt>
    <dgm:pt modelId="{AEC34057-CC10-47A3-9AB1-DD150FC428EB}" type="pres">
      <dgm:prSet presAssocID="{8F67BEFD-8212-48CC-A375-88F09B0ACCF5}" presName="Name10" presStyleLbl="parChTrans1D2" presStyleIdx="0" presStyleCnt="1"/>
      <dgm:spPr/>
    </dgm:pt>
    <dgm:pt modelId="{83FFDC30-C90C-41EF-B474-1F37DB260102}" type="pres">
      <dgm:prSet presAssocID="{4289281A-E936-4062-8FBE-2CF34618F30A}" presName="hierRoot2" presStyleCnt="0"/>
      <dgm:spPr/>
    </dgm:pt>
    <dgm:pt modelId="{6E952189-645F-4703-BAA0-5B359D9EE9B1}" type="pres">
      <dgm:prSet presAssocID="{4289281A-E936-4062-8FBE-2CF34618F30A}" presName="composite2" presStyleCnt="0"/>
      <dgm:spPr/>
    </dgm:pt>
    <dgm:pt modelId="{498A83DA-C1A3-437F-B49A-EED1C114AC5E}" type="pres">
      <dgm:prSet presAssocID="{4289281A-E936-4062-8FBE-2CF34618F30A}" presName="background2" presStyleLbl="node2" presStyleIdx="0" presStyleCnt="1"/>
      <dgm:spPr/>
    </dgm:pt>
    <dgm:pt modelId="{DFBFC018-A5D2-4A68-9AF6-1EAD4715CD77}" type="pres">
      <dgm:prSet presAssocID="{4289281A-E936-4062-8FBE-2CF34618F30A}" presName="text2" presStyleLbl="fgAcc2" presStyleIdx="0" presStyleCnt="1">
        <dgm:presLayoutVars>
          <dgm:chPref val="3"/>
        </dgm:presLayoutVars>
      </dgm:prSet>
      <dgm:spPr/>
    </dgm:pt>
    <dgm:pt modelId="{FA489080-CA81-412B-980A-FDF59BD0AC35}" type="pres">
      <dgm:prSet presAssocID="{4289281A-E936-4062-8FBE-2CF34618F30A}" presName="hierChild3" presStyleCnt="0"/>
      <dgm:spPr/>
    </dgm:pt>
    <dgm:pt modelId="{26B873D7-81A0-48E9-BD4D-4AE1B1B41EF2}" type="pres">
      <dgm:prSet presAssocID="{41F2B90E-D63C-46D0-8296-A637B405B912}" presName="Name17" presStyleLbl="parChTrans1D3" presStyleIdx="0" presStyleCnt="4"/>
      <dgm:spPr/>
    </dgm:pt>
    <dgm:pt modelId="{A264C391-78C6-4021-BC3D-9B7C66133DEC}" type="pres">
      <dgm:prSet presAssocID="{E70AD6DA-FD4B-4EC8-89D4-AD93EE21308E}" presName="hierRoot3" presStyleCnt="0"/>
      <dgm:spPr/>
    </dgm:pt>
    <dgm:pt modelId="{79206592-093C-4572-81AC-DE4A01623643}" type="pres">
      <dgm:prSet presAssocID="{E70AD6DA-FD4B-4EC8-89D4-AD93EE21308E}" presName="composite3" presStyleCnt="0"/>
      <dgm:spPr/>
    </dgm:pt>
    <dgm:pt modelId="{5F8E7685-D42E-47B9-8144-F6EF7BB16931}" type="pres">
      <dgm:prSet presAssocID="{E70AD6DA-FD4B-4EC8-89D4-AD93EE21308E}" presName="background3" presStyleLbl="node3" presStyleIdx="0" presStyleCnt="4"/>
      <dgm:spPr/>
    </dgm:pt>
    <dgm:pt modelId="{036CE936-E468-4211-804A-23969B057B49}" type="pres">
      <dgm:prSet presAssocID="{E70AD6DA-FD4B-4EC8-89D4-AD93EE21308E}" presName="text3" presStyleLbl="fgAcc3" presStyleIdx="0" presStyleCnt="4">
        <dgm:presLayoutVars>
          <dgm:chPref val="3"/>
        </dgm:presLayoutVars>
      </dgm:prSet>
      <dgm:spPr/>
    </dgm:pt>
    <dgm:pt modelId="{94490B47-89C9-4C15-84B6-5C514FEF0116}" type="pres">
      <dgm:prSet presAssocID="{E70AD6DA-FD4B-4EC8-89D4-AD93EE21308E}" presName="hierChild4" presStyleCnt="0"/>
      <dgm:spPr/>
    </dgm:pt>
    <dgm:pt modelId="{B20E8BC4-7607-415D-8FBF-EFBB3BF1A49B}" type="pres">
      <dgm:prSet presAssocID="{35D8601F-0E05-4CAF-BD97-6A0D833F555E}" presName="Name17" presStyleLbl="parChTrans1D3" presStyleIdx="1" presStyleCnt="4"/>
      <dgm:spPr/>
    </dgm:pt>
    <dgm:pt modelId="{FBE2DCAE-33D8-46CD-84FF-682EFD998FA4}" type="pres">
      <dgm:prSet presAssocID="{80497819-145C-4C5F-912D-71E7AFD8AEA5}" presName="hierRoot3" presStyleCnt="0"/>
      <dgm:spPr/>
    </dgm:pt>
    <dgm:pt modelId="{60AA4348-8806-402D-AC77-AB522CBCB78E}" type="pres">
      <dgm:prSet presAssocID="{80497819-145C-4C5F-912D-71E7AFD8AEA5}" presName="composite3" presStyleCnt="0"/>
      <dgm:spPr/>
    </dgm:pt>
    <dgm:pt modelId="{A9D6617E-A787-4378-AB8B-5529FD6B4FC3}" type="pres">
      <dgm:prSet presAssocID="{80497819-145C-4C5F-912D-71E7AFD8AEA5}" presName="background3" presStyleLbl="node3" presStyleIdx="1" presStyleCnt="4"/>
      <dgm:spPr/>
    </dgm:pt>
    <dgm:pt modelId="{ABDB2A1C-583E-4D7C-9338-49E11A7AE1C1}" type="pres">
      <dgm:prSet presAssocID="{80497819-145C-4C5F-912D-71E7AFD8AEA5}" presName="text3" presStyleLbl="fgAcc3" presStyleIdx="1" presStyleCnt="4">
        <dgm:presLayoutVars>
          <dgm:chPref val="3"/>
        </dgm:presLayoutVars>
      </dgm:prSet>
      <dgm:spPr/>
    </dgm:pt>
    <dgm:pt modelId="{C821D528-685B-46FD-8D38-53C52F793407}" type="pres">
      <dgm:prSet presAssocID="{80497819-145C-4C5F-912D-71E7AFD8AEA5}" presName="hierChild4" presStyleCnt="0"/>
      <dgm:spPr/>
    </dgm:pt>
    <dgm:pt modelId="{9D7BBB07-7846-4E7F-B9E5-DAF84569DCF0}" type="pres">
      <dgm:prSet presAssocID="{B2C1F563-C751-46BC-9956-9CE2FEA0948C}" presName="Name17" presStyleLbl="parChTrans1D3" presStyleIdx="2" presStyleCnt="4"/>
      <dgm:spPr/>
    </dgm:pt>
    <dgm:pt modelId="{B151CAC8-E42E-459B-B8F4-12EC7EDE97D0}" type="pres">
      <dgm:prSet presAssocID="{26311E1B-B47C-445E-9F84-EAC2BBCBC6C1}" presName="hierRoot3" presStyleCnt="0"/>
      <dgm:spPr/>
    </dgm:pt>
    <dgm:pt modelId="{849F7E4C-3E20-44FD-BF42-DB7916B2DF94}" type="pres">
      <dgm:prSet presAssocID="{26311E1B-B47C-445E-9F84-EAC2BBCBC6C1}" presName="composite3" presStyleCnt="0"/>
      <dgm:spPr/>
    </dgm:pt>
    <dgm:pt modelId="{085855F7-544C-410E-8B0B-3ABE6FBE985A}" type="pres">
      <dgm:prSet presAssocID="{26311E1B-B47C-445E-9F84-EAC2BBCBC6C1}" presName="background3" presStyleLbl="node3" presStyleIdx="2" presStyleCnt="4"/>
      <dgm:spPr/>
    </dgm:pt>
    <dgm:pt modelId="{64864528-3BF4-4098-927F-7FEEF02D70B0}" type="pres">
      <dgm:prSet presAssocID="{26311E1B-B47C-445E-9F84-EAC2BBCBC6C1}" presName="text3" presStyleLbl="fgAcc3" presStyleIdx="2" presStyleCnt="4">
        <dgm:presLayoutVars>
          <dgm:chPref val="3"/>
        </dgm:presLayoutVars>
      </dgm:prSet>
      <dgm:spPr/>
    </dgm:pt>
    <dgm:pt modelId="{C01A0C60-834A-40DA-A194-AB1358835F99}" type="pres">
      <dgm:prSet presAssocID="{26311E1B-B47C-445E-9F84-EAC2BBCBC6C1}" presName="hierChild4" presStyleCnt="0"/>
      <dgm:spPr/>
    </dgm:pt>
    <dgm:pt modelId="{4B603319-7935-4C01-8BF6-818E50C99399}" type="pres">
      <dgm:prSet presAssocID="{E95DF262-A56C-48C3-89A1-6AFA183F47CA}" presName="Name17" presStyleLbl="parChTrans1D3" presStyleIdx="3" presStyleCnt="4"/>
      <dgm:spPr/>
    </dgm:pt>
    <dgm:pt modelId="{E4C91F29-910B-4E7C-9FC6-FDE529E4C820}" type="pres">
      <dgm:prSet presAssocID="{838C89EF-8650-4C9B-8B13-C95752551ABA}" presName="hierRoot3" presStyleCnt="0"/>
      <dgm:spPr/>
    </dgm:pt>
    <dgm:pt modelId="{597E756D-CAB4-443E-908E-9D4636FC530F}" type="pres">
      <dgm:prSet presAssocID="{838C89EF-8650-4C9B-8B13-C95752551ABA}" presName="composite3" presStyleCnt="0"/>
      <dgm:spPr/>
    </dgm:pt>
    <dgm:pt modelId="{43A6642D-47E1-4413-BA60-39CF1CEF6F50}" type="pres">
      <dgm:prSet presAssocID="{838C89EF-8650-4C9B-8B13-C95752551ABA}" presName="background3" presStyleLbl="node3" presStyleIdx="3" presStyleCnt="4"/>
      <dgm:spPr/>
    </dgm:pt>
    <dgm:pt modelId="{0E637873-5683-44A8-A7A8-956B94D268C5}" type="pres">
      <dgm:prSet presAssocID="{838C89EF-8650-4C9B-8B13-C95752551ABA}" presName="text3" presStyleLbl="fgAcc3" presStyleIdx="3" presStyleCnt="4">
        <dgm:presLayoutVars>
          <dgm:chPref val="3"/>
        </dgm:presLayoutVars>
      </dgm:prSet>
      <dgm:spPr/>
    </dgm:pt>
    <dgm:pt modelId="{78CC0A39-62A5-4524-A349-A8E67F067E96}" type="pres">
      <dgm:prSet presAssocID="{838C89EF-8650-4C9B-8B13-C95752551ABA}" presName="hierChild4" presStyleCnt="0"/>
      <dgm:spPr/>
    </dgm:pt>
  </dgm:ptLst>
  <dgm:cxnLst>
    <dgm:cxn modelId="{BE112C10-2310-418A-BA5A-113A0BD05884}" type="presOf" srcId="{E70AD6DA-FD4B-4EC8-89D4-AD93EE21308E}" destId="{036CE936-E468-4211-804A-23969B057B49}" srcOrd="0" destOrd="0" presId="urn:microsoft.com/office/officeart/2005/8/layout/hierarchy1"/>
    <dgm:cxn modelId="{A7A75117-4B42-4951-834E-399C6E1C451A}" type="presOf" srcId="{4289281A-E936-4062-8FBE-2CF34618F30A}" destId="{DFBFC018-A5D2-4A68-9AF6-1EAD4715CD77}" srcOrd="0" destOrd="0" presId="urn:microsoft.com/office/officeart/2005/8/layout/hierarchy1"/>
    <dgm:cxn modelId="{4AF7F21E-6EC6-4B00-8D4D-5CE0A23D61D5}" srcId="{6A7CCD91-15CF-48AB-972D-11EFF03267D6}" destId="{094E50B5-4541-4A5C-AEE9-DEF77D849928}" srcOrd="0" destOrd="0" parTransId="{3EADF04A-A9C3-45C7-9157-021DF8802FD1}" sibTransId="{FCA5377A-A5E9-4272-9F91-9C8F35D10FFF}"/>
    <dgm:cxn modelId="{D595E531-39CE-4331-8E36-55B40FFF7C1D}" type="presOf" srcId="{B2C1F563-C751-46BC-9956-9CE2FEA0948C}" destId="{9D7BBB07-7846-4E7F-B9E5-DAF84569DCF0}" srcOrd="0" destOrd="0" presId="urn:microsoft.com/office/officeart/2005/8/layout/hierarchy1"/>
    <dgm:cxn modelId="{97932238-4CA1-492F-9DE5-9ED59FCFC694}" type="presOf" srcId="{35D8601F-0E05-4CAF-BD97-6A0D833F555E}" destId="{B20E8BC4-7607-415D-8FBF-EFBB3BF1A49B}" srcOrd="0" destOrd="0" presId="urn:microsoft.com/office/officeart/2005/8/layout/hierarchy1"/>
    <dgm:cxn modelId="{1A182649-0091-49EC-8117-79F75B1AF3E4}" type="presOf" srcId="{E95DF262-A56C-48C3-89A1-6AFA183F47CA}" destId="{4B603319-7935-4C01-8BF6-818E50C99399}" srcOrd="0" destOrd="0" presId="urn:microsoft.com/office/officeart/2005/8/layout/hierarchy1"/>
    <dgm:cxn modelId="{E5B8544C-8E46-41D1-8E67-35AC09B74F05}" type="presOf" srcId="{838C89EF-8650-4C9B-8B13-C95752551ABA}" destId="{0E637873-5683-44A8-A7A8-956B94D268C5}" srcOrd="0" destOrd="0" presId="urn:microsoft.com/office/officeart/2005/8/layout/hierarchy1"/>
    <dgm:cxn modelId="{0D5D4D6F-8DB4-4DA9-A312-530EAF6A2F41}" type="presOf" srcId="{26311E1B-B47C-445E-9F84-EAC2BBCBC6C1}" destId="{64864528-3BF4-4098-927F-7FEEF02D70B0}" srcOrd="0" destOrd="0" presId="urn:microsoft.com/office/officeart/2005/8/layout/hierarchy1"/>
    <dgm:cxn modelId="{37CC8971-EE0D-4C60-A8B7-6EBC9E136DFA}" type="presOf" srcId="{80497819-145C-4C5F-912D-71E7AFD8AEA5}" destId="{ABDB2A1C-583E-4D7C-9338-49E11A7AE1C1}" srcOrd="0" destOrd="0" presId="urn:microsoft.com/office/officeart/2005/8/layout/hierarchy1"/>
    <dgm:cxn modelId="{234B2F77-4723-4603-A00B-960459893861}" type="presOf" srcId="{6A7CCD91-15CF-48AB-972D-11EFF03267D6}" destId="{67C21B1C-A9C3-44DC-AD78-1A43D3F6CBB3}" srcOrd="0" destOrd="0" presId="urn:microsoft.com/office/officeart/2005/8/layout/hierarchy1"/>
    <dgm:cxn modelId="{4A9CF378-F4E7-4F34-A4EC-F1F59409644F}" type="presOf" srcId="{8F67BEFD-8212-48CC-A375-88F09B0ACCF5}" destId="{AEC34057-CC10-47A3-9AB1-DD150FC428EB}" srcOrd="0" destOrd="0" presId="urn:microsoft.com/office/officeart/2005/8/layout/hierarchy1"/>
    <dgm:cxn modelId="{A4466990-1AEB-46F5-9E06-842B0CCDBC3C}" type="presOf" srcId="{094E50B5-4541-4A5C-AEE9-DEF77D849928}" destId="{7819BFF0-8638-41B1-994F-C7804F3CA9A0}" srcOrd="0" destOrd="0" presId="urn:microsoft.com/office/officeart/2005/8/layout/hierarchy1"/>
    <dgm:cxn modelId="{45310C9E-75A4-45CE-AB24-E9F6EC39999F}" type="presOf" srcId="{41F2B90E-D63C-46D0-8296-A637B405B912}" destId="{26B873D7-81A0-48E9-BD4D-4AE1B1B41EF2}" srcOrd="0" destOrd="0" presId="urn:microsoft.com/office/officeart/2005/8/layout/hierarchy1"/>
    <dgm:cxn modelId="{2F966CA0-1145-4726-B9F0-AE515065F35B}" srcId="{094E50B5-4541-4A5C-AEE9-DEF77D849928}" destId="{4289281A-E936-4062-8FBE-2CF34618F30A}" srcOrd="0" destOrd="0" parTransId="{8F67BEFD-8212-48CC-A375-88F09B0ACCF5}" sibTransId="{51E7E6AF-2266-4159-9530-661FC7BCAFDA}"/>
    <dgm:cxn modelId="{DC4778A7-B728-4D67-8B03-E6DB21205914}" srcId="{4289281A-E936-4062-8FBE-2CF34618F30A}" destId="{26311E1B-B47C-445E-9F84-EAC2BBCBC6C1}" srcOrd="2" destOrd="0" parTransId="{B2C1F563-C751-46BC-9956-9CE2FEA0948C}" sibTransId="{1146BEC7-B6B7-4DAD-B86F-E5311A2D7FB3}"/>
    <dgm:cxn modelId="{AE324BDB-A267-4DC9-923B-2892B6B1B8D2}" srcId="{4289281A-E936-4062-8FBE-2CF34618F30A}" destId="{E70AD6DA-FD4B-4EC8-89D4-AD93EE21308E}" srcOrd="0" destOrd="0" parTransId="{41F2B90E-D63C-46D0-8296-A637B405B912}" sibTransId="{AF8D58EB-60CE-40BB-96CE-2D902E70DFE5}"/>
    <dgm:cxn modelId="{6828DADD-77CA-4DB3-954A-74B9368B706E}" srcId="{4289281A-E936-4062-8FBE-2CF34618F30A}" destId="{80497819-145C-4C5F-912D-71E7AFD8AEA5}" srcOrd="1" destOrd="0" parTransId="{35D8601F-0E05-4CAF-BD97-6A0D833F555E}" sibTransId="{00AE2A02-0A27-4A4C-9705-FD220DE4D12B}"/>
    <dgm:cxn modelId="{863D48E8-3B56-42FD-929B-9474D09A6E33}" srcId="{4289281A-E936-4062-8FBE-2CF34618F30A}" destId="{838C89EF-8650-4C9B-8B13-C95752551ABA}" srcOrd="3" destOrd="0" parTransId="{E95DF262-A56C-48C3-89A1-6AFA183F47CA}" sibTransId="{C9FA3BBE-1ED6-4376-B272-523A73DE974E}"/>
    <dgm:cxn modelId="{2E506E73-CE6D-4ED3-81EC-1B6AFE4EC046}" type="presParOf" srcId="{67C21B1C-A9C3-44DC-AD78-1A43D3F6CBB3}" destId="{26E9284B-CAB5-41B2-80AE-542F74579953}" srcOrd="0" destOrd="0" presId="urn:microsoft.com/office/officeart/2005/8/layout/hierarchy1"/>
    <dgm:cxn modelId="{A9569DB4-4652-40FD-9D43-C6635E7ED1DD}" type="presParOf" srcId="{26E9284B-CAB5-41B2-80AE-542F74579953}" destId="{1E0B6863-8525-4D9C-98B5-7DB5CA96A1A8}" srcOrd="0" destOrd="0" presId="urn:microsoft.com/office/officeart/2005/8/layout/hierarchy1"/>
    <dgm:cxn modelId="{BDE20A8C-0683-4586-86C4-280A9C3D6505}" type="presParOf" srcId="{1E0B6863-8525-4D9C-98B5-7DB5CA96A1A8}" destId="{D6902508-2DCB-4E1E-9BBD-367B7E53DE36}" srcOrd="0" destOrd="0" presId="urn:microsoft.com/office/officeart/2005/8/layout/hierarchy1"/>
    <dgm:cxn modelId="{06B01F07-53B1-4EDA-8C81-564C9CE11A2A}" type="presParOf" srcId="{1E0B6863-8525-4D9C-98B5-7DB5CA96A1A8}" destId="{7819BFF0-8638-41B1-994F-C7804F3CA9A0}" srcOrd="1" destOrd="0" presId="urn:microsoft.com/office/officeart/2005/8/layout/hierarchy1"/>
    <dgm:cxn modelId="{D64C498F-9A86-449B-A231-BD59D77DA6C2}" type="presParOf" srcId="{26E9284B-CAB5-41B2-80AE-542F74579953}" destId="{5FA7F84B-3BEA-40B1-9706-18AB3365F446}" srcOrd="1" destOrd="0" presId="urn:microsoft.com/office/officeart/2005/8/layout/hierarchy1"/>
    <dgm:cxn modelId="{1BF07828-96B5-49DF-B5CF-95E2AB357286}" type="presParOf" srcId="{5FA7F84B-3BEA-40B1-9706-18AB3365F446}" destId="{AEC34057-CC10-47A3-9AB1-DD150FC428EB}" srcOrd="0" destOrd="0" presId="urn:microsoft.com/office/officeart/2005/8/layout/hierarchy1"/>
    <dgm:cxn modelId="{4D313D20-D147-4B60-8302-91933665BCAD}" type="presParOf" srcId="{5FA7F84B-3BEA-40B1-9706-18AB3365F446}" destId="{83FFDC30-C90C-41EF-B474-1F37DB260102}" srcOrd="1" destOrd="0" presId="urn:microsoft.com/office/officeart/2005/8/layout/hierarchy1"/>
    <dgm:cxn modelId="{A3746FE4-9F5D-482A-847F-8D90C0667B87}" type="presParOf" srcId="{83FFDC30-C90C-41EF-B474-1F37DB260102}" destId="{6E952189-645F-4703-BAA0-5B359D9EE9B1}" srcOrd="0" destOrd="0" presId="urn:microsoft.com/office/officeart/2005/8/layout/hierarchy1"/>
    <dgm:cxn modelId="{7CB39034-A767-4E2E-A2BC-5E2F255B979F}" type="presParOf" srcId="{6E952189-645F-4703-BAA0-5B359D9EE9B1}" destId="{498A83DA-C1A3-437F-B49A-EED1C114AC5E}" srcOrd="0" destOrd="0" presId="urn:microsoft.com/office/officeart/2005/8/layout/hierarchy1"/>
    <dgm:cxn modelId="{76DD677E-810B-4D10-B66C-53B49437B9F1}" type="presParOf" srcId="{6E952189-645F-4703-BAA0-5B359D9EE9B1}" destId="{DFBFC018-A5D2-4A68-9AF6-1EAD4715CD77}" srcOrd="1" destOrd="0" presId="urn:microsoft.com/office/officeart/2005/8/layout/hierarchy1"/>
    <dgm:cxn modelId="{8F9D141C-9A33-456A-8A47-982ACC03A780}" type="presParOf" srcId="{83FFDC30-C90C-41EF-B474-1F37DB260102}" destId="{FA489080-CA81-412B-980A-FDF59BD0AC35}" srcOrd="1" destOrd="0" presId="urn:microsoft.com/office/officeart/2005/8/layout/hierarchy1"/>
    <dgm:cxn modelId="{E024DDDA-0566-4469-9559-8AA380FE1D7B}" type="presParOf" srcId="{FA489080-CA81-412B-980A-FDF59BD0AC35}" destId="{26B873D7-81A0-48E9-BD4D-4AE1B1B41EF2}" srcOrd="0" destOrd="0" presId="urn:microsoft.com/office/officeart/2005/8/layout/hierarchy1"/>
    <dgm:cxn modelId="{F58D9EB7-3D2D-4952-947A-926C0C1E63C0}" type="presParOf" srcId="{FA489080-CA81-412B-980A-FDF59BD0AC35}" destId="{A264C391-78C6-4021-BC3D-9B7C66133DEC}" srcOrd="1" destOrd="0" presId="urn:microsoft.com/office/officeart/2005/8/layout/hierarchy1"/>
    <dgm:cxn modelId="{1B018899-116E-499A-8406-BF0A926C1545}" type="presParOf" srcId="{A264C391-78C6-4021-BC3D-9B7C66133DEC}" destId="{79206592-093C-4572-81AC-DE4A01623643}" srcOrd="0" destOrd="0" presId="urn:microsoft.com/office/officeart/2005/8/layout/hierarchy1"/>
    <dgm:cxn modelId="{65D79F18-8846-460E-B9DC-E7BFE6394AF5}" type="presParOf" srcId="{79206592-093C-4572-81AC-DE4A01623643}" destId="{5F8E7685-D42E-47B9-8144-F6EF7BB16931}" srcOrd="0" destOrd="0" presId="urn:microsoft.com/office/officeart/2005/8/layout/hierarchy1"/>
    <dgm:cxn modelId="{B0785C37-9444-4277-ADE0-18F7B007D9CC}" type="presParOf" srcId="{79206592-093C-4572-81AC-DE4A01623643}" destId="{036CE936-E468-4211-804A-23969B057B49}" srcOrd="1" destOrd="0" presId="urn:microsoft.com/office/officeart/2005/8/layout/hierarchy1"/>
    <dgm:cxn modelId="{C8DD0082-1043-4E67-A3B3-634E13AC20B4}" type="presParOf" srcId="{A264C391-78C6-4021-BC3D-9B7C66133DEC}" destId="{94490B47-89C9-4C15-84B6-5C514FEF0116}" srcOrd="1" destOrd="0" presId="urn:microsoft.com/office/officeart/2005/8/layout/hierarchy1"/>
    <dgm:cxn modelId="{0BE06775-706D-42FA-998E-F04822A373DF}" type="presParOf" srcId="{FA489080-CA81-412B-980A-FDF59BD0AC35}" destId="{B20E8BC4-7607-415D-8FBF-EFBB3BF1A49B}" srcOrd="2" destOrd="0" presId="urn:microsoft.com/office/officeart/2005/8/layout/hierarchy1"/>
    <dgm:cxn modelId="{013B92E6-C288-454E-8018-C2F58219C1DB}" type="presParOf" srcId="{FA489080-CA81-412B-980A-FDF59BD0AC35}" destId="{FBE2DCAE-33D8-46CD-84FF-682EFD998FA4}" srcOrd="3" destOrd="0" presId="urn:microsoft.com/office/officeart/2005/8/layout/hierarchy1"/>
    <dgm:cxn modelId="{87A4C080-EF3C-4B5A-BE8B-77C1C0F91C97}" type="presParOf" srcId="{FBE2DCAE-33D8-46CD-84FF-682EFD998FA4}" destId="{60AA4348-8806-402D-AC77-AB522CBCB78E}" srcOrd="0" destOrd="0" presId="urn:microsoft.com/office/officeart/2005/8/layout/hierarchy1"/>
    <dgm:cxn modelId="{96A78868-79EF-40E4-999E-56EF3B902663}" type="presParOf" srcId="{60AA4348-8806-402D-AC77-AB522CBCB78E}" destId="{A9D6617E-A787-4378-AB8B-5529FD6B4FC3}" srcOrd="0" destOrd="0" presId="urn:microsoft.com/office/officeart/2005/8/layout/hierarchy1"/>
    <dgm:cxn modelId="{40F69F59-CBA4-4497-AE84-81ED76E1895D}" type="presParOf" srcId="{60AA4348-8806-402D-AC77-AB522CBCB78E}" destId="{ABDB2A1C-583E-4D7C-9338-49E11A7AE1C1}" srcOrd="1" destOrd="0" presId="urn:microsoft.com/office/officeart/2005/8/layout/hierarchy1"/>
    <dgm:cxn modelId="{96637927-D721-41B7-A8A5-EC6FD7175CDE}" type="presParOf" srcId="{FBE2DCAE-33D8-46CD-84FF-682EFD998FA4}" destId="{C821D528-685B-46FD-8D38-53C52F793407}" srcOrd="1" destOrd="0" presId="urn:microsoft.com/office/officeart/2005/8/layout/hierarchy1"/>
    <dgm:cxn modelId="{7A08198B-1370-4C79-861A-8616A06F8D4A}" type="presParOf" srcId="{FA489080-CA81-412B-980A-FDF59BD0AC35}" destId="{9D7BBB07-7846-4E7F-B9E5-DAF84569DCF0}" srcOrd="4" destOrd="0" presId="urn:microsoft.com/office/officeart/2005/8/layout/hierarchy1"/>
    <dgm:cxn modelId="{90A45ABE-CCAC-46F4-86D1-3B8436E1EF1F}" type="presParOf" srcId="{FA489080-CA81-412B-980A-FDF59BD0AC35}" destId="{B151CAC8-E42E-459B-B8F4-12EC7EDE97D0}" srcOrd="5" destOrd="0" presId="urn:microsoft.com/office/officeart/2005/8/layout/hierarchy1"/>
    <dgm:cxn modelId="{18F30AE6-4D44-4DAC-83A1-155F9A3B4F8F}" type="presParOf" srcId="{B151CAC8-E42E-459B-B8F4-12EC7EDE97D0}" destId="{849F7E4C-3E20-44FD-BF42-DB7916B2DF94}" srcOrd="0" destOrd="0" presId="urn:microsoft.com/office/officeart/2005/8/layout/hierarchy1"/>
    <dgm:cxn modelId="{0AC0DC61-67EB-4071-9624-C096E1542D81}" type="presParOf" srcId="{849F7E4C-3E20-44FD-BF42-DB7916B2DF94}" destId="{085855F7-544C-410E-8B0B-3ABE6FBE985A}" srcOrd="0" destOrd="0" presId="urn:microsoft.com/office/officeart/2005/8/layout/hierarchy1"/>
    <dgm:cxn modelId="{6060AE41-C9DA-45B4-A316-3C2F0A59F9C7}" type="presParOf" srcId="{849F7E4C-3E20-44FD-BF42-DB7916B2DF94}" destId="{64864528-3BF4-4098-927F-7FEEF02D70B0}" srcOrd="1" destOrd="0" presId="urn:microsoft.com/office/officeart/2005/8/layout/hierarchy1"/>
    <dgm:cxn modelId="{9190611A-C69F-4D89-BD64-A01DEE9F0FAB}" type="presParOf" srcId="{B151CAC8-E42E-459B-B8F4-12EC7EDE97D0}" destId="{C01A0C60-834A-40DA-A194-AB1358835F99}" srcOrd="1" destOrd="0" presId="urn:microsoft.com/office/officeart/2005/8/layout/hierarchy1"/>
    <dgm:cxn modelId="{D60ACC6D-662F-4AA2-B922-862FF73DE6BA}" type="presParOf" srcId="{FA489080-CA81-412B-980A-FDF59BD0AC35}" destId="{4B603319-7935-4C01-8BF6-818E50C99399}" srcOrd="6" destOrd="0" presId="urn:microsoft.com/office/officeart/2005/8/layout/hierarchy1"/>
    <dgm:cxn modelId="{5F9A8A1D-D1E9-40F4-A82D-3F00DF12784B}" type="presParOf" srcId="{FA489080-CA81-412B-980A-FDF59BD0AC35}" destId="{E4C91F29-910B-4E7C-9FC6-FDE529E4C820}" srcOrd="7" destOrd="0" presId="urn:microsoft.com/office/officeart/2005/8/layout/hierarchy1"/>
    <dgm:cxn modelId="{80FC977F-C18D-4442-B629-B66B8907D7F2}" type="presParOf" srcId="{E4C91F29-910B-4E7C-9FC6-FDE529E4C820}" destId="{597E756D-CAB4-443E-908E-9D4636FC530F}" srcOrd="0" destOrd="0" presId="urn:microsoft.com/office/officeart/2005/8/layout/hierarchy1"/>
    <dgm:cxn modelId="{05B92662-6F28-47A7-99EB-031DD2FB7D0D}" type="presParOf" srcId="{597E756D-CAB4-443E-908E-9D4636FC530F}" destId="{43A6642D-47E1-4413-BA60-39CF1CEF6F50}" srcOrd="0" destOrd="0" presId="urn:microsoft.com/office/officeart/2005/8/layout/hierarchy1"/>
    <dgm:cxn modelId="{4F6E70BA-88BD-4666-A78A-8411729407F0}" type="presParOf" srcId="{597E756D-CAB4-443E-908E-9D4636FC530F}" destId="{0E637873-5683-44A8-A7A8-956B94D268C5}" srcOrd="1" destOrd="0" presId="urn:microsoft.com/office/officeart/2005/8/layout/hierarchy1"/>
    <dgm:cxn modelId="{10DEB6B6-66BD-4E91-B666-EFC4F45C6FD9}" type="presParOf" srcId="{E4C91F29-910B-4E7C-9FC6-FDE529E4C820}" destId="{78CC0A39-62A5-4524-A349-A8E67F067E9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2FB9F1-7EEF-4DC5-8517-C2D5025ABA17}">
      <dsp:nvSpPr>
        <dsp:cNvPr id="0" name=""/>
        <dsp:cNvSpPr/>
      </dsp:nvSpPr>
      <dsp:spPr>
        <a:xfrm>
          <a:off x="4093770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2C1D6-A589-4661-9184-412D20B2FCB9}">
      <dsp:nvSpPr>
        <dsp:cNvPr id="0" name=""/>
        <dsp:cNvSpPr/>
      </dsp:nvSpPr>
      <dsp:spPr>
        <a:xfrm>
          <a:off x="4139490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79DDB-8AD1-42F7-B773-24E60F44FEEF}">
      <dsp:nvSpPr>
        <dsp:cNvPr id="0" name=""/>
        <dsp:cNvSpPr/>
      </dsp:nvSpPr>
      <dsp:spPr>
        <a:xfrm>
          <a:off x="6144004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34057-CC10-47A3-9AB1-DD150FC428EB}">
      <dsp:nvSpPr>
        <dsp:cNvPr id="0" name=""/>
        <dsp:cNvSpPr/>
      </dsp:nvSpPr>
      <dsp:spPr>
        <a:xfrm>
          <a:off x="5164607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02508-2DCB-4E1E-9BBD-367B7E53DE36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19BFF0-8638-41B1-994F-C7804F3CA9A0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שבועת </a:t>
          </a:r>
          <a:r>
            <a:rPr lang="he-IL" sz="2000" kern="1200" dirty="0" err="1"/>
            <a:t>היסת</a:t>
          </a:r>
          <a:endParaRPr lang="he-IL" sz="2000" kern="1200" dirty="0"/>
        </a:p>
      </dsp:txBody>
      <dsp:txXfrm>
        <a:off x="4543458" y="209752"/>
        <a:ext cx="1615068" cy="1002793"/>
      </dsp:txXfrm>
    </dsp:sp>
    <dsp:sp modelId="{498A83DA-C1A3-437F-B49A-EED1C114AC5E}">
      <dsp:nvSpPr>
        <dsp:cNvPr id="0" name=""/>
        <dsp:cNvSpPr/>
      </dsp:nvSpPr>
      <dsp:spPr>
        <a:xfrm>
          <a:off x="5350992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FC018-A5D2-4A68-9AF6-1EAD4715CD77}">
      <dsp:nvSpPr>
        <dsp:cNvPr id="0" name=""/>
        <dsp:cNvSpPr/>
      </dsp:nvSpPr>
      <dsp:spPr>
        <a:xfrm>
          <a:off x="5537377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דווקא </a:t>
          </a:r>
          <a:r>
            <a:rPr lang="he-IL" sz="2000" kern="1200" dirty="0" err="1"/>
            <a:t>בדררא</a:t>
          </a:r>
          <a:r>
            <a:rPr lang="he-IL" sz="2000" kern="1200" dirty="0"/>
            <a:t> </a:t>
          </a:r>
          <a:r>
            <a:rPr lang="he-IL" sz="2000" kern="1200" dirty="0" err="1"/>
            <a:t>דממונא</a:t>
          </a:r>
          <a:endParaRPr lang="he-IL" sz="2000" kern="1200" dirty="0"/>
        </a:p>
      </dsp:txBody>
      <dsp:txXfrm>
        <a:off x="5568575" y="1762804"/>
        <a:ext cx="1615068" cy="1002793"/>
      </dsp:txXfrm>
    </dsp:sp>
    <dsp:sp modelId="{C33CEFCD-445C-494C-8DF6-D438F6A4BB4E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22A309-027A-4AB1-AC65-FA832A35B934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ר"ת</a:t>
          </a:r>
        </a:p>
      </dsp:txBody>
      <dsp:txXfrm>
        <a:off x="5568575" y="3315857"/>
        <a:ext cx="1615068" cy="1002793"/>
      </dsp:txXfrm>
    </dsp:sp>
    <dsp:sp modelId="{E896107F-2889-489B-B857-691A798BF459}">
      <dsp:nvSpPr>
        <dsp:cNvPr id="0" name=""/>
        <dsp:cNvSpPr/>
      </dsp:nvSpPr>
      <dsp:spPr>
        <a:xfrm>
          <a:off x="3300758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6D9AF-D443-41FA-9E0B-B2D6E7474A6F}">
      <dsp:nvSpPr>
        <dsp:cNvPr id="0" name=""/>
        <dsp:cNvSpPr/>
      </dsp:nvSpPr>
      <dsp:spPr>
        <a:xfrm>
          <a:off x="3487143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אפילו אין </a:t>
          </a:r>
          <a:r>
            <a:rPr lang="he-IL" sz="2000" kern="1200" dirty="0" err="1"/>
            <a:t>דררא</a:t>
          </a:r>
          <a:r>
            <a:rPr lang="he-IL" sz="2000" kern="1200" dirty="0"/>
            <a:t> </a:t>
          </a:r>
          <a:r>
            <a:rPr lang="he-IL" sz="2000" kern="1200" dirty="0" err="1"/>
            <a:t>דממונא</a:t>
          </a:r>
          <a:r>
            <a:rPr lang="he-IL" sz="2000" kern="1200" dirty="0"/>
            <a:t>, אלא בכל טענה</a:t>
          </a:r>
        </a:p>
      </dsp:txBody>
      <dsp:txXfrm>
        <a:off x="3518341" y="1762804"/>
        <a:ext cx="1615068" cy="1002793"/>
      </dsp:txXfrm>
    </dsp:sp>
    <dsp:sp modelId="{E0D829B3-9187-4542-95F0-51BC99390B76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02923-7A05-40D2-BFAA-B9C4C342715A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תוס</a:t>
          </a:r>
        </a:p>
      </dsp:txBody>
      <dsp:txXfrm>
        <a:off x="3518341" y="3315857"/>
        <a:ext cx="1615068" cy="1002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603319-7935-4C01-8BF6-818E50C99399}">
      <dsp:nvSpPr>
        <dsp:cNvPr id="0" name=""/>
        <dsp:cNvSpPr/>
      </dsp:nvSpPr>
      <dsp:spPr>
        <a:xfrm>
          <a:off x="1281153" y="3620926"/>
          <a:ext cx="4249692" cy="674155"/>
        </a:xfrm>
        <a:custGeom>
          <a:avLst/>
          <a:gdLst/>
          <a:ahLst/>
          <a:cxnLst/>
          <a:rect l="0" t="0" r="0" b="0"/>
          <a:pathLst>
            <a:path>
              <a:moveTo>
                <a:pt x="4249692" y="0"/>
              </a:moveTo>
              <a:lnTo>
                <a:pt x="4249692" y="459417"/>
              </a:lnTo>
              <a:lnTo>
                <a:pt x="0" y="459417"/>
              </a:lnTo>
              <a:lnTo>
                <a:pt x="0" y="6741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BBB07-7846-4E7F-B9E5-DAF84569DCF0}">
      <dsp:nvSpPr>
        <dsp:cNvPr id="0" name=""/>
        <dsp:cNvSpPr/>
      </dsp:nvSpPr>
      <dsp:spPr>
        <a:xfrm>
          <a:off x="4114281" y="3620926"/>
          <a:ext cx="1416564" cy="674155"/>
        </a:xfrm>
        <a:custGeom>
          <a:avLst/>
          <a:gdLst/>
          <a:ahLst/>
          <a:cxnLst/>
          <a:rect l="0" t="0" r="0" b="0"/>
          <a:pathLst>
            <a:path>
              <a:moveTo>
                <a:pt x="1416564" y="0"/>
              </a:moveTo>
              <a:lnTo>
                <a:pt x="1416564" y="459417"/>
              </a:lnTo>
              <a:lnTo>
                <a:pt x="0" y="459417"/>
              </a:lnTo>
              <a:lnTo>
                <a:pt x="0" y="6741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0E8BC4-7607-415D-8FBF-EFBB3BF1A49B}">
      <dsp:nvSpPr>
        <dsp:cNvPr id="0" name=""/>
        <dsp:cNvSpPr/>
      </dsp:nvSpPr>
      <dsp:spPr>
        <a:xfrm>
          <a:off x="5530845" y="3620926"/>
          <a:ext cx="1416564" cy="674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417"/>
              </a:lnTo>
              <a:lnTo>
                <a:pt x="1416564" y="459417"/>
              </a:lnTo>
              <a:lnTo>
                <a:pt x="1416564" y="6741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873D7-81A0-48E9-BD4D-4AE1B1B41EF2}">
      <dsp:nvSpPr>
        <dsp:cNvPr id="0" name=""/>
        <dsp:cNvSpPr/>
      </dsp:nvSpPr>
      <dsp:spPr>
        <a:xfrm>
          <a:off x="5530845" y="3620926"/>
          <a:ext cx="4249692" cy="674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417"/>
              </a:lnTo>
              <a:lnTo>
                <a:pt x="4249692" y="459417"/>
              </a:lnTo>
              <a:lnTo>
                <a:pt x="4249692" y="6741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34057-CC10-47A3-9AB1-DD150FC428EB}">
      <dsp:nvSpPr>
        <dsp:cNvPr id="0" name=""/>
        <dsp:cNvSpPr/>
      </dsp:nvSpPr>
      <dsp:spPr>
        <a:xfrm>
          <a:off x="5485125" y="1474832"/>
          <a:ext cx="91440" cy="674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41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02508-2DCB-4E1E-9BBD-367B7E53DE36}">
      <dsp:nvSpPr>
        <dsp:cNvPr id="0" name=""/>
        <dsp:cNvSpPr/>
      </dsp:nvSpPr>
      <dsp:spPr>
        <a:xfrm>
          <a:off x="4371838" y="2893"/>
          <a:ext cx="2318013" cy="14719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19BFF0-8638-41B1-994F-C7804F3CA9A0}">
      <dsp:nvSpPr>
        <dsp:cNvPr id="0" name=""/>
        <dsp:cNvSpPr/>
      </dsp:nvSpPr>
      <dsp:spPr>
        <a:xfrm>
          <a:off x="4629395" y="247572"/>
          <a:ext cx="2318013" cy="14719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שבועת </a:t>
          </a:r>
          <a:r>
            <a:rPr lang="he-IL" sz="1800" kern="1200" dirty="0" err="1"/>
            <a:t>היסת</a:t>
          </a:r>
          <a:endParaRPr lang="he-IL" sz="1800" kern="1200" dirty="0"/>
        </a:p>
      </dsp:txBody>
      <dsp:txXfrm>
        <a:off x="4672507" y="290684"/>
        <a:ext cx="2231789" cy="1385714"/>
      </dsp:txXfrm>
    </dsp:sp>
    <dsp:sp modelId="{498A83DA-C1A3-437F-B49A-EED1C114AC5E}">
      <dsp:nvSpPr>
        <dsp:cNvPr id="0" name=""/>
        <dsp:cNvSpPr/>
      </dsp:nvSpPr>
      <dsp:spPr>
        <a:xfrm>
          <a:off x="4371838" y="2148987"/>
          <a:ext cx="2318013" cy="14719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FC018-A5D2-4A68-9AF6-1EAD4715CD77}">
      <dsp:nvSpPr>
        <dsp:cNvPr id="0" name=""/>
        <dsp:cNvSpPr/>
      </dsp:nvSpPr>
      <dsp:spPr>
        <a:xfrm>
          <a:off x="4629395" y="2393667"/>
          <a:ext cx="2318013" cy="14719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חשש </a:t>
          </a:r>
          <a:r>
            <a:rPr lang="he-IL" sz="1800" kern="1200" dirty="0" err="1"/>
            <a:t>אשתמוטי</a:t>
          </a:r>
          <a:r>
            <a:rPr lang="he-IL" sz="1800" kern="1200" dirty="0"/>
            <a:t> </a:t>
          </a:r>
        </a:p>
      </dsp:txBody>
      <dsp:txXfrm>
        <a:off x="4672507" y="2436779"/>
        <a:ext cx="2231789" cy="1385714"/>
      </dsp:txXfrm>
    </dsp:sp>
    <dsp:sp modelId="{5F8E7685-D42E-47B9-8144-F6EF7BB16931}">
      <dsp:nvSpPr>
        <dsp:cNvPr id="0" name=""/>
        <dsp:cNvSpPr/>
      </dsp:nvSpPr>
      <dsp:spPr>
        <a:xfrm>
          <a:off x="8621530" y="4295082"/>
          <a:ext cx="2318013" cy="14719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6CE936-E468-4211-804A-23969B057B49}">
      <dsp:nvSpPr>
        <dsp:cNvPr id="0" name=""/>
        <dsp:cNvSpPr/>
      </dsp:nvSpPr>
      <dsp:spPr>
        <a:xfrm>
          <a:off x="8879087" y="4539761"/>
          <a:ext cx="2318013" cy="14719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ריטב"א, מאירי</a:t>
          </a:r>
        </a:p>
      </dsp:txBody>
      <dsp:txXfrm>
        <a:off x="8922199" y="4582873"/>
        <a:ext cx="2231789" cy="1385714"/>
      </dsp:txXfrm>
    </dsp:sp>
    <dsp:sp modelId="{A9D6617E-A787-4378-AB8B-5529FD6B4FC3}">
      <dsp:nvSpPr>
        <dsp:cNvPr id="0" name=""/>
        <dsp:cNvSpPr/>
      </dsp:nvSpPr>
      <dsp:spPr>
        <a:xfrm>
          <a:off x="5788402" y="4295082"/>
          <a:ext cx="2318013" cy="14719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B2A1C-583E-4D7C-9338-49E11A7AE1C1}">
      <dsp:nvSpPr>
        <dsp:cNvPr id="0" name=""/>
        <dsp:cNvSpPr/>
      </dsp:nvSpPr>
      <dsp:spPr>
        <a:xfrm>
          <a:off x="6045959" y="4539761"/>
          <a:ext cx="2318013" cy="14719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תוס- ולכן אם היא בעין, חייב רק משום לא </a:t>
          </a:r>
          <a:r>
            <a:rPr lang="he-IL" sz="1800" kern="1200" dirty="0" err="1"/>
            <a:t>פלוג</a:t>
          </a:r>
          <a:endParaRPr lang="he-IL" sz="1800" kern="1200" dirty="0"/>
        </a:p>
      </dsp:txBody>
      <dsp:txXfrm>
        <a:off x="6089071" y="4582873"/>
        <a:ext cx="2231789" cy="1385714"/>
      </dsp:txXfrm>
    </dsp:sp>
    <dsp:sp modelId="{085855F7-544C-410E-8B0B-3ABE6FBE985A}">
      <dsp:nvSpPr>
        <dsp:cNvPr id="0" name=""/>
        <dsp:cNvSpPr/>
      </dsp:nvSpPr>
      <dsp:spPr>
        <a:xfrm>
          <a:off x="2955274" y="4295082"/>
          <a:ext cx="2318013" cy="14719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64528-3BF4-4098-927F-7FEEF02D70B0}">
      <dsp:nvSpPr>
        <dsp:cNvPr id="0" name=""/>
        <dsp:cNvSpPr/>
      </dsp:nvSpPr>
      <dsp:spPr>
        <a:xfrm>
          <a:off x="3212831" y="4539761"/>
          <a:ext cx="2318013" cy="14719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תוס שבועות- יש דרגות של </a:t>
          </a:r>
          <a:r>
            <a:rPr lang="he-IL" sz="1800" kern="1200" dirty="0" err="1"/>
            <a:t>אשתמוטי</a:t>
          </a:r>
          <a:r>
            <a:rPr lang="he-IL" sz="1800" kern="1200" dirty="0"/>
            <a:t> (מודה במקצת, כופר בכל, כופר בדבר בעין)</a:t>
          </a:r>
        </a:p>
      </dsp:txBody>
      <dsp:txXfrm>
        <a:off x="3255943" y="4582873"/>
        <a:ext cx="2231789" cy="1385714"/>
      </dsp:txXfrm>
    </dsp:sp>
    <dsp:sp modelId="{43A6642D-47E1-4413-BA60-39CF1CEF6F50}">
      <dsp:nvSpPr>
        <dsp:cNvPr id="0" name=""/>
        <dsp:cNvSpPr/>
      </dsp:nvSpPr>
      <dsp:spPr>
        <a:xfrm>
          <a:off x="122146" y="4295082"/>
          <a:ext cx="2318013" cy="14719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37873-5683-44A8-A7A8-956B94D268C5}">
      <dsp:nvSpPr>
        <dsp:cNvPr id="0" name=""/>
        <dsp:cNvSpPr/>
      </dsp:nvSpPr>
      <dsp:spPr>
        <a:xfrm>
          <a:off x="379703" y="4539761"/>
          <a:ext cx="2318013" cy="14719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תוס קידושין- יש חסרון בעדים שצריכים </a:t>
          </a:r>
          <a:r>
            <a:rPr lang="he-IL" sz="1800" kern="1200" dirty="0" err="1"/>
            <a:t>לישבע</a:t>
          </a:r>
          <a:r>
            <a:rPr lang="he-IL" sz="1800" kern="1200" dirty="0"/>
            <a:t> </a:t>
          </a:r>
          <a:r>
            <a:rPr lang="he-IL" sz="1800" kern="1200" dirty="0" err="1"/>
            <a:t>היסת</a:t>
          </a:r>
          <a:r>
            <a:rPr lang="he-IL" sz="1800" kern="1200" dirty="0"/>
            <a:t>, כיון שלא מאמינים\חושדים אותם עד שנשבעים</a:t>
          </a:r>
        </a:p>
      </dsp:txBody>
      <dsp:txXfrm>
        <a:off x="422815" y="4582873"/>
        <a:ext cx="2231789" cy="1385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2CF01-6DBC-429A-8718-B2A99C65B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3738CF-2FC4-46E6-9D69-F66640531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F0AE2-D5CA-4625-B77B-DFD9A208D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9727-E276-48CF-BE76-DBC334D22CAB}" type="datetimeFigureOut">
              <a:rPr lang="he-IL" smtClean="0"/>
              <a:t>י"ד/שבט/תשפ"ב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FD378-75CD-4FF8-BA4B-B3ADD03FD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96226-93BB-497E-A198-329221C7D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20CB-E91B-491C-86ED-29D9602DFB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664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200D5-8952-4DBA-A8D7-D3507DD92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6C5535-DF14-4C37-846E-4B64195B6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E9BA5-E5F3-456A-AE7C-3FAAF347E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9727-E276-48CF-BE76-DBC334D22CAB}" type="datetimeFigureOut">
              <a:rPr lang="he-IL" smtClean="0"/>
              <a:t>י"ד/שבט/תשפ"ב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12487-6236-43E6-90D5-1D641727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90C73-205B-4A9B-8CEE-A4C9820FF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20CB-E91B-491C-86ED-29D9602DFB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786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EBDB9A-1305-42CE-B822-A96724FFFF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0F1839-B86D-4E05-96E2-20EEE0BF1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E1E13-87A0-4DBF-9FFC-341D9364A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9727-E276-48CF-BE76-DBC334D22CAB}" type="datetimeFigureOut">
              <a:rPr lang="he-IL" smtClean="0"/>
              <a:t>י"ד/שבט/תשפ"ב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AC5EF-68BA-416C-A82F-01799E9F3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4F0B4-D16E-45EE-A92D-3A3F7DA6D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20CB-E91B-491C-86ED-29D9602DFB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007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3C672-3B5F-40C6-8DCB-F27A809DB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D9E33-1C42-4E70-B067-DE8736E4C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4E3A1-CC46-4F1D-BD34-CE7AF241A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9727-E276-48CF-BE76-DBC334D22CAB}" type="datetimeFigureOut">
              <a:rPr lang="he-IL" smtClean="0"/>
              <a:t>י"ד/שבט/תשפ"ב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55A12-A7EA-4DDC-BA50-998FFFBB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6C4D6-CA7F-4F6A-894C-6CDF4CD3C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20CB-E91B-491C-86ED-29D9602DFB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551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B2430-1CD3-4352-B447-8FDD2250B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E8C86-7EA5-4FE2-B892-61EEF8E00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880F9-CE3F-4EE5-8402-98668AE98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9727-E276-48CF-BE76-DBC334D22CAB}" type="datetimeFigureOut">
              <a:rPr lang="he-IL" smtClean="0"/>
              <a:t>י"ד/שבט/תשפ"ב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9703C-E08F-43D6-9AF1-4E867967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41B78-2094-45B3-87C2-4C036E3B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20CB-E91B-491C-86ED-29D9602DFB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591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EEBB6-86BB-4977-9DBD-A5F4F1FB5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876D5-469D-4310-ADB4-6509D6B78F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192466-B650-46D8-A693-2DE760D91C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646427-BD87-4CC6-84B4-95B4951F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9727-E276-48CF-BE76-DBC334D22CAB}" type="datetimeFigureOut">
              <a:rPr lang="he-IL" smtClean="0"/>
              <a:t>י"ד/שבט/תשפ"ב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794BD-30D0-4A17-8813-4FC02021B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E1564-585E-411B-A467-340354624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20CB-E91B-491C-86ED-29D9602DFB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986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C3D2C-81A1-472C-A9E3-6596648E5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9E37D-5A6F-4749-AE2F-93492482B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5A6E9-D9D0-4A6B-A653-7549E6B07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54BDB4-1FC2-443B-BEB3-6BA5C97246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CC7EA-8ECD-4287-A2A8-261C61F70E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A6086D-EFB7-44EA-B882-BFB955DF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9727-E276-48CF-BE76-DBC334D22CAB}" type="datetimeFigureOut">
              <a:rPr lang="he-IL" smtClean="0"/>
              <a:t>י"ד/שבט/תשפ"ב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963341-1AC3-457E-B26E-B79E0FA1F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0313EC-2E3C-4CE9-9CD9-A0F4F55D8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20CB-E91B-491C-86ED-29D9602DFB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31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CE17D-CFB6-4712-866C-38640830A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298518-62E9-4D9F-AD92-9ED2BE8CA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9727-E276-48CF-BE76-DBC334D22CAB}" type="datetimeFigureOut">
              <a:rPr lang="he-IL" smtClean="0"/>
              <a:t>י"ד/שבט/תשפ"ב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BFC584-D330-4E77-8652-4417E021C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5B99FA-1783-44D0-9A17-6696D3325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20CB-E91B-491C-86ED-29D9602DFB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5444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8227C8-2466-4249-9E41-1CADA9266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9727-E276-48CF-BE76-DBC334D22CAB}" type="datetimeFigureOut">
              <a:rPr lang="he-IL" smtClean="0"/>
              <a:t>י"ד/שבט/תשפ"ב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60CE43-FEFE-4579-8C56-91071FECC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12875-1FC3-4CAF-B253-09CAB6AC9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20CB-E91B-491C-86ED-29D9602DFB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972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8F307-D6B9-4154-82BE-83340E340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EF0F1-3344-49CF-ABE9-6C364558A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5C4990-C49D-44F8-8FD9-4BDE87073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93C54-5A0D-4B97-8823-D22779FA4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9727-E276-48CF-BE76-DBC334D22CAB}" type="datetimeFigureOut">
              <a:rPr lang="he-IL" smtClean="0"/>
              <a:t>י"ד/שבט/תשפ"ב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DA832-D79F-4921-8A7F-75CEBBBFF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BD7AC-0DB4-485C-8206-7B40212D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20CB-E91B-491C-86ED-29D9602DFB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892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1F036-3331-4F22-B1A5-9E72AA262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36BF53-6368-49CC-A9A2-C03B4611C3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853EA9-BA38-4F64-967D-817740DF4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A7C70-76B3-405D-88F6-FD8769872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9727-E276-48CF-BE76-DBC334D22CAB}" type="datetimeFigureOut">
              <a:rPr lang="he-IL" smtClean="0"/>
              <a:t>י"ד/שבט/תשפ"ב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81DDD8-7A63-427C-BD47-716CC82C1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7578E-2681-4441-AA6D-DF4907950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F20CB-E91B-491C-86ED-29D9602DFB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482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4AC296-C003-4410-80A4-941BF5ADD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43169-BB40-4244-8BEB-E6FC57C75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88893-763A-4597-BA81-69D6EC4D5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49727-E276-48CF-BE76-DBC334D22CAB}" type="datetimeFigureOut">
              <a:rPr lang="he-IL" smtClean="0"/>
              <a:t>י"ד/שבט/תשפ"ב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ADB2A-95F4-4254-82AF-6EE4DD311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F8FFA-000A-4B6F-BAB7-ECE314A46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F20CB-E91B-491C-86ED-29D9602DFB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360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6E953-2D00-466B-AC53-F3D54AC028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שבועת </a:t>
            </a:r>
            <a:r>
              <a:rPr lang="he-IL" dirty="0" err="1"/>
              <a:t>היסת</a:t>
            </a:r>
            <a:endParaRPr lang="he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88BD76-4054-43AA-965B-34C0B6BE5A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884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3BBEE-ECA3-4E80-AF50-186140A25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8C392-C500-45B0-83A4-14893211D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תוס קידושין מג:</a:t>
            </a:r>
          </a:p>
          <a:p>
            <a:pPr marL="0" indent="0" algn="r" rtl="1">
              <a:buNone/>
            </a:pP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והשתא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דתקון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רבנן שבועת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היסת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כו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' - וא"ת מ"מ למה לא יהיו העדים נאמנים לאחר שנשבעו לומר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פרענום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שהרי שוב אינם נוגעים בעדות ואומר ר"י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דלכך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אין נאמנים לאחר שנשבעו משום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דרחמנא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אמר (דברים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יט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) על פי שנים עדים יקום דבר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דמשמע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הנאמנים בדיבור בלבד </a:t>
            </a:r>
            <a:r>
              <a:rPr lang="he-IL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אבל העדים הטעונים </a:t>
            </a:r>
            <a:r>
              <a:rPr lang="he-IL" sz="1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לישבע</a:t>
            </a:r>
            <a:r>
              <a:rPr lang="he-IL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קודם שיאמנו דבריהם אין ממש בעדותם</a:t>
            </a:r>
          </a:p>
          <a:p>
            <a:pPr algn="r" rtl="1"/>
            <a:r>
              <a:rPr lang="he-IL" sz="1800" dirty="0">
                <a:cs typeface="Arial" panose="020B0604020202020204" pitchFamily="34" charset="0"/>
              </a:rPr>
              <a:t>מראה שיש חסרון\חשש עליהם של </a:t>
            </a:r>
            <a:r>
              <a:rPr lang="he-IL" sz="1800" dirty="0" err="1">
                <a:cs typeface="Arial" panose="020B0604020202020204" pitchFamily="34" charset="0"/>
              </a:rPr>
              <a:t>אשתמוטי</a:t>
            </a:r>
            <a:r>
              <a:rPr lang="he-IL" sz="1800" dirty="0">
                <a:cs typeface="Arial" panose="020B0604020202020204" pitchFamily="34" charset="0"/>
              </a:rPr>
              <a:t> עד </a:t>
            </a:r>
            <a:r>
              <a:rPr lang="he-IL" sz="1800" dirty="0" err="1">
                <a:cs typeface="Arial" panose="020B0604020202020204" pitchFamily="34" charset="0"/>
              </a:rPr>
              <a:t>שנשבעין</a:t>
            </a:r>
            <a:r>
              <a:rPr lang="he-IL" sz="1800" dirty="0">
                <a:cs typeface="Arial" panose="020B0604020202020204" pitchFamily="34" charset="0"/>
              </a:rPr>
              <a:t>. </a:t>
            </a:r>
            <a:r>
              <a:rPr lang="he-IL" sz="1800" dirty="0" err="1">
                <a:cs typeface="Arial" panose="020B0604020202020204" pitchFamily="34" charset="0"/>
              </a:rPr>
              <a:t>והשבועת</a:t>
            </a:r>
            <a:r>
              <a:rPr lang="he-IL" sz="1800" dirty="0">
                <a:cs typeface="Arial" panose="020B0604020202020204" pitchFamily="34" charset="0"/>
              </a:rPr>
              <a:t> </a:t>
            </a:r>
            <a:r>
              <a:rPr lang="he-IL" sz="1800" dirty="0" err="1">
                <a:cs typeface="Arial" panose="020B0604020202020204" pitchFamily="34" charset="0"/>
              </a:rPr>
              <a:t>היסת</a:t>
            </a:r>
            <a:r>
              <a:rPr lang="he-IL" sz="1800" dirty="0">
                <a:cs typeface="Arial" panose="020B0604020202020204" pitchFamily="34" charset="0"/>
              </a:rPr>
              <a:t> אינה סתם תקנה בלי חשש.</a:t>
            </a:r>
          </a:p>
          <a:p>
            <a:pPr algn="r" rtl="1"/>
            <a:r>
              <a:rPr lang="he-IL" sz="1800" dirty="0">
                <a:cs typeface="Arial" panose="020B0604020202020204" pitchFamily="34" charset="0"/>
              </a:rPr>
              <a:t>והשבועה היא כדי שנאמין להם, ויש פגם בעדות שלא מאמינים להם על ההתחלה.  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09666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95AE1D-E5A4-49F5-BBE3-2637E444D92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0041" y="454360"/>
          <a:ext cx="11319248" cy="6014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951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1EB2C-3212-42F4-B838-CFD6A02CB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347C1-3BD0-4127-992C-88D003F80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dirty="0"/>
              <a:t>תלמוד בבלי מסכת בבא מציעא דף ה עמוד א </a:t>
            </a:r>
          </a:p>
          <a:p>
            <a:pPr marL="0" indent="0" algn="r" rtl="1">
              <a:buNone/>
            </a:pPr>
            <a:r>
              <a:rPr lang="he-IL" dirty="0"/>
              <a:t>ההוא </a:t>
            </a:r>
            <a:r>
              <a:rPr lang="he-IL" dirty="0" err="1"/>
              <a:t>רעיא</a:t>
            </a:r>
            <a:r>
              <a:rPr lang="he-IL" dirty="0"/>
              <a:t> </a:t>
            </a:r>
            <a:r>
              <a:rPr lang="he-IL" dirty="0" err="1"/>
              <a:t>דהוו</a:t>
            </a:r>
            <a:r>
              <a:rPr lang="he-IL" dirty="0"/>
              <a:t> מסרי ליה כל יומא </a:t>
            </a:r>
            <a:r>
              <a:rPr lang="he-IL" dirty="0" err="1"/>
              <a:t>חיותא</a:t>
            </a:r>
            <a:r>
              <a:rPr lang="he-IL" dirty="0"/>
              <a:t> </a:t>
            </a:r>
            <a:r>
              <a:rPr lang="he-IL" dirty="0" err="1"/>
              <a:t>בסהדי</a:t>
            </a:r>
            <a:r>
              <a:rPr lang="he-IL" dirty="0"/>
              <a:t>, יומא חד מסרו ליה בלא סהדי, לסוף אמר להו: לא היו דברים מעולם. אתו סהדי </a:t>
            </a:r>
            <a:r>
              <a:rPr lang="he-IL" dirty="0" err="1"/>
              <a:t>אסהידו</a:t>
            </a:r>
            <a:r>
              <a:rPr lang="he-IL" dirty="0"/>
              <a:t> ביה </a:t>
            </a:r>
            <a:r>
              <a:rPr lang="he-IL" dirty="0" err="1"/>
              <a:t>דאכל</a:t>
            </a:r>
            <a:r>
              <a:rPr lang="he-IL" dirty="0"/>
              <a:t> תרתי </a:t>
            </a:r>
            <a:r>
              <a:rPr lang="he-IL" dirty="0" err="1"/>
              <a:t>מינייהו</a:t>
            </a:r>
            <a:r>
              <a:rPr lang="he-IL" dirty="0"/>
              <a:t>. אמר רבי </a:t>
            </a:r>
            <a:r>
              <a:rPr lang="he-IL" dirty="0" err="1"/>
              <a:t>זירא</a:t>
            </a:r>
            <a:r>
              <a:rPr lang="he-IL" dirty="0"/>
              <a:t>: אם איתא לדרבי </a:t>
            </a:r>
            <a:r>
              <a:rPr lang="he-IL" dirty="0" err="1"/>
              <a:t>חייא</a:t>
            </a:r>
            <a:r>
              <a:rPr lang="he-IL" dirty="0"/>
              <a:t> </a:t>
            </a:r>
            <a:r>
              <a:rPr lang="he-IL" dirty="0" err="1"/>
              <a:t>קמייתא</a:t>
            </a:r>
            <a:r>
              <a:rPr lang="he-IL" dirty="0"/>
              <a:t> - משתבע </a:t>
            </a:r>
            <a:r>
              <a:rPr lang="he-IL" dirty="0" err="1"/>
              <a:t>אשארא</a:t>
            </a:r>
            <a:r>
              <a:rPr lang="he-IL" dirty="0"/>
              <a:t>. - אמר ליה אביי: אם איתא משתבע? והא גזלן הוא! - אמר ליה: שכנגדו </a:t>
            </a:r>
            <a:r>
              <a:rPr lang="he-IL" dirty="0" err="1"/>
              <a:t>קאמינא</a:t>
            </a:r>
            <a:r>
              <a:rPr lang="he-IL" dirty="0"/>
              <a:t>. השתא נמי, </a:t>
            </a:r>
            <a:r>
              <a:rPr lang="he-IL" dirty="0" err="1"/>
              <a:t>דליתא</a:t>
            </a:r>
            <a:r>
              <a:rPr lang="he-IL" dirty="0"/>
              <a:t> לדרבי </a:t>
            </a:r>
            <a:r>
              <a:rPr lang="he-IL" dirty="0" err="1"/>
              <a:t>חייא</a:t>
            </a:r>
            <a:r>
              <a:rPr lang="he-IL" dirty="0"/>
              <a:t> - </a:t>
            </a:r>
            <a:r>
              <a:rPr lang="he-IL" dirty="0" err="1"/>
              <a:t>נחייביה</a:t>
            </a:r>
            <a:r>
              <a:rPr lang="he-IL" dirty="0"/>
              <a:t> </a:t>
            </a:r>
            <a:r>
              <a:rPr lang="he-IL" dirty="0" err="1"/>
              <a:t>מדרב</a:t>
            </a:r>
            <a:r>
              <a:rPr lang="he-IL" dirty="0"/>
              <a:t> נחמן. דתנן: מנה לי בידך! - אין לך בידי - פטור. </a:t>
            </a:r>
            <a:r>
              <a:rPr lang="he-IL" b="1" dirty="0"/>
              <a:t>ואמר רב נחמן: </a:t>
            </a:r>
            <a:r>
              <a:rPr lang="he-IL" b="1" dirty="0" err="1"/>
              <a:t>משביעין</a:t>
            </a:r>
            <a:r>
              <a:rPr lang="he-IL" b="1" dirty="0"/>
              <a:t> אותו שבועת </a:t>
            </a:r>
            <a:r>
              <a:rPr lang="he-IL" b="1" dirty="0" err="1"/>
              <a:t>היסת</a:t>
            </a:r>
            <a:r>
              <a:rPr lang="he-IL" dirty="0"/>
              <a:t>. - </a:t>
            </a:r>
            <a:r>
              <a:rPr lang="he-IL" dirty="0" err="1"/>
              <a:t>דרב</a:t>
            </a:r>
            <a:r>
              <a:rPr lang="he-IL" dirty="0"/>
              <a:t> נחמן </a:t>
            </a:r>
            <a:r>
              <a:rPr lang="he-IL" dirty="0" err="1"/>
              <a:t>תקנתא</a:t>
            </a:r>
            <a:r>
              <a:rPr lang="he-IL" dirty="0"/>
              <a:t> היא, </a:t>
            </a:r>
            <a:r>
              <a:rPr lang="he-IL" dirty="0" err="1"/>
              <a:t>ותקנתא</a:t>
            </a:r>
            <a:r>
              <a:rPr lang="he-IL" dirty="0"/>
              <a:t> </a:t>
            </a:r>
            <a:r>
              <a:rPr lang="he-IL" dirty="0" err="1"/>
              <a:t>לתקנתא</a:t>
            </a:r>
            <a:r>
              <a:rPr lang="he-IL" dirty="0"/>
              <a:t> לא </a:t>
            </a:r>
            <a:r>
              <a:rPr lang="he-IL" dirty="0" err="1"/>
              <a:t>עבדינן</a:t>
            </a:r>
            <a:r>
              <a:rPr lang="he-IL" dirty="0"/>
              <a:t>. - </a:t>
            </a:r>
            <a:r>
              <a:rPr lang="he-IL" dirty="0" err="1"/>
              <a:t>ותיפוק</a:t>
            </a:r>
            <a:r>
              <a:rPr lang="he-IL" dirty="0"/>
              <a:t> ליה דהוה ליה רועה, ואמר רב יהודה: סתם רועה פסול! - לא קשיא, הא - </a:t>
            </a:r>
            <a:r>
              <a:rPr lang="he-IL" dirty="0" err="1"/>
              <a:t>דידיה</a:t>
            </a:r>
            <a:r>
              <a:rPr lang="he-IL" dirty="0"/>
              <a:t>, הא - </a:t>
            </a:r>
            <a:r>
              <a:rPr lang="he-IL" dirty="0" err="1"/>
              <a:t>דעלמא</a:t>
            </a:r>
            <a:r>
              <a:rPr lang="he-IL" dirty="0"/>
              <a:t>. דאי לא </a:t>
            </a:r>
            <a:r>
              <a:rPr lang="he-IL" dirty="0" err="1"/>
              <a:t>תימא</a:t>
            </a:r>
            <a:r>
              <a:rPr lang="he-IL" dirty="0"/>
              <a:t> הכי, אנן </a:t>
            </a:r>
            <a:r>
              <a:rPr lang="he-IL" dirty="0" err="1"/>
              <a:t>חיותא</a:t>
            </a:r>
            <a:r>
              <a:rPr lang="he-IL" dirty="0"/>
              <a:t> לרועה היכי </a:t>
            </a:r>
            <a:r>
              <a:rPr lang="he-IL" dirty="0" err="1"/>
              <a:t>מסרינן</a:t>
            </a:r>
            <a:r>
              <a:rPr lang="he-IL" dirty="0"/>
              <a:t>? והא כתיב לפני עור לא </a:t>
            </a:r>
            <a:r>
              <a:rPr lang="he-IL" dirty="0" err="1"/>
              <a:t>תתן</a:t>
            </a:r>
            <a:r>
              <a:rPr lang="he-IL" dirty="0"/>
              <a:t> מכשל? אלא: חזקה, אין אדם חוטא ולא לו. </a:t>
            </a:r>
          </a:p>
        </p:txBody>
      </p:sp>
    </p:spTree>
    <p:extLst>
      <p:ext uri="{BB962C8B-B14F-4D97-AF65-F5344CB8AC3E}">
        <p14:creationId xmlns:p14="http://schemas.microsoft.com/office/powerpoint/2010/main" val="4232703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85D84-D07F-4FE6-82DB-D2453A5D6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Oath of Nudging 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23F31-40E5-4F9F-8F9C-4C5DD5767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רש"י מסכת בבא מציעא דף ה עמוד א </a:t>
            </a:r>
          </a:p>
          <a:p>
            <a:pPr marL="0" indent="0" algn="r" rtl="1">
              <a:buNone/>
            </a:pPr>
            <a:r>
              <a:rPr lang="he-IL" dirty="0" err="1"/>
              <a:t>היסת</a:t>
            </a:r>
            <a:r>
              <a:rPr lang="he-IL" dirty="0"/>
              <a:t> - שבועה שהסיתו חכמים לכך להסיתו להודות, וטעמא מפרש בשבועות (מ, ב): חזקה אין אדם טוען אלא אם כן יש לו בידו.</a:t>
            </a: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080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7D56D-7699-4C26-A253-12241BDC6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FAE1E-F2A9-45ED-A130-40E414CC7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r" rtl="1">
              <a:lnSpc>
                <a:spcPct val="100000"/>
              </a:lnSpc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בבא מציעא דף מ עמוד ב </a:t>
            </a:r>
          </a:p>
          <a:p>
            <a:pPr marL="457200" lvl="1" indent="0" algn="r" rtl="1">
              <a:lnSpc>
                <a:spcPct val="100000"/>
              </a:lnSpc>
              <a:buNone/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מנה לי בידך, אין לך בידי - פטור. אמר רב נחמן: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ומשביעין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אותו שבועת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היסת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מאי טעמא? חזקה אין אדם תובע אלא אם כן יש לו עליו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אדרבה, חזקה אין אדם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מעיז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פניו בפני בעל חובו!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אשתמוטי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הוא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דקא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משתמיט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ליה, סבר: עד דהוה לי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ופרענא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ליה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תדע,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דאמר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רב אידי בר אבין אמר רב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חסדא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הכופר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במלוה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כשר לעדות,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בפקדון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פסול לעדות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457200" lvl="1" indent="0" algn="r" rtl="1">
              <a:lnSpc>
                <a:spcPct val="100000"/>
              </a:lnSpc>
              <a:buNone/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חביבא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מתני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אסיפא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מנה לי בידך, אמר לו: הן, למחר אמר לו: תנהו לי, נתתיו לך - פטור; ואמר רב נחמן: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משביעין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אותו שבועת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היסת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מאן דמתני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ארישא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כל שכן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אסיפא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ומאן דמתני לה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אסיפא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הכא הוא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דאיכא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דררא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דממונא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אבל התם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דליכא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דררא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דממונא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לא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 algn="r" rtl="1">
              <a:lnSpc>
                <a:spcPct val="10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35623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8E3B5-1FE3-4DFF-8B5C-8DD5E9437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02E1C-E1BE-4915-AE8B-822D1418A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תוס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ה.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אין לך בידי פטור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וא"ר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נחמן - מהכא משמע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דהלכה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כלישנא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קמא דפ' שבועת הדיינים (שם דף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ושם ד"ה מאן) 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דלא בעי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דררא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דממונא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אלא אפי' כופר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הכל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חייב שבועת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היסת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מדלא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מייתי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הכא סיפא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דנתתיו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לך פטור וכן פירש בשערים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דרב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האי ואי טעין איני יודע בכל ישבע שאינו יודע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3757281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0D3D6-B308-49E3-BE56-634755BE0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ECE32-88A6-4B87-B830-665C888F9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תוס שבועות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"ומאן דתני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אסיפא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כו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-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או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ר"ת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השתא דלא איתמר הלכתא כחד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מהנך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לישני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היכא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דליכא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דררא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דממונא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לא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משבעינן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ליה מספק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דהמע"ה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ואעפ"כ לא היה מוחה בדיינים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המשביעין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וקצת נראה להשביע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דאיכא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דאמרי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טפל ללשון ראשון כמו שאומר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ריב"א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מיהו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אור"ת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דאזלינן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בתר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המיקל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וכן משמע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בפ"ק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דב"מ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(דף ה.) גבי ההוא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רעיא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דמייתי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התם מילתא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דר"נ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ארישא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דמתני' 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ור"ת דוחה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דאיכא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למימר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דהתם רישא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דמילתא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נקט ומסיפא פריך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דמשבעינן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ליה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היכא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דאיכא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דררא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דממונא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דהתם נמי 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איכא </a:t>
            </a:r>
            <a:r>
              <a:rPr lang="he-IL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דררא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דממונא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מאחר שהיו </a:t>
            </a:r>
            <a:r>
              <a:rPr lang="he-IL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רגילין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למסור לו בכל יום ועוד דהא איכא סהדי </a:t>
            </a:r>
            <a:r>
              <a:rPr lang="he-IL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דאכל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תרי </a:t>
            </a:r>
            <a:r>
              <a:rPr lang="he-IL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מינייהו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ורב האי גאון פי' דלא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משבעינן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ליה אלא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משמתינן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ליה על תנאי שיהא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בשמתא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אם הוא חייב ואינו משלם."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3612580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9D85B-9B3E-481C-8515-7DB43C64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95AE1D-E5A4-49F5-BBE3-2637E444D92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9732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E22C4-4928-4B3E-B373-B0FC9F324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09B79-5FB5-41B4-BD42-7B7610CA5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ריטב"א שבועות מ:</a:t>
            </a:r>
          </a:p>
          <a:p>
            <a:pPr marL="0" indent="0" algn="r" rtl="1"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 רב נחמן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ומשביעין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אותו שבועת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היסת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פירוש בדורו של רב נחמן תקנו כן, ונקרא שבועת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היסת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לשון המלכה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כדמתרגמינן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(דברים י"ג ז') כי יסיתך אחיך בן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אמך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ארי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ימלכינך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שלא יהא קופץ וכופר בלא שום המלכה כמו שהיו רגילים עמי הארץ לעשות קודם תקנה זו לפי שהיו יודעין שהיו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פטורין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אף משבועה, ופירושים רבים נאמרו בלשון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היסת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אבל זה נראה לי יותר נכון מכולם. </a:t>
            </a:r>
            <a:b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אישתמוטי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אשתמיט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ואע"ג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דבבבא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מציעא (ה' ב')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אמרינן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להדיא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דלא תלינן בהשמטה בכופר בכל אלא במודה במקצת, זהו לדין תורה,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 אחרונים סמכו לומר דאף בכופר בכל תלינן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דעביד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לאישתמוטי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r" rtl="1">
              <a:buNone/>
            </a:pPr>
            <a:endParaRPr lang="he-IL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מאירי שבועות לח:</a:t>
            </a:r>
          </a:p>
          <a:p>
            <a:pPr marL="0" indent="0" algn="r" rtl="1"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שבועת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היסת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ופירושו לשון המלכה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ועצה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מלשון כי יסיתך שפירושו ארי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ימלכינך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כלומר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שנמלכו חכמי' אחרונים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ונתיעצו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ביניהם על כך כשראו הדורות מעיזים לכפירת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הלואותיהם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he-IL" sz="1800" dirty="0"/>
          </a:p>
          <a:p>
            <a:pPr marL="0" indent="0" algn="r" rtl="1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827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223CE-DD8E-425D-B5FB-AEA105517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721A5-C4E6-4A7A-BA1A-5F9490864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תוס ו. </a:t>
            </a:r>
          </a:p>
          <a:p>
            <a:pPr marL="0" indent="0" algn="r" rtl="1">
              <a:buNone/>
            </a:pP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אלא הא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דאמר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רב נחמן -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תימה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הא הכא נמי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משתמיט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וי"ל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דרב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נחמן מחייב שבועת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היסת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אפי'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היכא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שתובעו ואמר זה החפץ שהוא בידך שלי הוא דלא שייך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אישתמוטי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וכן פי' רב האי גאון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שמשביעין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שבועת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היסת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אקרקעות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אע"ג דלא שייך בהו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אישתמוטי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וקשה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דבפ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' שבועת הדיינים (דף מ: ושם ד"ה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אישתמוטי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) משמע דלא מחייב שבועת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היסת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אלא משום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אישתמוטי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דקא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פריך אדרבה אין אדם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מעיז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ומשני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דמשתמיט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u="sng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וי"ל כיון </a:t>
            </a:r>
            <a:r>
              <a:rPr lang="he-IL" sz="1800" u="sng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דבשאינו</a:t>
            </a:r>
            <a:r>
              <a:rPr lang="he-IL" sz="1800" u="sng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בעין </a:t>
            </a:r>
            <a:r>
              <a:rPr lang="he-IL" sz="1800" u="sng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משתמיט</a:t>
            </a:r>
            <a:r>
              <a:rPr lang="he-IL" sz="1800" u="sng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אף כשהוא בעין לא </a:t>
            </a:r>
            <a:r>
              <a:rPr lang="he-IL" sz="1800" u="sng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פלוג</a:t>
            </a:r>
            <a:r>
              <a:rPr lang="he-IL" sz="1800" u="sng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רבנן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אי נמי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אקושיא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דר'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חייא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סמיך.</a:t>
            </a:r>
          </a:p>
          <a:p>
            <a:pPr marL="0" indent="0" algn="r" rtl="1">
              <a:buNone/>
            </a:pPr>
            <a:endParaRPr lang="he-IL" sz="1800" dirty="0"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תוס שבועות מ:</a:t>
            </a:r>
          </a:p>
          <a:p>
            <a:pPr marL="0" indent="0" algn="r" rtl="1">
              <a:buNone/>
            </a:pP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אדרבה אין אדם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מעיז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כו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' - וא"ת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דאמרי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'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בפירקין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מפני מה אמרה תורה מודה מקצת הטענה ישבע חזקה אין אדם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מעיז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כו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' </a:t>
            </a:r>
            <a:r>
              <a:rPr lang="he-IL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וי"ל אע"ג </a:t>
            </a:r>
            <a:r>
              <a:rPr lang="he-IL" sz="1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דכופר</a:t>
            </a:r>
            <a:r>
              <a:rPr lang="he-IL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הכל</a:t>
            </a:r>
            <a:r>
              <a:rPr lang="he-IL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נמי </a:t>
            </a:r>
            <a:r>
              <a:rPr lang="he-IL" sz="1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משתמיט</a:t>
            </a:r>
            <a:r>
              <a:rPr lang="he-IL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מ"מ 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אין לו כל כך פנים לכפור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הכל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כמו לכפור במקצת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וליכא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מיגו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49589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1004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שבועת היסת</vt:lpstr>
      <vt:lpstr>PowerPoint Presentation</vt:lpstr>
      <vt:lpstr>Oath of Nudging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שבועת היסת</dc:title>
  <dc:creator>Avigdor Rosensweig</dc:creator>
  <cp:lastModifiedBy>Avigdor Rosensweig</cp:lastModifiedBy>
  <cp:revision>1</cp:revision>
  <dcterms:created xsi:type="dcterms:W3CDTF">2022-01-16T19:04:05Z</dcterms:created>
  <dcterms:modified xsi:type="dcterms:W3CDTF">2022-01-16T19:10:56Z</dcterms:modified>
</cp:coreProperties>
</file>