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1" r:id="rId8"/>
    <p:sldId id="262" r:id="rId9"/>
    <p:sldId id="263" r:id="rId10"/>
    <p:sldId id="265" r:id="rId11"/>
    <p:sldId id="260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55286-012A-437E-AC98-7EDB374EE828}" v="1001" dt="2022-01-12T15:05:46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8EFF0-742D-4E38-A623-C41B88C59A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B48AC-D015-4440-A944-E4A69A3FB50A}">
      <dgm:prSet phldrT="[Text]"/>
      <dgm:spPr/>
      <dgm:t>
        <a:bodyPr/>
        <a:lstStyle/>
        <a:p>
          <a:pPr rtl="1"/>
          <a:r>
            <a:rPr lang="he-IL" dirty="0"/>
            <a:t>הילך</a:t>
          </a:r>
        </a:p>
      </dgm:t>
    </dgm:pt>
    <dgm:pt modelId="{805697C9-E4F3-4258-829E-FFF6A2DABD4A}" type="parTrans" cxnId="{F1BD0D53-84F5-4948-AC7F-FB3985B39058}">
      <dgm:prSet/>
      <dgm:spPr/>
      <dgm:t>
        <a:bodyPr/>
        <a:lstStyle/>
        <a:p>
          <a:pPr rtl="1"/>
          <a:endParaRPr lang="he-IL"/>
        </a:p>
      </dgm:t>
    </dgm:pt>
    <dgm:pt modelId="{60F86F60-A261-4012-995E-9649DE9D7267}" type="sibTrans" cxnId="{F1BD0D53-84F5-4948-AC7F-FB3985B39058}">
      <dgm:prSet/>
      <dgm:spPr/>
      <dgm:t>
        <a:bodyPr/>
        <a:lstStyle/>
        <a:p>
          <a:pPr rtl="1"/>
          <a:endParaRPr lang="he-IL"/>
        </a:p>
      </dgm:t>
    </dgm:pt>
    <dgm:pt modelId="{9BA7515A-5099-4496-83F9-F4B6C20FE106}">
      <dgm:prSet phldrT="[Text]"/>
      <dgm:spPr/>
      <dgm:t>
        <a:bodyPr/>
        <a:lstStyle/>
        <a:p>
          <a:pPr rtl="1"/>
          <a:r>
            <a:rPr lang="he-IL" dirty="0"/>
            <a:t>נתינת הממון מיד</a:t>
          </a:r>
        </a:p>
      </dgm:t>
    </dgm:pt>
    <dgm:pt modelId="{3FC86FDC-F4A6-4954-AF37-87A87B7AF060}" type="parTrans" cxnId="{8AB5DD2D-41E0-4F75-8872-1E9463D3E847}">
      <dgm:prSet/>
      <dgm:spPr/>
      <dgm:t>
        <a:bodyPr/>
        <a:lstStyle/>
        <a:p>
          <a:pPr rtl="1"/>
          <a:endParaRPr lang="he-IL"/>
        </a:p>
      </dgm:t>
    </dgm:pt>
    <dgm:pt modelId="{8958FCAF-9F64-404C-AC11-AE89B9AF5ED9}" type="sibTrans" cxnId="{8AB5DD2D-41E0-4F75-8872-1E9463D3E847}">
      <dgm:prSet/>
      <dgm:spPr/>
      <dgm:t>
        <a:bodyPr/>
        <a:lstStyle/>
        <a:p>
          <a:pPr rtl="1"/>
          <a:endParaRPr lang="he-IL"/>
        </a:p>
      </dgm:t>
    </dgm:pt>
    <dgm:pt modelId="{B0D5595D-0F5B-4F0C-B1A1-9CACF6BF378B}">
      <dgm:prSet phldrT="[Text]"/>
      <dgm:spPr/>
      <dgm:t>
        <a:bodyPr/>
        <a:lstStyle/>
        <a:p>
          <a:pPr rtl="1"/>
          <a:r>
            <a:rPr lang="he-IL" dirty="0"/>
            <a:t>הממון כבר היה שלך</a:t>
          </a:r>
        </a:p>
      </dgm:t>
    </dgm:pt>
    <dgm:pt modelId="{8C837D3D-1776-456B-9004-19F836AFCF1A}" type="parTrans" cxnId="{23C1D318-B5DD-4D35-B6E0-F20D202B529D}">
      <dgm:prSet/>
      <dgm:spPr/>
      <dgm:t>
        <a:bodyPr/>
        <a:lstStyle/>
        <a:p>
          <a:pPr rtl="1"/>
          <a:endParaRPr lang="he-IL"/>
        </a:p>
      </dgm:t>
    </dgm:pt>
    <dgm:pt modelId="{88B63718-C653-4512-B061-66A009BBAB6F}" type="sibTrans" cxnId="{23C1D318-B5DD-4D35-B6E0-F20D202B529D}">
      <dgm:prSet/>
      <dgm:spPr/>
      <dgm:t>
        <a:bodyPr/>
        <a:lstStyle/>
        <a:p>
          <a:pPr rtl="1"/>
          <a:endParaRPr lang="he-IL"/>
        </a:p>
      </dgm:t>
    </dgm:pt>
    <dgm:pt modelId="{5D3211E1-28FE-456F-B11D-F3A3AF376077}">
      <dgm:prSet phldrT="[Text]"/>
      <dgm:spPr/>
      <dgm:t>
        <a:bodyPr/>
        <a:lstStyle/>
        <a:p>
          <a:pPr rtl="1"/>
          <a:r>
            <a:rPr lang="he-IL" dirty="0"/>
            <a:t>רמב"ם</a:t>
          </a:r>
        </a:p>
      </dgm:t>
    </dgm:pt>
    <dgm:pt modelId="{010615AF-5BF5-443A-94B6-D4ECF187195C}" type="parTrans" cxnId="{218F86E8-5EB0-4741-BB6A-E30156ADB072}">
      <dgm:prSet/>
      <dgm:spPr/>
      <dgm:t>
        <a:bodyPr/>
        <a:lstStyle/>
        <a:p>
          <a:pPr rtl="1"/>
          <a:endParaRPr lang="he-IL"/>
        </a:p>
      </dgm:t>
    </dgm:pt>
    <dgm:pt modelId="{955922F4-7CF7-4B15-8298-19CA216595F3}" type="sibTrans" cxnId="{218F86E8-5EB0-4741-BB6A-E30156ADB072}">
      <dgm:prSet/>
      <dgm:spPr/>
      <dgm:t>
        <a:bodyPr/>
        <a:lstStyle/>
        <a:p>
          <a:pPr rtl="1"/>
          <a:endParaRPr lang="he-IL"/>
        </a:p>
      </dgm:t>
    </dgm:pt>
    <dgm:pt modelId="{E415F82B-7EE9-4072-86F7-3C956A53A1BD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73425946-F9CA-4C80-9003-207304E7E9DC}" type="parTrans" cxnId="{C51624CB-C82D-486E-82A4-159098AD4F97}">
      <dgm:prSet/>
      <dgm:spPr/>
      <dgm:t>
        <a:bodyPr/>
        <a:lstStyle/>
        <a:p>
          <a:pPr rtl="1"/>
          <a:endParaRPr lang="he-IL"/>
        </a:p>
      </dgm:t>
    </dgm:pt>
    <dgm:pt modelId="{428DC804-F5F5-4033-B8E7-B0C6FE328B26}" type="sibTrans" cxnId="{C51624CB-C82D-486E-82A4-159098AD4F97}">
      <dgm:prSet/>
      <dgm:spPr/>
      <dgm:t>
        <a:bodyPr/>
        <a:lstStyle/>
        <a:p>
          <a:pPr rtl="1"/>
          <a:endParaRPr lang="he-IL"/>
        </a:p>
      </dgm:t>
    </dgm:pt>
    <dgm:pt modelId="{9AA81053-E490-43B0-B326-920E75878F19}">
      <dgm:prSet phldrT="[Text]"/>
      <dgm:spPr/>
      <dgm:t>
        <a:bodyPr/>
        <a:lstStyle/>
        <a:p>
          <a:pPr rtl="1"/>
          <a:r>
            <a:rPr lang="he-IL" dirty="0"/>
            <a:t>כיון שכבר שילם </a:t>
          </a:r>
          <a:r>
            <a:rPr lang="he-IL" dirty="0" err="1"/>
            <a:t>בב"ד</a:t>
          </a:r>
          <a:r>
            <a:rPr lang="he-IL" dirty="0"/>
            <a:t> לפני גמר דין, אין כאן חיוב במקצת</a:t>
          </a:r>
        </a:p>
      </dgm:t>
    </dgm:pt>
    <dgm:pt modelId="{27B71791-4D6C-4C0B-B200-AB83B0A0CC2D}" type="parTrans" cxnId="{39890507-BB6B-47EF-AEA0-EA87DB94FBB1}">
      <dgm:prSet/>
      <dgm:spPr/>
      <dgm:t>
        <a:bodyPr/>
        <a:lstStyle/>
        <a:p>
          <a:pPr rtl="1"/>
          <a:endParaRPr lang="he-IL"/>
        </a:p>
      </dgm:t>
    </dgm:pt>
    <dgm:pt modelId="{381FB547-02E2-4A9C-BBC6-4E9B06F45577}" type="sibTrans" cxnId="{39890507-BB6B-47EF-AEA0-EA87DB94FBB1}">
      <dgm:prSet/>
      <dgm:spPr/>
      <dgm:t>
        <a:bodyPr/>
        <a:lstStyle/>
        <a:p>
          <a:pPr rtl="1"/>
          <a:endParaRPr lang="he-IL"/>
        </a:p>
      </dgm:t>
    </dgm:pt>
    <dgm:pt modelId="{64481FDD-59F3-499F-BA1C-3EECFCF2A80F}">
      <dgm:prSet phldrT="[Text]"/>
      <dgm:spPr/>
      <dgm:t>
        <a:bodyPr/>
        <a:lstStyle/>
        <a:p>
          <a:pPr rtl="1"/>
          <a:r>
            <a:rPr lang="he-IL" dirty="0"/>
            <a:t> ריטב"א</a:t>
          </a:r>
        </a:p>
      </dgm:t>
    </dgm:pt>
    <dgm:pt modelId="{DE1DC7A8-E561-4075-96BF-9F37C0D499C9}" type="parTrans" cxnId="{7D0C18C3-D5F4-4926-AC02-3756D202657F}">
      <dgm:prSet/>
      <dgm:spPr/>
      <dgm:t>
        <a:bodyPr/>
        <a:lstStyle/>
        <a:p>
          <a:pPr rtl="1"/>
          <a:endParaRPr lang="he-IL"/>
        </a:p>
      </dgm:t>
    </dgm:pt>
    <dgm:pt modelId="{5F2446B4-471B-46BE-BC36-565889B7BC6F}" type="sibTrans" cxnId="{7D0C18C3-D5F4-4926-AC02-3756D202657F}">
      <dgm:prSet/>
      <dgm:spPr/>
      <dgm:t>
        <a:bodyPr/>
        <a:lstStyle/>
        <a:p>
          <a:pPr rtl="1"/>
          <a:endParaRPr lang="he-IL"/>
        </a:p>
      </dgm:t>
    </dgm:pt>
    <dgm:pt modelId="{DDE41A00-47E2-40A6-9B0E-BC1E3773DB2A}">
      <dgm:prSet phldrT="[Text]"/>
      <dgm:spPr/>
      <dgm:t>
        <a:bodyPr/>
        <a:lstStyle/>
        <a:p>
          <a:pPr rtl="1"/>
          <a:r>
            <a:rPr lang="he-IL" dirty="0"/>
            <a:t>כופר בכל הטענה (נתן, ואמר איני חייב לך כלום)</a:t>
          </a:r>
        </a:p>
      </dgm:t>
    </dgm:pt>
    <dgm:pt modelId="{F700D496-BBF4-495C-9BD6-0B164B3C7D45}" type="parTrans" cxnId="{87097E70-CA4D-4580-86D0-8B9474946BFE}">
      <dgm:prSet/>
      <dgm:spPr/>
      <dgm:t>
        <a:bodyPr/>
        <a:lstStyle/>
        <a:p>
          <a:pPr rtl="1"/>
          <a:endParaRPr lang="he-IL"/>
        </a:p>
      </dgm:t>
    </dgm:pt>
    <dgm:pt modelId="{3AFDEFD4-C94A-460F-A762-64C29873A50F}" type="sibTrans" cxnId="{87097E70-CA4D-4580-86D0-8B9474946BFE}">
      <dgm:prSet/>
      <dgm:spPr/>
      <dgm:t>
        <a:bodyPr/>
        <a:lstStyle/>
        <a:p>
          <a:pPr rtl="1"/>
          <a:endParaRPr lang="he-IL"/>
        </a:p>
      </dgm:t>
    </dgm:pt>
    <dgm:pt modelId="{67476586-6D99-41A1-88FB-B04F2C66CE55}">
      <dgm:prSet phldrT="[Text]"/>
      <dgm:spPr/>
      <dgm:t>
        <a:bodyPr/>
        <a:lstStyle/>
        <a:p>
          <a:pPr rtl="1"/>
          <a:r>
            <a:rPr lang="he-IL" dirty="0"/>
            <a:t>בעל המאור</a:t>
          </a:r>
        </a:p>
      </dgm:t>
    </dgm:pt>
    <dgm:pt modelId="{CA16E65D-B933-4B4B-8FF9-093C0A4A3BB4}" type="parTrans" cxnId="{85476DBA-6DE8-41DC-9C18-5A191A6C56FC}">
      <dgm:prSet/>
      <dgm:spPr/>
      <dgm:t>
        <a:bodyPr/>
        <a:lstStyle/>
        <a:p>
          <a:pPr rtl="1"/>
          <a:endParaRPr lang="he-IL"/>
        </a:p>
      </dgm:t>
    </dgm:pt>
    <dgm:pt modelId="{BBF8EB31-EBC4-499A-BCC7-DC93A416727E}" type="sibTrans" cxnId="{85476DBA-6DE8-41DC-9C18-5A191A6C56FC}">
      <dgm:prSet/>
      <dgm:spPr/>
      <dgm:t>
        <a:bodyPr/>
        <a:lstStyle/>
        <a:p>
          <a:pPr rtl="1"/>
          <a:endParaRPr lang="he-IL"/>
        </a:p>
      </dgm:t>
    </dgm:pt>
    <dgm:pt modelId="{52B701B1-3164-4DA0-93FD-97191F3F8931}">
      <dgm:prSet phldrT="[Text]"/>
      <dgm:spPr/>
      <dgm:t>
        <a:bodyPr/>
        <a:lstStyle/>
        <a:p>
          <a:pPr rtl="1"/>
          <a:r>
            <a:rPr lang="he-IL" dirty="0"/>
            <a:t>מאירי</a:t>
          </a:r>
        </a:p>
      </dgm:t>
    </dgm:pt>
    <dgm:pt modelId="{16D063F4-F44D-4021-AB49-8FABC148FE7A}" type="parTrans" cxnId="{E061E086-EDF5-46BB-B81B-A2A8556C7D16}">
      <dgm:prSet/>
      <dgm:spPr/>
      <dgm:t>
        <a:bodyPr/>
        <a:lstStyle/>
        <a:p>
          <a:pPr rtl="1"/>
          <a:endParaRPr lang="he-IL"/>
        </a:p>
      </dgm:t>
    </dgm:pt>
    <dgm:pt modelId="{F20ED851-75DA-4C56-9969-DA399AE4C35F}" type="sibTrans" cxnId="{E061E086-EDF5-46BB-B81B-A2A8556C7D16}">
      <dgm:prSet/>
      <dgm:spPr/>
      <dgm:t>
        <a:bodyPr/>
        <a:lstStyle/>
        <a:p>
          <a:pPr rtl="1"/>
          <a:endParaRPr lang="he-IL"/>
        </a:p>
      </dgm:t>
    </dgm:pt>
    <dgm:pt modelId="{56D49356-534A-4F0D-99C2-527EE4947DD3}">
      <dgm:prSet phldrT="[Text]"/>
      <dgm:spPr/>
      <dgm:t>
        <a:bodyPr/>
        <a:lstStyle/>
        <a:p>
          <a:pPr rtl="1"/>
          <a:r>
            <a:rPr lang="he-IL"/>
            <a:t>רא"ש</a:t>
          </a:r>
          <a:endParaRPr lang="he-IL" dirty="0"/>
        </a:p>
      </dgm:t>
    </dgm:pt>
    <dgm:pt modelId="{3F24D5E2-B14F-4B03-A4A7-B3491C6C9A69}" type="parTrans" cxnId="{53402D34-C74E-405C-824B-BFAD4489FC76}">
      <dgm:prSet/>
      <dgm:spPr/>
      <dgm:t>
        <a:bodyPr/>
        <a:lstStyle/>
        <a:p>
          <a:pPr rtl="1"/>
          <a:endParaRPr lang="he-IL"/>
        </a:p>
      </dgm:t>
    </dgm:pt>
    <dgm:pt modelId="{9F9BCBC7-B48F-4B53-8BEC-36594EFA676B}" type="sibTrans" cxnId="{53402D34-C74E-405C-824B-BFAD4489FC76}">
      <dgm:prSet/>
      <dgm:spPr/>
      <dgm:t>
        <a:bodyPr/>
        <a:lstStyle/>
        <a:p>
          <a:pPr rtl="1"/>
          <a:endParaRPr lang="he-IL"/>
        </a:p>
      </dgm:t>
    </dgm:pt>
    <dgm:pt modelId="{3ABCC1FD-C196-4F72-9CCC-531FA5A3CA95}">
      <dgm:prSet phldrT="[Text]"/>
      <dgm:spPr/>
      <dgm:t>
        <a:bodyPr/>
        <a:lstStyle/>
        <a:p>
          <a:pPr rtl="1"/>
          <a:r>
            <a:rPr lang="he-IL" dirty="0"/>
            <a:t>כיון שכבר קיימים המעות המקוריים, כאילו אינו מודה כלל לחיוב (על הגברה)</a:t>
          </a:r>
          <a:endParaRPr lang="he-IL"/>
        </a:p>
      </dgm:t>
    </dgm:pt>
    <dgm:pt modelId="{8BCDE0A8-2FD6-419C-A650-CD99E62DFF4C}" type="parTrans" cxnId="{DB788B74-8ABF-4042-834E-CBC3CDCB1F05}">
      <dgm:prSet/>
      <dgm:spPr/>
      <dgm:t>
        <a:bodyPr/>
        <a:lstStyle/>
        <a:p>
          <a:pPr rtl="1"/>
          <a:endParaRPr lang="he-IL"/>
        </a:p>
      </dgm:t>
    </dgm:pt>
    <dgm:pt modelId="{B64CE52B-341C-4539-ABC3-10B71E05ED8E}" type="sibTrans" cxnId="{DB788B74-8ABF-4042-834E-CBC3CDCB1F05}">
      <dgm:prSet/>
      <dgm:spPr/>
      <dgm:t>
        <a:bodyPr/>
        <a:lstStyle/>
        <a:p>
          <a:pPr rtl="1"/>
          <a:endParaRPr lang="he-IL"/>
        </a:p>
      </dgm:t>
    </dgm:pt>
    <dgm:pt modelId="{DE288469-324A-470F-BCCF-1AB5C1172DEE}">
      <dgm:prSet phldrT="[Text]"/>
      <dgm:spPr/>
      <dgm:t>
        <a:bodyPr/>
        <a:lstStyle/>
        <a:p>
          <a:pPr rtl="1"/>
          <a:r>
            <a:rPr lang="he-IL" dirty="0"/>
            <a:t>ואין כאן שום קשר בינינו</a:t>
          </a:r>
        </a:p>
      </dgm:t>
    </dgm:pt>
    <dgm:pt modelId="{27971942-0648-4397-A214-007C5E769BE5}" type="parTrans" cxnId="{0EB8C727-E00B-4083-8DA5-0021B04E1C12}">
      <dgm:prSet/>
      <dgm:spPr/>
      <dgm:t>
        <a:bodyPr/>
        <a:lstStyle/>
        <a:p>
          <a:pPr rtl="1"/>
          <a:endParaRPr lang="he-IL"/>
        </a:p>
      </dgm:t>
    </dgm:pt>
    <dgm:pt modelId="{035F5F18-89EA-4C6A-8CF2-084CE70E058E}" type="sibTrans" cxnId="{0EB8C727-E00B-4083-8DA5-0021B04E1C12}">
      <dgm:prSet/>
      <dgm:spPr/>
      <dgm:t>
        <a:bodyPr/>
        <a:lstStyle/>
        <a:p>
          <a:pPr rtl="1"/>
          <a:endParaRPr lang="he-IL"/>
        </a:p>
      </dgm:t>
    </dgm:pt>
    <dgm:pt modelId="{B55AF1E9-E86F-49C0-A0BD-D9F3DEEF047B}">
      <dgm:prSet phldrT="[Text]"/>
      <dgm:spPr/>
      <dgm:t>
        <a:bodyPr/>
        <a:lstStyle/>
        <a:p>
          <a:pPr rtl="1"/>
          <a:r>
            <a:rPr lang="he-IL" dirty="0"/>
            <a:t>מוכן, ומסכים לשלם</a:t>
          </a:r>
        </a:p>
      </dgm:t>
    </dgm:pt>
    <dgm:pt modelId="{D6BD164B-3E3B-454A-B2A6-15FFE210D376}" type="sibTrans" cxnId="{4A9E531E-210E-4515-9F22-0235290D3F1C}">
      <dgm:prSet/>
      <dgm:spPr/>
      <dgm:t>
        <a:bodyPr/>
        <a:lstStyle/>
        <a:p>
          <a:pPr rtl="1"/>
          <a:endParaRPr lang="he-IL"/>
        </a:p>
      </dgm:t>
    </dgm:pt>
    <dgm:pt modelId="{DD29325A-26C6-4553-A7D4-B634DE9A56A3}" type="parTrans" cxnId="{4A9E531E-210E-4515-9F22-0235290D3F1C}">
      <dgm:prSet/>
      <dgm:spPr/>
      <dgm:t>
        <a:bodyPr/>
        <a:lstStyle/>
        <a:p>
          <a:pPr rtl="1"/>
          <a:endParaRPr lang="he-IL"/>
        </a:p>
      </dgm:t>
    </dgm:pt>
    <dgm:pt modelId="{56A512C8-013D-40C8-BE45-472E851774AD}">
      <dgm:prSet phldrT="[Text]"/>
      <dgm:spPr/>
      <dgm:t>
        <a:bodyPr/>
        <a:lstStyle/>
        <a:p>
          <a:pPr rtl="1"/>
          <a:r>
            <a:rPr lang="he-IL" dirty="0"/>
            <a:t>והחמישים שמוכן לשלם, אינם בכלל הטענה</a:t>
          </a:r>
        </a:p>
      </dgm:t>
    </dgm:pt>
    <dgm:pt modelId="{92F51F91-612F-44D3-A546-FD008FA3A54C}" type="parTrans" cxnId="{44EC8C7A-BF13-4644-BCEE-EAF72FB6CC15}">
      <dgm:prSet/>
      <dgm:spPr/>
      <dgm:t>
        <a:bodyPr/>
        <a:lstStyle/>
        <a:p>
          <a:pPr rtl="1"/>
          <a:endParaRPr lang="he-IL"/>
        </a:p>
      </dgm:t>
    </dgm:pt>
    <dgm:pt modelId="{EACF36DE-1182-4E91-9B17-D8C5E9B69878}" type="sibTrans" cxnId="{44EC8C7A-BF13-4644-BCEE-EAF72FB6CC15}">
      <dgm:prSet/>
      <dgm:spPr/>
      <dgm:t>
        <a:bodyPr/>
        <a:lstStyle/>
        <a:p>
          <a:pPr rtl="1"/>
          <a:endParaRPr lang="he-IL"/>
        </a:p>
      </dgm:t>
    </dgm:pt>
    <dgm:pt modelId="{B603561D-58D4-4E0B-A06B-042274BF8391}">
      <dgm:prSet phldrT="[Text]"/>
      <dgm:spPr/>
      <dgm:t>
        <a:bodyPr/>
        <a:lstStyle/>
        <a:p>
          <a:pPr rtl="1"/>
          <a:r>
            <a:rPr lang="he-IL" dirty="0"/>
            <a:t>וזה מראה שאינו מנסה </a:t>
          </a:r>
          <a:r>
            <a:rPr lang="he-IL" dirty="0" err="1"/>
            <a:t>לאשתמוטי</a:t>
          </a:r>
          <a:r>
            <a:rPr lang="he-IL" dirty="0"/>
            <a:t>, ולכן אין סיבה לתורת לחייבו שבועה </a:t>
          </a:r>
        </a:p>
      </dgm:t>
    </dgm:pt>
    <dgm:pt modelId="{FDF9D8EB-B22D-4DC6-AAEF-C096DD401D1E}" type="parTrans" cxnId="{706FE534-4222-4F47-8920-571A7E72095A}">
      <dgm:prSet/>
      <dgm:spPr/>
      <dgm:t>
        <a:bodyPr/>
        <a:lstStyle/>
        <a:p>
          <a:pPr rtl="1"/>
          <a:endParaRPr lang="he-IL"/>
        </a:p>
      </dgm:t>
    </dgm:pt>
    <dgm:pt modelId="{DC022214-23C8-4A5E-B1B3-733D8B94B5B2}" type="sibTrans" cxnId="{706FE534-4222-4F47-8920-571A7E72095A}">
      <dgm:prSet/>
      <dgm:spPr/>
      <dgm:t>
        <a:bodyPr/>
        <a:lstStyle/>
        <a:p>
          <a:pPr rtl="1"/>
          <a:endParaRPr lang="he-IL"/>
        </a:p>
      </dgm:t>
    </dgm:pt>
    <dgm:pt modelId="{B45CC789-C4B0-44E7-B79E-A22832DC3FBF}" type="pres">
      <dgm:prSet presAssocID="{BBD8EFF0-742D-4E38-A623-C41B88C59A34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689E036-BE5E-4A3D-8D4F-556BEFFC9670}" type="pres">
      <dgm:prSet presAssocID="{658B48AC-D015-4440-A944-E4A69A3FB50A}" presName="hierRoot1" presStyleCnt="0"/>
      <dgm:spPr/>
    </dgm:pt>
    <dgm:pt modelId="{50B310A3-C771-46D5-9B8B-4DE38EE00E98}" type="pres">
      <dgm:prSet presAssocID="{658B48AC-D015-4440-A944-E4A69A3FB50A}" presName="composite" presStyleCnt="0"/>
      <dgm:spPr/>
    </dgm:pt>
    <dgm:pt modelId="{2B60CBB4-682C-4D61-A215-9BDD294DB26F}" type="pres">
      <dgm:prSet presAssocID="{658B48AC-D015-4440-A944-E4A69A3FB50A}" presName="background" presStyleLbl="node0" presStyleIdx="0" presStyleCnt="1"/>
      <dgm:spPr/>
    </dgm:pt>
    <dgm:pt modelId="{D39C1296-2A48-4B1E-906E-2027984A64B0}" type="pres">
      <dgm:prSet presAssocID="{658B48AC-D015-4440-A944-E4A69A3FB50A}" presName="text" presStyleLbl="fgAcc0" presStyleIdx="0" presStyleCnt="1">
        <dgm:presLayoutVars>
          <dgm:chPref val="3"/>
        </dgm:presLayoutVars>
      </dgm:prSet>
      <dgm:spPr/>
    </dgm:pt>
    <dgm:pt modelId="{B4DB1B8B-C334-4BB4-8695-5FCB3FBFC612}" type="pres">
      <dgm:prSet presAssocID="{658B48AC-D015-4440-A944-E4A69A3FB50A}" presName="hierChild2" presStyleCnt="0"/>
      <dgm:spPr/>
    </dgm:pt>
    <dgm:pt modelId="{58320FE3-BE2E-4186-8973-1E933943AACB}" type="pres">
      <dgm:prSet presAssocID="{8C837D3D-1776-456B-9004-19F836AFCF1A}" presName="Name10" presStyleLbl="parChTrans1D2" presStyleIdx="0" presStyleCnt="3"/>
      <dgm:spPr/>
    </dgm:pt>
    <dgm:pt modelId="{3F493596-3ADD-4258-9CF1-A0B218AF6E61}" type="pres">
      <dgm:prSet presAssocID="{B0D5595D-0F5B-4F0C-B1A1-9CACF6BF378B}" presName="hierRoot2" presStyleCnt="0"/>
      <dgm:spPr/>
    </dgm:pt>
    <dgm:pt modelId="{4E209421-22B0-4E56-89F0-4EB4503652D2}" type="pres">
      <dgm:prSet presAssocID="{B0D5595D-0F5B-4F0C-B1A1-9CACF6BF378B}" presName="composite2" presStyleCnt="0"/>
      <dgm:spPr/>
    </dgm:pt>
    <dgm:pt modelId="{2762CA3C-0E36-4415-BEBC-89FDB42A2847}" type="pres">
      <dgm:prSet presAssocID="{B0D5595D-0F5B-4F0C-B1A1-9CACF6BF378B}" presName="background2" presStyleLbl="node2" presStyleIdx="0" presStyleCnt="3"/>
      <dgm:spPr/>
    </dgm:pt>
    <dgm:pt modelId="{170A2599-BBDF-44A2-9CC8-A16CD551F1BA}" type="pres">
      <dgm:prSet presAssocID="{B0D5595D-0F5B-4F0C-B1A1-9CACF6BF378B}" presName="text2" presStyleLbl="fgAcc2" presStyleIdx="0" presStyleCnt="3">
        <dgm:presLayoutVars>
          <dgm:chPref val="3"/>
        </dgm:presLayoutVars>
      </dgm:prSet>
      <dgm:spPr/>
    </dgm:pt>
    <dgm:pt modelId="{4C816CB1-63DE-4D19-8845-C4D7B5195671}" type="pres">
      <dgm:prSet presAssocID="{B0D5595D-0F5B-4F0C-B1A1-9CACF6BF378B}" presName="hierChild3" presStyleCnt="0"/>
      <dgm:spPr/>
    </dgm:pt>
    <dgm:pt modelId="{E1EF6E21-9C0C-4834-92C4-C2FEA5FCB28B}" type="pres">
      <dgm:prSet presAssocID="{73425946-F9CA-4C80-9003-207304E7E9DC}" presName="Name17" presStyleLbl="parChTrans1D3" presStyleIdx="0" presStyleCnt="6"/>
      <dgm:spPr/>
    </dgm:pt>
    <dgm:pt modelId="{8D70F83D-F013-47CB-BF28-CC4C1FD8C572}" type="pres">
      <dgm:prSet presAssocID="{E415F82B-7EE9-4072-86F7-3C956A53A1BD}" presName="hierRoot3" presStyleCnt="0"/>
      <dgm:spPr/>
    </dgm:pt>
    <dgm:pt modelId="{81699787-53BC-4278-A26A-0261EFF3C70F}" type="pres">
      <dgm:prSet presAssocID="{E415F82B-7EE9-4072-86F7-3C956A53A1BD}" presName="composite3" presStyleCnt="0"/>
      <dgm:spPr/>
    </dgm:pt>
    <dgm:pt modelId="{4C02E2F8-F9B0-4901-9825-68D8BCCE7794}" type="pres">
      <dgm:prSet presAssocID="{E415F82B-7EE9-4072-86F7-3C956A53A1BD}" presName="background3" presStyleLbl="node3" presStyleIdx="0" presStyleCnt="6"/>
      <dgm:spPr/>
    </dgm:pt>
    <dgm:pt modelId="{23FA85E0-1166-47B8-86E0-29ACC113ADBB}" type="pres">
      <dgm:prSet presAssocID="{E415F82B-7EE9-4072-86F7-3C956A53A1BD}" presName="text3" presStyleLbl="fgAcc3" presStyleIdx="0" presStyleCnt="6">
        <dgm:presLayoutVars>
          <dgm:chPref val="3"/>
        </dgm:presLayoutVars>
      </dgm:prSet>
      <dgm:spPr/>
    </dgm:pt>
    <dgm:pt modelId="{220210FE-A7E1-41B9-813D-2ABFB1723F8E}" type="pres">
      <dgm:prSet presAssocID="{E415F82B-7EE9-4072-86F7-3C956A53A1BD}" presName="hierChild4" presStyleCnt="0"/>
      <dgm:spPr/>
    </dgm:pt>
    <dgm:pt modelId="{B29F09DC-F31B-4134-BDBB-DBF4078D6C16}" type="pres">
      <dgm:prSet presAssocID="{27971942-0648-4397-A214-007C5E769BE5}" presName="Name23" presStyleLbl="parChTrans1D4" presStyleIdx="0" presStyleCnt="6"/>
      <dgm:spPr/>
    </dgm:pt>
    <dgm:pt modelId="{9B1CE973-CDE9-4DBF-B85B-6EB48F37697F}" type="pres">
      <dgm:prSet presAssocID="{DE288469-324A-470F-BCCF-1AB5C1172DEE}" presName="hierRoot4" presStyleCnt="0"/>
      <dgm:spPr/>
    </dgm:pt>
    <dgm:pt modelId="{0D4AD33C-6A68-445B-A214-CA3BAE6F5639}" type="pres">
      <dgm:prSet presAssocID="{DE288469-324A-470F-BCCF-1AB5C1172DEE}" presName="composite4" presStyleCnt="0"/>
      <dgm:spPr/>
    </dgm:pt>
    <dgm:pt modelId="{FA99B2A0-8BE8-4609-B660-CC9E0842B604}" type="pres">
      <dgm:prSet presAssocID="{DE288469-324A-470F-BCCF-1AB5C1172DEE}" presName="background4" presStyleLbl="node4" presStyleIdx="0" presStyleCnt="6"/>
      <dgm:spPr/>
    </dgm:pt>
    <dgm:pt modelId="{853FB497-CF27-4D2F-8584-2809DB127585}" type="pres">
      <dgm:prSet presAssocID="{DE288469-324A-470F-BCCF-1AB5C1172DEE}" presName="text4" presStyleLbl="fgAcc4" presStyleIdx="0" presStyleCnt="6">
        <dgm:presLayoutVars>
          <dgm:chPref val="3"/>
        </dgm:presLayoutVars>
      </dgm:prSet>
      <dgm:spPr/>
    </dgm:pt>
    <dgm:pt modelId="{69B3DE3E-AB88-490C-A6FC-B35E8D3392F8}" type="pres">
      <dgm:prSet presAssocID="{DE288469-324A-470F-BCCF-1AB5C1172DEE}" presName="hierChild5" presStyleCnt="0"/>
      <dgm:spPr/>
    </dgm:pt>
    <dgm:pt modelId="{FF2E920F-388B-4661-9CF1-EE78AD8F4810}" type="pres">
      <dgm:prSet presAssocID="{3F24D5E2-B14F-4B03-A4A7-B3491C6C9A69}" presName="Name17" presStyleLbl="parChTrans1D3" presStyleIdx="1" presStyleCnt="6"/>
      <dgm:spPr/>
    </dgm:pt>
    <dgm:pt modelId="{36C702D6-603B-4873-A4DC-98F46FF6D57A}" type="pres">
      <dgm:prSet presAssocID="{56D49356-534A-4F0D-99C2-527EE4947DD3}" presName="hierRoot3" presStyleCnt="0"/>
      <dgm:spPr/>
    </dgm:pt>
    <dgm:pt modelId="{A3821562-DBAD-4C7F-8F86-6927869A2858}" type="pres">
      <dgm:prSet presAssocID="{56D49356-534A-4F0D-99C2-527EE4947DD3}" presName="composite3" presStyleCnt="0"/>
      <dgm:spPr/>
    </dgm:pt>
    <dgm:pt modelId="{7219AD44-0580-4FDC-9B85-7984F66D24AE}" type="pres">
      <dgm:prSet presAssocID="{56D49356-534A-4F0D-99C2-527EE4947DD3}" presName="background3" presStyleLbl="node3" presStyleIdx="1" presStyleCnt="6"/>
      <dgm:spPr/>
    </dgm:pt>
    <dgm:pt modelId="{37223F6E-C798-47FA-B215-6B7E4D0DDE42}" type="pres">
      <dgm:prSet presAssocID="{56D49356-534A-4F0D-99C2-527EE4947DD3}" presName="text3" presStyleLbl="fgAcc3" presStyleIdx="1" presStyleCnt="6">
        <dgm:presLayoutVars>
          <dgm:chPref val="3"/>
        </dgm:presLayoutVars>
      </dgm:prSet>
      <dgm:spPr/>
    </dgm:pt>
    <dgm:pt modelId="{139651C1-0E89-4482-922E-95EF454DC55B}" type="pres">
      <dgm:prSet presAssocID="{56D49356-534A-4F0D-99C2-527EE4947DD3}" presName="hierChild4" presStyleCnt="0"/>
      <dgm:spPr/>
    </dgm:pt>
    <dgm:pt modelId="{CC8E093A-9835-4426-AD08-8698908D8100}" type="pres">
      <dgm:prSet presAssocID="{8BCDE0A8-2FD6-419C-A650-CD99E62DFF4C}" presName="Name23" presStyleLbl="parChTrans1D4" presStyleIdx="1" presStyleCnt="6"/>
      <dgm:spPr/>
    </dgm:pt>
    <dgm:pt modelId="{81F99D24-6709-48EC-87DF-F529727C0052}" type="pres">
      <dgm:prSet presAssocID="{3ABCC1FD-C196-4F72-9CCC-531FA5A3CA95}" presName="hierRoot4" presStyleCnt="0"/>
      <dgm:spPr/>
    </dgm:pt>
    <dgm:pt modelId="{523558F5-1567-496B-B268-5A4E33AACEAF}" type="pres">
      <dgm:prSet presAssocID="{3ABCC1FD-C196-4F72-9CCC-531FA5A3CA95}" presName="composite4" presStyleCnt="0"/>
      <dgm:spPr/>
    </dgm:pt>
    <dgm:pt modelId="{41CED206-4DAD-419C-A3B3-46CDBCED6EA8}" type="pres">
      <dgm:prSet presAssocID="{3ABCC1FD-C196-4F72-9CCC-531FA5A3CA95}" presName="background4" presStyleLbl="node4" presStyleIdx="1" presStyleCnt="6"/>
      <dgm:spPr/>
    </dgm:pt>
    <dgm:pt modelId="{6A6DE62A-8CDB-48C7-BBF5-AE9CC6A22C2F}" type="pres">
      <dgm:prSet presAssocID="{3ABCC1FD-C196-4F72-9CCC-531FA5A3CA95}" presName="text4" presStyleLbl="fgAcc4" presStyleIdx="1" presStyleCnt="6">
        <dgm:presLayoutVars>
          <dgm:chPref val="3"/>
        </dgm:presLayoutVars>
      </dgm:prSet>
      <dgm:spPr/>
    </dgm:pt>
    <dgm:pt modelId="{46D65A36-367B-491C-A81A-8E61F516F950}" type="pres">
      <dgm:prSet presAssocID="{3ABCC1FD-C196-4F72-9CCC-531FA5A3CA95}" presName="hierChild5" presStyleCnt="0"/>
      <dgm:spPr/>
    </dgm:pt>
    <dgm:pt modelId="{9DB78A09-261E-470C-B3D8-C8EBA47F024B}" type="pres">
      <dgm:prSet presAssocID="{3FC86FDC-F4A6-4954-AF37-87A87B7AF060}" presName="Name10" presStyleLbl="parChTrans1D2" presStyleIdx="1" presStyleCnt="3"/>
      <dgm:spPr/>
    </dgm:pt>
    <dgm:pt modelId="{84488CB9-921B-460C-848C-A8B91C80D63F}" type="pres">
      <dgm:prSet presAssocID="{9BA7515A-5099-4496-83F9-F4B6C20FE106}" presName="hierRoot2" presStyleCnt="0"/>
      <dgm:spPr/>
    </dgm:pt>
    <dgm:pt modelId="{98B62CC4-1AD2-4CBE-B1BC-244F2DF0D846}" type="pres">
      <dgm:prSet presAssocID="{9BA7515A-5099-4496-83F9-F4B6C20FE106}" presName="composite2" presStyleCnt="0"/>
      <dgm:spPr/>
    </dgm:pt>
    <dgm:pt modelId="{AF3B9D22-A05C-44B5-A8F2-A81FD0EE8970}" type="pres">
      <dgm:prSet presAssocID="{9BA7515A-5099-4496-83F9-F4B6C20FE106}" presName="background2" presStyleLbl="node2" presStyleIdx="1" presStyleCnt="3"/>
      <dgm:spPr/>
    </dgm:pt>
    <dgm:pt modelId="{6DEB3ECD-D817-4C70-B38A-ECC5B6FF55C1}" type="pres">
      <dgm:prSet presAssocID="{9BA7515A-5099-4496-83F9-F4B6C20FE106}" presName="text2" presStyleLbl="fgAcc2" presStyleIdx="1" presStyleCnt="3">
        <dgm:presLayoutVars>
          <dgm:chPref val="3"/>
        </dgm:presLayoutVars>
      </dgm:prSet>
      <dgm:spPr/>
    </dgm:pt>
    <dgm:pt modelId="{721542A7-7ED1-4A8C-9BC4-85861070BE80}" type="pres">
      <dgm:prSet presAssocID="{9BA7515A-5099-4496-83F9-F4B6C20FE106}" presName="hierChild3" presStyleCnt="0"/>
      <dgm:spPr/>
    </dgm:pt>
    <dgm:pt modelId="{F2A14059-3493-4336-A4FE-363F5B9D2A70}" type="pres">
      <dgm:prSet presAssocID="{010615AF-5BF5-443A-94B6-D4ECF187195C}" presName="Name17" presStyleLbl="parChTrans1D3" presStyleIdx="2" presStyleCnt="6"/>
      <dgm:spPr/>
    </dgm:pt>
    <dgm:pt modelId="{7030896C-841E-4256-A3AE-047E12E5E4E4}" type="pres">
      <dgm:prSet presAssocID="{5D3211E1-28FE-456F-B11D-F3A3AF376077}" presName="hierRoot3" presStyleCnt="0"/>
      <dgm:spPr/>
    </dgm:pt>
    <dgm:pt modelId="{A38DE47B-6F4C-41F7-A6D9-CD1BBE7EF7E1}" type="pres">
      <dgm:prSet presAssocID="{5D3211E1-28FE-456F-B11D-F3A3AF376077}" presName="composite3" presStyleCnt="0"/>
      <dgm:spPr/>
    </dgm:pt>
    <dgm:pt modelId="{AF10D5A0-500D-4B91-8E69-76A8CE1590A0}" type="pres">
      <dgm:prSet presAssocID="{5D3211E1-28FE-456F-B11D-F3A3AF376077}" presName="background3" presStyleLbl="node3" presStyleIdx="2" presStyleCnt="6"/>
      <dgm:spPr/>
    </dgm:pt>
    <dgm:pt modelId="{E646991C-0E7E-474D-8AAD-181B269C3EFD}" type="pres">
      <dgm:prSet presAssocID="{5D3211E1-28FE-456F-B11D-F3A3AF376077}" presName="text3" presStyleLbl="fgAcc3" presStyleIdx="2" presStyleCnt="6">
        <dgm:presLayoutVars>
          <dgm:chPref val="3"/>
        </dgm:presLayoutVars>
      </dgm:prSet>
      <dgm:spPr/>
    </dgm:pt>
    <dgm:pt modelId="{EE3291DD-2414-4123-840C-3B9E4708A07F}" type="pres">
      <dgm:prSet presAssocID="{5D3211E1-28FE-456F-B11D-F3A3AF376077}" presName="hierChild4" presStyleCnt="0"/>
      <dgm:spPr/>
    </dgm:pt>
    <dgm:pt modelId="{AA7A9EFE-216D-4710-80A3-25AC0ABAA808}" type="pres">
      <dgm:prSet presAssocID="{F700D496-BBF4-495C-9BD6-0B164B3C7D45}" presName="Name23" presStyleLbl="parChTrans1D4" presStyleIdx="2" presStyleCnt="6"/>
      <dgm:spPr/>
    </dgm:pt>
    <dgm:pt modelId="{805FCE0F-4EBB-4DB4-898E-8FD0B68C4ED8}" type="pres">
      <dgm:prSet presAssocID="{DDE41A00-47E2-40A6-9B0E-BC1E3773DB2A}" presName="hierRoot4" presStyleCnt="0"/>
      <dgm:spPr/>
    </dgm:pt>
    <dgm:pt modelId="{ACA6D7D8-18C3-4FB4-82D5-FFFCE456EE9E}" type="pres">
      <dgm:prSet presAssocID="{DDE41A00-47E2-40A6-9B0E-BC1E3773DB2A}" presName="composite4" presStyleCnt="0"/>
      <dgm:spPr/>
    </dgm:pt>
    <dgm:pt modelId="{BA7C6880-FFE0-492F-A995-D1EFFD94F519}" type="pres">
      <dgm:prSet presAssocID="{DDE41A00-47E2-40A6-9B0E-BC1E3773DB2A}" presName="background4" presStyleLbl="node4" presStyleIdx="2" presStyleCnt="6"/>
      <dgm:spPr/>
    </dgm:pt>
    <dgm:pt modelId="{3D1CD266-DD00-4312-869A-0813EF98F668}" type="pres">
      <dgm:prSet presAssocID="{DDE41A00-47E2-40A6-9B0E-BC1E3773DB2A}" presName="text4" presStyleLbl="fgAcc4" presStyleIdx="2" presStyleCnt="6">
        <dgm:presLayoutVars>
          <dgm:chPref val="3"/>
        </dgm:presLayoutVars>
      </dgm:prSet>
      <dgm:spPr/>
    </dgm:pt>
    <dgm:pt modelId="{2AF3222E-4D9A-4ED9-B18B-D47D1D4CE184}" type="pres">
      <dgm:prSet presAssocID="{DDE41A00-47E2-40A6-9B0E-BC1E3773DB2A}" presName="hierChild5" presStyleCnt="0"/>
      <dgm:spPr/>
    </dgm:pt>
    <dgm:pt modelId="{C80EC6F7-CA10-4034-90BE-68EEB18BCEF1}" type="pres">
      <dgm:prSet presAssocID="{DE1DC7A8-E561-4075-96BF-9F37C0D499C9}" presName="Name17" presStyleLbl="parChTrans1D3" presStyleIdx="3" presStyleCnt="6"/>
      <dgm:spPr/>
    </dgm:pt>
    <dgm:pt modelId="{BC9EFE60-D4C8-4AC9-8926-0CDEE69B3274}" type="pres">
      <dgm:prSet presAssocID="{64481FDD-59F3-499F-BA1C-3EECFCF2A80F}" presName="hierRoot3" presStyleCnt="0"/>
      <dgm:spPr/>
    </dgm:pt>
    <dgm:pt modelId="{13D7F2F6-A91A-4A4D-8421-FF1B3F949412}" type="pres">
      <dgm:prSet presAssocID="{64481FDD-59F3-499F-BA1C-3EECFCF2A80F}" presName="composite3" presStyleCnt="0"/>
      <dgm:spPr/>
    </dgm:pt>
    <dgm:pt modelId="{BD719781-DB52-4100-AFDC-E157BF198702}" type="pres">
      <dgm:prSet presAssocID="{64481FDD-59F3-499F-BA1C-3EECFCF2A80F}" presName="background3" presStyleLbl="node3" presStyleIdx="3" presStyleCnt="6"/>
      <dgm:spPr/>
    </dgm:pt>
    <dgm:pt modelId="{1BBFFFEE-BC21-46DF-BD12-A3D8414F560E}" type="pres">
      <dgm:prSet presAssocID="{64481FDD-59F3-499F-BA1C-3EECFCF2A80F}" presName="text3" presStyleLbl="fgAcc3" presStyleIdx="3" presStyleCnt="6">
        <dgm:presLayoutVars>
          <dgm:chPref val="3"/>
        </dgm:presLayoutVars>
      </dgm:prSet>
      <dgm:spPr/>
    </dgm:pt>
    <dgm:pt modelId="{E6311106-F396-456C-AC1D-5CE144FA331E}" type="pres">
      <dgm:prSet presAssocID="{64481FDD-59F3-499F-BA1C-3EECFCF2A80F}" presName="hierChild4" presStyleCnt="0"/>
      <dgm:spPr/>
    </dgm:pt>
    <dgm:pt modelId="{FAC154AA-3B49-48C6-AA98-426844CEAC73}" type="pres">
      <dgm:prSet presAssocID="{27B71791-4D6C-4C0B-B200-AB83B0A0CC2D}" presName="Name23" presStyleLbl="parChTrans1D4" presStyleIdx="3" presStyleCnt="6"/>
      <dgm:spPr/>
    </dgm:pt>
    <dgm:pt modelId="{F59232C4-247F-4DD1-BE13-5FAF15420FE3}" type="pres">
      <dgm:prSet presAssocID="{9AA81053-E490-43B0-B326-920E75878F19}" presName="hierRoot4" presStyleCnt="0"/>
      <dgm:spPr/>
    </dgm:pt>
    <dgm:pt modelId="{5FD57A87-25B8-428B-ADA9-1B8805A6063B}" type="pres">
      <dgm:prSet presAssocID="{9AA81053-E490-43B0-B326-920E75878F19}" presName="composite4" presStyleCnt="0"/>
      <dgm:spPr/>
    </dgm:pt>
    <dgm:pt modelId="{58D8ACB3-FBC8-4602-B8BD-D3A78821A598}" type="pres">
      <dgm:prSet presAssocID="{9AA81053-E490-43B0-B326-920E75878F19}" presName="background4" presStyleLbl="node4" presStyleIdx="3" presStyleCnt="6"/>
      <dgm:spPr/>
    </dgm:pt>
    <dgm:pt modelId="{A4085775-2B8D-4D4B-B8E7-F4B903CD6170}" type="pres">
      <dgm:prSet presAssocID="{9AA81053-E490-43B0-B326-920E75878F19}" presName="text4" presStyleLbl="fgAcc4" presStyleIdx="3" presStyleCnt="6">
        <dgm:presLayoutVars>
          <dgm:chPref val="3"/>
        </dgm:presLayoutVars>
      </dgm:prSet>
      <dgm:spPr/>
    </dgm:pt>
    <dgm:pt modelId="{BF8D567B-6694-49FF-B029-9013A8FBBCE5}" type="pres">
      <dgm:prSet presAssocID="{9AA81053-E490-43B0-B326-920E75878F19}" presName="hierChild5" presStyleCnt="0"/>
      <dgm:spPr/>
    </dgm:pt>
    <dgm:pt modelId="{FEA4AB09-BD4B-4393-BB54-0F97F7FB0C0C}" type="pres">
      <dgm:prSet presAssocID="{DD29325A-26C6-4553-A7D4-B634DE9A56A3}" presName="Name10" presStyleLbl="parChTrans1D2" presStyleIdx="2" presStyleCnt="3"/>
      <dgm:spPr/>
    </dgm:pt>
    <dgm:pt modelId="{E82375BC-52AB-4610-830B-ABF969CB2AC5}" type="pres">
      <dgm:prSet presAssocID="{B55AF1E9-E86F-49C0-A0BD-D9F3DEEF047B}" presName="hierRoot2" presStyleCnt="0"/>
      <dgm:spPr/>
    </dgm:pt>
    <dgm:pt modelId="{566E6F56-350E-4220-A37D-E854E646DF85}" type="pres">
      <dgm:prSet presAssocID="{B55AF1E9-E86F-49C0-A0BD-D9F3DEEF047B}" presName="composite2" presStyleCnt="0"/>
      <dgm:spPr/>
    </dgm:pt>
    <dgm:pt modelId="{EB4C0C35-7602-4489-AA00-DE06996D2A57}" type="pres">
      <dgm:prSet presAssocID="{B55AF1E9-E86F-49C0-A0BD-D9F3DEEF047B}" presName="background2" presStyleLbl="node2" presStyleIdx="2" presStyleCnt="3"/>
      <dgm:spPr/>
    </dgm:pt>
    <dgm:pt modelId="{FF5CCD94-C662-4D69-BCC5-36D25B4928AD}" type="pres">
      <dgm:prSet presAssocID="{B55AF1E9-E86F-49C0-A0BD-D9F3DEEF047B}" presName="text2" presStyleLbl="fgAcc2" presStyleIdx="2" presStyleCnt="3">
        <dgm:presLayoutVars>
          <dgm:chPref val="3"/>
        </dgm:presLayoutVars>
      </dgm:prSet>
      <dgm:spPr/>
    </dgm:pt>
    <dgm:pt modelId="{CCBA4DEF-4C0A-479C-B525-D709F67B63B2}" type="pres">
      <dgm:prSet presAssocID="{B55AF1E9-E86F-49C0-A0BD-D9F3DEEF047B}" presName="hierChild3" presStyleCnt="0"/>
      <dgm:spPr/>
    </dgm:pt>
    <dgm:pt modelId="{55A65E0B-52B3-4C17-9C40-105E050A4951}" type="pres">
      <dgm:prSet presAssocID="{CA16E65D-B933-4B4B-8FF9-093C0A4A3BB4}" presName="Name17" presStyleLbl="parChTrans1D3" presStyleIdx="4" presStyleCnt="6"/>
      <dgm:spPr/>
    </dgm:pt>
    <dgm:pt modelId="{0409E45B-FC9D-411E-961D-CDAB19B931F2}" type="pres">
      <dgm:prSet presAssocID="{67476586-6D99-41A1-88FB-B04F2C66CE55}" presName="hierRoot3" presStyleCnt="0"/>
      <dgm:spPr/>
    </dgm:pt>
    <dgm:pt modelId="{6720CB23-1198-4151-AC5D-B7CA61A1C825}" type="pres">
      <dgm:prSet presAssocID="{67476586-6D99-41A1-88FB-B04F2C66CE55}" presName="composite3" presStyleCnt="0"/>
      <dgm:spPr/>
    </dgm:pt>
    <dgm:pt modelId="{4CF8F279-DE77-4FC0-AC46-3AA931BE927A}" type="pres">
      <dgm:prSet presAssocID="{67476586-6D99-41A1-88FB-B04F2C66CE55}" presName="background3" presStyleLbl="node3" presStyleIdx="4" presStyleCnt="6"/>
      <dgm:spPr/>
    </dgm:pt>
    <dgm:pt modelId="{FA3DDA7C-8BA8-41F0-909E-CCFF4B496473}" type="pres">
      <dgm:prSet presAssocID="{67476586-6D99-41A1-88FB-B04F2C66CE55}" presName="text3" presStyleLbl="fgAcc3" presStyleIdx="4" presStyleCnt="6">
        <dgm:presLayoutVars>
          <dgm:chPref val="3"/>
        </dgm:presLayoutVars>
      </dgm:prSet>
      <dgm:spPr/>
    </dgm:pt>
    <dgm:pt modelId="{60FFC365-99F2-4573-B1CF-2FCE0C6024D3}" type="pres">
      <dgm:prSet presAssocID="{67476586-6D99-41A1-88FB-B04F2C66CE55}" presName="hierChild4" presStyleCnt="0"/>
      <dgm:spPr/>
    </dgm:pt>
    <dgm:pt modelId="{48D5C21B-0CFF-4785-9A8F-B0B1A3086A77}" type="pres">
      <dgm:prSet presAssocID="{16D063F4-F44D-4021-AB49-8FABC148FE7A}" presName="Name17" presStyleLbl="parChTrans1D3" presStyleIdx="5" presStyleCnt="6"/>
      <dgm:spPr/>
    </dgm:pt>
    <dgm:pt modelId="{D914E6FB-3333-45B5-A33E-B0C7E806D8D6}" type="pres">
      <dgm:prSet presAssocID="{52B701B1-3164-4DA0-93FD-97191F3F8931}" presName="hierRoot3" presStyleCnt="0"/>
      <dgm:spPr/>
    </dgm:pt>
    <dgm:pt modelId="{A3CB05D8-A36A-472B-AB69-224AD1F8AA0B}" type="pres">
      <dgm:prSet presAssocID="{52B701B1-3164-4DA0-93FD-97191F3F8931}" presName="composite3" presStyleCnt="0"/>
      <dgm:spPr/>
    </dgm:pt>
    <dgm:pt modelId="{9BBC42B4-B3D1-45D2-97CA-4306A24E8760}" type="pres">
      <dgm:prSet presAssocID="{52B701B1-3164-4DA0-93FD-97191F3F8931}" presName="background3" presStyleLbl="node3" presStyleIdx="5" presStyleCnt="6"/>
      <dgm:spPr/>
    </dgm:pt>
    <dgm:pt modelId="{040E7A95-9A31-4749-A093-AA91F770D793}" type="pres">
      <dgm:prSet presAssocID="{52B701B1-3164-4DA0-93FD-97191F3F8931}" presName="text3" presStyleLbl="fgAcc3" presStyleIdx="5" presStyleCnt="6">
        <dgm:presLayoutVars>
          <dgm:chPref val="3"/>
        </dgm:presLayoutVars>
      </dgm:prSet>
      <dgm:spPr/>
    </dgm:pt>
    <dgm:pt modelId="{3E9B385D-940E-4233-8A1C-CD68627550D8}" type="pres">
      <dgm:prSet presAssocID="{52B701B1-3164-4DA0-93FD-97191F3F8931}" presName="hierChild4" presStyleCnt="0"/>
      <dgm:spPr/>
    </dgm:pt>
    <dgm:pt modelId="{753F75F7-B97A-4A03-9436-58D6ECA11D49}" type="pres">
      <dgm:prSet presAssocID="{92F51F91-612F-44D3-A546-FD008FA3A54C}" presName="Name23" presStyleLbl="parChTrans1D4" presStyleIdx="4" presStyleCnt="6"/>
      <dgm:spPr/>
    </dgm:pt>
    <dgm:pt modelId="{BB7E2B5F-A8BC-4989-BE55-44AB318199A1}" type="pres">
      <dgm:prSet presAssocID="{56A512C8-013D-40C8-BE45-472E851774AD}" presName="hierRoot4" presStyleCnt="0"/>
      <dgm:spPr/>
    </dgm:pt>
    <dgm:pt modelId="{C2E592C0-ED2D-4AF7-9AA0-4B5DD5455B76}" type="pres">
      <dgm:prSet presAssocID="{56A512C8-013D-40C8-BE45-472E851774AD}" presName="composite4" presStyleCnt="0"/>
      <dgm:spPr/>
    </dgm:pt>
    <dgm:pt modelId="{BEA04B90-D845-4B2F-A3E6-17DEFBAA5ACB}" type="pres">
      <dgm:prSet presAssocID="{56A512C8-013D-40C8-BE45-472E851774AD}" presName="background4" presStyleLbl="node4" presStyleIdx="4" presStyleCnt="6"/>
      <dgm:spPr/>
    </dgm:pt>
    <dgm:pt modelId="{1E40002E-415D-41D2-BDB5-8074D763744B}" type="pres">
      <dgm:prSet presAssocID="{56A512C8-013D-40C8-BE45-472E851774AD}" presName="text4" presStyleLbl="fgAcc4" presStyleIdx="4" presStyleCnt="6">
        <dgm:presLayoutVars>
          <dgm:chPref val="3"/>
        </dgm:presLayoutVars>
      </dgm:prSet>
      <dgm:spPr/>
    </dgm:pt>
    <dgm:pt modelId="{DB94CCB6-2569-4682-A700-F087E606228B}" type="pres">
      <dgm:prSet presAssocID="{56A512C8-013D-40C8-BE45-472E851774AD}" presName="hierChild5" presStyleCnt="0"/>
      <dgm:spPr/>
    </dgm:pt>
    <dgm:pt modelId="{E5C0D9EA-827B-46B1-8810-AC25A99EBBD7}" type="pres">
      <dgm:prSet presAssocID="{FDF9D8EB-B22D-4DC6-AAEF-C096DD401D1E}" presName="Name23" presStyleLbl="parChTrans1D4" presStyleIdx="5" presStyleCnt="6"/>
      <dgm:spPr/>
    </dgm:pt>
    <dgm:pt modelId="{741986E7-22ED-4C2C-82D5-03944D1C6885}" type="pres">
      <dgm:prSet presAssocID="{B603561D-58D4-4E0B-A06B-042274BF8391}" presName="hierRoot4" presStyleCnt="0"/>
      <dgm:spPr/>
    </dgm:pt>
    <dgm:pt modelId="{92BBC40C-576E-43DC-8A76-F589FA564CA0}" type="pres">
      <dgm:prSet presAssocID="{B603561D-58D4-4E0B-A06B-042274BF8391}" presName="composite4" presStyleCnt="0"/>
      <dgm:spPr/>
    </dgm:pt>
    <dgm:pt modelId="{514ACE5C-0D12-4A28-B44E-2409CBA75738}" type="pres">
      <dgm:prSet presAssocID="{B603561D-58D4-4E0B-A06B-042274BF8391}" presName="background4" presStyleLbl="node4" presStyleIdx="5" presStyleCnt="6"/>
      <dgm:spPr/>
    </dgm:pt>
    <dgm:pt modelId="{4175B312-75FA-42FF-8B54-608033AB92A6}" type="pres">
      <dgm:prSet presAssocID="{B603561D-58D4-4E0B-A06B-042274BF8391}" presName="text4" presStyleLbl="fgAcc4" presStyleIdx="5" presStyleCnt="6">
        <dgm:presLayoutVars>
          <dgm:chPref val="3"/>
        </dgm:presLayoutVars>
      </dgm:prSet>
      <dgm:spPr/>
    </dgm:pt>
    <dgm:pt modelId="{FF82358E-BACB-46B0-9523-6BC2FF7795A8}" type="pres">
      <dgm:prSet presAssocID="{B603561D-58D4-4E0B-A06B-042274BF8391}" presName="hierChild5" presStyleCnt="0"/>
      <dgm:spPr/>
    </dgm:pt>
  </dgm:ptLst>
  <dgm:cxnLst>
    <dgm:cxn modelId="{39890507-BB6B-47EF-AEA0-EA87DB94FBB1}" srcId="{64481FDD-59F3-499F-BA1C-3EECFCF2A80F}" destId="{9AA81053-E490-43B0-B326-920E75878F19}" srcOrd="0" destOrd="0" parTransId="{27B71791-4D6C-4C0B-B200-AB83B0A0CC2D}" sibTransId="{381FB547-02E2-4A9C-BBC6-4E9B06F45577}"/>
    <dgm:cxn modelId="{064B9B08-C5D1-451B-854B-CC6933AF96C1}" type="presOf" srcId="{010615AF-5BF5-443A-94B6-D4ECF187195C}" destId="{F2A14059-3493-4336-A4FE-363F5B9D2A70}" srcOrd="0" destOrd="0" presId="urn:microsoft.com/office/officeart/2005/8/layout/hierarchy1"/>
    <dgm:cxn modelId="{0F9A7012-46E9-411A-8CD2-374622538C47}" type="presOf" srcId="{5D3211E1-28FE-456F-B11D-F3A3AF376077}" destId="{E646991C-0E7E-474D-8AAD-181B269C3EFD}" srcOrd="0" destOrd="0" presId="urn:microsoft.com/office/officeart/2005/8/layout/hierarchy1"/>
    <dgm:cxn modelId="{0D2ACE12-91DA-4366-9683-3779D9D01447}" type="presOf" srcId="{16D063F4-F44D-4021-AB49-8FABC148FE7A}" destId="{48D5C21B-0CFF-4785-9A8F-B0B1A3086A77}" srcOrd="0" destOrd="0" presId="urn:microsoft.com/office/officeart/2005/8/layout/hierarchy1"/>
    <dgm:cxn modelId="{23C1D318-B5DD-4D35-B6E0-F20D202B529D}" srcId="{658B48AC-D015-4440-A944-E4A69A3FB50A}" destId="{B0D5595D-0F5B-4F0C-B1A1-9CACF6BF378B}" srcOrd="0" destOrd="0" parTransId="{8C837D3D-1776-456B-9004-19F836AFCF1A}" sibTransId="{88B63718-C653-4512-B061-66A009BBAB6F}"/>
    <dgm:cxn modelId="{4A9E531E-210E-4515-9F22-0235290D3F1C}" srcId="{658B48AC-D015-4440-A944-E4A69A3FB50A}" destId="{B55AF1E9-E86F-49C0-A0BD-D9F3DEEF047B}" srcOrd="2" destOrd="0" parTransId="{DD29325A-26C6-4553-A7D4-B634DE9A56A3}" sibTransId="{D6BD164B-3E3B-454A-B2A6-15FFE210D376}"/>
    <dgm:cxn modelId="{6B3DD523-5F28-4274-95C8-F3D9F99CBC47}" type="presOf" srcId="{3ABCC1FD-C196-4F72-9CCC-531FA5A3CA95}" destId="{6A6DE62A-8CDB-48C7-BBF5-AE9CC6A22C2F}" srcOrd="0" destOrd="0" presId="urn:microsoft.com/office/officeart/2005/8/layout/hierarchy1"/>
    <dgm:cxn modelId="{0EB8C727-E00B-4083-8DA5-0021B04E1C12}" srcId="{E415F82B-7EE9-4072-86F7-3C956A53A1BD}" destId="{DE288469-324A-470F-BCCF-1AB5C1172DEE}" srcOrd="0" destOrd="0" parTransId="{27971942-0648-4397-A214-007C5E769BE5}" sibTransId="{035F5F18-89EA-4C6A-8CF2-084CE70E058E}"/>
    <dgm:cxn modelId="{8AA7BE28-6D89-4ED5-8112-FBC8B30087BB}" type="presOf" srcId="{3F24D5E2-B14F-4B03-A4A7-B3491C6C9A69}" destId="{FF2E920F-388B-4661-9CF1-EE78AD8F4810}" srcOrd="0" destOrd="0" presId="urn:microsoft.com/office/officeart/2005/8/layout/hierarchy1"/>
    <dgm:cxn modelId="{0F356D2B-0501-493B-A2E5-CBD9CCCBF231}" type="presOf" srcId="{67476586-6D99-41A1-88FB-B04F2C66CE55}" destId="{FA3DDA7C-8BA8-41F0-909E-CCFF4B496473}" srcOrd="0" destOrd="0" presId="urn:microsoft.com/office/officeart/2005/8/layout/hierarchy1"/>
    <dgm:cxn modelId="{8AB5DD2D-41E0-4F75-8872-1E9463D3E847}" srcId="{658B48AC-D015-4440-A944-E4A69A3FB50A}" destId="{9BA7515A-5099-4496-83F9-F4B6C20FE106}" srcOrd="1" destOrd="0" parTransId="{3FC86FDC-F4A6-4954-AF37-87A87B7AF060}" sibTransId="{8958FCAF-9F64-404C-AC11-AE89B9AF5ED9}"/>
    <dgm:cxn modelId="{491B662F-FCA7-41F4-AB08-AD340AD50DFC}" type="presOf" srcId="{DD29325A-26C6-4553-A7D4-B634DE9A56A3}" destId="{FEA4AB09-BD4B-4393-BB54-0F97F7FB0C0C}" srcOrd="0" destOrd="0" presId="urn:microsoft.com/office/officeart/2005/8/layout/hierarchy1"/>
    <dgm:cxn modelId="{53402D34-C74E-405C-824B-BFAD4489FC76}" srcId="{B0D5595D-0F5B-4F0C-B1A1-9CACF6BF378B}" destId="{56D49356-534A-4F0D-99C2-527EE4947DD3}" srcOrd="1" destOrd="0" parTransId="{3F24D5E2-B14F-4B03-A4A7-B3491C6C9A69}" sibTransId="{9F9BCBC7-B48F-4B53-8BEC-36594EFA676B}"/>
    <dgm:cxn modelId="{328D7034-2470-4A8F-9A4A-BB743E2ABA36}" type="presOf" srcId="{B55AF1E9-E86F-49C0-A0BD-D9F3DEEF047B}" destId="{FF5CCD94-C662-4D69-BCC5-36D25B4928AD}" srcOrd="0" destOrd="0" presId="urn:microsoft.com/office/officeart/2005/8/layout/hierarchy1"/>
    <dgm:cxn modelId="{706FE534-4222-4F47-8920-571A7E72095A}" srcId="{52B701B1-3164-4DA0-93FD-97191F3F8931}" destId="{B603561D-58D4-4E0B-A06B-042274BF8391}" srcOrd="1" destOrd="0" parTransId="{FDF9D8EB-B22D-4DC6-AAEF-C096DD401D1E}" sibTransId="{DC022214-23C8-4A5E-B1B3-733D8B94B5B2}"/>
    <dgm:cxn modelId="{14574335-A376-49FF-B4FE-B27C52874E8E}" type="presOf" srcId="{F700D496-BBF4-495C-9BD6-0B164B3C7D45}" destId="{AA7A9EFE-216D-4710-80A3-25AC0ABAA808}" srcOrd="0" destOrd="0" presId="urn:microsoft.com/office/officeart/2005/8/layout/hierarchy1"/>
    <dgm:cxn modelId="{8D926E38-9943-4513-A318-095ED16A2C8E}" type="presOf" srcId="{92F51F91-612F-44D3-A546-FD008FA3A54C}" destId="{753F75F7-B97A-4A03-9436-58D6ECA11D49}" srcOrd="0" destOrd="0" presId="urn:microsoft.com/office/officeart/2005/8/layout/hierarchy1"/>
    <dgm:cxn modelId="{A6230539-79EB-4625-A4B0-3F23EF9E25B6}" type="presOf" srcId="{DE288469-324A-470F-BCCF-1AB5C1172DEE}" destId="{853FB497-CF27-4D2F-8584-2809DB127585}" srcOrd="0" destOrd="0" presId="urn:microsoft.com/office/officeart/2005/8/layout/hierarchy1"/>
    <dgm:cxn modelId="{3A42CB3E-CBD3-4824-969C-BC115505E3CE}" type="presOf" srcId="{BBD8EFF0-742D-4E38-A623-C41B88C59A34}" destId="{B45CC789-C4B0-44E7-B79E-A22832DC3FBF}" srcOrd="0" destOrd="0" presId="urn:microsoft.com/office/officeart/2005/8/layout/hierarchy1"/>
    <dgm:cxn modelId="{3728E040-F0E7-4B6F-8E69-5828D9E8FDAF}" type="presOf" srcId="{3FC86FDC-F4A6-4954-AF37-87A87B7AF060}" destId="{9DB78A09-261E-470C-B3D8-C8EBA47F024B}" srcOrd="0" destOrd="0" presId="urn:microsoft.com/office/officeart/2005/8/layout/hierarchy1"/>
    <dgm:cxn modelId="{EF71D95E-9F0F-4743-8D60-364E3B2D9C57}" type="presOf" srcId="{E415F82B-7EE9-4072-86F7-3C956A53A1BD}" destId="{23FA85E0-1166-47B8-86E0-29ACC113ADBB}" srcOrd="0" destOrd="0" presId="urn:microsoft.com/office/officeart/2005/8/layout/hierarchy1"/>
    <dgm:cxn modelId="{D0264C5F-138D-48D2-9231-E2065A5AF058}" type="presOf" srcId="{DE1DC7A8-E561-4075-96BF-9F37C0D499C9}" destId="{C80EC6F7-CA10-4034-90BE-68EEB18BCEF1}" srcOrd="0" destOrd="0" presId="urn:microsoft.com/office/officeart/2005/8/layout/hierarchy1"/>
    <dgm:cxn modelId="{87097E70-CA4D-4580-86D0-8B9474946BFE}" srcId="{5D3211E1-28FE-456F-B11D-F3A3AF376077}" destId="{DDE41A00-47E2-40A6-9B0E-BC1E3773DB2A}" srcOrd="0" destOrd="0" parTransId="{F700D496-BBF4-495C-9BD6-0B164B3C7D45}" sibTransId="{3AFDEFD4-C94A-460F-A762-64C29873A50F}"/>
    <dgm:cxn modelId="{F1BD0D53-84F5-4948-AC7F-FB3985B39058}" srcId="{BBD8EFF0-742D-4E38-A623-C41B88C59A34}" destId="{658B48AC-D015-4440-A944-E4A69A3FB50A}" srcOrd="0" destOrd="0" parTransId="{805697C9-E4F3-4258-829E-FFF6A2DABD4A}" sibTransId="{60F86F60-A261-4012-995E-9649DE9D7267}"/>
    <dgm:cxn modelId="{7E601553-7393-4EB4-B1F3-42029535983A}" type="presOf" srcId="{52B701B1-3164-4DA0-93FD-97191F3F8931}" destId="{040E7A95-9A31-4749-A093-AA91F770D793}" srcOrd="0" destOrd="0" presId="urn:microsoft.com/office/officeart/2005/8/layout/hierarchy1"/>
    <dgm:cxn modelId="{59C27273-7EF7-48E5-B4BF-23C89DE143C1}" type="presOf" srcId="{658B48AC-D015-4440-A944-E4A69A3FB50A}" destId="{D39C1296-2A48-4B1E-906E-2027984A64B0}" srcOrd="0" destOrd="0" presId="urn:microsoft.com/office/officeart/2005/8/layout/hierarchy1"/>
    <dgm:cxn modelId="{DB788B74-8ABF-4042-834E-CBC3CDCB1F05}" srcId="{56D49356-534A-4F0D-99C2-527EE4947DD3}" destId="{3ABCC1FD-C196-4F72-9CCC-531FA5A3CA95}" srcOrd="0" destOrd="0" parTransId="{8BCDE0A8-2FD6-419C-A650-CD99E62DFF4C}" sibTransId="{B64CE52B-341C-4539-ABC3-10B71E05ED8E}"/>
    <dgm:cxn modelId="{C4D2A855-AB8A-47DF-963A-1FFF60722495}" type="presOf" srcId="{9AA81053-E490-43B0-B326-920E75878F19}" destId="{A4085775-2B8D-4D4B-B8E7-F4B903CD6170}" srcOrd="0" destOrd="0" presId="urn:microsoft.com/office/officeart/2005/8/layout/hierarchy1"/>
    <dgm:cxn modelId="{44EC8C7A-BF13-4644-BCEE-EAF72FB6CC15}" srcId="{52B701B1-3164-4DA0-93FD-97191F3F8931}" destId="{56A512C8-013D-40C8-BE45-472E851774AD}" srcOrd="0" destOrd="0" parTransId="{92F51F91-612F-44D3-A546-FD008FA3A54C}" sibTransId="{EACF36DE-1182-4E91-9B17-D8C5E9B69878}"/>
    <dgm:cxn modelId="{E061E086-EDF5-46BB-B81B-A2A8556C7D16}" srcId="{B55AF1E9-E86F-49C0-A0BD-D9F3DEEF047B}" destId="{52B701B1-3164-4DA0-93FD-97191F3F8931}" srcOrd="1" destOrd="0" parTransId="{16D063F4-F44D-4021-AB49-8FABC148FE7A}" sibTransId="{F20ED851-75DA-4C56-9969-DA399AE4C35F}"/>
    <dgm:cxn modelId="{6F296F8F-8AA5-4343-B4B8-651830BDCC55}" type="presOf" srcId="{CA16E65D-B933-4B4B-8FF9-093C0A4A3BB4}" destId="{55A65E0B-52B3-4C17-9C40-105E050A4951}" srcOrd="0" destOrd="0" presId="urn:microsoft.com/office/officeart/2005/8/layout/hierarchy1"/>
    <dgm:cxn modelId="{6E47D194-F170-4D5D-9918-8592D699FB6A}" type="presOf" srcId="{B603561D-58D4-4E0B-A06B-042274BF8391}" destId="{4175B312-75FA-42FF-8B54-608033AB92A6}" srcOrd="0" destOrd="0" presId="urn:microsoft.com/office/officeart/2005/8/layout/hierarchy1"/>
    <dgm:cxn modelId="{EDFAFD9A-199B-4879-8DF6-5C3E4E1FD265}" type="presOf" srcId="{DDE41A00-47E2-40A6-9B0E-BC1E3773DB2A}" destId="{3D1CD266-DD00-4312-869A-0813EF98F668}" srcOrd="0" destOrd="0" presId="urn:microsoft.com/office/officeart/2005/8/layout/hierarchy1"/>
    <dgm:cxn modelId="{F716089D-F2E4-482F-B593-6012DCA43342}" type="presOf" srcId="{73425946-F9CA-4C80-9003-207304E7E9DC}" destId="{E1EF6E21-9C0C-4834-92C4-C2FEA5FCB28B}" srcOrd="0" destOrd="0" presId="urn:microsoft.com/office/officeart/2005/8/layout/hierarchy1"/>
    <dgm:cxn modelId="{F438289E-F315-4B0A-9F97-B890FD741418}" type="presOf" srcId="{FDF9D8EB-B22D-4DC6-AAEF-C096DD401D1E}" destId="{E5C0D9EA-827B-46B1-8810-AC25A99EBBD7}" srcOrd="0" destOrd="0" presId="urn:microsoft.com/office/officeart/2005/8/layout/hierarchy1"/>
    <dgm:cxn modelId="{EABE3F9F-A2A7-4B75-90DA-1D67627A4CA8}" type="presOf" srcId="{56D49356-534A-4F0D-99C2-527EE4947DD3}" destId="{37223F6E-C798-47FA-B215-6B7E4D0DDE42}" srcOrd="0" destOrd="0" presId="urn:microsoft.com/office/officeart/2005/8/layout/hierarchy1"/>
    <dgm:cxn modelId="{3BDAAF9F-4089-4DA3-A194-5C7A68BFD754}" type="presOf" srcId="{64481FDD-59F3-499F-BA1C-3EECFCF2A80F}" destId="{1BBFFFEE-BC21-46DF-BD12-A3D8414F560E}" srcOrd="0" destOrd="0" presId="urn:microsoft.com/office/officeart/2005/8/layout/hierarchy1"/>
    <dgm:cxn modelId="{85476DBA-6DE8-41DC-9C18-5A191A6C56FC}" srcId="{B55AF1E9-E86F-49C0-A0BD-D9F3DEEF047B}" destId="{67476586-6D99-41A1-88FB-B04F2C66CE55}" srcOrd="0" destOrd="0" parTransId="{CA16E65D-B933-4B4B-8FF9-093C0A4A3BB4}" sibTransId="{BBF8EB31-EBC4-499A-BCC7-DC93A416727E}"/>
    <dgm:cxn modelId="{3D2DBEC0-F3AF-4300-BB13-A5324CE1BE54}" type="presOf" srcId="{56A512C8-013D-40C8-BE45-472E851774AD}" destId="{1E40002E-415D-41D2-BDB5-8074D763744B}" srcOrd="0" destOrd="0" presId="urn:microsoft.com/office/officeart/2005/8/layout/hierarchy1"/>
    <dgm:cxn modelId="{7D0C18C3-D5F4-4926-AC02-3756D202657F}" srcId="{9BA7515A-5099-4496-83F9-F4B6C20FE106}" destId="{64481FDD-59F3-499F-BA1C-3EECFCF2A80F}" srcOrd="1" destOrd="0" parTransId="{DE1DC7A8-E561-4075-96BF-9F37C0D499C9}" sibTransId="{5F2446B4-471B-46BE-BC36-565889B7BC6F}"/>
    <dgm:cxn modelId="{1F052EC8-B6E8-4DFD-9255-D6D12998E453}" type="presOf" srcId="{27B71791-4D6C-4C0B-B200-AB83B0A0CC2D}" destId="{FAC154AA-3B49-48C6-AA98-426844CEAC73}" srcOrd="0" destOrd="0" presId="urn:microsoft.com/office/officeart/2005/8/layout/hierarchy1"/>
    <dgm:cxn modelId="{EEDC1FCA-6D3D-4BBF-A8AE-74FD2B576E3C}" type="presOf" srcId="{27971942-0648-4397-A214-007C5E769BE5}" destId="{B29F09DC-F31B-4134-BDBB-DBF4078D6C16}" srcOrd="0" destOrd="0" presId="urn:microsoft.com/office/officeart/2005/8/layout/hierarchy1"/>
    <dgm:cxn modelId="{C51624CB-C82D-486E-82A4-159098AD4F97}" srcId="{B0D5595D-0F5B-4F0C-B1A1-9CACF6BF378B}" destId="{E415F82B-7EE9-4072-86F7-3C956A53A1BD}" srcOrd="0" destOrd="0" parTransId="{73425946-F9CA-4C80-9003-207304E7E9DC}" sibTransId="{428DC804-F5F5-4033-B8E7-B0C6FE328B26}"/>
    <dgm:cxn modelId="{9FD8E5D6-EEC7-4B8C-938F-4AEE8C102AF6}" type="presOf" srcId="{B0D5595D-0F5B-4F0C-B1A1-9CACF6BF378B}" destId="{170A2599-BBDF-44A2-9CC8-A16CD551F1BA}" srcOrd="0" destOrd="0" presId="urn:microsoft.com/office/officeart/2005/8/layout/hierarchy1"/>
    <dgm:cxn modelId="{79D9EFE7-6BE0-4ECB-8BBA-F135538C1C5F}" type="presOf" srcId="{8C837D3D-1776-456B-9004-19F836AFCF1A}" destId="{58320FE3-BE2E-4186-8973-1E933943AACB}" srcOrd="0" destOrd="0" presId="urn:microsoft.com/office/officeart/2005/8/layout/hierarchy1"/>
    <dgm:cxn modelId="{218F86E8-5EB0-4741-BB6A-E30156ADB072}" srcId="{9BA7515A-5099-4496-83F9-F4B6C20FE106}" destId="{5D3211E1-28FE-456F-B11D-F3A3AF376077}" srcOrd="0" destOrd="0" parTransId="{010615AF-5BF5-443A-94B6-D4ECF187195C}" sibTransId="{955922F4-7CF7-4B15-8298-19CA216595F3}"/>
    <dgm:cxn modelId="{092E93EB-8BD5-40F3-AD14-8BF0123AA92E}" type="presOf" srcId="{8BCDE0A8-2FD6-419C-A650-CD99E62DFF4C}" destId="{CC8E093A-9835-4426-AD08-8698908D8100}" srcOrd="0" destOrd="0" presId="urn:microsoft.com/office/officeart/2005/8/layout/hierarchy1"/>
    <dgm:cxn modelId="{AE8E1AF3-9571-427F-91E2-40940A5F964D}" type="presOf" srcId="{9BA7515A-5099-4496-83F9-F4B6C20FE106}" destId="{6DEB3ECD-D817-4C70-B38A-ECC5B6FF55C1}" srcOrd="0" destOrd="0" presId="urn:microsoft.com/office/officeart/2005/8/layout/hierarchy1"/>
    <dgm:cxn modelId="{3E6DE695-3057-43AC-BE71-A8969ED8940B}" type="presParOf" srcId="{B45CC789-C4B0-44E7-B79E-A22832DC3FBF}" destId="{A689E036-BE5E-4A3D-8D4F-556BEFFC9670}" srcOrd="0" destOrd="0" presId="urn:microsoft.com/office/officeart/2005/8/layout/hierarchy1"/>
    <dgm:cxn modelId="{8BF6613E-D797-4681-93B5-FB448CC3C5E8}" type="presParOf" srcId="{A689E036-BE5E-4A3D-8D4F-556BEFFC9670}" destId="{50B310A3-C771-46D5-9B8B-4DE38EE00E98}" srcOrd="0" destOrd="0" presId="urn:microsoft.com/office/officeart/2005/8/layout/hierarchy1"/>
    <dgm:cxn modelId="{9FBD190C-633C-4B9C-851E-56AD39EE77D1}" type="presParOf" srcId="{50B310A3-C771-46D5-9B8B-4DE38EE00E98}" destId="{2B60CBB4-682C-4D61-A215-9BDD294DB26F}" srcOrd="0" destOrd="0" presId="urn:microsoft.com/office/officeart/2005/8/layout/hierarchy1"/>
    <dgm:cxn modelId="{0940204F-DE34-4064-A487-5ED3A1F3D59F}" type="presParOf" srcId="{50B310A3-C771-46D5-9B8B-4DE38EE00E98}" destId="{D39C1296-2A48-4B1E-906E-2027984A64B0}" srcOrd="1" destOrd="0" presId="urn:microsoft.com/office/officeart/2005/8/layout/hierarchy1"/>
    <dgm:cxn modelId="{50F5BF24-DFEF-42AD-A286-14F5788DC633}" type="presParOf" srcId="{A689E036-BE5E-4A3D-8D4F-556BEFFC9670}" destId="{B4DB1B8B-C334-4BB4-8695-5FCB3FBFC612}" srcOrd="1" destOrd="0" presId="urn:microsoft.com/office/officeart/2005/8/layout/hierarchy1"/>
    <dgm:cxn modelId="{6E8930EC-FC0E-4FA8-92E7-C954A0CC0516}" type="presParOf" srcId="{B4DB1B8B-C334-4BB4-8695-5FCB3FBFC612}" destId="{58320FE3-BE2E-4186-8973-1E933943AACB}" srcOrd="0" destOrd="0" presId="urn:microsoft.com/office/officeart/2005/8/layout/hierarchy1"/>
    <dgm:cxn modelId="{4C41643F-84B8-4337-A34F-C86671200DCD}" type="presParOf" srcId="{B4DB1B8B-C334-4BB4-8695-5FCB3FBFC612}" destId="{3F493596-3ADD-4258-9CF1-A0B218AF6E61}" srcOrd="1" destOrd="0" presId="urn:microsoft.com/office/officeart/2005/8/layout/hierarchy1"/>
    <dgm:cxn modelId="{8D98438E-F80B-413D-8C61-5E27658277F1}" type="presParOf" srcId="{3F493596-3ADD-4258-9CF1-A0B218AF6E61}" destId="{4E209421-22B0-4E56-89F0-4EB4503652D2}" srcOrd="0" destOrd="0" presId="urn:microsoft.com/office/officeart/2005/8/layout/hierarchy1"/>
    <dgm:cxn modelId="{DEEE88F7-9BD4-4A2B-AC99-D4FCF522BFFE}" type="presParOf" srcId="{4E209421-22B0-4E56-89F0-4EB4503652D2}" destId="{2762CA3C-0E36-4415-BEBC-89FDB42A2847}" srcOrd="0" destOrd="0" presId="urn:microsoft.com/office/officeart/2005/8/layout/hierarchy1"/>
    <dgm:cxn modelId="{35B60F4E-13F6-4755-9248-887C646DAE8F}" type="presParOf" srcId="{4E209421-22B0-4E56-89F0-4EB4503652D2}" destId="{170A2599-BBDF-44A2-9CC8-A16CD551F1BA}" srcOrd="1" destOrd="0" presId="urn:microsoft.com/office/officeart/2005/8/layout/hierarchy1"/>
    <dgm:cxn modelId="{9192A144-8851-4A72-999E-318BB341899B}" type="presParOf" srcId="{3F493596-3ADD-4258-9CF1-A0B218AF6E61}" destId="{4C816CB1-63DE-4D19-8845-C4D7B5195671}" srcOrd="1" destOrd="0" presId="urn:microsoft.com/office/officeart/2005/8/layout/hierarchy1"/>
    <dgm:cxn modelId="{CDA03B8D-5E55-4310-AF66-363466D3A31D}" type="presParOf" srcId="{4C816CB1-63DE-4D19-8845-C4D7B5195671}" destId="{E1EF6E21-9C0C-4834-92C4-C2FEA5FCB28B}" srcOrd="0" destOrd="0" presId="urn:microsoft.com/office/officeart/2005/8/layout/hierarchy1"/>
    <dgm:cxn modelId="{7BF4EC7A-58FF-4FF4-BFB1-253F72D38259}" type="presParOf" srcId="{4C816CB1-63DE-4D19-8845-C4D7B5195671}" destId="{8D70F83D-F013-47CB-BF28-CC4C1FD8C572}" srcOrd="1" destOrd="0" presId="urn:microsoft.com/office/officeart/2005/8/layout/hierarchy1"/>
    <dgm:cxn modelId="{6B78CF9D-ECF6-41E5-AFBC-7CA589420F41}" type="presParOf" srcId="{8D70F83D-F013-47CB-BF28-CC4C1FD8C572}" destId="{81699787-53BC-4278-A26A-0261EFF3C70F}" srcOrd="0" destOrd="0" presId="urn:microsoft.com/office/officeart/2005/8/layout/hierarchy1"/>
    <dgm:cxn modelId="{29AB2CC5-B8FF-4E4C-9DA3-6D13D64ACA10}" type="presParOf" srcId="{81699787-53BC-4278-A26A-0261EFF3C70F}" destId="{4C02E2F8-F9B0-4901-9825-68D8BCCE7794}" srcOrd="0" destOrd="0" presId="urn:microsoft.com/office/officeart/2005/8/layout/hierarchy1"/>
    <dgm:cxn modelId="{46A4BA05-CF79-4A3F-B829-BBA46CB44969}" type="presParOf" srcId="{81699787-53BC-4278-A26A-0261EFF3C70F}" destId="{23FA85E0-1166-47B8-86E0-29ACC113ADBB}" srcOrd="1" destOrd="0" presId="urn:microsoft.com/office/officeart/2005/8/layout/hierarchy1"/>
    <dgm:cxn modelId="{386AA15D-1265-4611-9F18-15F9BEDFBBCD}" type="presParOf" srcId="{8D70F83D-F013-47CB-BF28-CC4C1FD8C572}" destId="{220210FE-A7E1-41B9-813D-2ABFB1723F8E}" srcOrd="1" destOrd="0" presId="urn:microsoft.com/office/officeart/2005/8/layout/hierarchy1"/>
    <dgm:cxn modelId="{718525A7-3BB5-4AD9-870C-C1E0CA583D23}" type="presParOf" srcId="{220210FE-A7E1-41B9-813D-2ABFB1723F8E}" destId="{B29F09DC-F31B-4134-BDBB-DBF4078D6C16}" srcOrd="0" destOrd="0" presId="urn:microsoft.com/office/officeart/2005/8/layout/hierarchy1"/>
    <dgm:cxn modelId="{7746BE59-AFDC-46A4-88D9-F4950E8098E6}" type="presParOf" srcId="{220210FE-A7E1-41B9-813D-2ABFB1723F8E}" destId="{9B1CE973-CDE9-4DBF-B85B-6EB48F37697F}" srcOrd="1" destOrd="0" presId="urn:microsoft.com/office/officeart/2005/8/layout/hierarchy1"/>
    <dgm:cxn modelId="{39339F45-233E-4C39-8631-B17DBCF5864A}" type="presParOf" srcId="{9B1CE973-CDE9-4DBF-B85B-6EB48F37697F}" destId="{0D4AD33C-6A68-445B-A214-CA3BAE6F5639}" srcOrd="0" destOrd="0" presId="urn:microsoft.com/office/officeart/2005/8/layout/hierarchy1"/>
    <dgm:cxn modelId="{2206CAE1-BAC7-451C-BC6A-05A13449153B}" type="presParOf" srcId="{0D4AD33C-6A68-445B-A214-CA3BAE6F5639}" destId="{FA99B2A0-8BE8-4609-B660-CC9E0842B604}" srcOrd="0" destOrd="0" presId="urn:microsoft.com/office/officeart/2005/8/layout/hierarchy1"/>
    <dgm:cxn modelId="{B708B972-819F-48A3-9F66-DB2A1CE05487}" type="presParOf" srcId="{0D4AD33C-6A68-445B-A214-CA3BAE6F5639}" destId="{853FB497-CF27-4D2F-8584-2809DB127585}" srcOrd="1" destOrd="0" presId="urn:microsoft.com/office/officeart/2005/8/layout/hierarchy1"/>
    <dgm:cxn modelId="{D14F1693-55D5-482D-9030-66DBE381F322}" type="presParOf" srcId="{9B1CE973-CDE9-4DBF-B85B-6EB48F37697F}" destId="{69B3DE3E-AB88-490C-A6FC-B35E8D3392F8}" srcOrd="1" destOrd="0" presId="urn:microsoft.com/office/officeart/2005/8/layout/hierarchy1"/>
    <dgm:cxn modelId="{27537322-8CB0-4205-9FE7-3B436476E8D1}" type="presParOf" srcId="{4C816CB1-63DE-4D19-8845-C4D7B5195671}" destId="{FF2E920F-388B-4661-9CF1-EE78AD8F4810}" srcOrd="2" destOrd="0" presId="urn:microsoft.com/office/officeart/2005/8/layout/hierarchy1"/>
    <dgm:cxn modelId="{BB297749-70F7-4460-BDCB-84ED265C90CE}" type="presParOf" srcId="{4C816CB1-63DE-4D19-8845-C4D7B5195671}" destId="{36C702D6-603B-4873-A4DC-98F46FF6D57A}" srcOrd="3" destOrd="0" presId="urn:microsoft.com/office/officeart/2005/8/layout/hierarchy1"/>
    <dgm:cxn modelId="{C84C9AE3-C8FB-4B7E-AF5D-4445AC1092B6}" type="presParOf" srcId="{36C702D6-603B-4873-A4DC-98F46FF6D57A}" destId="{A3821562-DBAD-4C7F-8F86-6927869A2858}" srcOrd="0" destOrd="0" presId="urn:microsoft.com/office/officeart/2005/8/layout/hierarchy1"/>
    <dgm:cxn modelId="{5F72E2F8-E2C0-49AA-B6A9-9A4161AB691E}" type="presParOf" srcId="{A3821562-DBAD-4C7F-8F86-6927869A2858}" destId="{7219AD44-0580-4FDC-9B85-7984F66D24AE}" srcOrd="0" destOrd="0" presId="urn:microsoft.com/office/officeart/2005/8/layout/hierarchy1"/>
    <dgm:cxn modelId="{EA17CFC6-0D27-43A2-9B0F-FA07E2F66788}" type="presParOf" srcId="{A3821562-DBAD-4C7F-8F86-6927869A2858}" destId="{37223F6E-C798-47FA-B215-6B7E4D0DDE42}" srcOrd="1" destOrd="0" presId="urn:microsoft.com/office/officeart/2005/8/layout/hierarchy1"/>
    <dgm:cxn modelId="{6D1272B8-F9BC-4E98-B5EA-7C14E8B59849}" type="presParOf" srcId="{36C702D6-603B-4873-A4DC-98F46FF6D57A}" destId="{139651C1-0E89-4482-922E-95EF454DC55B}" srcOrd="1" destOrd="0" presId="urn:microsoft.com/office/officeart/2005/8/layout/hierarchy1"/>
    <dgm:cxn modelId="{C10C85B4-41DA-4385-BC0F-816EFA01A8B1}" type="presParOf" srcId="{139651C1-0E89-4482-922E-95EF454DC55B}" destId="{CC8E093A-9835-4426-AD08-8698908D8100}" srcOrd="0" destOrd="0" presId="urn:microsoft.com/office/officeart/2005/8/layout/hierarchy1"/>
    <dgm:cxn modelId="{CECEF525-56AD-45B3-8ED7-BA502689FC78}" type="presParOf" srcId="{139651C1-0E89-4482-922E-95EF454DC55B}" destId="{81F99D24-6709-48EC-87DF-F529727C0052}" srcOrd="1" destOrd="0" presId="urn:microsoft.com/office/officeart/2005/8/layout/hierarchy1"/>
    <dgm:cxn modelId="{3CE494B8-DC26-4F3B-AC20-931248817848}" type="presParOf" srcId="{81F99D24-6709-48EC-87DF-F529727C0052}" destId="{523558F5-1567-496B-B268-5A4E33AACEAF}" srcOrd="0" destOrd="0" presId="urn:microsoft.com/office/officeart/2005/8/layout/hierarchy1"/>
    <dgm:cxn modelId="{7BCE1696-43F6-4DE4-824F-7EA9CA75CB98}" type="presParOf" srcId="{523558F5-1567-496B-B268-5A4E33AACEAF}" destId="{41CED206-4DAD-419C-A3B3-46CDBCED6EA8}" srcOrd="0" destOrd="0" presId="urn:microsoft.com/office/officeart/2005/8/layout/hierarchy1"/>
    <dgm:cxn modelId="{CAF57F06-71BF-448C-A6DE-EBDC6812840B}" type="presParOf" srcId="{523558F5-1567-496B-B268-5A4E33AACEAF}" destId="{6A6DE62A-8CDB-48C7-BBF5-AE9CC6A22C2F}" srcOrd="1" destOrd="0" presId="urn:microsoft.com/office/officeart/2005/8/layout/hierarchy1"/>
    <dgm:cxn modelId="{18B2FDAD-D306-4F93-8766-83CA7313C942}" type="presParOf" srcId="{81F99D24-6709-48EC-87DF-F529727C0052}" destId="{46D65A36-367B-491C-A81A-8E61F516F950}" srcOrd="1" destOrd="0" presId="urn:microsoft.com/office/officeart/2005/8/layout/hierarchy1"/>
    <dgm:cxn modelId="{F5650BB0-258C-466B-95E8-BA06DC195087}" type="presParOf" srcId="{B4DB1B8B-C334-4BB4-8695-5FCB3FBFC612}" destId="{9DB78A09-261E-470C-B3D8-C8EBA47F024B}" srcOrd="2" destOrd="0" presId="urn:microsoft.com/office/officeart/2005/8/layout/hierarchy1"/>
    <dgm:cxn modelId="{4E23B6B7-7AB5-492A-8043-5FE40DCAE2C0}" type="presParOf" srcId="{B4DB1B8B-C334-4BB4-8695-5FCB3FBFC612}" destId="{84488CB9-921B-460C-848C-A8B91C80D63F}" srcOrd="3" destOrd="0" presId="urn:microsoft.com/office/officeart/2005/8/layout/hierarchy1"/>
    <dgm:cxn modelId="{5A28D78A-2759-4BD0-A16A-3041CF32D592}" type="presParOf" srcId="{84488CB9-921B-460C-848C-A8B91C80D63F}" destId="{98B62CC4-1AD2-4CBE-B1BC-244F2DF0D846}" srcOrd="0" destOrd="0" presId="urn:microsoft.com/office/officeart/2005/8/layout/hierarchy1"/>
    <dgm:cxn modelId="{4509C970-8D15-48F0-B5FE-B3F062F53775}" type="presParOf" srcId="{98B62CC4-1AD2-4CBE-B1BC-244F2DF0D846}" destId="{AF3B9D22-A05C-44B5-A8F2-A81FD0EE8970}" srcOrd="0" destOrd="0" presId="urn:microsoft.com/office/officeart/2005/8/layout/hierarchy1"/>
    <dgm:cxn modelId="{323643A3-3D27-4FDE-9763-1C17CF0C78B6}" type="presParOf" srcId="{98B62CC4-1AD2-4CBE-B1BC-244F2DF0D846}" destId="{6DEB3ECD-D817-4C70-B38A-ECC5B6FF55C1}" srcOrd="1" destOrd="0" presId="urn:microsoft.com/office/officeart/2005/8/layout/hierarchy1"/>
    <dgm:cxn modelId="{47F5F33B-9B96-4146-A0DF-4B6BFE2F13E0}" type="presParOf" srcId="{84488CB9-921B-460C-848C-A8B91C80D63F}" destId="{721542A7-7ED1-4A8C-9BC4-85861070BE80}" srcOrd="1" destOrd="0" presId="urn:microsoft.com/office/officeart/2005/8/layout/hierarchy1"/>
    <dgm:cxn modelId="{BA107211-46F9-4581-B605-F40CA8BB2624}" type="presParOf" srcId="{721542A7-7ED1-4A8C-9BC4-85861070BE80}" destId="{F2A14059-3493-4336-A4FE-363F5B9D2A70}" srcOrd="0" destOrd="0" presId="urn:microsoft.com/office/officeart/2005/8/layout/hierarchy1"/>
    <dgm:cxn modelId="{98309C28-9DD0-479C-9081-9962DB6714DC}" type="presParOf" srcId="{721542A7-7ED1-4A8C-9BC4-85861070BE80}" destId="{7030896C-841E-4256-A3AE-047E12E5E4E4}" srcOrd="1" destOrd="0" presId="urn:microsoft.com/office/officeart/2005/8/layout/hierarchy1"/>
    <dgm:cxn modelId="{F59493D4-63EA-486C-BE70-A516EBBCC9D2}" type="presParOf" srcId="{7030896C-841E-4256-A3AE-047E12E5E4E4}" destId="{A38DE47B-6F4C-41F7-A6D9-CD1BBE7EF7E1}" srcOrd="0" destOrd="0" presId="urn:microsoft.com/office/officeart/2005/8/layout/hierarchy1"/>
    <dgm:cxn modelId="{063425C9-6AFC-4621-8BB7-180B6741A207}" type="presParOf" srcId="{A38DE47B-6F4C-41F7-A6D9-CD1BBE7EF7E1}" destId="{AF10D5A0-500D-4B91-8E69-76A8CE1590A0}" srcOrd="0" destOrd="0" presId="urn:microsoft.com/office/officeart/2005/8/layout/hierarchy1"/>
    <dgm:cxn modelId="{385D1F35-4723-46EA-8467-2DB95DD2775B}" type="presParOf" srcId="{A38DE47B-6F4C-41F7-A6D9-CD1BBE7EF7E1}" destId="{E646991C-0E7E-474D-8AAD-181B269C3EFD}" srcOrd="1" destOrd="0" presId="urn:microsoft.com/office/officeart/2005/8/layout/hierarchy1"/>
    <dgm:cxn modelId="{0E9165BF-A0DE-4A74-B85A-1730DFCD5AAF}" type="presParOf" srcId="{7030896C-841E-4256-A3AE-047E12E5E4E4}" destId="{EE3291DD-2414-4123-840C-3B9E4708A07F}" srcOrd="1" destOrd="0" presId="urn:microsoft.com/office/officeart/2005/8/layout/hierarchy1"/>
    <dgm:cxn modelId="{695A2C97-F96A-45D8-92DC-734FB3F86FAE}" type="presParOf" srcId="{EE3291DD-2414-4123-840C-3B9E4708A07F}" destId="{AA7A9EFE-216D-4710-80A3-25AC0ABAA808}" srcOrd="0" destOrd="0" presId="urn:microsoft.com/office/officeart/2005/8/layout/hierarchy1"/>
    <dgm:cxn modelId="{4700D5AC-5595-4DF1-8B73-36634F3540F2}" type="presParOf" srcId="{EE3291DD-2414-4123-840C-3B9E4708A07F}" destId="{805FCE0F-4EBB-4DB4-898E-8FD0B68C4ED8}" srcOrd="1" destOrd="0" presId="urn:microsoft.com/office/officeart/2005/8/layout/hierarchy1"/>
    <dgm:cxn modelId="{F0CA3B46-BBE6-475A-85A9-20F1B71D1C80}" type="presParOf" srcId="{805FCE0F-4EBB-4DB4-898E-8FD0B68C4ED8}" destId="{ACA6D7D8-18C3-4FB4-82D5-FFFCE456EE9E}" srcOrd="0" destOrd="0" presId="urn:microsoft.com/office/officeart/2005/8/layout/hierarchy1"/>
    <dgm:cxn modelId="{FCD440B6-297D-4148-A288-68AB2C7C96E6}" type="presParOf" srcId="{ACA6D7D8-18C3-4FB4-82D5-FFFCE456EE9E}" destId="{BA7C6880-FFE0-492F-A995-D1EFFD94F519}" srcOrd="0" destOrd="0" presId="urn:microsoft.com/office/officeart/2005/8/layout/hierarchy1"/>
    <dgm:cxn modelId="{63F7A195-AD82-4FD5-B0C8-3939F711AC50}" type="presParOf" srcId="{ACA6D7D8-18C3-4FB4-82D5-FFFCE456EE9E}" destId="{3D1CD266-DD00-4312-869A-0813EF98F668}" srcOrd="1" destOrd="0" presId="urn:microsoft.com/office/officeart/2005/8/layout/hierarchy1"/>
    <dgm:cxn modelId="{BCC8D95A-1E79-45D7-8448-BBBD94DD21B8}" type="presParOf" srcId="{805FCE0F-4EBB-4DB4-898E-8FD0B68C4ED8}" destId="{2AF3222E-4D9A-4ED9-B18B-D47D1D4CE184}" srcOrd="1" destOrd="0" presId="urn:microsoft.com/office/officeart/2005/8/layout/hierarchy1"/>
    <dgm:cxn modelId="{31C59150-CDF4-4AC6-9661-C72F79BC9864}" type="presParOf" srcId="{721542A7-7ED1-4A8C-9BC4-85861070BE80}" destId="{C80EC6F7-CA10-4034-90BE-68EEB18BCEF1}" srcOrd="2" destOrd="0" presId="urn:microsoft.com/office/officeart/2005/8/layout/hierarchy1"/>
    <dgm:cxn modelId="{7FD51B54-B732-47C5-81C3-A1EE1FF242DC}" type="presParOf" srcId="{721542A7-7ED1-4A8C-9BC4-85861070BE80}" destId="{BC9EFE60-D4C8-4AC9-8926-0CDEE69B3274}" srcOrd="3" destOrd="0" presId="urn:microsoft.com/office/officeart/2005/8/layout/hierarchy1"/>
    <dgm:cxn modelId="{665745E8-7E0E-400F-A99D-753C3C2F782D}" type="presParOf" srcId="{BC9EFE60-D4C8-4AC9-8926-0CDEE69B3274}" destId="{13D7F2F6-A91A-4A4D-8421-FF1B3F949412}" srcOrd="0" destOrd="0" presId="urn:microsoft.com/office/officeart/2005/8/layout/hierarchy1"/>
    <dgm:cxn modelId="{69413498-60D3-4C88-8E38-6ECA49A30F7A}" type="presParOf" srcId="{13D7F2F6-A91A-4A4D-8421-FF1B3F949412}" destId="{BD719781-DB52-4100-AFDC-E157BF198702}" srcOrd="0" destOrd="0" presId="urn:microsoft.com/office/officeart/2005/8/layout/hierarchy1"/>
    <dgm:cxn modelId="{30028076-C2C2-4EFA-9A30-6302B534E1F1}" type="presParOf" srcId="{13D7F2F6-A91A-4A4D-8421-FF1B3F949412}" destId="{1BBFFFEE-BC21-46DF-BD12-A3D8414F560E}" srcOrd="1" destOrd="0" presId="urn:microsoft.com/office/officeart/2005/8/layout/hierarchy1"/>
    <dgm:cxn modelId="{0DBE6AF6-18FD-4A63-AEB3-CDBC0A9B7F65}" type="presParOf" srcId="{BC9EFE60-D4C8-4AC9-8926-0CDEE69B3274}" destId="{E6311106-F396-456C-AC1D-5CE144FA331E}" srcOrd="1" destOrd="0" presId="urn:microsoft.com/office/officeart/2005/8/layout/hierarchy1"/>
    <dgm:cxn modelId="{03190FDE-2A3A-4EFE-826C-74B1A293C5E3}" type="presParOf" srcId="{E6311106-F396-456C-AC1D-5CE144FA331E}" destId="{FAC154AA-3B49-48C6-AA98-426844CEAC73}" srcOrd="0" destOrd="0" presId="urn:microsoft.com/office/officeart/2005/8/layout/hierarchy1"/>
    <dgm:cxn modelId="{7C68ED96-42F9-45BA-83AB-984B6231D038}" type="presParOf" srcId="{E6311106-F396-456C-AC1D-5CE144FA331E}" destId="{F59232C4-247F-4DD1-BE13-5FAF15420FE3}" srcOrd="1" destOrd="0" presId="urn:microsoft.com/office/officeart/2005/8/layout/hierarchy1"/>
    <dgm:cxn modelId="{0B397B61-EDDA-464F-A6BE-B5144E5E7D80}" type="presParOf" srcId="{F59232C4-247F-4DD1-BE13-5FAF15420FE3}" destId="{5FD57A87-25B8-428B-ADA9-1B8805A6063B}" srcOrd="0" destOrd="0" presId="urn:microsoft.com/office/officeart/2005/8/layout/hierarchy1"/>
    <dgm:cxn modelId="{ACF7015E-007F-4E54-9F36-115C2C271B41}" type="presParOf" srcId="{5FD57A87-25B8-428B-ADA9-1B8805A6063B}" destId="{58D8ACB3-FBC8-4602-B8BD-D3A78821A598}" srcOrd="0" destOrd="0" presId="urn:microsoft.com/office/officeart/2005/8/layout/hierarchy1"/>
    <dgm:cxn modelId="{EF740B4E-A2F3-42F6-99A3-2EE1255C5D71}" type="presParOf" srcId="{5FD57A87-25B8-428B-ADA9-1B8805A6063B}" destId="{A4085775-2B8D-4D4B-B8E7-F4B903CD6170}" srcOrd="1" destOrd="0" presId="urn:microsoft.com/office/officeart/2005/8/layout/hierarchy1"/>
    <dgm:cxn modelId="{4A6EDBFC-7BB9-49EA-915F-3837EB937027}" type="presParOf" srcId="{F59232C4-247F-4DD1-BE13-5FAF15420FE3}" destId="{BF8D567B-6694-49FF-B029-9013A8FBBCE5}" srcOrd="1" destOrd="0" presId="urn:microsoft.com/office/officeart/2005/8/layout/hierarchy1"/>
    <dgm:cxn modelId="{1A37DC23-1009-43AE-9DE7-1696F124B14B}" type="presParOf" srcId="{B4DB1B8B-C334-4BB4-8695-5FCB3FBFC612}" destId="{FEA4AB09-BD4B-4393-BB54-0F97F7FB0C0C}" srcOrd="4" destOrd="0" presId="urn:microsoft.com/office/officeart/2005/8/layout/hierarchy1"/>
    <dgm:cxn modelId="{41EAA072-1AD1-4E90-96F6-799DEE28589E}" type="presParOf" srcId="{B4DB1B8B-C334-4BB4-8695-5FCB3FBFC612}" destId="{E82375BC-52AB-4610-830B-ABF969CB2AC5}" srcOrd="5" destOrd="0" presId="urn:microsoft.com/office/officeart/2005/8/layout/hierarchy1"/>
    <dgm:cxn modelId="{21710407-D4A5-4393-A8BF-D592FFD1C31B}" type="presParOf" srcId="{E82375BC-52AB-4610-830B-ABF969CB2AC5}" destId="{566E6F56-350E-4220-A37D-E854E646DF85}" srcOrd="0" destOrd="0" presId="urn:microsoft.com/office/officeart/2005/8/layout/hierarchy1"/>
    <dgm:cxn modelId="{0F60AEB7-9547-4A7B-8DDB-11B3864D4195}" type="presParOf" srcId="{566E6F56-350E-4220-A37D-E854E646DF85}" destId="{EB4C0C35-7602-4489-AA00-DE06996D2A57}" srcOrd="0" destOrd="0" presId="urn:microsoft.com/office/officeart/2005/8/layout/hierarchy1"/>
    <dgm:cxn modelId="{5E1BF500-240D-46F1-BE1C-E8A90BC292C1}" type="presParOf" srcId="{566E6F56-350E-4220-A37D-E854E646DF85}" destId="{FF5CCD94-C662-4D69-BCC5-36D25B4928AD}" srcOrd="1" destOrd="0" presId="urn:microsoft.com/office/officeart/2005/8/layout/hierarchy1"/>
    <dgm:cxn modelId="{1CFA6A2B-B258-4657-88A9-1282EF5D6A40}" type="presParOf" srcId="{E82375BC-52AB-4610-830B-ABF969CB2AC5}" destId="{CCBA4DEF-4C0A-479C-B525-D709F67B63B2}" srcOrd="1" destOrd="0" presId="urn:microsoft.com/office/officeart/2005/8/layout/hierarchy1"/>
    <dgm:cxn modelId="{86547B5E-72D3-4BE2-AAC2-BF5D89229535}" type="presParOf" srcId="{CCBA4DEF-4C0A-479C-B525-D709F67B63B2}" destId="{55A65E0B-52B3-4C17-9C40-105E050A4951}" srcOrd="0" destOrd="0" presId="urn:microsoft.com/office/officeart/2005/8/layout/hierarchy1"/>
    <dgm:cxn modelId="{07632286-9F20-4F88-AD90-F033EBD10C6E}" type="presParOf" srcId="{CCBA4DEF-4C0A-479C-B525-D709F67B63B2}" destId="{0409E45B-FC9D-411E-961D-CDAB19B931F2}" srcOrd="1" destOrd="0" presId="urn:microsoft.com/office/officeart/2005/8/layout/hierarchy1"/>
    <dgm:cxn modelId="{57364873-1428-495F-8DDB-3FD232AC2B3B}" type="presParOf" srcId="{0409E45B-FC9D-411E-961D-CDAB19B931F2}" destId="{6720CB23-1198-4151-AC5D-B7CA61A1C825}" srcOrd="0" destOrd="0" presId="urn:microsoft.com/office/officeart/2005/8/layout/hierarchy1"/>
    <dgm:cxn modelId="{62732334-BEFE-4689-B4DE-C55EC5C8BE0A}" type="presParOf" srcId="{6720CB23-1198-4151-AC5D-B7CA61A1C825}" destId="{4CF8F279-DE77-4FC0-AC46-3AA931BE927A}" srcOrd="0" destOrd="0" presId="urn:microsoft.com/office/officeart/2005/8/layout/hierarchy1"/>
    <dgm:cxn modelId="{B0F44F6E-6B55-4D3C-9E12-832D034636AF}" type="presParOf" srcId="{6720CB23-1198-4151-AC5D-B7CA61A1C825}" destId="{FA3DDA7C-8BA8-41F0-909E-CCFF4B496473}" srcOrd="1" destOrd="0" presId="urn:microsoft.com/office/officeart/2005/8/layout/hierarchy1"/>
    <dgm:cxn modelId="{DB75620F-0F11-4956-AD04-81E108C4F159}" type="presParOf" srcId="{0409E45B-FC9D-411E-961D-CDAB19B931F2}" destId="{60FFC365-99F2-4573-B1CF-2FCE0C6024D3}" srcOrd="1" destOrd="0" presId="urn:microsoft.com/office/officeart/2005/8/layout/hierarchy1"/>
    <dgm:cxn modelId="{628A54AF-12EF-411F-8AA4-CABD31141B07}" type="presParOf" srcId="{CCBA4DEF-4C0A-479C-B525-D709F67B63B2}" destId="{48D5C21B-0CFF-4785-9A8F-B0B1A3086A77}" srcOrd="2" destOrd="0" presId="urn:microsoft.com/office/officeart/2005/8/layout/hierarchy1"/>
    <dgm:cxn modelId="{14436236-9C98-45DF-9434-B1C23E379B05}" type="presParOf" srcId="{CCBA4DEF-4C0A-479C-B525-D709F67B63B2}" destId="{D914E6FB-3333-45B5-A33E-B0C7E806D8D6}" srcOrd="3" destOrd="0" presId="urn:microsoft.com/office/officeart/2005/8/layout/hierarchy1"/>
    <dgm:cxn modelId="{7BB77D6D-A929-4E1C-9BEE-65C99AC2D6CD}" type="presParOf" srcId="{D914E6FB-3333-45B5-A33E-B0C7E806D8D6}" destId="{A3CB05D8-A36A-472B-AB69-224AD1F8AA0B}" srcOrd="0" destOrd="0" presId="urn:microsoft.com/office/officeart/2005/8/layout/hierarchy1"/>
    <dgm:cxn modelId="{06D66AB5-DDB3-429E-ABEC-FEEC29E02C96}" type="presParOf" srcId="{A3CB05D8-A36A-472B-AB69-224AD1F8AA0B}" destId="{9BBC42B4-B3D1-45D2-97CA-4306A24E8760}" srcOrd="0" destOrd="0" presId="urn:microsoft.com/office/officeart/2005/8/layout/hierarchy1"/>
    <dgm:cxn modelId="{234168A5-48A8-4AC1-8006-AB4A388FC623}" type="presParOf" srcId="{A3CB05D8-A36A-472B-AB69-224AD1F8AA0B}" destId="{040E7A95-9A31-4749-A093-AA91F770D793}" srcOrd="1" destOrd="0" presId="urn:microsoft.com/office/officeart/2005/8/layout/hierarchy1"/>
    <dgm:cxn modelId="{DF934707-E567-4D68-BCE3-206EC1BD0B05}" type="presParOf" srcId="{D914E6FB-3333-45B5-A33E-B0C7E806D8D6}" destId="{3E9B385D-940E-4233-8A1C-CD68627550D8}" srcOrd="1" destOrd="0" presId="urn:microsoft.com/office/officeart/2005/8/layout/hierarchy1"/>
    <dgm:cxn modelId="{F1218280-2A20-445E-8B30-8E6AECD70417}" type="presParOf" srcId="{3E9B385D-940E-4233-8A1C-CD68627550D8}" destId="{753F75F7-B97A-4A03-9436-58D6ECA11D49}" srcOrd="0" destOrd="0" presId="urn:microsoft.com/office/officeart/2005/8/layout/hierarchy1"/>
    <dgm:cxn modelId="{BFE60F08-ECD9-4307-B6D3-F236C59AC159}" type="presParOf" srcId="{3E9B385D-940E-4233-8A1C-CD68627550D8}" destId="{BB7E2B5F-A8BC-4989-BE55-44AB318199A1}" srcOrd="1" destOrd="0" presId="urn:microsoft.com/office/officeart/2005/8/layout/hierarchy1"/>
    <dgm:cxn modelId="{EF0B3173-97B4-4A46-BA8C-9834016F5BB3}" type="presParOf" srcId="{BB7E2B5F-A8BC-4989-BE55-44AB318199A1}" destId="{C2E592C0-ED2D-4AF7-9AA0-4B5DD5455B76}" srcOrd="0" destOrd="0" presId="urn:microsoft.com/office/officeart/2005/8/layout/hierarchy1"/>
    <dgm:cxn modelId="{4160D24D-013D-4022-A2D2-899F6E4B2AA5}" type="presParOf" srcId="{C2E592C0-ED2D-4AF7-9AA0-4B5DD5455B76}" destId="{BEA04B90-D845-4B2F-A3E6-17DEFBAA5ACB}" srcOrd="0" destOrd="0" presId="urn:microsoft.com/office/officeart/2005/8/layout/hierarchy1"/>
    <dgm:cxn modelId="{BC89AEBD-C35B-4D98-9848-067ECA0DF90F}" type="presParOf" srcId="{C2E592C0-ED2D-4AF7-9AA0-4B5DD5455B76}" destId="{1E40002E-415D-41D2-BDB5-8074D763744B}" srcOrd="1" destOrd="0" presId="urn:microsoft.com/office/officeart/2005/8/layout/hierarchy1"/>
    <dgm:cxn modelId="{97750482-51AB-4A78-9378-9E32FB8674E9}" type="presParOf" srcId="{BB7E2B5F-A8BC-4989-BE55-44AB318199A1}" destId="{DB94CCB6-2569-4682-A700-F087E606228B}" srcOrd="1" destOrd="0" presId="urn:microsoft.com/office/officeart/2005/8/layout/hierarchy1"/>
    <dgm:cxn modelId="{52D26D29-9B75-487E-BEF7-FDF08D88CB75}" type="presParOf" srcId="{3E9B385D-940E-4233-8A1C-CD68627550D8}" destId="{E5C0D9EA-827B-46B1-8810-AC25A99EBBD7}" srcOrd="2" destOrd="0" presId="urn:microsoft.com/office/officeart/2005/8/layout/hierarchy1"/>
    <dgm:cxn modelId="{A4EE1DDB-72E3-4F67-81EC-17EEB71F6A5F}" type="presParOf" srcId="{3E9B385D-940E-4233-8A1C-CD68627550D8}" destId="{741986E7-22ED-4C2C-82D5-03944D1C6885}" srcOrd="3" destOrd="0" presId="urn:microsoft.com/office/officeart/2005/8/layout/hierarchy1"/>
    <dgm:cxn modelId="{9E244109-24EA-493D-95A5-5EB6F543C7EB}" type="presParOf" srcId="{741986E7-22ED-4C2C-82D5-03944D1C6885}" destId="{92BBC40C-576E-43DC-8A76-F589FA564CA0}" srcOrd="0" destOrd="0" presId="urn:microsoft.com/office/officeart/2005/8/layout/hierarchy1"/>
    <dgm:cxn modelId="{D41EF0E9-B8E7-44B2-B43D-5E737CC68B0C}" type="presParOf" srcId="{92BBC40C-576E-43DC-8A76-F589FA564CA0}" destId="{514ACE5C-0D12-4A28-B44E-2409CBA75738}" srcOrd="0" destOrd="0" presId="urn:microsoft.com/office/officeart/2005/8/layout/hierarchy1"/>
    <dgm:cxn modelId="{EAA14603-2221-4FE1-84F0-A23F804B86B2}" type="presParOf" srcId="{92BBC40C-576E-43DC-8A76-F589FA564CA0}" destId="{4175B312-75FA-42FF-8B54-608033AB92A6}" srcOrd="1" destOrd="0" presId="urn:microsoft.com/office/officeart/2005/8/layout/hierarchy1"/>
    <dgm:cxn modelId="{BED80BBB-4664-4B62-9A10-ADBCF8750C2F}" type="presParOf" srcId="{741986E7-22ED-4C2C-82D5-03944D1C6885}" destId="{FF82358E-BACB-46B0-9523-6BC2FF7795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0B9B9C-E7AF-4529-9B91-ED981E8B8E1C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4FD3CA3D-2317-43DD-B1EF-4F82A40F53A7}">
      <dgm:prSet phldrT="[Text]"/>
      <dgm:spPr/>
      <dgm:t>
        <a:bodyPr/>
        <a:lstStyle/>
        <a:p>
          <a:pPr rtl="1"/>
          <a:r>
            <a:rPr lang="he-IL" dirty="0"/>
            <a:t>שבועת מודה במקצת</a:t>
          </a:r>
        </a:p>
      </dgm:t>
    </dgm:pt>
    <dgm:pt modelId="{03CEB254-5A6D-4781-9C3E-6E3A0E485221}" type="parTrans" cxnId="{87BE9128-29AA-468D-A3AC-AED12DB2CA8F}">
      <dgm:prSet/>
      <dgm:spPr/>
      <dgm:t>
        <a:bodyPr/>
        <a:lstStyle/>
        <a:p>
          <a:pPr rtl="1"/>
          <a:endParaRPr lang="he-IL"/>
        </a:p>
      </dgm:t>
    </dgm:pt>
    <dgm:pt modelId="{D1D001D6-51FF-4580-A9A0-0F730024030A}" type="sibTrans" cxnId="{87BE9128-29AA-468D-A3AC-AED12DB2CA8F}">
      <dgm:prSet/>
      <dgm:spPr/>
      <dgm:t>
        <a:bodyPr/>
        <a:lstStyle/>
        <a:p>
          <a:pPr rtl="1"/>
          <a:endParaRPr lang="he-IL"/>
        </a:p>
      </dgm:t>
    </dgm:pt>
    <dgm:pt modelId="{9CE0F220-971D-43AF-AC22-5F74808298A8}">
      <dgm:prSet phldrT="[Text]"/>
      <dgm:spPr/>
      <dgm:t>
        <a:bodyPr/>
        <a:lstStyle/>
        <a:p>
          <a:pPr rtl="1"/>
          <a:r>
            <a:rPr lang="he-IL" dirty="0"/>
            <a:t>כופר בכל גם עקרוני חייב</a:t>
          </a:r>
        </a:p>
      </dgm:t>
    </dgm:pt>
    <dgm:pt modelId="{4A233D62-6015-4085-A5EE-0E38A7657284}" type="parTrans" cxnId="{372910F1-B1D8-4970-92A4-A9BB1AC86AFE}">
      <dgm:prSet/>
      <dgm:spPr/>
      <dgm:t>
        <a:bodyPr/>
        <a:lstStyle/>
        <a:p>
          <a:pPr rtl="1"/>
          <a:endParaRPr lang="he-IL"/>
        </a:p>
      </dgm:t>
    </dgm:pt>
    <dgm:pt modelId="{0E93B2AD-971E-445A-8FDA-3DBDB00E47EB}" type="sibTrans" cxnId="{372910F1-B1D8-4970-92A4-A9BB1AC86AFE}">
      <dgm:prSet/>
      <dgm:spPr/>
      <dgm:t>
        <a:bodyPr/>
        <a:lstStyle/>
        <a:p>
          <a:pPr rtl="1"/>
          <a:endParaRPr lang="he-IL"/>
        </a:p>
      </dgm:t>
    </dgm:pt>
    <dgm:pt modelId="{6F08D93C-5250-441E-A0FA-CB1CC7EB2F4E}">
      <dgm:prSet phldrT="[Text]"/>
      <dgm:spPr/>
      <dgm:t>
        <a:bodyPr/>
        <a:lstStyle/>
        <a:p>
          <a:pPr rtl="1"/>
          <a:r>
            <a:rPr lang="he-IL" dirty="0"/>
            <a:t>חזקה אין אדם טובע ולא לו</a:t>
          </a:r>
        </a:p>
      </dgm:t>
    </dgm:pt>
    <dgm:pt modelId="{CFB85327-018F-4C26-8685-7280FECB664B}" type="parTrans" cxnId="{DB6BE4F2-E852-4FAE-AC2A-6898EAEF9F08}">
      <dgm:prSet/>
      <dgm:spPr/>
      <dgm:t>
        <a:bodyPr/>
        <a:lstStyle/>
        <a:p>
          <a:pPr rtl="1"/>
          <a:endParaRPr lang="he-IL"/>
        </a:p>
      </dgm:t>
    </dgm:pt>
    <dgm:pt modelId="{70515356-3FD6-4271-AC4F-F7FE95ECD87E}" type="sibTrans" cxnId="{DB6BE4F2-E852-4FAE-AC2A-6898EAEF9F08}">
      <dgm:prSet/>
      <dgm:spPr/>
      <dgm:t>
        <a:bodyPr/>
        <a:lstStyle/>
        <a:p>
          <a:pPr rtl="1"/>
          <a:endParaRPr lang="he-IL"/>
        </a:p>
      </dgm:t>
    </dgm:pt>
    <dgm:pt modelId="{DE0432CD-E885-4613-90B7-A630856FA399}">
      <dgm:prSet phldrT="[Text]"/>
      <dgm:spPr/>
      <dgm:t>
        <a:bodyPr/>
        <a:lstStyle/>
        <a:p>
          <a:pPr rtl="1"/>
          <a:r>
            <a:rPr lang="he-IL" dirty="0"/>
            <a:t>מודה במקצת דווקא מחייב שבועה</a:t>
          </a:r>
        </a:p>
      </dgm:t>
    </dgm:pt>
    <dgm:pt modelId="{91E156AE-B884-485F-A553-24644B165948}" type="parTrans" cxnId="{188D3280-54C4-4314-A036-01DCEEBA7429}">
      <dgm:prSet/>
      <dgm:spPr/>
      <dgm:t>
        <a:bodyPr/>
        <a:lstStyle/>
        <a:p>
          <a:pPr rtl="1"/>
          <a:endParaRPr lang="he-IL"/>
        </a:p>
      </dgm:t>
    </dgm:pt>
    <dgm:pt modelId="{4B2AE61E-6E5F-4FD1-A787-2792B4CF2C0D}" type="sibTrans" cxnId="{188D3280-54C4-4314-A036-01DCEEBA7429}">
      <dgm:prSet/>
      <dgm:spPr/>
      <dgm:t>
        <a:bodyPr/>
        <a:lstStyle/>
        <a:p>
          <a:pPr rtl="1"/>
          <a:endParaRPr lang="he-IL"/>
        </a:p>
      </dgm:t>
    </dgm:pt>
    <dgm:pt modelId="{C99023E9-3FC1-4B31-BAB5-F30C12A28295}">
      <dgm:prSet phldrT="[Text]"/>
      <dgm:spPr/>
      <dgm:t>
        <a:bodyPr/>
        <a:lstStyle/>
        <a:p>
          <a:pPr rtl="1"/>
          <a:r>
            <a:rPr lang="he-IL" dirty="0"/>
            <a:t>כי עכשיו הטענה של התובע חשובה</a:t>
          </a:r>
        </a:p>
      </dgm:t>
    </dgm:pt>
    <dgm:pt modelId="{6B70DF01-D8CD-4EBC-8D73-9CB9F8D7C3CD}" type="parTrans" cxnId="{22695A68-5F4C-44E3-805D-6DAC62B19864}">
      <dgm:prSet/>
      <dgm:spPr/>
      <dgm:t>
        <a:bodyPr/>
        <a:lstStyle/>
        <a:p>
          <a:pPr rtl="1"/>
          <a:endParaRPr lang="he-IL"/>
        </a:p>
      </dgm:t>
    </dgm:pt>
    <dgm:pt modelId="{65E5813F-7AC0-4D5A-AB81-65258F54C4E4}" type="sibTrans" cxnId="{22695A68-5F4C-44E3-805D-6DAC62B19864}">
      <dgm:prSet/>
      <dgm:spPr/>
      <dgm:t>
        <a:bodyPr/>
        <a:lstStyle/>
        <a:p>
          <a:pPr rtl="1"/>
          <a:endParaRPr lang="he-IL"/>
        </a:p>
      </dgm:t>
    </dgm:pt>
    <dgm:pt modelId="{415B4146-CB93-4F0E-95A5-A40071C59196}">
      <dgm:prSet phldrT="[Text]"/>
      <dgm:spPr/>
      <dgm:t>
        <a:bodyPr/>
        <a:lstStyle/>
        <a:p>
          <a:pPr rtl="1"/>
          <a:r>
            <a:rPr lang="he-IL" dirty="0"/>
            <a:t>עצם הטענה מחייב שבועה כתגובה</a:t>
          </a:r>
        </a:p>
      </dgm:t>
    </dgm:pt>
    <dgm:pt modelId="{9A2AE561-AFC4-482D-95ED-0DC231D81FA4}" type="parTrans" cxnId="{2B6B714F-75BF-4CC9-8817-467B3440BF71}">
      <dgm:prSet/>
      <dgm:spPr/>
      <dgm:t>
        <a:bodyPr/>
        <a:lstStyle/>
        <a:p>
          <a:pPr rtl="1"/>
          <a:endParaRPr lang="he-IL"/>
        </a:p>
      </dgm:t>
    </dgm:pt>
    <dgm:pt modelId="{AD6C9240-6152-4B0A-8CA1-9E8E556AE3B3}" type="sibTrans" cxnId="{2B6B714F-75BF-4CC9-8817-467B3440BF71}">
      <dgm:prSet/>
      <dgm:spPr/>
      <dgm:t>
        <a:bodyPr/>
        <a:lstStyle/>
        <a:p>
          <a:pPr rtl="1"/>
          <a:endParaRPr lang="he-IL"/>
        </a:p>
      </dgm:t>
    </dgm:pt>
    <dgm:pt modelId="{B6189373-052D-4D18-B474-54E943D4C28E}">
      <dgm:prSet phldrT="[Text]"/>
      <dgm:spPr/>
      <dgm:t>
        <a:bodyPr/>
        <a:lstStyle/>
        <a:p>
          <a:pPr rtl="1"/>
          <a:r>
            <a:rPr lang="he-IL" dirty="0"/>
            <a:t>כי יש רגליים לדבר</a:t>
          </a:r>
        </a:p>
      </dgm:t>
    </dgm:pt>
    <dgm:pt modelId="{42630BDB-5488-4E8E-AF86-291761E82177}" type="parTrans" cxnId="{CF0D2538-A126-4657-8AEC-45FFDE3F57DA}">
      <dgm:prSet/>
      <dgm:spPr/>
      <dgm:t>
        <a:bodyPr/>
        <a:lstStyle/>
        <a:p>
          <a:pPr rtl="1"/>
          <a:endParaRPr lang="he-IL"/>
        </a:p>
      </dgm:t>
    </dgm:pt>
    <dgm:pt modelId="{EDAB9569-6B36-4FA8-A80D-F9A1A0079E40}" type="sibTrans" cxnId="{CF0D2538-A126-4657-8AEC-45FFDE3F57DA}">
      <dgm:prSet/>
      <dgm:spPr/>
      <dgm:t>
        <a:bodyPr/>
        <a:lstStyle/>
        <a:p>
          <a:pPr rtl="1"/>
          <a:endParaRPr lang="he-IL"/>
        </a:p>
      </dgm:t>
    </dgm:pt>
    <dgm:pt modelId="{1151F8A0-1FB9-40DD-B0E3-D2B7B419A0C5}">
      <dgm:prSet phldrT="[Text]"/>
      <dgm:spPr/>
      <dgm:t>
        <a:bodyPr/>
        <a:lstStyle/>
        <a:p>
          <a:pPr rtl="1"/>
          <a:r>
            <a:rPr lang="he-IL" dirty="0"/>
            <a:t>עצם החיוב ממון בחצי</a:t>
          </a:r>
        </a:p>
      </dgm:t>
    </dgm:pt>
    <dgm:pt modelId="{E87BE306-DBFE-468D-8D0E-A4F48CE8A6CC}" type="parTrans" cxnId="{9254CCF8-28AB-46CC-9636-CE6F8A71C719}">
      <dgm:prSet/>
      <dgm:spPr/>
      <dgm:t>
        <a:bodyPr/>
        <a:lstStyle/>
        <a:p>
          <a:pPr rtl="1"/>
          <a:endParaRPr lang="he-IL"/>
        </a:p>
      </dgm:t>
    </dgm:pt>
    <dgm:pt modelId="{F83E9F9A-76FB-47B0-A6CD-DBAF14799ECF}" type="sibTrans" cxnId="{9254CCF8-28AB-46CC-9636-CE6F8A71C719}">
      <dgm:prSet/>
      <dgm:spPr/>
      <dgm:t>
        <a:bodyPr/>
        <a:lstStyle/>
        <a:p>
          <a:pPr rtl="1"/>
          <a:endParaRPr lang="he-IL"/>
        </a:p>
      </dgm:t>
    </dgm:pt>
    <dgm:pt modelId="{EE53B2B3-3D40-43A3-849B-DBC84C8CA7DD}">
      <dgm:prSet phldrT="[Text]"/>
      <dgm:spPr/>
      <dgm:t>
        <a:bodyPr/>
        <a:lstStyle/>
        <a:p>
          <a:pPr rtl="1"/>
          <a:r>
            <a:rPr lang="he-IL" dirty="0"/>
            <a:t>תוס ד. (טענה חשובה)</a:t>
          </a:r>
        </a:p>
      </dgm:t>
    </dgm:pt>
    <dgm:pt modelId="{B86F26C9-B659-4C4B-A799-83414E6A010A}" type="parTrans" cxnId="{BB1C3AA1-0299-47C9-9D2A-AFFD67740EB0}">
      <dgm:prSet/>
      <dgm:spPr/>
      <dgm:t>
        <a:bodyPr/>
        <a:lstStyle/>
        <a:p>
          <a:pPr rtl="1"/>
          <a:endParaRPr lang="he-IL"/>
        </a:p>
      </dgm:t>
    </dgm:pt>
    <dgm:pt modelId="{E63C9C85-F98E-42DC-9958-0C05CCD80227}" type="sibTrans" cxnId="{BB1C3AA1-0299-47C9-9D2A-AFFD67740EB0}">
      <dgm:prSet/>
      <dgm:spPr/>
      <dgm:t>
        <a:bodyPr/>
        <a:lstStyle/>
        <a:p>
          <a:pPr rtl="1"/>
          <a:endParaRPr lang="he-IL"/>
        </a:p>
      </dgm:t>
    </dgm:pt>
    <dgm:pt modelId="{C7B3EB42-0D8F-4983-8A85-017D02F7DB77}">
      <dgm:prSet phldrT="[Text]"/>
      <dgm:spPr/>
      <dgm:t>
        <a:bodyPr/>
        <a:lstStyle/>
        <a:p>
          <a:pPr rtl="1"/>
          <a:r>
            <a:rPr lang="he-IL" dirty="0"/>
            <a:t>רמב"ן</a:t>
          </a:r>
          <a:br>
            <a:rPr lang="en-US" dirty="0"/>
          </a:br>
          <a:r>
            <a:rPr lang="he-IL" dirty="0"/>
            <a:t>תוס ד. (נראה </a:t>
          </a:r>
          <a:r>
            <a:rPr lang="he-IL" dirty="0" err="1"/>
            <a:t>דמשקר</a:t>
          </a:r>
          <a:r>
            <a:rPr lang="he-IL" dirty="0"/>
            <a:t>)</a:t>
          </a:r>
        </a:p>
      </dgm:t>
    </dgm:pt>
    <dgm:pt modelId="{5644DFB0-B3EA-4EC5-B3A3-82974A84AA38}" type="parTrans" cxnId="{E17661FB-12EF-41B9-912C-2DA63434B12F}">
      <dgm:prSet/>
      <dgm:spPr/>
      <dgm:t>
        <a:bodyPr/>
        <a:lstStyle/>
        <a:p>
          <a:pPr rtl="1"/>
          <a:endParaRPr lang="he-IL"/>
        </a:p>
      </dgm:t>
    </dgm:pt>
    <dgm:pt modelId="{7A4E3921-3A24-4E12-B068-E0BB9D52317D}" type="sibTrans" cxnId="{E17661FB-12EF-41B9-912C-2DA63434B12F}">
      <dgm:prSet/>
      <dgm:spPr/>
      <dgm:t>
        <a:bodyPr/>
        <a:lstStyle/>
        <a:p>
          <a:pPr rtl="1"/>
          <a:endParaRPr lang="he-IL"/>
        </a:p>
      </dgm:t>
    </dgm:pt>
    <dgm:pt modelId="{3CACD97C-CCF6-4444-80AE-FC52E59D241A}">
      <dgm:prSet phldrT="[Text]"/>
      <dgm:spPr/>
      <dgm:t>
        <a:bodyPr/>
        <a:lstStyle/>
        <a:p>
          <a:pPr rtl="1"/>
          <a:r>
            <a:rPr lang="he-IL" dirty="0"/>
            <a:t>דעה 2 </a:t>
          </a:r>
          <a:r>
            <a:rPr lang="he-IL" dirty="0" err="1"/>
            <a:t>בתוס</a:t>
          </a:r>
          <a:r>
            <a:rPr lang="he-IL" dirty="0"/>
            <a:t> כתובות</a:t>
          </a:r>
        </a:p>
      </dgm:t>
    </dgm:pt>
    <dgm:pt modelId="{A3C6037F-A366-46D0-A11E-B73CB0701711}" type="parTrans" cxnId="{A8DDCD24-1010-488D-ADBC-114748BF682D}">
      <dgm:prSet/>
      <dgm:spPr/>
      <dgm:t>
        <a:bodyPr/>
        <a:lstStyle/>
        <a:p>
          <a:pPr rtl="1"/>
          <a:endParaRPr lang="he-IL"/>
        </a:p>
      </dgm:t>
    </dgm:pt>
    <dgm:pt modelId="{1718D1C2-EA68-4BD4-95C3-12F2CB328A7D}" type="sibTrans" cxnId="{A8DDCD24-1010-488D-ADBC-114748BF682D}">
      <dgm:prSet/>
      <dgm:spPr/>
      <dgm:t>
        <a:bodyPr/>
        <a:lstStyle/>
        <a:p>
          <a:pPr rtl="1"/>
          <a:endParaRPr lang="he-IL"/>
        </a:p>
      </dgm:t>
    </dgm:pt>
    <dgm:pt modelId="{E6FB0100-DA9F-4B90-AEE6-27CDCF696060}">
      <dgm:prSet phldrT="[Text]"/>
      <dgm:spPr/>
      <dgm:t>
        <a:bodyPr/>
        <a:lstStyle/>
        <a:p>
          <a:pPr rtl="1"/>
          <a:r>
            <a:rPr lang="he-IL" dirty="0"/>
            <a:t>רש"י </a:t>
          </a:r>
          <a:r>
            <a:rPr lang="he-IL" dirty="0" err="1"/>
            <a:t>ב"ק</a:t>
          </a:r>
          <a:endParaRPr lang="he-IL" dirty="0"/>
        </a:p>
      </dgm:t>
    </dgm:pt>
    <dgm:pt modelId="{784291DB-A99A-4F51-9CD4-41A01E7A187A}" type="parTrans" cxnId="{1E0B00C8-F3ED-4EF6-82C9-3EAB7DE76FCA}">
      <dgm:prSet/>
      <dgm:spPr/>
      <dgm:t>
        <a:bodyPr/>
        <a:lstStyle/>
        <a:p>
          <a:pPr rtl="1"/>
          <a:endParaRPr lang="he-IL"/>
        </a:p>
      </dgm:t>
    </dgm:pt>
    <dgm:pt modelId="{8BE3C2C7-4E83-47C4-837F-7A46A19F7C4E}" type="sibTrans" cxnId="{1E0B00C8-F3ED-4EF6-82C9-3EAB7DE76FCA}">
      <dgm:prSet/>
      <dgm:spPr/>
      <dgm:t>
        <a:bodyPr/>
        <a:lstStyle/>
        <a:p>
          <a:pPr rtl="1"/>
          <a:endParaRPr lang="he-IL"/>
        </a:p>
      </dgm:t>
    </dgm:pt>
    <dgm:pt modelId="{F64A3A7C-C215-4192-A0C6-B1C68CDCC11C}" type="pres">
      <dgm:prSet presAssocID="{8C0B9B9C-E7AF-4529-9B91-ED981E8B8E1C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EC823E4-8F7B-4D71-AF82-9E46DCCB03F0}" type="pres">
      <dgm:prSet presAssocID="{4FD3CA3D-2317-43DD-B1EF-4F82A40F53A7}" presName="hierRoot1" presStyleCnt="0"/>
      <dgm:spPr/>
    </dgm:pt>
    <dgm:pt modelId="{50682F2D-9556-4C72-B54B-5A5DBCAB375E}" type="pres">
      <dgm:prSet presAssocID="{4FD3CA3D-2317-43DD-B1EF-4F82A40F53A7}" presName="composite" presStyleCnt="0"/>
      <dgm:spPr/>
    </dgm:pt>
    <dgm:pt modelId="{7EE27697-F3F7-4BA7-B0EB-986C31F325B8}" type="pres">
      <dgm:prSet presAssocID="{4FD3CA3D-2317-43DD-B1EF-4F82A40F53A7}" presName="background" presStyleLbl="node0" presStyleIdx="0" presStyleCnt="1"/>
      <dgm:spPr/>
    </dgm:pt>
    <dgm:pt modelId="{6231A868-01ED-4E7A-A149-656F43084812}" type="pres">
      <dgm:prSet presAssocID="{4FD3CA3D-2317-43DD-B1EF-4F82A40F53A7}" presName="text" presStyleLbl="fgAcc0" presStyleIdx="0" presStyleCnt="1">
        <dgm:presLayoutVars>
          <dgm:chPref val="3"/>
        </dgm:presLayoutVars>
      </dgm:prSet>
      <dgm:spPr/>
    </dgm:pt>
    <dgm:pt modelId="{208FB2D2-486E-4374-B41E-E6FE589B05E8}" type="pres">
      <dgm:prSet presAssocID="{4FD3CA3D-2317-43DD-B1EF-4F82A40F53A7}" presName="hierChild2" presStyleCnt="0"/>
      <dgm:spPr/>
    </dgm:pt>
    <dgm:pt modelId="{D06149DE-DDBC-48D3-8FB9-9026D8398639}" type="pres">
      <dgm:prSet presAssocID="{4A233D62-6015-4085-A5EE-0E38A7657284}" presName="Name10" presStyleLbl="parChTrans1D2" presStyleIdx="0" presStyleCnt="2"/>
      <dgm:spPr/>
    </dgm:pt>
    <dgm:pt modelId="{8A2242C4-451B-4642-BC35-8046015E548C}" type="pres">
      <dgm:prSet presAssocID="{9CE0F220-971D-43AF-AC22-5F74808298A8}" presName="hierRoot2" presStyleCnt="0"/>
      <dgm:spPr/>
    </dgm:pt>
    <dgm:pt modelId="{8471F1DE-BBC9-4A44-B863-49325CE4B327}" type="pres">
      <dgm:prSet presAssocID="{9CE0F220-971D-43AF-AC22-5F74808298A8}" presName="composite2" presStyleCnt="0"/>
      <dgm:spPr/>
    </dgm:pt>
    <dgm:pt modelId="{837AF2B3-FC55-412B-A632-234C053A9B7D}" type="pres">
      <dgm:prSet presAssocID="{9CE0F220-971D-43AF-AC22-5F74808298A8}" presName="background2" presStyleLbl="node2" presStyleIdx="0" presStyleCnt="2"/>
      <dgm:spPr/>
    </dgm:pt>
    <dgm:pt modelId="{CC6EAE9F-435F-418B-A116-9B2F1F93AE46}" type="pres">
      <dgm:prSet presAssocID="{9CE0F220-971D-43AF-AC22-5F74808298A8}" presName="text2" presStyleLbl="fgAcc2" presStyleIdx="0" presStyleCnt="2">
        <dgm:presLayoutVars>
          <dgm:chPref val="3"/>
        </dgm:presLayoutVars>
      </dgm:prSet>
      <dgm:spPr/>
    </dgm:pt>
    <dgm:pt modelId="{60237C87-3E78-4553-A9A6-DC19858FF2B4}" type="pres">
      <dgm:prSet presAssocID="{9CE0F220-971D-43AF-AC22-5F74808298A8}" presName="hierChild3" presStyleCnt="0"/>
      <dgm:spPr/>
    </dgm:pt>
    <dgm:pt modelId="{16CDEA34-F8D9-4DC4-881C-7B24BFB04133}" type="pres">
      <dgm:prSet presAssocID="{9A2AE561-AFC4-482D-95ED-0DC231D81FA4}" presName="Name17" presStyleLbl="parChTrans1D3" presStyleIdx="0" presStyleCnt="5"/>
      <dgm:spPr/>
    </dgm:pt>
    <dgm:pt modelId="{3CF54678-F4F7-4A56-B654-0B5A8AACDC40}" type="pres">
      <dgm:prSet presAssocID="{415B4146-CB93-4F0E-95A5-A40071C59196}" presName="hierRoot3" presStyleCnt="0"/>
      <dgm:spPr/>
    </dgm:pt>
    <dgm:pt modelId="{13CAB16A-9A98-462D-8176-383239701911}" type="pres">
      <dgm:prSet presAssocID="{415B4146-CB93-4F0E-95A5-A40071C59196}" presName="composite3" presStyleCnt="0"/>
      <dgm:spPr/>
    </dgm:pt>
    <dgm:pt modelId="{C614C3E9-3EEA-461D-8C21-7FD989B9ECDD}" type="pres">
      <dgm:prSet presAssocID="{415B4146-CB93-4F0E-95A5-A40071C59196}" presName="background3" presStyleLbl="node3" presStyleIdx="0" presStyleCnt="5"/>
      <dgm:spPr/>
    </dgm:pt>
    <dgm:pt modelId="{63E44A0D-20C1-4FA2-B569-BDE8D39CD583}" type="pres">
      <dgm:prSet presAssocID="{415B4146-CB93-4F0E-95A5-A40071C59196}" presName="text3" presStyleLbl="fgAcc3" presStyleIdx="0" presStyleCnt="5">
        <dgm:presLayoutVars>
          <dgm:chPref val="3"/>
        </dgm:presLayoutVars>
      </dgm:prSet>
      <dgm:spPr/>
    </dgm:pt>
    <dgm:pt modelId="{6D3FF2EE-2604-44A5-A3FD-2F1F68926304}" type="pres">
      <dgm:prSet presAssocID="{415B4146-CB93-4F0E-95A5-A40071C59196}" presName="hierChild4" presStyleCnt="0"/>
      <dgm:spPr/>
    </dgm:pt>
    <dgm:pt modelId="{4E45CE38-7730-40DF-AFDD-AEB8B5E902C4}" type="pres">
      <dgm:prSet presAssocID="{784291DB-A99A-4F51-9CD4-41A01E7A187A}" presName="Name23" presStyleLbl="parChTrans1D4" presStyleIdx="0" presStyleCnt="4"/>
      <dgm:spPr/>
    </dgm:pt>
    <dgm:pt modelId="{FF4B1578-FF41-4847-B8DD-DD8B2ABB0DBA}" type="pres">
      <dgm:prSet presAssocID="{E6FB0100-DA9F-4B90-AEE6-27CDCF696060}" presName="hierRoot4" presStyleCnt="0"/>
      <dgm:spPr/>
    </dgm:pt>
    <dgm:pt modelId="{22D365DD-67D0-45B8-B958-5B2A10985B71}" type="pres">
      <dgm:prSet presAssocID="{E6FB0100-DA9F-4B90-AEE6-27CDCF696060}" presName="composite4" presStyleCnt="0"/>
      <dgm:spPr/>
    </dgm:pt>
    <dgm:pt modelId="{E134C6BC-AEF8-4335-A7AD-D2CABBA38D8B}" type="pres">
      <dgm:prSet presAssocID="{E6FB0100-DA9F-4B90-AEE6-27CDCF696060}" presName="background4" presStyleLbl="node4" presStyleIdx="0" presStyleCnt="4"/>
      <dgm:spPr/>
    </dgm:pt>
    <dgm:pt modelId="{F35C3862-B7B2-4B50-B84B-2A3B9A9E83E4}" type="pres">
      <dgm:prSet presAssocID="{E6FB0100-DA9F-4B90-AEE6-27CDCF696060}" presName="text4" presStyleLbl="fgAcc4" presStyleIdx="0" presStyleCnt="4">
        <dgm:presLayoutVars>
          <dgm:chPref val="3"/>
        </dgm:presLayoutVars>
      </dgm:prSet>
      <dgm:spPr/>
    </dgm:pt>
    <dgm:pt modelId="{316C1873-772B-48A9-A9E2-6AE26CE80E9F}" type="pres">
      <dgm:prSet presAssocID="{E6FB0100-DA9F-4B90-AEE6-27CDCF696060}" presName="hierChild5" presStyleCnt="0"/>
      <dgm:spPr/>
    </dgm:pt>
    <dgm:pt modelId="{0739AC12-4E41-41EC-AE30-6329EEAFA4B6}" type="pres">
      <dgm:prSet presAssocID="{CFB85327-018F-4C26-8685-7280FECB664B}" presName="Name17" presStyleLbl="parChTrans1D3" presStyleIdx="1" presStyleCnt="5"/>
      <dgm:spPr/>
    </dgm:pt>
    <dgm:pt modelId="{94B0BA22-A127-4FAA-8461-EC4B9E603995}" type="pres">
      <dgm:prSet presAssocID="{6F08D93C-5250-441E-A0FA-CB1CC7EB2F4E}" presName="hierRoot3" presStyleCnt="0"/>
      <dgm:spPr/>
    </dgm:pt>
    <dgm:pt modelId="{BF889248-2194-4904-AC30-EDAF85A9D5FE}" type="pres">
      <dgm:prSet presAssocID="{6F08D93C-5250-441E-A0FA-CB1CC7EB2F4E}" presName="composite3" presStyleCnt="0"/>
      <dgm:spPr/>
    </dgm:pt>
    <dgm:pt modelId="{7F0523CC-7623-4A18-ABD9-D2638DA0C1DF}" type="pres">
      <dgm:prSet presAssocID="{6F08D93C-5250-441E-A0FA-CB1CC7EB2F4E}" presName="background3" presStyleLbl="node3" presStyleIdx="1" presStyleCnt="5"/>
      <dgm:spPr/>
    </dgm:pt>
    <dgm:pt modelId="{5D7AC9F4-FFA0-4784-9F80-5DB86B3B8132}" type="pres">
      <dgm:prSet presAssocID="{6F08D93C-5250-441E-A0FA-CB1CC7EB2F4E}" presName="text3" presStyleLbl="fgAcc3" presStyleIdx="1" presStyleCnt="5">
        <dgm:presLayoutVars>
          <dgm:chPref val="3"/>
        </dgm:presLayoutVars>
      </dgm:prSet>
      <dgm:spPr/>
    </dgm:pt>
    <dgm:pt modelId="{15229565-50D6-40F2-898A-F788802844D0}" type="pres">
      <dgm:prSet presAssocID="{6F08D93C-5250-441E-A0FA-CB1CC7EB2F4E}" presName="hierChild4" presStyleCnt="0"/>
      <dgm:spPr/>
    </dgm:pt>
    <dgm:pt modelId="{63105F26-3E79-4F80-B2C7-E721A43F0192}" type="pres">
      <dgm:prSet presAssocID="{91E156AE-B884-485F-A553-24644B165948}" presName="Name10" presStyleLbl="parChTrans1D2" presStyleIdx="1" presStyleCnt="2"/>
      <dgm:spPr/>
    </dgm:pt>
    <dgm:pt modelId="{DDEE58A7-66D6-4F30-ACA5-4E3C1CB2E328}" type="pres">
      <dgm:prSet presAssocID="{DE0432CD-E885-4613-90B7-A630856FA399}" presName="hierRoot2" presStyleCnt="0"/>
      <dgm:spPr/>
    </dgm:pt>
    <dgm:pt modelId="{B50E9A4B-BF4B-4D2D-ACB3-24E95C65BF7D}" type="pres">
      <dgm:prSet presAssocID="{DE0432CD-E885-4613-90B7-A630856FA399}" presName="composite2" presStyleCnt="0"/>
      <dgm:spPr/>
    </dgm:pt>
    <dgm:pt modelId="{BF9C3F48-67FA-4464-BFD8-6921AE405877}" type="pres">
      <dgm:prSet presAssocID="{DE0432CD-E885-4613-90B7-A630856FA399}" presName="background2" presStyleLbl="node2" presStyleIdx="1" presStyleCnt="2"/>
      <dgm:spPr/>
    </dgm:pt>
    <dgm:pt modelId="{76391490-26DB-4997-BED1-92777E3965F1}" type="pres">
      <dgm:prSet presAssocID="{DE0432CD-E885-4613-90B7-A630856FA399}" presName="text2" presStyleLbl="fgAcc2" presStyleIdx="1" presStyleCnt="2">
        <dgm:presLayoutVars>
          <dgm:chPref val="3"/>
        </dgm:presLayoutVars>
      </dgm:prSet>
      <dgm:spPr/>
    </dgm:pt>
    <dgm:pt modelId="{228DB330-F75F-4FEE-9402-15915DF9CE8B}" type="pres">
      <dgm:prSet presAssocID="{DE0432CD-E885-4613-90B7-A630856FA399}" presName="hierChild3" presStyleCnt="0"/>
      <dgm:spPr/>
    </dgm:pt>
    <dgm:pt modelId="{83C4AC94-3CBA-47B8-8BC3-8180B7EF4D29}" type="pres">
      <dgm:prSet presAssocID="{6B70DF01-D8CD-4EBC-8D73-9CB9F8D7C3CD}" presName="Name17" presStyleLbl="parChTrans1D3" presStyleIdx="2" presStyleCnt="5"/>
      <dgm:spPr/>
    </dgm:pt>
    <dgm:pt modelId="{7071F537-502B-47CD-9DDB-D0E7FE5D0508}" type="pres">
      <dgm:prSet presAssocID="{C99023E9-3FC1-4B31-BAB5-F30C12A28295}" presName="hierRoot3" presStyleCnt="0"/>
      <dgm:spPr/>
    </dgm:pt>
    <dgm:pt modelId="{A8AD9264-39C2-4AF0-A566-AFC391EDC662}" type="pres">
      <dgm:prSet presAssocID="{C99023E9-3FC1-4B31-BAB5-F30C12A28295}" presName="composite3" presStyleCnt="0"/>
      <dgm:spPr/>
    </dgm:pt>
    <dgm:pt modelId="{5DAD00D2-2E5F-4545-AF41-90C2C177ABE6}" type="pres">
      <dgm:prSet presAssocID="{C99023E9-3FC1-4B31-BAB5-F30C12A28295}" presName="background3" presStyleLbl="node3" presStyleIdx="2" presStyleCnt="5"/>
      <dgm:spPr/>
    </dgm:pt>
    <dgm:pt modelId="{255AF708-DE7B-4630-B7E2-774746D489B5}" type="pres">
      <dgm:prSet presAssocID="{C99023E9-3FC1-4B31-BAB5-F30C12A28295}" presName="text3" presStyleLbl="fgAcc3" presStyleIdx="2" presStyleCnt="5">
        <dgm:presLayoutVars>
          <dgm:chPref val="3"/>
        </dgm:presLayoutVars>
      </dgm:prSet>
      <dgm:spPr/>
    </dgm:pt>
    <dgm:pt modelId="{1EB91E21-206B-41D0-83A7-1DD29ABF102A}" type="pres">
      <dgm:prSet presAssocID="{C99023E9-3FC1-4B31-BAB5-F30C12A28295}" presName="hierChild4" presStyleCnt="0"/>
      <dgm:spPr/>
    </dgm:pt>
    <dgm:pt modelId="{C02CF188-EAA8-4CA3-B64E-3A072B2371B0}" type="pres">
      <dgm:prSet presAssocID="{B86F26C9-B659-4C4B-A799-83414E6A010A}" presName="Name23" presStyleLbl="parChTrans1D4" presStyleIdx="1" presStyleCnt="4"/>
      <dgm:spPr/>
    </dgm:pt>
    <dgm:pt modelId="{AE7CEF4E-D141-4C50-80F8-9A778EF0693F}" type="pres">
      <dgm:prSet presAssocID="{EE53B2B3-3D40-43A3-849B-DBC84C8CA7DD}" presName="hierRoot4" presStyleCnt="0"/>
      <dgm:spPr/>
    </dgm:pt>
    <dgm:pt modelId="{F2CF410A-2CFB-4EA8-BEAC-26D4AD2D2DF5}" type="pres">
      <dgm:prSet presAssocID="{EE53B2B3-3D40-43A3-849B-DBC84C8CA7DD}" presName="composite4" presStyleCnt="0"/>
      <dgm:spPr/>
    </dgm:pt>
    <dgm:pt modelId="{5434DF80-03B7-4441-9891-4659857CD5EA}" type="pres">
      <dgm:prSet presAssocID="{EE53B2B3-3D40-43A3-849B-DBC84C8CA7DD}" presName="background4" presStyleLbl="node4" presStyleIdx="1" presStyleCnt="4"/>
      <dgm:spPr/>
    </dgm:pt>
    <dgm:pt modelId="{F3690F7B-B991-4F42-A6DB-EC306F89FC9E}" type="pres">
      <dgm:prSet presAssocID="{EE53B2B3-3D40-43A3-849B-DBC84C8CA7DD}" presName="text4" presStyleLbl="fgAcc4" presStyleIdx="1" presStyleCnt="4">
        <dgm:presLayoutVars>
          <dgm:chPref val="3"/>
        </dgm:presLayoutVars>
      </dgm:prSet>
      <dgm:spPr/>
    </dgm:pt>
    <dgm:pt modelId="{3F6A36C8-5511-4346-8F09-F5F9FB92E29C}" type="pres">
      <dgm:prSet presAssocID="{EE53B2B3-3D40-43A3-849B-DBC84C8CA7DD}" presName="hierChild5" presStyleCnt="0"/>
      <dgm:spPr/>
    </dgm:pt>
    <dgm:pt modelId="{547095D9-8127-4F29-9F7F-083D59A29381}" type="pres">
      <dgm:prSet presAssocID="{42630BDB-5488-4E8E-AF86-291761E82177}" presName="Name17" presStyleLbl="parChTrans1D3" presStyleIdx="3" presStyleCnt="5"/>
      <dgm:spPr/>
    </dgm:pt>
    <dgm:pt modelId="{117D8DE4-41EA-49B3-A9C8-2338ED7815DA}" type="pres">
      <dgm:prSet presAssocID="{B6189373-052D-4D18-B474-54E943D4C28E}" presName="hierRoot3" presStyleCnt="0"/>
      <dgm:spPr/>
    </dgm:pt>
    <dgm:pt modelId="{1B5E3E8A-DD25-40BD-B4AD-262C18C4A0EF}" type="pres">
      <dgm:prSet presAssocID="{B6189373-052D-4D18-B474-54E943D4C28E}" presName="composite3" presStyleCnt="0"/>
      <dgm:spPr/>
    </dgm:pt>
    <dgm:pt modelId="{186D81F1-5EF8-44E0-9E21-D3E34F5FBB97}" type="pres">
      <dgm:prSet presAssocID="{B6189373-052D-4D18-B474-54E943D4C28E}" presName="background3" presStyleLbl="node3" presStyleIdx="3" presStyleCnt="5"/>
      <dgm:spPr/>
    </dgm:pt>
    <dgm:pt modelId="{304C871E-94B7-4ECD-9A92-61147A00C482}" type="pres">
      <dgm:prSet presAssocID="{B6189373-052D-4D18-B474-54E943D4C28E}" presName="text3" presStyleLbl="fgAcc3" presStyleIdx="3" presStyleCnt="5">
        <dgm:presLayoutVars>
          <dgm:chPref val="3"/>
        </dgm:presLayoutVars>
      </dgm:prSet>
      <dgm:spPr/>
    </dgm:pt>
    <dgm:pt modelId="{AB9886FB-3003-4DBD-A61E-3505E79E0960}" type="pres">
      <dgm:prSet presAssocID="{B6189373-052D-4D18-B474-54E943D4C28E}" presName="hierChild4" presStyleCnt="0"/>
      <dgm:spPr/>
    </dgm:pt>
    <dgm:pt modelId="{FCE4E0F3-E309-48F0-AEF6-2D09C56BB005}" type="pres">
      <dgm:prSet presAssocID="{5644DFB0-B3EA-4EC5-B3A3-82974A84AA38}" presName="Name23" presStyleLbl="parChTrans1D4" presStyleIdx="2" presStyleCnt="4"/>
      <dgm:spPr/>
    </dgm:pt>
    <dgm:pt modelId="{5124C111-1C1C-4446-9C15-8FEC85965271}" type="pres">
      <dgm:prSet presAssocID="{C7B3EB42-0D8F-4983-8A85-017D02F7DB77}" presName="hierRoot4" presStyleCnt="0"/>
      <dgm:spPr/>
    </dgm:pt>
    <dgm:pt modelId="{19EA68FE-F005-49CF-A976-7213FE47A9CC}" type="pres">
      <dgm:prSet presAssocID="{C7B3EB42-0D8F-4983-8A85-017D02F7DB77}" presName="composite4" presStyleCnt="0"/>
      <dgm:spPr/>
    </dgm:pt>
    <dgm:pt modelId="{070CAD31-92D0-40C0-B555-4BF25349A193}" type="pres">
      <dgm:prSet presAssocID="{C7B3EB42-0D8F-4983-8A85-017D02F7DB77}" presName="background4" presStyleLbl="node4" presStyleIdx="2" presStyleCnt="4"/>
      <dgm:spPr/>
    </dgm:pt>
    <dgm:pt modelId="{5661A013-3806-44BC-8823-3C854D46C09A}" type="pres">
      <dgm:prSet presAssocID="{C7B3EB42-0D8F-4983-8A85-017D02F7DB77}" presName="text4" presStyleLbl="fgAcc4" presStyleIdx="2" presStyleCnt="4">
        <dgm:presLayoutVars>
          <dgm:chPref val="3"/>
        </dgm:presLayoutVars>
      </dgm:prSet>
      <dgm:spPr/>
    </dgm:pt>
    <dgm:pt modelId="{C2D7EE88-80E9-4F70-9479-BFA0BB041C1D}" type="pres">
      <dgm:prSet presAssocID="{C7B3EB42-0D8F-4983-8A85-017D02F7DB77}" presName="hierChild5" presStyleCnt="0"/>
      <dgm:spPr/>
    </dgm:pt>
    <dgm:pt modelId="{2FBAD29C-7104-4DE5-9177-C48AB0B0C232}" type="pres">
      <dgm:prSet presAssocID="{E87BE306-DBFE-468D-8D0E-A4F48CE8A6CC}" presName="Name17" presStyleLbl="parChTrans1D3" presStyleIdx="4" presStyleCnt="5"/>
      <dgm:spPr/>
    </dgm:pt>
    <dgm:pt modelId="{FE2FC3DA-B5D9-4770-B536-9E8A4F17F000}" type="pres">
      <dgm:prSet presAssocID="{1151F8A0-1FB9-40DD-B0E3-D2B7B419A0C5}" presName="hierRoot3" presStyleCnt="0"/>
      <dgm:spPr/>
    </dgm:pt>
    <dgm:pt modelId="{C5B57507-10E1-4034-9832-3FE74A1F52C4}" type="pres">
      <dgm:prSet presAssocID="{1151F8A0-1FB9-40DD-B0E3-D2B7B419A0C5}" presName="composite3" presStyleCnt="0"/>
      <dgm:spPr/>
    </dgm:pt>
    <dgm:pt modelId="{9D9379DC-378B-41E1-913A-4052DBDAD137}" type="pres">
      <dgm:prSet presAssocID="{1151F8A0-1FB9-40DD-B0E3-D2B7B419A0C5}" presName="background3" presStyleLbl="node3" presStyleIdx="4" presStyleCnt="5"/>
      <dgm:spPr/>
    </dgm:pt>
    <dgm:pt modelId="{C044E930-5C5E-469E-AA50-925B527C9BF2}" type="pres">
      <dgm:prSet presAssocID="{1151F8A0-1FB9-40DD-B0E3-D2B7B419A0C5}" presName="text3" presStyleLbl="fgAcc3" presStyleIdx="4" presStyleCnt="5">
        <dgm:presLayoutVars>
          <dgm:chPref val="3"/>
        </dgm:presLayoutVars>
      </dgm:prSet>
      <dgm:spPr/>
    </dgm:pt>
    <dgm:pt modelId="{BD6954F1-3C5C-464B-BE33-F1742DA4E75E}" type="pres">
      <dgm:prSet presAssocID="{1151F8A0-1FB9-40DD-B0E3-D2B7B419A0C5}" presName="hierChild4" presStyleCnt="0"/>
      <dgm:spPr/>
    </dgm:pt>
    <dgm:pt modelId="{CA959F08-F2CF-4D7C-B521-8C9B0CAB1650}" type="pres">
      <dgm:prSet presAssocID="{A3C6037F-A366-46D0-A11E-B73CB0701711}" presName="Name23" presStyleLbl="parChTrans1D4" presStyleIdx="3" presStyleCnt="4"/>
      <dgm:spPr/>
    </dgm:pt>
    <dgm:pt modelId="{1B4D5846-9245-46D1-A03F-C5D2CA5A43AD}" type="pres">
      <dgm:prSet presAssocID="{3CACD97C-CCF6-4444-80AE-FC52E59D241A}" presName="hierRoot4" presStyleCnt="0"/>
      <dgm:spPr/>
    </dgm:pt>
    <dgm:pt modelId="{925CC9FE-6C07-4A2F-A7EA-9B7DD9E54F88}" type="pres">
      <dgm:prSet presAssocID="{3CACD97C-CCF6-4444-80AE-FC52E59D241A}" presName="composite4" presStyleCnt="0"/>
      <dgm:spPr/>
    </dgm:pt>
    <dgm:pt modelId="{26F3DB93-DB34-47FA-9D16-7A82ABDD9150}" type="pres">
      <dgm:prSet presAssocID="{3CACD97C-CCF6-4444-80AE-FC52E59D241A}" presName="background4" presStyleLbl="node4" presStyleIdx="3" presStyleCnt="4"/>
      <dgm:spPr/>
    </dgm:pt>
    <dgm:pt modelId="{379AEA9E-B024-4B4A-989E-935259B0D579}" type="pres">
      <dgm:prSet presAssocID="{3CACD97C-CCF6-4444-80AE-FC52E59D241A}" presName="text4" presStyleLbl="fgAcc4" presStyleIdx="3" presStyleCnt="4">
        <dgm:presLayoutVars>
          <dgm:chPref val="3"/>
        </dgm:presLayoutVars>
      </dgm:prSet>
      <dgm:spPr/>
    </dgm:pt>
    <dgm:pt modelId="{A2854F82-82A1-4C65-93FE-B0D1EBA6EEC8}" type="pres">
      <dgm:prSet presAssocID="{3CACD97C-CCF6-4444-80AE-FC52E59D241A}" presName="hierChild5" presStyleCnt="0"/>
      <dgm:spPr/>
    </dgm:pt>
  </dgm:ptLst>
  <dgm:cxnLst>
    <dgm:cxn modelId="{C0886C01-A056-4AD5-98A5-EE7465E96D0F}" type="presOf" srcId="{5644DFB0-B3EA-4EC5-B3A3-82974A84AA38}" destId="{FCE4E0F3-E309-48F0-AEF6-2D09C56BB005}" srcOrd="0" destOrd="0" presId="urn:microsoft.com/office/officeart/2005/8/layout/hierarchy1"/>
    <dgm:cxn modelId="{B58EA604-8814-4755-BC82-D872F0783EEE}" type="presOf" srcId="{3CACD97C-CCF6-4444-80AE-FC52E59D241A}" destId="{379AEA9E-B024-4B4A-989E-935259B0D579}" srcOrd="0" destOrd="0" presId="urn:microsoft.com/office/officeart/2005/8/layout/hierarchy1"/>
    <dgm:cxn modelId="{94B7990D-51F5-4789-BD77-17E89B44E284}" type="presOf" srcId="{91E156AE-B884-485F-A553-24644B165948}" destId="{63105F26-3E79-4F80-B2C7-E721A43F0192}" srcOrd="0" destOrd="0" presId="urn:microsoft.com/office/officeart/2005/8/layout/hierarchy1"/>
    <dgm:cxn modelId="{32EBF50F-9094-41E1-82B6-8198C1D766BF}" type="presOf" srcId="{C7B3EB42-0D8F-4983-8A85-017D02F7DB77}" destId="{5661A013-3806-44BC-8823-3C854D46C09A}" srcOrd="0" destOrd="0" presId="urn:microsoft.com/office/officeart/2005/8/layout/hierarchy1"/>
    <dgm:cxn modelId="{3E690C22-7A76-4862-B58F-E382FA23757B}" type="presOf" srcId="{9A2AE561-AFC4-482D-95ED-0DC231D81FA4}" destId="{16CDEA34-F8D9-4DC4-881C-7B24BFB04133}" srcOrd="0" destOrd="0" presId="urn:microsoft.com/office/officeart/2005/8/layout/hierarchy1"/>
    <dgm:cxn modelId="{A8DDCD24-1010-488D-ADBC-114748BF682D}" srcId="{1151F8A0-1FB9-40DD-B0E3-D2B7B419A0C5}" destId="{3CACD97C-CCF6-4444-80AE-FC52E59D241A}" srcOrd="0" destOrd="0" parTransId="{A3C6037F-A366-46D0-A11E-B73CB0701711}" sibTransId="{1718D1C2-EA68-4BD4-95C3-12F2CB328A7D}"/>
    <dgm:cxn modelId="{87BE9128-29AA-468D-A3AC-AED12DB2CA8F}" srcId="{8C0B9B9C-E7AF-4529-9B91-ED981E8B8E1C}" destId="{4FD3CA3D-2317-43DD-B1EF-4F82A40F53A7}" srcOrd="0" destOrd="0" parTransId="{03CEB254-5A6D-4781-9C3E-6E3A0E485221}" sibTransId="{D1D001D6-51FF-4580-A9A0-0F730024030A}"/>
    <dgm:cxn modelId="{CF0D2538-A126-4657-8AEC-45FFDE3F57DA}" srcId="{DE0432CD-E885-4613-90B7-A630856FA399}" destId="{B6189373-052D-4D18-B474-54E943D4C28E}" srcOrd="1" destOrd="0" parTransId="{42630BDB-5488-4E8E-AF86-291761E82177}" sibTransId="{EDAB9569-6B36-4FA8-A80D-F9A1A0079E40}"/>
    <dgm:cxn modelId="{BEEA993D-55FF-41DA-830A-202EF14A1929}" type="presOf" srcId="{415B4146-CB93-4F0E-95A5-A40071C59196}" destId="{63E44A0D-20C1-4FA2-B569-BDE8D39CD583}" srcOrd="0" destOrd="0" presId="urn:microsoft.com/office/officeart/2005/8/layout/hierarchy1"/>
    <dgm:cxn modelId="{22695A68-5F4C-44E3-805D-6DAC62B19864}" srcId="{DE0432CD-E885-4613-90B7-A630856FA399}" destId="{C99023E9-3FC1-4B31-BAB5-F30C12A28295}" srcOrd="0" destOrd="0" parTransId="{6B70DF01-D8CD-4EBC-8D73-9CB9F8D7C3CD}" sibTransId="{65E5813F-7AC0-4D5A-AB81-65258F54C4E4}"/>
    <dgm:cxn modelId="{2B6B714F-75BF-4CC9-8817-467B3440BF71}" srcId="{9CE0F220-971D-43AF-AC22-5F74808298A8}" destId="{415B4146-CB93-4F0E-95A5-A40071C59196}" srcOrd="0" destOrd="0" parTransId="{9A2AE561-AFC4-482D-95ED-0DC231D81FA4}" sibTransId="{AD6C9240-6152-4B0A-8CA1-9E8E556AE3B3}"/>
    <dgm:cxn modelId="{ABD7CC70-0498-40FC-92E0-F74A1EAD4593}" type="presOf" srcId="{A3C6037F-A366-46D0-A11E-B73CB0701711}" destId="{CA959F08-F2CF-4D7C-B521-8C9B0CAB1650}" srcOrd="0" destOrd="0" presId="urn:microsoft.com/office/officeart/2005/8/layout/hierarchy1"/>
    <dgm:cxn modelId="{1CC02872-3182-44B0-B475-4D10ED8B8963}" type="presOf" srcId="{1151F8A0-1FB9-40DD-B0E3-D2B7B419A0C5}" destId="{C044E930-5C5E-469E-AA50-925B527C9BF2}" srcOrd="0" destOrd="0" presId="urn:microsoft.com/office/officeart/2005/8/layout/hierarchy1"/>
    <dgm:cxn modelId="{3E327979-F31C-4427-A79F-F77894DB0248}" type="presOf" srcId="{DE0432CD-E885-4613-90B7-A630856FA399}" destId="{76391490-26DB-4997-BED1-92777E3965F1}" srcOrd="0" destOrd="0" presId="urn:microsoft.com/office/officeart/2005/8/layout/hierarchy1"/>
    <dgm:cxn modelId="{0999D35A-2860-48B1-9615-FA06B7BA51FA}" type="presOf" srcId="{E6FB0100-DA9F-4B90-AEE6-27CDCF696060}" destId="{F35C3862-B7B2-4B50-B84B-2A3B9A9E83E4}" srcOrd="0" destOrd="0" presId="urn:microsoft.com/office/officeart/2005/8/layout/hierarchy1"/>
    <dgm:cxn modelId="{B4E7BF7D-47A4-4B21-BC35-157CB18008BF}" type="presOf" srcId="{C99023E9-3FC1-4B31-BAB5-F30C12A28295}" destId="{255AF708-DE7B-4630-B7E2-774746D489B5}" srcOrd="0" destOrd="0" presId="urn:microsoft.com/office/officeart/2005/8/layout/hierarchy1"/>
    <dgm:cxn modelId="{51E49B7F-F334-4107-9F6D-45F36E6B5724}" type="presOf" srcId="{42630BDB-5488-4E8E-AF86-291761E82177}" destId="{547095D9-8127-4F29-9F7F-083D59A29381}" srcOrd="0" destOrd="0" presId="urn:microsoft.com/office/officeart/2005/8/layout/hierarchy1"/>
    <dgm:cxn modelId="{188D3280-54C4-4314-A036-01DCEEBA7429}" srcId="{4FD3CA3D-2317-43DD-B1EF-4F82A40F53A7}" destId="{DE0432CD-E885-4613-90B7-A630856FA399}" srcOrd="1" destOrd="0" parTransId="{91E156AE-B884-485F-A553-24644B165948}" sibTransId="{4B2AE61E-6E5F-4FD1-A787-2792B4CF2C0D}"/>
    <dgm:cxn modelId="{9569AC93-BEFF-4084-9CC4-0D8081368D03}" type="presOf" srcId="{784291DB-A99A-4F51-9CD4-41A01E7A187A}" destId="{4E45CE38-7730-40DF-AFDD-AEB8B5E902C4}" srcOrd="0" destOrd="0" presId="urn:microsoft.com/office/officeart/2005/8/layout/hierarchy1"/>
    <dgm:cxn modelId="{BB1C3AA1-0299-47C9-9D2A-AFFD67740EB0}" srcId="{C99023E9-3FC1-4B31-BAB5-F30C12A28295}" destId="{EE53B2B3-3D40-43A3-849B-DBC84C8CA7DD}" srcOrd="0" destOrd="0" parTransId="{B86F26C9-B659-4C4B-A799-83414E6A010A}" sibTransId="{E63C9C85-F98E-42DC-9958-0C05CCD80227}"/>
    <dgm:cxn modelId="{514374A4-9575-47D6-A166-0ACC6DD9C91B}" type="presOf" srcId="{B86F26C9-B659-4C4B-A799-83414E6A010A}" destId="{C02CF188-EAA8-4CA3-B64E-3A072B2371B0}" srcOrd="0" destOrd="0" presId="urn:microsoft.com/office/officeart/2005/8/layout/hierarchy1"/>
    <dgm:cxn modelId="{E0ADF3AF-ED0C-4E80-9BD9-8A6933432F5D}" type="presOf" srcId="{6F08D93C-5250-441E-A0FA-CB1CC7EB2F4E}" destId="{5D7AC9F4-FFA0-4784-9F80-5DB86B3B8132}" srcOrd="0" destOrd="0" presId="urn:microsoft.com/office/officeart/2005/8/layout/hierarchy1"/>
    <dgm:cxn modelId="{C6366EBC-9C0C-475A-8372-9686785C440F}" type="presOf" srcId="{9CE0F220-971D-43AF-AC22-5F74808298A8}" destId="{CC6EAE9F-435F-418B-A116-9B2F1F93AE46}" srcOrd="0" destOrd="0" presId="urn:microsoft.com/office/officeart/2005/8/layout/hierarchy1"/>
    <dgm:cxn modelId="{1E0B00C8-F3ED-4EF6-82C9-3EAB7DE76FCA}" srcId="{415B4146-CB93-4F0E-95A5-A40071C59196}" destId="{E6FB0100-DA9F-4B90-AEE6-27CDCF696060}" srcOrd="0" destOrd="0" parTransId="{784291DB-A99A-4F51-9CD4-41A01E7A187A}" sibTransId="{8BE3C2C7-4E83-47C4-837F-7A46A19F7C4E}"/>
    <dgm:cxn modelId="{D0B314C8-C764-4DA4-90E6-E2E3770113F0}" type="presOf" srcId="{CFB85327-018F-4C26-8685-7280FECB664B}" destId="{0739AC12-4E41-41EC-AE30-6329EEAFA4B6}" srcOrd="0" destOrd="0" presId="urn:microsoft.com/office/officeart/2005/8/layout/hierarchy1"/>
    <dgm:cxn modelId="{A83B98C8-99AF-4F2D-8C5F-5D9819598450}" type="presOf" srcId="{B6189373-052D-4D18-B474-54E943D4C28E}" destId="{304C871E-94B7-4ECD-9A92-61147A00C482}" srcOrd="0" destOrd="0" presId="urn:microsoft.com/office/officeart/2005/8/layout/hierarchy1"/>
    <dgm:cxn modelId="{62F64CD5-81D5-4F7B-A42C-7F4C475399DF}" type="presOf" srcId="{4FD3CA3D-2317-43DD-B1EF-4F82A40F53A7}" destId="{6231A868-01ED-4E7A-A149-656F43084812}" srcOrd="0" destOrd="0" presId="urn:microsoft.com/office/officeart/2005/8/layout/hierarchy1"/>
    <dgm:cxn modelId="{F9A908DC-BE02-4C7C-A67B-BC73F4ECA79B}" type="presOf" srcId="{E87BE306-DBFE-468D-8D0E-A4F48CE8A6CC}" destId="{2FBAD29C-7104-4DE5-9177-C48AB0B0C232}" srcOrd="0" destOrd="0" presId="urn:microsoft.com/office/officeart/2005/8/layout/hierarchy1"/>
    <dgm:cxn modelId="{040AEEE9-02FC-4ACD-8068-C63A1D2D98EA}" type="presOf" srcId="{6B70DF01-D8CD-4EBC-8D73-9CB9F8D7C3CD}" destId="{83C4AC94-3CBA-47B8-8BC3-8180B7EF4D29}" srcOrd="0" destOrd="0" presId="urn:microsoft.com/office/officeart/2005/8/layout/hierarchy1"/>
    <dgm:cxn modelId="{372910F1-B1D8-4970-92A4-A9BB1AC86AFE}" srcId="{4FD3CA3D-2317-43DD-B1EF-4F82A40F53A7}" destId="{9CE0F220-971D-43AF-AC22-5F74808298A8}" srcOrd="0" destOrd="0" parTransId="{4A233D62-6015-4085-A5EE-0E38A7657284}" sibTransId="{0E93B2AD-971E-445A-8FDA-3DBDB00E47EB}"/>
    <dgm:cxn modelId="{DB6BE4F2-E852-4FAE-AC2A-6898EAEF9F08}" srcId="{9CE0F220-971D-43AF-AC22-5F74808298A8}" destId="{6F08D93C-5250-441E-A0FA-CB1CC7EB2F4E}" srcOrd="1" destOrd="0" parTransId="{CFB85327-018F-4C26-8685-7280FECB664B}" sibTransId="{70515356-3FD6-4271-AC4F-F7FE95ECD87E}"/>
    <dgm:cxn modelId="{A315A4F5-E4B5-4F20-BAE1-D24252D7733B}" type="presOf" srcId="{4A233D62-6015-4085-A5EE-0E38A7657284}" destId="{D06149DE-DDBC-48D3-8FB9-9026D8398639}" srcOrd="0" destOrd="0" presId="urn:microsoft.com/office/officeart/2005/8/layout/hierarchy1"/>
    <dgm:cxn modelId="{9254CCF8-28AB-46CC-9636-CE6F8A71C719}" srcId="{DE0432CD-E885-4613-90B7-A630856FA399}" destId="{1151F8A0-1FB9-40DD-B0E3-D2B7B419A0C5}" srcOrd="2" destOrd="0" parTransId="{E87BE306-DBFE-468D-8D0E-A4F48CE8A6CC}" sibTransId="{F83E9F9A-76FB-47B0-A6CD-DBAF14799ECF}"/>
    <dgm:cxn modelId="{EBA818FA-9570-4C37-94AD-134603E3EFED}" type="presOf" srcId="{EE53B2B3-3D40-43A3-849B-DBC84C8CA7DD}" destId="{F3690F7B-B991-4F42-A6DB-EC306F89FC9E}" srcOrd="0" destOrd="0" presId="urn:microsoft.com/office/officeart/2005/8/layout/hierarchy1"/>
    <dgm:cxn modelId="{E17661FB-12EF-41B9-912C-2DA63434B12F}" srcId="{B6189373-052D-4D18-B474-54E943D4C28E}" destId="{C7B3EB42-0D8F-4983-8A85-017D02F7DB77}" srcOrd="0" destOrd="0" parTransId="{5644DFB0-B3EA-4EC5-B3A3-82974A84AA38}" sibTransId="{7A4E3921-3A24-4E12-B068-E0BB9D52317D}"/>
    <dgm:cxn modelId="{122DE0FF-5CD7-4922-9997-E2CFF5726830}" type="presOf" srcId="{8C0B9B9C-E7AF-4529-9B91-ED981E8B8E1C}" destId="{F64A3A7C-C215-4192-A0C6-B1C68CDCC11C}" srcOrd="0" destOrd="0" presId="urn:microsoft.com/office/officeart/2005/8/layout/hierarchy1"/>
    <dgm:cxn modelId="{C4EE103B-539B-4203-A760-7203B57B40CC}" type="presParOf" srcId="{F64A3A7C-C215-4192-A0C6-B1C68CDCC11C}" destId="{8EC823E4-8F7B-4D71-AF82-9E46DCCB03F0}" srcOrd="0" destOrd="0" presId="urn:microsoft.com/office/officeart/2005/8/layout/hierarchy1"/>
    <dgm:cxn modelId="{25E07E07-66BB-4AE8-ADC2-09CEDD926153}" type="presParOf" srcId="{8EC823E4-8F7B-4D71-AF82-9E46DCCB03F0}" destId="{50682F2D-9556-4C72-B54B-5A5DBCAB375E}" srcOrd="0" destOrd="0" presId="urn:microsoft.com/office/officeart/2005/8/layout/hierarchy1"/>
    <dgm:cxn modelId="{455DE44D-3AF7-4233-955D-BC0420A36BC3}" type="presParOf" srcId="{50682F2D-9556-4C72-B54B-5A5DBCAB375E}" destId="{7EE27697-F3F7-4BA7-B0EB-986C31F325B8}" srcOrd="0" destOrd="0" presId="urn:microsoft.com/office/officeart/2005/8/layout/hierarchy1"/>
    <dgm:cxn modelId="{BAFD45B2-0D4A-457A-8DC9-3BB77C894AF7}" type="presParOf" srcId="{50682F2D-9556-4C72-B54B-5A5DBCAB375E}" destId="{6231A868-01ED-4E7A-A149-656F43084812}" srcOrd="1" destOrd="0" presId="urn:microsoft.com/office/officeart/2005/8/layout/hierarchy1"/>
    <dgm:cxn modelId="{26645453-EC7C-48EB-951B-85D09A26F1AC}" type="presParOf" srcId="{8EC823E4-8F7B-4D71-AF82-9E46DCCB03F0}" destId="{208FB2D2-486E-4374-B41E-E6FE589B05E8}" srcOrd="1" destOrd="0" presId="urn:microsoft.com/office/officeart/2005/8/layout/hierarchy1"/>
    <dgm:cxn modelId="{F9BB835E-0F87-4D3C-9172-C9124AFCAAFC}" type="presParOf" srcId="{208FB2D2-486E-4374-B41E-E6FE589B05E8}" destId="{D06149DE-DDBC-48D3-8FB9-9026D8398639}" srcOrd="0" destOrd="0" presId="urn:microsoft.com/office/officeart/2005/8/layout/hierarchy1"/>
    <dgm:cxn modelId="{0FBAA0E8-DBF7-4155-A493-45AB6110B5AA}" type="presParOf" srcId="{208FB2D2-486E-4374-B41E-E6FE589B05E8}" destId="{8A2242C4-451B-4642-BC35-8046015E548C}" srcOrd="1" destOrd="0" presId="urn:microsoft.com/office/officeart/2005/8/layout/hierarchy1"/>
    <dgm:cxn modelId="{A5B30F50-0BEB-45B3-9368-C743017E66FB}" type="presParOf" srcId="{8A2242C4-451B-4642-BC35-8046015E548C}" destId="{8471F1DE-BBC9-4A44-B863-49325CE4B327}" srcOrd="0" destOrd="0" presId="urn:microsoft.com/office/officeart/2005/8/layout/hierarchy1"/>
    <dgm:cxn modelId="{99505F38-72C3-4151-8BCC-FE760C53A7F7}" type="presParOf" srcId="{8471F1DE-BBC9-4A44-B863-49325CE4B327}" destId="{837AF2B3-FC55-412B-A632-234C053A9B7D}" srcOrd="0" destOrd="0" presId="urn:microsoft.com/office/officeart/2005/8/layout/hierarchy1"/>
    <dgm:cxn modelId="{E8EC8E63-AC12-4248-A8F7-0BEFCC8EDD1F}" type="presParOf" srcId="{8471F1DE-BBC9-4A44-B863-49325CE4B327}" destId="{CC6EAE9F-435F-418B-A116-9B2F1F93AE46}" srcOrd="1" destOrd="0" presId="urn:microsoft.com/office/officeart/2005/8/layout/hierarchy1"/>
    <dgm:cxn modelId="{2A245E01-814C-45AD-8125-4A5F53597F7C}" type="presParOf" srcId="{8A2242C4-451B-4642-BC35-8046015E548C}" destId="{60237C87-3E78-4553-A9A6-DC19858FF2B4}" srcOrd="1" destOrd="0" presId="urn:microsoft.com/office/officeart/2005/8/layout/hierarchy1"/>
    <dgm:cxn modelId="{7956CD46-9E57-4C2F-9FF6-68E3A054A8BD}" type="presParOf" srcId="{60237C87-3E78-4553-A9A6-DC19858FF2B4}" destId="{16CDEA34-F8D9-4DC4-881C-7B24BFB04133}" srcOrd="0" destOrd="0" presId="urn:microsoft.com/office/officeart/2005/8/layout/hierarchy1"/>
    <dgm:cxn modelId="{311E8FFB-4C96-49F6-A72D-4623A2E130B7}" type="presParOf" srcId="{60237C87-3E78-4553-A9A6-DC19858FF2B4}" destId="{3CF54678-F4F7-4A56-B654-0B5A8AACDC40}" srcOrd="1" destOrd="0" presId="urn:microsoft.com/office/officeart/2005/8/layout/hierarchy1"/>
    <dgm:cxn modelId="{D29C6258-F432-4734-9D4B-9482B9A7A18F}" type="presParOf" srcId="{3CF54678-F4F7-4A56-B654-0B5A8AACDC40}" destId="{13CAB16A-9A98-462D-8176-383239701911}" srcOrd="0" destOrd="0" presId="urn:microsoft.com/office/officeart/2005/8/layout/hierarchy1"/>
    <dgm:cxn modelId="{EFD95245-D82C-4C9B-AD6D-C97B883D817E}" type="presParOf" srcId="{13CAB16A-9A98-462D-8176-383239701911}" destId="{C614C3E9-3EEA-461D-8C21-7FD989B9ECDD}" srcOrd="0" destOrd="0" presId="urn:microsoft.com/office/officeart/2005/8/layout/hierarchy1"/>
    <dgm:cxn modelId="{2617D161-4108-4106-9487-4CEF1275260F}" type="presParOf" srcId="{13CAB16A-9A98-462D-8176-383239701911}" destId="{63E44A0D-20C1-4FA2-B569-BDE8D39CD583}" srcOrd="1" destOrd="0" presId="urn:microsoft.com/office/officeart/2005/8/layout/hierarchy1"/>
    <dgm:cxn modelId="{9BCCC695-8B2D-4C90-83AB-8FA838761E8C}" type="presParOf" srcId="{3CF54678-F4F7-4A56-B654-0B5A8AACDC40}" destId="{6D3FF2EE-2604-44A5-A3FD-2F1F68926304}" srcOrd="1" destOrd="0" presId="urn:microsoft.com/office/officeart/2005/8/layout/hierarchy1"/>
    <dgm:cxn modelId="{E44F73AA-8BE8-4455-BE8D-C9827D1236A2}" type="presParOf" srcId="{6D3FF2EE-2604-44A5-A3FD-2F1F68926304}" destId="{4E45CE38-7730-40DF-AFDD-AEB8B5E902C4}" srcOrd="0" destOrd="0" presId="urn:microsoft.com/office/officeart/2005/8/layout/hierarchy1"/>
    <dgm:cxn modelId="{A932E844-B317-43DC-ABF4-9366607FC831}" type="presParOf" srcId="{6D3FF2EE-2604-44A5-A3FD-2F1F68926304}" destId="{FF4B1578-FF41-4847-B8DD-DD8B2ABB0DBA}" srcOrd="1" destOrd="0" presId="urn:microsoft.com/office/officeart/2005/8/layout/hierarchy1"/>
    <dgm:cxn modelId="{E69B4375-8EA3-4524-BC08-641B5E7538EF}" type="presParOf" srcId="{FF4B1578-FF41-4847-B8DD-DD8B2ABB0DBA}" destId="{22D365DD-67D0-45B8-B958-5B2A10985B71}" srcOrd="0" destOrd="0" presId="urn:microsoft.com/office/officeart/2005/8/layout/hierarchy1"/>
    <dgm:cxn modelId="{D5A7D2C1-6686-46AA-8B0C-BC2DE568F842}" type="presParOf" srcId="{22D365DD-67D0-45B8-B958-5B2A10985B71}" destId="{E134C6BC-AEF8-4335-A7AD-D2CABBA38D8B}" srcOrd="0" destOrd="0" presId="urn:microsoft.com/office/officeart/2005/8/layout/hierarchy1"/>
    <dgm:cxn modelId="{E3949A12-E3A7-460C-A4E1-B1D99798D35C}" type="presParOf" srcId="{22D365DD-67D0-45B8-B958-5B2A10985B71}" destId="{F35C3862-B7B2-4B50-B84B-2A3B9A9E83E4}" srcOrd="1" destOrd="0" presId="urn:microsoft.com/office/officeart/2005/8/layout/hierarchy1"/>
    <dgm:cxn modelId="{3B8FC39B-8B8E-4A2C-8DD5-1D0460A6713D}" type="presParOf" srcId="{FF4B1578-FF41-4847-B8DD-DD8B2ABB0DBA}" destId="{316C1873-772B-48A9-A9E2-6AE26CE80E9F}" srcOrd="1" destOrd="0" presId="urn:microsoft.com/office/officeart/2005/8/layout/hierarchy1"/>
    <dgm:cxn modelId="{3F6A5E35-4E8E-45EE-859E-5AE833983861}" type="presParOf" srcId="{60237C87-3E78-4553-A9A6-DC19858FF2B4}" destId="{0739AC12-4E41-41EC-AE30-6329EEAFA4B6}" srcOrd="2" destOrd="0" presId="urn:microsoft.com/office/officeart/2005/8/layout/hierarchy1"/>
    <dgm:cxn modelId="{BD229874-7B01-4D50-84F5-3282F31A1D94}" type="presParOf" srcId="{60237C87-3E78-4553-A9A6-DC19858FF2B4}" destId="{94B0BA22-A127-4FAA-8461-EC4B9E603995}" srcOrd="3" destOrd="0" presId="urn:microsoft.com/office/officeart/2005/8/layout/hierarchy1"/>
    <dgm:cxn modelId="{E02C5145-9274-46C9-8E16-46B7225758E5}" type="presParOf" srcId="{94B0BA22-A127-4FAA-8461-EC4B9E603995}" destId="{BF889248-2194-4904-AC30-EDAF85A9D5FE}" srcOrd="0" destOrd="0" presId="urn:microsoft.com/office/officeart/2005/8/layout/hierarchy1"/>
    <dgm:cxn modelId="{EDD95E9F-5E74-48F0-8C0D-44CD720ADB8B}" type="presParOf" srcId="{BF889248-2194-4904-AC30-EDAF85A9D5FE}" destId="{7F0523CC-7623-4A18-ABD9-D2638DA0C1DF}" srcOrd="0" destOrd="0" presId="urn:microsoft.com/office/officeart/2005/8/layout/hierarchy1"/>
    <dgm:cxn modelId="{EB3E3AF8-5FF5-494F-A3D9-8BA33D2674E3}" type="presParOf" srcId="{BF889248-2194-4904-AC30-EDAF85A9D5FE}" destId="{5D7AC9F4-FFA0-4784-9F80-5DB86B3B8132}" srcOrd="1" destOrd="0" presId="urn:microsoft.com/office/officeart/2005/8/layout/hierarchy1"/>
    <dgm:cxn modelId="{848C29A4-19FF-46A9-B649-C4EDDEB37F0F}" type="presParOf" srcId="{94B0BA22-A127-4FAA-8461-EC4B9E603995}" destId="{15229565-50D6-40F2-898A-F788802844D0}" srcOrd="1" destOrd="0" presId="urn:microsoft.com/office/officeart/2005/8/layout/hierarchy1"/>
    <dgm:cxn modelId="{EDBA3855-7EC3-4C85-8780-782177D0166A}" type="presParOf" srcId="{208FB2D2-486E-4374-B41E-E6FE589B05E8}" destId="{63105F26-3E79-4F80-B2C7-E721A43F0192}" srcOrd="2" destOrd="0" presId="urn:microsoft.com/office/officeart/2005/8/layout/hierarchy1"/>
    <dgm:cxn modelId="{1F2C69C0-B4E7-4EC1-AC2B-5BA9729D5650}" type="presParOf" srcId="{208FB2D2-486E-4374-B41E-E6FE589B05E8}" destId="{DDEE58A7-66D6-4F30-ACA5-4E3C1CB2E328}" srcOrd="3" destOrd="0" presId="urn:microsoft.com/office/officeart/2005/8/layout/hierarchy1"/>
    <dgm:cxn modelId="{D6C07AA7-7D05-4477-BAE7-8D5374DD48DF}" type="presParOf" srcId="{DDEE58A7-66D6-4F30-ACA5-4E3C1CB2E328}" destId="{B50E9A4B-BF4B-4D2D-ACB3-24E95C65BF7D}" srcOrd="0" destOrd="0" presId="urn:microsoft.com/office/officeart/2005/8/layout/hierarchy1"/>
    <dgm:cxn modelId="{3F18B532-03EC-4A8F-9B25-057794FD45EB}" type="presParOf" srcId="{B50E9A4B-BF4B-4D2D-ACB3-24E95C65BF7D}" destId="{BF9C3F48-67FA-4464-BFD8-6921AE405877}" srcOrd="0" destOrd="0" presId="urn:microsoft.com/office/officeart/2005/8/layout/hierarchy1"/>
    <dgm:cxn modelId="{EDCDA9E6-1543-40F5-9BEE-2A6AAF5021F2}" type="presParOf" srcId="{B50E9A4B-BF4B-4D2D-ACB3-24E95C65BF7D}" destId="{76391490-26DB-4997-BED1-92777E3965F1}" srcOrd="1" destOrd="0" presId="urn:microsoft.com/office/officeart/2005/8/layout/hierarchy1"/>
    <dgm:cxn modelId="{DE69EDC8-F922-4F5F-B5F5-EEFD87073D72}" type="presParOf" srcId="{DDEE58A7-66D6-4F30-ACA5-4E3C1CB2E328}" destId="{228DB330-F75F-4FEE-9402-15915DF9CE8B}" srcOrd="1" destOrd="0" presId="urn:microsoft.com/office/officeart/2005/8/layout/hierarchy1"/>
    <dgm:cxn modelId="{09C88316-34C0-4EEE-A755-959F22CA067F}" type="presParOf" srcId="{228DB330-F75F-4FEE-9402-15915DF9CE8B}" destId="{83C4AC94-3CBA-47B8-8BC3-8180B7EF4D29}" srcOrd="0" destOrd="0" presId="urn:microsoft.com/office/officeart/2005/8/layout/hierarchy1"/>
    <dgm:cxn modelId="{14C2AA9D-E9E4-40E2-8A2F-E35BD9C3F3D7}" type="presParOf" srcId="{228DB330-F75F-4FEE-9402-15915DF9CE8B}" destId="{7071F537-502B-47CD-9DDB-D0E7FE5D0508}" srcOrd="1" destOrd="0" presId="urn:microsoft.com/office/officeart/2005/8/layout/hierarchy1"/>
    <dgm:cxn modelId="{2DCB4A54-371C-4B4F-8B47-4F803869BF1D}" type="presParOf" srcId="{7071F537-502B-47CD-9DDB-D0E7FE5D0508}" destId="{A8AD9264-39C2-4AF0-A566-AFC391EDC662}" srcOrd="0" destOrd="0" presId="urn:microsoft.com/office/officeart/2005/8/layout/hierarchy1"/>
    <dgm:cxn modelId="{CEB0A1E5-67DC-4745-8A81-A86456168FF9}" type="presParOf" srcId="{A8AD9264-39C2-4AF0-A566-AFC391EDC662}" destId="{5DAD00D2-2E5F-4545-AF41-90C2C177ABE6}" srcOrd="0" destOrd="0" presId="urn:microsoft.com/office/officeart/2005/8/layout/hierarchy1"/>
    <dgm:cxn modelId="{2D4A37FE-CDC9-4BD0-89E1-2FE3CFEBBE7F}" type="presParOf" srcId="{A8AD9264-39C2-4AF0-A566-AFC391EDC662}" destId="{255AF708-DE7B-4630-B7E2-774746D489B5}" srcOrd="1" destOrd="0" presId="urn:microsoft.com/office/officeart/2005/8/layout/hierarchy1"/>
    <dgm:cxn modelId="{054BFC4F-3668-4CD6-A792-C01B4022EC8B}" type="presParOf" srcId="{7071F537-502B-47CD-9DDB-D0E7FE5D0508}" destId="{1EB91E21-206B-41D0-83A7-1DD29ABF102A}" srcOrd="1" destOrd="0" presId="urn:microsoft.com/office/officeart/2005/8/layout/hierarchy1"/>
    <dgm:cxn modelId="{F0025502-2A4E-4513-BC9D-4952E023329A}" type="presParOf" srcId="{1EB91E21-206B-41D0-83A7-1DD29ABF102A}" destId="{C02CF188-EAA8-4CA3-B64E-3A072B2371B0}" srcOrd="0" destOrd="0" presId="urn:microsoft.com/office/officeart/2005/8/layout/hierarchy1"/>
    <dgm:cxn modelId="{BC341B24-AAC3-4531-99B5-15871900B302}" type="presParOf" srcId="{1EB91E21-206B-41D0-83A7-1DD29ABF102A}" destId="{AE7CEF4E-D141-4C50-80F8-9A778EF0693F}" srcOrd="1" destOrd="0" presId="urn:microsoft.com/office/officeart/2005/8/layout/hierarchy1"/>
    <dgm:cxn modelId="{7B7DD395-2F23-46D2-9B58-84140DE038E5}" type="presParOf" srcId="{AE7CEF4E-D141-4C50-80F8-9A778EF0693F}" destId="{F2CF410A-2CFB-4EA8-BEAC-26D4AD2D2DF5}" srcOrd="0" destOrd="0" presId="urn:microsoft.com/office/officeart/2005/8/layout/hierarchy1"/>
    <dgm:cxn modelId="{C3A10A89-1EC5-420A-854E-A8D75F83358F}" type="presParOf" srcId="{F2CF410A-2CFB-4EA8-BEAC-26D4AD2D2DF5}" destId="{5434DF80-03B7-4441-9891-4659857CD5EA}" srcOrd="0" destOrd="0" presId="urn:microsoft.com/office/officeart/2005/8/layout/hierarchy1"/>
    <dgm:cxn modelId="{6A71AAAF-F2C4-49D7-A94E-7A543C795276}" type="presParOf" srcId="{F2CF410A-2CFB-4EA8-BEAC-26D4AD2D2DF5}" destId="{F3690F7B-B991-4F42-A6DB-EC306F89FC9E}" srcOrd="1" destOrd="0" presId="urn:microsoft.com/office/officeart/2005/8/layout/hierarchy1"/>
    <dgm:cxn modelId="{CE949541-AA6C-458B-AE64-8483D2447E49}" type="presParOf" srcId="{AE7CEF4E-D141-4C50-80F8-9A778EF0693F}" destId="{3F6A36C8-5511-4346-8F09-F5F9FB92E29C}" srcOrd="1" destOrd="0" presId="urn:microsoft.com/office/officeart/2005/8/layout/hierarchy1"/>
    <dgm:cxn modelId="{21C59091-C519-4F9E-A466-FEA4E6A39E3B}" type="presParOf" srcId="{228DB330-F75F-4FEE-9402-15915DF9CE8B}" destId="{547095D9-8127-4F29-9F7F-083D59A29381}" srcOrd="2" destOrd="0" presId="urn:microsoft.com/office/officeart/2005/8/layout/hierarchy1"/>
    <dgm:cxn modelId="{0CAEDB63-19DC-46C8-B3CF-7A48160569E1}" type="presParOf" srcId="{228DB330-F75F-4FEE-9402-15915DF9CE8B}" destId="{117D8DE4-41EA-49B3-A9C8-2338ED7815DA}" srcOrd="3" destOrd="0" presId="urn:microsoft.com/office/officeart/2005/8/layout/hierarchy1"/>
    <dgm:cxn modelId="{0392DD1A-5E66-4C8F-8FB5-5516CE2A97B0}" type="presParOf" srcId="{117D8DE4-41EA-49B3-A9C8-2338ED7815DA}" destId="{1B5E3E8A-DD25-40BD-B4AD-262C18C4A0EF}" srcOrd="0" destOrd="0" presId="urn:microsoft.com/office/officeart/2005/8/layout/hierarchy1"/>
    <dgm:cxn modelId="{20EB73DE-1824-4343-99BA-ADFFF70EEA8F}" type="presParOf" srcId="{1B5E3E8A-DD25-40BD-B4AD-262C18C4A0EF}" destId="{186D81F1-5EF8-44E0-9E21-D3E34F5FBB97}" srcOrd="0" destOrd="0" presId="urn:microsoft.com/office/officeart/2005/8/layout/hierarchy1"/>
    <dgm:cxn modelId="{5939D890-81EA-43D0-A180-6F1EAAEBDDC5}" type="presParOf" srcId="{1B5E3E8A-DD25-40BD-B4AD-262C18C4A0EF}" destId="{304C871E-94B7-4ECD-9A92-61147A00C482}" srcOrd="1" destOrd="0" presId="urn:microsoft.com/office/officeart/2005/8/layout/hierarchy1"/>
    <dgm:cxn modelId="{8EFEF640-D6DD-4560-85D9-C3969EFC0BB8}" type="presParOf" srcId="{117D8DE4-41EA-49B3-A9C8-2338ED7815DA}" destId="{AB9886FB-3003-4DBD-A61E-3505E79E0960}" srcOrd="1" destOrd="0" presId="urn:microsoft.com/office/officeart/2005/8/layout/hierarchy1"/>
    <dgm:cxn modelId="{5EDCABF4-91E4-4709-BC98-73EFF62058D6}" type="presParOf" srcId="{AB9886FB-3003-4DBD-A61E-3505E79E0960}" destId="{FCE4E0F3-E309-48F0-AEF6-2D09C56BB005}" srcOrd="0" destOrd="0" presId="urn:microsoft.com/office/officeart/2005/8/layout/hierarchy1"/>
    <dgm:cxn modelId="{20030A94-FA1D-4AF8-A57C-033D12519225}" type="presParOf" srcId="{AB9886FB-3003-4DBD-A61E-3505E79E0960}" destId="{5124C111-1C1C-4446-9C15-8FEC85965271}" srcOrd="1" destOrd="0" presId="urn:microsoft.com/office/officeart/2005/8/layout/hierarchy1"/>
    <dgm:cxn modelId="{FDB014AF-C2CF-4D89-A9BE-2F174B5637E4}" type="presParOf" srcId="{5124C111-1C1C-4446-9C15-8FEC85965271}" destId="{19EA68FE-F005-49CF-A976-7213FE47A9CC}" srcOrd="0" destOrd="0" presId="urn:microsoft.com/office/officeart/2005/8/layout/hierarchy1"/>
    <dgm:cxn modelId="{B0BBBAEC-1A0D-4D6D-96E3-1E698AD12826}" type="presParOf" srcId="{19EA68FE-F005-49CF-A976-7213FE47A9CC}" destId="{070CAD31-92D0-40C0-B555-4BF25349A193}" srcOrd="0" destOrd="0" presId="urn:microsoft.com/office/officeart/2005/8/layout/hierarchy1"/>
    <dgm:cxn modelId="{3A921B1A-B2D4-44F3-B169-AF01773C33BF}" type="presParOf" srcId="{19EA68FE-F005-49CF-A976-7213FE47A9CC}" destId="{5661A013-3806-44BC-8823-3C854D46C09A}" srcOrd="1" destOrd="0" presId="urn:microsoft.com/office/officeart/2005/8/layout/hierarchy1"/>
    <dgm:cxn modelId="{A2E4D9EE-406E-4202-92EC-92DA00CB8733}" type="presParOf" srcId="{5124C111-1C1C-4446-9C15-8FEC85965271}" destId="{C2D7EE88-80E9-4F70-9479-BFA0BB041C1D}" srcOrd="1" destOrd="0" presId="urn:microsoft.com/office/officeart/2005/8/layout/hierarchy1"/>
    <dgm:cxn modelId="{A39D78A9-AAFD-4558-9AA2-79C1BFA94229}" type="presParOf" srcId="{228DB330-F75F-4FEE-9402-15915DF9CE8B}" destId="{2FBAD29C-7104-4DE5-9177-C48AB0B0C232}" srcOrd="4" destOrd="0" presId="urn:microsoft.com/office/officeart/2005/8/layout/hierarchy1"/>
    <dgm:cxn modelId="{33B8F30C-DC90-4410-831D-7B73E5943874}" type="presParOf" srcId="{228DB330-F75F-4FEE-9402-15915DF9CE8B}" destId="{FE2FC3DA-B5D9-4770-B536-9E8A4F17F000}" srcOrd="5" destOrd="0" presId="urn:microsoft.com/office/officeart/2005/8/layout/hierarchy1"/>
    <dgm:cxn modelId="{82D3D628-1F39-4415-8A26-6F5400AC0B19}" type="presParOf" srcId="{FE2FC3DA-B5D9-4770-B536-9E8A4F17F000}" destId="{C5B57507-10E1-4034-9832-3FE74A1F52C4}" srcOrd="0" destOrd="0" presId="urn:microsoft.com/office/officeart/2005/8/layout/hierarchy1"/>
    <dgm:cxn modelId="{D42599E7-A619-4D9A-85E0-AE852E745CE4}" type="presParOf" srcId="{C5B57507-10E1-4034-9832-3FE74A1F52C4}" destId="{9D9379DC-378B-41E1-913A-4052DBDAD137}" srcOrd="0" destOrd="0" presId="urn:microsoft.com/office/officeart/2005/8/layout/hierarchy1"/>
    <dgm:cxn modelId="{43E02A7C-8184-4B48-B755-2CCEE585B4CA}" type="presParOf" srcId="{C5B57507-10E1-4034-9832-3FE74A1F52C4}" destId="{C044E930-5C5E-469E-AA50-925B527C9BF2}" srcOrd="1" destOrd="0" presId="urn:microsoft.com/office/officeart/2005/8/layout/hierarchy1"/>
    <dgm:cxn modelId="{04BB38E8-C506-42FC-BFFB-183C43998177}" type="presParOf" srcId="{FE2FC3DA-B5D9-4770-B536-9E8A4F17F000}" destId="{BD6954F1-3C5C-464B-BE33-F1742DA4E75E}" srcOrd="1" destOrd="0" presId="urn:microsoft.com/office/officeart/2005/8/layout/hierarchy1"/>
    <dgm:cxn modelId="{E127BDA0-CF00-45D0-B2E4-27C0A748927B}" type="presParOf" srcId="{BD6954F1-3C5C-464B-BE33-F1742DA4E75E}" destId="{CA959F08-F2CF-4D7C-B521-8C9B0CAB1650}" srcOrd="0" destOrd="0" presId="urn:microsoft.com/office/officeart/2005/8/layout/hierarchy1"/>
    <dgm:cxn modelId="{8C832E5D-40A4-4B82-8D4E-8369E44FBD50}" type="presParOf" srcId="{BD6954F1-3C5C-464B-BE33-F1742DA4E75E}" destId="{1B4D5846-9245-46D1-A03F-C5D2CA5A43AD}" srcOrd="1" destOrd="0" presId="urn:microsoft.com/office/officeart/2005/8/layout/hierarchy1"/>
    <dgm:cxn modelId="{F18C69F5-3840-470A-BA31-E623273940C5}" type="presParOf" srcId="{1B4D5846-9245-46D1-A03F-C5D2CA5A43AD}" destId="{925CC9FE-6C07-4A2F-A7EA-9B7DD9E54F88}" srcOrd="0" destOrd="0" presId="urn:microsoft.com/office/officeart/2005/8/layout/hierarchy1"/>
    <dgm:cxn modelId="{0D030F57-B78C-434B-AAFC-7670537BF3F0}" type="presParOf" srcId="{925CC9FE-6C07-4A2F-A7EA-9B7DD9E54F88}" destId="{26F3DB93-DB34-47FA-9D16-7A82ABDD9150}" srcOrd="0" destOrd="0" presId="urn:microsoft.com/office/officeart/2005/8/layout/hierarchy1"/>
    <dgm:cxn modelId="{BFD4AA10-EBAF-4765-A765-A7CCC6A4BDD6}" type="presParOf" srcId="{925CC9FE-6C07-4A2F-A7EA-9B7DD9E54F88}" destId="{379AEA9E-B024-4B4A-989E-935259B0D579}" srcOrd="1" destOrd="0" presId="urn:microsoft.com/office/officeart/2005/8/layout/hierarchy1"/>
    <dgm:cxn modelId="{859E6B0C-2221-49C3-8A01-9A611E5C226D}" type="presParOf" srcId="{1B4D5846-9245-46D1-A03F-C5D2CA5A43AD}" destId="{A2854F82-82A1-4C65-93FE-B0D1EBA6EE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E2E3DB-D9C3-4FC4-8E79-84ABE8F988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6AF86D4-682C-4ED6-B4F6-E0AE19E0962A}">
      <dgm:prSet phldrT="[Text]"/>
      <dgm:spPr/>
      <dgm:t>
        <a:bodyPr/>
        <a:lstStyle/>
        <a:p>
          <a:pPr rtl="1"/>
          <a:r>
            <a:rPr lang="he-IL" dirty="0"/>
            <a:t>חיוב שבועת </a:t>
          </a:r>
          <a:r>
            <a:rPr lang="he-IL" dirty="0" err="1"/>
            <a:t>מדוה</a:t>
          </a:r>
          <a:r>
            <a:rPr lang="he-IL" dirty="0"/>
            <a:t> במקצת נובע מ:</a:t>
          </a:r>
        </a:p>
      </dgm:t>
    </dgm:pt>
    <dgm:pt modelId="{BA5E121E-4653-4042-8BE4-9260C29D80C8}" type="parTrans" cxnId="{3A460C52-624A-49A5-9F3F-3FDB9BA7B226}">
      <dgm:prSet/>
      <dgm:spPr/>
      <dgm:t>
        <a:bodyPr/>
        <a:lstStyle/>
        <a:p>
          <a:pPr rtl="1"/>
          <a:endParaRPr lang="he-IL"/>
        </a:p>
      </dgm:t>
    </dgm:pt>
    <dgm:pt modelId="{603C7CDD-AC3B-4988-8D63-FC91D9084CFA}" type="sibTrans" cxnId="{3A460C52-624A-49A5-9F3F-3FDB9BA7B226}">
      <dgm:prSet/>
      <dgm:spPr/>
      <dgm:t>
        <a:bodyPr/>
        <a:lstStyle/>
        <a:p>
          <a:pPr rtl="1"/>
          <a:endParaRPr lang="he-IL"/>
        </a:p>
      </dgm:t>
    </dgm:pt>
    <dgm:pt modelId="{8A2B7402-D877-4F7A-B1AA-FD8EF9E431D4}">
      <dgm:prSet phldrT="[Text]"/>
      <dgm:spPr/>
      <dgm:t>
        <a:bodyPr/>
        <a:lstStyle/>
        <a:p>
          <a:pPr rtl="1"/>
          <a:r>
            <a:rPr lang="he-IL" dirty="0"/>
            <a:t>הטוען, והטענה</a:t>
          </a:r>
        </a:p>
      </dgm:t>
    </dgm:pt>
    <dgm:pt modelId="{039D7F38-7448-47D5-862E-4A9A315A1F55}" type="parTrans" cxnId="{7275CEDC-DA7A-4F04-AE1C-8936932CCDB9}">
      <dgm:prSet/>
      <dgm:spPr/>
      <dgm:t>
        <a:bodyPr/>
        <a:lstStyle/>
        <a:p>
          <a:pPr rtl="1"/>
          <a:endParaRPr lang="he-IL"/>
        </a:p>
      </dgm:t>
    </dgm:pt>
    <dgm:pt modelId="{9559C214-334B-4700-988E-C7C674ED6536}" type="sibTrans" cxnId="{7275CEDC-DA7A-4F04-AE1C-8936932CCDB9}">
      <dgm:prSet/>
      <dgm:spPr/>
      <dgm:t>
        <a:bodyPr/>
        <a:lstStyle/>
        <a:p>
          <a:pPr rtl="1"/>
          <a:endParaRPr lang="he-IL"/>
        </a:p>
      </dgm:t>
    </dgm:pt>
    <dgm:pt modelId="{FB2ACDEC-AA79-42F0-91B9-E1B416AD6328}">
      <dgm:prSet phldrT="[Text]"/>
      <dgm:spPr/>
      <dgm:t>
        <a:bodyPr/>
        <a:lstStyle/>
        <a:p>
          <a:pPr rtl="1"/>
          <a:r>
            <a:rPr lang="he-IL" dirty="0"/>
            <a:t>הילך כופר בכל הטענה כולה למפרע- לא </a:t>
          </a:r>
          <a:r>
            <a:rPr lang="he-IL" dirty="0" err="1"/>
            <a:t>הוציתים</a:t>
          </a:r>
          <a:r>
            <a:rPr lang="he-IL" dirty="0"/>
            <a:t>!</a:t>
          </a:r>
        </a:p>
      </dgm:t>
    </dgm:pt>
    <dgm:pt modelId="{076664D1-E0E4-43B4-BFAC-1D64B29A6C50}" type="parTrans" cxnId="{4786085D-5413-487D-A468-0A56A8CB202E}">
      <dgm:prSet/>
      <dgm:spPr/>
      <dgm:t>
        <a:bodyPr/>
        <a:lstStyle/>
        <a:p>
          <a:pPr rtl="1"/>
          <a:endParaRPr lang="he-IL"/>
        </a:p>
      </dgm:t>
    </dgm:pt>
    <dgm:pt modelId="{E1D1A71E-6D3A-4BCD-B459-9BCBCC0E0E6F}" type="sibTrans" cxnId="{4786085D-5413-487D-A468-0A56A8CB202E}">
      <dgm:prSet/>
      <dgm:spPr/>
      <dgm:t>
        <a:bodyPr/>
        <a:lstStyle/>
        <a:p>
          <a:pPr rtl="1"/>
          <a:endParaRPr lang="he-IL"/>
        </a:p>
      </dgm:t>
    </dgm:pt>
    <dgm:pt modelId="{C30A6089-464C-44AC-916A-AF533640D06B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5841F5E9-31D1-49F8-8B32-90DFB4B275A7}" type="parTrans" cxnId="{44A49616-C5B6-4100-B362-A0C985002EFB}">
      <dgm:prSet/>
      <dgm:spPr/>
      <dgm:t>
        <a:bodyPr/>
        <a:lstStyle/>
        <a:p>
          <a:pPr rtl="1"/>
          <a:endParaRPr lang="he-IL"/>
        </a:p>
      </dgm:t>
    </dgm:pt>
    <dgm:pt modelId="{6C381366-88D5-40D0-8C39-C5289E61CA22}" type="sibTrans" cxnId="{44A49616-C5B6-4100-B362-A0C985002EFB}">
      <dgm:prSet/>
      <dgm:spPr/>
      <dgm:t>
        <a:bodyPr/>
        <a:lstStyle/>
        <a:p>
          <a:pPr rtl="1"/>
          <a:endParaRPr lang="he-IL"/>
        </a:p>
      </dgm:t>
    </dgm:pt>
    <dgm:pt modelId="{1801134E-D0A6-44DA-904D-87CF6491DC6E}">
      <dgm:prSet phldrT="[Text]"/>
      <dgm:spPr/>
      <dgm:t>
        <a:bodyPr/>
        <a:lstStyle/>
        <a:p>
          <a:pPr rtl="1"/>
          <a:r>
            <a:rPr lang="he-IL" dirty="0"/>
            <a:t>הילך מפצל את הטענה לשנים, והחלק השני הוי כופר בכל</a:t>
          </a:r>
        </a:p>
      </dgm:t>
    </dgm:pt>
    <dgm:pt modelId="{0AE79A9D-B4A2-463D-87F9-64B11AF04A26}" type="parTrans" cxnId="{4315186B-7937-4260-B987-195EFA581363}">
      <dgm:prSet/>
      <dgm:spPr/>
      <dgm:t>
        <a:bodyPr/>
        <a:lstStyle/>
        <a:p>
          <a:pPr rtl="1"/>
          <a:endParaRPr lang="he-IL"/>
        </a:p>
      </dgm:t>
    </dgm:pt>
    <dgm:pt modelId="{14D7C19A-D352-4BC3-89A0-24B3F5E91A99}" type="sibTrans" cxnId="{4315186B-7937-4260-B987-195EFA581363}">
      <dgm:prSet/>
      <dgm:spPr/>
      <dgm:t>
        <a:bodyPr/>
        <a:lstStyle/>
        <a:p>
          <a:pPr rtl="1"/>
          <a:endParaRPr lang="he-IL"/>
        </a:p>
      </dgm:t>
    </dgm:pt>
    <dgm:pt modelId="{9B7FDB7A-D7B6-479C-8ADF-1A031817FDAB}">
      <dgm:prSet phldrT="[Text]"/>
      <dgm:spPr/>
      <dgm:t>
        <a:bodyPr/>
        <a:lstStyle/>
        <a:p>
          <a:pPr rtl="1"/>
          <a:r>
            <a:rPr lang="he-IL" dirty="0"/>
            <a:t>(מאירי תירוץ 1, </a:t>
          </a:r>
        </a:p>
      </dgm:t>
    </dgm:pt>
    <dgm:pt modelId="{B7766C31-449E-497B-A713-B5A6617B44C4}" type="parTrans" cxnId="{2CABE471-6D33-4797-A7FB-084AF32B257E}">
      <dgm:prSet/>
      <dgm:spPr/>
      <dgm:t>
        <a:bodyPr/>
        <a:lstStyle/>
        <a:p>
          <a:pPr rtl="1"/>
          <a:endParaRPr lang="he-IL"/>
        </a:p>
      </dgm:t>
    </dgm:pt>
    <dgm:pt modelId="{620FAD1E-79F3-481B-B70E-D46C37C70A3C}" type="sibTrans" cxnId="{2CABE471-6D33-4797-A7FB-084AF32B257E}">
      <dgm:prSet/>
      <dgm:spPr/>
      <dgm:t>
        <a:bodyPr/>
        <a:lstStyle/>
        <a:p>
          <a:pPr rtl="1"/>
          <a:endParaRPr lang="he-IL"/>
        </a:p>
      </dgm:t>
    </dgm:pt>
    <dgm:pt modelId="{46782FE9-E493-4620-B2AC-39D59219BEE4}">
      <dgm:prSet phldrT="[Text]"/>
      <dgm:spPr/>
      <dgm:t>
        <a:bodyPr/>
        <a:lstStyle/>
        <a:p>
          <a:pPr rtl="1"/>
          <a:r>
            <a:rPr lang="he-IL" dirty="0"/>
            <a:t>הנטען, ורגלים לדבר שאולי </a:t>
          </a:r>
          <a:r>
            <a:rPr lang="he-IL" dirty="0" err="1"/>
            <a:t>אשתמוטי</a:t>
          </a:r>
          <a:endParaRPr lang="he-IL" dirty="0"/>
        </a:p>
      </dgm:t>
    </dgm:pt>
    <dgm:pt modelId="{33EEF1E3-F43A-4043-9ABA-865EF4383105}" type="parTrans" cxnId="{66785A94-F1B4-4600-98E8-3989D698F903}">
      <dgm:prSet/>
      <dgm:spPr/>
      <dgm:t>
        <a:bodyPr/>
        <a:lstStyle/>
        <a:p>
          <a:pPr rtl="1"/>
          <a:endParaRPr lang="he-IL"/>
        </a:p>
      </dgm:t>
    </dgm:pt>
    <dgm:pt modelId="{6D87A058-3089-4B59-8BCB-42B73BA4A6CB}" type="sibTrans" cxnId="{66785A94-F1B4-4600-98E8-3989D698F903}">
      <dgm:prSet/>
      <dgm:spPr/>
      <dgm:t>
        <a:bodyPr/>
        <a:lstStyle/>
        <a:p>
          <a:pPr rtl="1"/>
          <a:endParaRPr lang="he-IL"/>
        </a:p>
      </dgm:t>
    </dgm:pt>
    <dgm:pt modelId="{4E4140E1-8F8B-4063-BA17-8C6F192596D5}">
      <dgm:prSet phldrT="[Text]"/>
      <dgm:spPr/>
      <dgm:t>
        <a:bodyPr/>
        <a:lstStyle/>
        <a:p>
          <a:pPr rtl="1"/>
          <a:r>
            <a:rPr lang="he-IL" dirty="0"/>
            <a:t>מקרה של הילך לא יוצר נראות של </a:t>
          </a:r>
          <a:r>
            <a:rPr lang="he-IL" dirty="0" err="1"/>
            <a:t>אשתמוטי</a:t>
          </a:r>
          <a:r>
            <a:rPr lang="he-IL" dirty="0"/>
            <a:t>, ולא פוגע ב</a:t>
          </a:r>
          <a:br>
            <a:rPr lang="en-US" dirty="0"/>
          </a:br>
          <a:r>
            <a:rPr lang="en-US" dirty="0"/>
            <a:t>defense </a:t>
          </a:r>
          <a:br>
            <a:rPr lang="en-US" dirty="0"/>
          </a:br>
          <a:r>
            <a:rPr lang="he-IL" dirty="0"/>
            <a:t>שלו</a:t>
          </a:r>
        </a:p>
      </dgm:t>
    </dgm:pt>
    <dgm:pt modelId="{86ABAC84-1F79-4571-8876-329B7BE4461C}" type="parTrans" cxnId="{C01DF07C-EE91-44B1-93CB-213672973365}">
      <dgm:prSet/>
      <dgm:spPr/>
      <dgm:t>
        <a:bodyPr/>
        <a:lstStyle/>
        <a:p>
          <a:pPr rtl="1"/>
          <a:endParaRPr lang="he-IL"/>
        </a:p>
      </dgm:t>
    </dgm:pt>
    <dgm:pt modelId="{82869A53-0C18-4F5E-A835-CCBC023068BA}" type="sibTrans" cxnId="{C01DF07C-EE91-44B1-93CB-213672973365}">
      <dgm:prSet/>
      <dgm:spPr/>
      <dgm:t>
        <a:bodyPr/>
        <a:lstStyle/>
        <a:p>
          <a:pPr rtl="1"/>
          <a:endParaRPr lang="he-IL"/>
        </a:p>
      </dgm:t>
    </dgm:pt>
    <dgm:pt modelId="{EAAF3CDF-4790-49A0-9840-CB85A03AFEFE}">
      <dgm:prSet phldrT="[Text]"/>
      <dgm:spPr/>
      <dgm:t>
        <a:bodyPr/>
        <a:lstStyle/>
        <a:p>
          <a:pPr rtl="1"/>
          <a:r>
            <a:rPr lang="he-IL" dirty="0"/>
            <a:t>מאירי 2</a:t>
          </a:r>
        </a:p>
      </dgm:t>
    </dgm:pt>
    <dgm:pt modelId="{9E979C53-5CDA-4311-856F-C3E3B356F1CE}" type="parTrans" cxnId="{CB294D88-1D35-4573-845C-A98FE2FA5099}">
      <dgm:prSet/>
      <dgm:spPr/>
      <dgm:t>
        <a:bodyPr/>
        <a:lstStyle/>
        <a:p>
          <a:pPr rtl="1"/>
          <a:endParaRPr lang="he-IL"/>
        </a:p>
      </dgm:t>
    </dgm:pt>
    <dgm:pt modelId="{8DCAF4AC-ED33-411E-9DBD-7F6B291B5FA7}" type="sibTrans" cxnId="{CB294D88-1D35-4573-845C-A98FE2FA5099}">
      <dgm:prSet/>
      <dgm:spPr/>
      <dgm:t>
        <a:bodyPr/>
        <a:lstStyle/>
        <a:p>
          <a:pPr rtl="1"/>
          <a:endParaRPr lang="he-IL"/>
        </a:p>
      </dgm:t>
    </dgm:pt>
    <dgm:pt modelId="{B7DC4407-9D74-4276-8170-0F57CCF94F1B}">
      <dgm:prSet phldrT="[Text]"/>
      <dgm:spPr/>
      <dgm:t>
        <a:bodyPr/>
        <a:lstStyle/>
        <a:p>
          <a:pPr rtl="1"/>
          <a:r>
            <a:rPr lang="he-IL" dirty="0"/>
            <a:t>המציאות שחייב ממון בסוף גמר דין</a:t>
          </a:r>
        </a:p>
      </dgm:t>
    </dgm:pt>
    <dgm:pt modelId="{3988DE3E-FA3F-410D-A4F4-1A809D4C6230}" type="parTrans" cxnId="{F4979F3B-8EF4-4AA4-93C9-5A4A1EC891E1}">
      <dgm:prSet/>
      <dgm:spPr/>
      <dgm:t>
        <a:bodyPr/>
        <a:lstStyle/>
        <a:p>
          <a:pPr rtl="1"/>
          <a:endParaRPr lang="he-IL"/>
        </a:p>
      </dgm:t>
    </dgm:pt>
    <dgm:pt modelId="{A346E91B-8B47-48A0-A039-4A96F91C576F}" type="sibTrans" cxnId="{F4979F3B-8EF4-4AA4-93C9-5A4A1EC891E1}">
      <dgm:prSet/>
      <dgm:spPr/>
      <dgm:t>
        <a:bodyPr/>
        <a:lstStyle/>
        <a:p>
          <a:pPr rtl="1"/>
          <a:endParaRPr lang="he-IL"/>
        </a:p>
      </dgm:t>
    </dgm:pt>
    <dgm:pt modelId="{7BF0C718-751E-4E1D-8F23-5DEAFA490EB2}">
      <dgm:prSet phldrT="[Text]"/>
      <dgm:spPr/>
      <dgm:t>
        <a:bodyPr/>
        <a:lstStyle/>
        <a:p>
          <a:pPr rtl="1"/>
          <a:r>
            <a:rPr lang="he-IL" dirty="0" err="1"/>
            <a:t>ובהילך</a:t>
          </a:r>
          <a:r>
            <a:rPr lang="he-IL" dirty="0"/>
            <a:t> אין מציאות של חיוב בסוף גמר דין</a:t>
          </a:r>
        </a:p>
      </dgm:t>
    </dgm:pt>
    <dgm:pt modelId="{F77DE489-6C08-405C-A058-3824DEBE9377}" type="parTrans" cxnId="{AF618274-A813-490B-B7D5-BACB8E8A9F88}">
      <dgm:prSet/>
      <dgm:spPr/>
      <dgm:t>
        <a:bodyPr/>
        <a:lstStyle/>
        <a:p>
          <a:pPr rtl="1"/>
          <a:endParaRPr lang="he-IL"/>
        </a:p>
      </dgm:t>
    </dgm:pt>
    <dgm:pt modelId="{AF315487-C8FF-47DB-8D40-0178DB60403B}" type="sibTrans" cxnId="{AF618274-A813-490B-B7D5-BACB8E8A9F88}">
      <dgm:prSet/>
      <dgm:spPr/>
      <dgm:t>
        <a:bodyPr/>
        <a:lstStyle/>
        <a:p>
          <a:pPr rtl="1"/>
          <a:endParaRPr lang="he-IL"/>
        </a:p>
      </dgm:t>
    </dgm:pt>
    <dgm:pt modelId="{E2E20887-23F4-46F7-974E-FC24512EF158}">
      <dgm:prSet phldrT="[Text]"/>
      <dgm:spPr/>
      <dgm:t>
        <a:bodyPr/>
        <a:lstStyle/>
        <a:p>
          <a:pPr rtl="1"/>
          <a:r>
            <a:rPr lang="he-IL" dirty="0"/>
            <a:t>ריטב"א- כיון שפרע שם </a:t>
          </a:r>
          <a:r>
            <a:rPr lang="he-IL" dirty="0" err="1"/>
            <a:t>בב"ד</a:t>
          </a:r>
          <a:r>
            <a:rPr lang="he-IL" dirty="0"/>
            <a:t> לפני גמר דין, אין חיוב במקצת בסוף</a:t>
          </a:r>
        </a:p>
      </dgm:t>
    </dgm:pt>
    <dgm:pt modelId="{6AAFAEB2-22C8-4781-A41A-13898997E5DF}" type="parTrans" cxnId="{869AFE26-09C6-4A1B-A0C5-4F3867317146}">
      <dgm:prSet/>
      <dgm:spPr/>
      <dgm:t>
        <a:bodyPr/>
        <a:lstStyle/>
        <a:p>
          <a:pPr rtl="1"/>
          <a:endParaRPr lang="he-IL"/>
        </a:p>
      </dgm:t>
    </dgm:pt>
    <dgm:pt modelId="{DF7DD61B-9CDA-4CA2-87A3-7F185E74CF78}" type="sibTrans" cxnId="{869AFE26-09C6-4A1B-A0C5-4F3867317146}">
      <dgm:prSet/>
      <dgm:spPr/>
      <dgm:t>
        <a:bodyPr/>
        <a:lstStyle/>
        <a:p>
          <a:pPr rtl="1"/>
          <a:endParaRPr lang="he-IL"/>
        </a:p>
      </dgm:t>
    </dgm:pt>
    <dgm:pt modelId="{D0053915-1063-41B3-9A99-A6CCFA4A38DF}">
      <dgm:prSet phldrT="[Text]"/>
      <dgm:spPr/>
      <dgm:t>
        <a:bodyPr/>
        <a:lstStyle/>
        <a:p>
          <a:pPr rtl="1"/>
          <a:r>
            <a:rPr lang="he-IL" dirty="0"/>
            <a:t>תוס- אין </a:t>
          </a:r>
          <a:r>
            <a:rPr lang="he-IL" dirty="0" err="1"/>
            <a:t>מגלגלין</a:t>
          </a:r>
          <a:r>
            <a:rPr lang="he-IL" dirty="0"/>
            <a:t> עליו כאין גלגול מהחיוב ממון לשבוע</a:t>
          </a:r>
        </a:p>
      </dgm:t>
    </dgm:pt>
    <dgm:pt modelId="{245EBC0B-08ED-4564-884A-1A9FD977A779}" type="parTrans" cxnId="{25648B38-4C8F-4E81-8819-AB804033F001}">
      <dgm:prSet/>
      <dgm:spPr/>
      <dgm:t>
        <a:bodyPr/>
        <a:lstStyle/>
        <a:p>
          <a:pPr rtl="1"/>
          <a:endParaRPr lang="he-IL"/>
        </a:p>
      </dgm:t>
    </dgm:pt>
    <dgm:pt modelId="{696643E1-E6AA-4534-9A46-487DD60296CE}" type="sibTrans" cxnId="{25648B38-4C8F-4E81-8819-AB804033F001}">
      <dgm:prSet/>
      <dgm:spPr/>
      <dgm:t>
        <a:bodyPr/>
        <a:lstStyle/>
        <a:p>
          <a:pPr rtl="1"/>
          <a:endParaRPr lang="he-IL"/>
        </a:p>
      </dgm:t>
    </dgm:pt>
    <dgm:pt modelId="{CF5CA29C-9011-4B9B-BC58-E78386A862BD}">
      <dgm:prSet phldrT="[Text]"/>
      <dgm:spPr/>
      <dgm:t>
        <a:bodyPr/>
        <a:lstStyle/>
        <a:p>
          <a:pPr rtl="1"/>
          <a:r>
            <a:rPr lang="he-IL" dirty="0"/>
            <a:t>ההודאה</a:t>
          </a:r>
        </a:p>
      </dgm:t>
    </dgm:pt>
    <dgm:pt modelId="{F884C76D-75F2-460F-92AA-653A8D7B4673}" type="parTrans" cxnId="{CB582868-89A3-496A-9D45-25E86009B738}">
      <dgm:prSet/>
      <dgm:spPr/>
      <dgm:t>
        <a:bodyPr/>
        <a:lstStyle/>
        <a:p>
          <a:pPr rtl="1"/>
          <a:endParaRPr lang="he-IL"/>
        </a:p>
      </dgm:t>
    </dgm:pt>
    <dgm:pt modelId="{7FCD05D4-384D-4985-B95B-1BCA6C70698A}" type="sibTrans" cxnId="{CB582868-89A3-496A-9D45-25E86009B738}">
      <dgm:prSet/>
      <dgm:spPr/>
      <dgm:t>
        <a:bodyPr/>
        <a:lstStyle/>
        <a:p>
          <a:pPr rtl="1"/>
          <a:endParaRPr lang="he-IL"/>
        </a:p>
      </dgm:t>
    </dgm:pt>
    <dgm:pt modelId="{FC97E23D-2FF6-4116-99B4-B055879A86BC}">
      <dgm:prSet phldrT="[Text]"/>
      <dgm:spPr/>
      <dgm:t>
        <a:bodyPr/>
        <a:lstStyle/>
        <a:p>
          <a:pPr rtl="1"/>
          <a:r>
            <a:rPr lang="he-IL" dirty="0" err="1"/>
            <a:t>בב"ד</a:t>
          </a:r>
          <a:r>
            <a:rPr lang="he-IL" dirty="0"/>
            <a:t>- כיון שיש דין, של חיוב ודיון </a:t>
          </a:r>
          <a:r>
            <a:rPr lang="he-IL" dirty="0" err="1"/>
            <a:t>וכו</a:t>
          </a:r>
          <a:r>
            <a:rPr lang="he-IL" dirty="0"/>
            <a:t>', יש מעמד של "עד האלוהים יבוא דבר שניהם" ולכן יש חיוב שבוע</a:t>
          </a:r>
        </a:p>
      </dgm:t>
    </dgm:pt>
    <dgm:pt modelId="{10AA618C-3968-4425-961D-EA4E0DCA34EA}" type="parTrans" cxnId="{6E6DCEF5-7485-434B-9447-16ACF6CA409B}">
      <dgm:prSet/>
      <dgm:spPr/>
      <dgm:t>
        <a:bodyPr/>
        <a:lstStyle/>
        <a:p>
          <a:pPr rtl="1"/>
          <a:endParaRPr lang="he-IL"/>
        </a:p>
      </dgm:t>
    </dgm:pt>
    <dgm:pt modelId="{CB1977FE-F250-41D5-BC75-4947864B6CB3}" type="sibTrans" cxnId="{6E6DCEF5-7485-434B-9447-16ACF6CA409B}">
      <dgm:prSet/>
      <dgm:spPr/>
      <dgm:t>
        <a:bodyPr/>
        <a:lstStyle/>
        <a:p>
          <a:pPr rtl="1"/>
          <a:endParaRPr lang="he-IL"/>
        </a:p>
      </dgm:t>
    </dgm:pt>
    <dgm:pt modelId="{62E297E0-D6BB-40EE-B3B1-66533A3ED3E9}">
      <dgm:prSet phldrT="[Text]"/>
      <dgm:spPr/>
      <dgm:t>
        <a:bodyPr/>
        <a:lstStyle/>
        <a:p>
          <a:pPr rtl="1"/>
          <a:r>
            <a:rPr lang="he-IL" dirty="0"/>
            <a:t>אין הודאה </a:t>
          </a:r>
          <a:r>
            <a:rPr lang="he-IL" dirty="0" err="1"/>
            <a:t>בב"ד</a:t>
          </a:r>
          <a:r>
            <a:rPr lang="he-IL" dirty="0"/>
            <a:t> כיון ששילם לפני שיש כאן דין</a:t>
          </a:r>
        </a:p>
      </dgm:t>
    </dgm:pt>
    <dgm:pt modelId="{CACA2638-0AB4-4A0D-8792-1E2DED341FA3}" type="parTrans" cxnId="{4410D38F-EA7F-4064-95B7-4F15DE3EFE71}">
      <dgm:prSet/>
      <dgm:spPr/>
      <dgm:t>
        <a:bodyPr/>
        <a:lstStyle/>
        <a:p>
          <a:pPr rtl="1"/>
          <a:endParaRPr lang="he-IL"/>
        </a:p>
      </dgm:t>
    </dgm:pt>
    <dgm:pt modelId="{A4A0B5DC-88FB-4994-9D1B-871B8791B5ED}" type="sibTrans" cxnId="{4410D38F-EA7F-4064-95B7-4F15DE3EFE71}">
      <dgm:prSet/>
      <dgm:spPr/>
      <dgm:t>
        <a:bodyPr/>
        <a:lstStyle/>
        <a:p>
          <a:pPr rtl="1"/>
          <a:endParaRPr lang="he-IL"/>
        </a:p>
      </dgm:t>
    </dgm:pt>
    <dgm:pt modelId="{DC3D4301-DB1B-4374-AF8E-98F31B9485FE}">
      <dgm:prSet phldrT="[Text]"/>
      <dgm:spPr/>
      <dgm:t>
        <a:bodyPr/>
        <a:lstStyle/>
        <a:p>
          <a:pPr rtl="1"/>
          <a:r>
            <a:rPr lang="he-IL" dirty="0"/>
            <a:t>ואם שילם מיד (בלי שום הודאה- "איני חייב אלא זה והילך!) הוי כופר בכל מיד</a:t>
          </a:r>
        </a:p>
      </dgm:t>
    </dgm:pt>
    <dgm:pt modelId="{CBD9712C-CCE2-4003-A7A4-EDC130D9F59A}" type="parTrans" cxnId="{F0DE050E-ADCF-415E-96BC-9FEFB8D857D7}">
      <dgm:prSet/>
      <dgm:spPr/>
      <dgm:t>
        <a:bodyPr/>
        <a:lstStyle/>
        <a:p>
          <a:pPr rtl="1"/>
          <a:endParaRPr lang="he-IL"/>
        </a:p>
      </dgm:t>
    </dgm:pt>
    <dgm:pt modelId="{22FB9B4A-03C5-4D68-9F2C-96F53370AA1B}" type="sibTrans" cxnId="{F0DE050E-ADCF-415E-96BC-9FEFB8D857D7}">
      <dgm:prSet/>
      <dgm:spPr/>
      <dgm:t>
        <a:bodyPr/>
        <a:lstStyle/>
        <a:p>
          <a:pPr rtl="1"/>
          <a:endParaRPr lang="he-IL"/>
        </a:p>
      </dgm:t>
    </dgm:pt>
    <dgm:pt modelId="{3AD6B335-2BA2-4BF3-8871-EED639207FC3}">
      <dgm:prSet phldrT="[Text]"/>
      <dgm:spPr/>
      <dgm:t>
        <a:bodyPr/>
        <a:lstStyle/>
        <a:p>
          <a:pPr rtl="1"/>
          <a:r>
            <a:rPr lang="he-IL" dirty="0"/>
            <a:t>עצם ההודאה</a:t>
          </a:r>
        </a:p>
      </dgm:t>
    </dgm:pt>
    <dgm:pt modelId="{CA6479CB-94FF-4126-88E1-A57C65E7B9DC}" type="parTrans" cxnId="{10304922-1499-4C7D-89F0-BE6EA00799EC}">
      <dgm:prSet/>
      <dgm:spPr/>
      <dgm:t>
        <a:bodyPr/>
        <a:lstStyle/>
        <a:p>
          <a:pPr rtl="1"/>
          <a:endParaRPr lang="he-IL"/>
        </a:p>
      </dgm:t>
    </dgm:pt>
    <dgm:pt modelId="{4DC48C2C-8A4E-4F67-8249-131457E44602}" type="sibTrans" cxnId="{10304922-1499-4C7D-89F0-BE6EA00799EC}">
      <dgm:prSet/>
      <dgm:spPr/>
      <dgm:t>
        <a:bodyPr/>
        <a:lstStyle/>
        <a:p>
          <a:pPr rtl="1"/>
          <a:endParaRPr lang="he-IL"/>
        </a:p>
      </dgm:t>
    </dgm:pt>
    <dgm:pt modelId="{A47D2EFE-7F76-4B3E-AC25-C934DCE739DD}" type="pres">
      <dgm:prSet presAssocID="{ADE2E3DB-D9C3-4FC4-8E79-84ABE8F9886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FC58182-E9B3-4337-B099-E3BF8BD286FD}" type="pres">
      <dgm:prSet presAssocID="{A6AF86D4-682C-4ED6-B4F6-E0AE19E0962A}" presName="hierRoot1" presStyleCnt="0"/>
      <dgm:spPr/>
    </dgm:pt>
    <dgm:pt modelId="{E9836890-B730-4EB2-889B-07C5C11BFA71}" type="pres">
      <dgm:prSet presAssocID="{A6AF86D4-682C-4ED6-B4F6-E0AE19E0962A}" presName="composite" presStyleCnt="0"/>
      <dgm:spPr/>
    </dgm:pt>
    <dgm:pt modelId="{EECAB4A8-2D52-46D6-87B5-570E93040A07}" type="pres">
      <dgm:prSet presAssocID="{A6AF86D4-682C-4ED6-B4F6-E0AE19E0962A}" presName="background" presStyleLbl="node0" presStyleIdx="0" presStyleCnt="1"/>
      <dgm:spPr/>
    </dgm:pt>
    <dgm:pt modelId="{18B20003-79A7-4BDC-A6EB-211DCDC5689B}" type="pres">
      <dgm:prSet presAssocID="{A6AF86D4-682C-4ED6-B4F6-E0AE19E0962A}" presName="text" presStyleLbl="fgAcc0" presStyleIdx="0" presStyleCnt="1">
        <dgm:presLayoutVars>
          <dgm:chPref val="3"/>
        </dgm:presLayoutVars>
      </dgm:prSet>
      <dgm:spPr/>
    </dgm:pt>
    <dgm:pt modelId="{9FF14204-298E-45B9-A6FB-80352D27A74F}" type="pres">
      <dgm:prSet presAssocID="{A6AF86D4-682C-4ED6-B4F6-E0AE19E0962A}" presName="hierChild2" presStyleCnt="0"/>
      <dgm:spPr/>
    </dgm:pt>
    <dgm:pt modelId="{B0B1F30D-5499-4FA2-8B39-2BF93132DC44}" type="pres">
      <dgm:prSet presAssocID="{039D7F38-7448-47D5-862E-4A9A315A1F55}" presName="Name10" presStyleLbl="parChTrans1D2" presStyleIdx="0" presStyleCnt="4"/>
      <dgm:spPr/>
    </dgm:pt>
    <dgm:pt modelId="{6E79176C-0922-4610-9541-7748E8E2CB16}" type="pres">
      <dgm:prSet presAssocID="{8A2B7402-D877-4F7A-B1AA-FD8EF9E431D4}" presName="hierRoot2" presStyleCnt="0"/>
      <dgm:spPr/>
    </dgm:pt>
    <dgm:pt modelId="{7D2544B2-6F9F-45CD-9F9B-63501CB25265}" type="pres">
      <dgm:prSet presAssocID="{8A2B7402-D877-4F7A-B1AA-FD8EF9E431D4}" presName="composite2" presStyleCnt="0"/>
      <dgm:spPr/>
    </dgm:pt>
    <dgm:pt modelId="{9128E05B-5579-4DC6-B7E6-1E97644927AF}" type="pres">
      <dgm:prSet presAssocID="{8A2B7402-D877-4F7A-B1AA-FD8EF9E431D4}" presName="background2" presStyleLbl="node2" presStyleIdx="0" presStyleCnt="4"/>
      <dgm:spPr/>
    </dgm:pt>
    <dgm:pt modelId="{2CC0E52D-2201-4009-BF5A-268AAC2BE8F0}" type="pres">
      <dgm:prSet presAssocID="{8A2B7402-D877-4F7A-B1AA-FD8EF9E431D4}" presName="text2" presStyleLbl="fgAcc2" presStyleIdx="0" presStyleCnt="4">
        <dgm:presLayoutVars>
          <dgm:chPref val="3"/>
        </dgm:presLayoutVars>
      </dgm:prSet>
      <dgm:spPr/>
    </dgm:pt>
    <dgm:pt modelId="{EFF52052-9A7A-4635-A4C9-17C425D95144}" type="pres">
      <dgm:prSet presAssocID="{8A2B7402-D877-4F7A-B1AA-FD8EF9E431D4}" presName="hierChild3" presStyleCnt="0"/>
      <dgm:spPr/>
    </dgm:pt>
    <dgm:pt modelId="{A758814B-F211-4848-852A-D6D71C2454C7}" type="pres">
      <dgm:prSet presAssocID="{076664D1-E0E4-43B4-BFAC-1D64B29A6C50}" presName="Name17" presStyleLbl="parChTrans1D3" presStyleIdx="0" presStyleCnt="6"/>
      <dgm:spPr/>
    </dgm:pt>
    <dgm:pt modelId="{893F7139-CC9D-441D-9849-BC2127ADF8EB}" type="pres">
      <dgm:prSet presAssocID="{FB2ACDEC-AA79-42F0-91B9-E1B416AD6328}" presName="hierRoot3" presStyleCnt="0"/>
      <dgm:spPr/>
    </dgm:pt>
    <dgm:pt modelId="{F992A4B1-F3D0-41EE-9D43-15EA440FF190}" type="pres">
      <dgm:prSet presAssocID="{FB2ACDEC-AA79-42F0-91B9-E1B416AD6328}" presName="composite3" presStyleCnt="0"/>
      <dgm:spPr/>
    </dgm:pt>
    <dgm:pt modelId="{505DBCA3-F282-4DA1-BF95-E5F41B1F2D31}" type="pres">
      <dgm:prSet presAssocID="{FB2ACDEC-AA79-42F0-91B9-E1B416AD6328}" presName="background3" presStyleLbl="node3" presStyleIdx="0" presStyleCnt="6"/>
      <dgm:spPr/>
    </dgm:pt>
    <dgm:pt modelId="{14F9B02F-4817-40DC-BF6E-292819D7DED9}" type="pres">
      <dgm:prSet presAssocID="{FB2ACDEC-AA79-42F0-91B9-E1B416AD6328}" presName="text3" presStyleLbl="fgAcc3" presStyleIdx="0" presStyleCnt="6">
        <dgm:presLayoutVars>
          <dgm:chPref val="3"/>
        </dgm:presLayoutVars>
      </dgm:prSet>
      <dgm:spPr/>
    </dgm:pt>
    <dgm:pt modelId="{21ED0D4A-5597-438E-A219-85E14FF4CA67}" type="pres">
      <dgm:prSet presAssocID="{FB2ACDEC-AA79-42F0-91B9-E1B416AD6328}" presName="hierChild4" presStyleCnt="0"/>
      <dgm:spPr/>
    </dgm:pt>
    <dgm:pt modelId="{FC64722D-0146-454F-8F90-5844B3409BFE}" type="pres">
      <dgm:prSet presAssocID="{5841F5E9-31D1-49F8-8B32-90DFB4B275A7}" presName="Name23" presStyleLbl="parChTrans1D4" presStyleIdx="0" presStyleCnt="7"/>
      <dgm:spPr/>
    </dgm:pt>
    <dgm:pt modelId="{38AED0ED-CBB2-46AE-9FA1-37B1D8C59FC7}" type="pres">
      <dgm:prSet presAssocID="{C30A6089-464C-44AC-916A-AF533640D06B}" presName="hierRoot4" presStyleCnt="0"/>
      <dgm:spPr/>
    </dgm:pt>
    <dgm:pt modelId="{38C3EED0-8D03-46E6-AD78-5DD7000DD96D}" type="pres">
      <dgm:prSet presAssocID="{C30A6089-464C-44AC-916A-AF533640D06B}" presName="composite4" presStyleCnt="0"/>
      <dgm:spPr/>
    </dgm:pt>
    <dgm:pt modelId="{0BE55B26-1C5F-40DD-B9E2-209904B50D74}" type="pres">
      <dgm:prSet presAssocID="{C30A6089-464C-44AC-916A-AF533640D06B}" presName="background4" presStyleLbl="node4" presStyleIdx="0" presStyleCnt="7"/>
      <dgm:spPr/>
    </dgm:pt>
    <dgm:pt modelId="{9704430E-131F-45DD-AC69-32BFFB579351}" type="pres">
      <dgm:prSet presAssocID="{C30A6089-464C-44AC-916A-AF533640D06B}" presName="text4" presStyleLbl="fgAcc4" presStyleIdx="0" presStyleCnt="7">
        <dgm:presLayoutVars>
          <dgm:chPref val="3"/>
        </dgm:presLayoutVars>
      </dgm:prSet>
      <dgm:spPr/>
    </dgm:pt>
    <dgm:pt modelId="{125F7657-6A1E-49D4-A124-A784B2A0B127}" type="pres">
      <dgm:prSet presAssocID="{C30A6089-464C-44AC-916A-AF533640D06B}" presName="hierChild5" presStyleCnt="0"/>
      <dgm:spPr/>
    </dgm:pt>
    <dgm:pt modelId="{BAD3AECB-3D88-4A1E-8F86-B1480C16478D}" type="pres">
      <dgm:prSet presAssocID="{0AE79A9D-B4A2-463D-87F9-64B11AF04A26}" presName="Name17" presStyleLbl="parChTrans1D3" presStyleIdx="1" presStyleCnt="6"/>
      <dgm:spPr/>
    </dgm:pt>
    <dgm:pt modelId="{B7BD453C-9F1F-42F4-A04D-73E5089BFC8C}" type="pres">
      <dgm:prSet presAssocID="{1801134E-D0A6-44DA-904D-87CF6491DC6E}" presName="hierRoot3" presStyleCnt="0"/>
      <dgm:spPr/>
    </dgm:pt>
    <dgm:pt modelId="{9D3985ED-0950-41FF-B486-8B209DAC211E}" type="pres">
      <dgm:prSet presAssocID="{1801134E-D0A6-44DA-904D-87CF6491DC6E}" presName="composite3" presStyleCnt="0"/>
      <dgm:spPr/>
    </dgm:pt>
    <dgm:pt modelId="{1F90EE10-B87A-4B18-9692-6667C7EDF084}" type="pres">
      <dgm:prSet presAssocID="{1801134E-D0A6-44DA-904D-87CF6491DC6E}" presName="background3" presStyleLbl="node3" presStyleIdx="1" presStyleCnt="6"/>
      <dgm:spPr/>
    </dgm:pt>
    <dgm:pt modelId="{CA17CB06-7E2D-4006-BED3-705279272262}" type="pres">
      <dgm:prSet presAssocID="{1801134E-D0A6-44DA-904D-87CF6491DC6E}" presName="text3" presStyleLbl="fgAcc3" presStyleIdx="1" presStyleCnt="6">
        <dgm:presLayoutVars>
          <dgm:chPref val="3"/>
        </dgm:presLayoutVars>
      </dgm:prSet>
      <dgm:spPr/>
    </dgm:pt>
    <dgm:pt modelId="{0568FEA5-439C-4B72-89BF-53125FAC27D9}" type="pres">
      <dgm:prSet presAssocID="{1801134E-D0A6-44DA-904D-87CF6491DC6E}" presName="hierChild4" presStyleCnt="0"/>
      <dgm:spPr/>
    </dgm:pt>
    <dgm:pt modelId="{E121DFCF-ED79-47D4-94E9-60CF594864DE}" type="pres">
      <dgm:prSet presAssocID="{B7766C31-449E-497B-A713-B5A6617B44C4}" presName="Name23" presStyleLbl="parChTrans1D4" presStyleIdx="1" presStyleCnt="7"/>
      <dgm:spPr/>
    </dgm:pt>
    <dgm:pt modelId="{2987CFCF-3834-4958-B232-91695390EA93}" type="pres">
      <dgm:prSet presAssocID="{9B7FDB7A-D7B6-479C-8ADF-1A031817FDAB}" presName="hierRoot4" presStyleCnt="0"/>
      <dgm:spPr/>
    </dgm:pt>
    <dgm:pt modelId="{3B8F4C93-AC76-4D26-BDEE-6600002A8A15}" type="pres">
      <dgm:prSet presAssocID="{9B7FDB7A-D7B6-479C-8ADF-1A031817FDAB}" presName="composite4" presStyleCnt="0"/>
      <dgm:spPr/>
    </dgm:pt>
    <dgm:pt modelId="{65786370-E79B-419B-8F05-9DD0E085C1C9}" type="pres">
      <dgm:prSet presAssocID="{9B7FDB7A-D7B6-479C-8ADF-1A031817FDAB}" presName="background4" presStyleLbl="node4" presStyleIdx="1" presStyleCnt="7"/>
      <dgm:spPr/>
    </dgm:pt>
    <dgm:pt modelId="{6A5FC27B-1CA5-42B0-87DC-36554C220667}" type="pres">
      <dgm:prSet presAssocID="{9B7FDB7A-D7B6-479C-8ADF-1A031817FDAB}" presName="text4" presStyleLbl="fgAcc4" presStyleIdx="1" presStyleCnt="7">
        <dgm:presLayoutVars>
          <dgm:chPref val="3"/>
        </dgm:presLayoutVars>
      </dgm:prSet>
      <dgm:spPr/>
    </dgm:pt>
    <dgm:pt modelId="{BE12E75F-4C3B-4E91-8B5B-3E79F9C9F1E4}" type="pres">
      <dgm:prSet presAssocID="{9B7FDB7A-D7B6-479C-8ADF-1A031817FDAB}" presName="hierChild5" presStyleCnt="0"/>
      <dgm:spPr/>
    </dgm:pt>
    <dgm:pt modelId="{1DF69838-5BFC-4527-8F7B-EF2D4E213430}" type="pres">
      <dgm:prSet presAssocID="{33EEF1E3-F43A-4043-9ABA-865EF4383105}" presName="Name10" presStyleLbl="parChTrans1D2" presStyleIdx="1" presStyleCnt="4"/>
      <dgm:spPr/>
    </dgm:pt>
    <dgm:pt modelId="{D64E6204-7C0F-4ACB-AA51-49C21DCB18CF}" type="pres">
      <dgm:prSet presAssocID="{46782FE9-E493-4620-B2AC-39D59219BEE4}" presName="hierRoot2" presStyleCnt="0"/>
      <dgm:spPr/>
    </dgm:pt>
    <dgm:pt modelId="{0BA75538-B4C7-412A-9437-4895B76F4D38}" type="pres">
      <dgm:prSet presAssocID="{46782FE9-E493-4620-B2AC-39D59219BEE4}" presName="composite2" presStyleCnt="0"/>
      <dgm:spPr/>
    </dgm:pt>
    <dgm:pt modelId="{22A9DA23-1943-46A6-BDA6-DED8E2AAE7CB}" type="pres">
      <dgm:prSet presAssocID="{46782FE9-E493-4620-B2AC-39D59219BEE4}" presName="background2" presStyleLbl="node2" presStyleIdx="1" presStyleCnt="4"/>
      <dgm:spPr/>
    </dgm:pt>
    <dgm:pt modelId="{233DAACC-5E0B-4C66-9DF5-C0825F6870D9}" type="pres">
      <dgm:prSet presAssocID="{46782FE9-E493-4620-B2AC-39D59219BEE4}" presName="text2" presStyleLbl="fgAcc2" presStyleIdx="1" presStyleCnt="4">
        <dgm:presLayoutVars>
          <dgm:chPref val="3"/>
        </dgm:presLayoutVars>
      </dgm:prSet>
      <dgm:spPr/>
    </dgm:pt>
    <dgm:pt modelId="{F6243629-431A-471B-BD6F-9B91CC90D42B}" type="pres">
      <dgm:prSet presAssocID="{46782FE9-E493-4620-B2AC-39D59219BEE4}" presName="hierChild3" presStyleCnt="0"/>
      <dgm:spPr/>
    </dgm:pt>
    <dgm:pt modelId="{0042B5CA-8359-46D1-8972-0B99CE12290D}" type="pres">
      <dgm:prSet presAssocID="{86ABAC84-1F79-4571-8876-329B7BE4461C}" presName="Name17" presStyleLbl="parChTrans1D3" presStyleIdx="2" presStyleCnt="6"/>
      <dgm:spPr/>
    </dgm:pt>
    <dgm:pt modelId="{7C73B8B4-8D2B-481F-9C32-F89C165EA096}" type="pres">
      <dgm:prSet presAssocID="{4E4140E1-8F8B-4063-BA17-8C6F192596D5}" presName="hierRoot3" presStyleCnt="0"/>
      <dgm:spPr/>
    </dgm:pt>
    <dgm:pt modelId="{7C6502E4-7EF5-4655-980C-6EC32BF8D956}" type="pres">
      <dgm:prSet presAssocID="{4E4140E1-8F8B-4063-BA17-8C6F192596D5}" presName="composite3" presStyleCnt="0"/>
      <dgm:spPr/>
    </dgm:pt>
    <dgm:pt modelId="{FC21E28A-EC23-4285-942C-C9AF6B2CA9BA}" type="pres">
      <dgm:prSet presAssocID="{4E4140E1-8F8B-4063-BA17-8C6F192596D5}" presName="background3" presStyleLbl="node3" presStyleIdx="2" presStyleCnt="6"/>
      <dgm:spPr/>
    </dgm:pt>
    <dgm:pt modelId="{869B7D7B-44F1-4F3E-9E26-B7724D782E57}" type="pres">
      <dgm:prSet presAssocID="{4E4140E1-8F8B-4063-BA17-8C6F192596D5}" presName="text3" presStyleLbl="fgAcc3" presStyleIdx="2" presStyleCnt="6">
        <dgm:presLayoutVars>
          <dgm:chPref val="3"/>
        </dgm:presLayoutVars>
      </dgm:prSet>
      <dgm:spPr/>
    </dgm:pt>
    <dgm:pt modelId="{05CC0CA7-B9DD-4FDB-973F-6391D29F33B4}" type="pres">
      <dgm:prSet presAssocID="{4E4140E1-8F8B-4063-BA17-8C6F192596D5}" presName="hierChild4" presStyleCnt="0"/>
      <dgm:spPr/>
    </dgm:pt>
    <dgm:pt modelId="{74D84003-4701-4DE2-8080-46C708E19A44}" type="pres">
      <dgm:prSet presAssocID="{9E979C53-5CDA-4311-856F-C3E3B356F1CE}" presName="Name23" presStyleLbl="parChTrans1D4" presStyleIdx="2" presStyleCnt="7"/>
      <dgm:spPr/>
    </dgm:pt>
    <dgm:pt modelId="{364F69E5-0D58-4B4D-8D38-F45A18838BEB}" type="pres">
      <dgm:prSet presAssocID="{EAAF3CDF-4790-49A0-9840-CB85A03AFEFE}" presName="hierRoot4" presStyleCnt="0"/>
      <dgm:spPr/>
    </dgm:pt>
    <dgm:pt modelId="{CDCBD6CF-3062-465D-A80E-DF047DA0DB10}" type="pres">
      <dgm:prSet presAssocID="{EAAF3CDF-4790-49A0-9840-CB85A03AFEFE}" presName="composite4" presStyleCnt="0"/>
      <dgm:spPr/>
    </dgm:pt>
    <dgm:pt modelId="{849A20F9-97BC-4072-ACFB-42C12C4D55B0}" type="pres">
      <dgm:prSet presAssocID="{EAAF3CDF-4790-49A0-9840-CB85A03AFEFE}" presName="background4" presStyleLbl="node4" presStyleIdx="2" presStyleCnt="7"/>
      <dgm:spPr/>
    </dgm:pt>
    <dgm:pt modelId="{1B2A8E84-E95B-44EA-8232-39566263C939}" type="pres">
      <dgm:prSet presAssocID="{EAAF3CDF-4790-49A0-9840-CB85A03AFEFE}" presName="text4" presStyleLbl="fgAcc4" presStyleIdx="2" presStyleCnt="7">
        <dgm:presLayoutVars>
          <dgm:chPref val="3"/>
        </dgm:presLayoutVars>
      </dgm:prSet>
      <dgm:spPr/>
    </dgm:pt>
    <dgm:pt modelId="{5088ECE5-A5CC-4574-89D7-81CDF921B650}" type="pres">
      <dgm:prSet presAssocID="{EAAF3CDF-4790-49A0-9840-CB85A03AFEFE}" presName="hierChild5" presStyleCnt="0"/>
      <dgm:spPr/>
    </dgm:pt>
    <dgm:pt modelId="{9E7E7D35-9319-42F3-8ABF-2A0280C922E8}" type="pres">
      <dgm:prSet presAssocID="{3988DE3E-FA3F-410D-A4F4-1A809D4C6230}" presName="Name10" presStyleLbl="parChTrans1D2" presStyleIdx="2" presStyleCnt="4"/>
      <dgm:spPr/>
    </dgm:pt>
    <dgm:pt modelId="{E278DE4F-5B2E-434B-9DE5-81CF5F44A81E}" type="pres">
      <dgm:prSet presAssocID="{B7DC4407-9D74-4276-8170-0F57CCF94F1B}" presName="hierRoot2" presStyleCnt="0"/>
      <dgm:spPr/>
    </dgm:pt>
    <dgm:pt modelId="{894F2D48-5304-47DC-B12A-F12EE5D67AAB}" type="pres">
      <dgm:prSet presAssocID="{B7DC4407-9D74-4276-8170-0F57CCF94F1B}" presName="composite2" presStyleCnt="0"/>
      <dgm:spPr/>
    </dgm:pt>
    <dgm:pt modelId="{843FD8AC-D24E-4D59-9928-1F6D4B531150}" type="pres">
      <dgm:prSet presAssocID="{B7DC4407-9D74-4276-8170-0F57CCF94F1B}" presName="background2" presStyleLbl="node2" presStyleIdx="2" presStyleCnt="4"/>
      <dgm:spPr/>
    </dgm:pt>
    <dgm:pt modelId="{E3E4D9F1-3DA6-437B-9C2A-A2AD59859374}" type="pres">
      <dgm:prSet presAssocID="{B7DC4407-9D74-4276-8170-0F57CCF94F1B}" presName="text2" presStyleLbl="fgAcc2" presStyleIdx="2" presStyleCnt="4">
        <dgm:presLayoutVars>
          <dgm:chPref val="3"/>
        </dgm:presLayoutVars>
      </dgm:prSet>
      <dgm:spPr/>
    </dgm:pt>
    <dgm:pt modelId="{C0501C53-B928-4DE2-BF17-CBE59F8C798C}" type="pres">
      <dgm:prSet presAssocID="{B7DC4407-9D74-4276-8170-0F57CCF94F1B}" presName="hierChild3" presStyleCnt="0"/>
      <dgm:spPr/>
    </dgm:pt>
    <dgm:pt modelId="{502C80E6-CA86-485C-B900-95CE10B9B818}" type="pres">
      <dgm:prSet presAssocID="{F77DE489-6C08-405C-A058-3824DEBE9377}" presName="Name17" presStyleLbl="parChTrans1D3" presStyleIdx="3" presStyleCnt="6"/>
      <dgm:spPr/>
    </dgm:pt>
    <dgm:pt modelId="{292AD3FC-265B-4450-A45B-3668393B0A9F}" type="pres">
      <dgm:prSet presAssocID="{7BF0C718-751E-4E1D-8F23-5DEAFA490EB2}" presName="hierRoot3" presStyleCnt="0"/>
      <dgm:spPr/>
    </dgm:pt>
    <dgm:pt modelId="{2443E284-26E7-4304-9FDA-624E28455092}" type="pres">
      <dgm:prSet presAssocID="{7BF0C718-751E-4E1D-8F23-5DEAFA490EB2}" presName="composite3" presStyleCnt="0"/>
      <dgm:spPr/>
    </dgm:pt>
    <dgm:pt modelId="{5CB5DB65-9ABB-43AD-8552-F5E10C9E183F}" type="pres">
      <dgm:prSet presAssocID="{7BF0C718-751E-4E1D-8F23-5DEAFA490EB2}" presName="background3" presStyleLbl="node3" presStyleIdx="3" presStyleCnt="6"/>
      <dgm:spPr/>
    </dgm:pt>
    <dgm:pt modelId="{176CAA24-C89C-42E2-B16F-A01B9006F3BE}" type="pres">
      <dgm:prSet presAssocID="{7BF0C718-751E-4E1D-8F23-5DEAFA490EB2}" presName="text3" presStyleLbl="fgAcc3" presStyleIdx="3" presStyleCnt="6">
        <dgm:presLayoutVars>
          <dgm:chPref val="3"/>
        </dgm:presLayoutVars>
      </dgm:prSet>
      <dgm:spPr/>
    </dgm:pt>
    <dgm:pt modelId="{6B1A40D5-DD14-42DD-914E-DE34FD75EDA2}" type="pres">
      <dgm:prSet presAssocID="{7BF0C718-751E-4E1D-8F23-5DEAFA490EB2}" presName="hierChild4" presStyleCnt="0"/>
      <dgm:spPr/>
    </dgm:pt>
    <dgm:pt modelId="{7515F01A-DE1A-4040-9237-D074807DF637}" type="pres">
      <dgm:prSet presAssocID="{6AAFAEB2-22C8-4781-A41A-13898997E5DF}" presName="Name23" presStyleLbl="parChTrans1D4" presStyleIdx="3" presStyleCnt="7"/>
      <dgm:spPr/>
    </dgm:pt>
    <dgm:pt modelId="{33B4E0B7-BB46-42C2-A8C2-150AE710F6FE}" type="pres">
      <dgm:prSet presAssocID="{E2E20887-23F4-46F7-974E-FC24512EF158}" presName="hierRoot4" presStyleCnt="0"/>
      <dgm:spPr/>
    </dgm:pt>
    <dgm:pt modelId="{ABADD7AD-CB02-4212-8F62-5F5FA53222DC}" type="pres">
      <dgm:prSet presAssocID="{E2E20887-23F4-46F7-974E-FC24512EF158}" presName="composite4" presStyleCnt="0"/>
      <dgm:spPr/>
    </dgm:pt>
    <dgm:pt modelId="{199C52D3-85AB-4F90-BD93-D53DB1097CC0}" type="pres">
      <dgm:prSet presAssocID="{E2E20887-23F4-46F7-974E-FC24512EF158}" presName="background4" presStyleLbl="node4" presStyleIdx="3" presStyleCnt="7"/>
      <dgm:spPr/>
    </dgm:pt>
    <dgm:pt modelId="{15599474-6DBB-4961-B9B9-F993173CEB94}" type="pres">
      <dgm:prSet presAssocID="{E2E20887-23F4-46F7-974E-FC24512EF158}" presName="text4" presStyleLbl="fgAcc4" presStyleIdx="3" presStyleCnt="7">
        <dgm:presLayoutVars>
          <dgm:chPref val="3"/>
        </dgm:presLayoutVars>
      </dgm:prSet>
      <dgm:spPr/>
    </dgm:pt>
    <dgm:pt modelId="{FCACBA52-63ED-4F2D-AFFC-E937B0BE30CA}" type="pres">
      <dgm:prSet presAssocID="{E2E20887-23F4-46F7-974E-FC24512EF158}" presName="hierChild5" presStyleCnt="0"/>
      <dgm:spPr/>
    </dgm:pt>
    <dgm:pt modelId="{2F3617E4-4FBA-42B7-9A22-FB611BDC96D7}" type="pres">
      <dgm:prSet presAssocID="{245EBC0B-08ED-4564-884A-1A9FD977A779}" presName="Name23" presStyleLbl="parChTrans1D4" presStyleIdx="4" presStyleCnt="7"/>
      <dgm:spPr/>
    </dgm:pt>
    <dgm:pt modelId="{1D762CE7-3A92-4230-863B-E145921C81C9}" type="pres">
      <dgm:prSet presAssocID="{D0053915-1063-41B3-9A99-A6CCFA4A38DF}" presName="hierRoot4" presStyleCnt="0"/>
      <dgm:spPr/>
    </dgm:pt>
    <dgm:pt modelId="{324A101C-E5B4-49F1-B718-33B4621A62DC}" type="pres">
      <dgm:prSet presAssocID="{D0053915-1063-41B3-9A99-A6CCFA4A38DF}" presName="composite4" presStyleCnt="0"/>
      <dgm:spPr/>
    </dgm:pt>
    <dgm:pt modelId="{E8C9731D-151F-462C-A1D7-4007D40F08FC}" type="pres">
      <dgm:prSet presAssocID="{D0053915-1063-41B3-9A99-A6CCFA4A38DF}" presName="background4" presStyleLbl="node4" presStyleIdx="4" presStyleCnt="7"/>
      <dgm:spPr/>
    </dgm:pt>
    <dgm:pt modelId="{4494C51F-0081-48A4-ADB3-5AC8A34C609A}" type="pres">
      <dgm:prSet presAssocID="{D0053915-1063-41B3-9A99-A6CCFA4A38DF}" presName="text4" presStyleLbl="fgAcc4" presStyleIdx="4" presStyleCnt="7">
        <dgm:presLayoutVars>
          <dgm:chPref val="3"/>
        </dgm:presLayoutVars>
      </dgm:prSet>
      <dgm:spPr/>
    </dgm:pt>
    <dgm:pt modelId="{0978BEBD-C241-4CC1-BE73-235D3EE893B0}" type="pres">
      <dgm:prSet presAssocID="{D0053915-1063-41B3-9A99-A6CCFA4A38DF}" presName="hierChild5" presStyleCnt="0"/>
      <dgm:spPr/>
    </dgm:pt>
    <dgm:pt modelId="{1C16A7BB-BAD0-4A05-A9A4-1FB0E6148C18}" type="pres">
      <dgm:prSet presAssocID="{F884C76D-75F2-460F-92AA-653A8D7B4673}" presName="Name10" presStyleLbl="parChTrans1D2" presStyleIdx="3" presStyleCnt="4"/>
      <dgm:spPr/>
    </dgm:pt>
    <dgm:pt modelId="{FE32BBC2-68F9-4CE5-9527-DDCCE17446C5}" type="pres">
      <dgm:prSet presAssocID="{CF5CA29C-9011-4B9B-BC58-E78386A862BD}" presName="hierRoot2" presStyleCnt="0"/>
      <dgm:spPr/>
    </dgm:pt>
    <dgm:pt modelId="{0DCD60B2-A5B2-4111-ACD9-7C5D520C3B8B}" type="pres">
      <dgm:prSet presAssocID="{CF5CA29C-9011-4B9B-BC58-E78386A862BD}" presName="composite2" presStyleCnt="0"/>
      <dgm:spPr/>
    </dgm:pt>
    <dgm:pt modelId="{905D0ECC-C525-4AFD-84BC-2383B4882959}" type="pres">
      <dgm:prSet presAssocID="{CF5CA29C-9011-4B9B-BC58-E78386A862BD}" presName="background2" presStyleLbl="node2" presStyleIdx="3" presStyleCnt="4"/>
      <dgm:spPr/>
    </dgm:pt>
    <dgm:pt modelId="{194D6CE6-DBD2-4D22-93B1-EEA81CAED15C}" type="pres">
      <dgm:prSet presAssocID="{CF5CA29C-9011-4B9B-BC58-E78386A862BD}" presName="text2" presStyleLbl="fgAcc2" presStyleIdx="3" presStyleCnt="4">
        <dgm:presLayoutVars>
          <dgm:chPref val="3"/>
        </dgm:presLayoutVars>
      </dgm:prSet>
      <dgm:spPr/>
    </dgm:pt>
    <dgm:pt modelId="{921C2331-FFD5-4D32-942D-E2606065A278}" type="pres">
      <dgm:prSet presAssocID="{CF5CA29C-9011-4B9B-BC58-E78386A862BD}" presName="hierChild3" presStyleCnt="0"/>
      <dgm:spPr/>
    </dgm:pt>
    <dgm:pt modelId="{24C3B8D1-C2C7-4EA6-A4D4-5C5F1BEF58E4}" type="pres">
      <dgm:prSet presAssocID="{10AA618C-3968-4425-961D-EA4E0DCA34EA}" presName="Name17" presStyleLbl="parChTrans1D3" presStyleIdx="4" presStyleCnt="6"/>
      <dgm:spPr/>
    </dgm:pt>
    <dgm:pt modelId="{E034E0EB-6A10-4097-BAA6-A9FFEED48854}" type="pres">
      <dgm:prSet presAssocID="{FC97E23D-2FF6-4116-99B4-B055879A86BC}" presName="hierRoot3" presStyleCnt="0"/>
      <dgm:spPr/>
    </dgm:pt>
    <dgm:pt modelId="{93609737-9E0A-4323-9294-B980B45C3D97}" type="pres">
      <dgm:prSet presAssocID="{FC97E23D-2FF6-4116-99B4-B055879A86BC}" presName="composite3" presStyleCnt="0"/>
      <dgm:spPr/>
    </dgm:pt>
    <dgm:pt modelId="{22E95CD7-CA10-4807-83AA-4EA7B40A2DDB}" type="pres">
      <dgm:prSet presAssocID="{FC97E23D-2FF6-4116-99B4-B055879A86BC}" presName="background3" presStyleLbl="node3" presStyleIdx="4" presStyleCnt="6"/>
      <dgm:spPr/>
    </dgm:pt>
    <dgm:pt modelId="{EDC8D801-61FA-4D33-B7D8-BFB74805AE3A}" type="pres">
      <dgm:prSet presAssocID="{FC97E23D-2FF6-4116-99B4-B055879A86BC}" presName="text3" presStyleLbl="fgAcc3" presStyleIdx="4" presStyleCnt="6">
        <dgm:presLayoutVars>
          <dgm:chPref val="3"/>
        </dgm:presLayoutVars>
      </dgm:prSet>
      <dgm:spPr/>
    </dgm:pt>
    <dgm:pt modelId="{875BCDD2-A485-482B-A545-0308BC7B6E67}" type="pres">
      <dgm:prSet presAssocID="{FC97E23D-2FF6-4116-99B4-B055879A86BC}" presName="hierChild4" presStyleCnt="0"/>
      <dgm:spPr/>
    </dgm:pt>
    <dgm:pt modelId="{F8619AE1-EB6A-4A33-B32E-0F12EF92F8C6}" type="pres">
      <dgm:prSet presAssocID="{CACA2638-0AB4-4A0D-8792-1E2DED341FA3}" presName="Name23" presStyleLbl="parChTrans1D4" presStyleIdx="5" presStyleCnt="7"/>
      <dgm:spPr/>
    </dgm:pt>
    <dgm:pt modelId="{E04A2975-9871-41FC-BF16-4702EDF3AE84}" type="pres">
      <dgm:prSet presAssocID="{62E297E0-D6BB-40EE-B3B1-66533A3ED3E9}" presName="hierRoot4" presStyleCnt="0"/>
      <dgm:spPr/>
    </dgm:pt>
    <dgm:pt modelId="{4D16D321-4CA1-4000-A6C7-FB2BA72007D2}" type="pres">
      <dgm:prSet presAssocID="{62E297E0-D6BB-40EE-B3B1-66533A3ED3E9}" presName="composite4" presStyleCnt="0"/>
      <dgm:spPr/>
    </dgm:pt>
    <dgm:pt modelId="{2C059C62-702C-42B1-BCC8-3E08248A7ED4}" type="pres">
      <dgm:prSet presAssocID="{62E297E0-D6BB-40EE-B3B1-66533A3ED3E9}" presName="background4" presStyleLbl="node4" presStyleIdx="5" presStyleCnt="7"/>
      <dgm:spPr/>
    </dgm:pt>
    <dgm:pt modelId="{C1E4E49B-5CA5-4A34-B73E-AC4A68A9CF36}" type="pres">
      <dgm:prSet presAssocID="{62E297E0-D6BB-40EE-B3B1-66533A3ED3E9}" presName="text4" presStyleLbl="fgAcc4" presStyleIdx="5" presStyleCnt="7">
        <dgm:presLayoutVars>
          <dgm:chPref val="3"/>
        </dgm:presLayoutVars>
      </dgm:prSet>
      <dgm:spPr/>
    </dgm:pt>
    <dgm:pt modelId="{AFECBBB5-EFC6-463B-BBCA-980F07909C56}" type="pres">
      <dgm:prSet presAssocID="{62E297E0-D6BB-40EE-B3B1-66533A3ED3E9}" presName="hierChild5" presStyleCnt="0"/>
      <dgm:spPr/>
    </dgm:pt>
    <dgm:pt modelId="{4633CCBA-F818-4FEC-90DF-320C00CD0F15}" type="pres">
      <dgm:prSet presAssocID="{CA6479CB-94FF-4126-88E1-A57C65E7B9DC}" presName="Name17" presStyleLbl="parChTrans1D3" presStyleIdx="5" presStyleCnt="6"/>
      <dgm:spPr/>
    </dgm:pt>
    <dgm:pt modelId="{B21EC50E-CB25-450A-B317-26EE4678D836}" type="pres">
      <dgm:prSet presAssocID="{3AD6B335-2BA2-4BF3-8871-EED639207FC3}" presName="hierRoot3" presStyleCnt="0"/>
      <dgm:spPr/>
    </dgm:pt>
    <dgm:pt modelId="{7619CB1A-6034-41D8-B5B5-6CA80AD36691}" type="pres">
      <dgm:prSet presAssocID="{3AD6B335-2BA2-4BF3-8871-EED639207FC3}" presName="composite3" presStyleCnt="0"/>
      <dgm:spPr/>
    </dgm:pt>
    <dgm:pt modelId="{2811618F-68AE-4A22-8400-7A444E1D035C}" type="pres">
      <dgm:prSet presAssocID="{3AD6B335-2BA2-4BF3-8871-EED639207FC3}" presName="background3" presStyleLbl="node3" presStyleIdx="5" presStyleCnt="6"/>
      <dgm:spPr/>
    </dgm:pt>
    <dgm:pt modelId="{C3B81082-37BE-4108-BB0A-F321A44BD545}" type="pres">
      <dgm:prSet presAssocID="{3AD6B335-2BA2-4BF3-8871-EED639207FC3}" presName="text3" presStyleLbl="fgAcc3" presStyleIdx="5" presStyleCnt="6">
        <dgm:presLayoutVars>
          <dgm:chPref val="3"/>
        </dgm:presLayoutVars>
      </dgm:prSet>
      <dgm:spPr/>
    </dgm:pt>
    <dgm:pt modelId="{F45712C7-BE94-4E6C-83B6-DBC2385B1340}" type="pres">
      <dgm:prSet presAssocID="{3AD6B335-2BA2-4BF3-8871-EED639207FC3}" presName="hierChild4" presStyleCnt="0"/>
      <dgm:spPr/>
    </dgm:pt>
    <dgm:pt modelId="{2D61DBDF-01AC-4B86-9309-4A1D2C03FBB9}" type="pres">
      <dgm:prSet presAssocID="{CBD9712C-CCE2-4003-A7A4-EDC130D9F59A}" presName="Name23" presStyleLbl="parChTrans1D4" presStyleIdx="6" presStyleCnt="7"/>
      <dgm:spPr/>
    </dgm:pt>
    <dgm:pt modelId="{5F365E43-6230-4184-B2A6-2E509C691073}" type="pres">
      <dgm:prSet presAssocID="{DC3D4301-DB1B-4374-AF8E-98F31B9485FE}" presName="hierRoot4" presStyleCnt="0"/>
      <dgm:spPr/>
    </dgm:pt>
    <dgm:pt modelId="{191125F3-92F5-4B73-B38C-9DBDF2B17277}" type="pres">
      <dgm:prSet presAssocID="{DC3D4301-DB1B-4374-AF8E-98F31B9485FE}" presName="composite4" presStyleCnt="0"/>
      <dgm:spPr/>
    </dgm:pt>
    <dgm:pt modelId="{1E0184BD-331C-4ABA-A086-2D8BC5AB75E1}" type="pres">
      <dgm:prSet presAssocID="{DC3D4301-DB1B-4374-AF8E-98F31B9485FE}" presName="background4" presStyleLbl="node4" presStyleIdx="6" presStyleCnt="7"/>
      <dgm:spPr/>
    </dgm:pt>
    <dgm:pt modelId="{60ABCA38-38AF-46FE-A397-D3627AED5FE4}" type="pres">
      <dgm:prSet presAssocID="{DC3D4301-DB1B-4374-AF8E-98F31B9485FE}" presName="text4" presStyleLbl="fgAcc4" presStyleIdx="6" presStyleCnt="7">
        <dgm:presLayoutVars>
          <dgm:chPref val="3"/>
        </dgm:presLayoutVars>
      </dgm:prSet>
      <dgm:spPr/>
    </dgm:pt>
    <dgm:pt modelId="{E4595376-BDF7-4DE3-AD91-54F798312E75}" type="pres">
      <dgm:prSet presAssocID="{DC3D4301-DB1B-4374-AF8E-98F31B9485FE}" presName="hierChild5" presStyleCnt="0"/>
      <dgm:spPr/>
    </dgm:pt>
  </dgm:ptLst>
  <dgm:cxnLst>
    <dgm:cxn modelId="{2F389400-22F4-4857-A8E2-041E48AFB9BC}" type="presOf" srcId="{9E979C53-5CDA-4311-856F-C3E3B356F1CE}" destId="{74D84003-4701-4DE2-8080-46C708E19A44}" srcOrd="0" destOrd="0" presId="urn:microsoft.com/office/officeart/2005/8/layout/hierarchy1"/>
    <dgm:cxn modelId="{9A1CF300-82D9-4647-AD83-EB9863EBCE65}" type="presOf" srcId="{A6AF86D4-682C-4ED6-B4F6-E0AE19E0962A}" destId="{18B20003-79A7-4BDC-A6EB-211DCDC5689B}" srcOrd="0" destOrd="0" presId="urn:microsoft.com/office/officeart/2005/8/layout/hierarchy1"/>
    <dgm:cxn modelId="{F0DE050E-ADCF-415E-96BC-9FEFB8D857D7}" srcId="{3AD6B335-2BA2-4BF3-8871-EED639207FC3}" destId="{DC3D4301-DB1B-4374-AF8E-98F31B9485FE}" srcOrd="0" destOrd="0" parTransId="{CBD9712C-CCE2-4003-A7A4-EDC130D9F59A}" sibTransId="{22FB9B4A-03C5-4D68-9F2C-96F53370AA1B}"/>
    <dgm:cxn modelId="{3A0BE20E-3013-4671-98F5-F9FC2E2F5259}" type="presOf" srcId="{C30A6089-464C-44AC-916A-AF533640D06B}" destId="{9704430E-131F-45DD-AC69-32BFFB579351}" srcOrd="0" destOrd="0" presId="urn:microsoft.com/office/officeart/2005/8/layout/hierarchy1"/>
    <dgm:cxn modelId="{44A49616-C5B6-4100-B362-A0C985002EFB}" srcId="{FB2ACDEC-AA79-42F0-91B9-E1B416AD6328}" destId="{C30A6089-464C-44AC-916A-AF533640D06B}" srcOrd="0" destOrd="0" parTransId="{5841F5E9-31D1-49F8-8B32-90DFB4B275A7}" sibTransId="{6C381366-88D5-40D0-8C39-C5289E61CA22}"/>
    <dgm:cxn modelId="{6287BF1B-6F29-4652-9467-B007F092CFD7}" type="presOf" srcId="{CF5CA29C-9011-4B9B-BC58-E78386A862BD}" destId="{194D6CE6-DBD2-4D22-93B1-EEA81CAED15C}" srcOrd="0" destOrd="0" presId="urn:microsoft.com/office/officeart/2005/8/layout/hierarchy1"/>
    <dgm:cxn modelId="{D977E11B-34E6-42BE-9323-511084354555}" type="presOf" srcId="{4E4140E1-8F8B-4063-BA17-8C6F192596D5}" destId="{869B7D7B-44F1-4F3E-9E26-B7724D782E57}" srcOrd="0" destOrd="0" presId="urn:microsoft.com/office/officeart/2005/8/layout/hierarchy1"/>
    <dgm:cxn modelId="{AEAA0A21-E88A-407E-A0B9-43DF0CE8C883}" type="presOf" srcId="{F884C76D-75F2-460F-92AA-653A8D7B4673}" destId="{1C16A7BB-BAD0-4A05-A9A4-1FB0E6148C18}" srcOrd="0" destOrd="0" presId="urn:microsoft.com/office/officeart/2005/8/layout/hierarchy1"/>
    <dgm:cxn modelId="{10304922-1499-4C7D-89F0-BE6EA00799EC}" srcId="{CF5CA29C-9011-4B9B-BC58-E78386A862BD}" destId="{3AD6B335-2BA2-4BF3-8871-EED639207FC3}" srcOrd="1" destOrd="0" parTransId="{CA6479CB-94FF-4126-88E1-A57C65E7B9DC}" sibTransId="{4DC48C2C-8A4E-4F67-8249-131457E44602}"/>
    <dgm:cxn modelId="{869AFE26-09C6-4A1B-A0C5-4F3867317146}" srcId="{7BF0C718-751E-4E1D-8F23-5DEAFA490EB2}" destId="{E2E20887-23F4-46F7-974E-FC24512EF158}" srcOrd="0" destOrd="0" parTransId="{6AAFAEB2-22C8-4781-A41A-13898997E5DF}" sibTransId="{DF7DD61B-9CDA-4CA2-87A3-7F185E74CF78}"/>
    <dgm:cxn modelId="{3A744338-7BA6-412A-926C-841294A7A7DB}" type="presOf" srcId="{86ABAC84-1F79-4571-8876-329B7BE4461C}" destId="{0042B5CA-8359-46D1-8972-0B99CE12290D}" srcOrd="0" destOrd="0" presId="urn:microsoft.com/office/officeart/2005/8/layout/hierarchy1"/>
    <dgm:cxn modelId="{25648B38-4C8F-4E81-8819-AB804033F001}" srcId="{7BF0C718-751E-4E1D-8F23-5DEAFA490EB2}" destId="{D0053915-1063-41B3-9A99-A6CCFA4A38DF}" srcOrd="1" destOrd="0" parTransId="{245EBC0B-08ED-4564-884A-1A9FD977A779}" sibTransId="{696643E1-E6AA-4534-9A46-487DD60296CE}"/>
    <dgm:cxn modelId="{EFAE293B-6D9F-47AD-877F-6D7FDC0AFE60}" type="presOf" srcId="{EAAF3CDF-4790-49A0-9840-CB85A03AFEFE}" destId="{1B2A8E84-E95B-44EA-8232-39566263C939}" srcOrd="0" destOrd="0" presId="urn:microsoft.com/office/officeart/2005/8/layout/hierarchy1"/>
    <dgm:cxn modelId="{F4979F3B-8EF4-4AA4-93C9-5A4A1EC891E1}" srcId="{A6AF86D4-682C-4ED6-B4F6-E0AE19E0962A}" destId="{B7DC4407-9D74-4276-8170-0F57CCF94F1B}" srcOrd="2" destOrd="0" parTransId="{3988DE3E-FA3F-410D-A4F4-1A809D4C6230}" sibTransId="{A346E91B-8B47-48A0-A039-4A96F91C576F}"/>
    <dgm:cxn modelId="{4786085D-5413-487D-A468-0A56A8CB202E}" srcId="{8A2B7402-D877-4F7A-B1AA-FD8EF9E431D4}" destId="{FB2ACDEC-AA79-42F0-91B9-E1B416AD6328}" srcOrd="0" destOrd="0" parTransId="{076664D1-E0E4-43B4-BFAC-1D64B29A6C50}" sibTransId="{E1D1A71E-6D3A-4BCD-B459-9BCBCC0E0E6F}"/>
    <dgm:cxn modelId="{4DB36646-E9A6-460E-A99E-2C9CF492C9AF}" type="presOf" srcId="{5841F5E9-31D1-49F8-8B32-90DFB4B275A7}" destId="{FC64722D-0146-454F-8F90-5844B3409BFE}" srcOrd="0" destOrd="0" presId="urn:microsoft.com/office/officeart/2005/8/layout/hierarchy1"/>
    <dgm:cxn modelId="{CB582868-89A3-496A-9D45-25E86009B738}" srcId="{A6AF86D4-682C-4ED6-B4F6-E0AE19E0962A}" destId="{CF5CA29C-9011-4B9B-BC58-E78386A862BD}" srcOrd="3" destOrd="0" parTransId="{F884C76D-75F2-460F-92AA-653A8D7B4673}" sibTransId="{7FCD05D4-384D-4985-B95B-1BCA6C70698A}"/>
    <dgm:cxn modelId="{2D2DF269-8CB4-49CE-BE0C-BEC60F1DBAAC}" type="presOf" srcId="{F77DE489-6C08-405C-A058-3824DEBE9377}" destId="{502C80E6-CA86-485C-B900-95CE10B9B818}" srcOrd="0" destOrd="0" presId="urn:microsoft.com/office/officeart/2005/8/layout/hierarchy1"/>
    <dgm:cxn modelId="{4315186B-7937-4260-B987-195EFA581363}" srcId="{8A2B7402-D877-4F7A-B1AA-FD8EF9E431D4}" destId="{1801134E-D0A6-44DA-904D-87CF6491DC6E}" srcOrd="1" destOrd="0" parTransId="{0AE79A9D-B4A2-463D-87F9-64B11AF04A26}" sibTransId="{14D7C19A-D352-4BC3-89A0-24B3F5E91A99}"/>
    <dgm:cxn modelId="{F4ADB74D-B2F6-442F-BADB-90AC7312697D}" type="presOf" srcId="{6AAFAEB2-22C8-4781-A41A-13898997E5DF}" destId="{7515F01A-DE1A-4040-9237-D074807DF637}" srcOrd="0" destOrd="0" presId="urn:microsoft.com/office/officeart/2005/8/layout/hierarchy1"/>
    <dgm:cxn modelId="{2CABE471-6D33-4797-A7FB-084AF32B257E}" srcId="{1801134E-D0A6-44DA-904D-87CF6491DC6E}" destId="{9B7FDB7A-D7B6-479C-8ADF-1A031817FDAB}" srcOrd="0" destOrd="0" parTransId="{B7766C31-449E-497B-A713-B5A6617B44C4}" sibTransId="{620FAD1E-79F3-481B-B70E-D46C37C70A3C}"/>
    <dgm:cxn modelId="{3A460C52-624A-49A5-9F3F-3FDB9BA7B226}" srcId="{ADE2E3DB-D9C3-4FC4-8E79-84ABE8F98866}" destId="{A6AF86D4-682C-4ED6-B4F6-E0AE19E0962A}" srcOrd="0" destOrd="0" parTransId="{BA5E121E-4653-4042-8BE4-9260C29D80C8}" sibTransId="{603C7CDD-AC3B-4988-8D63-FC91D9084CFA}"/>
    <dgm:cxn modelId="{4A231E52-1C8A-44E3-82AA-B1E31E0185EE}" type="presOf" srcId="{CA6479CB-94FF-4126-88E1-A57C65E7B9DC}" destId="{4633CCBA-F818-4FEC-90DF-320C00CD0F15}" srcOrd="0" destOrd="0" presId="urn:microsoft.com/office/officeart/2005/8/layout/hierarchy1"/>
    <dgm:cxn modelId="{F1819C73-7304-40DF-A015-ABB318DE3DA3}" type="presOf" srcId="{46782FE9-E493-4620-B2AC-39D59219BEE4}" destId="{233DAACC-5E0B-4C66-9DF5-C0825F6870D9}" srcOrd="0" destOrd="0" presId="urn:microsoft.com/office/officeart/2005/8/layout/hierarchy1"/>
    <dgm:cxn modelId="{26173374-A301-4CEB-88EE-736458C44993}" type="presOf" srcId="{B7DC4407-9D74-4276-8170-0F57CCF94F1B}" destId="{E3E4D9F1-3DA6-437B-9C2A-A2AD59859374}" srcOrd="0" destOrd="0" presId="urn:microsoft.com/office/officeart/2005/8/layout/hierarchy1"/>
    <dgm:cxn modelId="{AF618274-A813-490B-B7D5-BACB8E8A9F88}" srcId="{B7DC4407-9D74-4276-8170-0F57CCF94F1B}" destId="{7BF0C718-751E-4E1D-8F23-5DEAFA490EB2}" srcOrd="0" destOrd="0" parTransId="{F77DE489-6C08-405C-A058-3824DEBE9377}" sibTransId="{AF315487-C8FF-47DB-8D40-0178DB60403B}"/>
    <dgm:cxn modelId="{6B009B58-50EB-4F9A-BAEA-8B51A34FCCA9}" type="presOf" srcId="{076664D1-E0E4-43B4-BFAC-1D64B29A6C50}" destId="{A758814B-F211-4848-852A-D6D71C2454C7}" srcOrd="0" destOrd="0" presId="urn:microsoft.com/office/officeart/2005/8/layout/hierarchy1"/>
    <dgm:cxn modelId="{E4E1717A-479A-4E28-BA4F-1BF2317370EB}" type="presOf" srcId="{1801134E-D0A6-44DA-904D-87CF6491DC6E}" destId="{CA17CB06-7E2D-4006-BED3-705279272262}" srcOrd="0" destOrd="0" presId="urn:microsoft.com/office/officeart/2005/8/layout/hierarchy1"/>
    <dgm:cxn modelId="{B10AE67A-E4EB-4C40-A904-EF11E499526E}" type="presOf" srcId="{3AD6B335-2BA2-4BF3-8871-EED639207FC3}" destId="{C3B81082-37BE-4108-BB0A-F321A44BD545}" srcOrd="0" destOrd="0" presId="urn:microsoft.com/office/officeart/2005/8/layout/hierarchy1"/>
    <dgm:cxn modelId="{C01DF07C-EE91-44B1-93CB-213672973365}" srcId="{46782FE9-E493-4620-B2AC-39D59219BEE4}" destId="{4E4140E1-8F8B-4063-BA17-8C6F192596D5}" srcOrd="0" destOrd="0" parTransId="{86ABAC84-1F79-4571-8876-329B7BE4461C}" sibTransId="{82869A53-0C18-4F5E-A835-CCBC023068BA}"/>
    <dgm:cxn modelId="{EFA15283-365C-4D15-9157-BE9ECF38974A}" type="presOf" srcId="{039D7F38-7448-47D5-862E-4A9A315A1F55}" destId="{B0B1F30D-5499-4FA2-8B39-2BF93132DC44}" srcOrd="0" destOrd="0" presId="urn:microsoft.com/office/officeart/2005/8/layout/hierarchy1"/>
    <dgm:cxn modelId="{2CB15584-6BA1-4F40-B679-B687BDAA4A24}" type="presOf" srcId="{ADE2E3DB-D9C3-4FC4-8E79-84ABE8F98866}" destId="{A47D2EFE-7F76-4B3E-AC25-C934DCE739DD}" srcOrd="0" destOrd="0" presId="urn:microsoft.com/office/officeart/2005/8/layout/hierarchy1"/>
    <dgm:cxn modelId="{76D5A685-D76D-4D47-A277-791E91B4FEE3}" type="presOf" srcId="{FB2ACDEC-AA79-42F0-91B9-E1B416AD6328}" destId="{14F9B02F-4817-40DC-BF6E-292819D7DED9}" srcOrd="0" destOrd="0" presId="urn:microsoft.com/office/officeart/2005/8/layout/hierarchy1"/>
    <dgm:cxn modelId="{B3B5D887-9F18-4269-B032-2F1EE55D58BC}" type="presOf" srcId="{3988DE3E-FA3F-410D-A4F4-1A809D4C6230}" destId="{9E7E7D35-9319-42F3-8ABF-2A0280C922E8}" srcOrd="0" destOrd="0" presId="urn:microsoft.com/office/officeart/2005/8/layout/hierarchy1"/>
    <dgm:cxn modelId="{CB294D88-1D35-4573-845C-A98FE2FA5099}" srcId="{4E4140E1-8F8B-4063-BA17-8C6F192596D5}" destId="{EAAF3CDF-4790-49A0-9840-CB85A03AFEFE}" srcOrd="0" destOrd="0" parTransId="{9E979C53-5CDA-4311-856F-C3E3B356F1CE}" sibTransId="{8DCAF4AC-ED33-411E-9DBD-7F6B291B5FA7}"/>
    <dgm:cxn modelId="{4410D38F-EA7F-4064-95B7-4F15DE3EFE71}" srcId="{FC97E23D-2FF6-4116-99B4-B055879A86BC}" destId="{62E297E0-D6BB-40EE-B3B1-66533A3ED3E9}" srcOrd="0" destOrd="0" parTransId="{CACA2638-0AB4-4A0D-8792-1E2DED341FA3}" sibTransId="{A4A0B5DC-88FB-4994-9D1B-871B8791B5ED}"/>
    <dgm:cxn modelId="{03E3F390-8564-4EAF-9036-0D6E6D31A879}" type="presOf" srcId="{10AA618C-3968-4425-961D-EA4E0DCA34EA}" destId="{24C3B8D1-C2C7-4EA6-A4D4-5C5F1BEF58E4}" srcOrd="0" destOrd="0" presId="urn:microsoft.com/office/officeart/2005/8/layout/hierarchy1"/>
    <dgm:cxn modelId="{2EFDD491-D20B-4EA9-964C-13568F8CDAAD}" type="presOf" srcId="{CBD9712C-CCE2-4003-A7A4-EDC130D9F59A}" destId="{2D61DBDF-01AC-4B86-9309-4A1D2C03FBB9}" srcOrd="0" destOrd="0" presId="urn:microsoft.com/office/officeart/2005/8/layout/hierarchy1"/>
    <dgm:cxn modelId="{8D51ED93-95E6-4F75-9DED-1B4C7845E9D5}" type="presOf" srcId="{B7766C31-449E-497B-A713-B5A6617B44C4}" destId="{E121DFCF-ED79-47D4-94E9-60CF594864DE}" srcOrd="0" destOrd="0" presId="urn:microsoft.com/office/officeart/2005/8/layout/hierarchy1"/>
    <dgm:cxn modelId="{66785A94-F1B4-4600-98E8-3989D698F903}" srcId="{A6AF86D4-682C-4ED6-B4F6-E0AE19E0962A}" destId="{46782FE9-E493-4620-B2AC-39D59219BEE4}" srcOrd="1" destOrd="0" parTransId="{33EEF1E3-F43A-4043-9ABA-865EF4383105}" sibTransId="{6D87A058-3089-4B59-8BCB-42B73BA4A6CB}"/>
    <dgm:cxn modelId="{8F7CD19D-9113-42AF-ACF6-23012DBDF774}" type="presOf" srcId="{33EEF1E3-F43A-4043-9ABA-865EF4383105}" destId="{1DF69838-5BFC-4527-8F7B-EF2D4E213430}" srcOrd="0" destOrd="0" presId="urn:microsoft.com/office/officeart/2005/8/layout/hierarchy1"/>
    <dgm:cxn modelId="{C2751EA3-D1B2-4FC9-A281-150053FBB207}" type="presOf" srcId="{9B7FDB7A-D7B6-479C-8ADF-1A031817FDAB}" destId="{6A5FC27B-1CA5-42B0-87DC-36554C220667}" srcOrd="0" destOrd="0" presId="urn:microsoft.com/office/officeart/2005/8/layout/hierarchy1"/>
    <dgm:cxn modelId="{0A0E3CA3-9B17-4A90-99D7-6B8E998D92B1}" type="presOf" srcId="{FC97E23D-2FF6-4116-99B4-B055879A86BC}" destId="{EDC8D801-61FA-4D33-B7D8-BFB74805AE3A}" srcOrd="0" destOrd="0" presId="urn:microsoft.com/office/officeart/2005/8/layout/hierarchy1"/>
    <dgm:cxn modelId="{D1248FBF-8F26-427B-BA9B-75A89BE8ED48}" type="presOf" srcId="{CACA2638-0AB4-4A0D-8792-1E2DED341FA3}" destId="{F8619AE1-EB6A-4A33-B32E-0F12EF92F8C6}" srcOrd="0" destOrd="0" presId="urn:microsoft.com/office/officeart/2005/8/layout/hierarchy1"/>
    <dgm:cxn modelId="{84F4CBC7-56AB-4D18-9016-B18E78DE29F5}" type="presOf" srcId="{62E297E0-D6BB-40EE-B3B1-66533A3ED3E9}" destId="{C1E4E49B-5CA5-4A34-B73E-AC4A68A9CF36}" srcOrd="0" destOrd="0" presId="urn:microsoft.com/office/officeart/2005/8/layout/hierarchy1"/>
    <dgm:cxn modelId="{0CD0A5CF-A6AF-4524-8106-8AFEF816D508}" type="presOf" srcId="{7BF0C718-751E-4E1D-8F23-5DEAFA490EB2}" destId="{176CAA24-C89C-42E2-B16F-A01B9006F3BE}" srcOrd="0" destOrd="0" presId="urn:microsoft.com/office/officeart/2005/8/layout/hierarchy1"/>
    <dgm:cxn modelId="{C7A8EBD1-BB53-46DC-909B-B8728A399CD1}" type="presOf" srcId="{8A2B7402-D877-4F7A-B1AA-FD8EF9E431D4}" destId="{2CC0E52D-2201-4009-BF5A-268AAC2BE8F0}" srcOrd="0" destOrd="0" presId="urn:microsoft.com/office/officeart/2005/8/layout/hierarchy1"/>
    <dgm:cxn modelId="{E52E17D3-4D10-4BF5-9962-36E05F9D4816}" type="presOf" srcId="{245EBC0B-08ED-4564-884A-1A9FD977A779}" destId="{2F3617E4-4FBA-42B7-9A22-FB611BDC96D7}" srcOrd="0" destOrd="0" presId="urn:microsoft.com/office/officeart/2005/8/layout/hierarchy1"/>
    <dgm:cxn modelId="{8D3F5ED9-2CB5-456A-9DDA-994BC1654523}" type="presOf" srcId="{D0053915-1063-41B3-9A99-A6CCFA4A38DF}" destId="{4494C51F-0081-48A4-ADB3-5AC8A34C609A}" srcOrd="0" destOrd="0" presId="urn:microsoft.com/office/officeart/2005/8/layout/hierarchy1"/>
    <dgm:cxn modelId="{6FCF40DB-E596-4812-B2CC-C1519E342FF7}" type="presOf" srcId="{DC3D4301-DB1B-4374-AF8E-98F31B9485FE}" destId="{60ABCA38-38AF-46FE-A397-D3627AED5FE4}" srcOrd="0" destOrd="0" presId="urn:microsoft.com/office/officeart/2005/8/layout/hierarchy1"/>
    <dgm:cxn modelId="{7275CEDC-DA7A-4F04-AE1C-8936932CCDB9}" srcId="{A6AF86D4-682C-4ED6-B4F6-E0AE19E0962A}" destId="{8A2B7402-D877-4F7A-B1AA-FD8EF9E431D4}" srcOrd="0" destOrd="0" parTransId="{039D7F38-7448-47D5-862E-4A9A315A1F55}" sibTransId="{9559C214-334B-4700-988E-C7C674ED6536}"/>
    <dgm:cxn modelId="{A2FDADE5-A691-4BE4-88A2-E74CBD612BB2}" type="presOf" srcId="{E2E20887-23F4-46F7-974E-FC24512EF158}" destId="{15599474-6DBB-4961-B9B9-F993173CEB94}" srcOrd="0" destOrd="0" presId="urn:microsoft.com/office/officeart/2005/8/layout/hierarchy1"/>
    <dgm:cxn modelId="{6C1EACEF-6DC7-4B0C-8A18-115D02895B95}" type="presOf" srcId="{0AE79A9D-B4A2-463D-87F9-64B11AF04A26}" destId="{BAD3AECB-3D88-4A1E-8F86-B1480C16478D}" srcOrd="0" destOrd="0" presId="urn:microsoft.com/office/officeart/2005/8/layout/hierarchy1"/>
    <dgm:cxn modelId="{6E6DCEF5-7485-434B-9447-16ACF6CA409B}" srcId="{CF5CA29C-9011-4B9B-BC58-E78386A862BD}" destId="{FC97E23D-2FF6-4116-99B4-B055879A86BC}" srcOrd="0" destOrd="0" parTransId="{10AA618C-3968-4425-961D-EA4E0DCA34EA}" sibTransId="{CB1977FE-F250-41D5-BC75-4947864B6CB3}"/>
    <dgm:cxn modelId="{66547474-2F13-47AD-9900-24C44DE8C607}" type="presParOf" srcId="{A47D2EFE-7F76-4B3E-AC25-C934DCE739DD}" destId="{CFC58182-E9B3-4337-B099-E3BF8BD286FD}" srcOrd="0" destOrd="0" presId="urn:microsoft.com/office/officeart/2005/8/layout/hierarchy1"/>
    <dgm:cxn modelId="{1A000711-D2A7-41F5-B42A-2E79E27EF4E8}" type="presParOf" srcId="{CFC58182-E9B3-4337-B099-E3BF8BD286FD}" destId="{E9836890-B730-4EB2-889B-07C5C11BFA71}" srcOrd="0" destOrd="0" presId="urn:microsoft.com/office/officeart/2005/8/layout/hierarchy1"/>
    <dgm:cxn modelId="{1FFA9CCA-D242-4C84-AF0B-FBDEC24E34C6}" type="presParOf" srcId="{E9836890-B730-4EB2-889B-07C5C11BFA71}" destId="{EECAB4A8-2D52-46D6-87B5-570E93040A07}" srcOrd="0" destOrd="0" presId="urn:microsoft.com/office/officeart/2005/8/layout/hierarchy1"/>
    <dgm:cxn modelId="{44BC5937-550A-4770-B67F-5E686BF693DF}" type="presParOf" srcId="{E9836890-B730-4EB2-889B-07C5C11BFA71}" destId="{18B20003-79A7-4BDC-A6EB-211DCDC5689B}" srcOrd="1" destOrd="0" presId="urn:microsoft.com/office/officeart/2005/8/layout/hierarchy1"/>
    <dgm:cxn modelId="{16A7E8B7-DDC2-4D3E-8530-D5779705F482}" type="presParOf" srcId="{CFC58182-E9B3-4337-B099-E3BF8BD286FD}" destId="{9FF14204-298E-45B9-A6FB-80352D27A74F}" srcOrd="1" destOrd="0" presId="urn:microsoft.com/office/officeart/2005/8/layout/hierarchy1"/>
    <dgm:cxn modelId="{12C20361-E839-47AE-8B66-1E4043F4C104}" type="presParOf" srcId="{9FF14204-298E-45B9-A6FB-80352D27A74F}" destId="{B0B1F30D-5499-4FA2-8B39-2BF93132DC44}" srcOrd="0" destOrd="0" presId="urn:microsoft.com/office/officeart/2005/8/layout/hierarchy1"/>
    <dgm:cxn modelId="{85875452-7DA8-4A9D-A453-AB5BB7F8A9C7}" type="presParOf" srcId="{9FF14204-298E-45B9-A6FB-80352D27A74F}" destId="{6E79176C-0922-4610-9541-7748E8E2CB16}" srcOrd="1" destOrd="0" presId="urn:microsoft.com/office/officeart/2005/8/layout/hierarchy1"/>
    <dgm:cxn modelId="{D83D8827-4A5E-4366-8ECC-8BCF57CEF4FE}" type="presParOf" srcId="{6E79176C-0922-4610-9541-7748E8E2CB16}" destId="{7D2544B2-6F9F-45CD-9F9B-63501CB25265}" srcOrd="0" destOrd="0" presId="urn:microsoft.com/office/officeart/2005/8/layout/hierarchy1"/>
    <dgm:cxn modelId="{74EE8A9C-7B3E-4564-B292-42CAFECF3560}" type="presParOf" srcId="{7D2544B2-6F9F-45CD-9F9B-63501CB25265}" destId="{9128E05B-5579-4DC6-B7E6-1E97644927AF}" srcOrd="0" destOrd="0" presId="urn:microsoft.com/office/officeart/2005/8/layout/hierarchy1"/>
    <dgm:cxn modelId="{0458C361-7EAC-4E53-8372-FEDD7BC0D754}" type="presParOf" srcId="{7D2544B2-6F9F-45CD-9F9B-63501CB25265}" destId="{2CC0E52D-2201-4009-BF5A-268AAC2BE8F0}" srcOrd="1" destOrd="0" presId="urn:microsoft.com/office/officeart/2005/8/layout/hierarchy1"/>
    <dgm:cxn modelId="{A8FBA8E5-692B-4F80-ABCF-D47439140589}" type="presParOf" srcId="{6E79176C-0922-4610-9541-7748E8E2CB16}" destId="{EFF52052-9A7A-4635-A4C9-17C425D95144}" srcOrd="1" destOrd="0" presId="urn:microsoft.com/office/officeart/2005/8/layout/hierarchy1"/>
    <dgm:cxn modelId="{7538D29B-D56D-4D17-BC0E-FC39F1E76D02}" type="presParOf" srcId="{EFF52052-9A7A-4635-A4C9-17C425D95144}" destId="{A758814B-F211-4848-852A-D6D71C2454C7}" srcOrd="0" destOrd="0" presId="urn:microsoft.com/office/officeart/2005/8/layout/hierarchy1"/>
    <dgm:cxn modelId="{4881A461-92B7-468F-97D8-EF9A9F74598C}" type="presParOf" srcId="{EFF52052-9A7A-4635-A4C9-17C425D95144}" destId="{893F7139-CC9D-441D-9849-BC2127ADF8EB}" srcOrd="1" destOrd="0" presId="urn:microsoft.com/office/officeart/2005/8/layout/hierarchy1"/>
    <dgm:cxn modelId="{E8E9581B-06D4-48C1-BE66-58B18967B328}" type="presParOf" srcId="{893F7139-CC9D-441D-9849-BC2127ADF8EB}" destId="{F992A4B1-F3D0-41EE-9D43-15EA440FF190}" srcOrd="0" destOrd="0" presId="urn:microsoft.com/office/officeart/2005/8/layout/hierarchy1"/>
    <dgm:cxn modelId="{4C742B6E-B70C-4A2A-80A8-D53CE3B5A329}" type="presParOf" srcId="{F992A4B1-F3D0-41EE-9D43-15EA440FF190}" destId="{505DBCA3-F282-4DA1-BF95-E5F41B1F2D31}" srcOrd="0" destOrd="0" presId="urn:microsoft.com/office/officeart/2005/8/layout/hierarchy1"/>
    <dgm:cxn modelId="{D414D512-8C27-4DE1-8865-AD6E10EDD7A2}" type="presParOf" srcId="{F992A4B1-F3D0-41EE-9D43-15EA440FF190}" destId="{14F9B02F-4817-40DC-BF6E-292819D7DED9}" srcOrd="1" destOrd="0" presId="urn:microsoft.com/office/officeart/2005/8/layout/hierarchy1"/>
    <dgm:cxn modelId="{63C52919-5B73-4152-B9DE-6CAE7514B41F}" type="presParOf" srcId="{893F7139-CC9D-441D-9849-BC2127ADF8EB}" destId="{21ED0D4A-5597-438E-A219-85E14FF4CA67}" srcOrd="1" destOrd="0" presId="urn:microsoft.com/office/officeart/2005/8/layout/hierarchy1"/>
    <dgm:cxn modelId="{EE001596-B3BF-4A5E-B20C-C05D2A8D49BC}" type="presParOf" srcId="{21ED0D4A-5597-438E-A219-85E14FF4CA67}" destId="{FC64722D-0146-454F-8F90-5844B3409BFE}" srcOrd="0" destOrd="0" presId="urn:microsoft.com/office/officeart/2005/8/layout/hierarchy1"/>
    <dgm:cxn modelId="{A51AAB04-C32C-414A-9CDB-EBB603718F64}" type="presParOf" srcId="{21ED0D4A-5597-438E-A219-85E14FF4CA67}" destId="{38AED0ED-CBB2-46AE-9FA1-37B1D8C59FC7}" srcOrd="1" destOrd="0" presId="urn:microsoft.com/office/officeart/2005/8/layout/hierarchy1"/>
    <dgm:cxn modelId="{6D3039F5-E664-4C2E-A83A-EC7622E2CCCD}" type="presParOf" srcId="{38AED0ED-CBB2-46AE-9FA1-37B1D8C59FC7}" destId="{38C3EED0-8D03-46E6-AD78-5DD7000DD96D}" srcOrd="0" destOrd="0" presId="urn:microsoft.com/office/officeart/2005/8/layout/hierarchy1"/>
    <dgm:cxn modelId="{E952B06E-BD5A-4A47-A165-6BC7D5CDE52E}" type="presParOf" srcId="{38C3EED0-8D03-46E6-AD78-5DD7000DD96D}" destId="{0BE55B26-1C5F-40DD-B9E2-209904B50D74}" srcOrd="0" destOrd="0" presId="urn:microsoft.com/office/officeart/2005/8/layout/hierarchy1"/>
    <dgm:cxn modelId="{ED929E18-9B7E-4356-B6E3-243F5CC1B44F}" type="presParOf" srcId="{38C3EED0-8D03-46E6-AD78-5DD7000DD96D}" destId="{9704430E-131F-45DD-AC69-32BFFB579351}" srcOrd="1" destOrd="0" presId="urn:microsoft.com/office/officeart/2005/8/layout/hierarchy1"/>
    <dgm:cxn modelId="{17648785-070C-44E4-A4D7-D359CBB8E828}" type="presParOf" srcId="{38AED0ED-CBB2-46AE-9FA1-37B1D8C59FC7}" destId="{125F7657-6A1E-49D4-A124-A784B2A0B127}" srcOrd="1" destOrd="0" presId="urn:microsoft.com/office/officeart/2005/8/layout/hierarchy1"/>
    <dgm:cxn modelId="{88A4DF81-01C1-4E9F-B190-F9FE42D98E5D}" type="presParOf" srcId="{EFF52052-9A7A-4635-A4C9-17C425D95144}" destId="{BAD3AECB-3D88-4A1E-8F86-B1480C16478D}" srcOrd="2" destOrd="0" presId="urn:microsoft.com/office/officeart/2005/8/layout/hierarchy1"/>
    <dgm:cxn modelId="{6B559170-289A-433C-A1AC-8D1118F9FB8F}" type="presParOf" srcId="{EFF52052-9A7A-4635-A4C9-17C425D95144}" destId="{B7BD453C-9F1F-42F4-A04D-73E5089BFC8C}" srcOrd="3" destOrd="0" presId="urn:microsoft.com/office/officeart/2005/8/layout/hierarchy1"/>
    <dgm:cxn modelId="{E80A7C91-C8DE-4616-8548-F441A177BDF3}" type="presParOf" srcId="{B7BD453C-9F1F-42F4-A04D-73E5089BFC8C}" destId="{9D3985ED-0950-41FF-B486-8B209DAC211E}" srcOrd="0" destOrd="0" presId="urn:microsoft.com/office/officeart/2005/8/layout/hierarchy1"/>
    <dgm:cxn modelId="{BD4DC482-19C0-4530-BC68-13E3342EB468}" type="presParOf" srcId="{9D3985ED-0950-41FF-B486-8B209DAC211E}" destId="{1F90EE10-B87A-4B18-9692-6667C7EDF084}" srcOrd="0" destOrd="0" presId="urn:microsoft.com/office/officeart/2005/8/layout/hierarchy1"/>
    <dgm:cxn modelId="{AE47F404-DDEE-43B2-A3BE-3C4F78DC1AA2}" type="presParOf" srcId="{9D3985ED-0950-41FF-B486-8B209DAC211E}" destId="{CA17CB06-7E2D-4006-BED3-705279272262}" srcOrd="1" destOrd="0" presId="urn:microsoft.com/office/officeart/2005/8/layout/hierarchy1"/>
    <dgm:cxn modelId="{984ED018-D281-4CE2-BF1E-18699966AB2B}" type="presParOf" srcId="{B7BD453C-9F1F-42F4-A04D-73E5089BFC8C}" destId="{0568FEA5-439C-4B72-89BF-53125FAC27D9}" srcOrd="1" destOrd="0" presId="urn:microsoft.com/office/officeart/2005/8/layout/hierarchy1"/>
    <dgm:cxn modelId="{D980EC58-642C-4AEC-AEAF-668DC75259E7}" type="presParOf" srcId="{0568FEA5-439C-4B72-89BF-53125FAC27D9}" destId="{E121DFCF-ED79-47D4-94E9-60CF594864DE}" srcOrd="0" destOrd="0" presId="urn:microsoft.com/office/officeart/2005/8/layout/hierarchy1"/>
    <dgm:cxn modelId="{A5D69A8E-3412-4399-AA40-833E8D59E88B}" type="presParOf" srcId="{0568FEA5-439C-4B72-89BF-53125FAC27D9}" destId="{2987CFCF-3834-4958-B232-91695390EA93}" srcOrd="1" destOrd="0" presId="urn:microsoft.com/office/officeart/2005/8/layout/hierarchy1"/>
    <dgm:cxn modelId="{30BFABFD-FCE5-4FCD-8026-A03D9138A189}" type="presParOf" srcId="{2987CFCF-3834-4958-B232-91695390EA93}" destId="{3B8F4C93-AC76-4D26-BDEE-6600002A8A15}" srcOrd="0" destOrd="0" presId="urn:microsoft.com/office/officeart/2005/8/layout/hierarchy1"/>
    <dgm:cxn modelId="{3CD3DD10-D2A6-444A-B492-C423BA2F3734}" type="presParOf" srcId="{3B8F4C93-AC76-4D26-BDEE-6600002A8A15}" destId="{65786370-E79B-419B-8F05-9DD0E085C1C9}" srcOrd="0" destOrd="0" presId="urn:microsoft.com/office/officeart/2005/8/layout/hierarchy1"/>
    <dgm:cxn modelId="{0CCBF5A9-E523-4936-A51D-1C95DBDCB59A}" type="presParOf" srcId="{3B8F4C93-AC76-4D26-BDEE-6600002A8A15}" destId="{6A5FC27B-1CA5-42B0-87DC-36554C220667}" srcOrd="1" destOrd="0" presId="urn:microsoft.com/office/officeart/2005/8/layout/hierarchy1"/>
    <dgm:cxn modelId="{C3757719-48E2-422D-A820-3F18768E18CF}" type="presParOf" srcId="{2987CFCF-3834-4958-B232-91695390EA93}" destId="{BE12E75F-4C3B-4E91-8B5B-3E79F9C9F1E4}" srcOrd="1" destOrd="0" presId="urn:microsoft.com/office/officeart/2005/8/layout/hierarchy1"/>
    <dgm:cxn modelId="{6AFCF4FF-3E61-44D5-A7A3-27F42989D33D}" type="presParOf" srcId="{9FF14204-298E-45B9-A6FB-80352D27A74F}" destId="{1DF69838-5BFC-4527-8F7B-EF2D4E213430}" srcOrd="2" destOrd="0" presId="urn:microsoft.com/office/officeart/2005/8/layout/hierarchy1"/>
    <dgm:cxn modelId="{252333EF-237E-40CA-B931-548EB31F607F}" type="presParOf" srcId="{9FF14204-298E-45B9-A6FB-80352D27A74F}" destId="{D64E6204-7C0F-4ACB-AA51-49C21DCB18CF}" srcOrd="3" destOrd="0" presId="urn:microsoft.com/office/officeart/2005/8/layout/hierarchy1"/>
    <dgm:cxn modelId="{8E24BA9A-F0FF-4225-AF0D-2112DC57EAF4}" type="presParOf" srcId="{D64E6204-7C0F-4ACB-AA51-49C21DCB18CF}" destId="{0BA75538-B4C7-412A-9437-4895B76F4D38}" srcOrd="0" destOrd="0" presId="urn:microsoft.com/office/officeart/2005/8/layout/hierarchy1"/>
    <dgm:cxn modelId="{95431B6F-0448-4AA2-B086-55B270E8C701}" type="presParOf" srcId="{0BA75538-B4C7-412A-9437-4895B76F4D38}" destId="{22A9DA23-1943-46A6-BDA6-DED8E2AAE7CB}" srcOrd="0" destOrd="0" presId="urn:microsoft.com/office/officeart/2005/8/layout/hierarchy1"/>
    <dgm:cxn modelId="{F5C7F72D-5B38-40EA-9D31-729FFC7B673C}" type="presParOf" srcId="{0BA75538-B4C7-412A-9437-4895B76F4D38}" destId="{233DAACC-5E0B-4C66-9DF5-C0825F6870D9}" srcOrd="1" destOrd="0" presId="urn:microsoft.com/office/officeart/2005/8/layout/hierarchy1"/>
    <dgm:cxn modelId="{829BC36E-4E34-4153-BFD5-FD8F63E02A3C}" type="presParOf" srcId="{D64E6204-7C0F-4ACB-AA51-49C21DCB18CF}" destId="{F6243629-431A-471B-BD6F-9B91CC90D42B}" srcOrd="1" destOrd="0" presId="urn:microsoft.com/office/officeart/2005/8/layout/hierarchy1"/>
    <dgm:cxn modelId="{080CB59C-DAC0-4817-B67E-076032F601AF}" type="presParOf" srcId="{F6243629-431A-471B-BD6F-9B91CC90D42B}" destId="{0042B5CA-8359-46D1-8972-0B99CE12290D}" srcOrd="0" destOrd="0" presId="urn:microsoft.com/office/officeart/2005/8/layout/hierarchy1"/>
    <dgm:cxn modelId="{0E408077-7AED-42C7-9FBE-2D84F85D3A47}" type="presParOf" srcId="{F6243629-431A-471B-BD6F-9B91CC90D42B}" destId="{7C73B8B4-8D2B-481F-9C32-F89C165EA096}" srcOrd="1" destOrd="0" presId="urn:microsoft.com/office/officeart/2005/8/layout/hierarchy1"/>
    <dgm:cxn modelId="{9461FBEC-BEC7-4DEE-B608-37FBC68D065E}" type="presParOf" srcId="{7C73B8B4-8D2B-481F-9C32-F89C165EA096}" destId="{7C6502E4-7EF5-4655-980C-6EC32BF8D956}" srcOrd="0" destOrd="0" presId="urn:microsoft.com/office/officeart/2005/8/layout/hierarchy1"/>
    <dgm:cxn modelId="{5398C242-BDD4-4404-8780-165325E85ADB}" type="presParOf" srcId="{7C6502E4-7EF5-4655-980C-6EC32BF8D956}" destId="{FC21E28A-EC23-4285-942C-C9AF6B2CA9BA}" srcOrd="0" destOrd="0" presId="urn:microsoft.com/office/officeart/2005/8/layout/hierarchy1"/>
    <dgm:cxn modelId="{14D1419A-3ECD-494B-8107-27315B01930B}" type="presParOf" srcId="{7C6502E4-7EF5-4655-980C-6EC32BF8D956}" destId="{869B7D7B-44F1-4F3E-9E26-B7724D782E57}" srcOrd="1" destOrd="0" presId="urn:microsoft.com/office/officeart/2005/8/layout/hierarchy1"/>
    <dgm:cxn modelId="{E915B091-DA79-4FDC-BCC0-1F3C9B04F99F}" type="presParOf" srcId="{7C73B8B4-8D2B-481F-9C32-F89C165EA096}" destId="{05CC0CA7-B9DD-4FDB-973F-6391D29F33B4}" srcOrd="1" destOrd="0" presId="urn:microsoft.com/office/officeart/2005/8/layout/hierarchy1"/>
    <dgm:cxn modelId="{842FDDBB-FB0D-420A-801B-2DBABB4632F7}" type="presParOf" srcId="{05CC0CA7-B9DD-4FDB-973F-6391D29F33B4}" destId="{74D84003-4701-4DE2-8080-46C708E19A44}" srcOrd="0" destOrd="0" presId="urn:microsoft.com/office/officeart/2005/8/layout/hierarchy1"/>
    <dgm:cxn modelId="{EBD66872-F43D-4AA7-80D6-F8E96B8F79DE}" type="presParOf" srcId="{05CC0CA7-B9DD-4FDB-973F-6391D29F33B4}" destId="{364F69E5-0D58-4B4D-8D38-F45A18838BEB}" srcOrd="1" destOrd="0" presId="urn:microsoft.com/office/officeart/2005/8/layout/hierarchy1"/>
    <dgm:cxn modelId="{3D883876-F566-49C6-A325-ED68DF5B8CA2}" type="presParOf" srcId="{364F69E5-0D58-4B4D-8D38-F45A18838BEB}" destId="{CDCBD6CF-3062-465D-A80E-DF047DA0DB10}" srcOrd="0" destOrd="0" presId="urn:microsoft.com/office/officeart/2005/8/layout/hierarchy1"/>
    <dgm:cxn modelId="{1FDA2588-4416-4CE1-B382-C12DB8149403}" type="presParOf" srcId="{CDCBD6CF-3062-465D-A80E-DF047DA0DB10}" destId="{849A20F9-97BC-4072-ACFB-42C12C4D55B0}" srcOrd="0" destOrd="0" presId="urn:microsoft.com/office/officeart/2005/8/layout/hierarchy1"/>
    <dgm:cxn modelId="{3BD31160-751D-443D-8167-B1C97A9CF54D}" type="presParOf" srcId="{CDCBD6CF-3062-465D-A80E-DF047DA0DB10}" destId="{1B2A8E84-E95B-44EA-8232-39566263C939}" srcOrd="1" destOrd="0" presId="urn:microsoft.com/office/officeart/2005/8/layout/hierarchy1"/>
    <dgm:cxn modelId="{5E355CCF-1848-4C9E-892F-9EC35F4918DE}" type="presParOf" srcId="{364F69E5-0D58-4B4D-8D38-F45A18838BEB}" destId="{5088ECE5-A5CC-4574-89D7-81CDF921B650}" srcOrd="1" destOrd="0" presId="urn:microsoft.com/office/officeart/2005/8/layout/hierarchy1"/>
    <dgm:cxn modelId="{C1E961A9-3903-4DC4-90B7-B6F3C8EB332F}" type="presParOf" srcId="{9FF14204-298E-45B9-A6FB-80352D27A74F}" destId="{9E7E7D35-9319-42F3-8ABF-2A0280C922E8}" srcOrd="4" destOrd="0" presId="urn:microsoft.com/office/officeart/2005/8/layout/hierarchy1"/>
    <dgm:cxn modelId="{91B01B3A-B4F0-4567-A790-44A93CD8308B}" type="presParOf" srcId="{9FF14204-298E-45B9-A6FB-80352D27A74F}" destId="{E278DE4F-5B2E-434B-9DE5-81CF5F44A81E}" srcOrd="5" destOrd="0" presId="urn:microsoft.com/office/officeart/2005/8/layout/hierarchy1"/>
    <dgm:cxn modelId="{C0E71583-F72F-4FA2-81E1-507E680C8BCF}" type="presParOf" srcId="{E278DE4F-5B2E-434B-9DE5-81CF5F44A81E}" destId="{894F2D48-5304-47DC-B12A-F12EE5D67AAB}" srcOrd="0" destOrd="0" presId="urn:microsoft.com/office/officeart/2005/8/layout/hierarchy1"/>
    <dgm:cxn modelId="{B91F2F6D-CA01-4F4C-98D6-316353C835E4}" type="presParOf" srcId="{894F2D48-5304-47DC-B12A-F12EE5D67AAB}" destId="{843FD8AC-D24E-4D59-9928-1F6D4B531150}" srcOrd="0" destOrd="0" presId="urn:microsoft.com/office/officeart/2005/8/layout/hierarchy1"/>
    <dgm:cxn modelId="{75CF8030-F7F8-49A2-93B9-5DED7266EAC9}" type="presParOf" srcId="{894F2D48-5304-47DC-B12A-F12EE5D67AAB}" destId="{E3E4D9F1-3DA6-437B-9C2A-A2AD59859374}" srcOrd="1" destOrd="0" presId="urn:microsoft.com/office/officeart/2005/8/layout/hierarchy1"/>
    <dgm:cxn modelId="{00427E65-409A-4198-9CA4-F24627A27972}" type="presParOf" srcId="{E278DE4F-5B2E-434B-9DE5-81CF5F44A81E}" destId="{C0501C53-B928-4DE2-BF17-CBE59F8C798C}" srcOrd="1" destOrd="0" presId="urn:microsoft.com/office/officeart/2005/8/layout/hierarchy1"/>
    <dgm:cxn modelId="{E3ED727C-288C-422B-9B3D-3EEBFC10FA04}" type="presParOf" srcId="{C0501C53-B928-4DE2-BF17-CBE59F8C798C}" destId="{502C80E6-CA86-485C-B900-95CE10B9B818}" srcOrd="0" destOrd="0" presId="urn:microsoft.com/office/officeart/2005/8/layout/hierarchy1"/>
    <dgm:cxn modelId="{77164266-EB4F-49FB-86B0-569996F6E322}" type="presParOf" srcId="{C0501C53-B928-4DE2-BF17-CBE59F8C798C}" destId="{292AD3FC-265B-4450-A45B-3668393B0A9F}" srcOrd="1" destOrd="0" presId="urn:microsoft.com/office/officeart/2005/8/layout/hierarchy1"/>
    <dgm:cxn modelId="{1336E1EB-04C9-4779-B2F8-93B8BE3604D4}" type="presParOf" srcId="{292AD3FC-265B-4450-A45B-3668393B0A9F}" destId="{2443E284-26E7-4304-9FDA-624E28455092}" srcOrd="0" destOrd="0" presId="urn:microsoft.com/office/officeart/2005/8/layout/hierarchy1"/>
    <dgm:cxn modelId="{6A517F49-EDED-4405-9C3F-B03D8D8D7985}" type="presParOf" srcId="{2443E284-26E7-4304-9FDA-624E28455092}" destId="{5CB5DB65-9ABB-43AD-8552-F5E10C9E183F}" srcOrd="0" destOrd="0" presId="urn:microsoft.com/office/officeart/2005/8/layout/hierarchy1"/>
    <dgm:cxn modelId="{B432EAE7-C91C-4150-8E25-9937FBB9C795}" type="presParOf" srcId="{2443E284-26E7-4304-9FDA-624E28455092}" destId="{176CAA24-C89C-42E2-B16F-A01B9006F3BE}" srcOrd="1" destOrd="0" presId="urn:microsoft.com/office/officeart/2005/8/layout/hierarchy1"/>
    <dgm:cxn modelId="{8AA296E7-DBFC-452F-B85E-A1F2BDB20908}" type="presParOf" srcId="{292AD3FC-265B-4450-A45B-3668393B0A9F}" destId="{6B1A40D5-DD14-42DD-914E-DE34FD75EDA2}" srcOrd="1" destOrd="0" presId="urn:microsoft.com/office/officeart/2005/8/layout/hierarchy1"/>
    <dgm:cxn modelId="{EE691B1C-E9B7-484E-880C-6805B48DF2D8}" type="presParOf" srcId="{6B1A40D5-DD14-42DD-914E-DE34FD75EDA2}" destId="{7515F01A-DE1A-4040-9237-D074807DF637}" srcOrd="0" destOrd="0" presId="urn:microsoft.com/office/officeart/2005/8/layout/hierarchy1"/>
    <dgm:cxn modelId="{F0AAB876-FDED-4613-BF8C-4970DB7E1502}" type="presParOf" srcId="{6B1A40D5-DD14-42DD-914E-DE34FD75EDA2}" destId="{33B4E0B7-BB46-42C2-A8C2-150AE710F6FE}" srcOrd="1" destOrd="0" presId="urn:microsoft.com/office/officeart/2005/8/layout/hierarchy1"/>
    <dgm:cxn modelId="{C4AC99E7-6AFC-4EC5-BB0C-6A007645D12E}" type="presParOf" srcId="{33B4E0B7-BB46-42C2-A8C2-150AE710F6FE}" destId="{ABADD7AD-CB02-4212-8F62-5F5FA53222DC}" srcOrd="0" destOrd="0" presId="urn:microsoft.com/office/officeart/2005/8/layout/hierarchy1"/>
    <dgm:cxn modelId="{6F691D9B-CB8C-4940-8CFA-73D6171F066C}" type="presParOf" srcId="{ABADD7AD-CB02-4212-8F62-5F5FA53222DC}" destId="{199C52D3-85AB-4F90-BD93-D53DB1097CC0}" srcOrd="0" destOrd="0" presId="urn:microsoft.com/office/officeart/2005/8/layout/hierarchy1"/>
    <dgm:cxn modelId="{2581E43D-F74B-4976-A5D1-3BE71AA081A3}" type="presParOf" srcId="{ABADD7AD-CB02-4212-8F62-5F5FA53222DC}" destId="{15599474-6DBB-4961-B9B9-F993173CEB94}" srcOrd="1" destOrd="0" presId="urn:microsoft.com/office/officeart/2005/8/layout/hierarchy1"/>
    <dgm:cxn modelId="{49CB15FA-E0FA-463B-A11F-47DFB6C6681A}" type="presParOf" srcId="{33B4E0B7-BB46-42C2-A8C2-150AE710F6FE}" destId="{FCACBA52-63ED-4F2D-AFFC-E937B0BE30CA}" srcOrd="1" destOrd="0" presId="urn:microsoft.com/office/officeart/2005/8/layout/hierarchy1"/>
    <dgm:cxn modelId="{824CAD82-A0F3-4862-92E2-A2F4AD48B2EE}" type="presParOf" srcId="{6B1A40D5-DD14-42DD-914E-DE34FD75EDA2}" destId="{2F3617E4-4FBA-42B7-9A22-FB611BDC96D7}" srcOrd="2" destOrd="0" presId="urn:microsoft.com/office/officeart/2005/8/layout/hierarchy1"/>
    <dgm:cxn modelId="{34B8FE46-4730-4CD1-8F0F-2212A4C0AE5C}" type="presParOf" srcId="{6B1A40D5-DD14-42DD-914E-DE34FD75EDA2}" destId="{1D762CE7-3A92-4230-863B-E145921C81C9}" srcOrd="3" destOrd="0" presId="urn:microsoft.com/office/officeart/2005/8/layout/hierarchy1"/>
    <dgm:cxn modelId="{C009D7A0-E220-4E13-824B-290804B1D9A5}" type="presParOf" srcId="{1D762CE7-3A92-4230-863B-E145921C81C9}" destId="{324A101C-E5B4-49F1-B718-33B4621A62DC}" srcOrd="0" destOrd="0" presId="urn:microsoft.com/office/officeart/2005/8/layout/hierarchy1"/>
    <dgm:cxn modelId="{3AAF652E-192D-4528-BC21-ED0EF36ED763}" type="presParOf" srcId="{324A101C-E5B4-49F1-B718-33B4621A62DC}" destId="{E8C9731D-151F-462C-A1D7-4007D40F08FC}" srcOrd="0" destOrd="0" presId="urn:microsoft.com/office/officeart/2005/8/layout/hierarchy1"/>
    <dgm:cxn modelId="{8A46A8B5-5C43-42BC-9E76-13B5A2F8BAA7}" type="presParOf" srcId="{324A101C-E5B4-49F1-B718-33B4621A62DC}" destId="{4494C51F-0081-48A4-ADB3-5AC8A34C609A}" srcOrd="1" destOrd="0" presId="urn:microsoft.com/office/officeart/2005/8/layout/hierarchy1"/>
    <dgm:cxn modelId="{8552D7BB-2C62-4FA1-9867-1BE6AFABC17D}" type="presParOf" srcId="{1D762CE7-3A92-4230-863B-E145921C81C9}" destId="{0978BEBD-C241-4CC1-BE73-235D3EE893B0}" srcOrd="1" destOrd="0" presId="urn:microsoft.com/office/officeart/2005/8/layout/hierarchy1"/>
    <dgm:cxn modelId="{604BA223-9FDD-430D-AB8D-0F7EDB3C589F}" type="presParOf" srcId="{9FF14204-298E-45B9-A6FB-80352D27A74F}" destId="{1C16A7BB-BAD0-4A05-A9A4-1FB0E6148C18}" srcOrd="6" destOrd="0" presId="urn:microsoft.com/office/officeart/2005/8/layout/hierarchy1"/>
    <dgm:cxn modelId="{20DD4379-8764-4DE2-9E64-53259FDF2E8F}" type="presParOf" srcId="{9FF14204-298E-45B9-A6FB-80352D27A74F}" destId="{FE32BBC2-68F9-4CE5-9527-DDCCE17446C5}" srcOrd="7" destOrd="0" presId="urn:microsoft.com/office/officeart/2005/8/layout/hierarchy1"/>
    <dgm:cxn modelId="{3A0E6926-2B45-45E2-BCF3-4B13CA340DD3}" type="presParOf" srcId="{FE32BBC2-68F9-4CE5-9527-DDCCE17446C5}" destId="{0DCD60B2-A5B2-4111-ACD9-7C5D520C3B8B}" srcOrd="0" destOrd="0" presId="urn:microsoft.com/office/officeart/2005/8/layout/hierarchy1"/>
    <dgm:cxn modelId="{238CBB8B-CB3F-4157-91D0-EAC99917D06C}" type="presParOf" srcId="{0DCD60B2-A5B2-4111-ACD9-7C5D520C3B8B}" destId="{905D0ECC-C525-4AFD-84BC-2383B4882959}" srcOrd="0" destOrd="0" presId="urn:microsoft.com/office/officeart/2005/8/layout/hierarchy1"/>
    <dgm:cxn modelId="{765B7779-3146-4F95-9F61-3766BAF7B311}" type="presParOf" srcId="{0DCD60B2-A5B2-4111-ACD9-7C5D520C3B8B}" destId="{194D6CE6-DBD2-4D22-93B1-EEA81CAED15C}" srcOrd="1" destOrd="0" presId="urn:microsoft.com/office/officeart/2005/8/layout/hierarchy1"/>
    <dgm:cxn modelId="{DDE85416-677E-40A4-8472-82C789C351B0}" type="presParOf" srcId="{FE32BBC2-68F9-4CE5-9527-DDCCE17446C5}" destId="{921C2331-FFD5-4D32-942D-E2606065A278}" srcOrd="1" destOrd="0" presId="urn:microsoft.com/office/officeart/2005/8/layout/hierarchy1"/>
    <dgm:cxn modelId="{178E7A78-69B1-4706-9EB1-B3B7F50C4A01}" type="presParOf" srcId="{921C2331-FFD5-4D32-942D-E2606065A278}" destId="{24C3B8D1-C2C7-4EA6-A4D4-5C5F1BEF58E4}" srcOrd="0" destOrd="0" presId="urn:microsoft.com/office/officeart/2005/8/layout/hierarchy1"/>
    <dgm:cxn modelId="{B34D1272-4E0A-4A61-8F86-28D8BCC460F7}" type="presParOf" srcId="{921C2331-FFD5-4D32-942D-E2606065A278}" destId="{E034E0EB-6A10-4097-BAA6-A9FFEED48854}" srcOrd="1" destOrd="0" presId="urn:microsoft.com/office/officeart/2005/8/layout/hierarchy1"/>
    <dgm:cxn modelId="{2D3BD1A6-53EE-49FF-BC37-40F2DC3D3D7E}" type="presParOf" srcId="{E034E0EB-6A10-4097-BAA6-A9FFEED48854}" destId="{93609737-9E0A-4323-9294-B980B45C3D97}" srcOrd="0" destOrd="0" presId="urn:microsoft.com/office/officeart/2005/8/layout/hierarchy1"/>
    <dgm:cxn modelId="{1234D10B-502E-4B3B-9E41-70701EDE2B44}" type="presParOf" srcId="{93609737-9E0A-4323-9294-B980B45C3D97}" destId="{22E95CD7-CA10-4807-83AA-4EA7B40A2DDB}" srcOrd="0" destOrd="0" presId="urn:microsoft.com/office/officeart/2005/8/layout/hierarchy1"/>
    <dgm:cxn modelId="{3037469F-A1FC-4FBD-97DC-B85FB417A0AD}" type="presParOf" srcId="{93609737-9E0A-4323-9294-B980B45C3D97}" destId="{EDC8D801-61FA-4D33-B7D8-BFB74805AE3A}" srcOrd="1" destOrd="0" presId="urn:microsoft.com/office/officeart/2005/8/layout/hierarchy1"/>
    <dgm:cxn modelId="{AA725509-BFDE-4D6C-90C1-140CFD51F918}" type="presParOf" srcId="{E034E0EB-6A10-4097-BAA6-A9FFEED48854}" destId="{875BCDD2-A485-482B-A545-0308BC7B6E67}" srcOrd="1" destOrd="0" presId="urn:microsoft.com/office/officeart/2005/8/layout/hierarchy1"/>
    <dgm:cxn modelId="{51380B04-7DBC-4086-ABB5-2C12C260A01D}" type="presParOf" srcId="{875BCDD2-A485-482B-A545-0308BC7B6E67}" destId="{F8619AE1-EB6A-4A33-B32E-0F12EF92F8C6}" srcOrd="0" destOrd="0" presId="urn:microsoft.com/office/officeart/2005/8/layout/hierarchy1"/>
    <dgm:cxn modelId="{75B676A6-2A85-4007-84FC-CFC301C6A969}" type="presParOf" srcId="{875BCDD2-A485-482B-A545-0308BC7B6E67}" destId="{E04A2975-9871-41FC-BF16-4702EDF3AE84}" srcOrd="1" destOrd="0" presId="urn:microsoft.com/office/officeart/2005/8/layout/hierarchy1"/>
    <dgm:cxn modelId="{51463827-841D-423A-8EE4-60856B34334D}" type="presParOf" srcId="{E04A2975-9871-41FC-BF16-4702EDF3AE84}" destId="{4D16D321-4CA1-4000-A6C7-FB2BA72007D2}" srcOrd="0" destOrd="0" presId="urn:microsoft.com/office/officeart/2005/8/layout/hierarchy1"/>
    <dgm:cxn modelId="{5824E6C5-5142-483E-B67D-B8090DD17D80}" type="presParOf" srcId="{4D16D321-4CA1-4000-A6C7-FB2BA72007D2}" destId="{2C059C62-702C-42B1-BCC8-3E08248A7ED4}" srcOrd="0" destOrd="0" presId="urn:microsoft.com/office/officeart/2005/8/layout/hierarchy1"/>
    <dgm:cxn modelId="{5503579B-CB85-4016-9CD3-789B444B7E15}" type="presParOf" srcId="{4D16D321-4CA1-4000-A6C7-FB2BA72007D2}" destId="{C1E4E49B-5CA5-4A34-B73E-AC4A68A9CF36}" srcOrd="1" destOrd="0" presId="urn:microsoft.com/office/officeart/2005/8/layout/hierarchy1"/>
    <dgm:cxn modelId="{E3E86BF3-2320-46B9-A77E-AD8638742BED}" type="presParOf" srcId="{E04A2975-9871-41FC-BF16-4702EDF3AE84}" destId="{AFECBBB5-EFC6-463B-BBCA-980F07909C56}" srcOrd="1" destOrd="0" presId="urn:microsoft.com/office/officeart/2005/8/layout/hierarchy1"/>
    <dgm:cxn modelId="{A8F2EEF4-4CF2-4E1D-A29A-58DBDB26BCC0}" type="presParOf" srcId="{921C2331-FFD5-4D32-942D-E2606065A278}" destId="{4633CCBA-F818-4FEC-90DF-320C00CD0F15}" srcOrd="2" destOrd="0" presId="urn:microsoft.com/office/officeart/2005/8/layout/hierarchy1"/>
    <dgm:cxn modelId="{A5A1D381-38A1-4031-A839-309EE66B0E11}" type="presParOf" srcId="{921C2331-FFD5-4D32-942D-E2606065A278}" destId="{B21EC50E-CB25-450A-B317-26EE4678D836}" srcOrd="3" destOrd="0" presId="urn:microsoft.com/office/officeart/2005/8/layout/hierarchy1"/>
    <dgm:cxn modelId="{9CF29317-D66E-47AC-8033-54D57107A42B}" type="presParOf" srcId="{B21EC50E-CB25-450A-B317-26EE4678D836}" destId="{7619CB1A-6034-41D8-B5B5-6CA80AD36691}" srcOrd="0" destOrd="0" presId="urn:microsoft.com/office/officeart/2005/8/layout/hierarchy1"/>
    <dgm:cxn modelId="{EC1A4CA9-4119-4BB8-B9CC-E32EB4ECFDDC}" type="presParOf" srcId="{7619CB1A-6034-41D8-B5B5-6CA80AD36691}" destId="{2811618F-68AE-4A22-8400-7A444E1D035C}" srcOrd="0" destOrd="0" presId="urn:microsoft.com/office/officeart/2005/8/layout/hierarchy1"/>
    <dgm:cxn modelId="{6F0C05D8-B033-41B8-92E0-D5098BB86114}" type="presParOf" srcId="{7619CB1A-6034-41D8-B5B5-6CA80AD36691}" destId="{C3B81082-37BE-4108-BB0A-F321A44BD545}" srcOrd="1" destOrd="0" presId="urn:microsoft.com/office/officeart/2005/8/layout/hierarchy1"/>
    <dgm:cxn modelId="{68C16FBA-54CF-4ACF-9F18-94D18BDCFF48}" type="presParOf" srcId="{B21EC50E-CB25-450A-B317-26EE4678D836}" destId="{F45712C7-BE94-4E6C-83B6-DBC2385B1340}" srcOrd="1" destOrd="0" presId="urn:microsoft.com/office/officeart/2005/8/layout/hierarchy1"/>
    <dgm:cxn modelId="{80B7E4E1-FCD3-4C09-8AD4-5AACC53F42D9}" type="presParOf" srcId="{F45712C7-BE94-4E6C-83B6-DBC2385B1340}" destId="{2D61DBDF-01AC-4B86-9309-4A1D2C03FBB9}" srcOrd="0" destOrd="0" presId="urn:microsoft.com/office/officeart/2005/8/layout/hierarchy1"/>
    <dgm:cxn modelId="{B31D05E1-0D09-4259-9A28-0AF7A0C16F25}" type="presParOf" srcId="{F45712C7-BE94-4E6C-83B6-DBC2385B1340}" destId="{5F365E43-6230-4184-B2A6-2E509C691073}" srcOrd="1" destOrd="0" presId="urn:microsoft.com/office/officeart/2005/8/layout/hierarchy1"/>
    <dgm:cxn modelId="{5E13D7B0-10A4-499C-AD94-0A8517657E9D}" type="presParOf" srcId="{5F365E43-6230-4184-B2A6-2E509C691073}" destId="{191125F3-92F5-4B73-B38C-9DBDF2B17277}" srcOrd="0" destOrd="0" presId="urn:microsoft.com/office/officeart/2005/8/layout/hierarchy1"/>
    <dgm:cxn modelId="{46245B03-C4A9-4358-8AD8-51840B5FC16B}" type="presParOf" srcId="{191125F3-92F5-4B73-B38C-9DBDF2B17277}" destId="{1E0184BD-331C-4ABA-A086-2D8BC5AB75E1}" srcOrd="0" destOrd="0" presId="urn:microsoft.com/office/officeart/2005/8/layout/hierarchy1"/>
    <dgm:cxn modelId="{7B5046A2-8ABE-45B6-A9A5-6D77FFDA5062}" type="presParOf" srcId="{191125F3-92F5-4B73-B38C-9DBDF2B17277}" destId="{60ABCA38-38AF-46FE-A397-D3627AED5FE4}" srcOrd="1" destOrd="0" presId="urn:microsoft.com/office/officeart/2005/8/layout/hierarchy1"/>
    <dgm:cxn modelId="{22D3E9C3-DFFE-43A3-ABB4-7D40F5CAE681}" type="presParOf" srcId="{5F365E43-6230-4184-B2A6-2E509C691073}" destId="{E4595376-BDF7-4DE3-AD91-54F798312E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0D9EA-827B-46B1-8810-AC25A99EBBD7}">
      <dsp:nvSpPr>
        <dsp:cNvPr id="0" name=""/>
        <dsp:cNvSpPr/>
      </dsp:nvSpPr>
      <dsp:spPr>
        <a:xfrm>
          <a:off x="679046" y="3901741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F75F7-B97A-4A03-9436-58D6ECA11D49}">
      <dsp:nvSpPr>
        <dsp:cNvPr id="0" name=""/>
        <dsp:cNvSpPr/>
      </dsp:nvSpPr>
      <dsp:spPr>
        <a:xfrm>
          <a:off x="1498010" y="3901741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5C21B-0CFF-4785-9A8F-B0B1A3086A77}">
      <dsp:nvSpPr>
        <dsp:cNvPr id="0" name=""/>
        <dsp:cNvSpPr/>
      </dsp:nvSpPr>
      <dsp:spPr>
        <a:xfrm>
          <a:off x="1498010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65E0B-52B3-4C17-9C40-105E050A4951}">
      <dsp:nvSpPr>
        <dsp:cNvPr id="0" name=""/>
        <dsp:cNvSpPr/>
      </dsp:nvSpPr>
      <dsp:spPr>
        <a:xfrm>
          <a:off x="2316974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4AB09-BD4B-4393-BB54-0F97F7FB0C0C}">
      <dsp:nvSpPr>
        <dsp:cNvPr id="0" name=""/>
        <dsp:cNvSpPr/>
      </dsp:nvSpPr>
      <dsp:spPr>
        <a:xfrm>
          <a:off x="2316974" y="1420280"/>
          <a:ext cx="3275855" cy="389752"/>
        </a:xfrm>
        <a:custGeom>
          <a:avLst/>
          <a:gdLst/>
          <a:ahLst/>
          <a:cxnLst/>
          <a:rect l="0" t="0" r="0" b="0"/>
          <a:pathLst>
            <a:path>
              <a:moveTo>
                <a:pt x="3275855" y="0"/>
              </a:moveTo>
              <a:lnTo>
                <a:pt x="3275855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154AA-3B49-48C6-AA98-426844CEAC73}">
      <dsp:nvSpPr>
        <dsp:cNvPr id="0" name=""/>
        <dsp:cNvSpPr/>
      </dsp:nvSpPr>
      <dsp:spPr>
        <a:xfrm>
          <a:off x="4728146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EC6F7-CA10-4034-90BE-68EEB18BCEF1}">
      <dsp:nvSpPr>
        <dsp:cNvPr id="0" name=""/>
        <dsp:cNvSpPr/>
      </dsp:nvSpPr>
      <dsp:spPr>
        <a:xfrm>
          <a:off x="4773866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A9EFE-216D-4710-80A3-25AC0ABAA808}">
      <dsp:nvSpPr>
        <dsp:cNvPr id="0" name=""/>
        <dsp:cNvSpPr/>
      </dsp:nvSpPr>
      <dsp:spPr>
        <a:xfrm>
          <a:off x="6366074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14059-3493-4336-A4FE-363F5B9D2A70}">
      <dsp:nvSpPr>
        <dsp:cNvPr id="0" name=""/>
        <dsp:cNvSpPr/>
      </dsp:nvSpPr>
      <dsp:spPr>
        <a:xfrm>
          <a:off x="5592830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78A09-261E-470C-B3D8-C8EBA47F024B}">
      <dsp:nvSpPr>
        <dsp:cNvPr id="0" name=""/>
        <dsp:cNvSpPr/>
      </dsp:nvSpPr>
      <dsp:spPr>
        <a:xfrm>
          <a:off x="5547110" y="1420280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E093A-9835-4426-AD08-8698908D8100}">
      <dsp:nvSpPr>
        <dsp:cNvPr id="0" name=""/>
        <dsp:cNvSpPr/>
      </dsp:nvSpPr>
      <dsp:spPr>
        <a:xfrm>
          <a:off x="8004002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E920F-388B-4661-9CF1-EE78AD8F4810}">
      <dsp:nvSpPr>
        <dsp:cNvPr id="0" name=""/>
        <dsp:cNvSpPr/>
      </dsp:nvSpPr>
      <dsp:spPr>
        <a:xfrm>
          <a:off x="8049722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F09DC-F31B-4134-BDBB-DBF4078D6C16}">
      <dsp:nvSpPr>
        <dsp:cNvPr id="0" name=""/>
        <dsp:cNvSpPr/>
      </dsp:nvSpPr>
      <dsp:spPr>
        <a:xfrm>
          <a:off x="9641930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F6E21-9C0C-4834-92C4-C2FEA5FCB28B}">
      <dsp:nvSpPr>
        <dsp:cNvPr id="0" name=""/>
        <dsp:cNvSpPr/>
      </dsp:nvSpPr>
      <dsp:spPr>
        <a:xfrm>
          <a:off x="8868686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20FE3-BE2E-4186-8973-1E933943AACB}">
      <dsp:nvSpPr>
        <dsp:cNvPr id="0" name=""/>
        <dsp:cNvSpPr/>
      </dsp:nvSpPr>
      <dsp:spPr>
        <a:xfrm>
          <a:off x="5592830" y="1420280"/>
          <a:ext cx="3275855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3275855" y="265604"/>
              </a:lnTo>
              <a:lnTo>
                <a:pt x="3275855" y="389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0CBB4-682C-4D61-A215-9BDD294DB26F}">
      <dsp:nvSpPr>
        <dsp:cNvPr id="0" name=""/>
        <dsp:cNvSpPr/>
      </dsp:nvSpPr>
      <dsp:spPr>
        <a:xfrm>
          <a:off x="4922769" y="56930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C1296-2A48-4B1E-906E-2027984A64B0}">
      <dsp:nvSpPr>
        <dsp:cNvPr id="0" name=""/>
        <dsp:cNvSpPr/>
      </dsp:nvSpPr>
      <dsp:spPr>
        <a:xfrm>
          <a:off x="5071671" y="71075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הילך</a:t>
          </a:r>
        </a:p>
      </dsp:txBody>
      <dsp:txXfrm>
        <a:off x="5096595" y="735683"/>
        <a:ext cx="1290274" cy="801130"/>
      </dsp:txXfrm>
    </dsp:sp>
    <dsp:sp modelId="{2762CA3C-0E36-4415-BEBC-89FDB42A2847}">
      <dsp:nvSpPr>
        <dsp:cNvPr id="0" name=""/>
        <dsp:cNvSpPr/>
      </dsp:nvSpPr>
      <dsp:spPr>
        <a:xfrm>
          <a:off x="8198625" y="181003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A2599-BBDF-44A2-9CC8-A16CD551F1BA}">
      <dsp:nvSpPr>
        <dsp:cNvPr id="0" name=""/>
        <dsp:cNvSpPr/>
      </dsp:nvSpPr>
      <dsp:spPr>
        <a:xfrm>
          <a:off x="8347527" y="195148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הממון כבר היה שלך</a:t>
          </a:r>
        </a:p>
      </dsp:txBody>
      <dsp:txXfrm>
        <a:off x="8372451" y="1976413"/>
        <a:ext cx="1290274" cy="801130"/>
      </dsp:txXfrm>
    </dsp:sp>
    <dsp:sp modelId="{4C02E2F8-F9B0-4901-9825-68D8BCCE7794}">
      <dsp:nvSpPr>
        <dsp:cNvPr id="0" name=""/>
        <dsp:cNvSpPr/>
      </dsp:nvSpPr>
      <dsp:spPr>
        <a:xfrm>
          <a:off x="9017589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A85E0-1166-47B8-86E0-29ACC113ADBB}">
      <dsp:nvSpPr>
        <dsp:cNvPr id="0" name=""/>
        <dsp:cNvSpPr/>
      </dsp:nvSpPr>
      <dsp:spPr>
        <a:xfrm>
          <a:off x="9166491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רש"י</a:t>
          </a:r>
        </a:p>
      </dsp:txBody>
      <dsp:txXfrm>
        <a:off x="9191415" y="3217144"/>
        <a:ext cx="1290274" cy="801130"/>
      </dsp:txXfrm>
    </dsp:sp>
    <dsp:sp modelId="{FA99B2A0-8BE8-4609-B660-CC9E0842B604}">
      <dsp:nvSpPr>
        <dsp:cNvPr id="0" name=""/>
        <dsp:cNvSpPr/>
      </dsp:nvSpPr>
      <dsp:spPr>
        <a:xfrm>
          <a:off x="9017589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FB497-CF27-4D2F-8584-2809DB127585}">
      <dsp:nvSpPr>
        <dsp:cNvPr id="0" name=""/>
        <dsp:cNvSpPr/>
      </dsp:nvSpPr>
      <dsp:spPr>
        <a:xfrm>
          <a:off x="9166491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ואין כאן שום קשר בינינו</a:t>
          </a:r>
        </a:p>
      </dsp:txBody>
      <dsp:txXfrm>
        <a:off x="9191415" y="4457874"/>
        <a:ext cx="1290274" cy="801130"/>
      </dsp:txXfrm>
    </dsp:sp>
    <dsp:sp modelId="{7219AD44-0580-4FDC-9B85-7984F66D24AE}">
      <dsp:nvSpPr>
        <dsp:cNvPr id="0" name=""/>
        <dsp:cNvSpPr/>
      </dsp:nvSpPr>
      <dsp:spPr>
        <a:xfrm>
          <a:off x="7379661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23F6E-C798-47FA-B215-6B7E4D0DDE42}">
      <dsp:nvSpPr>
        <dsp:cNvPr id="0" name=""/>
        <dsp:cNvSpPr/>
      </dsp:nvSpPr>
      <dsp:spPr>
        <a:xfrm>
          <a:off x="7528563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/>
            <a:t>רא"ש</a:t>
          </a:r>
          <a:endParaRPr lang="he-IL" sz="1200" kern="1200" dirty="0"/>
        </a:p>
      </dsp:txBody>
      <dsp:txXfrm>
        <a:off x="7553487" y="3217144"/>
        <a:ext cx="1290274" cy="801130"/>
      </dsp:txXfrm>
    </dsp:sp>
    <dsp:sp modelId="{41CED206-4DAD-419C-A3B3-46CDBCED6EA8}">
      <dsp:nvSpPr>
        <dsp:cNvPr id="0" name=""/>
        <dsp:cNvSpPr/>
      </dsp:nvSpPr>
      <dsp:spPr>
        <a:xfrm>
          <a:off x="7379661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DE62A-8CDB-48C7-BBF5-AE9CC6A22C2F}">
      <dsp:nvSpPr>
        <dsp:cNvPr id="0" name=""/>
        <dsp:cNvSpPr/>
      </dsp:nvSpPr>
      <dsp:spPr>
        <a:xfrm>
          <a:off x="7528563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כיון שכבר קיימים המעות המקוריים, כאילו אינו מודה כלל לחיוב (על הגברה)</a:t>
          </a:r>
          <a:endParaRPr lang="he-IL" sz="1200" kern="1200"/>
        </a:p>
      </dsp:txBody>
      <dsp:txXfrm>
        <a:off x="7553487" y="4457874"/>
        <a:ext cx="1290274" cy="801130"/>
      </dsp:txXfrm>
    </dsp:sp>
    <dsp:sp modelId="{AF3B9D22-A05C-44B5-A8F2-A81FD0EE8970}">
      <dsp:nvSpPr>
        <dsp:cNvPr id="0" name=""/>
        <dsp:cNvSpPr/>
      </dsp:nvSpPr>
      <dsp:spPr>
        <a:xfrm>
          <a:off x="4922769" y="181003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B3ECD-D817-4C70-B38A-ECC5B6FF55C1}">
      <dsp:nvSpPr>
        <dsp:cNvPr id="0" name=""/>
        <dsp:cNvSpPr/>
      </dsp:nvSpPr>
      <dsp:spPr>
        <a:xfrm>
          <a:off x="5071671" y="195148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נתינת הממון מיד</a:t>
          </a:r>
        </a:p>
      </dsp:txBody>
      <dsp:txXfrm>
        <a:off x="5096595" y="1976413"/>
        <a:ext cx="1290274" cy="801130"/>
      </dsp:txXfrm>
    </dsp:sp>
    <dsp:sp modelId="{AF10D5A0-500D-4B91-8E69-76A8CE1590A0}">
      <dsp:nvSpPr>
        <dsp:cNvPr id="0" name=""/>
        <dsp:cNvSpPr/>
      </dsp:nvSpPr>
      <dsp:spPr>
        <a:xfrm>
          <a:off x="5741733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6991C-0E7E-474D-8AAD-181B269C3EFD}">
      <dsp:nvSpPr>
        <dsp:cNvPr id="0" name=""/>
        <dsp:cNvSpPr/>
      </dsp:nvSpPr>
      <dsp:spPr>
        <a:xfrm>
          <a:off x="5890635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רמב"ם</a:t>
          </a:r>
        </a:p>
      </dsp:txBody>
      <dsp:txXfrm>
        <a:off x="5915559" y="3217144"/>
        <a:ext cx="1290274" cy="801130"/>
      </dsp:txXfrm>
    </dsp:sp>
    <dsp:sp modelId="{BA7C6880-FFE0-492F-A995-D1EFFD94F519}">
      <dsp:nvSpPr>
        <dsp:cNvPr id="0" name=""/>
        <dsp:cNvSpPr/>
      </dsp:nvSpPr>
      <dsp:spPr>
        <a:xfrm>
          <a:off x="5741733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CD266-DD00-4312-869A-0813EF98F668}">
      <dsp:nvSpPr>
        <dsp:cNvPr id="0" name=""/>
        <dsp:cNvSpPr/>
      </dsp:nvSpPr>
      <dsp:spPr>
        <a:xfrm>
          <a:off x="5890635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כופר בכל הטענה (נתן, ואמר איני חייב לך כלום)</a:t>
          </a:r>
        </a:p>
      </dsp:txBody>
      <dsp:txXfrm>
        <a:off x="5915559" y="4457874"/>
        <a:ext cx="1290274" cy="801130"/>
      </dsp:txXfrm>
    </dsp:sp>
    <dsp:sp modelId="{BD719781-DB52-4100-AFDC-E157BF198702}">
      <dsp:nvSpPr>
        <dsp:cNvPr id="0" name=""/>
        <dsp:cNvSpPr/>
      </dsp:nvSpPr>
      <dsp:spPr>
        <a:xfrm>
          <a:off x="4103805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FFFEE-BC21-46DF-BD12-A3D8414F560E}">
      <dsp:nvSpPr>
        <dsp:cNvPr id="0" name=""/>
        <dsp:cNvSpPr/>
      </dsp:nvSpPr>
      <dsp:spPr>
        <a:xfrm>
          <a:off x="4252707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 ריטב"א</a:t>
          </a:r>
        </a:p>
      </dsp:txBody>
      <dsp:txXfrm>
        <a:off x="4277631" y="3217144"/>
        <a:ext cx="1290274" cy="801130"/>
      </dsp:txXfrm>
    </dsp:sp>
    <dsp:sp modelId="{58D8ACB3-FBC8-4602-B8BD-D3A78821A598}">
      <dsp:nvSpPr>
        <dsp:cNvPr id="0" name=""/>
        <dsp:cNvSpPr/>
      </dsp:nvSpPr>
      <dsp:spPr>
        <a:xfrm>
          <a:off x="4103805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85775-2B8D-4D4B-B8E7-F4B903CD6170}">
      <dsp:nvSpPr>
        <dsp:cNvPr id="0" name=""/>
        <dsp:cNvSpPr/>
      </dsp:nvSpPr>
      <dsp:spPr>
        <a:xfrm>
          <a:off x="4252707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כיון שכבר שילם </a:t>
          </a:r>
          <a:r>
            <a:rPr lang="he-IL" sz="1200" kern="1200" dirty="0" err="1"/>
            <a:t>בב"ד</a:t>
          </a:r>
          <a:r>
            <a:rPr lang="he-IL" sz="1200" kern="1200" dirty="0"/>
            <a:t> לפני גמר דין, אין כאן חיוב במקצת</a:t>
          </a:r>
        </a:p>
      </dsp:txBody>
      <dsp:txXfrm>
        <a:off x="4277631" y="4457874"/>
        <a:ext cx="1290274" cy="801130"/>
      </dsp:txXfrm>
    </dsp:sp>
    <dsp:sp modelId="{EB4C0C35-7602-4489-AA00-DE06996D2A57}">
      <dsp:nvSpPr>
        <dsp:cNvPr id="0" name=""/>
        <dsp:cNvSpPr/>
      </dsp:nvSpPr>
      <dsp:spPr>
        <a:xfrm>
          <a:off x="1646913" y="181003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CCD94-C662-4D69-BCC5-36D25B4928AD}">
      <dsp:nvSpPr>
        <dsp:cNvPr id="0" name=""/>
        <dsp:cNvSpPr/>
      </dsp:nvSpPr>
      <dsp:spPr>
        <a:xfrm>
          <a:off x="1795815" y="195148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מוכן, ומסכים לשלם</a:t>
          </a:r>
        </a:p>
      </dsp:txBody>
      <dsp:txXfrm>
        <a:off x="1820739" y="1976413"/>
        <a:ext cx="1290274" cy="801130"/>
      </dsp:txXfrm>
    </dsp:sp>
    <dsp:sp modelId="{4CF8F279-DE77-4FC0-AC46-3AA931BE927A}">
      <dsp:nvSpPr>
        <dsp:cNvPr id="0" name=""/>
        <dsp:cNvSpPr/>
      </dsp:nvSpPr>
      <dsp:spPr>
        <a:xfrm>
          <a:off x="2465877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DDA7C-8BA8-41F0-909E-CCFF4B496473}">
      <dsp:nvSpPr>
        <dsp:cNvPr id="0" name=""/>
        <dsp:cNvSpPr/>
      </dsp:nvSpPr>
      <dsp:spPr>
        <a:xfrm>
          <a:off x="2614779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בעל המאור</a:t>
          </a:r>
        </a:p>
      </dsp:txBody>
      <dsp:txXfrm>
        <a:off x="2639703" y="3217144"/>
        <a:ext cx="1290274" cy="801130"/>
      </dsp:txXfrm>
    </dsp:sp>
    <dsp:sp modelId="{9BBC42B4-B3D1-45D2-97CA-4306A24E8760}">
      <dsp:nvSpPr>
        <dsp:cNvPr id="0" name=""/>
        <dsp:cNvSpPr/>
      </dsp:nvSpPr>
      <dsp:spPr>
        <a:xfrm>
          <a:off x="827949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E7A95-9A31-4749-A093-AA91F770D793}">
      <dsp:nvSpPr>
        <dsp:cNvPr id="0" name=""/>
        <dsp:cNvSpPr/>
      </dsp:nvSpPr>
      <dsp:spPr>
        <a:xfrm>
          <a:off x="976852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מאירי</a:t>
          </a:r>
        </a:p>
      </dsp:txBody>
      <dsp:txXfrm>
        <a:off x="1001776" y="3217144"/>
        <a:ext cx="1290274" cy="801130"/>
      </dsp:txXfrm>
    </dsp:sp>
    <dsp:sp modelId="{BEA04B90-D845-4B2F-A3E6-17DEFBAA5ACB}">
      <dsp:nvSpPr>
        <dsp:cNvPr id="0" name=""/>
        <dsp:cNvSpPr/>
      </dsp:nvSpPr>
      <dsp:spPr>
        <a:xfrm>
          <a:off x="1646913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0002E-415D-41D2-BDB5-8074D763744B}">
      <dsp:nvSpPr>
        <dsp:cNvPr id="0" name=""/>
        <dsp:cNvSpPr/>
      </dsp:nvSpPr>
      <dsp:spPr>
        <a:xfrm>
          <a:off x="1795815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והחמישים שמוכן לשלם, אינם בכלל הטענה</a:t>
          </a:r>
        </a:p>
      </dsp:txBody>
      <dsp:txXfrm>
        <a:off x="1820739" y="4457874"/>
        <a:ext cx="1290274" cy="801130"/>
      </dsp:txXfrm>
    </dsp:sp>
    <dsp:sp modelId="{514ACE5C-0D12-4A28-B44E-2409CBA75738}">
      <dsp:nvSpPr>
        <dsp:cNvPr id="0" name=""/>
        <dsp:cNvSpPr/>
      </dsp:nvSpPr>
      <dsp:spPr>
        <a:xfrm>
          <a:off x="8985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5B312-75FA-42FF-8B54-608033AB92A6}">
      <dsp:nvSpPr>
        <dsp:cNvPr id="0" name=""/>
        <dsp:cNvSpPr/>
      </dsp:nvSpPr>
      <dsp:spPr>
        <a:xfrm>
          <a:off x="157888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וזה מראה שאינו מנסה </a:t>
          </a:r>
          <a:r>
            <a:rPr lang="he-IL" sz="1200" kern="1200" dirty="0" err="1"/>
            <a:t>לאשתמוטי</a:t>
          </a:r>
          <a:r>
            <a:rPr lang="he-IL" sz="1200" kern="1200" dirty="0"/>
            <a:t>, ולכן אין סיבה לתורת לחייבו שבועה </a:t>
          </a:r>
        </a:p>
      </dsp:txBody>
      <dsp:txXfrm>
        <a:off x="182812" y="4457874"/>
        <a:ext cx="1290274" cy="801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59F08-F2CF-4D7C-B521-8C9B0CAB1650}">
      <dsp:nvSpPr>
        <dsp:cNvPr id="0" name=""/>
        <dsp:cNvSpPr/>
      </dsp:nvSpPr>
      <dsp:spPr>
        <a:xfrm>
          <a:off x="1041525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AD29C-7104-4DE5-9177-C48AB0B0C232}">
      <dsp:nvSpPr>
        <dsp:cNvPr id="0" name=""/>
        <dsp:cNvSpPr/>
      </dsp:nvSpPr>
      <dsp:spPr>
        <a:xfrm>
          <a:off x="1087245" y="2606904"/>
          <a:ext cx="2038937" cy="485174"/>
        </a:xfrm>
        <a:custGeom>
          <a:avLst/>
          <a:gdLst/>
          <a:ahLst/>
          <a:cxnLst/>
          <a:rect l="0" t="0" r="0" b="0"/>
          <a:pathLst>
            <a:path>
              <a:moveTo>
                <a:pt x="2038937" y="0"/>
              </a:moveTo>
              <a:lnTo>
                <a:pt x="2038937" y="330632"/>
              </a:lnTo>
              <a:lnTo>
                <a:pt x="0" y="330632"/>
              </a:lnTo>
              <a:lnTo>
                <a:pt x="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4E0F3-E309-48F0-AEF6-2D09C56BB005}">
      <dsp:nvSpPr>
        <dsp:cNvPr id="0" name=""/>
        <dsp:cNvSpPr/>
      </dsp:nvSpPr>
      <dsp:spPr>
        <a:xfrm>
          <a:off x="3080463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095D9-8127-4F29-9F7F-083D59A29381}">
      <dsp:nvSpPr>
        <dsp:cNvPr id="0" name=""/>
        <dsp:cNvSpPr/>
      </dsp:nvSpPr>
      <dsp:spPr>
        <a:xfrm>
          <a:off x="3080463" y="2606904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CF188-EAA8-4CA3-B64E-3A072B2371B0}">
      <dsp:nvSpPr>
        <dsp:cNvPr id="0" name=""/>
        <dsp:cNvSpPr/>
      </dsp:nvSpPr>
      <dsp:spPr>
        <a:xfrm>
          <a:off x="5119401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4AC94-3CBA-47B8-8BC3-8180B7EF4D29}">
      <dsp:nvSpPr>
        <dsp:cNvPr id="0" name=""/>
        <dsp:cNvSpPr/>
      </dsp:nvSpPr>
      <dsp:spPr>
        <a:xfrm>
          <a:off x="3126183" y="2606904"/>
          <a:ext cx="2038937" cy="485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32"/>
              </a:lnTo>
              <a:lnTo>
                <a:pt x="2038937" y="330632"/>
              </a:lnTo>
              <a:lnTo>
                <a:pt x="2038937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05F26-3E79-4F80-B2C7-E721A43F0192}">
      <dsp:nvSpPr>
        <dsp:cNvPr id="0" name=""/>
        <dsp:cNvSpPr/>
      </dsp:nvSpPr>
      <dsp:spPr>
        <a:xfrm>
          <a:off x="3126183" y="1062408"/>
          <a:ext cx="2548672" cy="485174"/>
        </a:xfrm>
        <a:custGeom>
          <a:avLst/>
          <a:gdLst/>
          <a:ahLst/>
          <a:cxnLst/>
          <a:rect l="0" t="0" r="0" b="0"/>
          <a:pathLst>
            <a:path>
              <a:moveTo>
                <a:pt x="2548672" y="0"/>
              </a:moveTo>
              <a:lnTo>
                <a:pt x="2548672" y="330632"/>
              </a:lnTo>
              <a:lnTo>
                <a:pt x="0" y="330632"/>
              </a:lnTo>
              <a:lnTo>
                <a:pt x="0" y="48517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9AC12-4E41-41EC-AE30-6329EEAFA4B6}">
      <dsp:nvSpPr>
        <dsp:cNvPr id="0" name=""/>
        <dsp:cNvSpPr/>
      </dsp:nvSpPr>
      <dsp:spPr>
        <a:xfrm>
          <a:off x="7204058" y="2606904"/>
          <a:ext cx="1019468" cy="485174"/>
        </a:xfrm>
        <a:custGeom>
          <a:avLst/>
          <a:gdLst/>
          <a:ahLst/>
          <a:cxnLst/>
          <a:rect l="0" t="0" r="0" b="0"/>
          <a:pathLst>
            <a:path>
              <a:moveTo>
                <a:pt x="1019468" y="0"/>
              </a:moveTo>
              <a:lnTo>
                <a:pt x="1019468" y="330632"/>
              </a:lnTo>
              <a:lnTo>
                <a:pt x="0" y="330632"/>
              </a:lnTo>
              <a:lnTo>
                <a:pt x="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CE38-7730-40DF-AFDD-AEB8B5E902C4}">
      <dsp:nvSpPr>
        <dsp:cNvPr id="0" name=""/>
        <dsp:cNvSpPr/>
      </dsp:nvSpPr>
      <dsp:spPr>
        <a:xfrm>
          <a:off x="9197276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DEA34-F8D9-4DC4-881C-7B24BFB04133}">
      <dsp:nvSpPr>
        <dsp:cNvPr id="0" name=""/>
        <dsp:cNvSpPr/>
      </dsp:nvSpPr>
      <dsp:spPr>
        <a:xfrm>
          <a:off x="8223527" y="2606904"/>
          <a:ext cx="1019468" cy="485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32"/>
              </a:lnTo>
              <a:lnTo>
                <a:pt x="1019468" y="330632"/>
              </a:lnTo>
              <a:lnTo>
                <a:pt x="1019468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149DE-DDBC-48D3-8FB9-9026D8398639}">
      <dsp:nvSpPr>
        <dsp:cNvPr id="0" name=""/>
        <dsp:cNvSpPr/>
      </dsp:nvSpPr>
      <dsp:spPr>
        <a:xfrm>
          <a:off x="5674855" y="1062408"/>
          <a:ext cx="2548672" cy="485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32"/>
              </a:lnTo>
              <a:lnTo>
                <a:pt x="2548672" y="330632"/>
              </a:lnTo>
              <a:lnTo>
                <a:pt x="2548672" y="48517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27697-F3F7-4BA7-B0EB-986C31F325B8}">
      <dsp:nvSpPr>
        <dsp:cNvPr id="0" name=""/>
        <dsp:cNvSpPr/>
      </dsp:nvSpPr>
      <dsp:spPr>
        <a:xfrm>
          <a:off x="4840744" y="3087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1A868-01ED-4E7A-A149-656F43084812}">
      <dsp:nvSpPr>
        <dsp:cNvPr id="0" name=""/>
        <dsp:cNvSpPr/>
      </dsp:nvSpPr>
      <dsp:spPr>
        <a:xfrm>
          <a:off x="5026102" y="179177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שבועת מודה במקצת</a:t>
          </a:r>
        </a:p>
      </dsp:txBody>
      <dsp:txXfrm>
        <a:off x="5057128" y="210203"/>
        <a:ext cx="1606169" cy="997268"/>
      </dsp:txXfrm>
    </dsp:sp>
    <dsp:sp modelId="{837AF2B3-FC55-412B-A632-234C053A9B7D}">
      <dsp:nvSpPr>
        <dsp:cNvPr id="0" name=""/>
        <dsp:cNvSpPr/>
      </dsp:nvSpPr>
      <dsp:spPr>
        <a:xfrm>
          <a:off x="7389416" y="1547583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EAE9F-435F-418B-A116-9B2F1F93AE46}">
      <dsp:nvSpPr>
        <dsp:cNvPr id="0" name=""/>
        <dsp:cNvSpPr/>
      </dsp:nvSpPr>
      <dsp:spPr>
        <a:xfrm>
          <a:off x="7574774" y="1723673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כופר בכל גם עקרוני חייב</a:t>
          </a:r>
        </a:p>
      </dsp:txBody>
      <dsp:txXfrm>
        <a:off x="7605800" y="1754699"/>
        <a:ext cx="1606169" cy="997268"/>
      </dsp:txXfrm>
    </dsp:sp>
    <dsp:sp modelId="{C614C3E9-3EEA-461D-8C21-7FD989B9ECDD}">
      <dsp:nvSpPr>
        <dsp:cNvPr id="0" name=""/>
        <dsp:cNvSpPr/>
      </dsp:nvSpPr>
      <dsp:spPr>
        <a:xfrm>
          <a:off x="8408885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44A0D-20C1-4FA2-B569-BDE8D39CD583}">
      <dsp:nvSpPr>
        <dsp:cNvPr id="0" name=""/>
        <dsp:cNvSpPr/>
      </dsp:nvSpPr>
      <dsp:spPr>
        <a:xfrm>
          <a:off x="8594243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עצם הטענה מחייב שבועה כתגובה</a:t>
          </a:r>
        </a:p>
      </dsp:txBody>
      <dsp:txXfrm>
        <a:off x="8625269" y="3299194"/>
        <a:ext cx="1606169" cy="997268"/>
      </dsp:txXfrm>
    </dsp:sp>
    <dsp:sp modelId="{E134C6BC-AEF8-4335-A7AD-D2CABBA38D8B}">
      <dsp:nvSpPr>
        <dsp:cNvPr id="0" name=""/>
        <dsp:cNvSpPr/>
      </dsp:nvSpPr>
      <dsp:spPr>
        <a:xfrm>
          <a:off x="8408885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C3862-B7B2-4B50-B84B-2A3B9A9E83E4}">
      <dsp:nvSpPr>
        <dsp:cNvPr id="0" name=""/>
        <dsp:cNvSpPr/>
      </dsp:nvSpPr>
      <dsp:spPr>
        <a:xfrm>
          <a:off x="8594243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רש"י </a:t>
          </a:r>
          <a:r>
            <a:rPr lang="he-IL" sz="2000" kern="1200" dirty="0" err="1"/>
            <a:t>ב"ק</a:t>
          </a:r>
          <a:endParaRPr lang="he-IL" sz="2000" kern="1200" dirty="0"/>
        </a:p>
      </dsp:txBody>
      <dsp:txXfrm>
        <a:off x="8625269" y="4843690"/>
        <a:ext cx="1606169" cy="997268"/>
      </dsp:txXfrm>
    </dsp:sp>
    <dsp:sp modelId="{7F0523CC-7623-4A18-ABD9-D2638DA0C1DF}">
      <dsp:nvSpPr>
        <dsp:cNvPr id="0" name=""/>
        <dsp:cNvSpPr/>
      </dsp:nvSpPr>
      <dsp:spPr>
        <a:xfrm>
          <a:off x="6369947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AC9F4-FFA0-4784-9F80-5DB86B3B8132}">
      <dsp:nvSpPr>
        <dsp:cNvPr id="0" name=""/>
        <dsp:cNvSpPr/>
      </dsp:nvSpPr>
      <dsp:spPr>
        <a:xfrm>
          <a:off x="6555305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חזקה אין אדם טובע ולא לו</a:t>
          </a:r>
        </a:p>
      </dsp:txBody>
      <dsp:txXfrm>
        <a:off x="6586331" y="3299194"/>
        <a:ext cx="1606169" cy="997268"/>
      </dsp:txXfrm>
    </dsp:sp>
    <dsp:sp modelId="{BF9C3F48-67FA-4464-BFD8-6921AE405877}">
      <dsp:nvSpPr>
        <dsp:cNvPr id="0" name=""/>
        <dsp:cNvSpPr/>
      </dsp:nvSpPr>
      <dsp:spPr>
        <a:xfrm>
          <a:off x="2292072" y="1547583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91490-26DB-4997-BED1-92777E3965F1}">
      <dsp:nvSpPr>
        <dsp:cNvPr id="0" name=""/>
        <dsp:cNvSpPr/>
      </dsp:nvSpPr>
      <dsp:spPr>
        <a:xfrm>
          <a:off x="2477430" y="1723673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מודה במקצת דווקא מחייב שבועה</a:t>
          </a:r>
        </a:p>
      </dsp:txBody>
      <dsp:txXfrm>
        <a:off x="2508456" y="1754699"/>
        <a:ext cx="1606169" cy="997268"/>
      </dsp:txXfrm>
    </dsp:sp>
    <dsp:sp modelId="{5DAD00D2-2E5F-4545-AF41-90C2C177ABE6}">
      <dsp:nvSpPr>
        <dsp:cNvPr id="0" name=""/>
        <dsp:cNvSpPr/>
      </dsp:nvSpPr>
      <dsp:spPr>
        <a:xfrm>
          <a:off x="4331010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AF708-DE7B-4630-B7E2-774746D489B5}">
      <dsp:nvSpPr>
        <dsp:cNvPr id="0" name=""/>
        <dsp:cNvSpPr/>
      </dsp:nvSpPr>
      <dsp:spPr>
        <a:xfrm>
          <a:off x="4516368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כי עכשיו הטענה של התובע חשובה</a:t>
          </a:r>
        </a:p>
      </dsp:txBody>
      <dsp:txXfrm>
        <a:off x="4547394" y="3299194"/>
        <a:ext cx="1606169" cy="997268"/>
      </dsp:txXfrm>
    </dsp:sp>
    <dsp:sp modelId="{5434DF80-03B7-4441-9891-4659857CD5EA}">
      <dsp:nvSpPr>
        <dsp:cNvPr id="0" name=""/>
        <dsp:cNvSpPr/>
      </dsp:nvSpPr>
      <dsp:spPr>
        <a:xfrm>
          <a:off x="4331010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90F7B-B991-4F42-A6DB-EC306F89FC9E}">
      <dsp:nvSpPr>
        <dsp:cNvPr id="0" name=""/>
        <dsp:cNvSpPr/>
      </dsp:nvSpPr>
      <dsp:spPr>
        <a:xfrm>
          <a:off x="4516368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 ד. (טענה חשובה)</a:t>
          </a:r>
        </a:p>
      </dsp:txBody>
      <dsp:txXfrm>
        <a:off x="4547394" y="4843690"/>
        <a:ext cx="1606169" cy="997268"/>
      </dsp:txXfrm>
    </dsp:sp>
    <dsp:sp modelId="{186D81F1-5EF8-44E0-9E21-D3E34F5FBB97}">
      <dsp:nvSpPr>
        <dsp:cNvPr id="0" name=""/>
        <dsp:cNvSpPr/>
      </dsp:nvSpPr>
      <dsp:spPr>
        <a:xfrm>
          <a:off x="2292072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C871E-94B7-4ECD-9A92-61147A00C482}">
      <dsp:nvSpPr>
        <dsp:cNvPr id="0" name=""/>
        <dsp:cNvSpPr/>
      </dsp:nvSpPr>
      <dsp:spPr>
        <a:xfrm>
          <a:off x="2477430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כי יש רגליים לדבר</a:t>
          </a:r>
        </a:p>
      </dsp:txBody>
      <dsp:txXfrm>
        <a:off x="2508456" y="3299194"/>
        <a:ext cx="1606169" cy="997268"/>
      </dsp:txXfrm>
    </dsp:sp>
    <dsp:sp modelId="{070CAD31-92D0-40C0-B555-4BF25349A193}">
      <dsp:nvSpPr>
        <dsp:cNvPr id="0" name=""/>
        <dsp:cNvSpPr/>
      </dsp:nvSpPr>
      <dsp:spPr>
        <a:xfrm>
          <a:off x="2292072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1A013-3806-44BC-8823-3C854D46C09A}">
      <dsp:nvSpPr>
        <dsp:cNvPr id="0" name=""/>
        <dsp:cNvSpPr/>
      </dsp:nvSpPr>
      <dsp:spPr>
        <a:xfrm>
          <a:off x="2477430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  <a:br>
            <a:rPr lang="en-US" sz="2000" kern="1200" dirty="0"/>
          </a:br>
          <a:r>
            <a:rPr lang="he-IL" sz="2000" kern="1200" dirty="0"/>
            <a:t>תוס ד. (נראה </a:t>
          </a:r>
          <a:r>
            <a:rPr lang="he-IL" sz="2000" kern="1200" dirty="0" err="1"/>
            <a:t>דמשקר</a:t>
          </a:r>
          <a:r>
            <a:rPr lang="he-IL" sz="2000" kern="1200" dirty="0"/>
            <a:t>)</a:t>
          </a:r>
        </a:p>
      </dsp:txBody>
      <dsp:txXfrm>
        <a:off x="2508456" y="4843690"/>
        <a:ext cx="1606169" cy="997268"/>
      </dsp:txXfrm>
    </dsp:sp>
    <dsp:sp modelId="{9D9379DC-378B-41E1-913A-4052DBDAD137}">
      <dsp:nvSpPr>
        <dsp:cNvPr id="0" name=""/>
        <dsp:cNvSpPr/>
      </dsp:nvSpPr>
      <dsp:spPr>
        <a:xfrm>
          <a:off x="253134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E930-5C5E-469E-AA50-925B527C9BF2}">
      <dsp:nvSpPr>
        <dsp:cNvPr id="0" name=""/>
        <dsp:cNvSpPr/>
      </dsp:nvSpPr>
      <dsp:spPr>
        <a:xfrm>
          <a:off x="438492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עצם החיוב ממון בחצי</a:t>
          </a:r>
        </a:p>
      </dsp:txBody>
      <dsp:txXfrm>
        <a:off x="469518" y="3299194"/>
        <a:ext cx="1606169" cy="997268"/>
      </dsp:txXfrm>
    </dsp:sp>
    <dsp:sp modelId="{26F3DB93-DB34-47FA-9D16-7A82ABDD9150}">
      <dsp:nvSpPr>
        <dsp:cNvPr id="0" name=""/>
        <dsp:cNvSpPr/>
      </dsp:nvSpPr>
      <dsp:spPr>
        <a:xfrm>
          <a:off x="253134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AEA9E-B024-4B4A-989E-935259B0D579}">
      <dsp:nvSpPr>
        <dsp:cNvPr id="0" name=""/>
        <dsp:cNvSpPr/>
      </dsp:nvSpPr>
      <dsp:spPr>
        <a:xfrm>
          <a:off x="438492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דעה 2 </a:t>
          </a:r>
          <a:r>
            <a:rPr lang="he-IL" sz="2000" kern="1200" dirty="0" err="1"/>
            <a:t>בתוס</a:t>
          </a:r>
          <a:r>
            <a:rPr lang="he-IL" sz="2000" kern="1200" dirty="0"/>
            <a:t> כתובות</a:t>
          </a:r>
        </a:p>
      </dsp:txBody>
      <dsp:txXfrm>
        <a:off x="469518" y="4843690"/>
        <a:ext cx="1606169" cy="997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1DBDF-01AC-4B86-9309-4A1D2C03FBB9}">
      <dsp:nvSpPr>
        <dsp:cNvPr id="0" name=""/>
        <dsp:cNvSpPr/>
      </dsp:nvSpPr>
      <dsp:spPr>
        <a:xfrm>
          <a:off x="651439" y="4345868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3CCBA-F818-4FEC-90DF-320C00CD0F15}">
      <dsp:nvSpPr>
        <dsp:cNvPr id="0" name=""/>
        <dsp:cNvSpPr/>
      </dsp:nvSpPr>
      <dsp:spPr>
        <a:xfrm>
          <a:off x="697159" y="3073876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839598" y="0"/>
              </a:moveTo>
              <a:lnTo>
                <a:pt x="839598" y="272297"/>
              </a:lnTo>
              <a:lnTo>
                <a:pt x="0" y="272297"/>
              </a:lnTo>
              <a:lnTo>
                <a:pt x="0" y="399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19AE1-EB6A-4A33-B32E-0F12EF92F8C6}">
      <dsp:nvSpPr>
        <dsp:cNvPr id="0" name=""/>
        <dsp:cNvSpPr/>
      </dsp:nvSpPr>
      <dsp:spPr>
        <a:xfrm>
          <a:off x="2330636" y="4345868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3B8D1-C2C7-4EA6-A4D4-5C5F1BEF58E4}">
      <dsp:nvSpPr>
        <dsp:cNvPr id="0" name=""/>
        <dsp:cNvSpPr/>
      </dsp:nvSpPr>
      <dsp:spPr>
        <a:xfrm>
          <a:off x="1536757" y="3073876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97"/>
              </a:lnTo>
              <a:lnTo>
                <a:pt x="839598" y="272297"/>
              </a:lnTo>
              <a:lnTo>
                <a:pt x="839598" y="399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6A7BB-BAD0-4A05-A9A4-1FB0E6148C18}">
      <dsp:nvSpPr>
        <dsp:cNvPr id="0" name=""/>
        <dsp:cNvSpPr/>
      </dsp:nvSpPr>
      <dsp:spPr>
        <a:xfrm>
          <a:off x="1536757" y="1801884"/>
          <a:ext cx="4197993" cy="399572"/>
        </a:xfrm>
        <a:custGeom>
          <a:avLst/>
          <a:gdLst/>
          <a:ahLst/>
          <a:cxnLst/>
          <a:rect l="0" t="0" r="0" b="0"/>
          <a:pathLst>
            <a:path>
              <a:moveTo>
                <a:pt x="4197993" y="0"/>
              </a:moveTo>
              <a:lnTo>
                <a:pt x="4197993" y="272297"/>
              </a:lnTo>
              <a:lnTo>
                <a:pt x="0" y="272297"/>
              </a:lnTo>
              <a:lnTo>
                <a:pt x="0" y="39957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617E4-4FBA-42B7-9A22-FB611BDC96D7}">
      <dsp:nvSpPr>
        <dsp:cNvPr id="0" name=""/>
        <dsp:cNvSpPr/>
      </dsp:nvSpPr>
      <dsp:spPr>
        <a:xfrm>
          <a:off x="4055553" y="4345868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839598" y="0"/>
              </a:moveTo>
              <a:lnTo>
                <a:pt x="839598" y="272297"/>
              </a:lnTo>
              <a:lnTo>
                <a:pt x="0" y="272297"/>
              </a:lnTo>
              <a:lnTo>
                <a:pt x="0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5F01A-DE1A-4040-9237-D074807DF637}">
      <dsp:nvSpPr>
        <dsp:cNvPr id="0" name=""/>
        <dsp:cNvSpPr/>
      </dsp:nvSpPr>
      <dsp:spPr>
        <a:xfrm>
          <a:off x="4895152" y="4345868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97"/>
              </a:lnTo>
              <a:lnTo>
                <a:pt x="839598" y="272297"/>
              </a:lnTo>
              <a:lnTo>
                <a:pt x="839598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C80E6-CA86-485C-B900-95CE10B9B818}">
      <dsp:nvSpPr>
        <dsp:cNvPr id="0" name=""/>
        <dsp:cNvSpPr/>
      </dsp:nvSpPr>
      <dsp:spPr>
        <a:xfrm>
          <a:off x="4849432" y="3073876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E7D35-9319-42F3-8ABF-2A0280C922E8}">
      <dsp:nvSpPr>
        <dsp:cNvPr id="0" name=""/>
        <dsp:cNvSpPr/>
      </dsp:nvSpPr>
      <dsp:spPr>
        <a:xfrm>
          <a:off x="4895152" y="1801884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839598" y="0"/>
              </a:moveTo>
              <a:lnTo>
                <a:pt x="839598" y="272297"/>
              </a:lnTo>
              <a:lnTo>
                <a:pt x="0" y="272297"/>
              </a:lnTo>
              <a:lnTo>
                <a:pt x="0" y="39957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84003-4701-4DE2-8080-46C708E19A44}">
      <dsp:nvSpPr>
        <dsp:cNvPr id="0" name=""/>
        <dsp:cNvSpPr/>
      </dsp:nvSpPr>
      <dsp:spPr>
        <a:xfrm>
          <a:off x="7368228" y="4345868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2B5CA-8359-46D1-8972-0B99CE12290D}">
      <dsp:nvSpPr>
        <dsp:cNvPr id="0" name=""/>
        <dsp:cNvSpPr/>
      </dsp:nvSpPr>
      <dsp:spPr>
        <a:xfrm>
          <a:off x="7368228" y="3073876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69838-5BFC-4527-8F7B-EF2D4E213430}">
      <dsp:nvSpPr>
        <dsp:cNvPr id="0" name=""/>
        <dsp:cNvSpPr/>
      </dsp:nvSpPr>
      <dsp:spPr>
        <a:xfrm>
          <a:off x="5734751" y="1801884"/>
          <a:ext cx="1679197" cy="39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97"/>
              </a:lnTo>
              <a:lnTo>
                <a:pt x="1679197" y="272297"/>
              </a:lnTo>
              <a:lnTo>
                <a:pt x="1679197" y="39957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1DFCF-ED79-47D4-94E9-60CF594864DE}">
      <dsp:nvSpPr>
        <dsp:cNvPr id="0" name=""/>
        <dsp:cNvSpPr/>
      </dsp:nvSpPr>
      <dsp:spPr>
        <a:xfrm>
          <a:off x="9047426" y="4345868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3AECB-3D88-4A1E-8F86-B1480C16478D}">
      <dsp:nvSpPr>
        <dsp:cNvPr id="0" name=""/>
        <dsp:cNvSpPr/>
      </dsp:nvSpPr>
      <dsp:spPr>
        <a:xfrm>
          <a:off x="9093146" y="3073876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839598" y="0"/>
              </a:moveTo>
              <a:lnTo>
                <a:pt x="839598" y="272297"/>
              </a:lnTo>
              <a:lnTo>
                <a:pt x="0" y="272297"/>
              </a:lnTo>
              <a:lnTo>
                <a:pt x="0" y="399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4722D-0146-454F-8F90-5844B3409BFE}">
      <dsp:nvSpPr>
        <dsp:cNvPr id="0" name=""/>
        <dsp:cNvSpPr/>
      </dsp:nvSpPr>
      <dsp:spPr>
        <a:xfrm>
          <a:off x="10726623" y="4345868"/>
          <a:ext cx="91440" cy="39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5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8814B-F211-4848-852A-D6D71C2454C7}">
      <dsp:nvSpPr>
        <dsp:cNvPr id="0" name=""/>
        <dsp:cNvSpPr/>
      </dsp:nvSpPr>
      <dsp:spPr>
        <a:xfrm>
          <a:off x="9932744" y="3073876"/>
          <a:ext cx="839598" cy="39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97"/>
              </a:lnTo>
              <a:lnTo>
                <a:pt x="839598" y="272297"/>
              </a:lnTo>
              <a:lnTo>
                <a:pt x="839598" y="399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1F30D-5499-4FA2-8B39-2BF93132DC44}">
      <dsp:nvSpPr>
        <dsp:cNvPr id="0" name=""/>
        <dsp:cNvSpPr/>
      </dsp:nvSpPr>
      <dsp:spPr>
        <a:xfrm>
          <a:off x="5734751" y="1801884"/>
          <a:ext cx="4197993" cy="39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97"/>
              </a:lnTo>
              <a:lnTo>
                <a:pt x="4197993" y="272297"/>
              </a:lnTo>
              <a:lnTo>
                <a:pt x="4197993" y="39957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AB4A8-2D52-46D6-87B5-570E93040A07}">
      <dsp:nvSpPr>
        <dsp:cNvPr id="0" name=""/>
        <dsp:cNvSpPr/>
      </dsp:nvSpPr>
      <dsp:spPr>
        <a:xfrm>
          <a:off x="5047806" y="929465"/>
          <a:ext cx="1373888" cy="8724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20003-79A7-4BDC-A6EB-211DCDC5689B}">
      <dsp:nvSpPr>
        <dsp:cNvPr id="0" name=""/>
        <dsp:cNvSpPr/>
      </dsp:nvSpPr>
      <dsp:spPr>
        <a:xfrm>
          <a:off x="5200461" y="1074487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חיוב שבועת </a:t>
          </a:r>
          <a:r>
            <a:rPr lang="he-IL" sz="1000" kern="1200" dirty="0" err="1"/>
            <a:t>מדוה</a:t>
          </a:r>
          <a:r>
            <a:rPr lang="he-IL" sz="1000" kern="1200" dirty="0"/>
            <a:t> במקצת נובע מ:</a:t>
          </a:r>
        </a:p>
      </dsp:txBody>
      <dsp:txXfrm>
        <a:off x="5226013" y="1100039"/>
        <a:ext cx="1322784" cy="821315"/>
      </dsp:txXfrm>
    </dsp:sp>
    <dsp:sp modelId="{9128E05B-5579-4DC6-B7E6-1E97644927AF}">
      <dsp:nvSpPr>
        <dsp:cNvPr id="0" name=""/>
        <dsp:cNvSpPr/>
      </dsp:nvSpPr>
      <dsp:spPr>
        <a:xfrm>
          <a:off x="9245800" y="2201457"/>
          <a:ext cx="1373888" cy="87241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0E52D-2201-4009-BF5A-268AAC2BE8F0}">
      <dsp:nvSpPr>
        <dsp:cNvPr id="0" name=""/>
        <dsp:cNvSpPr/>
      </dsp:nvSpPr>
      <dsp:spPr>
        <a:xfrm>
          <a:off x="9398454" y="2346479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הטוען, והטענה</a:t>
          </a:r>
        </a:p>
      </dsp:txBody>
      <dsp:txXfrm>
        <a:off x="9424006" y="2372031"/>
        <a:ext cx="1322784" cy="821315"/>
      </dsp:txXfrm>
    </dsp:sp>
    <dsp:sp modelId="{505DBCA3-F282-4DA1-BF95-E5F41B1F2D31}">
      <dsp:nvSpPr>
        <dsp:cNvPr id="0" name=""/>
        <dsp:cNvSpPr/>
      </dsp:nvSpPr>
      <dsp:spPr>
        <a:xfrm>
          <a:off x="10085399" y="3473449"/>
          <a:ext cx="1373888" cy="872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B02F-4817-40DC-BF6E-292819D7DED9}">
      <dsp:nvSpPr>
        <dsp:cNvPr id="0" name=""/>
        <dsp:cNvSpPr/>
      </dsp:nvSpPr>
      <dsp:spPr>
        <a:xfrm>
          <a:off x="10238053" y="3618471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הילך כופר בכל הטענה כולה למפרע- לא </a:t>
          </a:r>
          <a:r>
            <a:rPr lang="he-IL" sz="1000" kern="1200" dirty="0" err="1"/>
            <a:t>הוציתים</a:t>
          </a:r>
          <a:r>
            <a:rPr lang="he-IL" sz="1000" kern="1200" dirty="0"/>
            <a:t>!</a:t>
          </a:r>
        </a:p>
      </dsp:txBody>
      <dsp:txXfrm>
        <a:off x="10263605" y="3644023"/>
        <a:ext cx="1322784" cy="821315"/>
      </dsp:txXfrm>
    </dsp:sp>
    <dsp:sp modelId="{0BE55B26-1C5F-40DD-B9E2-209904B50D74}">
      <dsp:nvSpPr>
        <dsp:cNvPr id="0" name=""/>
        <dsp:cNvSpPr/>
      </dsp:nvSpPr>
      <dsp:spPr>
        <a:xfrm>
          <a:off x="10085399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4430E-131F-45DD-AC69-32BFFB579351}">
      <dsp:nvSpPr>
        <dsp:cNvPr id="0" name=""/>
        <dsp:cNvSpPr/>
      </dsp:nvSpPr>
      <dsp:spPr>
        <a:xfrm>
          <a:off x="10238053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רש"י</a:t>
          </a:r>
        </a:p>
      </dsp:txBody>
      <dsp:txXfrm>
        <a:off x="10263605" y="4916015"/>
        <a:ext cx="1322784" cy="821315"/>
      </dsp:txXfrm>
    </dsp:sp>
    <dsp:sp modelId="{1F90EE10-B87A-4B18-9692-6667C7EDF084}">
      <dsp:nvSpPr>
        <dsp:cNvPr id="0" name=""/>
        <dsp:cNvSpPr/>
      </dsp:nvSpPr>
      <dsp:spPr>
        <a:xfrm>
          <a:off x="8406201" y="3473449"/>
          <a:ext cx="1373888" cy="872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7CB06-7E2D-4006-BED3-705279272262}">
      <dsp:nvSpPr>
        <dsp:cNvPr id="0" name=""/>
        <dsp:cNvSpPr/>
      </dsp:nvSpPr>
      <dsp:spPr>
        <a:xfrm>
          <a:off x="8558856" y="3618471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הילך מפצל את הטענה לשנים, והחלק השני הוי כופר בכל</a:t>
          </a:r>
        </a:p>
      </dsp:txBody>
      <dsp:txXfrm>
        <a:off x="8584408" y="3644023"/>
        <a:ext cx="1322784" cy="821315"/>
      </dsp:txXfrm>
    </dsp:sp>
    <dsp:sp modelId="{65786370-E79B-419B-8F05-9DD0E085C1C9}">
      <dsp:nvSpPr>
        <dsp:cNvPr id="0" name=""/>
        <dsp:cNvSpPr/>
      </dsp:nvSpPr>
      <dsp:spPr>
        <a:xfrm>
          <a:off x="8406201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FC27B-1CA5-42B0-87DC-36554C220667}">
      <dsp:nvSpPr>
        <dsp:cNvPr id="0" name=""/>
        <dsp:cNvSpPr/>
      </dsp:nvSpPr>
      <dsp:spPr>
        <a:xfrm>
          <a:off x="8558856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(מאירי תירוץ 1, </a:t>
          </a:r>
        </a:p>
      </dsp:txBody>
      <dsp:txXfrm>
        <a:off x="8584408" y="4916015"/>
        <a:ext cx="1322784" cy="821315"/>
      </dsp:txXfrm>
    </dsp:sp>
    <dsp:sp modelId="{22A9DA23-1943-46A6-BDA6-DED8E2AAE7CB}">
      <dsp:nvSpPr>
        <dsp:cNvPr id="0" name=""/>
        <dsp:cNvSpPr/>
      </dsp:nvSpPr>
      <dsp:spPr>
        <a:xfrm>
          <a:off x="6727004" y="2201457"/>
          <a:ext cx="1373888" cy="87241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DAACC-5E0B-4C66-9DF5-C0825F6870D9}">
      <dsp:nvSpPr>
        <dsp:cNvPr id="0" name=""/>
        <dsp:cNvSpPr/>
      </dsp:nvSpPr>
      <dsp:spPr>
        <a:xfrm>
          <a:off x="6879658" y="2346479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הנטען, ורגלים לדבר שאולי </a:t>
          </a:r>
          <a:r>
            <a:rPr lang="he-IL" sz="1000" kern="1200" dirty="0" err="1"/>
            <a:t>אשתמוטי</a:t>
          </a:r>
          <a:endParaRPr lang="he-IL" sz="1000" kern="1200" dirty="0"/>
        </a:p>
      </dsp:txBody>
      <dsp:txXfrm>
        <a:off x="6905210" y="2372031"/>
        <a:ext cx="1322784" cy="821315"/>
      </dsp:txXfrm>
    </dsp:sp>
    <dsp:sp modelId="{FC21E28A-EC23-4285-942C-C9AF6B2CA9BA}">
      <dsp:nvSpPr>
        <dsp:cNvPr id="0" name=""/>
        <dsp:cNvSpPr/>
      </dsp:nvSpPr>
      <dsp:spPr>
        <a:xfrm>
          <a:off x="6727004" y="3473449"/>
          <a:ext cx="1373888" cy="872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B7D7B-44F1-4F3E-9E26-B7724D782E57}">
      <dsp:nvSpPr>
        <dsp:cNvPr id="0" name=""/>
        <dsp:cNvSpPr/>
      </dsp:nvSpPr>
      <dsp:spPr>
        <a:xfrm>
          <a:off x="6879658" y="3618471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מקרה של הילך לא יוצר נראות של </a:t>
          </a:r>
          <a:r>
            <a:rPr lang="he-IL" sz="1000" kern="1200" dirty="0" err="1"/>
            <a:t>אשתמוטי</a:t>
          </a:r>
          <a:r>
            <a:rPr lang="he-IL" sz="1000" kern="1200" dirty="0"/>
            <a:t>, ולא פוגע ב</a:t>
          </a:r>
          <a:br>
            <a:rPr lang="en-US" sz="1000" kern="1200" dirty="0"/>
          </a:br>
          <a:r>
            <a:rPr lang="en-US" sz="1000" kern="1200" dirty="0"/>
            <a:t>defense </a:t>
          </a:r>
          <a:br>
            <a:rPr lang="en-US" sz="1000" kern="1200" dirty="0"/>
          </a:br>
          <a:r>
            <a:rPr lang="he-IL" sz="1000" kern="1200" dirty="0"/>
            <a:t>שלו</a:t>
          </a:r>
        </a:p>
      </dsp:txBody>
      <dsp:txXfrm>
        <a:off x="6905210" y="3644023"/>
        <a:ext cx="1322784" cy="821315"/>
      </dsp:txXfrm>
    </dsp:sp>
    <dsp:sp modelId="{849A20F9-97BC-4072-ACFB-42C12C4D55B0}">
      <dsp:nvSpPr>
        <dsp:cNvPr id="0" name=""/>
        <dsp:cNvSpPr/>
      </dsp:nvSpPr>
      <dsp:spPr>
        <a:xfrm>
          <a:off x="6727004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A8E84-E95B-44EA-8232-39566263C939}">
      <dsp:nvSpPr>
        <dsp:cNvPr id="0" name=""/>
        <dsp:cNvSpPr/>
      </dsp:nvSpPr>
      <dsp:spPr>
        <a:xfrm>
          <a:off x="6879658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מאירי 2</a:t>
          </a:r>
        </a:p>
      </dsp:txBody>
      <dsp:txXfrm>
        <a:off x="6905210" y="4916015"/>
        <a:ext cx="1322784" cy="821315"/>
      </dsp:txXfrm>
    </dsp:sp>
    <dsp:sp modelId="{843FD8AC-D24E-4D59-9928-1F6D4B531150}">
      <dsp:nvSpPr>
        <dsp:cNvPr id="0" name=""/>
        <dsp:cNvSpPr/>
      </dsp:nvSpPr>
      <dsp:spPr>
        <a:xfrm>
          <a:off x="4208208" y="2201457"/>
          <a:ext cx="1373888" cy="87241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4D9F1-3DA6-437B-9C2A-A2AD59859374}">
      <dsp:nvSpPr>
        <dsp:cNvPr id="0" name=""/>
        <dsp:cNvSpPr/>
      </dsp:nvSpPr>
      <dsp:spPr>
        <a:xfrm>
          <a:off x="4360862" y="2346479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המציאות שחייב ממון בסוף גמר דין</a:t>
          </a:r>
        </a:p>
      </dsp:txBody>
      <dsp:txXfrm>
        <a:off x="4386414" y="2372031"/>
        <a:ext cx="1322784" cy="821315"/>
      </dsp:txXfrm>
    </dsp:sp>
    <dsp:sp modelId="{5CB5DB65-9ABB-43AD-8552-F5E10C9E183F}">
      <dsp:nvSpPr>
        <dsp:cNvPr id="0" name=""/>
        <dsp:cNvSpPr/>
      </dsp:nvSpPr>
      <dsp:spPr>
        <a:xfrm>
          <a:off x="4208208" y="3473449"/>
          <a:ext cx="1373888" cy="872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CAA24-C89C-42E2-B16F-A01B9006F3BE}">
      <dsp:nvSpPr>
        <dsp:cNvPr id="0" name=""/>
        <dsp:cNvSpPr/>
      </dsp:nvSpPr>
      <dsp:spPr>
        <a:xfrm>
          <a:off x="4360862" y="3618471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 err="1"/>
            <a:t>ובהילך</a:t>
          </a:r>
          <a:r>
            <a:rPr lang="he-IL" sz="1000" kern="1200" dirty="0"/>
            <a:t> אין מציאות של חיוב בסוף גמר דין</a:t>
          </a:r>
        </a:p>
      </dsp:txBody>
      <dsp:txXfrm>
        <a:off x="4386414" y="3644023"/>
        <a:ext cx="1322784" cy="821315"/>
      </dsp:txXfrm>
    </dsp:sp>
    <dsp:sp modelId="{199C52D3-85AB-4F90-BD93-D53DB1097CC0}">
      <dsp:nvSpPr>
        <dsp:cNvPr id="0" name=""/>
        <dsp:cNvSpPr/>
      </dsp:nvSpPr>
      <dsp:spPr>
        <a:xfrm>
          <a:off x="5047806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9474-6DBB-4961-B9B9-F993173CEB94}">
      <dsp:nvSpPr>
        <dsp:cNvPr id="0" name=""/>
        <dsp:cNvSpPr/>
      </dsp:nvSpPr>
      <dsp:spPr>
        <a:xfrm>
          <a:off x="5200461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ריטב"א- כיון שפרע שם </a:t>
          </a:r>
          <a:r>
            <a:rPr lang="he-IL" sz="1000" kern="1200" dirty="0" err="1"/>
            <a:t>בב"ד</a:t>
          </a:r>
          <a:r>
            <a:rPr lang="he-IL" sz="1000" kern="1200" dirty="0"/>
            <a:t> לפני גמר דין, אין חיוב במקצת בסוף</a:t>
          </a:r>
        </a:p>
      </dsp:txBody>
      <dsp:txXfrm>
        <a:off x="5226013" y="4916015"/>
        <a:ext cx="1322784" cy="821315"/>
      </dsp:txXfrm>
    </dsp:sp>
    <dsp:sp modelId="{E8C9731D-151F-462C-A1D7-4007D40F08FC}">
      <dsp:nvSpPr>
        <dsp:cNvPr id="0" name=""/>
        <dsp:cNvSpPr/>
      </dsp:nvSpPr>
      <dsp:spPr>
        <a:xfrm>
          <a:off x="3368609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4C51F-0081-48A4-ADB3-5AC8A34C609A}">
      <dsp:nvSpPr>
        <dsp:cNvPr id="0" name=""/>
        <dsp:cNvSpPr/>
      </dsp:nvSpPr>
      <dsp:spPr>
        <a:xfrm>
          <a:off x="3521263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תוס- אין </a:t>
          </a:r>
          <a:r>
            <a:rPr lang="he-IL" sz="1000" kern="1200" dirty="0" err="1"/>
            <a:t>מגלגלין</a:t>
          </a:r>
          <a:r>
            <a:rPr lang="he-IL" sz="1000" kern="1200" dirty="0"/>
            <a:t> עליו כאין גלגול מהחיוב ממון לשבוע</a:t>
          </a:r>
        </a:p>
      </dsp:txBody>
      <dsp:txXfrm>
        <a:off x="3546815" y="4916015"/>
        <a:ext cx="1322784" cy="821315"/>
      </dsp:txXfrm>
    </dsp:sp>
    <dsp:sp modelId="{905D0ECC-C525-4AFD-84BC-2383B4882959}">
      <dsp:nvSpPr>
        <dsp:cNvPr id="0" name=""/>
        <dsp:cNvSpPr/>
      </dsp:nvSpPr>
      <dsp:spPr>
        <a:xfrm>
          <a:off x="849813" y="2201457"/>
          <a:ext cx="1373888" cy="87241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D6CE6-DBD2-4D22-93B1-EEA81CAED15C}">
      <dsp:nvSpPr>
        <dsp:cNvPr id="0" name=""/>
        <dsp:cNvSpPr/>
      </dsp:nvSpPr>
      <dsp:spPr>
        <a:xfrm>
          <a:off x="1002467" y="2346479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ההודאה</a:t>
          </a:r>
        </a:p>
      </dsp:txBody>
      <dsp:txXfrm>
        <a:off x="1028019" y="2372031"/>
        <a:ext cx="1322784" cy="821315"/>
      </dsp:txXfrm>
    </dsp:sp>
    <dsp:sp modelId="{22E95CD7-CA10-4807-83AA-4EA7B40A2DDB}">
      <dsp:nvSpPr>
        <dsp:cNvPr id="0" name=""/>
        <dsp:cNvSpPr/>
      </dsp:nvSpPr>
      <dsp:spPr>
        <a:xfrm>
          <a:off x="1689412" y="3473449"/>
          <a:ext cx="1373888" cy="872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8D801-61FA-4D33-B7D8-BFB74805AE3A}">
      <dsp:nvSpPr>
        <dsp:cNvPr id="0" name=""/>
        <dsp:cNvSpPr/>
      </dsp:nvSpPr>
      <dsp:spPr>
        <a:xfrm>
          <a:off x="1842066" y="3618471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 err="1"/>
            <a:t>בב"ד</a:t>
          </a:r>
          <a:r>
            <a:rPr lang="he-IL" sz="1000" kern="1200" dirty="0"/>
            <a:t>- כיון שיש דין, של חיוב ודיון </a:t>
          </a:r>
          <a:r>
            <a:rPr lang="he-IL" sz="1000" kern="1200" dirty="0" err="1"/>
            <a:t>וכו</a:t>
          </a:r>
          <a:r>
            <a:rPr lang="he-IL" sz="1000" kern="1200" dirty="0"/>
            <a:t>', יש מעמד של "עד האלוהים יבוא דבר שניהם" ולכן יש חיוב שבוע</a:t>
          </a:r>
        </a:p>
      </dsp:txBody>
      <dsp:txXfrm>
        <a:off x="1867618" y="3644023"/>
        <a:ext cx="1322784" cy="821315"/>
      </dsp:txXfrm>
    </dsp:sp>
    <dsp:sp modelId="{2C059C62-702C-42B1-BCC8-3E08248A7ED4}">
      <dsp:nvSpPr>
        <dsp:cNvPr id="0" name=""/>
        <dsp:cNvSpPr/>
      </dsp:nvSpPr>
      <dsp:spPr>
        <a:xfrm>
          <a:off x="1689412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4E49B-5CA5-4A34-B73E-AC4A68A9CF36}">
      <dsp:nvSpPr>
        <dsp:cNvPr id="0" name=""/>
        <dsp:cNvSpPr/>
      </dsp:nvSpPr>
      <dsp:spPr>
        <a:xfrm>
          <a:off x="1842066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אין הודאה </a:t>
          </a:r>
          <a:r>
            <a:rPr lang="he-IL" sz="1000" kern="1200" dirty="0" err="1"/>
            <a:t>בב"ד</a:t>
          </a:r>
          <a:r>
            <a:rPr lang="he-IL" sz="1000" kern="1200" dirty="0"/>
            <a:t> כיון ששילם לפני שיש כאן דין</a:t>
          </a:r>
        </a:p>
      </dsp:txBody>
      <dsp:txXfrm>
        <a:off x="1867618" y="4916015"/>
        <a:ext cx="1322784" cy="821315"/>
      </dsp:txXfrm>
    </dsp:sp>
    <dsp:sp modelId="{2811618F-68AE-4A22-8400-7A444E1D035C}">
      <dsp:nvSpPr>
        <dsp:cNvPr id="0" name=""/>
        <dsp:cNvSpPr/>
      </dsp:nvSpPr>
      <dsp:spPr>
        <a:xfrm>
          <a:off x="10214" y="3473449"/>
          <a:ext cx="1373888" cy="872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81082-37BE-4108-BB0A-F321A44BD545}">
      <dsp:nvSpPr>
        <dsp:cNvPr id="0" name=""/>
        <dsp:cNvSpPr/>
      </dsp:nvSpPr>
      <dsp:spPr>
        <a:xfrm>
          <a:off x="162869" y="3618471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עצם ההודאה</a:t>
          </a:r>
        </a:p>
      </dsp:txBody>
      <dsp:txXfrm>
        <a:off x="188421" y="3644023"/>
        <a:ext cx="1322784" cy="821315"/>
      </dsp:txXfrm>
    </dsp:sp>
    <dsp:sp modelId="{1E0184BD-331C-4ABA-A086-2D8BC5AB75E1}">
      <dsp:nvSpPr>
        <dsp:cNvPr id="0" name=""/>
        <dsp:cNvSpPr/>
      </dsp:nvSpPr>
      <dsp:spPr>
        <a:xfrm>
          <a:off x="10214" y="4745441"/>
          <a:ext cx="1373888" cy="8724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BCA38-38AF-46FE-A397-D3627AED5FE4}">
      <dsp:nvSpPr>
        <dsp:cNvPr id="0" name=""/>
        <dsp:cNvSpPr/>
      </dsp:nvSpPr>
      <dsp:spPr>
        <a:xfrm>
          <a:off x="162869" y="4890463"/>
          <a:ext cx="1373888" cy="8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ואם שילם מיד (בלי שום הודאה- "איני חייב אלא זה והילך!) הוי כופר בכל מיד</a:t>
          </a:r>
        </a:p>
      </dsp:txBody>
      <dsp:txXfrm>
        <a:off x="188421" y="4916015"/>
        <a:ext cx="1322784" cy="821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8E89-A694-4DBC-82D3-DDC22C974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05099-A598-4664-B5BF-12DBAB3DD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D1908-D0AA-447C-97AD-C932DC86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0236E-9277-44B5-A218-B8D5A279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65E1E-B38A-4647-BF74-C212B947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643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5165-7D6C-4AB4-ADE4-991F82F3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A5CC8-A60A-4702-9D9F-A114FB429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17E46-3E4D-494F-86CC-512EFFFB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E7C3C-EEDF-4414-8837-32B5D2CC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E6CAC-728A-4E89-BCA4-AA515D1A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90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5B193C-DDCB-4EC3-9042-8991EA9E1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3273B-B231-4992-9BD3-BFEAF2D7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3740A-31B2-4EBC-A92A-11D38CFB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422AC-46EE-417C-B505-0609FE47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8D26B-AEFB-4FAC-AD32-A7BEDBC9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6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CA88-7F51-4B7A-A505-7C5C02B1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5AF31-8212-48A0-8CE6-B46330E9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E77F-4700-4594-B1FB-112BDA6E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2CEC-3251-4841-93CB-8BF506FE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30F51-4F70-4FB5-A7F6-5B66817B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219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CF8E-EFCB-449C-86B1-57094D7A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8D8FC-ACC7-417C-A80E-76FEC9A39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F4331-763E-488D-A6FA-2FAAA9D0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7F282-7D9B-4B44-A7A3-D7CB02AB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3CAE8-816E-4E95-880D-C43B4FDE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102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5753-7FC3-415E-BA9C-0E4D7841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781FF-E859-4D22-821E-3D0221ADF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89AD9-B2FF-4084-9DB3-24FED46B8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35881-7C1D-4ED9-BDB4-437E5553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FB318-AEF4-42D4-A619-4484E852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D1558-B990-4739-9762-A60C3A91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50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EA13-4754-4EA8-8709-D0E282AE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912B2-9F18-4CEB-BA4C-95C0975DD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1650F-148F-4F61-9807-6988B7FFB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269E8-F4E6-4A6F-A18F-667FCDAC1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96EFF-FA35-4440-B2CA-7A55F2E63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70C38-FEC2-4F59-A4B7-F8B960A1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35C82-0551-4221-AAF4-0DAA46A8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B4CE7-EFCF-42C1-83D8-E332E558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23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9A8F-DF63-464C-BE5C-B08247C1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0B2E6-F41C-41A6-AFD3-7506E0F3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EF5C7-8DCC-4613-9818-84DABE62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55CA2-6C8D-4D34-92B4-27FD8D80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339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55D73-BA20-4682-A107-7447898F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C253B-3784-4EA5-8016-AC93DE84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359AC-5122-4F9F-88CE-E220FC48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220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B316-C5C6-4D47-8335-6502940C3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A002-8FBD-4D20-9B61-3A6F26105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95514-2058-4DE6-ADDF-EF626E4D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E11B3-D4F7-47F4-A49F-F0194E2B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86F1C-4C91-4EAD-8A06-26D0D744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BCE67-CADD-470E-BD7E-400D6DAD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096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D9A6-EE8F-474E-B47F-3A4C3BCD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40D8F-56C6-48D6-B703-CC0C1C8F8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0D4CB-B23B-437F-AABF-4A9C6F196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BDD78-E886-4BAC-ADD4-AD9240ED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83108-E601-4266-8D46-41179097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701AD-5EDA-438E-8645-88B000AB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867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1D5BF-660C-4844-BCDA-2F914EB3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A5546-5308-483B-867F-BDE450CBD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D169-DCAA-4DDD-83F4-28D6D5C58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95B6-44A4-43D6-9967-DCC0FA59466E}" type="datetimeFigureOut">
              <a:rPr lang="he-IL" smtClean="0"/>
              <a:t>י'/שבט/תשפ"ב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63538-EC84-49B5-AD8F-BE12316C7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7A6D1-CCF5-45E0-9C2C-A315F13F8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23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6496-CBCA-4E4D-B4FF-0A4A168BD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הילך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38504-885F-4C3C-8704-B58248AC4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25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40AA-ACE0-4A1B-8C9D-17D20072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B75F-00CF-414D-B3B2-0DFB3008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10000"/>
              </a:lnSpc>
              <a:buNone/>
            </a:pPr>
            <a:r>
              <a:rPr lang="he-IL" dirty="0"/>
              <a:t>המאור הגדול מסכת בבא מציעא דף א עמוד א 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he-IL" dirty="0"/>
              <a:t>אלא כך נראה לי פירושה הילך נמי כמודה במקצת דמי ולא אמרי' כמאן </a:t>
            </a:r>
            <a:r>
              <a:rPr lang="he-IL" dirty="0" err="1"/>
              <a:t>דנקיט</a:t>
            </a:r>
            <a:r>
              <a:rPr lang="he-IL" dirty="0"/>
              <a:t> להו בידיה דמי ואף על פי </a:t>
            </a:r>
            <a:r>
              <a:rPr lang="he-IL" b="1" dirty="0" err="1"/>
              <a:t>שמזומנין</a:t>
            </a:r>
            <a:r>
              <a:rPr lang="he-IL" b="1" dirty="0"/>
              <a:t> לתת</a:t>
            </a:r>
            <a:r>
              <a:rPr lang="he-IL" dirty="0"/>
              <a:t> </a:t>
            </a:r>
            <a:r>
              <a:rPr lang="he-IL" dirty="0" err="1"/>
              <a:t>ודלא</a:t>
            </a:r>
            <a:r>
              <a:rPr lang="he-IL" dirty="0"/>
              <a:t> כרב ששת דאי ס"ד כרב ששת וכיון </a:t>
            </a:r>
            <a:r>
              <a:rPr lang="he-IL" dirty="0" err="1"/>
              <a:t>שמזומנין</a:t>
            </a:r>
            <a:r>
              <a:rPr lang="he-IL" dirty="0"/>
              <a:t> לתת כמאן </a:t>
            </a:r>
            <a:r>
              <a:rPr lang="he-IL" dirty="0" err="1"/>
              <a:t>דנקיט</a:t>
            </a:r>
            <a:r>
              <a:rPr lang="he-IL" dirty="0"/>
              <a:t> להו דמי והא מתני' דשנים </a:t>
            </a:r>
            <a:r>
              <a:rPr lang="he-IL" dirty="0" err="1"/>
              <a:t>אוחזין</a:t>
            </a:r>
            <a:r>
              <a:rPr lang="he-IL" dirty="0"/>
              <a:t> שהם </a:t>
            </a:r>
            <a:r>
              <a:rPr lang="he-IL" b="1" dirty="0" err="1"/>
              <a:t>מזומנין</a:t>
            </a:r>
            <a:r>
              <a:rPr lang="he-IL" b="1" dirty="0"/>
              <a:t> לחלוק </a:t>
            </a:r>
            <a:r>
              <a:rPr lang="he-IL" dirty="0"/>
              <a:t>ואנן סהדי דמאי </a:t>
            </a:r>
            <a:r>
              <a:rPr lang="he-IL" dirty="0" err="1"/>
              <a:t>דתפיס</a:t>
            </a:r>
            <a:r>
              <a:rPr lang="he-IL" dirty="0"/>
              <a:t> הילך הוא ולא הילך </a:t>
            </a:r>
            <a:r>
              <a:rPr lang="he-IL" dirty="0" err="1"/>
              <a:t>דהודאה</a:t>
            </a:r>
            <a:r>
              <a:rPr lang="he-IL" dirty="0"/>
              <a:t> קאמרי' דהא ודאי לא קא מודה חד </a:t>
            </a:r>
            <a:r>
              <a:rPr lang="he-IL" dirty="0" err="1"/>
              <a:t>מינייהו</a:t>
            </a:r>
            <a:r>
              <a:rPr lang="he-IL" dirty="0"/>
              <a:t> לחברי' כלל אלא הילך </a:t>
            </a:r>
            <a:r>
              <a:rPr lang="he-IL" dirty="0" err="1"/>
              <a:t>דהזמנת</a:t>
            </a:r>
            <a:r>
              <a:rPr lang="he-IL" dirty="0"/>
              <a:t> הלוקח </a:t>
            </a:r>
            <a:r>
              <a:rPr lang="he-IL" dirty="0" err="1"/>
              <a:t>קאמרינן</a:t>
            </a:r>
            <a:r>
              <a:rPr lang="he-IL" dirty="0"/>
              <a:t> אי ס"ד </a:t>
            </a:r>
            <a:r>
              <a:rPr lang="he-IL" b="1" dirty="0"/>
              <a:t>כיון </a:t>
            </a:r>
            <a:r>
              <a:rPr lang="he-IL" b="1" dirty="0" err="1"/>
              <a:t>דמזומנין</a:t>
            </a:r>
            <a:r>
              <a:rPr lang="he-IL" b="1" dirty="0"/>
              <a:t> לחלוק</a:t>
            </a:r>
            <a:r>
              <a:rPr lang="he-IL" dirty="0"/>
              <a:t> כמאן </a:t>
            </a:r>
            <a:r>
              <a:rPr lang="he-IL" dirty="0" err="1"/>
              <a:t>דפליגי</a:t>
            </a:r>
            <a:r>
              <a:rPr lang="he-IL" dirty="0"/>
              <a:t> דמו א"כ </a:t>
            </a:r>
            <a:r>
              <a:rPr lang="he-IL" dirty="0" err="1"/>
              <a:t>ליכא</a:t>
            </a:r>
            <a:r>
              <a:rPr lang="he-IL" dirty="0"/>
              <a:t> שבועה כלל דהא ודאי פשיטא לן </a:t>
            </a:r>
            <a:r>
              <a:rPr lang="he-IL" dirty="0" err="1"/>
              <a:t>דאילו</a:t>
            </a:r>
            <a:r>
              <a:rPr lang="he-IL" dirty="0"/>
              <a:t> </a:t>
            </a:r>
            <a:r>
              <a:rPr lang="he-IL" dirty="0" err="1"/>
              <a:t>פלגואה</a:t>
            </a:r>
            <a:r>
              <a:rPr lang="he-IL" dirty="0"/>
              <a:t> עד </a:t>
            </a:r>
            <a:r>
              <a:rPr lang="he-IL" dirty="0" err="1"/>
              <a:t>דאתי</a:t>
            </a:r>
            <a:r>
              <a:rPr lang="he-IL" dirty="0"/>
              <a:t> לקמן תו לא </a:t>
            </a:r>
            <a:r>
              <a:rPr lang="he-IL" dirty="0" err="1"/>
              <a:t>משביעינן</a:t>
            </a:r>
            <a:r>
              <a:rPr lang="he-IL" dirty="0"/>
              <a:t> להו אלא אמרי' המוציא </a:t>
            </a:r>
            <a:r>
              <a:rPr lang="he-IL" dirty="0" err="1"/>
              <a:t>מחבירו</a:t>
            </a:r>
            <a:r>
              <a:rPr lang="he-IL" dirty="0"/>
              <a:t> עליו הראיה וכי היכי </a:t>
            </a:r>
            <a:r>
              <a:rPr lang="he-IL" dirty="0" err="1"/>
              <a:t>דהכא</a:t>
            </a:r>
            <a:r>
              <a:rPr lang="he-IL" dirty="0"/>
              <a:t> לא אמרי' הילך </a:t>
            </a:r>
            <a:r>
              <a:rPr lang="he-IL" dirty="0" err="1"/>
              <a:t>דמזומנין</a:t>
            </a:r>
            <a:r>
              <a:rPr lang="he-IL" dirty="0"/>
              <a:t> לחלוק כמאן </a:t>
            </a:r>
            <a:r>
              <a:rPr lang="he-IL" dirty="0" err="1"/>
              <a:t>דפליגי</a:t>
            </a:r>
            <a:r>
              <a:rPr lang="he-IL" dirty="0"/>
              <a:t> דמי הם </a:t>
            </a:r>
            <a:r>
              <a:rPr lang="he-IL" dirty="0" err="1"/>
              <a:t>ה"נ</a:t>
            </a:r>
            <a:r>
              <a:rPr lang="he-IL" dirty="0"/>
              <a:t> במודה מקצת לא אמרי' הילך </a:t>
            </a:r>
            <a:r>
              <a:rPr lang="he-IL" dirty="0" err="1"/>
              <a:t>שמזומנין</a:t>
            </a:r>
            <a:r>
              <a:rPr lang="he-IL" dirty="0"/>
              <a:t> לתת כמאן </a:t>
            </a:r>
            <a:r>
              <a:rPr lang="he-IL" dirty="0" err="1"/>
              <a:t>דנקיט</a:t>
            </a:r>
            <a:r>
              <a:rPr lang="he-IL" dirty="0"/>
              <a:t> להו דמי </a:t>
            </a:r>
          </a:p>
        </p:txBody>
      </p:sp>
    </p:spTree>
    <p:extLst>
      <p:ext uri="{BB962C8B-B14F-4D97-AF65-F5344CB8AC3E}">
        <p14:creationId xmlns:p14="http://schemas.microsoft.com/office/powerpoint/2010/main" val="349723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A657-BDBB-41F1-8E8E-8B8D8EA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D4F0C-672A-461C-92EB-D47B14F8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קצות החושן סימן פז 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(ב)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מוכן בידו. וכתב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הש"ך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סק"ג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דהיינו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במלוה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איתיה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בביתיה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נפקד הו"ל הילך דכל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דאיתא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ברשותא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דמאריה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איתיה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וע"ש. ואם אחד תובע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לחבירו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מכרת או נתת לי מאוצר זה שני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סאים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אומר סאה אחת הוי מודה במקצת, ואף על גב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דהו"ל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פקדון כיון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דקנה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מאוצר זה, מ"מ כיון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דאינו מסוים לא הוי הילך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ולמדנו אותו מדברי נימוקי יוסף פרק השואל (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ב"מ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נז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 בדפי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גבי מחליף פרה בחמור וז"ל, וכגון שטענו עבד גדול בכסותו ואמר לו מוכר חד עבד וחד כסות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איני יודע אם גדול או קטן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הא מוקי לה בגמרא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בדלייפי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ומכל מקום לאו הילך הוא כיון שאין הבגד שתובע לו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ג' אמות מהבגד ממקום שירצה א"כ הרי הוא מחויב שבועה על הבגד ע"ש. וא"כ הכא נמי כיון דאין הפקדון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דיכול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ליתן איזה שירצה מתוך האוצר ולא הוי הילך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למידק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פ"ק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דמציעא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(ד, א) ותנא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לאידך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ע"ש, והתם אין ההודאה כבר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חזית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דפלגת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פלוג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הכא, וא"כ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הו"ל הילך. ואפשר לחלק דהתם כיון דאין הבחירה ביד המודה ליתן לו איזה חלק שירצה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הב"ד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דחולקין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הו"ל הילך אבל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דהמודה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ליה הבחירה ליתן לו איזו שירצה לא הוי הילך:</a:t>
            </a:r>
            <a:endParaRPr lang="he-IL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713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0C9C0F-A14C-428B-852D-045ADBE02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82265"/>
              </p:ext>
            </p:extLst>
          </p:nvPr>
        </p:nvGraphicFramePr>
        <p:xfrm>
          <a:off x="838200" y="323732"/>
          <a:ext cx="10515600" cy="585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647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B38037-7785-45C7-95D2-7C1819470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039"/>
              </p:ext>
            </p:extLst>
          </p:nvPr>
        </p:nvGraphicFramePr>
        <p:xfrm>
          <a:off x="838200" y="565484"/>
          <a:ext cx="10515600" cy="5875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50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0D758C-E572-49A7-926A-592CDC4066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615134"/>
              </p:ext>
            </p:extLst>
          </p:nvPr>
        </p:nvGraphicFramePr>
        <p:xfrm>
          <a:off x="397565" y="0"/>
          <a:ext cx="11622157" cy="669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69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73FF-2314-4117-99B0-93B36D66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D5D14-57D2-4FBE-83A0-5C6BF12F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ד עמוד א 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הכא, כי היכי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בהאי - אנן סהדי בהאי, ואפילו הכי משתבעי! - אלא, כי איתמר ותנא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תונא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אאידך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איתמר.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מנה לי בידך, והלה אומר: אין לך בידי אלא חמישים זוז, והילך - חייב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מאי טעמא - הילך נמי כמודה מקצת הטענה דמי, ותנא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תונא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שנים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בטלית. והא הכא, כיון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[אנן סהדי דמאי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 הילך הוא,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וקתני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ישבע.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ששת אמר: הילך פטור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 - כיון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הילך, הני זוזי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מודי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בגוייהו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כמאן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דנקיט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דמי, באינך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חמשים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לא מודי, הלכך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הודאת מקצת הטענה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52232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C113-B0A9-476E-A6B1-53728728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8DB-BA0A-490B-8412-2081933C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טוען ונטען פרק א הלכה ג 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הטוען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וכפר בכל 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לא היו דברים מעולם,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שהודה במקצת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ונתנו מיד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אין לך בידי אלא זה והילך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או שאמר אמת שהיה לך אצלי אבל מחלת לי או נתת לי או מכרת לי או החזרתי לך או שטענו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חטים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בשעורים בכל אלו פטור משבועת התורה, 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חכמי הגמרא תקנו שישבע הנתבע בכל אלו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ויפטר, ואינו כעין של תורה לפי שאין בהן נקיטת חפץ, וכבר ביארנו דרך שבועה של תורה ודרך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בהלכות שבועות.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469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D481-D64E-4A66-ADA8-6EA01B6C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F746-11C8-45DD-B1EE-DC9A46CF3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בית הבחירה למאירי מסכת בבא מציעא דף ד עמוד א </a:t>
            </a:r>
          </a:p>
          <a:p>
            <a:pPr marL="0" indent="0" algn="r" rtl="1">
              <a:buNone/>
            </a:pPr>
            <a:r>
              <a:rPr lang="he-IL" dirty="0"/>
              <a:t>מנה לי בידך והלה אומר אין לך בידי אלא </a:t>
            </a:r>
            <a:r>
              <a:rPr lang="he-IL" dirty="0" err="1"/>
              <a:t>חמשים</a:t>
            </a:r>
            <a:r>
              <a:rPr lang="he-IL" dirty="0"/>
              <a:t> ואותם </a:t>
            </a:r>
            <a:r>
              <a:rPr lang="he-IL" dirty="0" err="1"/>
              <a:t>חמשים</a:t>
            </a:r>
            <a:r>
              <a:rPr lang="he-IL" dirty="0"/>
              <a:t> שיש לך בידי הילך פטור הוא משבועת מודה מקצת שאותם </a:t>
            </a:r>
            <a:r>
              <a:rPr lang="he-IL" dirty="0" err="1"/>
              <a:t>חמשים</a:t>
            </a:r>
            <a:r>
              <a:rPr lang="he-IL" dirty="0"/>
              <a:t> הרי הן כמי שבאו ליד </a:t>
            </a:r>
            <a:r>
              <a:rPr lang="he-IL" dirty="0" err="1"/>
              <a:t>מלוה</a:t>
            </a:r>
            <a:r>
              <a:rPr lang="he-IL" dirty="0"/>
              <a:t> </a:t>
            </a:r>
            <a:r>
              <a:rPr lang="he-IL" b="1" dirty="0"/>
              <a:t>ואינם בכלל הטענה ונמצא שאין הטענה אלא </a:t>
            </a:r>
            <a:r>
              <a:rPr lang="he-IL" b="1" dirty="0" err="1"/>
              <a:t>בחמשים</a:t>
            </a:r>
            <a:r>
              <a:rPr lang="he-IL" b="1" dirty="0"/>
              <a:t> שכפר ונמצא שהוא כופר בכל</a:t>
            </a:r>
            <a:r>
              <a:rPr lang="he-IL" dirty="0"/>
              <a:t> הטענה </a:t>
            </a:r>
          </a:p>
          <a:p>
            <a:pPr marL="0" indent="0" algn="r" rtl="1">
              <a:buNone/>
            </a:pPr>
            <a:r>
              <a:rPr lang="he-IL" dirty="0"/>
              <a:t>ויש מפרשים הטעם </a:t>
            </a:r>
            <a:r>
              <a:rPr lang="he-IL" b="1" dirty="0" err="1"/>
              <a:t>שמכיון</a:t>
            </a:r>
            <a:r>
              <a:rPr lang="he-IL" b="1" dirty="0"/>
              <a:t> שהוא מוזמן </a:t>
            </a:r>
            <a:r>
              <a:rPr lang="he-IL" b="1" dirty="0" err="1"/>
              <a:t>עכשו</a:t>
            </a:r>
            <a:r>
              <a:rPr lang="he-IL" b="1" dirty="0"/>
              <a:t> ליתן לו המקצת אינו </a:t>
            </a:r>
            <a:r>
              <a:rPr lang="he-IL" b="1" dirty="0" err="1"/>
              <a:t>מתירא</a:t>
            </a:r>
            <a:r>
              <a:rPr lang="he-IL" b="1" dirty="0"/>
              <a:t> שלא יאריכנו מן השאר ואין כאן טעם </a:t>
            </a:r>
            <a:r>
              <a:rPr lang="he-IL" b="1" dirty="0" err="1"/>
              <a:t>אשתמוטי</a:t>
            </a:r>
            <a:r>
              <a:rPr lang="he-IL" b="1" dirty="0"/>
              <a:t> הוא </a:t>
            </a:r>
            <a:r>
              <a:rPr lang="he-IL" b="1" dirty="0" err="1"/>
              <a:t>דמשתמיט</a:t>
            </a:r>
            <a:r>
              <a:rPr lang="he-IL" dirty="0"/>
              <a:t>: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219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29F0-0FCE-4DAF-A2DE-94F6D91A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AE36-3B12-4E46-8843-3007FF536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/>
              <a:t>חידושי הריטב"א מסכת בבא מציעא דף ד עמוד א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/>
              <a:t>אלא כי איתמר ותנא </a:t>
            </a:r>
            <a:r>
              <a:rPr lang="he-IL" sz="2400" dirty="0" err="1"/>
              <a:t>תונא</a:t>
            </a:r>
            <a:r>
              <a:rPr lang="he-IL" sz="2400" dirty="0"/>
              <a:t> על אידך דר' </a:t>
            </a:r>
            <a:r>
              <a:rPr lang="he-IL" sz="2400" dirty="0" err="1"/>
              <a:t>חייא</a:t>
            </a:r>
            <a:r>
              <a:rPr lang="he-IL" sz="2400" dirty="0"/>
              <a:t> איתמר אמר ר' </a:t>
            </a:r>
            <a:r>
              <a:rPr lang="he-IL" sz="2400" dirty="0" err="1"/>
              <a:t>חייא</a:t>
            </a:r>
            <a:r>
              <a:rPr lang="he-IL" sz="2400" dirty="0"/>
              <a:t> מנה לי בידך והלה אומר אין לך בידי אלא </a:t>
            </a:r>
            <a:r>
              <a:rPr lang="he-IL" sz="2400" dirty="0" err="1"/>
              <a:t>חמשים</a:t>
            </a:r>
            <a:r>
              <a:rPr lang="he-IL" sz="2400" dirty="0"/>
              <a:t> והילך חייב. </a:t>
            </a:r>
            <a:r>
              <a:rPr lang="he-IL" sz="2400" dirty="0" err="1"/>
              <a:t>פרש"י</a:t>
            </a:r>
            <a:r>
              <a:rPr lang="he-IL" sz="2400" dirty="0"/>
              <a:t> ז"ל הילך לא הוצאתים והרי הם שלך בכל מקום שהם, ונראה מדבריו תרתי </a:t>
            </a:r>
            <a:r>
              <a:rPr lang="he-IL" sz="2400" dirty="0" err="1"/>
              <a:t>חדא</a:t>
            </a:r>
            <a:r>
              <a:rPr lang="he-IL" sz="2400" dirty="0"/>
              <a:t> </a:t>
            </a:r>
            <a:r>
              <a:rPr lang="he-IL" sz="2400" dirty="0" err="1"/>
              <a:t>דמלוה</a:t>
            </a:r>
            <a:r>
              <a:rPr lang="he-IL" sz="2400" dirty="0"/>
              <a:t> שהוציאה אף על פי שנותן לו מעות אחרים </a:t>
            </a:r>
            <a:r>
              <a:rPr lang="he-IL" sz="2400" dirty="0" err="1"/>
              <a:t>בב"ד</a:t>
            </a:r>
            <a:r>
              <a:rPr lang="he-IL" sz="2400" dirty="0"/>
              <a:t> לא </a:t>
            </a:r>
            <a:r>
              <a:rPr lang="he-IL" sz="2400" dirty="0" err="1"/>
              <a:t>חשיב</a:t>
            </a:r>
            <a:r>
              <a:rPr lang="he-IL" sz="2400" dirty="0"/>
              <a:t> הילך, ועוד דכל שלא הוציאם והם בעין ברשותו אף על פי שאינם עתה </a:t>
            </a:r>
            <a:r>
              <a:rPr lang="he-IL" sz="2400" dirty="0" err="1"/>
              <a:t>בב"ד</a:t>
            </a:r>
            <a:r>
              <a:rPr lang="he-IL" sz="2400" dirty="0"/>
              <a:t> הוי הילך,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dirty="0"/>
              <a:t>ואדרבה איפכא מסתברא דכל שנותן מעות </a:t>
            </a:r>
            <a:r>
              <a:rPr lang="he-IL" sz="2400" b="1" dirty="0" err="1"/>
              <a:t>בב"ד</a:t>
            </a:r>
            <a:r>
              <a:rPr lang="he-IL" sz="2400" b="1" dirty="0"/>
              <a:t> זה הילך גמור הוא כאילו פרע </a:t>
            </a:r>
            <a:r>
              <a:rPr lang="he-IL" sz="2400" b="1" dirty="0" err="1"/>
              <a:t>והוי</a:t>
            </a:r>
            <a:r>
              <a:rPr lang="he-IL" sz="2400" b="1" dirty="0"/>
              <a:t> </a:t>
            </a:r>
            <a:r>
              <a:rPr lang="he-IL" sz="2400" b="1" dirty="0" err="1"/>
              <a:t>באידך</a:t>
            </a:r>
            <a:r>
              <a:rPr lang="he-IL" sz="2400" b="1" dirty="0"/>
              <a:t> כופר בכל, וכל שאינם שם </a:t>
            </a:r>
            <a:r>
              <a:rPr lang="he-IL" sz="2400" b="1" dirty="0" err="1"/>
              <a:t>בב"ד</a:t>
            </a:r>
            <a:r>
              <a:rPr lang="he-IL" sz="2400" b="1" dirty="0"/>
              <a:t> אין כאן פריעה של כלום</a:t>
            </a:r>
            <a:r>
              <a:rPr lang="he-IL" sz="2400" dirty="0"/>
              <a:t>, ומשום דהוי זוזי </a:t>
            </a:r>
            <a:r>
              <a:rPr lang="he-IL" sz="2400" dirty="0" err="1"/>
              <a:t>דמלוה</a:t>
            </a:r>
            <a:r>
              <a:rPr lang="he-IL" sz="2400" dirty="0"/>
              <a:t> גופיה </a:t>
            </a:r>
            <a:r>
              <a:rPr lang="he-IL" sz="2400" dirty="0" err="1"/>
              <a:t>ברשותיה</a:t>
            </a:r>
            <a:r>
              <a:rPr lang="he-IL" sz="2400" dirty="0"/>
              <a:t> מאי הוי דהא </a:t>
            </a:r>
            <a:r>
              <a:rPr lang="he-IL" sz="2400" dirty="0" err="1"/>
              <a:t>מלוה</a:t>
            </a:r>
            <a:r>
              <a:rPr lang="he-IL" sz="2400" dirty="0"/>
              <a:t> להוצאה ניתנה </a:t>
            </a:r>
            <a:r>
              <a:rPr lang="he-IL" sz="2400" dirty="0" err="1"/>
              <a:t>ודידיה</a:t>
            </a:r>
            <a:r>
              <a:rPr lang="he-IL" sz="2400" dirty="0"/>
              <a:t> </a:t>
            </a:r>
            <a:r>
              <a:rPr lang="he-IL" sz="2400" dirty="0" err="1"/>
              <a:t>נינהו</a:t>
            </a:r>
            <a:r>
              <a:rPr lang="he-IL" sz="2400" dirty="0"/>
              <a:t>, ומיהו </a:t>
            </a:r>
            <a:r>
              <a:rPr lang="he-IL" sz="2400" dirty="0" err="1"/>
              <a:t>בפקדון</a:t>
            </a:r>
            <a:r>
              <a:rPr lang="he-IL" sz="2400" dirty="0"/>
              <a:t> ודאי כל </a:t>
            </a:r>
            <a:r>
              <a:rPr lang="he-IL" sz="2400" dirty="0" err="1"/>
              <a:t>היכא</a:t>
            </a:r>
            <a:r>
              <a:rPr lang="he-IL" sz="2400" dirty="0"/>
              <a:t> שהוא בעין ברשותו חשוב הילך אף על פי שאינו </a:t>
            </a:r>
            <a:r>
              <a:rPr lang="he-IL" sz="2400" dirty="0" err="1"/>
              <a:t>בב"ד</a:t>
            </a:r>
            <a:r>
              <a:rPr lang="he-IL" sz="2400" dirty="0"/>
              <a:t> </a:t>
            </a:r>
            <a:r>
              <a:rPr lang="he-IL" sz="2400" dirty="0" err="1"/>
              <a:t>דפקדון</a:t>
            </a:r>
            <a:r>
              <a:rPr lang="he-IL" sz="2400" dirty="0"/>
              <a:t> כל </a:t>
            </a:r>
            <a:r>
              <a:rPr lang="he-IL" sz="2400" dirty="0" err="1"/>
              <a:t>היכא</a:t>
            </a:r>
            <a:r>
              <a:rPr lang="he-IL" sz="2400" dirty="0"/>
              <a:t> דאיתיה </a:t>
            </a:r>
            <a:r>
              <a:rPr lang="he-IL" sz="2400" dirty="0" err="1"/>
              <a:t>ברשותא</a:t>
            </a:r>
            <a:r>
              <a:rPr lang="he-IL" sz="2400" dirty="0"/>
              <a:t> </a:t>
            </a:r>
            <a:r>
              <a:rPr lang="he-IL" sz="2400" dirty="0" err="1"/>
              <a:t>דמריה</a:t>
            </a:r>
            <a:r>
              <a:rPr lang="he-IL" sz="2400" dirty="0"/>
              <a:t> איתיה, והכי מוכח לקמן בג' פרות </a:t>
            </a:r>
            <a:r>
              <a:rPr lang="he-IL" sz="2400" dirty="0" err="1"/>
              <a:t>דרמי</a:t>
            </a:r>
            <a:r>
              <a:rPr lang="he-IL" sz="2400" dirty="0"/>
              <a:t> בר </a:t>
            </a:r>
            <a:r>
              <a:rPr lang="he-IL" sz="2400" dirty="0" err="1"/>
              <a:t>חמא</a:t>
            </a:r>
            <a:r>
              <a:rPr lang="he-IL" sz="2400" dirty="0"/>
              <a:t> </a:t>
            </a:r>
            <a:r>
              <a:rPr lang="he-IL" sz="2400" dirty="0" err="1"/>
              <a:t>כדבעינן</a:t>
            </a:r>
            <a:r>
              <a:rPr lang="he-IL" sz="2400" dirty="0"/>
              <a:t> לפרושי התם בס"ד, ומשכון לא </a:t>
            </a:r>
            <a:r>
              <a:rPr lang="he-IL" sz="2400" dirty="0" err="1"/>
              <a:t>חשיב</a:t>
            </a:r>
            <a:r>
              <a:rPr lang="he-IL" sz="2400" dirty="0"/>
              <a:t> הילך דהא מחוסר </a:t>
            </a:r>
            <a:r>
              <a:rPr lang="he-IL" sz="2400" dirty="0" err="1"/>
              <a:t>שומא</a:t>
            </a:r>
            <a:r>
              <a:rPr lang="he-IL" sz="2400" dirty="0"/>
              <a:t> וגוביינא, אלא אם כן דמיו </a:t>
            </a:r>
            <a:r>
              <a:rPr lang="he-IL" sz="2400" dirty="0" err="1"/>
              <a:t>קצובין</a:t>
            </a:r>
            <a:r>
              <a:rPr lang="he-IL" sz="2400" dirty="0"/>
              <a:t> ונותנו לו מיד </a:t>
            </a:r>
            <a:r>
              <a:rPr lang="he-IL" sz="2400" dirty="0" err="1"/>
              <a:t>בפרעון</a:t>
            </a:r>
            <a:r>
              <a:rPr lang="he-IL" sz="2400" dirty="0"/>
              <a:t> גמור, </a:t>
            </a:r>
            <a:r>
              <a:rPr lang="he-IL" sz="2400" dirty="0" err="1"/>
              <a:t>וידעינן</a:t>
            </a:r>
            <a:r>
              <a:rPr lang="he-IL" sz="2400" dirty="0"/>
              <a:t> דלית ליה זוזי </a:t>
            </a:r>
            <a:r>
              <a:rPr lang="he-IL" sz="2400" dirty="0" err="1"/>
              <a:t>לאידך</a:t>
            </a:r>
            <a:r>
              <a:rPr lang="he-IL" sz="2400" dirty="0"/>
              <a:t> דכל </a:t>
            </a:r>
            <a:r>
              <a:rPr lang="he-IL" sz="2400" dirty="0" err="1"/>
              <a:t>היכא</a:t>
            </a:r>
            <a:r>
              <a:rPr lang="he-IL" sz="2400" dirty="0"/>
              <a:t> דאית ליה זוזי בעין לית ליה </a:t>
            </a:r>
            <a:r>
              <a:rPr lang="he-IL" sz="2400" dirty="0" err="1"/>
              <a:t>למיפרעיה</a:t>
            </a:r>
            <a:r>
              <a:rPr lang="he-IL" sz="2400" dirty="0"/>
              <a:t> בשומת </a:t>
            </a:r>
            <a:r>
              <a:rPr lang="he-IL" sz="2400" dirty="0" err="1"/>
              <a:t>מטלטלין</a:t>
            </a:r>
            <a:r>
              <a:rPr lang="he-IL" sz="2400" dirty="0"/>
              <a:t> </a:t>
            </a:r>
            <a:r>
              <a:rPr lang="he-IL" sz="2400" dirty="0" err="1"/>
              <a:t>כדכתבי</a:t>
            </a:r>
            <a:r>
              <a:rPr lang="he-IL" sz="2400" dirty="0"/>
              <a:t> </a:t>
            </a:r>
            <a:r>
              <a:rPr lang="he-IL" sz="2400" dirty="0" err="1"/>
              <a:t>רבוותא</a:t>
            </a:r>
            <a:r>
              <a:rPr lang="he-IL" sz="2400" dirty="0"/>
              <a:t> ז"ל, וזה ברור ופשוט לפי עניות דעתי ואף על פי שרבים וגדולים </a:t>
            </a:r>
            <a:r>
              <a:rPr lang="he-IL" sz="2400" dirty="0" err="1"/>
              <a:t>חולקין</a:t>
            </a:r>
            <a:r>
              <a:rPr lang="he-IL" sz="2400" dirty="0"/>
              <a:t> בדבר. ומורי הרב נ"ר כן הורה כדברי </a:t>
            </a:r>
            <a:r>
              <a:rPr lang="he-IL" sz="2400" dirty="0" err="1"/>
              <a:t>דמשכון</a:t>
            </a:r>
            <a:r>
              <a:rPr lang="he-IL" sz="2400" dirty="0"/>
              <a:t> לא הוי הילך אלא </a:t>
            </a:r>
            <a:r>
              <a:rPr lang="he-IL" sz="2400" dirty="0" err="1"/>
              <a:t>כדאמרן</a:t>
            </a:r>
            <a:r>
              <a:rPr lang="he-I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173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610F-DA90-42D2-ACBD-F3BB7F5B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E717-D4CD-494E-818D-8F254553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תוספות </a:t>
            </a:r>
            <a:r>
              <a:rPr lang="he-IL" dirty="0" err="1"/>
              <a:t>הרא"ש</a:t>
            </a:r>
            <a:r>
              <a:rPr lang="he-IL" dirty="0"/>
              <a:t> מסכת בבא מציעא דף ד עמוד א </a:t>
            </a:r>
          </a:p>
          <a:p>
            <a:pPr marL="0" indent="0" algn="r" rtl="1">
              <a:buNone/>
            </a:pPr>
            <a:r>
              <a:rPr lang="he-IL" dirty="0"/>
              <a:t>הני חמשין </a:t>
            </a:r>
            <a:r>
              <a:rPr lang="he-IL" dirty="0" err="1"/>
              <a:t>דקא</a:t>
            </a:r>
            <a:r>
              <a:rPr lang="he-IL" dirty="0"/>
              <a:t> מודי ליה כמאן </a:t>
            </a:r>
            <a:r>
              <a:rPr lang="he-IL" dirty="0" err="1"/>
              <a:t>דנקיט</a:t>
            </a:r>
            <a:r>
              <a:rPr lang="he-IL" dirty="0"/>
              <a:t> להו </a:t>
            </a:r>
            <a:r>
              <a:rPr lang="he-IL" dirty="0" err="1"/>
              <a:t>מלוה</a:t>
            </a:r>
            <a:r>
              <a:rPr lang="he-IL" dirty="0"/>
              <a:t> דמי. לספרים </a:t>
            </a:r>
            <a:r>
              <a:rPr lang="he-IL" dirty="0" err="1"/>
              <a:t>דגרסי</a:t>
            </a:r>
            <a:r>
              <a:rPr lang="he-IL" dirty="0"/>
              <a:t> </a:t>
            </a:r>
            <a:r>
              <a:rPr lang="he-IL" dirty="0" err="1"/>
              <a:t>מלוה</a:t>
            </a:r>
            <a:r>
              <a:rPr lang="he-IL" dirty="0"/>
              <a:t> אף על גב </a:t>
            </a:r>
            <a:r>
              <a:rPr lang="he-IL" dirty="0" err="1"/>
              <a:t>דלהוצאה</a:t>
            </a:r>
            <a:r>
              <a:rPr lang="he-IL" dirty="0"/>
              <a:t> ניתנה </a:t>
            </a:r>
            <a:r>
              <a:rPr lang="he-IL" b="1" dirty="0"/>
              <a:t>כיון </a:t>
            </a:r>
            <a:r>
              <a:rPr lang="he-IL" b="1" dirty="0" err="1"/>
              <a:t>שמונחין</a:t>
            </a:r>
            <a:r>
              <a:rPr lang="he-IL" b="1" dirty="0"/>
              <a:t> בעין</a:t>
            </a:r>
            <a:r>
              <a:rPr lang="he-IL" dirty="0"/>
              <a:t> כמאן </a:t>
            </a:r>
            <a:r>
              <a:rPr lang="he-IL" dirty="0" err="1"/>
              <a:t>דנקיט</a:t>
            </a:r>
            <a:r>
              <a:rPr lang="he-IL" dirty="0"/>
              <a:t> להו קודם שהודה </a:t>
            </a:r>
            <a:r>
              <a:rPr lang="he-IL" b="1" dirty="0"/>
              <a:t>וכמי שלא הודה שום דבר דמי</a:t>
            </a:r>
            <a:r>
              <a:rPr lang="he-IL" dirty="0"/>
              <a:t>, ויש ספרים דלא גרסי </a:t>
            </a:r>
            <a:r>
              <a:rPr lang="he-IL" dirty="0" err="1"/>
              <a:t>מלוה</a:t>
            </a:r>
            <a:r>
              <a:rPr lang="he-IL" dirty="0"/>
              <a:t> ויש להעמידה </a:t>
            </a:r>
            <a:r>
              <a:rPr lang="he-IL" dirty="0" err="1"/>
              <a:t>בפקדון</a:t>
            </a:r>
            <a:r>
              <a:rPr lang="he-IL" dirty="0"/>
              <a:t> דהתם הילך פטור </a:t>
            </a:r>
            <a:r>
              <a:rPr lang="he-IL" dirty="0" err="1"/>
              <a:t>דחשיב</a:t>
            </a:r>
            <a:r>
              <a:rPr lang="he-IL" dirty="0"/>
              <a:t> מאי </a:t>
            </a:r>
            <a:r>
              <a:rPr lang="he-IL" dirty="0" err="1"/>
              <a:t>דמודי</a:t>
            </a:r>
            <a:r>
              <a:rPr lang="he-IL" dirty="0"/>
              <a:t> כמאן </a:t>
            </a:r>
            <a:r>
              <a:rPr lang="he-IL" dirty="0" err="1"/>
              <a:t>דנקיט</a:t>
            </a:r>
            <a:r>
              <a:rPr lang="he-IL" dirty="0"/>
              <a:t> ליה משום דכל </a:t>
            </a:r>
            <a:r>
              <a:rPr lang="he-IL" dirty="0" err="1"/>
              <a:t>היכא</a:t>
            </a:r>
            <a:r>
              <a:rPr lang="he-IL" dirty="0"/>
              <a:t> דאיתיה </a:t>
            </a:r>
            <a:r>
              <a:rPr lang="he-IL" dirty="0" err="1"/>
              <a:t>ברשותא</a:t>
            </a:r>
            <a:r>
              <a:rPr lang="he-IL" dirty="0"/>
              <a:t> </a:t>
            </a:r>
            <a:r>
              <a:rPr lang="he-IL" dirty="0" err="1"/>
              <a:t>דמריה</a:t>
            </a:r>
            <a:r>
              <a:rPr lang="he-IL" dirty="0"/>
              <a:t> איתיה כיון שהוא בעין ואף על גב </a:t>
            </a:r>
            <a:r>
              <a:rPr lang="he-IL" dirty="0" err="1"/>
              <a:t>דההיא</a:t>
            </a:r>
            <a:r>
              <a:rPr lang="he-IL" dirty="0"/>
              <a:t> </a:t>
            </a:r>
            <a:r>
              <a:rPr lang="he-IL" dirty="0" err="1"/>
              <a:t>דסלעין</a:t>
            </a:r>
            <a:r>
              <a:rPr lang="he-IL" dirty="0"/>
              <a:t> </a:t>
            </a:r>
            <a:r>
              <a:rPr lang="he-IL" dirty="0" err="1"/>
              <a:t>דינרין</a:t>
            </a:r>
            <a:r>
              <a:rPr lang="he-IL" dirty="0"/>
              <a:t> </a:t>
            </a:r>
            <a:r>
              <a:rPr lang="he-IL" dirty="0" err="1"/>
              <a:t>מיירי</a:t>
            </a:r>
            <a:r>
              <a:rPr lang="he-IL" dirty="0"/>
              <a:t> </a:t>
            </a:r>
            <a:r>
              <a:rPr lang="he-IL" dirty="0" err="1"/>
              <a:t>במלוה</a:t>
            </a:r>
            <a:r>
              <a:rPr lang="he-IL" dirty="0"/>
              <a:t> דילמא שטר עדיף.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887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5CB4BD-4D36-4E94-99F5-6015E8A6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הגדרת "הילך"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E523B-EFC0-4D5E-95AB-9AD634A02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67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C113-B0A9-476E-A6B1-53728728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נתינה מיד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8DB-BA0A-490B-8412-2081933C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טוען ונטען פרק א הלכה ג 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הטוען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וכפר בכל 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לא היו דברים מעולם,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שהודה במקצת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ונתנו מיד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אין לך בידי אלא זה והילך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או שאמר אמת שהיה לך אצלי אבל מחלת לי או נתת לי או מכרת לי או החזרתי לך או שטענו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חטים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בשעורים בכל אלו פטור משבועת התורה, 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חכמי הגמרא תקנו שישבע הנתבע בכל אלו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ויפטר, ואינו כעין של תורה לפי שאין בהן נקיטת חפץ, וכבר ביארנו דרך שבועה של תורה ודרך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בהלכות שבועות.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627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4C6A-E7C0-486B-B87F-B12E8CC3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C41C9-2D6F-4083-847D-36D9CEC24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רש"י מסכת בבא מציעא דף ד עמוד א </a:t>
            </a:r>
          </a:p>
          <a:p>
            <a:pPr marL="0" indent="0" algn="r" rtl="1">
              <a:buNone/>
            </a:pPr>
            <a:r>
              <a:rPr lang="he-IL" dirty="0"/>
              <a:t>והילך - </a:t>
            </a:r>
            <a:r>
              <a:rPr lang="he-IL" b="1" dirty="0"/>
              <a:t>לא הוצאתים, והן שלך בכל מקום שהם</a:t>
            </a:r>
            <a:r>
              <a:rPr lang="he-IL" dirty="0"/>
              <a:t>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380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1423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הילך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הגדרת "הילך"</vt:lpstr>
      <vt:lpstr>נתינה מיד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הילך</dc:title>
  <dc:creator>Avigdor Rosensweig</dc:creator>
  <cp:lastModifiedBy>Avigdor Rosensweig</cp:lastModifiedBy>
  <cp:revision>2</cp:revision>
  <dcterms:created xsi:type="dcterms:W3CDTF">2021-12-28T10:15:36Z</dcterms:created>
  <dcterms:modified xsi:type="dcterms:W3CDTF">2022-01-12T15:07:48Z</dcterms:modified>
</cp:coreProperties>
</file>