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6" r:id="rId7"/>
    <p:sldId id="261" r:id="rId8"/>
    <p:sldId id="262" r:id="rId9"/>
    <p:sldId id="263" r:id="rId10"/>
    <p:sldId id="265" r:id="rId11"/>
    <p:sldId id="260" r:id="rId12"/>
    <p:sldId id="268" r:id="rId13"/>
    <p:sldId id="267" r:id="rId14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630F8C-2567-4ACA-BF86-B49F8876655B}" v="489" dt="2021-12-28T10:35:16.0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3" autoAdjust="0"/>
    <p:restoredTop sz="94660"/>
  </p:normalViewPr>
  <p:slideViewPr>
    <p:cSldViewPr snapToGrid="0">
      <p:cViewPr varScale="1">
        <p:scale>
          <a:sx n="84" d="100"/>
          <a:sy n="84" d="100"/>
        </p:scale>
        <p:origin x="39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D8EFF0-742D-4E38-A623-C41B88C59A3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658B48AC-D015-4440-A944-E4A69A3FB50A}">
      <dgm:prSet phldrT="[Text]"/>
      <dgm:spPr/>
      <dgm:t>
        <a:bodyPr/>
        <a:lstStyle/>
        <a:p>
          <a:pPr rtl="1"/>
          <a:r>
            <a:rPr lang="he-IL" dirty="0"/>
            <a:t>הילך</a:t>
          </a:r>
        </a:p>
      </dgm:t>
    </dgm:pt>
    <dgm:pt modelId="{805697C9-E4F3-4258-829E-FFF6A2DABD4A}" type="parTrans" cxnId="{F1BD0D53-84F5-4948-AC7F-FB3985B39058}">
      <dgm:prSet/>
      <dgm:spPr/>
      <dgm:t>
        <a:bodyPr/>
        <a:lstStyle/>
        <a:p>
          <a:pPr rtl="1"/>
          <a:endParaRPr lang="he-IL"/>
        </a:p>
      </dgm:t>
    </dgm:pt>
    <dgm:pt modelId="{60F86F60-A261-4012-995E-9649DE9D7267}" type="sibTrans" cxnId="{F1BD0D53-84F5-4948-AC7F-FB3985B39058}">
      <dgm:prSet/>
      <dgm:spPr/>
      <dgm:t>
        <a:bodyPr/>
        <a:lstStyle/>
        <a:p>
          <a:pPr rtl="1"/>
          <a:endParaRPr lang="he-IL"/>
        </a:p>
      </dgm:t>
    </dgm:pt>
    <dgm:pt modelId="{9BA7515A-5099-4496-83F9-F4B6C20FE106}">
      <dgm:prSet phldrT="[Text]"/>
      <dgm:spPr/>
      <dgm:t>
        <a:bodyPr/>
        <a:lstStyle/>
        <a:p>
          <a:pPr rtl="1"/>
          <a:r>
            <a:rPr lang="he-IL" dirty="0"/>
            <a:t>נתינת הממון מיד</a:t>
          </a:r>
        </a:p>
      </dgm:t>
    </dgm:pt>
    <dgm:pt modelId="{3FC86FDC-F4A6-4954-AF37-87A87B7AF060}" type="parTrans" cxnId="{8AB5DD2D-41E0-4F75-8872-1E9463D3E847}">
      <dgm:prSet/>
      <dgm:spPr/>
      <dgm:t>
        <a:bodyPr/>
        <a:lstStyle/>
        <a:p>
          <a:pPr rtl="1"/>
          <a:endParaRPr lang="he-IL"/>
        </a:p>
      </dgm:t>
    </dgm:pt>
    <dgm:pt modelId="{8958FCAF-9F64-404C-AC11-AE89B9AF5ED9}" type="sibTrans" cxnId="{8AB5DD2D-41E0-4F75-8872-1E9463D3E847}">
      <dgm:prSet/>
      <dgm:spPr/>
      <dgm:t>
        <a:bodyPr/>
        <a:lstStyle/>
        <a:p>
          <a:pPr rtl="1"/>
          <a:endParaRPr lang="he-IL"/>
        </a:p>
      </dgm:t>
    </dgm:pt>
    <dgm:pt modelId="{B0D5595D-0F5B-4F0C-B1A1-9CACF6BF378B}">
      <dgm:prSet phldrT="[Text]"/>
      <dgm:spPr/>
      <dgm:t>
        <a:bodyPr/>
        <a:lstStyle/>
        <a:p>
          <a:pPr rtl="1"/>
          <a:r>
            <a:rPr lang="he-IL" dirty="0"/>
            <a:t>הממון כבר היה שלך</a:t>
          </a:r>
        </a:p>
      </dgm:t>
    </dgm:pt>
    <dgm:pt modelId="{8C837D3D-1776-456B-9004-19F836AFCF1A}" type="parTrans" cxnId="{23C1D318-B5DD-4D35-B6E0-F20D202B529D}">
      <dgm:prSet/>
      <dgm:spPr/>
      <dgm:t>
        <a:bodyPr/>
        <a:lstStyle/>
        <a:p>
          <a:pPr rtl="1"/>
          <a:endParaRPr lang="he-IL"/>
        </a:p>
      </dgm:t>
    </dgm:pt>
    <dgm:pt modelId="{88B63718-C653-4512-B061-66A009BBAB6F}" type="sibTrans" cxnId="{23C1D318-B5DD-4D35-B6E0-F20D202B529D}">
      <dgm:prSet/>
      <dgm:spPr/>
      <dgm:t>
        <a:bodyPr/>
        <a:lstStyle/>
        <a:p>
          <a:pPr rtl="1"/>
          <a:endParaRPr lang="he-IL"/>
        </a:p>
      </dgm:t>
    </dgm:pt>
    <dgm:pt modelId="{5D3211E1-28FE-456F-B11D-F3A3AF376077}">
      <dgm:prSet phldrT="[Text]"/>
      <dgm:spPr/>
      <dgm:t>
        <a:bodyPr/>
        <a:lstStyle/>
        <a:p>
          <a:pPr rtl="1"/>
          <a:r>
            <a:rPr lang="he-IL" dirty="0"/>
            <a:t>רמב"ם</a:t>
          </a:r>
        </a:p>
      </dgm:t>
    </dgm:pt>
    <dgm:pt modelId="{010615AF-5BF5-443A-94B6-D4ECF187195C}" type="parTrans" cxnId="{218F86E8-5EB0-4741-BB6A-E30156ADB072}">
      <dgm:prSet/>
      <dgm:spPr/>
      <dgm:t>
        <a:bodyPr/>
        <a:lstStyle/>
        <a:p>
          <a:pPr rtl="1"/>
          <a:endParaRPr lang="he-IL"/>
        </a:p>
      </dgm:t>
    </dgm:pt>
    <dgm:pt modelId="{955922F4-7CF7-4B15-8298-19CA216595F3}" type="sibTrans" cxnId="{218F86E8-5EB0-4741-BB6A-E30156ADB072}">
      <dgm:prSet/>
      <dgm:spPr/>
      <dgm:t>
        <a:bodyPr/>
        <a:lstStyle/>
        <a:p>
          <a:pPr rtl="1"/>
          <a:endParaRPr lang="he-IL"/>
        </a:p>
      </dgm:t>
    </dgm:pt>
    <dgm:pt modelId="{E415F82B-7EE9-4072-86F7-3C956A53A1BD}">
      <dgm:prSet phldrT="[Text]"/>
      <dgm:spPr/>
      <dgm:t>
        <a:bodyPr/>
        <a:lstStyle/>
        <a:p>
          <a:pPr rtl="1"/>
          <a:r>
            <a:rPr lang="he-IL" dirty="0"/>
            <a:t>רש"י</a:t>
          </a:r>
        </a:p>
      </dgm:t>
    </dgm:pt>
    <dgm:pt modelId="{73425946-F9CA-4C80-9003-207304E7E9DC}" type="parTrans" cxnId="{C51624CB-C82D-486E-82A4-159098AD4F97}">
      <dgm:prSet/>
      <dgm:spPr/>
      <dgm:t>
        <a:bodyPr/>
        <a:lstStyle/>
        <a:p>
          <a:pPr rtl="1"/>
          <a:endParaRPr lang="he-IL"/>
        </a:p>
      </dgm:t>
    </dgm:pt>
    <dgm:pt modelId="{428DC804-F5F5-4033-B8E7-B0C6FE328B26}" type="sibTrans" cxnId="{C51624CB-C82D-486E-82A4-159098AD4F97}">
      <dgm:prSet/>
      <dgm:spPr/>
      <dgm:t>
        <a:bodyPr/>
        <a:lstStyle/>
        <a:p>
          <a:pPr rtl="1"/>
          <a:endParaRPr lang="he-IL"/>
        </a:p>
      </dgm:t>
    </dgm:pt>
    <dgm:pt modelId="{9AA81053-E490-43B0-B326-920E75878F19}">
      <dgm:prSet phldrT="[Text]"/>
      <dgm:spPr/>
      <dgm:t>
        <a:bodyPr/>
        <a:lstStyle/>
        <a:p>
          <a:pPr rtl="1"/>
          <a:r>
            <a:rPr lang="he-IL" dirty="0"/>
            <a:t>כיון שכבר שילם </a:t>
          </a:r>
          <a:r>
            <a:rPr lang="he-IL" dirty="0" err="1"/>
            <a:t>בב"ד</a:t>
          </a:r>
          <a:r>
            <a:rPr lang="he-IL" dirty="0"/>
            <a:t> לפני גמר דין, אין כאן חיוב במקצת</a:t>
          </a:r>
        </a:p>
      </dgm:t>
    </dgm:pt>
    <dgm:pt modelId="{27B71791-4D6C-4C0B-B200-AB83B0A0CC2D}" type="parTrans" cxnId="{39890507-BB6B-47EF-AEA0-EA87DB94FBB1}">
      <dgm:prSet/>
      <dgm:spPr/>
      <dgm:t>
        <a:bodyPr/>
        <a:lstStyle/>
        <a:p>
          <a:pPr rtl="1"/>
          <a:endParaRPr lang="he-IL"/>
        </a:p>
      </dgm:t>
    </dgm:pt>
    <dgm:pt modelId="{381FB547-02E2-4A9C-BBC6-4E9B06F45577}" type="sibTrans" cxnId="{39890507-BB6B-47EF-AEA0-EA87DB94FBB1}">
      <dgm:prSet/>
      <dgm:spPr/>
      <dgm:t>
        <a:bodyPr/>
        <a:lstStyle/>
        <a:p>
          <a:pPr rtl="1"/>
          <a:endParaRPr lang="he-IL"/>
        </a:p>
      </dgm:t>
    </dgm:pt>
    <dgm:pt modelId="{64481FDD-59F3-499F-BA1C-3EECFCF2A80F}">
      <dgm:prSet phldrT="[Text]"/>
      <dgm:spPr/>
      <dgm:t>
        <a:bodyPr/>
        <a:lstStyle/>
        <a:p>
          <a:pPr rtl="1"/>
          <a:r>
            <a:rPr lang="he-IL" dirty="0"/>
            <a:t> ריטב"א</a:t>
          </a:r>
        </a:p>
      </dgm:t>
    </dgm:pt>
    <dgm:pt modelId="{DE1DC7A8-E561-4075-96BF-9F37C0D499C9}" type="parTrans" cxnId="{7D0C18C3-D5F4-4926-AC02-3756D202657F}">
      <dgm:prSet/>
      <dgm:spPr/>
      <dgm:t>
        <a:bodyPr/>
        <a:lstStyle/>
        <a:p>
          <a:pPr rtl="1"/>
          <a:endParaRPr lang="he-IL"/>
        </a:p>
      </dgm:t>
    </dgm:pt>
    <dgm:pt modelId="{5F2446B4-471B-46BE-BC36-565889B7BC6F}" type="sibTrans" cxnId="{7D0C18C3-D5F4-4926-AC02-3756D202657F}">
      <dgm:prSet/>
      <dgm:spPr/>
      <dgm:t>
        <a:bodyPr/>
        <a:lstStyle/>
        <a:p>
          <a:pPr rtl="1"/>
          <a:endParaRPr lang="he-IL"/>
        </a:p>
      </dgm:t>
    </dgm:pt>
    <dgm:pt modelId="{DDE41A00-47E2-40A6-9B0E-BC1E3773DB2A}">
      <dgm:prSet phldrT="[Text]"/>
      <dgm:spPr/>
      <dgm:t>
        <a:bodyPr/>
        <a:lstStyle/>
        <a:p>
          <a:pPr rtl="1"/>
          <a:r>
            <a:rPr lang="he-IL" dirty="0"/>
            <a:t>כופר בכל הטענה (נתן, ואמר איני חייב לך כלום)</a:t>
          </a:r>
        </a:p>
      </dgm:t>
    </dgm:pt>
    <dgm:pt modelId="{F700D496-BBF4-495C-9BD6-0B164B3C7D45}" type="parTrans" cxnId="{87097E70-CA4D-4580-86D0-8B9474946BFE}">
      <dgm:prSet/>
      <dgm:spPr/>
      <dgm:t>
        <a:bodyPr/>
        <a:lstStyle/>
        <a:p>
          <a:pPr rtl="1"/>
          <a:endParaRPr lang="he-IL"/>
        </a:p>
      </dgm:t>
    </dgm:pt>
    <dgm:pt modelId="{3AFDEFD4-C94A-460F-A762-64C29873A50F}" type="sibTrans" cxnId="{87097E70-CA4D-4580-86D0-8B9474946BFE}">
      <dgm:prSet/>
      <dgm:spPr/>
      <dgm:t>
        <a:bodyPr/>
        <a:lstStyle/>
        <a:p>
          <a:pPr rtl="1"/>
          <a:endParaRPr lang="he-IL"/>
        </a:p>
      </dgm:t>
    </dgm:pt>
    <dgm:pt modelId="{67476586-6D99-41A1-88FB-B04F2C66CE55}">
      <dgm:prSet phldrT="[Text]"/>
      <dgm:spPr/>
      <dgm:t>
        <a:bodyPr/>
        <a:lstStyle/>
        <a:p>
          <a:pPr rtl="1"/>
          <a:r>
            <a:rPr lang="he-IL" dirty="0"/>
            <a:t>בעל המאור</a:t>
          </a:r>
        </a:p>
      </dgm:t>
    </dgm:pt>
    <dgm:pt modelId="{CA16E65D-B933-4B4B-8FF9-093C0A4A3BB4}" type="parTrans" cxnId="{85476DBA-6DE8-41DC-9C18-5A191A6C56FC}">
      <dgm:prSet/>
      <dgm:spPr/>
      <dgm:t>
        <a:bodyPr/>
        <a:lstStyle/>
        <a:p>
          <a:pPr rtl="1"/>
          <a:endParaRPr lang="he-IL"/>
        </a:p>
      </dgm:t>
    </dgm:pt>
    <dgm:pt modelId="{BBF8EB31-EBC4-499A-BCC7-DC93A416727E}" type="sibTrans" cxnId="{85476DBA-6DE8-41DC-9C18-5A191A6C56FC}">
      <dgm:prSet/>
      <dgm:spPr/>
      <dgm:t>
        <a:bodyPr/>
        <a:lstStyle/>
        <a:p>
          <a:pPr rtl="1"/>
          <a:endParaRPr lang="he-IL"/>
        </a:p>
      </dgm:t>
    </dgm:pt>
    <dgm:pt modelId="{52B701B1-3164-4DA0-93FD-97191F3F8931}">
      <dgm:prSet phldrT="[Text]"/>
      <dgm:spPr/>
      <dgm:t>
        <a:bodyPr/>
        <a:lstStyle/>
        <a:p>
          <a:pPr rtl="1"/>
          <a:r>
            <a:rPr lang="he-IL" dirty="0"/>
            <a:t>מאירי</a:t>
          </a:r>
        </a:p>
      </dgm:t>
    </dgm:pt>
    <dgm:pt modelId="{16D063F4-F44D-4021-AB49-8FABC148FE7A}" type="parTrans" cxnId="{E061E086-EDF5-46BB-B81B-A2A8556C7D16}">
      <dgm:prSet/>
      <dgm:spPr/>
      <dgm:t>
        <a:bodyPr/>
        <a:lstStyle/>
        <a:p>
          <a:pPr rtl="1"/>
          <a:endParaRPr lang="he-IL"/>
        </a:p>
      </dgm:t>
    </dgm:pt>
    <dgm:pt modelId="{F20ED851-75DA-4C56-9969-DA399AE4C35F}" type="sibTrans" cxnId="{E061E086-EDF5-46BB-B81B-A2A8556C7D16}">
      <dgm:prSet/>
      <dgm:spPr/>
      <dgm:t>
        <a:bodyPr/>
        <a:lstStyle/>
        <a:p>
          <a:pPr rtl="1"/>
          <a:endParaRPr lang="he-IL"/>
        </a:p>
      </dgm:t>
    </dgm:pt>
    <dgm:pt modelId="{56D49356-534A-4F0D-99C2-527EE4947DD3}">
      <dgm:prSet phldrT="[Text]"/>
      <dgm:spPr/>
      <dgm:t>
        <a:bodyPr/>
        <a:lstStyle/>
        <a:p>
          <a:pPr rtl="1"/>
          <a:r>
            <a:rPr lang="he-IL"/>
            <a:t>רא"ש</a:t>
          </a:r>
          <a:endParaRPr lang="he-IL" dirty="0"/>
        </a:p>
      </dgm:t>
    </dgm:pt>
    <dgm:pt modelId="{3F24D5E2-B14F-4B03-A4A7-B3491C6C9A69}" type="parTrans" cxnId="{53402D34-C74E-405C-824B-BFAD4489FC76}">
      <dgm:prSet/>
      <dgm:spPr/>
      <dgm:t>
        <a:bodyPr/>
        <a:lstStyle/>
        <a:p>
          <a:pPr rtl="1"/>
          <a:endParaRPr lang="he-IL"/>
        </a:p>
      </dgm:t>
    </dgm:pt>
    <dgm:pt modelId="{9F9BCBC7-B48F-4B53-8BEC-36594EFA676B}" type="sibTrans" cxnId="{53402D34-C74E-405C-824B-BFAD4489FC76}">
      <dgm:prSet/>
      <dgm:spPr/>
      <dgm:t>
        <a:bodyPr/>
        <a:lstStyle/>
        <a:p>
          <a:pPr rtl="1"/>
          <a:endParaRPr lang="he-IL"/>
        </a:p>
      </dgm:t>
    </dgm:pt>
    <dgm:pt modelId="{3ABCC1FD-C196-4F72-9CCC-531FA5A3CA95}">
      <dgm:prSet phldrT="[Text]"/>
      <dgm:spPr/>
      <dgm:t>
        <a:bodyPr/>
        <a:lstStyle/>
        <a:p>
          <a:pPr rtl="1"/>
          <a:r>
            <a:rPr lang="he-IL" dirty="0"/>
            <a:t>כיון שכבר קיימים המעות המקוריים, כאילו אינו מודה כלל לחיוב (על הגברה)</a:t>
          </a:r>
          <a:endParaRPr lang="he-IL"/>
        </a:p>
      </dgm:t>
    </dgm:pt>
    <dgm:pt modelId="{8BCDE0A8-2FD6-419C-A650-CD99E62DFF4C}" type="parTrans" cxnId="{DB788B74-8ABF-4042-834E-CBC3CDCB1F05}">
      <dgm:prSet/>
      <dgm:spPr/>
      <dgm:t>
        <a:bodyPr/>
        <a:lstStyle/>
        <a:p>
          <a:pPr rtl="1"/>
          <a:endParaRPr lang="he-IL"/>
        </a:p>
      </dgm:t>
    </dgm:pt>
    <dgm:pt modelId="{B64CE52B-341C-4539-ABC3-10B71E05ED8E}" type="sibTrans" cxnId="{DB788B74-8ABF-4042-834E-CBC3CDCB1F05}">
      <dgm:prSet/>
      <dgm:spPr/>
      <dgm:t>
        <a:bodyPr/>
        <a:lstStyle/>
        <a:p>
          <a:pPr rtl="1"/>
          <a:endParaRPr lang="he-IL"/>
        </a:p>
      </dgm:t>
    </dgm:pt>
    <dgm:pt modelId="{DE288469-324A-470F-BCCF-1AB5C1172DEE}">
      <dgm:prSet phldrT="[Text]"/>
      <dgm:spPr/>
      <dgm:t>
        <a:bodyPr/>
        <a:lstStyle/>
        <a:p>
          <a:pPr rtl="1"/>
          <a:r>
            <a:rPr lang="he-IL" dirty="0"/>
            <a:t>ואין כאן שום קשר בינינו</a:t>
          </a:r>
        </a:p>
      </dgm:t>
    </dgm:pt>
    <dgm:pt modelId="{27971942-0648-4397-A214-007C5E769BE5}" type="parTrans" cxnId="{0EB8C727-E00B-4083-8DA5-0021B04E1C12}">
      <dgm:prSet/>
      <dgm:spPr/>
      <dgm:t>
        <a:bodyPr/>
        <a:lstStyle/>
        <a:p>
          <a:pPr rtl="1"/>
          <a:endParaRPr lang="he-IL"/>
        </a:p>
      </dgm:t>
    </dgm:pt>
    <dgm:pt modelId="{035F5F18-89EA-4C6A-8CF2-084CE70E058E}" type="sibTrans" cxnId="{0EB8C727-E00B-4083-8DA5-0021B04E1C12}">
      <dgm:prSet/>
      <dgm:spPr/>
      <dgm:t>
        <a:bodyPr/>
        <a:lstStyle/>
        <a:p>
          <a:pPr rtl="1"/>
          <a:endParaRPr lang="he-IL"/>
        </a:p>
      </dgm:t>
    </dgm:pt>
    <dgm:pt modelId="{B55AF1E9-E86F-49C0-A0BD-D9F3DEEF047B}">
      <dgm:prSet phldrT="[Text]"/>
      <dgm:spPr/>
      <dgm:t>
        <a:bodyPr/>
        <a:lstStyle/>
        <a:p>
          <a:pPr rtl="1"/>
          <a:r>
            <a:rPr lang="he-IL" dirty="0"/>
            <a:t>מוכן, ומסכים לשלם</a:t>
          </a:r>
        </a:p>
      </dgm:t>
    </dgm:pt>
    <dgm:pt modelId="{D6BD164B-3E3B-454A-B2A6-15FFE210D376}" type="sibTrans" cxnId="{4A9E531E-210E-4515-9F22-0235290D3F1C}">
      <dgm:prSet/>
      <dgm:spPr/>
      <dgm:t>
        <a:bodyPr/>
        <a:lstStyle/>
        <a:p>
          <a:pPr rtl="1"/>
          <a:endParaRPr lang="he-IL"/>
        </a:p>
      </dgm:t>
    </dgm:pt>
    <dgm:pt modelId="{DD29325A-26C6-4553-A7D4-B634DE9A56A3}" type="parTrans" cxnId="{4A9E531E-210E-4515-9F22-0235290D3F1C}">
      <dgm:prSet/>
      <dgm:spPr/>
      <dgm:t>
        <a:bodyPr/>
        <a:lstStyle/>
        <a:p>
          <a:pPr rtl="1"/>
          <a:endParaRPr lang="he-IL"/>
        </a:p>
      </dgm:t>
    </dgm:pt>
    <dgm:pt modelId="{56A512C8-013D-40C8-BE45-472E851774AD}">
      <dgm:prSet phldrT="[Text]"/>
      <dgm:spPr/>
      <dgm:t>
        <a:bodyPr/>
        <a:lstStyle/>
        <a:p>
          <a:pPr rtl="1"/>
          <a:r>
            <a:rPr lang="he-IL" dirty="0"/>
            <a:t>והחמישים שמוכן לשלם, אינם בכלל הטענה</a:t>
          </a:r>
        </a:p>
      </dgm:t>
    </dgm:pt>
    <dgm:pt modelId="{92F51F91-612F-44D3-A546-FD008FA3A54C}" type="parTrans" cxnId="{44EC8C7A-BF13-4644-BCEE-EAF72FB6CC15}">
      <dgm:prSet/>
      <dgm:spPr/>
      <dgm:t>
        <a:bodyPr/>
        <a:lstStyle/>
        <a:p>
          <a:pPr rtl="1"/>
          <a:endParaRPr lang="he-IL"/>
        </a:p>
      </dgm:t>
    </dgm:pt>
    <dgm:pt modelId="{EACF36DE-1182-4E91-9B17-D8C5E9B69878}" type="sibTrans" cxnId="{44EC8C7A-BF13-4644-BCEE-EAF72FB6CC15}">
      <dgm:prSet/>
      <dgm:spPr/>
      <dgm:t>
        <a:bodyPr/>
        <a:lstStyle/>
        <a:p>
          <a:pPr rtl="1"/>
          <a:endParaRPr lang="he-IL"/>
        </a:p>
      </dgm:t>
    </dgm:pt>
    <dgm:pt modelId="{B603561D-58D4-4E0B-A06B-042274BF8391}">
      <dgm:prSet phldrT="[Text]"/>
      <dgm:spPr/>
      <dgm:t>
        <a:bodyPr/>
        <a:lstStyle/>
        <a:p>
          <a:pPr rtl="1"/>
          <a:r>
            <a:rPr lang="he-IL" dirty="0"/>
            <a:t>וזה מראה שאינו מנסה </a:t>
          </a:r>
          <a:r>
            <a:rPr lang="he-IL" dirty="0" err="1"/>
            <a:t>לאשתמוטי</a:t>
          </a:r>
          <a:r>
            <a:rPr lang="he-IL" dirty="0"/>
            <a:t>, ולכן אין סיבה לתורת לחייבו שבועה </a:t>
          </a:r>
        </a:p>
      </dgm:t>
    </dgm:pt>
    <dgm:pt modelId="{FDF9D8EB-B22D-4DC6-AAEF-C096DD401D1E}" type="parTrans" cxnId="{706FE534-4222-4F47-8920-571A7E72095A}">
      <dgm:prSet/>
      <dgm:spPr/>
      <dgm:t>
        <a:bodyPr/>
        <a:lstStyle/>
        <a:p>
          <a:pPr rtl="1"/>
          <a:endParaRPr lang="he-IL"/>
        </a:p>
      </dgm:t>
    </dgm:pt>
    <dgm:pt modelId="{DC022214-23C8-4A5E-B1B3-733D8B94B5B2}" type="sibTrans" cxnId="{706FE534-4222-4F47-8920-571A7E72095A}">
      <dgm:prSet/>
      <dgm:spPr/>
      <dgm:t>
        <a:bodyPr/>
        <a:lstStyle/>
        <a:p>
          <a:pPr rtl="1"/>
          <a:endParaRPr lang="he-IL"/>
        </a:p>
      </dgm:t>
    </dgm:pt>
    <dgm:pt modelId="{B45CC789-C4B0-44E7-B79E-A22832DC3FBF}" type="pres">
      <dgm:prSet presAssocID="{BBD8EFF0-742D-4E38-A623-C41B88C59A34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A689E036-BE5E-4A3D-8D4F-556BEFFC9670}" type="pres">
      <dgm:prSet presAssocID="{658B48AC-D015-4440-A944-E4A69A3FB50A}" presName="hierRoot1" presStyleCnt="0"/>
      <dgm:spPr/>
    </dgm:pt>
    <dgm:pt modelId="{50B310A3-C771-46D5-9B8B-4DE38EE00E98}" type="pres">
      <dgm:prSet presAssocID="{658B48AC-D015-4440-A944-E4A69A3FB50A}" presName="composite" presStyleCnt="0"/>
      <dgm:spPr/>
    </dgm:pt>
    <dgm:pt modelId="{2B60CBB4-682C-4D61-A215-9BDD294DB26F}" type="pres">
      <dgm:prSet presAssocID="{658B48AC-D015-4440-A944-E4A69A3FB50A}" presName="background" presStyleLbl="node0" presStyleIdx="0" presStyleCnt="1"/>
      <dgm:spPr/>
    </dgm:pt>
    <dgm:pt modelId="{D39C1296-2A48-4B1E-906E-2027984A64B0}" type="pres">
      <dgm:prSet presAssocID="{658B48AC-D015-4440-A944-E4A69A3FB50A}" presName="text" presStyleLbl="fgAcc0" presStyleIdx="0" presStyleCnt="1">
        <dgm:presLayoutVars>
          <dgm:chPref val="3"/>
        </dgm:presLayoutVars>
      </dgm:prSet>
      <dgm:spPr/>
    </dgm:pt>
    <dgm:pt modelId="{B4DB1B8B-C334-4BB4-8695-5FCB3FBFC612}" type="pres">
      <dgm:prSet presAssocID="{658B48AC-D015-4440-A944-E4A69A3FB50A}" presName="hierChild2" presStyleCnt="0"/>
      <dgm:spPr/>
    </dgm:pt>
    <dgm:pt modelId="{58320FE3-BE2E-4186-8973-1E933943AACB}" type="pres">
      <dgm:prSet presAssocID="{8C837D3D-1776-456B-9004-19F836AFCF1A}" presName="Name10" presStyleLbl="parChTrans1D2" presStyleIdx="0" presStyleCnt="3"/>
      <dgm:spPr/>
    </dgm:pt>
    <dgm:pt modelId="{3F493596-3ADD-4258-9CF1-A0B218AF6E61}" type="pres">
      <dgm:prSet presAssocID="{B0D5595D-0F5B-4F0C-B1A1-9CACF6BF378B}" presName="hierRoot2" presStyleCnt="0"/>
      <dgm:spPr/>
    </dgm:pt>
    <dgm:pt modelId="{4E209421-22B0-4E56-89F0-4EB4503652D2}" type="pres">
      <dgm:prSet presAssocID="{B0D5595D-0F5B-4F0C-B1A1-9CACF6BF378B}" presName="composite2" presStyleCnt="0"/>
      <dgm:spPr/>
    </dgm:pt>
    <dgm:pt modelId="{2762CA3C-0E36-4415-BEBC-89FDB42A2847}" type="pres">
      <dgm:prSet presAssocID="{B0D5595D-0F5B-4F0C-B1A1-9CACF6BF378B}" presName="background2" presStyleLbl="node2" presStyleIdx="0" presStyleCnt="3"/>
      <dgm:spPr/>
    </dgm:pt>
    <dgm:pt modelId="{170A2599-BBDF-44A2-9CC8-A16CD551F1BA}" type="pres">
      <dgm:prSet presAssocID="{B0D5595D-0F5B-4F0C-B1A1-9CACF6BF378B}" presName="text2" presStyleLbl="fgAcc2" presStyleIdx="0" presStyleCnt="3">
        <dgm:presLayoutVars>
          <dgm:chPref val="3"/>
        </dgm:presLayoutVars>
      </dgm:prSet>
      <dgm:spPr/>
    </dgm:pt>
    <dgm:pt modelId="{4C816CB1-63DE-4D19-8845-C4D7B5195671}" type="pres">
      <dgm:prSet presAssocID="{B0D5595D-0F5B-4F0C-B1A1-9CACF6BF378B}" presName="hierChild3" presStyleCnt="0"/>
      <dgm:spPr/>
    </dgm:pt>
    <dgm:pt modelId="{E1EF6E21-9C0C-4834-92C4-C2FEA5FCB28B}" type="pres">
      <dgm:prSet presAssocID="{73425946-F9CA-4C80-9003-207304E7E9DC}" presName="Name17" presStyleLbl="parChTrans1D3" presStyleIdx="0" presStyleCnt="6"/>
      <dgm:spPr/>
    </dgm:pt>
    <dgm:pt modelId="{8D70F83D-F013-47CB-BF28-CC4C1FD8C572}" type="pres">
      <dgm:prSet presAssocID="{E415F82B-7EE9-4072-86F7-3C956A53A1BD}" presName="hierRoot3" presStyleCnt="0"/>
      <dgm:spPr/>
    </dgm:pt>
    <dgm:pt modelId="{81699787-53BC-4278-A26A-0261EFF3C70F}" type="pres">
      <dgm:prSet presAssocID="{E415F82B-7EE9-4072-86F7-3C956A53A1BD}" presName="composite3" presStyleCnt="0"/>
      <dgm:spPr/>
    </dgm:pt>
    <dgm:pt modelId="{4C02E2F8-F9B0-4901-9825-68D8BCCE7794}" type="pres">
      <dgm:prSet presAssocID="{E415F82B-7EE9-4072-86F7-3C956A53A1BD}" presName="background3" presStyleLbl="node3" presStyleIdx="0" presStyleCnt="6"/>
      <dgm:spPr/>
    </dgm:pt>
    <dgm:pt modelId="{23FA85E0-1166-47B8-86E0-29ACC113ADBB}" type="pres">
      <dgm:prSet presAssocID="{E415F82B-7EE9-4072-86F7-3C956A53A1BD}" presName="text3" presStyleLbl="fgAcc3" presStyleIdx="0" presStyleCnt="6">
        <dgm:presLayoutVars>
          <dgm:chPref val="3"/>
        </dgm:presLayoutVars>
      </dgm:prSet>
      <dgm:spPr/>
    </dgm:pt>
    <dgm:pt modelId="{220210FE-A7E1-41B9-813D-2ABFB1723F8E}" type="pres">
      <dgm:prSet presAssocID="{E415F82B-7EE9-4072-86F7-3C956A53A1BD}" presName="hierChild4" presStyleCnt="0"/>
      <dgm:spPr/>
    </dgm:pt>
    <dgm:pt modelId="{B29F09DC-F31B-4134-BDBB-DBF4078D6C16}" type="pres">
      <dgm:prSet presAssocID="{27971942-0648-4397-A214-007C5E769BE5}" presName="Name23" presStyleLbl="parChTrans1D4" presStyleIdx="0" presStyleCnt="6"/>
      <dgm:spPr/>
    </dgm:pt>
    <dgm:pt modelId="{9B1CE973-CDE9-4DBF-B85B-6EB48F37697F}" type="pres">
      <dgm:prSet presAssocID="{DE288469-324A-470F-BCCF-1AB5C1172DEE}" presName="hierRoot4" presStyleCnt="0"/>
      <dgm:spPr/>
    </dgm:pt>
    <dgm:pt modelId="{0D4AD33C-6A68-445B-A214-CA3BAE6F5639}" type="pres">
      <dgm:prSet presAssocID="{DE288469-324A-470F-BCCF-1AB5C1172DEE}" presName="composite4" presStyleCnt="0"/>
      <dgm:spPr/>
    </dgm:pt>
    <dgm:pt modelId="{FA99B2A0-8BE8-4609-B660-CC9E0842B604}" type="pres">
      <dgm:prSet presAssocID="{DE288469-324A-470F-BCCF-1AB5C1172DEE}" presName="background4" presStyleLbl="node4" presStyleIdx="0" presStyleCnt="6"/>
      <dgm:spPr/>
    </dgm:pt>
    <dgm:pt modelId="{853FB497-CF27-4D2F-8584-2809DB127585}" type="pres">
      <dgm:prSet presAssocID="{DE288469-324A-470F-BCCF-1AB5C1172DEE}" presName="text4" presStyleLbl="fgAcc4" presStyleIdx="0" presStyleCnt="6">
        <dgm:presLayoutVars>
          <dgm:chPref val="3"/>
        </dgm:presLayoutVars>
      </dgm:prSet>
      <dgm:spPr/>
    </dgm:pt>
    <dgm:pt modelId="{69B3DE3E-AB88-490C-A6FC-B35E8D3392F8}" type="pres">
      <dgm:prSet presAssocID="{DE288469-324A-470F-BCCF-1AB5C1172DEE}" presName="hierChild5" presStyleCnt="0"/>
      <dgm:spPr/>
    </dgm:pt>
    <dgm:pt modelId="{FF2E920F-388B-4661-9CF1-EE78AD8F4810}" type="pres">
      <dgm:prSet presAssocID="{3F24D5E2-B14F-4B03-A4A7-B3491C6C9A69}" presName="Name17" presStyleLbl="parChTrans1D3" presStyleIdx="1" presStyleCnt="6"/>
      <dgm:spPr/>
    </dgm:pt>
    <dgm:pt modelId="{36C702D6-603B-4873-A4DC-98F46FF6D57A}" type="pres">
      <dgm:prSet presAssocID="{56D49356-534A-4F0D-99C2-527EE4947DD3}" presName="hierRoot3" presStyleCnt="0"/>
      <dgm:spPr/>
    </dgm:pt>
    <dgm:pt modelId="{A3821562-DBAD-4C7F-8F86-6927869A2858}" type="pres">
      <dgm:prSet presAssocID="{56D49356-534A-4F0D-99C2-527EE4947DD3}" presName="composite3" presStyleCnt="0"/>
      <dgm:spPr/>
    </dgm:pt>
    <dgm:pt modelId="{7219AD44-0580-4FDC-9B85-7984F66D24AE}" type="pres">
      <dgm:prSet presAssocID="{56D49356-534A-4F0D-99C2-527EE4947DD3}" presName="background3" presStyleLbl="node3" presStyleIdx="1" presStyleCnt="6"/>
      <dgm:spPr/>
    </dgm:pt>
    <dgm:pt modelId="{37223F6E-C798-47FA-B215-6B7E4D0DDE42}" type="pres">
      <dgm:prSet presAssocID="{56D49356-534A-4F0D-99C2-527EE4947DD3}" presName="text3" presStyleLbl="fgAcc3" presStyleIdx="1" presStyleCnt="6">
        <dgm:presLayoutVars>
          <dgm:chPref val="3"/>
        </dgm:presLayoutVars>
      </dgm:prSet>
      <dgm:spPr/>
    </dgm:pt>
    <dgm:pt modelId="{139651C1-0E89-4482-922E-95EF454DC55B}" type="pres">
      <dgm:prSet presAssocID="{56D49356-534A-4F0D-99C2-527EE4947DD3}" presName="hierChild4" presStyleCnt="0"/>
      <dgm:spPr/>
    </dgm:pt>
    <dgm:pt modelId="{CC8E093A-9835-4426-AD08-8698908D8100}" type="pres">
      <dgm:prSet presAssocID="{8BCDE0A8-2FD6-419C-A650-CD99E62DFF4C}" presName="Name23" presStyleLbl="parChTrans1D4" presStyleIdx="1" presStyleCnt="6"/>
      <dgm:spPr/>
    </dgm:pt>
    <dgm:pt modelId="{81F99D24-6709-48EC-87DF-F529727C0052}" type="pres">
      <dgm:prSet presAssocID="{3ABCC1FD-C196-4F72-9CCC-531FA5A3CA95}" presName="hierRoot4" presStyleCnt="0"/>
      <dgm:spPr/>
    </dgm:pt>
    <dgm:pt modelId="{523558F5-1567-496B-B268-5A4E33AACEAF}" type="pres">
      <dgm:prSet presAssocID="{3ABCC1FD-C196-4F72-9CCC-531FA5A3CA95}" presName="composite4" presStyleCnt="0"/>
      <dgm:spPr/>
    </dgm:pt>
    <dgm:pt modelId="{41CED206-4DAD-419C-A3B3-46CDBCED6EA8}" type="pres">
      <dgm:prSet presAssocID="{3ABCC1FD-C196-4F72-9CCC-531FA5A3CA95}" presName="background4" presStyleLbl="node4" presStyleIdx="1" presStyleCnt="6"/>
      <dgm:spPr/>
    </dgm:pt>
    <dgm:pt modelId="{6A6DE62A-8CDB-48C7-BBF5-AE9CC6A22C2F}" type="pres">
      <dgm:prSet presAssocID="{3ABCC1FD-C196-4F72-9CCC-531FA5A3CA95}" presName="text4" presStyleLbl="fgAcc4" presStyleIdx="1" presStyleCnt="6">
        <dgm:presLayoutVars>
          <dgm:chPref val="3"/>
        </dgm:presLayoutVars>
      </dgm:prSet>
      <dgm:spPr/>
    </dgm:pt>
    <dgm:pt modelId="{46D65A36-367B-491C-A81A-8E61F516F950}" type="pres">
      <dgm:prSet presAssocID="{3ABCC1FD-C196-4F72-9CCC-531FA5A3CA95}" presName="hierChild5" presStyleCnt="0"/>
      <dgm:spPr/>
    </dgm:pt>
    <dgm:pt modelId="{9DB78A09-261E-470C-B3D8-C8EBA47F024B}" type="pres">
      <dgm:prSet presAssocID="{3FC86FDC-F4A6-4954-AF37-87A87B7AF060}" presName="Name10" presStyleLbl="parChTrans1D2" presStyleIdx="1" presStyleCnt="3"/>
      <dgm:spPr/>
    </dgm:pt>
    <dgm:pt modelId="{84488CB9-921B-460C-848C-A8B91C80D63F}" type="pres">
      <dgm:prSet presAssocID="{9BA7515A-5099-4496-83F9-F4B6C20FE106}" presName="hierRoot2" presStyleCnt="0"/>
      <dgm:spPr/>
    </dgm:pt>
    <dgm:pt modelId="{98B62CC4-1AD2-4CBE-B1BC-244F2DF0D846}" type="pres">
      <dgm:prSet presAssocID="{9BA7515A-5099-4496-83F9-F4B6C20FE106}" presName="composite2" presStyleCnt="0"/>
      <dgm:spPr/>
    </dgm:pt>
    <dgm:pt modelId="{AF3B9D22-A05C-44B5-A8F2-A81FD0EE8970}" type="pres">
      <dgm:prSet presAssocID="{9BA7515A-5099-4496-83F9-F4B6C20FE106}" presName="background2" presStyleLbl="node2" presStyleIdx="1" presStyleCnt="3"/>
      <dgm:spPr/>
    </dgm:pt>
    <dgm:pt modelId="{6DEB3ECD-D817-4C70-B38A-ECC5B6FF55C1}" type="pres">
      <dgm:prSet presAssocID="{9BA7515A-5099-4496-83F9-F4B6C20FE106}" presName="text2" presStyleLbl="fgAcc2" presStyleIdx="1" presStyleCnt="3">
        <dgm:presLayoutVars>
          <dgm:chPref val="3"/>
        </dgm:presLayoutVars>
      </dgm:prSet>
      <dgm:spPr/>
    </dgm:pt>
    <dgm:pt modelId="{721542A7-7ED1-4A8C-9BC4-85861070BE80}" type="pres">
      <dgm:prSet presAssocID="{9BA7515A-5099-4496-83F9-F4B6C20FE106}" presName="hierChild3" presStyleCnt="0"/>
      <dgm:spPr/>
    </dgm:pt>
    <dgm:pt modelId="{F2A14059-3493-4336-A4FE-363F5B9D2A70}" type="pres">
      <dgm:prSet presAssocID="{010615AF-5BF5-443A-94B6-D4ECF187195C}" presName="Name17" presStyleLbl="parChTrans1D3" presStyleIdx="2" presStyleCnt="6"/>
      <dgm:spPr/>
    </dgm:pt>
    <dgm:pt modelId="{7030896C-841E-4256-A3AE-047E12E5E4E4}" type="pres">
      <dgm:prSet presAssocID="{5D3211E1-28FE-456F-B11D-F3A3AF376077}" presName="hierRoot3" presStyleCnt="0"/>
      <dgm:spPr/>
    </dgm:pt>
    <dgm:pt modelId="{A38DE47B-6F4C-41F7-A6D9-CD1BBE7EF7E1}" type="pres">
      <dgm:prSet presAssocID="{5D3211E1-28FE-456F-B11D-F3A3AF376077}" presName="composite3" presStyleCnt="0"/>
      <dgm:spPr/>
    </dgm:pt>
    <dgm:pt modelId="{AF10D5A0-500D-4B91-8E69-76A8CE1590A0}" type="pres">
      <dgm:prSet presAssocID="{5D3211E1-28FE-456F-B11D-F3A3AF376077}" presName="background3" presStyleLbl="node3" presStyleIdx="2" presStyleCnt="6"/>
      <dgm:spPr/>
    </dgm:pt>
    <dgm:pt modelId="{E646991C-0E7E-474D-8AAD-181B269C3EFD}" type="pres">
      <dgm:prSet presAssocID="{5D3211E1-28FE-456F-B11D-F3A3AF376077}" presName="text3" presStyleLbl="fgAcc3" presStyleIdx="2" presStyleCnt="6">
        <dgm:presLayoutVars>
          <dgm:chPref val="3"/>
        </dgm:presLayoutVars>
      </dgm:prSet>
      <dgm:spPr/>
    </dgm:pt>
    <dgm:pt modelId="{EE3291DD-2414-4123-840C-3B9E4708A07F}" type="pres">
      <dgm:prSet presAssocID="{5D3211E1-28FE-456F-B11D-F3A3AF376077}" presName="hierChild4" presStyleCnt="0"/>
      <dgm:spPr/>
    </dgm:pt>
    <dgm:pt modelId="{AA7A9EFE-216D-4710-80A3-25AC0ABAA808}" type="pres">
      <dgm:prSet presAssocID="{F700D496-BBF4-495C-9BD6-0B164B3C7D45}" presName="Name23" presStyleLbl="parChTrans1D4" presStyleIdx="2" presStyleCnt="6"/>
      <dgm:spPr/>
    </dgm:pt>
    <dgm:pt modelId="{805FCE0F-4EBB-4DB4-898E-8FD0B68C4ED8}" type="pres">
      <dgm:prSet presAssocID="{DDE41A00-47E2-40A6-9B0E-BC1E3773DB2A}" presName="hierRoot4" presStyleCnt="0"/>
      <dgm:spPr/>
    </dgm:pt>
    <dgm:pt modelId="{ACA6D7D8-18C3-4FB4-82D5-FFFCE456EE9E}" type="pres">
      <dgm:prSet presAssocID="{DDE41A00-47E2-40A6-9B0E-BC1E3773DB2A}" presName="composite4" presStyleCnt="0"/>
      <dgm:spPr/>
    </dgm:pt>
    <dgm:pt modelId="{BA7C6880-FFE0-492F-A995-D1EFFD94F519}" type="pres">
      <dgm:prSet presAssocID="{DDE41A00-47E2-40A6-9B0E-BC1E3773DB2A}" presName="background4" presStyleLbl="node4" presStyleIdx="2" presStyleCnt="6"/>
      <dgm:spPr/>
    </dgm:pt>
    <dgm:pt modelId="{3D1CD266-DD00-4312-869A-0813EF98F668}" type="pres">
      <dgm:prSet presAssocID="{DDE41A00-47E2-40A6-9B0E-BC1E3773DB2A}" presName="text4" presStyleLbl="fgAcc4" presStyleIdx="2" presStyleCnt="6">
        <dgm:presLayoutVars>
          <dgm:chPref val="3"/>
        </dgm:presLayoutVars>
      </dgm:prSet>
      <dgm:spPr/>
    </dgm:pt>
    <dgm:pt modelId="{2AF3222E-4D9A-4ED9-B18B-D47D1D4CE184}" type="pres">
      <dgm:prSet presAssocID="{DDE41A00-47E2-40A6-9B0E-BC1E3773DB2A}" presName="hierChild5" presStyleCnt="0"/>
      <dgm:spPr/>
    </dgm:pt>
    <dgm:pt modelId="{C80EC6F7-CA10-4034-90BE-68EEB18BCEF1}" type="pres">
      <dgm:prSet presAssocID="{DE1DC7A8-E561-4075-96BF-9F37C0D499C9}" presName="Name17" presStyleLbl="parChTrans1D3" presStyleIdx="3" presStyleCnt="6"/>
      <dgm:spPr/>
    </dgm:pt>
    <dgm:pt modelId="{BC9EFE60-D4C8-4AC9-8926-0CDEE69B3274}" type="pres">
      <dgm:prSet presAssocID="{64481FDD-59F3-499F-BA1C-3EECFCF2A80F}" presName="hierRoot3" presStyleCnt="0"/>
      <dgm:spPr/>
    </dgm:pt>
    <dgm:pt modelId="{13D7F2F6-A91A-4A4D-8421-FF1B3F949412}" type="pres">
      <dgm:prSet presAssocID="{64481FDD-59F3-499F-BA1C-3EECFCF2A80F}" presName="composite3" presStyleCnt="0"/>
      <dgm:spPr/>
    </dgm:pt>
    <dgm:pt modelId="{BD719781-DB52-4100-AFDC-E157BF198702}" type="pres">
      <dgm:prSet presAssocID="{64481FDD-59F3-499F-BA1C-3EECFCF2A80F}" presName="background3" presStyleLbl="node3" presStyleIdx="3" presStyleCnt="6"/>
      <dgm:spPr/>
    </dgm:pt>
    <dgm:pt modelId="{1BBFFFEE-BC21-46DF-BD12-A3D8414F560E}" type="pres">
      <dgm:prSet presAssocID="{64481FDD-59F3-499F-BA1C-3EECFCF2A80F}" presName="text3" presStyleLbl="fgAcc3" presStyleIdx="3" presStyleCnt="6">
        <dgm:presLayoutVars>
          <dgm:chPref val="3"/>
        </dgm:presLayoutVars>
      </dgm:prSet>
      <dgm:spPr/>
    </dgm:pt>
    <dgm:pt modelId="{E6311106-F396-456C-AC1D-5CE144FA331E}" type="pres">
      <dgm:prSet presAssocID="{64481FDD-59F3-499F-BA1C-3EECFCF2A80F}" presName="hierChild4" presStyleCnt="0"/>
      <dgm:spPr/>
    </dgm:pt>
    <dgm:pt modelId="{FAC154AA-3B49-48C6-AA98-426844CEAC73}" type="pres">
      <dgm:prSet presAssocID="{27B71791-4D6C-4C0B-B200-AB83B0A0CC2D}" presName="Name23" presStyleLbl="parChTrans1D4" presStyleIdx="3" presStyleCnt="6"/>
      <dgm:spPr/>
    </dgm:pt>
    <dgm:pt modelId="{F59232C4-247F-4DD1-BE13-5FAF15420FE3}" type="pres">
      <dgm:prSet presAssocID="{9AA81053-E490-43B0-B326-920E75878F19}" presName="hierRoot4" presStyleCnt="0"/>
      <dgm:spPr/>
    </dgm:pt>
    <dgm:pt modelId="{5FD57A87-25B8-428B-ADA9-1B8805A6063B}" type="pres">
      <dgm:prSet presAssocID="{9AA81053-E490-43B0-B326-920E75878F19}" presName="composite4" presStyleCnt="0"/>
      <dgm:spPr/>
    </dgm:pt>
    <dgm:pt modelId="{58D8ACB3-FBC8-4602-B8BD-D3A78821A598}" type="pres">
      <dgm:prSet presAssocID="{9AA81053-E490-43B0-B326-920E75878F19}" presName="background4" presStyleLbl="node4" presStyleIdx="3" presStyleCnt="6"/>
      <dgm:spPr/>
    </dgm:pt>
    <dgm:pt modelId="{A4085775-2B8D-4D4B-B8E7-F4B903CD6170}" type="pres">
      <dgm:prSet presAssocID="{9AA81053-E490-43B0-B326-920E75878F19}" presName="text4" presStyleLbl="fgAcc4" presStyleIdx="3" presStyleCnt="6">
        <dgm:presLayoutVars>
          <dgm:chPref val="3"/>
        </dgm:presLayoutVars>
      </dgm:prSet>
      <dgm:spPr/>
    </dgm:pt>
    <dgm:pt modelId="{BF8D567B-6694-49FF-B029-9013A8FBBCE5}" type="pres">
      <dgm:prSet presAssocID="{9AA81053-E490-43B0-B326-920E75878F19}" presName="hierChild5" presStyleCnt="0"/>
      <dgm:spPr/>
    </dgm:pt>
    <dgm:pt modelId="{FEA4AB09-BD4B-4393-BB54-0F97F7FB0C0C}" type="pres">
      <dgm:prSet presAssocID="{DD29325A-26C6-4553-A7D4-B634DE9A56A3}" presName="Name10" presStyleLbl="parChTrans1D2" presStyleIdx="2" presStyleCnt="3"/>
      <dgm:spPr/>
    </dgm:pt>
    <dgm:pt modelId="{E82375BC-52AB-4610-830B-ABF969CB2AC5}" type="pres">
      <dgm:prSet presAssocID="{B55AF1E9-E86F-49C0-A0BD-D9F3DEEF047B}" presName="hierRoot2" presStyleCnt="0"/>
      <dgm:spPr/>
    </dgm:pt>
    <dgm:pt modelId="{566E6F56-350E-4220-A37D-E854E646DF85}" type="pres">
      <dgm:prSet presAssocID="{B55AF1E9-E86F-49C0-A0BD-D9F3DEEF047B}" presName="composite2" presStyleCnt="0"/>
      <dgm:spPr/>
    </dgm:pt>
    <dgm:pt modelId="{EB4C0C35-7602-4489-AA00-DE06996D2A57}" type="pres">
      <dgm:prSet presAssocID="{B55AF1E9-E86F-49C0-A0BD-D9F3DEEF047B}" presName="background2" presStyleLbl="node2" presStyleIdx="2" presStyleCnt="3"/>
      <dgm:spPr/>
    </dgm:pt>
    <dgm:pt modelId="{FF5CCD94-C662-4D69-BCC5-36D25B4928AD}" type="pres">
      <dgm:prSet presAssocID="{B55AF1E9-E86F-49C0-A0BD-D9F3DEEF047B}" presName="text2" presStyleLbl="fgAcc2" presStyleIdx="2" presStyleCnt="3">
        <dgm:presLayoutVars>
          <dgm:chPref val="3"/>
        </dgm:presLayoutVars>
      </dgm:prSet>
      <dgm:spPr/>
    </dgm:pt>
    <dgm:pt modelId="{CCBA4DEF-4C0A-479C-B525-D709F67B63B2}" type="pres">
      <dgm:prSet presAssocID="{B55AF1E9-E86F-49C0-A0BD-D9F3DEEF047B}" presName="hierChild3" presStyleCnt="0"/>
      <dgm:spPr/>
    </dgm:pt>
    <dgm:pt modelId="{55A65E0B-52B3-4C17-9C40-105E050A4951}" type="pres">
      <dgm:prSet presAssocID="{CA16E65D-B933-4B4B-8FF9-093C0A4A3BB4}" presName="Name17" presStyleLbl="parChTrans1D3" presStyleIdx="4" presStyleCnt="6"/>
      <dgm:spPr/>
    </dgm:pt>
    <dgm:pt modelId="{0409E45B-FC9D-411E-961D-CDAB19B931F2}" type="pres">
      <dgm:prSet presAssocID="{67476586-6D99-41A1-88FB-B04F2C66CE55}" presName="hierRoot3" presStyleCnt="0"/>
      <dgm:spPr/>
    </dgm:pt>
    <dgm:pt modelId="{6720CB23-1198-4151-AC5D-B7CA61A1C825}" type="pres">
      <dgm:prSet presAssocID="{67476586-6D99-41A1-88FB-B04F2C66CE55}" presName="composite3" presStyleCnt="0"/>
      <dgm:spPr/>
    </dgm:pt>
    <dgm:pt modelId="{4CF8F279-DE77-4FC0-AC46-3AA931BE927A}" type="pres">
      <dgm:prSet presAssocID="{67476586-6D99-41A1-88FB-B04F2C66CE55}" presName="background3" presStyleLbl="node3" presStyleIdx="4" presStyleCnt="6"/>
      <dgm:spPr/>
    </dgm:pt>
    <dgm:pt modelId="{FA3DDA7C-8BA8-41F0-909E-CCFF4B496473}" type="pres">
      <dgm:prSet presAssocID="{67476586-6D99-41A1-88FB-B04F2C66CE55}" presName="text3" presStyleLbl="fgAcc3" presStyleIdx="4" presStyleCnt="6">
        <dgm:presLayoutVars>
          <dgm:chPref val="3"/>
        </dgm:presLayoutVars>
      </dgm:prSet>
      <dgm:spPr/>
    </dgm:pt>
    <dgm:pt modelId="{60FFC365-99F2-4573-B1CF-2FCE0C6024D3}" type="pres">
      <dgm:prSet presAssocID="{67476586-6D99-41A1-88FB-B04F2C66CE55}" presName="hierChild4" presStyleCnt="0"/>
      <dgm:spPr/>
    </dgm:pt>
    <dgm:pt modelId="{48D5C21B-0CFF-4785-9A8F-B0B1A3086A77}" type="pres">
      <dgm:prSet presAssocID="{16D063F4-F44D-4021-AB49-8FABC148FE7A}" presName="Name17" presStyleLbl="parChTrans1D3" presStyleIdx="5" presStyleCnt="6"/>
      <dgm:spPr/>
    </dgm:pt>
    <dgm:pt modelId="{D914E6FB-3333-45B5-A33E-B0C7E806D8D6}" type="pres">
      <dgm:prSet presAssocID="{52B701B1-3164-4DA0-93FD-97191F3F8931}" presName="hierRoot3" presStyleCnt="0"/>
      <dgm:spPr/>
    </dgm:pt>
    <dgm:pt modelId="{A3CB05D8-A36A-472B-AB69-224AD1F8AA0B}" type="pres">
      <dgm:prSet presAssocID="{52B701B1-3164-4DA0-93FD-97191F3F8931}" presName="composite3" presStyleCnt="0"/>
      <dgm:spPr/>
    </dgm:pt>
    <dgm:pt modelId="{9BBC42B4-B3D1-45D2-97CA-4306A24E8760}" type="pres">
      <dgm:prSet presAssocID="{52B701B1-3164-4DA0-93FD-97191F3F8931}" presName="background3" presStyleLbl="node3" presStyleIdx="5" presStyleCnt="6"/>
      <dgm:spPr/>
    </dgm:pt>
    <dgm:pt modelId="{040E7A95-9A31-4749-A093-AA91F770D793}" type="pres">
      <dgm:prSet presAssocID="{52B701B1-3164-4DA0-93FD-97191F3F8931}" presName="text3" presStyleLbl="fgAcc3" presStyleIdx="5" presStyleCnt="6">
        <dgm:presLayoutVars>
          <dgm:chPref val="3"/>
        </dgm:presLayoutVars>
      </dgm:prSet>
      <dgm:spPr/>
    </dgm:pt>
    <dgm:pt modelId="{3E9B385D-940E-4233-8A1C-CD68627550D8}" type="pres">
      <dgm:prSet presAssocID="{52B701B1-3164-4DA0-93FD-97191F3F8931}" presName="hierChild4" presStyleCnt="0"/>
      <dgm:spPr/>
    </dgm:pt>
    <dgm:pt modelId="{753F75F7-B97A-4A03-9436-58D6ECA11D49}" type="pres">
      <dgm:prSet presAssocID="{92F51F91-612F-44D3-A546-FD008FA3A54C}" presName="Name23" presStyleLbl="parChTrans1D4" presStyleIdx="4" presStyleCnt="6"/>
      <dgm:spPr/>
    </dgm:pt>
    <dgm:pt modelId="{BB7E2B5F-A8BC-4989-BE55-44AB318199A1}" type="pres">
      <dgm:prSet presAssocID="{56A512C8-013D-40C8-BE45-472E851774AD}" presName="hierRoot4" presStyleCnt="0"/>
      <dgm:spPr/>
    </dgm:pt>
    <dgm:pt modelId="{C2E592C0-ED2D-4AF7-9AA0-4B5DD5455B76}" type="pres">
      <dgm:prSet presAssocID="{56A512C8-013D-40C8-BE45-472E851774AD}" presName="composite4" presStyleCnt="0"/>
      <dgm:spPr/>
    </dgm:pt>
    <dgm:pt modelId="{BEA04B90-D845-4B2F-A3E6-17DEFBAA5ACB}" type="pres">
      <dgm:prSet presAssocID="{56A512C8-013D-40C8-BE45-472E851774AD}" presName="background4" presStyleLbl="node4" presStyleIdx="4" presStyleCnt="6"/>
      <dgm:spPr/>
    </dgm:pt>
    <dgm:pt modelId="{1E40002E-415D-41D2-BDB5-8074D763744B}" type="pres">
      <dgm:prSet presAssocID="{56A512C8-013D-40C8-BE45-472E851774AD}" presName="text4" presStyleLbl="fgAcc4" presStyleIdx="4" presStyleCnt="6">
        <dgm:presLayoutVars>
          <dgm:chPref val="3"/>
        </dgm:presLayoutVars>
      </dgm:prSet>
      <dgm:spPr/>
    </dgm:pt>
    <dgm:pt modelId="{DB94CCB6-2569-4682-A700-F087E606228B}" type="pres">
      <dgm:prSet presAssocID="{56A512C8-013D-40C8-BE45-472E851774AD}" presName="hierChild5" presStyleCnt="0"/>
      <dgm:spPr/>
    </dgm:pt>
    <dgm:pt modelId="{E5C0D9EA-827B-46B1-8810-AC25A99EBBD7}" type="pres">
      <dgm:prSet presAssocID="{FDF9D8EB-B22D-4DC6-AAEF-C096DD401D1E}" presName="Name23" presStyleLbl="parChTrans1D4" presStyleIdx="5" presStyleCnt="6"/>
      <dgm:spPr/>
    </dgm:pt>
    <dgm:pt modelId="{741986E7-22ED-4C2C-82D5-03944D1C6885}" type="pres">
      <dgm:prSet presAssocID="{B603561D-58D4-4E0B-A06B-042274BF8391}" presName="hierRoot4" presStyleCnt="0"/>
      <dgm:spPr/>
    </dgm:pt>
    <dgm:pt modelId="{92BBC40C-576E-43DC-8A76-F589FA564CA0}" type="pres">
      <dgm:prSet presAssocID="{B603561D-58D4-4E0B-A06B-042274BF8391}" presName="composite4" presStyleCnt="0"/>
      <dgm:spPr/>
    </dgm:pt>
    <dgm:pt modelId="{514ACE5C-0D12-4A28-B44E-2409CBA75738}" type="pres">
      <dgm:prSet presAssocID="{B603561D-58D4-4E0B-A06B-042274BF8391}" presName="background4" presStyleLbl="node4" presStyleIdx="5" presStyleCnt="6"/>
      <dgm:spPr/>
    </dgm:pt>
    <dgm:pt modelId="{4175B312-75FA-42FF-8B54-608033AB92A6}" type="pres">
      <dgm:prSet presAssocID="{B603561D-58D4-4E0B-A06B-042274BF8391}" presName="text4" presStyleLbl="fgAcc4" presStyleIdx="5" presStyleCnt="6">
        <dgm:presLayoutVars>
          <dgm:chPref val="3"/>
        </dgm:presLayoutVars>
      </dgm:prSet>
      <dgm:spPr/>
    </dgm:pt>
    <dgm:pt modelId="{FF82358E-BACB-46B0-9523-6BC2FF7795A8}" type="pres">
      <dgm:prSet presAssocID="{B603561D-58D4-4E0B-A06B-042274BF8391}" presName="hierChild5" presStyleCnt="0"/>
      <dgm:spPr/>
    </dgm:pt>
  </dgm:ptLst>
  <dgm:cxnLst>
    <dgm:cxn modelId="{39890507-BB6B-47EF-AEA0-EA87DB94FBB1}" srcId="{64481FDD-59F3-499F-BA1C-3EECFCF2A80F}" destId="{9AA81053-E490-43B0-B326-920E75878F19}" srcOrd="0" destOrd="0" parTransId="{27B71791-4D6C-4C0B-B200-AB83B0A0CC2D}" sibTransId="{381FB547-02E2-4A9C-BBC6-4E9B06F45577}"/>
    <dgm:cxn modelId="{064B9B08-C5D1-451B-854B-CC6933AF96C1}" type="presOf" srcId="{010615AF-5BF5-443A-94B6-D4ECF187195C}" destId="{F2A14059-3493-4336-A4FE-363F5B9D2A70}" srcOrd="0" destOrd="0" presId="urn:microsoft.com/office/officeart/2005/8/layout/hierarchy1"/>
    <dgm:cxn modelId="{0F9A7012-46E9-411A-8CD2-374622538C47}" type="presOf" srcId="{5D3211E1-28FE-456F-B11D-F3A3AF376077}" destId="{E646991C-0E7E-474D-8AAD-181B269C3EFD}" srcOrd="0" destOrd="0" presId="urn:microsoft.com/office/officeart/2005/8/layout/hierarchy1"/>
    <dgm:cxn modelId="{0D2ACE12-91DA-4366-9683-3779D9D01447}" type="presOf" srcId="{16D063F4-F44D-4021-AB49-8FABC148FE7A}" destId="{48D5C21B-0CFF-4785-9A8F-B0B1A3086A77}" srcOrd="0" destOrd="0" presId="urn:microsoft.com/office/officeart/2005/8/layout/hierarchy1"/>
    <dgm:cxn modelId="{23C1D318-B5DD-4D35-B6E0-F20D202B529D}" srcId="{658B48AC-D015-4440-A944-E4A69A3FB50A}" destId="{B0D5595D-0F5B-4F0C-B1A1-9CACF6BF378B}" srcOrd="0" destOrd="0" parTransId="{8C837D3D-1776-456B-9004-19F836AFCF1A}" sibTransId="{88B63718-C653-4512-B061-66A009BBAB6F}"/>
    <dgm:cxn modelId="{4A9E531E-210E-4515-9F22-0235290D3F1C}" srcId="{658B48AC-D015-4440-A944-E4A69A3FB50A}" destId="{B55AF1E9-E86F-49C0-A0BD-D9F3DEEF047B}" srcOrd="2" destOrd="0" parTransId="{DD29325A-26C6-4553-A7D4-B634DE9A56A3}" sibTransId="{D6BD164B-3E3B-454A-B2A6-15FFE210D376}"/>
    <dgm:cxn modelId="{6B3DD523-5F28-4274-95C8-F3D9F99CBC47}" type="presOf" srcId="{3ABCC1FD-C196-4F72-9CCC-531FA5A3CA95}" destId="{6A6DE62A-8CDB-48C7-BBF5-AE9CC6A22C2F}" srcOrd="0" destOrd="0" presId="urn:microsoft.com/office/officeart/2005/8/layout/hierarchy1"/>
    <dgm:cxn modelId="{0EB8C727-E00B-4083-8DA5-0021B04E1C12}" srcId="{E415F82B-7EE9-4072-86F7-3C956A53A1BD}" destId="{DE288469-324A-470F-BCCF-1AB5C1172DEE}" srcOrd="0" destOrd="0" parTransId="{27971942-0648-4397-A214-007C5E769BE5}" sibTransId="{035F5F18-89EA-4C6A-8CF2-084CE70E058E}"/>
    <dgm:cxn modelId="{8AA7BE28-6D89-4ED5-8112-FBC8B30087BB}" type="presOf" srcId="{3F24D5E2-B14F-4B03-A4A7-B3491C6C9A69}" destId="{FF2E920F-388B-4661-9CF1-EE78AD8F4810}" srcOrd="0" destOrd="0" presId="urn:microsoft.com/office/officeart/2005/8/layout/hierarchy1"/>
    <dgm:cxn modelId="{0F356D2B-0501-493B-A2E5-CBD9CCCBF231}" type="presOf" srcId="{67476586-6D99-41A1-88FB-B04F2C66CE55}" destId="{FA3DDA7C-8BA8-41F0-909E-CCFF4B496473}" srcOrd="0" destOrd="0" presId="urn:microsoft.com/office/officeart/2005/8/layout/hierarchy1"/>
    <dgm:cxn modelId="{8AB5DD2D-41E0-4F75-8872-1E9463D3E847}" srcId="{658B48AC-D015-4440-A944-E4A69A3FB50A}" destId="{9BA7515A-5099-4496-83F9-F4B6C20FE106}" srcOrd="1" destOrd="0" parTransId="{3FC86FDC-F4A6-4954-AF37-87A87B7AF060}" sibTransId="{8958FCAF-9F64-404C-AC11-AE89B9AF5ED9}"/>
    <dgm:cxn modelId="{491B662F-FCA7-41F4-AB08-AD340AD50DFC}" type="presOf" srcId="{DD29325A-26C6-4553-A7D4-B634DE9A56A3}" destId="{FEA4AB09-BD4B-4393-BB54-0F97F7FB0C0C}" srcOrd="0" destOrd="0" presId="urn:microsoft.com/office/officeart/2005/8/layout/hierarchy1"/>
    <dgm:cxn modelId="{53402D34-C74E-405C-824B-BFAD4489FC76}" srcId="{B0D5595D-0F5B-4F0C-B1A1-9CACF6BF378B}" destId="{56D49356-534A-4F0D-99C2-527EE4947DD3}" srcOrd="1" destOrd="0" parTransId="{3F24D5E2-B14F-4B03-A4A7-B3491C6C9A69}" sibTransId="{9F9BCBC7-B48F-4B53-8BEC-36594EFA676B}"/>
    <dgm:cxn modelId="{328D7034-2470-4A8F-9A4A-BB743E2ABA36}" type="presOf" srcId="{B55AF1E9-E86F-49C0-A0BD-D9F3DEEF047B}" destId="{FF5CCD94-C662-4D69-BCC5-36D25B4928AD}" srcOrd="0" destOrd="0" presId="urn:microsoft.com/office/officeart/2005/8/layout/hierarchy1"/>
    <dgm:cxn modelId="{706FE534-4222-4F47-8920-571A7E72095A}" srcId="{52B701B1-3164-4DA0-93FD-97191F3F8931}" destId="{B603561D-58D4-4E0B-A06B-042274BF8391}" srcOrd="1" destOrd="0" parTransId="{FDF9D8EB-B22D-4DC6-AAEF-C096DD401D1E}" sibTransId="{DC022214-23C8-4A5E-B1B3-733D8B94B5B2}"/>
    <dgm:cxn modelId="{14574335-A376-49FF-B4FE-B27C52874E8E}" type="presOf" srcId="{F700D496-BBF4-495C-9BD6-0B164B3C7D45}" destId="{AA7A9EFE-216D-4710-80A3-25AC0ABAA808}" srcOrd="0" destOrd="0" presId="urn:microsoft.com/office/officeart/2005/8/layout/hierarchy1"/>
    <dgm:cxn modelId="{8D926E38-9943-4513-A318-095ED16A2C8E}" type="presOf" srcId="{92F51F91-612F-44D3-A546-FD008FA3A54C}" destId="{753F75F7-B97A-4A03-9436-58D6ECA11D49}" srcOrd="0" destOrd="0" presId="urn:microsoft.com/office/officeart/2005/8/layout/hierarchy1"/>
    <dgm:cxn modelId="{A6230539-79EB-4625-A4B0-3F23EF9E25B6}" type="presOf" srcId="{DE288469-324A-470F-BCCF-1AB5C1172DEE}" destId="{853FB497-CF27-4D2F-8584-2809DB127585}" srcOrd="0" destOrd="0" presId="urn:microsoft.com/office/officeart/2005/8/layout/hierarchy1"/>
    <dgm:cxn modelId="{3A42CB3E-CBD3-4824-969C-BC115505E3CE}" type="presOf" srcId="{BBD8EFF0-742D-4E38-A623-C41B88C59A34}" destId="{B45CC789-C4B0-44E7-B79E-A22832DC3FBF}" srcOrd="0" destOrd="0" presId="urn:microsoft.com/office/officeart/2005/8/layout/hierarchy1"/>
    <dgm:cxn modelId="{3728E040-F0E7-4B6F-8E69-5828D9E8FDAF}" type="presOf" srcId="{3FC86FDC-F4A6-4954-AF37-87A87B7AF060}" destId="{9DB78A09-261E-470C-B3D8-C8EBA47F024B}" srcOrd="0" destOrd="0" presId="urn:microsoft.com/office/officeart/2005/8/layout/hierarchy1"/>
    <dgm:cxn modelId="{EF71D95E-9F0F-4743-8D60-364E3B2D9C57}" type="presOf" srcId="{E415F82B-7EE9-4072-86F7-3C956A53A1BD}" destId="{23FA85E0-1166-47B8-86E0-29ACC113ADBB}" srcOrd="0" destOrd="0" presId="urn:microsoft.com/office/officeart/2005/8/layout/hierarchy1"/>
    <dgm:cxn modelId="{D0264C5F-138D-48D2-9231-E2065A5AF058}" type="presOf" srcId="{DE1DC7A8-E561-4075-96BF-9F37C0D499C9}" destId="{C80EC6F7-CA10-4034-90BE-68EEB18BCEF1}" srcOrd="0" destOrd="0" presId="urn:microsoft.com/office/officeart/2005/8/layout/hierarchy1"/>
    <dgm:cxn modelId="{87097E70-CA4D-4580-86D0-8B9474946BFE}" srcId="{5D3211E1-28FE-456F-B11D-F3A3AF376077}" destId="{DDE41A00-47E2-40A6-9B0E-BC1E3773DB2A}" srcOrd="0" destOrd="0" parTransId="{F700D496-BBF4-495C-9BD6-0B164B3C7D45}" sibTransId="{3AFDEFD4-C94A-460F-A762-64C29873A50F}"/>
    <dgm:cxn modelId="{F1BD0D53-84F5-4948-AC7F-FB3985B39058}" srcId="{BBD8EFF0-742D-4E38-A623-C41B88C59A34}" destId="{658B48AC-D015-4440-A944-E4A69A3FB50A}" srcOrd="0" destOrd="0" parTransId="{805697C9-E4F3-4258-829E-FFF6A2DABD4A}" sibTransId="{60F86F60-A261-4012-995E-9649DE9D7267}"/>
    <dgm:cxn modelId="{7E601553-7393-4EB4-B1F3-42029535983A}" type="presOf" srcId="{52B701B1-3164-4DA0-93FD-97191F3F8931}" destId="{040E7A95-9A31-4749-A093-AA91F770D793}" srcOrd="0" destOrd="0" presId="urn:microsoft.com/office/officeart/2005/8/layout/hierarchy1"/>
    <dgm:cxn modelId="{59C27273-7EF7-48E5-B4BF-23C89DE143C1}" type="presOf" srcId="{658B48AC-D015-4440-A944-E4A69A3FB50A}" destId="{D39C1296-2A48-4B1E-906E-2027984A64B0}" srcOrd="0" destOrd="0" presId="urn:microsoft.com/office/officeart/2005/8/layout/hierarchy1"/>
    <dgm:cxn modelId="{DB788B74-8ABF-4042-834E-CBC3CDCB1F05}" srcId="{56D49356-534A-4F0D-99C2-527EE4947DD3}" destId="{3ABCC1FD-C196-4F72-9CCC-531FA5A3CA95}" srcOrd="0" destOrd="0" parTransId="{8BCDE0A8-2FD6-419C-A650-CD99E62DFF4C}" sibTransId="{B64CE52B-341C-4539-ABC3-10B71E05ED8E}"/>
    <dgm:cxn modelId="{C4D2A855-AB8A-47DF-963A-1FFF60722495}" type="presOf" srcId="{9AA81053-E490-43B0-B326-920E75878F19}" destId="{A4085775-2B8D-4D4B-B8E7-F4B903CD6170}" srcOrd="0" destOrd="0" presId="urn:microsoft.com/office/officeart/2005/8/layout/hierarchy1"/>
    <dgm:cxn modelId="{44EC8C7A-BF13-4644-BCEE-EAF72FB6CC15}" srcId="{52B701B1-3164-4DA0-93FD-97191F3F8931}" destId="{56A512C8-013D-40C8-BE45-472E851774AD}" srcOrd="0" destOrd="0" parTransId="{92F51F91-612F-44D3-A546-FD008FA3A54C}" sibTransId="{EACF36DE-1182-4E91-9B17-D8C5E9B69878}"/>
    <dgm:cxn modelId="{E061E086-EDF5-46BB-B81B-A2A8556C7D16}" srcId="{B55AF1E9-E86F-49C0-A0BD-D9F3DEEF047B}" destId="{52B701B1-3164-4DA0-93FD-97191F3F8931}" srcOrd="1" destOrd="0" parTransId="{16D063F4-F44D-4021-AB49-8FABC148FE7A}" sibTransId="{F20ED851-75DA-4C56-9969-DA399AE4C35F}"/>
    <dgm:cxn modelId="{6F296F8F-8AA5-4343-B4B8-651830BDCC55}" type="presOf" srcId="{CA16E65D-B933-4B4B-8FF9-093C0A4A3BB4}" destId="{55A65E0B-52B3-4C17-9C40-105E050A4951}" srcOrd="0" destOrd="0" presId="urn:microsoft.com/office/officeart/2005/8/layout/hierarchy1"/>
    <dgm:cxn modelId="{6E47D194-F170-4D5D-9918-8592D699FB6A}" type="presOf" srcId="{B603561D-58D4-4E0B-A06B-042274BF8391}" destId="{4175B312-75FA-42FF-8B54-608033AB92A6}" srcOrd="0" destOrd="0" presId="urn:microsoft.com/office/officeart/2005/8/layout/hierarchy1"/>
    <dgm:cxn modelId="{EDFAFD9A-199B-4879-8DF6-5C3E4E1FD265}" type="presOf" srcId="{DDE41A00-47E2-40A6-9B0E-BC1E3773DB2A}" destId="{3D1CD266-DD00-4312-869A-0813EF98F668}" srcOrd="0" destOrd="0" presId="urn:microsoft.com/office/officeart/2005/8/layout/hierarchy1"/>
    <dgm:cxn modelId="{F716089D-F2E4-482F-B593-6012DCA43342}" type="presOf" srcId="{73425946-F9CA-4C80-9003-207304E7E9DC}" destId="{E1EF6E21-9C0C-4834-92C4-C2FEA5FCB28B}" srcOrd="0" destOrd="0" presId="urn:microsoft.com/office/officeart/2005/8/layout/hierarchy1"/>
    <dgm:cxn modelId="{F438289E-F315-4B0A-9F97-B890FD741418}" type="presOf" srcId="{FDF9D8EB-B22D-4DC6-AAEF-C096DD401D1E}" destId="{E5C0D9EA-827B-46B1-8810-AC25A99EBBD7}" srcOrd="0" destOrd="0" presId="urn:microsoft.com/office/officeart/2005/8/layout/hierarchy1"/>
    <dgm:cxn modelId="{EABE3F9F-A2A7-4B75-90DA-1D67627A4CA8}" type="presOf" srcId="{56D49356-534A-4F0D-99C2-527EE4947DD3}" destId="{37223F6E-C798-47FA-B215-6B7E4D0DDE42}" srcOrd="0" destOrd="0" presId="urn:microsoft.com/office/officeart/2005/8/layout/hierarchy1"/>
    <dgm:cxn modelId="{3BDAAF9F-4089-4DA3-A194-5C7A68BFD754}" type="presOf" srcId="{64481FDD-59F3-499F-BA1C-3EECFCF2A80F}" destId="{1BBFFFEE-BC21-46DF-BD12-A3D8414F560E}" srcOrd="0" destOrd="0" presId="urn:microsoft.com/office/officeart/2005/8/layout/hierarchy1"/>
    <dgm:cxn modelId="{85476DBA-6DE8-41DC-9C18-5A191A6C56FC}" srcId="{B55AF1E9-E86F-49C0-A0BD-D9F3DEEF047B}" destId="{67476586-6D99-41A1-88FB-B04F2C66CE55}" srcOrd="0" destOrd="0" parTransId="{CA16E65D-B933-4B4B-8FF9-093C0A4A3BB4}" sibTransId="{BBF8EB31-EBC4-499A-BCC7-DC93A416727E}"/>
    <dgm:cxn modelId="{3D2DBEC0-F3AF-4300-BB13-A5324CE1BE54}" type="presOf" srcId="{56A512C8-013D-40C8-BE45-472E851774AD}" destId="{1E40002E-415D-41D2-BDB5-8074D763744B}" srcOrd="0" destOrd="0" presId="urn:microsoft.com/office/officeart/2005/8/layout/hierarchy1"/>
    <dgm:cxn modelId="{7D0C18C3-D5F4-4926-AC02-3756D202657F}" srcId="{9BA7515A-5099-4496-83F9-F4B6C20FE106}" destId="{64481FDD-59F3-499F-BA1C-3EECFCF2A80F}" srcOrd="1" destOrd="0" parTransId="{DE1DC7A8-E561-4075-96BF-9F37C0D499C9}" sibTransId="{5F2446B4-471B-46BE-BC36-565889B7BC6F}"/>
    <dgm:cxn modelId="{1F052EC8-B6E8-4DFD-9255-D6D12998E453}" type="presOf" srcId="{27B71791-4D6C-4C0B-B200-AB83B0A0CC2D}" destId="{FAC154AA-3B49-48C6-AA98-426844CEAC73}" srcOrd="0" destOrd="0" presId="urn:microsoft.com/office/officeart/2005/8/layout/hierarchy1"/>
    <dgm:cxn modelId="{EEDC1FCA-6D3D-4BBF-A8AE-74FD2B576E3C}" type="presOf" srcId="{27971942-0648-4397-A214-007C5E769BE5}" destId="{B29F09DC-F31B-4134-BDBB-DBF4078D6C16}" srcOrd="0" destOrd="0" presId="urn:microsoft.com/office/officeart/2005/8/layout/hierarchy1"/>
    <dgm:cxn modelId="{C51624CB-C82D-486E-82A4-159098AD4F97}" srcId="{B0D5595D-0F5B-4F0C-B1A1-9CACF6BF378B}" destId="{E415F82B-7EE9-4072-86F7-3C956A53A1BD}" srcOrd="0" destOrd="0" parTransId="{73425946-F9CA-4C80-9003-207304E7E9DC}" sibTransId="{428DC804-F5F5-4033-B8E7-B0C6FE328B26}"/>
    <dgm:cxn modelId="{9FD8E5D6-EEC7-4B8C-938F-4AEE8C102AF6}" type="presOf" srcId="{B0D5595D-0F5B-4F0C-B1A1-9CACF6BF378B}" destId="{170A2599-BBDF-44A2-9CC8-A16CD551F1BA}" srcOrd="0" destOrd="0" presId="urn:microsoft.com/office/officeart/2005/8/layout/hierarchy1"/>
    <dgm:cxn modelId="{79D9EFE7-6BE0-4ECB-8BBA-F135538C1C5F}" type="presOf" srcId="{8C837D3D-1776-456B-9004-19F836AFCF1A}" destId="{58320FE3-BE2E-4186-8973-1E933943AACB}" srcOrd="0" destOrd="0" presId="urn:microsoft.com/office/officeart/2005/8/layout/hierarchy1"/>
    <dgm:cxn modelId="{218F86E8-5EB0-4741-BB6A-E30156ADB072}" srcId="{9BA7515A-5099-4496-83F9-F4B6C20FE106}" destId="{5D3211E1-28FE-456F-B11D-F3A3AF376077}" srcOrd="0" destOrd="0" parTransId="{010615AF-5BF5-443A-94B6-D4ECF187195C}" sibTransId="{955922F4-7CF7-4B15-8298-19CA216595F3}"/>
    <dgm:cxn modelId="{092E93EB-8BD5-40F3-AD14-8BF0123AA92E}" type="presOf" srcId="{8BCDE0A8-2FD6-419C-A650-CD99E62DFF4C}" destId="{CC8E093A-9835-4426-AD08-8698908D8100}" srcOrd="0" destOrd="0" presId="urn:microsoft.com/office/officeart/2005/8/layout/hierarchy1"/>
    <dgm:cxn modelId="{AE8E1AF3-9571-427F-91E2-40940A5F964D}" type="presOf" srcId="{9BA7515A-5099-4496-83F9-F4B6C20FE106}" destId="{6DEB3ECD-D817-4C70-B38A-ECC5B6FF55C1}" srcOrd="0" destOrd="0" presId="urn:microsoft.com/office/officeart/2005/8/layout/hierarchy1"/>
    <dgm:cxn modelId="{3E6DE695-3057-43AC-BE71-A8969ED8940B}" type="presParOf" srcId="{B45CC789-C4B0-44E7-B79E-A22832DC3FBF}" destId="{A689E036-BE5E-4A3D-8D4F-556BEFFC9670}" srcOrd="0" destOrd="0" presId="urn:microsoft.com/office/officeart/2005/8/layout/hierarchy1"/>
    <dgm:cxn modelId="{8BF6613E-D797-4681-93B5-FB448CC3C5E8}" type="presParOf" srcId="{A689E036-BE5E-4A3D-8D4F-556BEFFC9670}" destId="{50B310A3-C771-46D5-9B8B-4DE38EE00E98}" srcOrd="0" destOrd="0" presId="urn:microsoft.com/office/officeart/2005/8/layout/hierarchy1"/>
    <dgm:cxn modelId="{9FBD190C-633C-4B9C-851E-56AD39EE77D1}" type="presParOf" srcId="{50B310A3-C771-46D5-9B8B-4DE38EE00E98}" destId="{2B60CBB4-682C-4D61-A215-9BDD294DB26F}" srcOrd="0" destOrd="0" presId="urn:microsoft.com/office/officeart/2005/8/layout/hierarchy1"/>
    <dgm:cxn modelId="{0940204F-DE34-4064-A487-5ED3A1F3D59F}" type="presParOf" srcId="{50B310A3-C771-46D5-9B8B-4DE38EE00E98}" destId="{D39C1296-2A48-4B1E-906E-2027984A64B0}" srcOrd="1" destOrd="0" presId="urn:microsoft.com/office/officeart/2005/8/layout/hierarchy1"/>
    <dgm:cxn modelId="{50F5BF24-DFEF-42AD-A286-14F5788DC633}" type="presParOf" srcId="{A689E036-BE5E-4A3D-8D4F-556BEFFC9670}" destId="{B4DB1B8B-C334-4BB4-8695-5FCB3FBFC612}" srcOrd="1" destOrd="0" presId="urn:microsoft.com/office/officeart/2005/8/layout/hierarchy1"/>
    <dgm:cxn modelId="{6E8930EC-FC0E-4FA8-92E7-C954A0CC0516}" type="presParOf" srcId="{B4DB1B8B-C334-4BB4-8695-5FCB3FBFC612}" destId="{58320FE3-BE2E-4186-8973-1E933943AACB}" srcOrd="0" destOrd="0" presId="urn:microsoft.com/office/officeart/2005/8/layout/hierarchy1"/>
    <dgm:cxn modelId="{4C41643F-84B8-4337-A34F-C86671200DCD}" type="presParOf" srcId="{B4DB1B8B-C334-4BB4-8695-5FCB3FBFC612}" destId="{3F493596-3ADD-4258-9CF1-A0B218AF6E61}" srcOrd="1" destOrd="0" presId="urn:microsoft.com/office/officeart/2005/8/layout/hierarchy1"/>
    <dgm:cxn modelId="{8D98438E-F80B-413D-8C61-5E27658277F1}" type="presParOf" srcId="{3F493596-3ADD-4258-9CF1-A0B218AF6E61}" destId="{4E209421-22B0-4E56-89F0-4EB4503652D2}" srcOrd="0" destOrd="0" presId="urn:microsoft.com/office/officeart/2005/8/layout/hierarchy1"/>
    <dgm:cxn modelId="{DEEE88F7-9BD4-4A2B-AC99-D4FCF522BFFE}" type="presParOf" srcId="{4E209421-22B0-4E56-89F0-4EB4503652D2}" destId="{2762CA3C-0E36-4415-BEBC-89FDB42A2847}" srcOrd="0" destOrd="0" presId="urn:microsoft.com/office/officeart/2005/8/layout/hierarchy1"/>
    <dgm:cxn modelId="{35B60F4E-13F6-4755-9248-887C646DAE8F}" type="presParOf" srcId="{4E209421-22B0-4E56-89F0-4EB4503652D2}" destId="{170A2599-BBDF-44A2-9CC8-A16CD551F1BA}" srcOrd="1" destOrd="0" presId="urn:microsoft.com/office/officeart/2005/8/layout/hierarchy1"/>
    <dgm:cxn modelId="{9192A144-8851-4A72-999E-318BB341899B}" type="presParOf" srcId="{3F493596-3ADD-4258-9CF1-A0B218AF6E61}" destId="{4C816CB1-63DE-4D19-8845-C4D7B5195671}" srcOrd="1" destOrd="0" presId="urn:microsoft.com/office/officeart/2005/8/layout/hierarchy1"/>
    <dgm:cxn modelId="{CDA03B8D-5E55-4310-AF66-363466D3A31D}" type="presParOf" srcId="{4C816CB1-63DE-4D19-8845-C4D7B5195671}" destId="{E1EF6E21-9C0C-4834-92C4-C2FEA5FCB28B}" srcOrd="0" destOrd="0" presId="urn:microsoft.com/office/officeart/2005/8/layout/hierarchy1"/>
    <dgm:cxn modelId="{7BF4EC7A-58FF-4FF4-BFB1-253F72D38259}" type="presParOf" srcId="{4C816CB1-63DE-4D19-8845-C4D7B5195671}" destId="{8D70F83D-F013-47CB-BF28-CC4C1FD8C572}" srcOrd="1" destOrd="0" presId="urn:microsoft.com/office/officeart/2005/8/layout/hierarchy1"/>
    <dgm:cxn modelId="{6B78CF9D-ECF6-41E5-AFBC-7CA589420F41}" type="presParOf" srcId="{8D70F83D-F013-47CB-BF28-CC4C1FD8C572}" destId="{81699787-53BC-4278-A26A-0261EFF3C70F}" srcOrd="0" destOrd="0" presId="urn:microsoft.com/office/officeart/2005/8/layout/hierarchy1"/>
    <dgm:cxn modelId="{29AB2CC5-B8FF-4E4C-9DA3-6D13D64ACA10}" type="presParOf" srcId="{81699787-53BC-4278-A26A-0261EFF3C70F}" destId="{4C02E2F8-F9B0-4901-9825-68D8BCCE7794}" srcOrd="0" destOrd="0" presId="urn:microsoft.com/office/officeart/2005/8/layout/hierarchy1"/>
    <dgm:cxn modelId="{46A4BA05-CF79-4A3F-B829-BBA46CB44969}" type="presParOf" srcId="{81699787-53BC-4278-A26A-0261EFF3C70F}" destId="{23FA85E0-1166-47B8-86E0-29ACC113ADBB}" srcOrd="1" destOrd="0" presId="urn:microsoft.com/office/officeart/2005/8/layout/hierarchy1"/>
    <dgm:cxn modelId="{386AA15D-1265-4611-9F18-15F9BEDFBBCD}" type="presParOf" srcId="{8D70F83D-F013-47CB-BF28-CC4C1FD8C572}" destId="{220210FE-A7E1-41B9-813D-2ABFB1723F8E}" srcOrd="1" destOrd="0" presId="urn:microsoft.com/office/officeart/2005/8/layout/hierarchy1"/>
    <dgm:cxn modelId="{718525A7-3BB5-4AD9-870C-C1E0CA583D23}" type="presParOf" srcId="{220210FE-A7E1-41B9-813D-2ABFB1723F8E}" destId="{B29F09DC-F31B-4134-BDBB-DBF4078D6C16}" srcOrd="0" destOrd="0" presId="urn:microsoft.com/office/officeart/2005/8/layout/hierarchy1"/>
    <dgm:cxn modelId="{7746BE59-AFDC-46A4-88D9-F4950E8098E6}" type="presParOf" srcId="{220210FE-A7E1-41B9-813D-2ABFB1723F8E}" destId="{9B1CE973-CDE9-4DBF-B85B-6EB48F37697F}" srcOrd="1" destOrd="0" presId="urn:microsoft.com/office/officeart/2005/8/layout/hierarchy1"/>
    <dgm:cxn modelId="{39339F45-233E-4C39-8631-B17DBCF5864A}" type="presParOf" srcId="{9B1CE973-CDE9-4DBF-B85B-6EB48F37697F}" destId="{0D4AD33C-6A68-445B-A214-CA3BAE6F5639}" srcOrd="0" destOrd="0" presId="urn:microsoft.com/office/officeart/2005/8/layout/hierarchy1"/>
    <dgm:cxn modelId="{2206CAE1-BAC7-451C-BC6A-05A13449153B}" type="presParOf" srcId="{0D4AD33C-6A68-445B-A214-CA3BAE6F5639}" destId="{FA99B2A0-8BE8-4609-B660-CC9E0842B604}" srcOrd="0" destOrd="0" presId="urn:microsoft.com/office/officeart/2005/8/layout/hierarchy1"/>
    <dgm:cxn modelId="{B708B972-819F-48A3-9F66-DB2A1CE05487}" type="presParOf" srcId="{0D4AD33C-6A68-445B-A214-CA3BAE6F5639}" destId="{853FB497-CF27-4D2F-8584-2809DB127585}" srcOrd="1" destOrd="0" presId="urn:microsoft.com/office/officeart/2005/8/layout/hierarchy1"/>
    <dgm:cxn modelId="{D14F1693-55D5-482D-9030-66DBE381F322}" type="presParOf" srcId="{9B1CE973-CDE9-4DBF-B85B-6EB48F37697F}" destId="{69B3DE3E-AB88-490C-A6FC-B35E8D3392F8}" srcOrd="1" destOrd="0" presId="urn:microsoft.com/office/officeart/2005/8/layout/hierarchy1"/>
    <dgm:cxn modelId="{27537322-8CB0-4205-9FE7-3B436476E8D1}" type="presParOf" srcId="{4C816CB1-63DE-4D19-8845-C4D7B5195671}" destId="{FF2E920F-388B-4661-9CF1-EE78AD8F4810}" srcOrd="2" destOrd="0" presId="urn:microsoft.com/office/officeart/2005/8/layout/hierarchy1"/>
    <dgm:cxn modelId="{BB297749-70F7-4460-BDCB-84ED265C90CE}" type="presParOf" srcId="{4C816CB1-63DE-4D19-8845-C4D7B5195671}" destId="{36C702D6-603B-4873-A4DC-98F46FF6D57A}" srcOrd="3" destOrd="0" presId="urn:microsoft.com/office/officeart/2005/8/layout/hierarchy1"/>
    <dgm:cxn modelId="{C84C9AE3-C8FB-4B7E-AF5D-4445AC1092B6}" type="presParOf" srcId="{36C702D6-603B-4873-A4DC-98F46FF6D57A}" destId="{A3821562-DBAD-4C7F-8F86-6927869A2858}" srcOrd="0" destOrd="0" presId="urn:microsoft.com/office/officeart/2005/8/layout/hierarchy1"/>
    <dgm:cxn modelId="{5F72E2F8-E2C0-49AA-B6A9-9A4161AB691E}" type="presParOf" srcId="{A3821562-DBAD-4C7F-8F86-6927869A2858}" destId="{7219AD44-0580-4FDC-9B85-7984F66D24AE}" srcOrd="0" destOrd="0" presId="urn:microsoft.com/office/officeart/2005/8/layout/hierarchy1"/>
    <dgm:cxn modelId="{EA17CFC6-0D27-43A2-9B0F-FA07E2F66788}" type="presParOf" srcId="{A3821562-DBAD-4C7F-8F86-6927869A2858}" destId="{37223F6E-C798-47FA-B215-6B7E4D0DDE42}" srcOrd="1" destOrd="0" presId="urn:microsoft.com/office/officeart/2005/8/layout/hierarchy1"/>
    <dgm:cxn modelId="{6D1272B8-F9BC-4E98-B5EA-7C14E8B59849}" type="presParOf" srcId="{36C702D6-603B-4873-A4DC-98F46FF6D57A}" destId="{139651C1-0E89-4482-922E-95EF454DC55B}" srcOrd="1" destOrd="0" presId="urn:microsoft.com/office/officeart/2005/8/layout/hierarchy1"/>
    <dgm:cxn modelId="{C10C85B4-41DA-4385-BC0F-816EFA01A8B1}" type="presParOf" srcId="{139651C1-0E89-4482-922E-95EF454DC55B}" destId="{CC8E093A-9835-4426-AD08-8698908D8100}" srcOrd="0" destOrd="0" presId="urn:microsoft.com/office/officeart/2005/8/layout/hierarchy1"/>
    <dgm:cxn modelId="{CECEF525-56AD-45B3-8ED7-BA502689FC78}" type="presParOf" srcId="{139651C1-0E89-4482-922E-95EF454DC55B}" destId="{81F99D24-6709-48EC-87DF-F529727C0052}" srcOrd="1" destOrd="0" presId="urn:microsoft.com/office/officeart/2005/8/layout/hierarchy1"/>
    <dgm:cxn modelId="{3CE494B8-DC26-4F3B-AC20-931248817848}" type="presParOf" srcId="{81F99D24-6709-48EC-87DF-F529727C0052}" destId="{523558F5-1567-496B-B268-5A4E33AACEAF}" srcOrd="0" destOrd="0" presId="urn:microsoft.com/office/officeart/2005/8/layout/hierarchy1"/>
    <dgm:cxn modelId="{7BCE1696-43F6-4DE4-824F-7EA9CA75CB98}" type="presParOf" srcId="{523558F5-1567-496B-B268-5A4E33AACEAF}" destId="{41CED206-4DAD-419C-A3B3-46CDBCED6EA8}" srcOrd="0" destOrd="0" presId="urn:microsoft.com/office/officeart/2005/8/layout/hierarchy1"/>
    <dgm:cxn modelId="{CAF57F06-71BF-448C-A6DE-EBDC6812840B}" type="presParOf" srcId="{523558F5-1567-496B-B268-5A4E33AACEAF}" destId="{6A6DE62A-8CDB-48C7-BBF5-AE9CC6A22C2F}" srcOrd="1" destOrd="0" presId="urn:microsoft.com/office/officeart/2005/8/layout/hierarchy1"/>
    <dgm:cxn modelId="{18B2FDAD-D306-4F93-8766-83CA7313C942}" type="presParOf" srcId="{81F99D24-6709-48EC-87DF-F529727C0052}" destId="{46D65A36-367B-491C-A81A-8E61F516F950}" srcOrd="1" destOrd="0" presId="urn:microsoft.com/office/officeart/2005/8/layout/hierarchy1"/>
    <dgm:cxn modelId="{F5650BB0-258C-466B-95E8-BA06DC195087}" type="presParOf" srcId="{B4DB1B8B-C334-4BB4-8695-5FCB3FBFC612}" destId="{9DB78A09-261E-470C-B3D8-C8EBA47F024B}" srcOrd="2" destOrd="0" presId="urn:microsoft.com/office/officeart/2005/8/layout/hierarchy1"/>
    <dgm:cxn modelId="{4E23B6B7-7AB5-492A-8043-5FE40DCAE2C0}" type="presParOf" srcId="{B4DB1B8B-C334-4BB4-8695-5FCB3FBFC612}" destId="{84488CB9-921B-460C-848C-A8B91C80D63F}" srcOrd="3" destOrd="0" presId="urn:microsoft.com/office/officeart/2005/8/layout/hierarchy1"/>
    <dgm:cxn modelId="{5A28D78A-2759-4BD0-A16A-3041CF32D592}" type="presParOf" srcId="{84488CB9-921B-460C-848C-A8B91C80D63F}" destId="{98B62CC4-1AD2-4CBE-B1BC-244F2DF0D846}" srcOrd="0" destOrd="0" presId="urn:microsoft.com/office/officeart/2005/8/layout/hierarchy1"/>
    <dgm:cxn modelId="{4509C970-8D15-48F0-B5FE-B3F062F53775}" type="presParOf" srcId="{98B62CC4-1AD2-4CBE-B1BC-244F2DF0D846}" destId="{AF3B9D22-A05C-44B5-A8F2-A81FD0EE8970}" srcOrd="0" destOrd="0" presId="urn:microsoft.com/office/officeart/2005/8/layout/hierarchy1"/>
    <dgm:cxn modelId="{323643A3-3D27-4FDE-9763-1C17CF0C78B6}" type="presParOf" srcId="{98B62CC4-1AD2-4CBE-B1BC-244F2DF0D846}" destId="{6DEB3ECD-D817-4C70-B38A-ECC5B6FF55C1}" srcOrd="1" destOrd="0" presId="urn:microsoft.com/office/officeart/2005/8/layout/hierarchy1"/>
    <dgm:cxn modelId="{47F5F33B-9B96-4146-A0DF-4B6BFE2F13E0}" type="presParOf" srcId="{84488CB9-921B-460C-848C-A8B91C80D63F}" destId="{721542A7-7ED1-4A8C-9BC4-85861070BE80}" srcOrd="1" destOrd="0" presId="urn:microsoft.com/office/officeart/2005/8/layout/hierarchy1"/>
    <dgm:cxn modelId="{BA107211-46F9-4581-B605-F40CA8BB2624}" type="presParOf" srcId="{721542A7-7ED1-4A8C-9BC4-85861070BE80}" destId="{F2A14059-3493-4336-A4FE-363F5B9D2A70}" srcOrd="0" destOrd="0" presId="urn:microsoft.com/office/officeart/2005/8/layout/hierarchy1"/>
    <dgm:cxn modelId="{98309C28-9DD0-479C-9081-9962DB6714DC}" type="presParOf" srcId="{721542A7-7ED1-4A8C-9BC4-85861070BE80}" destId="{7030896C-841E-4256-A3AE-047E12E5E4E4}" srcOrd="1" destOrd="0" presId="urn:microsoft.com/office/officeart/2005/8/layout/hierarchy1"/>
    <dgm:cxn modelId="{F59493D4-63EA-486C-BE70-A516EBBCC9D2}" type="presParOf" srcId="{7030896C-841E-4256-A3AE-047E12E5E4E4}" destId="{A38DE47B-6F4C-41F7-A6D9-CD1BBE7EF7E1}" srcOrd="0" destOrd="0" presId="urn:microsoft.com/office/officeart/2005/8/layout/hierarchy1"/>
    <dgm:cxn modelId="{063425C9-6AFC-4621-8BB7-180B6741A207}" type="presParOf" srcId="{A38DE47B-6F4C-41F7-A6D9-CD1BBE7EF7E1}" destId="{AF10D5A0-500D-4B91-8E69-76A8CE1590A0}" srcOrd="0" destOrd="0" presId="urn:microsoft.com/office/officeart/2005/8/layout/hierarchy1"/>
    <dgm:cxn modelId="{385D1F35-4723-46EA-8467-2DB95DD2775B}" type="presParOf" srcId="{A38DE47B-6F4C-41F7-A6D9-CD1BBE7EF7E1}" destId="{E646991C-0E7E-474D-8AAD-181B269C3EFD}" srcOrd="1" destOrd="0" presId="urn:microsoft.com/office/officeart/2005/8/layout/hierarchy1"/>
    <dgm:cxn modelId="{0E9165BF-A0DE-4A74-B85A-1730DFCD5AAF}" type="presParOf" srcId="{7030896C-841E-4256-A3AE-047E12E5E4E4}" destId="{EE3291DD-2414-4123-840C-3B9E4708A07F}" srcOrd="1" destOrd="0" presId="urn:microsoft.com/office/officeart/2005/8/layout/hierarchy1"/>
    <dgm:cxn modelId="{695A2C97-F96A-45D8-92DC-734FB3F86FAE}" type="presParOf" srcId="{EE3291DD-2414-4123-840C-3B9E4708A07F}" destId="{AA7A9EFE-216D-4710-80A3-25AC0ABAA808}" srcOrd="0" destOrd="0" presId="urn:microsoft.com/office/officeart/2005/8/layout/hierarchy1"/>
    <dgm:cxn modelId="{4700D5AC-5595-4DF1-8B73-36634F3540F2}" type="presParOf" srcId="{EE3291DD-2414-4123-840C-3B9E4708A07F}" destId="{805FCE0F-4EBB-4DB4-898E-8FD0B68C4ED8}" srcOrd="1" destOrd="0" presId="urn:microsoft.com/office/officeart/2005/8/layout/hierarchy1"/>
    <dgm:cxn modelId="{F0CA3B46-BBE6-475A-85A9-20F1B71D1C80}" type="presParOf" srcId="{805FCE0F-4EBB-4DB4-898E-8FD0B68C4ED8}" destId="{ACA6D7D8-18C3-4FB4-82D5-FFFCE456EE9E}" srcOrd="0" destOrd="0" presId="urn:microsoft.com/office/officeart/2005/8/layout/hierarchy1"/>
    <dgm:cxn modelId="{FCD440B6-297D-4148-A288-68AB2C7C96E6}" type="presParOf" srcId="{ACA6D7D8-18C3-4FB4-82D5-FFFCE456EE9E}" destId="{BA7C6880-FFE0-492F-A995-D1EFFD94F519}" srcOrd="0" destOrd="0" presId="urn:microsoft.com/office/officeart/2005/8/layout/hierarchy1"/>
    <dgm:cxn modelId="{63F7A195-AD82-4FD5-B0C8-3939F711AC50}" type="presParOf" srcId="{ACA6D7D8-18C3-4FB4-82D5-FFFCE456EE9E}" destId="{3D1CD266-DD00-4312-869A-0813EF98F668}" srcOrd="1" destOrd="0" presId="urn:microsoft.com/office/officeart/2005/8/layout/hierarchy1"/>
    <dgm:cxn modelId="{BCC8D95A-1E79-45D7-8448-BBBD94DD21B8}" type="presParOf" srcId="{805FCE0F-4EBB-4DB4-898E-8FD0B68C4ED8}" destId="{2AF3222E-4D9A-4ED9-B18B-D47D1D4CE184}" srcOrd="1" destOrd="0" presId="urn:microsoft.com/office/officeart/2005/8/layout/hierarchy1"/>
    <dgm:cxn modelId="{31C59150-CDF4-4AC6-9661-C72F79BC9864}" type="presParOf" srcId="{721542A7-7ED1-4A8C-9BC4-85861070BE80}" destId="{C80EC6F7-CA10-4034-90BE-68EEB18BCEF1}" srcOrd="2" destOrd="0" presId="urn:microsoft.com/office/officeart/2005/8/layout/hierarchy1"/>
    <dgm:cxn modelId="{7FD51B54-B732-47C5-81C3-A1EE1FF242DC}" type="presParOf" srcId="{721542A7-7ED1-4A8C-9BC4-85861070BE80}" destId="{BC9EFE60-D4C8-4AC9-8926-0CDEE69B3274}" srcOrd="3" destOrd="0" presId="urn:microsoft.com/office/officeart/2005/8/layout/hierarchy1"/>
    <dgm:cxn modelId="{665745E8-7E0E-400F-A99D-753C3C2F782D}" type="presParOf" srcId="{BC9EFE60-D4C8-4AC9-8926-0CDEE69B3274}" destId="{13D7F2F6-A91A-4A4D-8421-FF1B3F949412}" srcOrd="0" destOrd="0" presId="urn:microsoft.com/office/officeart/2005/8/layout/hierarchy1"/>
    <dgm:cxn modelId="{69413498-60D3-4C88-8E38-6ECA49A30F7A}" type="presParOf" srcId="{13D7F2F6-A91A-4A4D-8421-FF1B3F949412}" destId="{BD719781-DB52-4100-AFDC-E157BF198702}" srcOrd="0" destOrd="0" presId="urn:microsoft.com/office/officeart/2005/8/layout/hierarchy1"/>
    <dgm:cxn modelId="{30028076-C2C2-4EFA-9A30-6302B534E1F1}" type="presParOf" srcId="{13D7F2F6-A91A-4A4D-8421-FF1B3F949412}" destId="{1BBFFFEE-BC21-46DF-BD12-A3D8414F560E}" srcOrd="1" destOrd="0" presId="urn:microsoft.com/office/officeart/2005/8/layout/hierarchy1"/>
    <dgm:cxn modelId="{0DBE6AF6-18FD-4A63-AEB3-CDBC0A9B7F65}" type="presParOf" srcId="{BC9EFE60-D4C8-4AC9-8926-0CDEE69B3274}" destId="{E6311106-F396-456C-AC1D-5CE144FA331E}" srcOrd="1" destOrd="0" presId="urn:microsoft.com/office/officeart/2005/8/layout/hierarchy1"/>
    <dgm:cxn modelId="{03190FDE-2A3A-4EFE-826C-74B1A293C5E3}" type="presParOf" srcId="{E6311106-F396-456C-AC1D-5CE144FA331E}" destId="{FAC154AA-3B49-48C6-AA98-426844CEAC73}" srcOrd="0" destOrd="0" presId="urn:microsoft.com/office/officeart/2005/8/layout/hierarchy1"/>
    <dgm:cxn modelId="{7C68ED96-42F9-45BA-83AB-984B6231D038}" type="presParOf" srcId="{E6311106-F396-456C-AC1D-5CE144FA331E}" destId="{F59232C4-247F-4DD1-BE13-5FAF15420FE3}" srcOrd="1" destOrd="0" presId="urn:microsoft.com/office/officeart/2005/8/layout/hierarchy1"/>
    <dgm:cxn modelId="{0B397B61-EDDA-464F-A6BE-B5144E5E7D80}" type="presParOf" srcId="{F59232C4-247F-4DD1-BE13-5FAF15420FE3}" destId="{5FD57A87-25B8-428B-ADA9-1B8805A6063B}" srcOrd="0" destOrd="0" presId="urn:microsoft.com/office/officeart/2005/8/layout/hierarchy1"/>
    <dgm:cxn modelId="{ACF7015E-007F-4E54-9F36-115C2C271B41}" type="presParOf" srcId="{5FD57A87-25B8-428B-ADA9-1B8805A6063B}" destId="{58D8ACB3-FBC8-4602-B8BD-D3A78821A598}" srcOrd="0" destOrd="0" presId="urn:microsoft.com/office/officeart/2005/8/layout/hierarchy1"/>
    <dgm:cxn modelId="{EF740B4E-A2F3-42F6-99A3-2EE1255C5D71}" type="presParOf" srcId="{5FD57A87-25B8-428B-ADA9-1B8805A6063B}" destId="{A4085775-2B8D-4D4B-B8E7-F4B903CD6170}" srcOrd="1" destOrd="0" presId="urn:microsoft.com/office/officeart/2005/8/layout/hierarchy1"/>
    <dgm:cxn modelId="{4A6EDBFC-7BB9-49EA-915F-3837EB937027}" type="presParOf" srcId="{F59232C4-247F-4DD1-BE13-5FAF15420FE3}" destId="{BF8D567B-6694-49FF-B029-9013A8FBBCE5}" srcOrd="1" destOrd="0" presId="urn:microsoft.com/office/officeart/2005/8/layout/hierarchy1"/>
    <dgm:cxn modelId="{1A37DC23-1009-43AE-9DE7-1696F124B14B}" type="presParOf" srcId="{B4DB1B8B-C334-4BB4-8695-5FCB3FBFC612}" destId="{FEA4AB09-BD4B-4393-BB54-0F97F7FB0C0C}" srcOrd="4" destOrd="0" presId="urn:microsoft.com/office/officeart/2005/8/layout/hierarchy1"/>
    <dgm:cxn modelId="{41EAA072-1AD1-4E90-96F6-799DEE28589E}" type="presParOf" srcId="{B4DB1B8B-C334-4BB4-8695-5FCB3FBFC612}" destId="{E82375BC-52AB-4610-830B-ABF969CB2AC5}" srcOrd="5" destOrd="0" presId="urn:microsoft.com/office/officeart/2005/8/layout/hierarchy1"/>
    <dgm:cxn modelId="{21710407-D4A5-4393-A8BF-D592FFD1C31B}" type="presParOf" srcId="{E82375BC-52AB-4610-830B-ABF969CB2AC5}" destId="{566E6F56-350E-4220-A37D-E854E646DF85}" srcOrd="0" destOrd="0" presId="urn:microsoft.com/office/officeart/2005/8/layout/hierarchy1"/>
    <dgm:cxn modelId="{0F60AEB7-9547-4A7B-8DDB-11B3864D4195}" type="presParOf" srcId="{566E6F56-350E-4220-A37D-E854E646DF85}" destId="{EB4C0C35-7602-4489-AA00-DE06996D2A57}" srcOrd="0" destOrd="0" presId="urn:microsoft.com/office/officeart/2005/8/layout/hierarchy1"/>
    <dgm:cxn modelId="{5E1BF500-240D-46F1-BE1C-E8A90BC292C1}" type="presParOf" srcId="{566E6F56-350E-4220-A37D-E854E646DF85}" destId="{FF5CCD94-C662-4D69-BCC5-36D25B4928AD}" srcOrd="1" destOrd="0" presId="urn:microsoft.com/office/officeart/2005/8/layout/hierarchy1"/>
    <dgm:cxn modelId="{1CFA6A2B-B258-4657-88A9-1282EF5D6A40}" type="presParOf" srcId="{E82375BC-52AB-4610-830B-ABF969CB2AC5}" destId="{CCBA4DEF-4C0A-479C-B525-D709F67B63B2}" srcOrd="1" destOrd="0" presId="urn:microsoft.com/office/officeart/2005/8/layout/hierarchy1"/>
    <dgm:cxn modelId="{86547B5E-72D3-4BE2-AAC2-BF5D89229535}" type="presParOf" srcId="{CCBA4DEF-4C0A-479C-B525-D709F67B63B2}" destId="{55A65E0B-52B3-4C17-9C40-105E050A4951}" srcOrd="0" destOrd="0" presId="urn:microsoft.com/office/officeart/2005/8/layout/hierarchy1"/>
    <dgm:cxn modelId="{07632286-9F20-4F88-AD90-F033EBD10C6E}" type="presParOf" srcId="{CCBA4DEF-4C0A-479C-B525-D709F67B63B2}" destId="{0409E45B-FC9D-411E-961D-CDAB19B931F2}" srcOrd="1" destOrd="0" presId="urn:microsoft.com/office/officeart/2005/8/layout/hierarchy1"/>
    <dgm:cxn modelId="{57364873-1428-495F-8DDB-3FD232AC2B3B}" type="presParOf" srcId="{0409E45B-FC9D-411E-961D-CDAB19B931F2}" destId="{6720CB23-1198-4151-AC5D-B7CA61A1C825}" srcOrd="0" destOrd="0" presId="urn:microsoft.com/office/officeart/2005/8/layout/hierarchy1"/>
    <dgm:cxn modelId="{62732334-BEFE-4689-B4DE-C55EC5C8BE0A}" type="presParOf" srcId="{6720CB23-1198-4151-AC5D-B7CA61A1C825}" destId="{4CF8F279-DE77-4FC0-AC46-3AA931BE927A}" srcOrd="0" destOrd="0" presId="urn:microsoft.com/office/officeart/2005/8/layout/hierarchy1"/>
    <dgm:cxn modelId="{B0F44F6E-6B55-4D3C-9E12-832D034636AF}" type="presParOf" srcId="{6720CB23-1198-4151-AC5D-B7CA61A1C825}" destId="{FA3DDA7C-8BA8-41F0-909E-CCFF4B496473}" srcOrd="1" destOrd="0" presId="urn:microsoft.com/office/officeart/2005/8/layout/hierarchy1"/>
    <dgm:cxn modelId="{DB75620F-0F11-4956-AD04-81E108C4F159}" type="presParOf" srcId="{0409E45B-FC9D-411E-961D-CDAB19B931F2}" destId="{60FFC365-99F2-4573-B1CF-2FCE0C6024D3}" srcOrd="1" destOrd="0" presId="urn:microsoft.com/office/officeart/2005/8/layout/hierarchy1"/>
    <dgm:cxn modelId="{628A54AF-12EF-411F-8AA4-CABD31141B07}" type="presParOf" srcId="{CCBA4DEF-4C0A-479C-B525-D709F67B63B2}" destId="{48D5C21B-0CFF-4785-9A8F-B0B1A3086A77}" srcOrd="2" destOrd="0" presId="urn:microsoft.com/office/officeart/2005/8/layout/hierarchy1"/>
    <dgm:cxn modelId="{14436236-9C98-45DF-9434-B1C23E379B05}" type="presParOf" srcId="{CCBA4DEF-4C0A-479C-B525-D709F67B63B2}" destId="{D914E6FB-3333-45B5-A33E-B0C7E806D8D6}" srcOrd="3" destOrd="0" presId="urn:microsoft.com/office/officeart/2005/8/layout/hierarchy1"/>
    <dgm:cxn modelId="{7BB77D6D-A929-4E1C-9BEE-65C99AC2D6CD}" type="presParOf" srcId="{D914E6FB-3333-45B5-A33E-B0C7E806D8D6}" destId="{A3CB05D8-A36A-472B-AB69-224AD1F8AA0B}" srcOrd="0" destOrd="0" presId="urn:microsoft.com/office/officeart/2005/8/layout/hierarchy1"/>
    <dgm:cxn modelId="{06D66AB5-DDB3-429E-ABEC-FEEC29E02C96}" type="presParOf" srcId="{A3CB05D8-A36A-472B-AB69-224AD1F8AA0B}" destId="{9BBC42B4-B3D1-45D2-97CA-4306A24E8760}" srcOrd="0" destOrd="0" presId="urn:microsoft.com/office/officeart/2005/8/layout/hierarchy1"/>
    <dgm:cxn modelId="{234168A5-48A8-4AC1-8006-AB4A388FC623}" type="presParOf" srcId="{A3CB05D8-A36A-472B-AB69-224AD1F8AA0B}" destId="{040E7A95-9A31-4749-A093-AA91F770D793}" srcOrd="1" destOrd="0" presId="urn:microsoft.com/office/officeart/2005/8/layout/hierarchy1"/>
    <dgm:cxn modelId="{DF934707-E567-4D68-BCE3-206EC1BD0B05}" type="presParOf" srcId="{D914E6FB-3333-45B5-A33E-B0C7E806D8D6}" destId="{3E9B385D-940E-4233-8A1C-CD68627550D8}" srcOrd="1" destOrd="0" presId="urn:microsoft.com/office/officeart/2005/8/layout/hierarchy1"/>
    <dgm:cxn modelId="{F1218280-2A20-445E-8B30-8E6AECD70417}" type="presParOf" srcId="{3E9B385D-940E-4233-8A1C-CD68627550D8}" destId="{753F75F7-B97A-4A03-9436-58D6ECA11D49}" srcOrd="0" destOrd="0" presId="urn:microsoft.com/office/officeart/2005/8/layout/hierarchy1"/>
    <dgm:cxn modelId="{BFE60F08-ECD9-4307-B6D3-F236C59AC159}" type="presParOf" srcId="{3E9B385D-940E-4233-8A1C-CD68627550D8}" destId="{BB7E2B5F-A8BC-4989-BE55-44AB318199A1}" srcOrd="1" destOrd="0" presId="urn:microsoft.com/office/officeart/2005/8/layout/hierarchy1"/>
    <dgm:cxn modelId="{EF0B3173-97B4-4A46-BA8C-9834016F5BB3}" type="presParOf" srcId="{BB7E2B5F-A8BC-4989-BE55-44AB318199A1}" destId="{C2E592C0-ED2D-4AF7-9AA0-4B5DD5455B76}" srcOrd="0" destOrd="0" presId="urn:microsoft.com/office/officeart/2005/8/layout/hierarchy1"/>
    <dgm:cxn modelId="{4160D24D-013D-4022-A2D2-899F6E4B2AA5}" type="presParOf" srcId="{C2E592C0-ED2D-4AF7-9AA0-4B5DD5455B76}" destId="{BEA04B90-D845-4B2F-A3E6-17DEFBAA5ACB}" srcOrd="0" destOrd="0" presId="urn:microsoft.com/office/officeart/2005/8/layout/hierarchy1"/>
    <dgm:cxn modelId="{BC89AEBD-C35B-4D98-9848-067ECA0DF90F}" type="presParOf" srcId="{C2E592C0-ED2D-4AF7-9AA0-4B5DD5455B76}" destId="{1E40002E-415D-41D2-BDB5-8074D763744B}" srcOrd="1" destOrd="0" presId="urn:microsoft.com/office/officeart/2005/8/layout/hierarchy1"/>
    <dgm:cxn modelId="{97750482-51AB-4A78-9378-9E32FB8674E9}" type="presParOf" srcId="{BB7E2B5F-A8BC-4989-BE55-44AB318199A1}" destId="{DB94CCB6-2569-4682-A700-F087E606228B}" srcOrd="1" destOrd="0" presId="urn:microsoft.com/office/officeart/2005/8/layout/hierarchy1"/>
    <dgm:cxn modelId="{52D26D29-9B75-487E-BEF7-FDF08D88CB75}" type="presParOf" srcId="{3E9B385D-940E-4233-8A1C-CD68627550D8}" destId="{E5C0D9EA-827B-46B1-8810-AC25A99EBBD7}" srcOrd="2" destOrd="0" presId="urn:microsoft.com/office/officeart/2005/8/layout/hierarchy1"/>
    <dgm:cxn modelId="{A4EE1DDB-72E3-4F67-81EC-17EEB71F6A5F}" type="presParOf" srcId="{3E9B385D-940E-4233-8A1C-CD68627550D8}" destId="{741986E7-22ED-4C2C-82D5-03944D1C6885}" srcOrd="3" destOrd="0" presId="urn:microsoft.com/office/officeart/2005/8/layout/hierarchy1"/>
    <dgm:cxn modelId="{9E244109-24EA-493D-95A5-5EB6F543C7EB}" type="presParOf" srcId="{741986E7-22ED-4C2C-82D5-03944D1C6885}" destId="{92BBC40C-576E-43DC-8A76-F589FA564CA0}" srcOrd="0" destOrd="0" presId="urn:microsoft.com/office/officeart/2005/8/layout/hierarchy1"/>
    <dgm:cxn modelId="{D41EF0E9-B8E7-44B2-B43D-5E737CC68B0C}" type="presParOf" srcId="{92BBC40C-576E-43DC-8A76-F589FA564CA0}" destId="{514ACE5C-0D12-4A28-B44E-2409CBA75738}" srcOrd="0" destOrd="0" presId="urn:microsoft.com/office/officeart/2005/8/layout/hierarchy1"/>
    <dgm:cxn modelId="{EAA14603-2221-4FE1-84F0-A23F804B86B2}" type="presParOf" srcId="{92BBC40C-576E-43DC-8A76-F589FA564CA0}" destId="{4175B312-75FA-42FF-8B54-608033AB92A6}" srcOrd="1" destOrd="0" presId="urn:microsoft.com/office/officeart/2005/8/layout/hierarchy1"/>
    <dgm:cxn modelId="{BED80BBB-4664-4B62-9A10-ADBCF8750C2F}" type="presParOf" srcId="{741986E7-22ED-4C2C-82D5-03944D1C6885}" destId="{FF82358E-BACB-46B0-9523-6BC2FF7795A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0B9B9C-E7AF-4529-9B91-ED981E8B8E1C}" type="doc">
      <dgm:prSet loTypeId="urn:microsoft.com/office/officeart/2005/8/layout/hierarchy1" loCatId="hierarchy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pPr rtl="1"/>
          <a:endParaRPr lang="he-IL"/>
        </a:p>
      </dgm:t>
    </dgm:pt>
    <dgm:pt modelId="{4FD3CA3D-2317-43DD-B1EF-4F82A40F53A7}">
      <dgm:prSet phldrT="[Text]"/>
      <dgm:spPr/>
      <dgm:t>
        <a:bodyPr/>
        <a:lstStyle/>
        <a:p>
          <a:pPr rtl="1"/>
          <a:r>
            <a:rPr lang="he-IL" dirty="0"/>
            <a:t>שבועת מודה במקצת</a:t>
          </a:r>
        </a:p>
      </dgm:t>
    </dgm:pt>
    <dgm:pt modelId="{03CEB254-5A6D-4781-9C3E-6E3A0E485221}" type="parTrans" cxnId="{87BE9128-29AA-468D-A3AC-AED12DB2CA8F}">
      <dgm:prSet/>
      <dgm:spPr/>
      <dgm:t>
        <a:bodyPr/>
        <a:lstStyle/>
        <a:p>
          <a:pPr rtl="1"/>
          <a:endParaRPr lang="he-IL"/>
        </a:p>
      </dgm:t>
    </dgm:pt>
    <dgm:pt modelId="{D1D001D6-51FF-4580-A9A0-0F730024030A}" type="sibTrans" cxnId="{87BE9128-29AA-468D-A3AC-AED12DB2CA8F}">
      <dgm:prSet/>
      <dgm:spPr/>
      <dgm:t>
        <a:bodyPr/>
        <a:lstStyle/>
        <a:p>
          <a:pPr rtl="1"/>
          <a:endParaRPr lang="he-IL"/>
        </a:p>
      </dgm:t>
    </dgm:pt>
    <dgm:pt modelId="{9CE0F220-971D-43AF-AC22-5F74808298A8}">
      <dgm:prSet phldrT="[Text]"/>
      <dgm:spPr/>
      <dgm:t>
        <a:bodyPr/>
        <a:lstStyle/>
        <a:p>
          <a:pPr rtl="1"/>
          <a:r>
            <a:rPr lang="he-IL" dirty="0"/>
            <a:t>כופר בכל גם עקרוני חייב</a:t>
          </a:r>
        </a:p>
      </dgm:t>
    </dgm:pt>
    <dgm:pt modelId="{4A233D62-6015-4085-A5EE-0E38A7657284}" type="parTrans" cxnId="{372910F1-B1D8-4970-92A4-A9BB1AC86AFE}">
      <dgm:prSet/>
      <dgm:spPr/>
      <dgm:t>
        <a:bodyPr/>
        <a:lstStyle/>
        <a:p>
          <a:pPr rtl="1"/>
          <a:endParaRPr lang="he-IL"/>
        </a:p>
      </dgm:t>
    </dgm:pt>
    <dgm:pt modelId="{0E93B2AD-971E-445A-8FDA-3DBDB00E47EB}" type="sibTrans" cxnId="{372910F1-B1D8-4970-92A4-A9BB1AC86AFE}">
      <dgm:prSet/>
      <dgm:spPr/>
      <dgm:t>
        <a:bodyPr/>
        <a:lstStyle/>
        <a:p>
          <a:pPr rtl="1"/>
          <a:endParaRPr lang="he-IL"/>
        </a:p>
      </dgm:t>
    </dgm:pt>
    <dgm:pt modelId="{6F08D93C-5250-441E-A0FA-CB1CC7EB2F4E}">
      <dgm:prSet phldrT="[Text]"/>
      <dgm:spPr/>
      <dgm:t>
        <a:bodyPr/>
        <a:lstStyle/>
        <a:p>
          <a:pPr rtl="1"/>
          <a:r>
            <a:rPr lang="he-IL" dirty="0"/>
            <a:t>חזקה אין אדם טובע ולא לו</a:t>
          </a:r>
        </a:p>
      </dgm:t>
    </dgm:pt>
    <dgm:pt modelId="{CFB85327-018F-4C26-8685-7280FECB664B}" type="parTrans" cxnId="{DB6BE4F2-E852-4FAE-AC2A-6898EAEF9F08}">
      <dgm:prSet/>
      <dgm:spPr/>
      <dgm:t>
        <a:bodyPr/>
        <a:lstStyle/>
        <a:p>
          <a:pPr rtl="1"/>
          <a:endParaRPr lang="he-IL"/>
        </a:p>
      </dgm:t>
    </dgm:pt>
    <dgm:pt modelId="{70515356-3FD6-4271-AC4F-F7FE95ECD87E}" type="sibTrans" cxnId="{DB6BE4F2-E852-4FAE-AC2A-6898EAEF9F08}">
      <dgm:prSet/>
      <dgm:spPr/>
      <dgm:t>
        <a:bodyPr/>
        <a:lstStyle/>
        <a:p>
          <a:pPr rtl="1"/>
          <a:endParaRPr lang="he-IL"/>
        </a:p>
      </dgm:t>
    </dgm:pt>
    <dgm:pt modelId="{DE0432CD-E885-4613-90B7-A630856FA399}">
      <dgm:prSet phldrT="[Text]"/>
      <dgm:spPr/>
      <dgm:t>
        <a:bodyPr/>
        <a:lstStyle/>
        <a:p>
          <a:pPr rtl="1"/>
          <a:r>
            <a:rPr lang="he-IL" dirty="0"/>
            <a:t>מודה במקצת דווקא מחייב שבועה</a:t>
          </a:r>
        </a:p>
      </dgm:t>
    </dgm:pt>
    <dgm:pt modelId="{91E156AE-B884-485F-A553-24644B165948}" type="parTrans" cxnId="{188D3280-54C4-4314-A036-01DCEEBA7429}">
      <dgm:prSet/>
      <dgm:spPr/>
      <dgm:t>
        <a:bodyPr/>
        <a:lstStyle/>
        <a:p>
          <a:pPr rtl="1"/>
          <a:endParaRPr lang="he-IL"/>
        </a:p>
      </dgm:t>
    </dgm:pt>
    <dgm:pt modelId="{4B2AE61E-6E5F-4FD1-A787-2792B4CF2C0D}" type="sibTrans" cxnId="{188D3280-54C4-4314-A036-01DCEEBA7429}">
      <dgm:prSet/>
      <dgm:spPr/>
      <dgm:t>
        <a:bodyPr/>
        <a:lstStyle/>
        <a:p>
          <a:pPr rtl="1"/>
          <a:endParaRPr lang="he-IL"/>
        </a:p>
      </dgm:t>
    </dgm:pt>
    <dgm:pt modelId="{C99023E9-3FC1-4B31-BAB5-F30C12A28295}">
      <dgm:prSet phldrT="[Text]"/>
      <dgm:spPr/>
      <dgm:t>
        <a:bodyPr/>
        <a:lstStyle/>
        <a:p>
          <a:pPr rtl="1"/>
          <a:r>
            <a:rPr lang="he-IL" dirty="0"/>
            <a:t>כי עכשיו הטענה של התובע חשובה</a:t>
          </a:r>
        </a:p>
      </dgm:t>
    </dgm:pt>
    <dgm:pt modelId="{6B70DF01-D8CD-4EBC-8D73-9CB9F8D7C3CD}" type="parTrans" cxnId="{22695A68-5F4C-44E3-805D-6DAC62B19864}">
      <dgm:prSet/>
      <dgm:spPr/>
      <dgm:t>
        <a:bodyPr/>
        <a:lstStyle/>
        <a:p>
          <a:pPr rtl="1"/>
          <a:endParaRPr lang="he-IL"/>
        </a:p>
      </dgm:t>
    </dgm:pt>
    <dgm:pt modelId="{65E5813F-7AC0-4D5A-AB81-65258F54C4E4}" type="sibTrans" cxnId="{22695A68-5F4C-44E3-805D-6DAC62B19864}">
      <dgm:prSet/>
      <dgm:spPr/>
      <dgm:t>
        <a:bodyPr/>
        <a:lstStyle/>
        <a:p>
          <a:pPr rtl="1"/>
          <a:endParaRPr lang="he-IL"/>
        </a:p>
      </dgm:t>
    </dgm:pt>
    <dgm:pt modelId="{415B4146-CB93-4F0E-95A5-A40071C59196}">
      <dgm:prSet phldrT="[Text]"/>
      <dgm:spPr/>
      <dgm:t>
        <a:bodyPr/>
        <a:lstStyle/>
        <a:p>
          <a:pPr rtl="1"/>
          <a:r>
            <a:rPr lang="he-IL" dirty="0"/>
            <a:t>עצם הטענה מחייב שבועה כתגובה</a:t>
          </a:r>
        </a:p>
      </dgm:t>
    </dgm:pt>
    <dgm:pt modelId="{9A2AE561-AFC4-482D-95ED-0DC231D81FA4}" type="parTrans" cxnId="{2B6B714F-75BF-4CC9-8817-467B3440BF71}">
      <dgm:prSet/>
      <dgm:spPr/>
      <dgm:t>
        <a:bodyPr/>
        <a:lstStyle/>
        <a:p>
          <a:pPr rtl="1"/>
          <a:endParaRPr lang="he-IL"/>
        </a:p>
      </dgm:t>
    </dgm:pt>
    <dgm:pt modelId="{AD6C9240-6152-4B0A-8CA1-9E8E556AE3B3}" type="sibTrans" cxnId="{2B6B714F-75BF-4CC9-8817-467B3440BF71}">
      <dgm:prSet/>
      <dgm:spPr/>
      <dgm:t>
        <a:bodyPr/>
        <a:lstStyle/>
        <a:p>
          <a:pPr rtl="1"/>
          <a:endParaRPr lang="he-IL"/>
        </a:p>
      </dgm:t>
    </dgm:pt>
    <dgm:pt modelId="{B6189373-052D-4D18-B474-54E943D4C28E}">
      <dgm:prSet phldrT="[Text]"/>
      <dgm:spPr/>
      <dgm:t>
        <a:bodyPr/>
        <a:lstStyle/>
        <a:p>
          <a:pPr rtl="1"/>
          <a:r>
            <a:rPr lang="he-IL" dirty="0"/>
            <a:t>כי יש רגליים לדבר</a:t>
          </a:r>
        </a:p>
      </dgm:t>
    </dgm:pt>
    <dgm:pt modelId="{42630BDB-5488-4E8E-AF86-291761E82177}" type="parTrans" cxnId="{CF0D2538-A126-4657-8AEC-45FFDE3F57DA}">
      <dgm:prSet/>
      <dgm:spPr/>
      <dgm:t>
        <a:bodyPr/>
        <a:lstStyle/>
        <a:p>
          <a:pPr rtl="1"/>
          <a:endParaRPr lang="he-IL"/>
        </a:p>
      </dgm:t>
    </dgm:pt>
    <dgm:pt modelId="{EDAB9569-6B36-4FA8-A80D-F9A1A0079E40}" type="sibTrans" cxnId="{CF0D2538-A126-4657-8AEC-45FFDE3F57DA}">
      <dgm:prSet/>
      <dgm:spPr/>
      <dgm:t>
        <a:bodyPr/>
        <a:lstStyle/>
        <a:p>
          <a:pPr rtl="1"/>
          <a:endParaRPr lang="he-IL"/>
        </a:p>
      </dgm:t>
    </dgm:pt>
    <dgm:pt modelId="{1151F8A0-1FB9-40DD-B0E3-D2B7B419A0C5}">
      <dgm:prSet phldrT="[Text]"/>
      <dgm:spPr/>
      <dgm:t>
        <a:bodyPr/>
        <a:lstStyle/>
        <a:p>
          <a:pPr rtl="1"/>
          <a:r>
            <a:rPr lang="he-IL" dirty="0"/>
            <a:t>עצם החיוב ממון בחצי</a:t>
          </a:r>
        </a:p>
      </dgm:t>
    </dgm:pt>
    <dgm:pt modelId="{E87BE306-DBFE-468D-8D0E-A4F48CE8A6CC}" type="parTrans" cxnId="{9254CCF8-28AB-46CC-9636-CE6F8A71C719}">
      <dgm:prSet/>
      <dgm:spPr/>
      <dgm:t>
        <a:bodyPr/>
        <a:lstStyle/>
        <a:p>
          <a:pPr rtl="1"/>
          <a:endParaRPr lang="he-IL"/>
        </a:p>
      </dgm:t>
    </dgm:pt>
    <dgm:pt modelId="{F83E9F9A-76FB-47B0-A6CD-DBAF14799ECF}" type="sibTrans" cxnId="{9254CCF8-28AB-46CC-9636-CE6F8A71C719}">
      <dgm:prSet/>
      <dgm:spPr/>
      <dgm:t>
        <a:bodyPr/>
        <a:lstStyle/>
        <a:p>
          <a:pPr rtl="1"/>
          <a:endParaRPr lang="he-IL"/>
        </a:p>
      </dgm:t>
    </dgm:pt>
    <dgm:pt modelId="{EE53B2B3-3D40-43A3-849B-DBC84C8CA7DD}">
      <dgm:prSet phldrT="[Text]"/>
      <dgm:spPr/>
      <dgm:t>
        <a:bodyPr/>
        <a:lstStyle/>
        <a:p>
          <a:pPr rtl="1"/>
          <a:r>
            <a:rPr lang="he-IL" dirty="0"/>
            <a:t>תוס ד. (טענה חשובה)</a:t>
          </a:r>
        </a:p>
      </dgm:t>
    </dgm:pt>
    <dgm:pt modelId="{B86F26C9-B659-4C4B-A799-83414E6A010A}" type="parTrans" cxnId="{BB1C3AA1-0299-47C9-9D2A-AFFD67740EB0}">
      <dgm:prSet/>
      <dgm:spPr/>
      <dgm:t>
        <a:bodyPr/>
        <a:lstStyle/>
        <a:p>
          <a:pPr rtl="1"/>
          <a:endParaRPr lang="he-IL"/>
        </a:p>
      </dgm:t>
    </dgm:pt>
    <dgm:pt modelId="{E63C9C85-F98E-42DC-9958-0C05CCD80227}" type="sibTrans" cxnId="{BB1C3AA1-0299-47C9-9D2A-AFFD67740EB0}">
      <dgm:prSet/>
      <dgm:spPr/>
      <dgm:t>
        <a:bodyPr/>
        <a:lstStyle/>
        <a:p>
          <a:pPr rtl="1"/>
          <a:endParaRPr lang="he-IL"/>
        </a:p>
      </dgm:t>
    </dgm:pt>
    <dgm:pt modelId="{C7B3EB42-0D8F-4983-8A85-017D02F7DB77}">
      <dgm:prSet phldrT="[Text]"/>
      <dgm:spPr/>
      <dgm:t>
        <a:bodyPr/>
        <a:lstStyle/>
        <a:p>
          <a:pPr rtl="1"/>
          <a:r>
            <a:rPr lang="he-IL" dirty="0"/>
            <a:t>רמב"ן</a:t>
          </a:r>
          <a:br>
            <a:rPr lang="en-US" dirty="0"/>
          </a:br>
          <a:r>
            <a:rPr lang="he-IL" dirty="0"/>
            <a:t>תוס ד. (נראה </a:t>
          </a:r>
          <a:r>
            <a:rPr lang="he-IL" dirty="0" err="1"/>
            <a:t>דמשקר</a:t>
          </a:r>
          <a:r>
            <a:rPr lang="he-IL" dirty="0"/>
            <a:t>)</a:t>
          </a:r>
        </a:p>
      </dgm:t>
    </dgm:pt>
    <dgm:pt modelId="{5644DFB0-B3EA-4EC5-B3A3-82974A84AA38}" type="parTrans" cxnId="{E17661FB-12EF-41B9-912C-2DA63434B12F}">
      <dgm:prSet/>
      <dgm:spPr/>
      <dgm:t>
        <a:bodyPr/>
        <a:lstStyle/>
        <a:p>
          <a:pPr rtl="1"/>
          <a:endParaRPr lang="he-IL"/>
        </a:p>
      </dgm:t>
    </dgm:pt>
    <dgm:pt modelId="{7A4E3921-3A24-4E12-B068-E0BB9D52317D}" type="sibTrans" cxnId="{E17661FB-12EF-41B9-912C-2DA63434B12F}">
      <dgm:prSet/>
      <dgm:spPr/>
      <dgm:t>
        <a:bodyPr/>
        <a:lstStyle/>
        <a:p>
          <a:pPr rtl="1"/>
          <a:endParaRPr lang="he-IL"/>
        </a:p>
      </dgm:t>
    </dgm:pt>
    <dgm:pt modelId="{3CACD97C-CCF6-4444-80AE-FC52E59D241A}">
      <dgm:prSet phldrT="[Text]"/>
      <dgm:spPr/>
      <dgm:t>
        <a:bodyPr/>
        <a:lstStyle/>
        <a:p>
          <a:pPr rtl="1"/>
          <a:r>
            <a:rPr lang="he-IL" dirty="0"/>
            <a:t>דעה 2 </a:t>
          </a:r>
          <a:r>
            <a:rPr lang="he-IL" dirty="0" err="1"/>
            <a:t>בתוס</a:t>
          </a:r>
          <a:r>
            <a:rPr lang="he-IL" dirty="0"/>
            <a:t> כתובות</a:t>
          </a:r>
        </a:p>
      </dgm:t>
    </dgm:pt>
    <dgm:pt modelId="{A3C6037F-A366-46D0-A11E-B73CB0701711}" type="parTrans" cxnId="{A8DDCD24-1010-488D-ADBC-114748BF682D}">
      <dgm:prSet/>
      <dgm:spPr/>
      <dgm:t>
        <a:bodyPr/>
        <a:lstStyle/>
        <a:p>
          <a:pPr rtl="1"/>
          <a:endParaRPr lang="he-IL"/>
        </a:p>
      </dgm:t>
    </dgm:pt>
    <dgm:pt modelId="{1718D1C2-EA68-4BD4-95C3-12F2CB328A7D}" type="sibTrans" cxnId="{A8DDCD24-1010-488D-ADBC-114748BF682D}">
      <dgm:prSet/>
      <dgm:spPr/>
      <dgm:t>
        <a:bodyPr/>
        <a:lstStyle/>
        <a:p>
          <a:pPr rtl="1"/>
          <a:endParaRPr lang="he-IL"/>
        </a:p>
      </dgm:t>
    </dgm:pt>
    <dgm:pt modelId="{E6FB0100-DA9F-4B90-AEE6-27CDCF696060}">
      <dgm:prSet phldrT="[Text]"/>
      <dgm:spPr/>
      <dgm:t>
        <a:bodyPr/>
        <a:lstStyle/>
        <a:p>
          <a:pPr rtl="1"/>
          <a:r>
            <a:rPr lang="he-IL" dirty="0"/>
            <a:t>רש"י </a:t>
          </a:r>
          <a:r>
            <a:rPr lang="he-IL" dirty="0" err="1"/>
            <a:t>ב"ק</a:t>
          </a:r>
          <a:endParaRPr lang="he-IL" dirty="0"/>
        </a:p>
      </dgm:t>
    </dgm:pt>
    <dgm:pt modelId="{784291DB-A99A-4F51-9CD4-41A01E7A187A}" type="parTrans" cxnId="{1E0B00C8-F3ED-4EF6-82C9-3EAB7DE76FCA}">
      <dgm:prSet/>
      <dgm:spPr/>
      <dgm:t>
        <a:bodyPr/>
        <a:lstStyle/>
        <a:p>
          <a:pPr rtl="1"/>
          <a:endParaRPr lang="he-IL"/>
        </a:p>
      </dgm:t>
    </dgm:pt>
    <dgm:pt modelId="{8BE3C2C7-4E83-47C4-837F-7A46A19F7C4E}" type="sibTrans" cxnId="{1E0B00C8-F3ED-4EF6-82C9-3EAB7DE76FCA}">
      <dgm:prSet/>
      <dgm:spPr/>
      <dgm:t>
        <a:bodyPr/>
        <a:lstStyle/>
        <a:p>
          <a:pPr rtl="1"/>
          <a:endParaRPr lang="he-IL"/>
        </a:p>
      </dgm:t>
    </dgm:pt>
    <dgm:pt modelId="{F64A3A7C-C215-4192-A0C6-B1C68CDCC11C}" type="pres">
      <dgm:prSet presAssocID="{8C0B9B9C-E7AF-4529-9B91-ED981E8B8E1C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8EC823E4-8F7B-4D71-AF82-9E46DCCB03F0}" type="pres">
      <dgm:prSet presAssocID="{4FD3CA3D-2317-43DD-B1EF-4F82A40F53A7}" presName="hierRoot1" presStyleCnt="0"/>
      <dgm:spPr/>
    </dgm:pt>
    <dgm:pt modelId="{50682F2D-9556-4C72-B54B-5A5DBCAB375E}" type="pres">
      <dgm:prSet presAssocID="{4FD3CA3D-2317-43DD-B1EF-4F82A40F53A7}" presName="composite" presStyleCnt="0"/>
      <dgm:spPr/>
    </dgm:pt>
    <dgm:pt modelId="{7EE27697-F3F7-4BA7-B0EB-986C31F325B8}" type="pres">
      <dgm:prSet presAssocID="{4FD3CA3D-2317-43DD-B1EF-4F82A40F53A7}" presName="background" presStyleLbl="node0" presStyleIdx="0" presStyleCnt="1"/>
      <dgm:spPr/>
    </dgm:pt>
    <dgm:pt modelId="{6231A868-01ED-4E7A-A149-656F43084812}" type="pres">
      <dgm:prSet presAssocID="{4FD3CA3D-2317-43DD-B1EF-4F82A40F53A7}" presName="text" presStyleLbl="fgAcc0" presStyleIdx="0" presStyleCnt="1">
        <dgm:presLayoutVars>
          <dgm:chPref val="3"/>
        </dgm:presLayoutVars>
      </dgm:prSet>
      <dgm:spPr/>
    </dgm:pt>
    <dgm:pt modelId="{208FB2D2-486E-4374-B41E-E6FE589B05E8}" type="pres">
      <dgm:prSet presAssocID="{4FD3CA3D-2317-43DD-B1EF-4F82A40F53A7}" presName="hierChild2" presStyleCnt="0"/>
      <dgm:spPr/>
    </dgm:pt>
    <dgm:pt modelId="{D06149DE-DDBC-48D3-8FB9-9026D8398639}" type="pres">
      <dgm:prSet presAssocID="{4A233D62-6015-4085-A5EE-0E38A7657284}" presName="Name10" presStyleLbl="parChTrans1D2" presStyleIdx="0" presStyleCnt="2"/>
      <dgm:spPr/>
    </dgm:pt>
    <dgm:pt modelId="{8A2242C4-451B-4642-BC35-8046015E548C}" type="pres">
      <dgm:prSet presAssocID="{9CE0F220-971D-43AF-AC22-5F74808298A8}" presName="hierRoot2" presStyleCnt="0"/>
      <dgm:spPr/>
    </dgm:pt>
    <dgm:pt modelId="{8471F1DE-BBC9-4A44-B863-49325CE4B327}" type="pres">
      <dgm:prSet presAssocID="{9CE0F220-971D-43AF-AC22-5F74808298A8}" presName="composite2" presStyleCnt="0"/>
      <dgm:spPr/>
    </dgm:pt>
    <dgm:pt modelId="{837AF2B3-FC55-412B-A632-234C053A9B7D}" type="pres">
      <dgm:prSet presAssocID="{9CE0F220-971D-43AF-AC22-5F74808298A8}" presName="background2" presStyleLbl="node2" presStyleIdx="0" presStyleCnt="2"/>
      <dgm:spPr/>
    </dgm:pt>
    <dgm:pt modelId="{CC6EAE9F-435F-418B-A116-9B2F1F93AE46}" type="pres">
      <dgm:prSet presAssocID="{9CE0F220-971D-43AF-AC22-5F74808298A8}" presName="text2" presStyleLbl="fgAcc2" presStyleIdx="0" presStyleCnt="2">
        <dgm:presLayoutVars>
          <dgm:chPref val="3"/>
        </dgm:presLayoutVars>
      </dgm:prSet>
      <dgm:spPr/>
    </dgm:pt>
    <dgm:pt modelId="{60237C87-3E78-4553-A9A6-DC19858FF2B4}" type="pres">
      <dgm:prSet presAssocID="{9CE0F220-971D-43AF-AC22-5F74808298A8}" presName="hierChild3" presStyleCnt="0"/>
      <dgm:spPr/>
    </dgm:pt>
    <dgm:pt modelId="{16CDEA34-F8D9-4DC4-881C-7B24BFB04133}" type="pres">
      <dgm:prSet presAssocID="{9A2AE561-AFC4-482D-95ED-0DC231D81FA4}" presName="Name17" presStyleLbl="parChTrans1D3" presStyleIdx="0" presStyleCnt="5"/>
      <dgm:spPr/>
    </dgm:pt>
    <dgm:pt modelId="{3CF54678-F4F7-4A56-B654-0B5A8AACDC40}" type="pres">
      <dgm:prSet presAssocID="{415B4146-CB93-4F0E-95A5-A40071C59196}" presName="hierRoot3" presStyleCnt="0"/>
      <dgm:spPr/>
    </dgm:pt>
    <dgm:pt modelId="{13CAB16A-9A98-462D-8176-383239701911}" type="pres">
      <dgm:prSet presAssocID="{415B4146-CB93-4F0E-95A5-A40071C59196}" presName="composite3" presStyleCnt="0"/>
      <dgm:spPr/>
    </dgm:pt>
    <dgm:pt modelId="{C614C3E9-3EEA-461D-8C21-7FD989B9ECDD}" type="pres">
      <dgm:prSet presAssocID="{415B4146-CB93-4F0E-95A5-A40071C59196}" presName="background3" presStyleLbl="node3" presStyleIdx="0" presStyleCnt="5"/>
      <dgm:spPr/>
    </dgm:pt>
    <dgm:pt modelId="{63E44A0D-20C1-4FA2-B569-BDE8D39CD583}" type="pres">
      <dgm:prSet presAssocID="{415B4146-CB93-4F0E-95A5-A40071C59196}" presName="text3" presStyleLbl="fgAcc3" presStyleIdx="0" presStyleCnt="5">
        <dgm:presLayoutVars>
          <dgm:chPref val="3"/>
        </dgm:presLayoutVars>
      </dgm:prSet>
      <dgm:spPr/>
    </dgm:pt>
    <dgm:pt modelId="{6D3FF2EE-2604-44A5-A3FD-2F1F68926304}" type="pres">
      <dgm:prSet presAssocID="{415B4146-CB93-4F0E-95A5-A40071C59196}" presName="hierChild4" presStyleCnt="0"/>
      <dgm:spPr/>
    </dgm:pt>
    <dgm:pt modelId="{4E45CE38-7730-40DF-AFDD-AEB8B5E902C4}" type="pres">
      <dgm:prSet presAssocID="{784291DB-A99A-4F51-9CD4-41A01E7A187A}" presName="Name23" presStyleLbl="parChTrans1D4" presStyleIdx="0" presStyleCnt="4"/>
      <dgm:spPr/>
    </dgm:pt>
    <dgm:pt modelId="{FF4B1578-FF41-4847-B8DD-DD8B2ABB0DBA}" type="pres">
      <dgm:prSet presAssocID="{E6FB0100-DA9F-4B90-AEE6-27CDCF696060}" presName="hierRoot4" presStyleCnt="0"/>
      <dgm:spPr/>
    </dgm:pt>
    <dgm:pt modelId="{22D365DD-67D0-45B8-B958-5B2A10985B71}" type="pres">
      <dgm:prSet presAssocID="{E6FB0100-DA9F-4B90-AEE6-27CDCF696060}" presName="composite4" presStyleCnt="0"/>
      <dgm:spPr/>
    </dgm:pt>
    <dgm:pt modelId="{E134C6BC-AEF8-4335-A7AD-D2CABBA38D8B}" type="pres">
      <dgm:prSet presAssocID="{E6FB0100-DA9F-4B90-AEE6-27CDCF696060}" presName="background4" presStyleLbl="node4" presStyleIdx="0" presStyleCnt="4"/>
      <dgm:spPr/>
    </dgm:pt>
    <dgm:pt modelId="{F35C3862-B7B2-4B50-B84B-2A3B9A9E83E4}" type="pres">
      <dgm:prSet presAssocID="{E6FB0100-DA9F-4B90-AEE6-27CDCF696060}" presName="text4" presStyleLbl="fgAcc4" presStyleIdx="0" presStyleCnt="4">
        <dgm:presLayoutVars>
          <dgm:chPref val="3"/>
        </dgm:presLayoutVars>
      </dgm:prSet>
      <dgm:spPr/>
    </dgm:pt>
    <dgm:pt modelId="{316C1873-772B-48A9-A9E2-6AE26CE80E9F}" type="pres">
      <dgm:prSet presAssocID="{E6FB0100-DA9F-4B90-AEE6-27CDCF696060}" presName="hierChild5" presStyleCnt="0"/>
      <dgm:spPr/>
    </dgm:pt>
    <dgm:pt modelId="{0739AC12-4E41-41EC-AE30-6329EEAFA4B6}" type="pres">
      <dgm:prSet presAssocID="{CFB85327-018F-4C26-8685-7280FECB664B}" presName="Name17" presStyleLbl="parChTrans1D3" presStyleIdx="1" presStyleCnt="5"/>
      <dgm:spPr/>
    </dgm:pt>
    <dgm:pt modelId="{94B0BA22-A127-4FAA-8461-EC4B9E603995}" type="pres">
      <dgm:prSet presAssocID="{6F08D93C-5250-441E-A0FA-CB1CC7EB2F4E}" presName="hierRoot3" presStyleCnt="0"/>
      <dgm:spPr/>
    </dgm:pt>
    <dgm:pt modelId="{BF889248-2194-4904-AC30-EDAF85A9D5FE}" type="pres">
      <dgm:prSet presAssocID="{6F08D93C-5250-441E-A0FA-CB1CC7EB2F4E}" presName="composite3" presStyleCnt="0"/>
      <dgm:spPr/>
    </dgm:pt>
    <dgm:pt modelId="{7F0523CC-7623-4A18-ABD9-D2638DA0C1DF}" type="pres">
      <dgm:prSet presAssocID="{6F08D93C-5250-441E-A0FA-CB1CC7EB2F4E}" presName="background3" presStyleLbl="node3" presStyleIdx="1" presStyleCnt="5"/>
      <dgm:spPr/>
    </dgm:pt>
    <dgm:pt modelId="{5D7AC9F4-FFA0-4784-9F80-5DB86B3B8132}" type="pres">
      <dgm:prSet presAssocID="{6F08D93C-5250-441E-A0FA-CB1CC7EB2F4E}" presName="text3" presStyleLbl="fgAcc3" presStyleIdx="1" presStyleCnt="5">
        <dgm:presLayoutVars>
          <dgm:chPref val="3"/>
        </dgm:presLayoutVars>
      </dgm:prSet>
      <dgm:spPr/>
    </dgm:pt>
    <dgm:pt modelId="{15229565-50D6-40F2-898A-F788802844D0}" type="pres">
      <dgm:prSet presAssocID="{6F08D93C-5250-441E-A0FA-CB1CC7EB2F4E}" presName="hierChild4" presStyleCnt="0"/>
      <dgm:spPr/>
    </dgm:pt>
    <dgm:pt modelId="{63105F26-3E79-4F80-B2C7-E721A43F0192}" type="pres">
      <dgm:prSet presAssocID="{91E156AE-B884-485F-A553-24644B165948}" presName="Name10" presStyleLbl="parChTrans1D2" presStyleIdx="1" presStyleCnt="2"/>
      <dgm:spPr/>
    </dgm:pt>
    <dgm:pt modelId="{DDEE58A7-66D6-4F30-ACA5-4E3C1CB2E328}" type="pres">
      <dgm:prSet presAssocID="{DE0432CD-E885-4613-90B7-A630856FA399}" presName="hierRoot2" presStyleCnt="0"/>
      <dgm:spPr/>
    </dgm:pt>
    <dgm:pt modelId="{B50E9A4B-BF4B-4D2D-ACB3-24E95C65BF7D}" type="pres">
      <dgm:prSet presAssocID="{DE0432CD-E885-4613-90B7-A630856FA399}" presName="composite2" presStyleCnt="0"/>
      <dgm:spPr/>
    </dgm:pt>
    <dgm:pt modelId="{BF9C3F48-67FA-4464-BFD8-6921AE405877}" type="pres">
      <dgm:prSet presAssocID="{DE0432CD-E885-4613-90B7-A630856FA399}" presName="background2" presStyleLbl="node2" presStyleIdx="1" presStyleCnt="2"/>
      <dgm:spPr/>
    </dgm:pt>
    <dgm:pt modelId="{76391490-26DB-4997-BED1-92777E3965F1}" type="pres">
      <dgm:prSet presAssocID="{DE0432CD-E885-4613-90B7-A630856FA399}" presName="text2" presStyleLbl="fgAcc2" presStyleIdx="1" presStyleCnt="2">
        <dgm:presLayoutVars>
          <dgm:chPref val="3"/>
        </dgm:presLayoutVars>
      </dgm:prSet>
      <dgm:spPr/>
    </dgm:pt>
    <dgm:pt modelId="{228DB330-F75F-4FEE-9402-15915DF9CE8B}" type="pres">
      <dgm:prSet presAssocID="{DE0432CD-E885-4613-90B7-A630856FA399}" presName="hierChild3" presStyleCnt="0"/>
      <dgm:spPr/>
    </dgm:pt>
    <dgm:pt modelId="{83C4AC94-3CBA-47B8-8BC3-8180B7EF4D29}" type="pres">
      <dgm:prSet presAssocID="{6B70DF01-D8CD-4EBC-8D73-9CB9F8D7C3CD}" presName="Name17" presStyleLbl="parChTrans1D3" presStyleIdx="2" presStyleCnt="5"/>
      <dgm:spPr/>
    </dgm:pt>
    <dgm:pt modelId="{7071F537-502B-47CD-9DDB-D0E7FE5D0508}" type="pres">
      <dgm:prSet presAssocID="{C99023E9-3FC1-4B31-BAB5-F30C12A28295}" presName="hierRoot3" presStyleCnt="0"/>
      <dgm:spPr/>
    </dgm:pt>
    <dgm:pt modelId="{A8AD9264-39C2-4AF0-A566-AFC391EDC662}" type="pres">
      <dgm:prSet presAssocID="{C99023E9-3FC1-4B31-BAB5-F30C12A28295}" presName="composite3" presStyleCnt="0"/>
      <dgm:spPr/>
    </dgm:pt>
    <dgm:pt modelId="{5DAD00D2-2E5F-4545-AF41-90C2C177ABE6}" type="pres">
      <dgm:prSet presAssocID="{C99023E9-3FC1-4B31-BAB5-F30C12A28295}" presName="background3" presStyleLbl="node3" presStyleIdx="2" presStyleCnt="5"/>
      <dgm:spPr/>
    </dgm:pt>
    <dgm:pt modelId="{255AF708-DE7B-4630-B7E2-774746D489B5}" type="pres">
      <dgm:prSet presAssocID="{C99023E9-3FC1-4B31-BAB5-F30C12A28295}" presName="text3" presStyleLbl="fgAcc3" presStyleIdx="2" presStyleCnt="5">
        <dgm:presLayoutVars>
          <dgm:chPref val="3"/>
        </dgm:presLayoutVars>
      </dgm:prSet>
      <dgm:spPr/>
    </dgm:pt>
    <dgm:pt modelId="{1EB91E21-206B-41D0-83A7-1DD29ABF102A}" type="pres">
      <dgm:prSet presAssocID="{C99023E9-3FC1-4B31-BAB5-F30C12A28295}" presName="hierChild4" presStyleCnt="0"/>
      <dgm:spPr/>
    </dgm:pt>
    <dgm:pt modelId="{C02CF188-EAA8-4CA3-B64E-3A072B2371B0}" type="pres">
      <dgm:prSet presAssocID="{B86F26C9-B659-4C4B-A799-83414E6A010A}" presName="Name23" presStyleLbl="parChTrans1D4" presStyleIdx="1" presStyleCnt="4"/>
      <dgm:spPr/>
    </dgm:pt>
    <dgm:pt modelId="{AE7CEF4E-D141-4C50-80F8-9A778EF0693F}" type="pres">
      <dgm:prSet presAssocID="{EE53B2B3-3D40-43A3-849B-DBC84C8CA7DD}" presName="hierRoot4" presStyleCnt="0"/>
      <dgm:spPr/>
    </dgm:pt>
    <dgm:pt modelId="{F2CF410A-2CFB-4EA8-BEAC-26D4AD2D2DF5}" type="pres">
      <dgm:prSet presAssocID="{EE53B2B3-3D40-43A3-849B-DBC84C8CA7DD}" presName="composite4" presStyleCnt="0"/>
      <dgm:spPr/>
    </dgm:pt>
    <dgm:pt modelId="{5434DF80-03B7-4441-9891-4659857CD5EA}" type="pres">
      <dgm:prSet presAssocID="{EE53B2B3-3D40-43A3-849B-DBC84C8CA7DD}" presName="background4" presStyleLbl="node4" presStyleIdx="1" presStyleCnt="4"/>
      <dgm:spPr/>
    </dgm:pt>
    <dgm:pt modelId="{F3690F7B-B991-4F42-A6DB-EC306F89FC9E}" type="pres">
      <dgm:prSet presAssocID="{EE53B2B3-3D40-43A3-849B-DBC84C8CA7DD}" presName="text4" presStyleLbl="fgAcc4" presStyleIdx="1" presStyleCnt="4">
        <dgm:presLayoutVars>
          <dgm:chPref val="3"/>
        </dgm:presLayoutVars>
      </dgm:prSet>
      <dgm:spPr/>
    </dgm:pt>
    <dgm:pt modelId="{3F6A36C8-5511-4346-8F09-F5F9FB92E29C}" type="pres">
      <dgm:prSet presAssocID="{EE53B2B3-3D40-43A3-849B-DBC84C8CA7DD}" presName="hierChild5" presStyleCnt="0"/>
      <dgm:spPr/>
    </dgm:pt>
    <dgm:pt modelId="{547095D9-8127-4F29-9F7F-083D59A29381}" type="pres">
      <dgm:prSet presAssocID="{42630BDB-5488-4E8E-AF86-291761E82177}" presName="Name17" presStyleLbl="parChTrans1D3" presStyleIdx="3" presStyleCnt="5"/>
      <dgm:spPr/>
    </dgm:pt>
    <dgm:pt modelId="{117D8DE4-41EA-49B3-A9C8-2338ED7815DA}" type="pres">
      <dgm:prSet presAssocID="{B6189373-052D-4D18-B474-54E943D4C28E}" presName="hierRoot3" presStyleCnt="0"/>
      <dgm:spPr/>
    </dgm:pt>
    <dgm:pt modelId="{1B5E3E8A-DD25-40BD-B4AD-262C18C4A0EF}" type="pres">
      <dgm:prSet presAssocID="{B6189373-052D-4D18-B474-54E943D4C28E}" presName="composite3" presStyleCnt="0"/>
      <dgm:spPr/>
    </dgm:pt>
    <dgm:pt modelId="{186D81F1-5EF8-44E0-9E21-D3E34F5FBB97}" type="pres">
      <dgm:prSet presAssocID="{B6189373-052D-4D18-B474-54E943D4C28E}" presName="background3" presStyleLbl="node3" presStyleIdx="3" presStyleCnt="5"/>
      <dgm:spPr/>
    </dgm:pt>
    <dgm:pt modelId="{304C871E-94B7-4ECD-9A92-61147A00C482}" type="pres">
      <dgm:prSet presAssocID="{B6189373-052D-4D18-B474-54E943D4C28E}" presName="text3" presStyleLbl="fgAcc3" presStyleIdx="3" presStyleCnt="5">
        <dgm:presLayoutVars>
          <dgm:chPref val="3"/>
        </dgm:presLayoutVars>
      </dgm:prSet>
      <dgm:spPr/>
    </dgm:pt>
    <dgm:pt modelId="{AB9886FB-3003-4DBD-A61E-3505E79E0960}" type="pres">
      <dgm:prSet presAssocID="{B6189373-052D-4D18-B474-54E943D4C28E}" presName="hierChild4" presStyleCnt="0"/>
      <dgm:spPr/>
    </dgm:pt>
    <dgm:pt modelId="{FCE4E0F3-E309-48F0-AEF6-2D09C56BB005}" type="pres">
      <dgm:prSet presAssocID="{5644DFB0-B3EA-4EC5-B3A3-82974A84AA38}" presName="Name23" presStyleLbl="parChTrans1D4" presStyleIdx="2" presStyleCnt="4"/>
      <dgm:spPr/>
    </dgm:pt>
    <dgm:pt modelId="{5124C111-1C1C-4446-9C15-8FEC85965271}" type="pres">
      <dgm:prSet presAssocID="{C7B3EB42-0D8F-4983-8A85-017D02F7DB77}" presName="hierRoot4" presStyleCnt="0"/>
      <dgm:spPr/>
    </dgm:pt>
    <dgm:pt modelId="{19EA68FE-F005-49CF-A976-7213FE47A9CC}" type="pres">
      <dgm:prSet presAssocID="{C7B3EB42-0D8F-4983-8A85-017D02F7DB77}" presName="composite4" presStyleCnt="0"/>
      <dgm:spPr/>
    </dgm:pt>
    <dgm:pt modelId="{070CAD31-92D0-40C0-B555-4BF25349A193}" type="pres">
      <dgm:prSet presAssocID="{C7B3EB42-0D8F-4983-8A85-017D02F7DB77}" presName="background4" presStyleLbl="node4" presStyleIdx="2" presStyleCnt="4"/>
      <dgm:spPr/>
    </dgm:pt>
    <dgm:pt modelId="{5661A013-3806-44BC-8823-3C854D46C09A}" type="pres">
      <dgm:prSet presAssocID="{C7B3EB42-0D8F-4983-8A85-017D02F7DB77}" presName="text4" presStyleLbl="fgAcc4" presStyleIdx="2" presStyleCnt="4">
        <dgm:presLayoutVars>
          <dgm:chPref val="3"/>
        </dgm:presLayoutVars>
      </dgm:prSet>
      <dgm:spPr/>
    </dgm:pt>
    <dgm:pt modelId="{C2D7EE88-80E9-4F70-9479-BFA0BB041C1D}" type="pres">
      <dgm:prSet presAssocID="{C7B3EB42-0D8F-4983-8A85-017D02F7DB77}" presName="hierChild5" presStyleCnt="0"/>
      <dgm:spPr/>
    </dgm:pt>
    <dgm:pt modelId="{2FBAD29C-7104-4DE5-9177-C48AB0B0C232}" type="pres">
      <dgm:prSet presAssocID="{E87BE306-DBFE-468D-8D0E-A4F48CE8A6CC}" presName="Name17" presStyleLbl="parChTrans1D3" presStyleIdx="4" presStyleCnt="5"/>
      <dgm:spPr/>
    </dgm:pt>
    <dgm:pt modelId="{FE2FC3DA-B5D9-4770-B536-9E8A4F17F000}" type="pres">
      <dgm:prSet presAssocID="{1151F8A0-1FB9-40DD-B0E3-D2B7B419A0C5}" presName="hierRoot3" presStyleCnt="0"/>
      <dgm:spPr/>
    </dgm:pt>
    <dgm:pt modelId="{C5B57507-10E1-4034-9832-3FE74A1F52C4}" type="pres">
      <dgm:prSet presAssocID="{1151F8A0-1FB9-40DD-B0E3-D2B7B419A0C5}" presName="composite3" presStyleCnt="0"/>
      <dgm:spPr/>
    </dgm:pt>
    <dgm:pt modelId="{9D9379DC-378B-41E1-913A-4052DBDAD137}" type="pres">
      <dgm:prSet presAssocID="{1151F8A0-1FB9-40DD-B0E3-D2B7B419A0C5}" presName="background3" presStyleLbl="node3" presStyleIdx="4" presStyleCnt="5"/>
      <dgm:spPr/>
    </dgm:pt>
    <dgm:pt modelId="{C044E930-5C5E-469E-AA50-925B527C9BF2}" type="pres">
      <dgm:prSet presAssocID="{1151F8A0-1FB9-40DD-B0E3-D2B7B419A0C5}" presName="text3" presStyleLbl="fgAcc3" presStyleIdx="4" presStyleCnt="5">
        <dgm:presLayoutVars>
          <dgm:chPref val="3"/>
        </dgm:presLayoutVars>
      </dgm:prSet>
      <dgm:spPr/>
    </dgm:pt>
    <dgm:pt modelId="{BD6954F1-3C5C-464B-BE33-F1742DA4E75E}" type="pres">
      <dgm:prSet presAssocID="{1151F8A0-1FB9-40DD-B0E3-D2B7B419A0C5}" presName="hierChild4" presStyleCnt="0"/>
      <dgm:spPr/>
    </dgm:pt>
    <dgm:pt modelId="{CA959F08-F2CF-4D7C-B521-8C9B0CAB1650}" type="pres">
      <dgm:prSet presAssocID="{A3C6037F-A366-46D0-A11E-B73CB0701711}" presName="Name23" presStyleLbl="parChTrans1D4" presStyleIdx="3" presStyleCnt="4"/>
      <dgm:spPr/>
    </dgm:pt>
    <dgm:pt modelId="{1B4D5846-9245-46D1-A03F-C5D2CA5A43AD}" type="pres">
      <dgm:prSet presAssocID="{3CACD97C-CCF6-4444-80AE-FC52E59D241A}" presName="hierRoot4" presStyleCnt="0"/>
      <dgm:spPr/>
    </dgm:pt>
    <dgm:pt modelId="{925CC9FE-6C07-4A2F-A7EA-9B7DD9E54F88}" type="pres">
      <dgm:prSet presAssocID="{3CACD97C-CCF6-4444-80AE-FC52E59D241A}" presName="composite4" presStyleCnt="0"/>
      <dgm:spPr/>
    </dgm:pt>
    <dgm:pt modelId="{26F3DB93-DB34-47FA-9D16-7A82ABDD9150}" type="pres">
      <dgm:prSet presAssocID="{3CACD97C-CCF6-4444-80AE-FC52E59D241A}" presName="background4" presStyleLbl="node4" presStyleIdx="3" presStyleCnt="4"/>
      <dgm:spPr/>
    </dgm:pt>
    <dgm:pt modelId="{379AEA9E-B024-4B4A-989E-935259B0D579}" type="pres">
      <dgm:prSet presAssocID="{3CACD97C-CCF6-4444-80AE-FC52E59D241A}" presName="text4" presStyleLbl="fgAcc4" presStyleIdx="3" presStyleCnt="4">
        <dgm:presLayoutVars>
          <dgm:chPref val="3"/>
        </dgm:presLayoutVars>
      </dgm:prSet>
      <dgm:spPr/>
    </dgm:pt>
    <dgm:pt modelId="{A2854F82-82A1-4C65-93FE-B0D1EBA6EEC8}" type="pres">
      <dgm:prSet presAssocID="{3CACD97C-CCF6-4444-80AE-FC52E59D241A}" presName="hierChild5" presStyleCnt="0"/>
      <dgm:spPr/>
    </dgm:pt>
  </dgm:ptLst>
  <dgm:cxnLst>
    <dgm:cxn modelId="{C0886C01-A056-4AD5-98A5-EE7465E96D0F}" type="presOf" srcId="{5644DFB0-B3EA-4EC5-B3A3-82974A84AA38}" destId="{FCE4E0F3-E309-48F0-AEF6-2D09C56BB005}" srcOrd="0" destOrd="0" presId="urn:microsoft.com/office/officeart/2005/8/layout/hierarchy1"/>
    <dgm:cxn modelId="{B58EA604-8814-4755-BC82-D872F0783EEE}" type="presOf" srcId="{3CACD97C-CCF6-4444-80AE-FC52E59D241A}" destId="{379AEA9E-B024-4B4A-989E-935259B0D579}" srcOrd="0" destOrd="0" presId="urn:microsoft.com/office/officeart/2005/8/layout/hierarchy1"/>
    <dgm:cxn modelId="{94B7990D-51F5-4789-BD77-17E89B44E284}" type="presOf" srcId="{91E156AE-B884-485F-A553-24644B165948}" destId="{63105F26-3E79-4F80-B2C7-E721A43F0192}" srcOrd="0" destOrd="0" presId="urn:microsoft.com/office/officeart/2005/8/layout/hierarchy1"/>
    <dgm:cxn modelId="{32EBF50F-9094-41E1-82B6-8198C1D766BF}" type="presOf" srcId="{C7B3EB42-0D8F-4983-8A85-017D02F7DB77}" destId="{5661A013-3806-44BC-8823-3C854D46C09A}" srcOrd="0" destOrd="0" presId="urn:microsoft.com/office/officeart/2005/8/layout/hierarchy1"/>
    <dgm:cxn modelId="{3E690C22-7A76-4862-B58F-E382FA23757B}" type="presOf" srcId="{9A2AE561-AFC4-482D-95ED-0DC231D81FA4}" destId="{16CDEA34-F8D9-4DC4-881C-7B24BFB04133}" srcOrd="0" destOrd="0" presId="urn:microsoft.com/office/officeart/2005/8/layout/hierarchy1"/>
    <dgm:cxn modelId="{A8DDCD24-1010-488D-ADBC-114748BF682D}" srcId="{1151F8A0-1FB9-40DD-B0E3-D2B7B419A0C5}" destId="{3CACD97C-CCF6-4444-80AE-FC52E59D241A}" srcOrd="0" destOrd="0" parTransId="{A3C6037F-A366-46D0-A11E-B73CB0701711}" sibTransId="{1718D1C2-EA68-4BD4-95C3-12F2CB328A7D}"/>
    <dgm:cxn modelId="{87BE9128-29AA-468D-A3AC-AED12DB2CA8F}" srcId="{8C0B9B9C-E7AF-4529-9B91-ED981E8B8E1C}" destId="{4FD3CA3D-2317-43DD-B1EF-4F82A40F53A7}" srcOrd="0" destOrd="0" parTransId="{03CEB254-5A6D-4781-9C3E-6E3A0E485221}" sibTransId="{D1D001D6-51FF-4580-A9A0-0F730024030A}"/>
    <dgm:cxn modelId="{CF0D2538-A126-4657-8AEC-45FFDE3F57DA}" srcId="{DE0432CD-E885-4613-90B7-A630856FA399}" destId="{B6189373-052D-4D18-B474-54E943D4C28E}" srcOrd="1" destOrd="0" parTransId="{42630BDB-5488-4E8E-AF86-291761E82177}" sibTransId="{EDAB9569-6B36-4FA8-A80D-F9A1A0079E40}"/>
    <dgm:cxn modelId="{BEEA993D-55FF-41DA-830A-202EF14A1929}" type="presOf" srcId="{415B4146-CB93-4F0E-95A5-A40071C59196}" destId="{63E44A0D-20C1-4FA2-B569-BDE8D39CD583}" srcOrd="0" destOrd="0" presId="urn:microsoft.com/office/officeart/2005/8/layout/hierarchy1"/>
    <dgm:cxn modelId="{22695A68-5F4C-44E3-805D-6DAC62B19864}" srcId="{DE0432CD-E885-4613-90B7-A630856FA399}" destId="{C99023E9-3FC1-4B31-BAB5-F30C12A28295}" srcOrd="0" destOrd="0" parTransId="{6B70DF01-D8CD-4EBC-8D73-9CB9F8D7C3CD}" sibTransId="{65E5813F-7AC0-4D5A-AB81-65258F54C4E4}"/>
    <dgm:cxn modelId="{2B6B714F-75BF-4CC9-8817-467B3440BF71}" srcId="{9CE0F220-971D-43AF-AC22-5F74808298A8}" destId="{415B4146-CB93-4F0E-95A5-A40071C59196}" srcOrd="0" destOrd="0" parTransId="{9A2AE561-AFC4-482D-95ED-0DC231D81FA4}" sibTransId="{AD6C9240-6152-4B0A-8CA1-9E8E556AE3B3}"/>
    <dgm:cxn modelId="{ABD7CC70-0498-40FC-92E0-F74A1EAD4593}" type="presOf" srcId="{A3C6037F-A366-46D0-A11E-B73CB0701711}" destId="{CA959F08-F2CF-4D7C-B521-8C9B0CAB1650}" srcOrd="0" destOrd="0" presId="urn:microsoft.com/office/officeart/2005/8/layout/hierarchy1"/>
    <dgm:cxn modelId="{1CC02872-3182-44B0-B475-4D10ED8B8963}" type="presOf" srcId="{1151F8A0-1FB9-40DD-B0E3-D2B7B419A0C5}" destId="{C044E930-5C5E-469E-AA50-925B527C9BF2}" srcOrd="0" destOrd="0" presId="urn:microsoft.com/office/officeart/2005/8/layout/hierarchy1"/>
    <dgm:cxn modelId="{3E327979-F31C-4427-A79F-F77894DB0248}" type="presOf" srcId="{DE0432CD-E885-4613-90B7-A630856FA399}" destId="{76391490-26DB-4997-BED1-92777E3965F1}" srcOrd="0" destOrd="0" presId="urn:microsoft.com/office/officeart/2005/8/layout/hierarchy1"/>
    <dgm:cxn modelId="{0999D35A-2860-48B1-9615-FA06B7BA51FA}" type="presOf" srcId="{E6FB0100-DA9F-4B90-AEE6-27CDCF696060}" destId="{F35C3862-B7B2-4B50-B84B-2A3B9A9E83E4}" srcOrd="0" destOrd="0" presId="urn:microsoft.com/office/officeart/2005/8/layout/hierarchy1"/>
    <dgm:cxn modelId="{B4E7BF7D-47A4-4B21-BC35-157CB18008BF}" type="presOf" srcId="{C99023E9-3FC1-4B31-BAB5-F30C12A28295}" destId="{255AF708-DE7B-4630-B7E2-774746D489B5}" srcOrd="0" destOrd="0" presId="urn:microsoft.com/office/officeart/2005/8/layout/hierarchy1"/>
    <dgm:cxn modelId="{51E49B7F-F334-4107-9F6D-45F36E6B5724}" type="presOf" srcId="{42630BDB-5488-4E8E-AF86-291761E82177}" destId="{547095D9-8127-4F29-9F7F-083D59A29381}" srcOrd="0" destOrd="0" presId="urn:microsoft.com/office/officeart/2005/8/layout/hierarchy1"/>
    <dgm:cxn modelId="{188D3280-54C4-4314-A036-01DCEEBA7429}" srcId="{4FD3CA3D-2317-43DD-B1EF-4F82A40F53A7}" destId="{DE0432CD-E885-4613-90B7-A630856FA399}" srcOrd="1" destOrd="0" parTransId="{91E156AE-B884-485F-A553-24644B165948}" sibTransId="{4B2AE61E-6E5F-4FD1-A787-2792B4CF2C0D}"/>
    <dgm:cxn modelId="{9569AC93-BEFF-4084-9CC4-0D8081368D03}" type="presOf" srcId="{784291DB-A99A-4F51-9CD4-41A01E7A187A}" destId="{4E45CE38-7730-40DF-AFDD-AEB8B5E902C4}" srcOrd="0" destOrd="0" presId="urn:microsoft.com/office/officeart/2005/8/layout/hierarchy1"/>
    <dgm:cxn modelId="{BB1C3AA1-0299-47C9-9D2A-AFFD67740EB0}" srcId="{C99023E9-3FC1-4B31-BAB5-F30C12A28295}" destId="{EE53B2B3-3D40-43A3-849B-DBC84C8CA7DD}" srcOrd="0" destOrd="0" parTransId="{B86F26C9-B659-4C4B-A799-83414E6A010A}" sibTransId="{E63C9C85-F98E-42DC-9958-0C05CCD80227}"/>
    <dgm:cxn modelId="{514374A4-9575-47D6-A166-0ACC6DD9C91B}" type="presOf" srcId="{B86F26C9-B659-4C4B-A799-83414E6A010A}" destId="{C02CF188-EAA8-4CA3-B64E-3A072B2371B0}" srcOrd="0" destOrd="0" presId="urn:microsoft.com/office/officeart/2005/8/layout/hierarchy1"/>
    <dgm:cxn modelId="{E0ADF3AF-ED0C-4E80-9BD9-8A6933432F5D}" type="presOf" srcId="{6F08D93C-5250-441E-A0FA-CB1CC7EB2F4E}" destId="{5D7AC9F4-FFA0-4784-9F80-5DB86B3B8132}" srcOrd="0" destOrd="0" presId="urn:microsoft.com/office/officeart/2005/8/layout/hierarchy1"/>
    <dgm:cxn modelId="{C6366EBC-9C0C-475A-8372-9686785C440F}" type="presOf" srcId="{9CE0F220-971D-43AF-AC22-5F74808298A8}" destId="{CC6EAE9F-435F-418B-A116-9B2F1F93AE46}" srcOrd="0" destOrd="0" presId="urn:microsoft.com/office/officeart/2005/8/layout/hierarchy1"/>
    <dgm:cxn modelId="{1E0B00C8-F3ED-4EF6-82C9-3EAB7DE76FCA}" srcId="{415B4146-CB93-4F0E-95A5-A40071C59196}" destId="{E6FB0100-DA9F-4B90-AEE6-27CDCF696060}" srcOrd="0" destOrd="0" parTransId="{784291DB-A99A-4F51-9CD4-41A01E7A187A}" sibTransId="{8BE3C2C7-4E83-47C4-837F-7A46A19F7C4E}"/>
    <dgm:cxn modelId="{D0B314C8-C764-4DA4-90E6-E2E3770113F0}" type="presOf" srcId="{CFB85327-018F-4C26-8685-7280FECB664B}" destId="{0739AC12-4E41-41EC-AE30-6329EEAFA4B6}" srcOrd="0" destOrd="0" presId="urn:microsoft.com/office/officeart/2005/8/layout/hierarchy1"/>
    <dgm:cxn modelId="{A83B98C8-99AF-4F2D-8C5F-5D9819598450}" type="presOf" srcId="{B6189373-052D-4D18-B474-54E943D4C28E}" destId="{304C871E-94B7-4ECD-9A92-61147A00C482}" srcOrd="0" destOrd="0" presId="urn:microsoft.com/office/officeart/2005/8/layout/hierarchy1"/>
    <dgm:cxn modelId="{62F64CD5-81D5-4F7B-A42C-7F4C475399DF}" type="presOf" srcId="{4FD3CA3D-2317-43DD-B1EF-4F82A40F53A7}" destId="{6231A868-01ED-4E7A-A149-656F43084812}" srcOrd="0" destOrd="0" presId="urn:microsoft.com/office/officeart/2005/8/layout/hierarchy1"/>
    <dgm:cxn modelId="{F9A908DC-BE02-4C7C-A67B-BC73F4ECA79B}" type="presOf" srcId="{E87BE306-DBFE-468D-8D0E-A4F48CE8A6CC}" destId="{2FBAD29C-7104-4DE5-9177-C48AB0B0C232}" srcOrd="0" destOrd="0" presId="urn:microsoft.com/office/officeart/2005/8/layout/hierarchy1"/>
    <dgm:cxn modelId="{040AEEE9-02FC-4ACD-8068-C63A1D2D98EA}" type="presOf" srcId="{6B70DF01-D8CD-4EBC-8D73-9CB9F8D7C3CD}" destId="{83C4AC94-3CBA-47B8-8BC3-8180B7EF4D29}" srcOrd="0" destOrd="0" presId="urn:microsoft.com/office/officeart/2005/8/layout/hierarchy1"/>
    <dgm:cxn modelId="{372910F1-B1D8-4970-92A4-A9BB1AC86AFE}" srcId="{4FD3CA3D-2317-43DD-B1EF-4F82A40F53A7}" destId="{9CE0F220-971D-43AF-AC22-5F74808298A8}" srcOrd="0" destOrd="0" parTransId="{4A233D62-6015-4085-A5EE-0E38A7657284}" sibTransId="{0E93B2AD-971E-445A-8FDA-3DBDB00E47EB}"/>
    <dgm:cxn modelId="{DB6BE4F2-E852-4FAE-AC2A-6898EAEF9F08}" srcId="{9CE0F220-971D-43AF-AC22-5F74808298A8}" destId="{6F08D93C-5250-441E-A0FA-CB1CC7EB2F4E}" srcOrd="1" destOrd="0" parTransId="{CFB85327-018F-4C26-8685-7280FECB664B}" sibTransId="{70515356-3FD6-4271-AC4F-F7FE95ECD87E}"/>
    <dgm:cxn modelId="{A315A4F5-E4B5-4F20-BAE1-D24252D7733B}" type="presOf" srcId="{4A233D62-6015-4085-A5EE-0E38A7657284}" destId="{D06149DE-DDBC-48D3-8FB9-9026D8398639}" srcOrd="0" destOrd="0" presId="urn:microsoft.com/office/officeart/2005/8/layout/hierarchy1"/>
    <dgm:cxn modelId="{9254CCF8-28AB-46CC-9636-CE6F8A71C719}" srcId="{DE0432CD-E885-4613-90B7-A630856FA399}" destId="{1151F8A0-1FB9-40DD-B0E3-D2B7B419A0C5}" srcOrd="2" destOrd="0" parTransId="{E87BE306-DBFE-468D-8D0E-A4F48CE8A6CC}" sibTransId="{F83E9F9A-76FB-47B0-A6CD-DBAF14799ECF}"/>
    <dgm:cxn modelId="{EBA818FA-9570-4C37-94AD-134603E3EFED}" type="presOf" srcId="{EE53B2B3-3D40-43A3-849B-DBC84C8CA7DD}" destId="{F3690F7B-B991-4F42-A6DB-EC306F89FC9E}" srcOrd="0" destOrd="0" presId="urn:microsoft.com/office/officeart/2005/8/layout/hierarchy1"/>
    <dgm:cxn modelId="{E17661FB-12EF-41B9-912C-2DA63434B12F}" srcId="{B6189373-052D-4D18-B474-54E943D4C28E}" destId="{C7B3EB42-0D8F-4983-8A85-017D02F7DB77}" srcOrd="0" destOrd="0" parTransId="{5644DFB0-B3EA-4EC5-B3A3-82974A84AA38}" sibTransId="{7A4E3921-3A24-4E12-B068-E0BB9D52317D}"/>
    <dgm:cxn modelId="{122DE0FF-5CD7-4922-9997-E2CFF5726830}" type="presOf" srcId="{8C0B9B9C-E7AF-4529-9B91-ED981E8B8E1C}" destId="{F64A3A7C-C215-4192-A0C6-B1C68CDCC11C}" srcOrd="0" destOrd="0" presId="urn:microsoft.com/office/officeart/2005/8/layout/hierarchy1"/>
    <dgm:cxn modelId="{C4EE103B-539B-4203-A760-7203B57B40CC}" type="presParOf" srcId="{F64A3A7C-C215-4192-A0C6-B1C68CDCC11C}" destId="{8EC823E4-8F7B-4D71-AF82-9E46DCCB03F0}" srcOrd="0" destOrd="0" presId="urn:microsoft.com/office/officeart/2005/8/layout/hierarchy1"/>
    <dgm:cxn modelId="{25E07E07-66BB-4AE8-ADC2-09CEDD926153}" type="presParOf" srcId="{8EC823E4-8F7B-4D71-AF82-9E46DCCB03F0}" destId="{50682F2D-9556-4C72-B54B-5A5DBCAB375E}" srcOrd="0" destOrd="0" presId="urn:microsoft.com/office/officeart/2005/8/layout/hierarchy1"/>
    <dgm:cxn modelId="{455DE44D-3AF7-4233-955D-BC0420A36BC3}" type="presParOf" srcId="{50682F2D-9556-4C72-B54B-5A5DBCAB375E}" destId="{7EE27697-F3F7-4BA7-B0EB-986C31F325B8}" srcOrd="0" destOrd="0" presId="urn:microsoft.com/office/officeart/2005/8/layout/hierarchy1"/>
    <dgm:cxn modelId="{BAFD45B2-0D4A-457A-8DC9-3BB77C894AF7}" type="presParOf" srcId="{50682F2D-9556-4C72-B54B-5A5DBCAB375E}" destId="{6231A868-01ED-4E7A-A149-656F43084812}" srcOrd="1" destOrd="0" presId="urn:microsoft.com/office/officeart/2005/8/layout/hierarchy1"/>
    <dgm:cxn modelId="{26645453-EC7C-48EB-951B-85D09A26F1AC}" type="presParOf" srcId="{8EC823E4-8F7B-4D71-AF82-9E46DCCB03F0}" destId="{208FB2D2-486E-4374-B41E-E6FE589B05E8}" srcOrd="1" destOrd="0" presId="urn:microsoft.com/office/officeart/2005/8/layout/hierarchy1"/>
    <dgm:cxn modelId="{F9BB835E-0F87-4D3C-9172-C9124AFCAAFC}" type="presParOf" srcId="{208FB2D2-486E-4374-B41E-E6FE589B05E8}" destId="{D06149DE-DDBC-48D3-8FB9-9026D8398639}" srcOrd="0" destOrd="0" presId="urn:microsoft.com/office/officeart/2005/8/layout/hierarchy1"/>
    <dgm:cxn modelId="{0FBAA0E8-DBF7-4155-A493-45AB6110B5AA}" type="presParOf" srcId="{208FB2D2-486E-4374-B41E-E6FE589B05E8}" destId="{8A2242C4-451B-4642-BC35-8046015E548C}" srcOrd="1" destOrd="0" presId="urn:microsoft.com/office/officeart/2005/8/layout/hierarchy1"/>
    <dgm:cxn modelId="{A5B30F50-0BEB-45B3-9368-C743017E66FB}" type="presParOf" srcId="{8A2242C4-451B-4642-BC35-8046015E548C}" destId="{8471F1DE-BBC9-4A44-B863-49325CE4B327}" srcOrd="0" destOrd="0" presId="urn:microsoft.com/office/officeart/2005/8/layout/hierarchy1"/>
    <dgm:cxn modelId="{99505F38-72C3-4151-8BCC-FE760C53A7F7}" type="presParOf" srcId="{8471F1DE-BBC9-4A44-B863-49325CE4B327}" destId="{837AF2B3-FC55-412B-A632-234C053A9B7D}" srcOrd="0" destOrd="0" presId="urn:microsoft.com/office/officeart/2005/8/layout/hierarchy1"/>
    <dgm:cxn modelId="{E8EC8E63-AC12-4248-A8F7-0BEFCC8EDD1F}" type="presParOf" srcId="{8471F1DE-BBC9-4A44-B863-49325CE4B327}" destId="{CC6EAE9F-435F-418B-A116-9B2F1F93AE46}" srcOrd="1" destOrd="0" presId="urn:microsoft.com/office/officeart/2005/8/layout/hierarchy1"/>
    <dgm:cxn modelId="{2A245E01-814C-45AD-8125-4A5F53597F7C}" type="presParOf" srcId="{8A2242C4-451B-4642-BC35-8046015E548C}" destId="{60237C87-3E78-4553-A9A6-DC19858FF2B4}" srcOrd="1" destOrd="0" presId="urn:microsoft.com/office/officeart/2005/8/layout/hierarchy1"/>
    <dgm:cxn modelId="{7956CD46-9E57-4C2F-9FF6-68E3A054A8BD}" type="presParOf" srcId="{60237C87-3E78-4553-A9A6-DC19858FF2B4}" destId="{16CDEA34-F8D9-4DC4-881C-7B24BFB04133}" srcOrd="0" destOrd="0" presId="urn:microsoft.com/office/officeart/2005/8/layout/hierarchy1"/>
    <dgm:cxn modelId="{311E8FFB-4C96-49F6-A72D-4623A2E130B7}" type="presParOf" srcId="{60237C87-3E78-4553-A9A6-DC19858FF2B4}" destId="{3CF54678-F4F7-4A56-B654-0B5A8AACDC40}" srcOrd="1" destOrd="0" presId="urn:microsoft.com/office/officeart/2005/8/layout/hierarchy1"/>
    <dgm:cxn modelId="{D29C6258-F432-4734-9D4B-9482B9A7A18F}" type="presParOf" srcId="{3CF54678-F4F7-4A56-B654-0B5A8AACDC40}" destId="{13CAB16A-9A98-462D-8176-383239701911}" srcOrd="0" destOrd="0" presId="urn:microsoft.com/office/officeart/2005/8/layout/hierarchy1"/>
    <dgm:cxn modelId="{EFD95245-D82C-4C9B-AD6D-C97B883D817E}" type="presParOf" srcId="{13CAB16A-9A98-462D-8176-383239701911}" destId="{C614C3E9-3EEA-461D-8C21-7FD989B9ECDD}" srcOrd="0" destOrd="0" presId="urn:microsoft.com/office/officeart/2005/8/layout/hierarchy1"/>
    <dgm:cxn modelId="{2617D161-4108-4106-9487-4CEF1275260F}" type="presParOf" srcId="{13CAB16A-9A98-462D-8176-383239701911}" destId="{63E44A0D-20C1-4FA2-B569-BDE8D39CD583}" srcOrd="1" destOrd="0" presId="urn:microsoft.com/office/officeart/2005/8/layout/hierarchy1"/>
    <dgm:cxn modelId="{9BCCC695-8B2D-4C90-83AB-8FA838761E8C}" type="presParOf" srcId="{3CF54678-F4F7-4A56-B654-0B5A8AACDC40}" destId="{6D3FF2EE-2604-44A5-A3FD-2F1F68926304}" srcOrd="1" destOrd="0" presId="urn:microsoft.com/office/officeart/2005/8/layout/hierarchy1"/>
    <dgm:cxn modelId="{E44F73AA-8BE8-4455-BE8D-C9827D1236A2}" type="presParOf" srcId="{6D3FF2EE-2604-44A5-A3FD-2F1F68926304}" destId="{4E45CE38-7730-40DF-AFDD-AEB8B5E902C4}" srcOrd="0" destOrd="0" presId="urn:microsoft.com/office/officeart/2005/8/layout/hierarchy1"/>
    <dgm:cxn modelId="{A932E844-B317-43DC-ABF4-9366607FC831}" type="presParOf" srcId="{6D3FF2EE-2604-44A5-A3FD-2F1F68926304}" destId="{FF4B1578-FF41-4847-B8DD-DD8B2ABB0DBA}" srcOrd="1" destOrd="0" presId="urn:microsoft.com/office/officeart/2005/8/layout/hierarchy1"/>
    <dgm:cxn modelId="{E69B4375-8EA3-4524-BC08-641B5E7538EF}" type="presParOf" srcId="{FF4B1578-FF41-4847-B8DD-DD8B2ABB0DBA}" destId="{22D365DD-67D0-45B8-B958-5B2A10985B71}" srcOrd="0" destOrd="0" presId="urn:microsoft.com/office/officeart/2005/8/layout/hierarchy1"/>
    <dgm:cxn modelId="{D5A7D2C1-6686-46AA-8B0C-BC2DE568F842}" type="presParOf" srcId="{22D365DD-67D0-45B8-B958-5B2A10985B71}" destId="{E134C6BC-AEF8-4335-A7AD-D2CABBA38D8B}" srcOrd="0" destOrd="0" presId="urn:microsoft.com/office/officeart/2005/8/layout/hierarchy1"/>
    <dgm:cxn modelId="{E3949A12-E3A7-460C-A4E1-B1D99798D35C}" type="presParOf" srcId="{22D365DD-67D0-45B8-B958-5B2A10985B71}" destId="{F35C3862-B7B2-4B50-B84B-2A3B9A9E83E4}" srcOrd="1" destOrd="0" presId="urn:microsoft.com/office/officeart/2005/8/layout/hierarchy1"/>
    <dgm:cxn modelId="{3B8FC39B-8B8E-4A2C-8DD5-1D0460A6713D}" type="presParOf" srcId="{FF4B1578-FF41-4847-B8DD-DD8B2ABB0DBA}" destId="{316C1873-772B-48A9-A9E2-6AE26CE80E9F}" srcOrd="1" destOrd="0" presId="urn:microsoft.com/office/officeart/2005/8/layout/hierarchy1"/>
    <dgm:cxn modelId="{3F6A5E35-4E8E-45EE-859E-5AE833983861}" type="presParOf" srcId="{60237C87-3E78-4553-A9A6-DC19858FF2B4}" destId="{0739AC12-4E41-41EC-AE30-6329EEAFA4B6}" srcOrd="2" destOrd="0" presId="urn:microsoft.com/office/officeart/2005/8/layout/hierarchy1"/>
    <dgm:cxn modelId="{BD229874-7B01-4D50-84F5-3282F31A1D94}" type="presParOf" srcId="{60237C87-3E78-4553-A9A6-DC19858FF2B4}" destId="{94B0BA22-A127-4FAA-8461-EC4B9E603995}" srcOrd="3" destOrd="0" presId="urn:microsoft.com/office/officeart/2005/8/layout/hierarchy1"/>
    <dgm:cxn modelId="{E02C5145-9274-46C9-8E16-46B7225758E5}" type="presParOf" srcId="{94B0BA22-A127-4FAA-8461-EC4B9E603995}" destId="{BF889248-2194-4904-AC30-EDAF85A9D5FE}" srcOrd="0" destOrd="0" presId="urn:microsoft.com/office/officeart/2005/8/layout/hierarchy1"/>
    <dgm:cxn modelId="{EDD95E9F-5E74-48F0-8C0D-44CD720ADB8B}" type="presParOf" srcId="{BF889248-2194-4904-AC30-EDAF85A9D5FE}" destId="{7F0523CC-7623-4A18-ABD9-D2638DA0C1DF}" srcOrd="0" destOrd="0" presId="urn:microsoft.com/office/officeart/2005/8/layout/hierarchy1"/>
    <dgm:cxn modelId="{EB3E3AF8-5FF5-494F-A3D9-8BA33D2674E3}" type="presParOf" srcId="{BF889248-2194-4904-AC30-EDAF85A9D5FE}" destId="{5D7AC9F4-FFA0-4784-9F80-5DB86B3B8132}" srcOrd="1" destOrd="0" presId="urn:microsoft.com/office/officeart/2005/8/layout/hierarchy1"/>
    <dgm:cxn modelId="{848C29A4-19FF-46A9-B649-C4EDDEB37F0F}" type="presParOf" srcId="{94B0BA22-A127-4FAA-8461-EC4B9E603995}" destId="{15229565-50D6-40F2-898A-F788802844D0}" srcOrd="1" destOrd="0" presId="urn:microsoft.com/office/officeart/2005/8/layout/hierarchy1"/>
    <dgm:cxn modelId="{EDBA3855-7EC3-4C85-8780-782177D0166A}" type="presParOf" srcId="{208FB2D2-486E-4374-B41E-E6FE589B05E8}" destId="{63105F26-3E79-4F80-B2C7-E721A43F0192}" srcOrd="2" destOrd="0" presId="urn:microsoft.com/office/officeart/2005/8/layout/hierarchy1"/>
    <dgm:cxn modelId="{1F2C69C0-B4E7-4EC1-AC2B-5BA9729D5650}" type="presParOf" srcId="{208FB2D2-486E-4374-B41E-E6FE589B05E8}" destId="{DDEE58A7-66D6-4F30-ACA5-4E3C1CB2E328}" srcOrd="3" destOrd="0" presId="urn:microsoft.com/office/officeart/2005/8/layout/hierarchy1"/>
    <dgm:cxn modelId="{D6C07AA7-7D05-4477-BAE7-8D5374DD48DF}" type="presParOf" srcId="{DDEE58A7-66D6-4F30-ACA5-4E3C1CB2E328}" destId="{B50E9A4B-BF4B-4D2D-ACB3-24E95C65BF7D}" srcOrd="0" destOrd="0" presId="urn:microsoft.com/office/officeart/2005/8/layout/hierarchy1"/>
    <dgm:cxn modelId="{3F18B532-03EC-4A8F-9B25-057794FD45EB}" type="presParOf" srcId="{B50E9A4B-BF4B-4D2D-ACB3-24E95C65BF7D}" destId="{BF9C3F48-67FA-4464-BFD8-6921AE405877}" srcOrd="0" destOrd="0" presId="urn:microsoft.com/office/officeart/2005/8/layout/hierarchy1"/>
    <dgm:cxn modelId="{EDCDA9E6-1543-40F5-9BEE-2A6AAF5021F2}" type="presParOf" srcId="{B50E9A4B-BF4B-4D2D-ACB3-24E95C65BF7D}" destId="{76391490-26DB-4997-BED1-92777E3965F1}" srcOrd="1" destOrd="0" presId="urn:microsoft.com/office/officeart/2005/8/layout/hierarchy1"/>
    <dgm:cxn modelId="{DE69EDC8-F922-4F5F-B5F5-EEFD87073D72}" type="presParOf" srcId="{DDEE58A7-66D6-4F30-ACA5-4E3C1CB2E328}" destId="{228DB330-F75F-4FEE-9402-15915DF9CE8B}" srcOrd="1" destOrd="0" presId="urn:microsoft.com/office/officeart/2005/8/layout/hierarchy1"/>
    <dgm:cxn modelId="{09C88316-34C0-4EEE-A755-959F22CA067F}" type="presParOf" srcId="{228DB330-F75F-4FEE-9402-15915DF9CE8B}" destId="{83C4AC94-3CBA-47B8-8BC3-8180B7EF4D29}" srcOrd="0" destOrd="0" presId="urn:microsoft.com/office/officeart/2005/8/layout/hierarchy1"/>
    <dgm:cxn modelId="{14C2AA9D-E9E4-40E2-8A2F-E35BD9C3F3D7}" type="presParOf" srcId="{228DB330-F75F-4FEE-9402-15915DF9CE8B}" destId="{7071F537-502B-47CD-9DDB-D0E7FE5D0508}" srcOrd="1" destOrd="0" presId="urn:microsoft.com/office/officeart/2005/8/layout/hierarchy1"/>
    <dgm:cxn modelId="{2DCB4A54-371C-4B4F-8B47-4F803869BF1D}" type="presParOf" srcId="{7071F537-502B-47CD-9DDB-D0E7FE5D0508}" destId="{A8AD9264-39C2-4AF0-A566-AFC391EDC662}" srcOrd="0" destOrd="0" presId="urn:microsoft.com/office/officeart/2005/8/layout/hierarchy1"/>
    <dgm:cxn modelId="{CEB0A1E5-67DC-4745-8A81-A86456168FF9}" type="presParOf" srcId="{A8AD9264-39C2-4AF0-A566-AFC391EDC662}" destId="{5DAD00D2-2E5F-4545-AF41-90C2C177ABE6}" srcOrd="0" destOrd="0" presId="urn:microsoft.com/office/officeart/2005/8/layout/hierarchy1"/>
    <dgm:cxn modelId="{2D4A37FE-CDC9-4BD0-89E1-2FE3CFEBBE7F}" type="presParOf" srcId="{A8AD9264-39C2-4AF0-A566-AFC391EDC662}" destId="{255AF708-DE7B-4630-B7E2-774746D489B5}" srcOrd="1" destOrd="0" presId="urn:microsoft.com/office/officeart/2005/8/layout/hierarchy1"/>
    <dgm:cxn modelId="{054BFC4F-3668-4CD6-A792-C01B4022EC8B}" type="presParOf" srcId="{7071F537-502B-47CD-9DDB-D0E7FE5D0508}" destId="{1EB91E21-206B-41D0-83A7-1DD29ABF102A}" srcOrd="1" destOrd="0" presId="urn:microsoft.com/office/officeart/2005/8/layout/hierarchy1"/>
    <dgm:cxn modelId="{F0025502-2A4E-4513-BC9D-4952E023329A}" type="presParOf" srcId="{1EB91E21-206B-41D0-83A7-1DD29ABF102A}" destId="{C02CF188-EAA8-4CA3-B64E-3A072B2371B0}" srcOrd="0" destOrd="0" presId="urn:microsoft.com/office/officeart/2005/8/layout/hierarchy1"/>
    <dgm:cxn modelId="{BC341B24-AAC3-4531-99B5-15871900B302}" type="presParOf" srcId="{1EB91E21-206B-41D0-83A7-1DD29ABF102A}" destId="{AE7CEF4E-D141-4C50-80F8-9A778EF0693F}" srcOrd="1" destOrd="0" presId="urn:microsoft.com/office/officeart/2005/8/layout/hierarchy1"/>
    <dgm:cxn modelId="{7B7DD395-2F23-46D2-9B58-84140DE038E5}" type="presParOf" srcId="{AE7CEF4E-D141-4C50-80F8-9A778EF0693F}" destId="{F2CF410A-2CFB-4EA8-BEAC-26D4AD2D2DF5}" srcOrd="0" destOrd="0" presId="urn:microsoft.com/office/officeart/2005/8/layout/hierarchy1"/>
    <dgm:cxn modelId="{C3A10A89-1EC5-420A-854E-A8D75F83358F}" type="presParOf" srcId="{F2CF410A-2CFB-4EA8-BEAC-26D4AD2D2DF5}" destId="{5434DF80-03B7-4441-9891-4659857CD5EA}" srcOrd="0" destOrd="0" presId="urn:microsoft.com/office/officeart/2005/8/layout/hierarchy1"/>
    <dgm:cxn modelId="{6A71AAAF-F2C4-49D7-A94E-7A543C795276}" type="presParOf" srcId="{F2CF410A-2CFB-4EA8-BEAC-26D4AD2D2DF5}" destId="{F3690F7B-B991-4F42-A6DB-EC306F89FC9E}" srcOrd="1" destOrd="0" presId="urn:microsoft.com/office/officeart/2005/8/layout/hierarchy1"/>
    <dgm:cxn modelId="{CE949541-AA6C-458B-AE64-8483D2447E49}" type="presParOf" srcId="{AE7CEF4E-D141-4C50-80F8-9A778EF0693F}" destId="{3F6A36C8-5511-4346-8F09-F5F9FB92E29C}" srcOrd="1" destOrd="0" presId="urn:microsoft.com/office/officeart/2005/8/layout/hierarchy1"/>
    <dgm:cxn modelId="{21C59091-C519-4F9E-A466-FEA4E6A39E3B}" type="presParOf" srcId="{228DB330-F75F-4FEE-9402-15915DF9CE8B}" destId="{547095D9-8127-4F29-9F7F-083D59A29381}" srcOrd="2" destOrd="0" presId="urn:microsoft.com/office/officeart/2005/8/layout/hierarchy1"/>
    <dgm:cxn modelId="{0CAEDB63-19DC-46C8-B3CF-7A48160569E1}" type="presParOf" srcId="{228DB330-F75F-4FEE-9402-15915DF9CE8B}" destId="{117D8DE4-41EA-49B3-A9C8-2338ED7815DA}" srcOrd="3" destOrd="0" presId="urn:microsoft.com/office/officeart/2005/8/layout/hierarchy1"/>
    <dgm:cxn modelId="{0392DD1A-5E66-4C8F-8FB5-5516CE2A97B0}" type="presParOf" srcId="{117D8DE4-41EA-49B3-A9C8-2338ED7815DA}" destId="{1B5E3E8A-DD25-40BD-B4AD-262C18C4A0EF}" srcOrd="0" destOrd="0" presId="urn:microsoft.com/office/officeart/2005/8/layout/hierarchy1"/>
    <dgm:cxn modelId="{20EB73DE-1824-4343-99BA-ADFFF70EEA8F}" type="presParOf" srcId="{1B5E3E8A-DD25-40BD-B4AD-262C18C4A0EF}" destId="{186D81F1-5EF8-44E0-9E21-D3E34F5FBB97}" srcOrd="0" destOrd="0" presId="urn:microsoft.com/office/officeart/2005/8/layout/hierarchy1"/>
    <dgm:cxn modelId="{5939D890-81EA-43D0-A180-6F1EAAEBDDC5}" type="presParOf" srcId="{1B5E3E8A-DD25-40BD-B4AD-262C18C4A0EF}" destId="{304C871E-94B7-4ECD-9A92-61147A00C482}" srcOrd="1" destOrd="0" presId="urn:microsoft.com/office/officeart/2005/8/layout/hierarchy1"/>
    <dgm:cxn modelId="{8EFEF640-D6DD-4560-85D9-C3969EFC0BB8}" type="presParOf" srcId="{117D8DE4-41EA-49B3-A9C8-2338ED7815DA}" destId="{AB9886FB-3003-4DBD-A61E-3505E79E0960}" srcOrd="1" destOrd="0" presId="urn:microsoft.com/office/officeart/2005/8/layout/hierarchy1"/>
    <dgm:cxn modelId="{5EDCABF4-91E4-4709-BC98-73EFF62058D6}" type="presParOf" srcId="{AB9886FB-3003-4DBD-A61E-3505E79E0960}" destId="{FCE4E0F3-E309-48F0-AEF6-2D09C56BB005}" srcOrd="0" destOrd="0" presId="urn:microsoft.com/office/officeart/2005/8/layout/hierarchy1"/>
    <dgm:cxn modelId="{20030A94-FA1D-4AF8-A57C-033D12519225}" type="presParOf" srcId="{AB9886FB-3003-4DBD-A61E-3505E79E0960}" destId="{5124C111-1C1C-4446-9C15-8FEC85965271}" srcOrd="1" destOrd="0" presId="urn:microsoft.com/office/officeart/2005/8/layout/hierarchy1"/>
    <dgm:cxn modelId="{FDB014AF-C2CF-4D89-A9BE-2F174B5637E4}" type="presParOf" srcId="{5124C111-1C1C-4446-9C15-8FEC85965271}" destId="{19EA68FE-F005-49CF-A976-7213FE47A9CC}" srcOrd="0" destOrd="0" presId="urn:microsoft.com/office/officeart/2005/8/layout/hierarchy1"/>
    <dgm:cxn modelId="{B0BBBAEC-1A0D-4D6D-96E3-1E698AD12826}" type="presParOf" srcId="{19EA68FE-F005-49CF-A976-7213FE47A9CC}" destId="{070CAD31-92D0-40C0-B555-4BF25349A193}" srcOrd="0" destOrd="0" presId="urn:microsoft.com/office/officeart/2005/8/layout/hierarchy1"/>
    <dgm:cxn modelId="{3A921B1A-B2D4-44F3-B169-AF01773C33BF}" type="presParOf" srcId="{19EA68FE-F005-49CF-A976-7213FE47A9CC}" destId="{5661A013-3806-44BC-8823-3C854D46C09A}" srcOrd="1" destOrd="0" presId="urn:microsoft.com/office/officeart/2005/8/layout/hierarchy1"/>
    <dgm:cxn modelId="{A2E4D9EE-406E-4202-92EC-92DA00CB8733}" type="presParOf" srcId="{5124C111-1C1C-4446-9C15-8FEC85965271}" destId="{C2D7EE88-80E9-4F70-9479-BFA0BB041C1D}" srcOrd="1" destOrd="0" presId="urn:microsoft.com/office/officeart/2005/8/layout/hierarchy1"/>
    <dgm:cxn modelId="{A39D78A9-AAFD-4558-9AA2-79C1BFA94229}" type="presParOf" srcId="{228DB330-F75F-4FEE-9402-15915DF9CE8B}" destId="{2FBAD29C-7104-4DE5-9177-C48AB0B0C232}" srcOrd="4" destOrd="0" presId="urn:microsoft.com/office/officeart/2005/8/layout/hierarchy1"/>
    <dgm:cxn modelId="{33B8F30C-DC90-4410-831D-7B73E5943874}" type="presParOf" srcId="{228DB330-F75F-4FEE-9402-15915DF9CE8B}" destId="{FE2FC3DA-B5D9-4770-B536-9E8A4F17F000}" srcOrd="5" destOrd="0" presId="urn:microsoft.com/office/officeart/2005/8/layout/hierarchy1"/>
    <dgm:cxn modelId="{82D3D628-1F39-4415-8A26-6F5400AC0B19}" type="presParOf" srcId="{FE2FC3DA-B5D9-4770-B536-9E8A4F17F000}" destId="{C5B57507-10E1-4034-9832-3FE74A1F52C4}" srcOrd="0" destOrd="0" presId="urn:microsoft.com/office/officeart/2005/8/layout/hierarchy1"/>
    <dgm:cxn modelId="{D42599E7-A619-4D9A-85E0-AE852E745CE4}" type="presParOf" srcId="{C5B57507-10E1-4034-9832-3FE74A1F52C4}" destId="{9D9379DC-378B-41E1-913A-4052DBDAD137}" srcOrd="0" destOrd="0" presId="urn:microsoft.com/office/officeart/2005/8/layout/hierarchy1"/>
    <dgm:cxn modelId="{43E02A7C-8184-4B48-B755-2CCEE585B4CA}" type="presParOf" srcId="{C5B57507-10E1-4034-9832-3FE74A1F52C4}" destId="{C044E930-5C5E-469E-AA50-925B527C9BF2}" srcOrd="1" destOrd="0" presId="urn:microsoft.com/office/officeart/2005/8/layout/hierarchy1"/>
    <dgm:cxn modelId="{04BB38E8-C506-42FC-BFFB-183C43998177}" type="presParOf" srcId="{FE2FC3DA-B5D9-4770-B536-9E8A4F17F000}" destId="{BD6954F1-3C5C-464B-BE33-F1742DA4E75E}" srcOrd="1" destOrd="0" presId="urn:microsoft.com/office/officeart/2005/8/layout/hierarchy1"/>
    <dgm:cxn modelId="{E127BDA0-CF00-45D0-B2E4-27C0A748927B}" type="presParOf" srcId="{BD6954F1-3C5C-464B-BE33-F1742DA4E75E}" destId="{CA959F08-F2CF-4D7C-B521-8C9B0CAB1650}" srcOrd="0" destOrd="0" presId="urn:microsoft.com/office/officeart/2005/8/layout/hierarchy1"/>
    <dgm:cxn modelId="{8C832E5D-40A4-4B82-8D4E-8369E44FBD50}" type="presParOf" srcId="{BD6954F1-3C5C-464B-BE33-F1742DA4E75E}" destId="{1B4D5846-9245-46D1-A03F-C5D2CA5A43AD}" srcOrd="1" destOrd="0" presId="urn:microsoft.com/office/officeart/2005/8/layout/hierarchy1"/>
    <dgm:cxn modelId="{F18C69F5-3840-470A-BA31-E623273940C5}" type="presParOf" srcId="{1B4D5846-9245-46D1-A03F-C5D2CA5A43AD}" destId="{925CC9FE-6C07-4A2F-A7EA-9B7DD9E54F88}" srcOrd="0" destOrd="0" presId="urn:microsoft.com/office/officeart/2005/8/layout/hierarchy1"/>
    <dgm:cxn modelId="{0D030F57-B78C-434B-AAFC-7670537BF3F0}" type="presParOf" srcId="{925CC9FE-6C07-4A2F-A7EA-9B7DD9E54F88}" destId="{26F3DB93-DB34-47FA-9D16-7A82ABDD9150}" srcOrd="0" destOrd="0" presId="urn:microsoft.com/office/officeart/2005/8/layout/hierarchy1"/>
    <dgm:cxn modelId="{BFD4AA10-EBAF-4765-A765-A7CCC6A4BDD6}" type="presParOf" srcId="{925CC9FE-6C07-4A2F-A7EA-9B7DD9E54F88}" destId="{379AEA9E-B024-4B4A-989E-935259B0D579}" srcOrd="1" destOrd="0" presId="urn:microsoft.com/office/officeart/2005/8/layout/hierarchy1"/>
    <dgm:cxn modelId="{859E6B0C-2221-49C3-8A01-9A611E5C226D}" type="presParOf" srcId="{1B4D5846-9245-46D1-A03F-C5D2CA5A43AD}" destId="{A2854F82-82A1-4C65-93FE-B0D1EBA6EEC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C0D9EA-827B-46B1-8810-AC25A99EBBD7}">
      <dsp:nvSpPr>
        <dsp:cNvPr id="0" name=""/>
        <dsp:cNvSpPr/>
      </dsp:nvSpPr>
      <dsp:spPr>
        <a:xfrm>
          <a:off x="679046" y="3901741"/>
          <a:ext cx="818963" cy="389752"/>
        </a:xfrm>
        <a:custGeom>
          <a:avLst/>
          <a:gdLst/>
          <a:ahLst/>
          <a:cxnLst/>
          <a:rect l="0" t="0" r="0" b="0"/>
          <a:pathLst>
            <a:path>
              <a:moveTo>
                <a:pt x="818963" y="0"/>
              </a:moveTo>
              <a:lnTo>
                <a:pt x="818963" y="265604"/>
              </a:lnTo>
              <a:lnTo>
                <a:pt x="0" y="265604"/>
              </a:lnTo>
              <a:lnTo>
                <a:pt x="0" y="3897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3F75F7-B97A-4A03-9436-58D6ECA11D49}">
      <dsp:nvSpPr>
        <dsp:cNvPr id="0" name=""/>
        <dsp:cNvSpPr/>
      </dsp:nvSpPr>
      <dsp:spPr>
        <a:xfrm>
          <a:off x="1498010" y="3901741"/>
          <a:ext cx="818963" cy="389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604"/>
              </a:lnTo>
              <a:lnTo>
                <a:pt x="818963" y="265604"/>
              </a:lnTo>
              <a:lnTo>
                <a:pt x="818963" y="3897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D5C21B-0CFF-4785-9A8F-B0B1A3086A77}">
      <dsp:nvSpPr>
        <dsp:cNvPr id="0" name=""/>
        <dsp:cNvSpPr/>
      </dsp:nvSpPr>
      <dsp:spPr>
        <a:xfrm>
          <a:off x="1498010" y="2661010"/>
          <a:ext cx="818963" cy="389752"/>
        </a:xfrm>
        <a:custGeom>
          <a:avLst/>
          <a:gdLst/>
          <a:ahLst/>
          <a:cxnLst/>
          <a:rect l="0" t="0" r="0" b="0"/>
          <a:pathLst>
            <a:path>
              <a:moveTo>
                <a:pt x="818963" y="0"/>
              </a:moveTo>
              <a:lnTo>
                <a:pt x="818963" y="265604"/>
              </a:lnTo>
              <a:lnTo>
                <a:pt x="0" y="265604"/>
              </a:lnTo>
              <a:lnTo>
                <a:pt x="0" y="3897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A65E0B-52B3-4C17-9C40-105E050A4951}">
      <dsp:nvSpPr>
        <dsp:cNvPr id="0" name=""/>
        <dsp:cNvSpPr/>
      </dsp:nvSpPr>
      <dsp:spPr>
        <a:xfrm>
          <a:off x="2316974" y="2661010"/>
          <a:ext cx="818963" cy="389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604"/>
              </a:lnTo>
              <a:lnTo>
                <a:pt x="818963" y="265604"/>
              </a:lnTo>
              <a:lnTo>
                <a:pt x="818963" y="3897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A4AB09-BD4B-4393-BB54-0F97F7FB0C0C}">
      <dsp:nvSpPr>
        <dsp:cNvPr id="0" name=""/>
        <dsp:cNvSpPr/>
      </dsp:nvSpPr>
      <dsp:spPr>
        <a:xfrm>
          <a:off x="2316974" y="1420280"/>
          <a:ext cx="3275855" cy="389752"/>
        </a:xfrm>
        <a:custGeom>
          <a:avLst/>
          <a:gdLst/>
          <a:ahLst/>
          <a:cxnLst/>
          <a:rect l="0" t="0" r="0" b="0"/>
          <a:pathLst>
            <a:path>
              <a:moveTo>
                <a:pt x="3275855" y="0"/>
              </a:moveTo>
              <a:lnTo>
                <a:pt x="3275855" y="265604"/>
              </a:lnTo>
              <a:lnTo>
                <a:pt x="0" y="265604"/>
              </a:lnTo>
              <a:lnTo>
                <a:pt x="0" y="3897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C154AA-3B49-48C6-AA98-426844CEAC73}">
      <dsp:nvSpPr>
        <dsp:cNvPr id="0" name=""/>
        <dsp:cNvSpPr/>
      </dsp:nvSpPr>
      <dsp:spPr>
        <a:xfrm>
          <a:off x="4728146" y="3901741"/>
          <a:ext cx="91440" cy="3897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97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0EC6F7-CA10-4034-90BE-68EEB18BCEF1}">
      <dsp:nvSpPr>
        <dsp:cNvPr id="0" name=""/>
        <dsp:cNvSpPr/>
      </dsp:nvSpPr>
      <dsp:spPr>
        <a:xfrm>
          <a:off x="4773866" y="2661010"/>
          <a:ext cx="818963" cy="389752"/>
        </a:xfrm>
        <a:custGeom>
          <a:avLst/>
          <a:gdLst/>
          <a:ahLst/>
          <a:cxnLst/>
          <a:rect l="0" t="0" r="0" b="0"/>
          <a:pathLst>
            <a:path>
              <a:moveTo>
                <a:pt x="818963" y="0"/>
              </a:moveTo>
              <a:lnTo>
                <a:pt x="818963" y="265604"/>
              </a:lnTo>
              <a:lnTo>
                <a:pt x="0" y="265604"/>
              </a:lnTo>
              <a:lnTo>
                <a:pt x="0" y="3897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7A9EFE-216D-4710-80A3-25AC0ABAA808}">
      <dsp:nvSpPr>
        <dsp:cNvPr id="0" name=""/>
        <dsp:cNvSpPr/>
      </dsp:nvSpPr>
      <dsp:spPr>
        <a:xfrm>
          <a:off x="6366074" y="3901741"/>
          <a:ext cx="91440" cy="3897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97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A14059-3493-4336-A4FE-363F5B9D2A70}">
      <dsp:nvSpPr>
        <dsp:cNvPr id="0" name=""/>
        <dsp:cNvSpPr/>
      </dsp:nvSpPr>
      <dsp:spPr>
        <a:xfrm>
          <a:off x="5592830" y="2661010"/>
          <a:ext cx="818963" cy="389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604"/>
              </a:lnTo>
              <a:lnTo>
                <a:pt x="818963" y="265604"/>
              </a:lnTo>
              <a:lnTo>
                <a:pt x="818963" y="3897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B78A09-261E-470C-B3D8-C8EBA47F024B}">
      <dsp:nvSpPr>
        <dsp:cNvPr id="0" name=""/>
        <dsp:cNvSpPr/>
      </dsp:nvSpPr>
      <dsp:spPr>
        <a:xfrm>
          <a:off x="5547110" y="1420280"/>
          <a:ext cx="91440" cy="3897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97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8E093A-9835-4426-AD08-8698908D8100}">
      <dsp:nvSpPr>
        <dsp:cNvPr id="0" name=""/>
        <dsp:cNvSpPr/>
      </dsp:nvSpPr>
      <dsp:spPr>
        <a:xfrm>
          <a:off x="8004002" y="3901741"/>
          <a:ext cx="91440" cy="3897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97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2E920F-388B-4661-9CF1-EE78AD8F4810}">
      <dsp:nvSpPr>
        <dsp:cNvPr id="0" name=""/>
        <dsp:cNvSpPr/>
      </dsp:nvSpPr>
      <dsp:spPr>
        <a:xfrm>
          <a:off x="8049722" y="2661010"/>
          <a:ext cx="818963" cy="389752"/>
        </a:xfrm>
        <a:custGeom>
          <a:avLst/>
          <a:gdLst/>
          <a:ahLst/>
          <a:cxnLst/>
          <a:rect l="0" t="0" r="0" b="0"/>
          <a:pathLst>
            <a:path>
              <a:moveTo>
                <a:pt x="818963" y="0"/>
              </a:moveTo>
              <a:lnTo>
                <a:pt x="818963" y="265604"/>
              </a:lnTo>
              <a:lnTo>
                <a:pt x="0" y="265604"/>
              </a:lnTo>
              <a:lnTo>
                <a:pt x="0" y="3897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9F09DC-F31B-4134-BDBB-DBF4078D6C16}">
      <dsp:nvSpPr>
        <dsp:cNvPr id="0" name=""/>
        <dsp:cNvSpPr/>
      </dsp:nvSpPr>
      <dsp:spPr>
        <a:xfrm>
          <a:off x="9641930" y="3901741"/>
          <a:ext cx="91440" cy="3897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97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EF6E21-9C0C-4834-92C4-C2FEA5FCB28B}">
      <dsp:nvSpPr>
        <dsp:cNvPr id="0" name=""/>
        <dsp:cNvSpPr/>
      </dsp:nvSpPr>
      <dsp:spPr>
        <a:xfrm>
          <a:off x="8868686" y="2661010"/>
          <a:ext cx="818963" cy="389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604"/>
              </a:lnTo>
              <a:lnTo>
                <a:pt x="818963" y="265604"/>
              </a:lnTo>
              <a:lnTo>
                <a:pt x="818963" y="3897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20FE3-BE2E-4186-8973-1E933943AACB}">
      <dsp:nvSpPr>
        <dsp:cNvPr id="0" name=""/>
        <dsp:cNvSpPr/>
      </dsp:nvSpPr>
      <dsp:spPr>
        <a:xfrm>
          <a:off x="5592830" y="1420280"/>
          <a:ext cx="3275855" cy="389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604"/>
              </a:lnTo>
              <a:lnTo>
                <a:pt x="3275855" y="265604"/>
              </a:lnTo>
              <a:lnTo>
                <a:pt x="3275855" y="3897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60CBB4-682C-4D61-A215-9BDD294DB26F}">
      <dsp:nvSpPr>
        <dsp:cNvPr id="0" name=""/>
        <dsp:cNvSpPr/>
      </dsp:nvSpPr>
      <dsp:spPr>
        <a:xfrm>
          <a:off x="4922769" y="569302"/>
          <a:ext cx="1340122" cy="85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9C1296-2A48-4B1E-906E-2027984A64B0}">
      <dsp:nvSpPr>
        <dsp:cNvPr id="0" name=""/>
        <dsp:cNvSpPr/>
      </dsp:nvSpPr>
      <dsp:spPr>
        <a:xfrm>
          <a:off x="5071671" y="710759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הילך</a:t>
          </a:r>
        </a:p>
      </dsp:txBody>
      <dsp:txXfrm>
        <a:off x="5096595" y="735683"/>
        <a:ext cx="1290274" cy="801130"/>
      </dsp:txXfrm>
    </dsp:sp>
    <dsp:sp modelId="{2762CA3C-0E36-4415-BEBC-89FDB42A2847}">
      <dsp:nvSpPr>
        <dsp:cNvPr id="0" name=""/>
        <dsp:cNvSpPr/>
      </dsp:nvSpPr>
      <dsp:spPr>
        <a:xfrm>
          <a:off x="8198625" y="1810032"/>
          <a:ext cx="1340122" cy="85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0A2599-BBDF-44A2-9CC8-A16CD551F1BA}">
      <dsp:nvSpPr>
        <dsp:cNvPr id="0" name=""/>
        <dsp:cNvSpPr/>
      </dsp:nvSpPr>
      <dsp:spPr>
        <a:xfrm>
          <a:off x="8347527" y="1951489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הממון כבר היה שלך</a:t>
          </a:r>
        </a:p>
      </dsp:txBody>
      <dsp:txXfrm>
        <a:off x="8372451" y="1976413"/>
        <a:ext cx="1290274" cy="801130"/>
      </dsp:txXfrm>
    </dsp:sp>
    <dsp:sp modelId="{4C02E2F8-F9B0-4901-9825-68D8BCCE7794}">
      <dsp:nvSpPr>
        <dsp:cNvPr id="0" name=""/>
        <dsp:cNvSpPr/>
      </dsp:nvSpPr>
      <dsp:spPr>
        <a:xfrm>
          <a:off x="9017589" y="3050762"/>
          <a:ext cx="1340122" cy="85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FA85E0-1166-47B8-86E0-29ACC113ADBB}">
      <dsp:nvSpPr>
        <dsp:cNvPr id="0" name=""/>
        <dsp:cNvSpPr/>
      </dsp:nvSpPr>
      <dsp:spPr>
        <a:xfrm>
          <a:off x="9166491" y="3192220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רש"י</a:t>
          </a:r>
        </a:p>
      </dsp:txBody>
      <dsp:txXfrm>
        <a:off x="9191415" y="3217144"/>
        <a:ext cx="1290274" cy="801130"/>
      </dsp:txXfrm>
    </dsp:sp>
    <dsp:sp modelId="{FA99B2A0-8BE8-4609-B660-CC9E0842B604}">
      <dsp:nvSpPr>
        <dsp:cNvPr id="0" name=""/>
        <dsp:cNvSpPr/>
      </dsp:nvSpPr>
      <dsp:spPr>
        <a:xfrm>
          <a:off x="9017589" y="4291493"/>
          <a:ext cx="1340122" cy="85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3FB497-CF27-4D2F-8584-2809DB127585}">
      <dsp:nvSpPr>
        <dsp:cNvPr id="0" name=""/>
        <dsp:cNvSpPr/>
      </dsp:nvSpPr>
      <dsp:spPr>
        <a:xfrm>
          <a:off x="9166491" y="4432950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ואין כאן שום קשר בינינו</a:t>
          </a:r>
        </a:p>
      </dsp:txBody>
      <dsp:txXfrm>
        <a:off x="9191415" y="4457874"/>
        <a:ext cx="1290274" cy="801130"/>
      </dsp:txXfrm>
    </dsp:sp>
    <dsp:sp modelId="{7219AD44-0580-4FDC-9B85-7984F66D24AE}">
      <dsp:nvSpPr>
        <dsp:cNvPr id="0" name=""/>
        <dsp:cNvSpPr/>
      </dsp:nvSpPr>
      <dsp:spPr>
        <a:xfrm>
          <a:off x="7379661" y="3050762"/>
          <a:ext cx="1340122" cy="85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23F6E-C798-47FA-B215-6B7E4D0DDE42}">
      <dsp:nvSpPr>
        <dsp:cNvPr id="0" name=""/>
        <dsp:cNvSpPr/>
      </dsp:nvSpPr>
      <dsp:spPr>
        <a:xfrm>
          <a:off x="7528563" y="3192220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/>
            <a:t>רא"ש</a:t>
          </a:r>
          <a:endParaRPr lang="he-IL" sz="1200" kern="1200" dirty="0"/>
        </a:p>
      </dsp:txBody>
      <dsp:txXfrm>
        <a:off x="7553487" y="3217144"/>
        <a:ext cx="1290274" cy="801130"/>
      </dsp:txXfrm>
    </dsp:sp>
    <dsp:sp modelId="{41CED206-4DAD-419C-A3B3-46CDBCED6EA8}">
      <dsp:nvSpPr>
        <dsp:cNvPr id="0" name=""/>
        <dsp:cNvSpPr/>
      </dsp:nvSpPr>
      <dsp:spPr>
        <a:xfrm>
          <a:off x="7379661" y="4291493"/>
          <a:ext cx="1340122" cy="85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6DE62A-8CDB-48C7-BBF5-AE9CC6A22C2F}">
      <dsp:nvSpPr>
        <dsp:cNvPr id="0" name=""/>
        <dsp:cNvSpPr/>
      </dsp:nvSpPr>
      <dsp:spPr>
        <a:xfrm>
          <a:off x="7528563" y="4432950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כיון שכבר קיימים המעות המקוריים, כאילו אינו מודה כלל לחיוב (על הגברה)</a:t>
          </a:r>
          <a:endParaRPr lang="he-IL" sz="1200" kern="1200"/>
        </a:p>
      </dsp:txBody>
      <dsp:txXfrm>
        <a:off x="7553487" y="4457874"/>
        <a:ext cx="1290274" cy="801130"/>
      </dsp:txXfrm>
    </dsp:sp>
    <dsp:sp modelId="{AF3B9D22-A05C-44B5-A8F2-A81FD0EE8970}">
      <dsp:nvSpPr>
        <dsp:cNvPr id="0" name=""/>
        <dsp:cNvSpPr/>
      </dsp:nvSpPr>
      <dsp:spPr>
        <a:xfrm>
          <a:off x="4922769" y="1810032"/>
          <a:ext cx="1340122" cy="85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B3ECD-D817-4C70-B38A-ECC5B6FF55C1}">
      <dsp:nvSpPr>
        <dsp:cNvPr id="0" name=""/>
        <dsp:cNvSpPr/>
      </dsp:nvSpPr>
      <dsp:spPr>
        <a:xfrm>
          <a:off x="5071671" y="1951489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נתינת הממון מיד</a:t>
          </a:r>
        </a:p>
      </dsp:txBody>
      <dsp:txXfrm>
        <a:off x="5096595" y="1976413"/>
        <a:ext cx="1290274" cy="801130"/>
      </dsp:txXfrm>
    </dsp:sp>
    <dsp:sp modelId="{AF10D5A0-500D-4B91-8E69-76A8CE1590A0}">
      <dsp:nvSpPr>
        <dsp:cNvPr id="0" name=""/>
        <dsp:cNvSpPr/>
      </dsp:nvSpPr>
      <dsp:spPr>
        <a:xfrm>
          <a:off x="5741733" y="3050762"/>
          <a:ext cx="1340122" cy="85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46991C-0E7E-474D-8AAD-181B269C3EFD}">
      <dsp:nvSpPr>
        <dsp:cNvPr id="0" name=""/>
        <dsp:cNvSpPr/>
      </dsp:nvSpPr>
      <dsp:spPr>
        <a:xfrm>
          <a:off x="5890635" y="3192220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רמב"ם</a:t>
          </a:r>
        </a:p>
      </dsp:txBody>
      <dsp:txXfrm>
        <a:off x="5915559" y="3217144"/>
        <a:ext cx="1290274" cy="801130"/>
      </dsp:txXfrm>
    </dsp:sp>
    <dsp:sp modelId="{BA7C6880-FFE0-492F-A995-D1EFFD94F519}">
      <dsp:nvSpPr>
        <dsp:cNvPr id="0" name=""/>
        <dsp:cNvSpPr/>
      </dsp:nvSpPr>
      <dsp:spPr>
        <a:xfrm>
          <a:off x="5741733" y="4291493"/>
          <a:ext cx="1340122" cy="85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1CD266-DD00-4312-869A-0813EF98F668}">
      <dsp:nvSpPr>
        <dsp:cNvPr id="0" name=""/>
        <dsp:cNvSpPr/>
      </dsp:nvSpPr>
      <dsp:spPr>
        <a:xfrm>
          <a:off x="5890635" y="4432950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כופר בכל הטענה (נתן, ואמר איני חייב לך כלום)</a:t>
          </a:r>
        </a:p>
      </dsp:txBody>
      <dsp:txXfrm>
        <a:off x="5915559" y="4457874"/>
        <a:ext cx="1290274" cy="801130"/>
      </dsp:txXfrm>
    </dsp:sp>
    <dsp:sp modelId="{BD719781-DB52-4100-AFDC-E157BF198702}">
      <dsp:nvSpPr>
        <dsp:cNvPr id="0" name=""/>
        <dsp:cNvSpPr/>
      </dsp:nvSpPr>
      <dsp:spPr>
        <a:xfrm>
          <a:off x="4103805" y="3050762"/>
          <a:ext cx="1340122" cy="85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BFFFEE-BC21-46DF-BD12-A3D8414F560E}">
      <dsp:nvSpPr>
        <dsp:cNvPr id="0" name=""/>
        <dsp:cNvSpPr/>
      </dsp:nvSpPr>
      <dsp:spPr>
        <a:xfrm>
          <a:off x="4252707" y="3192220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 ריטב"א</a:t>
          </a:r>
        </a:p>
      </dsp:txBody>
      <dsp:txXfrm>
        <a:off x="4277631" y="3217144"/>
        <a:ext cx="1290274" cy="801130"/>
      </dsp:txXfrm>
    </dsp:sp>
    <dsp:sp modelId="{58D8ACB3-FBC8-4602-B8BD-D3A78821A598}">
      <dsp:nvSpPr>
        <dsp:cNvPr id="0" name=""/>
        <dsp:cNvSpPr/>
      </dsp:nvSpPr>
      <dsp:spPr>
        <a:xfrm>
          <a:off x="4103805" y="4291493"/>
          <a:ext cx="1340122" cy="85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085775-2B8D-4D4B-B8E7-F4B903CD6170}">
      <dsp:nvSpPr>
        <dsp:cNvPr id="0" name=""/>
        <dsp:cNvSpPr/>
      </dsp:nvSpPr>
      <dsp:spPr>
        <a:xfrm>
          <a:off x="4252707" y="4432950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כיון שכבר שילם </a:t>
          </a:r>
          <a:r>
            <a:rPr lang="he-IL" sz="1200" kern="1200" dirty="0" err="1"/>
            <a:t>בב"ד</a:t>
          </a:r>
          <a:r>
            <a:rPr lang="he-IL" sz="1200" kern="1200" dirty="0"/>
            <a:t> לפני גמר דין, אין כאן חיוב במקצת</a:t>
          </a:r>
        </a:p>
      </dsp:txBody>
      <dsp:txXfrm>
        <a:off x="4277631" y="4457874"/>
        <a:ext cx="1290274" cy="801130"/>
      </dsp:txXfrm>
    </dsp:sp>
    <dsp:sp modelId="{EB4C0C35-7602-4489-AA00-DE06996D2A57}">
      <dsp:nvSpPr>
        <dsp:cNvPr id="0" name=""/>
        <dsp:cNvSpPr/>
      </dsp:nvSpPr>
      <dsp:spPr>
        <a:xfrm>
          <a:off x="1646913" y="1810032"/>
          <a:ext cx="1340122" cy="85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5CCD94-C662-4D69-BCC5-36D25B4928AD}">
      <dsp:nvSpPr>
        <dsp:cNvPr id="0" name=""/>
        <dsp:cNvSpPr/>
      </dsp:nvSpPr>
      <dsp:spPr>
        <a:xfrm>
          <a:off x="1795815" y="1951489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מוכן, ומסכים לשלם</a:t>
          </a:r>
        </a:p>
      </dsp:txBody>
      <dsp:txXfrm>
        <a:off x="1820739" y="1976413"/>
        <a:ext cx="1290274" cy="801130"/>
      </dsp:txXfrm>
    </dsp:sp>
    <dsp:sp modelId="{4CF8F279-DE77-4FC0-AC46-3AA931BE927A}">
      <dsp:nvSpPr>
        <dsp:cNvPr id="0" name=""/>
        <dsp:cNvSpPr/>
      </dsp:nvSpPr>
      <dsp:spPr>
        <a:xfrm>
          <a:off x="2465877" y="3050762"/>
          <a:ext cx="1340122" cy="85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3DDA7C-8BA8-41F0-909E-CCFF4B496473}">
      <dsp:nvSpPr>
        <dsp:cNvPr id="0" name=""/>
        <dsp:cNvSpPr/>
      </dsp:nvSpPr>
      <dsp:spPr>
        <a:xfrm>
          <a:off x="2614779" y="3192220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בעל המאור</a:t>
          </a:r>
        </a:p>
      </dsp:txBody>
      <dsp:txXfrm>
        <a:off x="2639703" y="3217144"/>
        <a:ext cx="1290274" cy="801130"/>
      </dsp:txXfrm>
    </dsp:sp>
    <dsp:sp modelId="{9BBC42B4-B3D1-45D2-97CA-4306A24E8760}">
      <dsp:nvSpPr>
        <dsp:cNvPr id="0" name=""/>
        <dsp:cNvSpPr/>
      </dsp:nvSpPr>
      <dsp:spPr>
        <a:xfrm>
          <a:off x="827949" y="3050762"/>
          <a:ext cx="1340122" cy="85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0E7A95-9A31-4749-A093-AA91F770D793}">
      <dsp:nvSpPr>
        <dsp:cNvPr id="0" name=""/>
        <dsp:cNvSpPr/>
      </dsp:nvSpPr>
      <dsp:spPr>
        <a:xfrm>
          <a:off x="976852" y="3192220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מאירי</a:t>
          </a:r>
        </a:p>
      </dsp:txBody>
      <dsp:txXfrm>
        <a:off x="1001776" y="3217144"/>
        <a:ext cx="1290274" cy="801130"/>
      </dsp:txXfrm>
    </dsp:sp>
    <dsp:sp modelId="{BEA04B90-D845-4B2F-A3E6-17DEFBAA5ACB}">
      <dsp:nvSpPr>
        <dsp:cNvPr id="0" name=""/>
        <dsp:cNvSpPr/>
      </dsp:nvSpPr>
      <dsp:spPr>
        <a:xfrm>
          <a:off x="1646913" y="4291493"/>
          <a:ext cx="1340122" cy="85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40002E-415D-41D2-BDB5-8074D763744B}">
      <dsp:nvSpPr>
        <dsp:cNvPr id="0" name=""/>
        <dsp:cNvSpPr/>
      </dsp:nvSpPr>
      <dsp:spPr>
        <a:xfrm>
          <a:off x="1795815" y="4432950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והחמישים שמוכן לשלם, אינם בכלל הטענה</a:t>
          </a:r>
        </a:p>
      </dsp:txBody>
      <dsp:txXfrm>
        <a:off x="1820739" y="4457874"/>
        <a:ext cx="1290274" cy="801130"/>
      </dsp:txXfrm>
    </dsp:sp>
    <dsp:sp modelId="{514ACE5C-0D12-4A28-B44E-2409CBA75738}">
      <dsp:nvSpPr>
        <dsp:cNvPr id="0" name=""/>
        <dsp:cNvSpPr/>
      </dsp:nvSpPr>
      <dsp:spPr>
        <a:xfrm>
          <a:off x="8985" y="4291493"/>
          <a:ext cx="1340122" cy="850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75B312-75FA-42FF-8B54-608033AB92A6}">
      <dsp:nvSpPr>
        <dsp:cNvPr id="0" name=""/>
        <dsp:cNvSpPr/>
      </dsp:nvSpPr>
      <dsp:spPr>
        <a:xfrm>
          <a:off x="157888" y="4432950"/>
          <a:ext cx="1340122" cy="850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וזה מראה שאינו מנסה </a:t>
          </a:r>
          <a:r>
            <a:rPr lang="he-IL" sz="1200" kern="1200" dirty="0" err="1"/>
            <a:t>לאשתמוטי</a:t>
          </a:r>
          <a:r>
            <a:rPr lang="he-IL" sz="1200" kern="1200" dirty="0"/>
            <a:t>, ולכן אין סיבה לתורת לחייבו שבועה </a:t>
          </a:r>
        </a:p>
      </dsp:txBody>
      <dsp:txXfrm>
        <a:off x="182812" y="4457874"/>
        <a:ext cx="1290274" cy="8011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959F08-F2CF-4D7C-B521-8C9B0CAB1650}">
      <dsp:nvSpPr>
        <dsp:cNvPr id="0" name=""/>
        <dsp:cNvSpPr/>
      </dsp:nvSpPr>
      <dsp:spPr>
        <a:xfrm>
          <a:off x="1041525" y="4151399"/>
          <a:ext cx="91440" cy="4851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5174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AD29C-7104-4DE5-9177-C48AB0B0C232}">
      <dsp:nvSpPr>
        <dsp:cNvPr id="0" name=""/>
        <dsp:cNvSpPr/>
      </dsp:nvSpPr>
      <dsp:spPr>
        <a:xfrm>
          <a:off x="1087245" y="2606904"/>
          <a:ext cx="2038937" cy="485174"/>
        </a:xfrm>
        <a:custGeom>
          <a:avLst/>
          <a:gdLst/>
          <a:ahLst/>
          <a:cxnLst/>
          <a:rect l="0" t="0" r="0" b="0"/>
          <a:pathLst>
            <a:path>
              <a:moveTo>
                <a:pt x="2038937" y="0"/>
              </a:moveTo>
              <a:lnTo>
                <a:pt x="2038937" y="330632"/>
              </a:lnTo>
              <a:lnTo>
                <a:pt x="0" y="330632"/>
              </a:lnTo>
              <a:lnTo>
                <a:pt x="0" y="485174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4E0F3-E309-48F0-AEF6-2D09C56BB005}">
      <dsp:nvSpPr>
        <dsp:cNvPr id="0" name=""/>
        <dsp:cNvSpPr/>
      </dsp:nvSpPr>
      <dsp:spPr>
        <a:xfrm>
          <a:off x="3080463" y="4151399"/>
          <a:ext cx="91440" cy="4851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5174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7095D9-8127-4F29-9F7F-083D59A29381}">
      <dsp:nvSpPr>
        <dsp:cNvPr id="0" name=""/>
        <dsp:cNvSpPr/>
      </dsp:nvSpPr>
      <dsp:spPr>
        <a:xfrm>
          <a:off x="3080463" y="2606904"/>
          <a:ext cx="91440" cy="4851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5174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2CF188-EAA8-4CA3-B64E-3A072B2371B0}">
      <dsp:nvSpPr>
        <dsp:cNvPr id="0" name=""/>
        <dsp:cNvSpPr/>
      </dsp:nvSpPr>
      <dsp:spPr>
        <a:xfrm>
          <a:off x="5119401" y="4151399"/>
          <a:ext cx="91440" cy="4851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5174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C4AC94-3CBA-47B8-8BC3-8180B7EF4D29}">
      <dsp:nvSpPr>
        <dsp:cNvPr id="0" name=""/>
        <dsp:cNvSpPr/>
      </dsp:nvSpPr>
      <dsp:spPr>
        <a:xfrm>
          <a:off x="3126183" y="2606904"/>
          <a:ext cx="2038937" cy="485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632"/>
              </a:lnTo>
              <a:lnTo>
                <a:pt x="2038937" y="330632"/>
              </a:lnTo>
              <a:lnTo>
                <a:pt x="2038937" y="485174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105F26-3E79-4F80-B2C7-E721A43F0192}">
      <dsp:nvSpPr>
        <dsp:cNvPr id="0" name=""/>
        <dsp:cNvSpPr/>
      </dsp:nvSpPr>
      <dsp:spPr>
        <a:xfrm>
          <a:off x="3126183" y="1062408"/>
          <a:ext cx="2548672" cy="485174"/>
        </a:xfrm>
        <a:custGeom>
          <a:avLst/>
          <a:gdLst/>
          <a:ahLst/>
          <a:cxnLst/>
          <a:rect l="0" t="0" r="0" b="0"/>
          <a:pathLst>
            <a:path>
              <a:moveTo>
                <a:pt x="2548672" y="0"/>
              </a:moveTo>
              <a:lnTo>
                <a:pt x="2548672" y="330632"/>
              </a:lnTo>
              <a:lnTo>
                <a:pt x="0" y="330632"/>
              </a:lnTo>
              <a:lnTo>
                <a:pt x="0" y="485174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39AC12-4E41-41EC-AE30-6329EEAFA4B6}">
      <dsp:nvSpPr>
        <dsp:cNvPr id="0" name=""/>
        <dsp:cNvSpPr/>
      </dsp:nvSpPr>
      <dsp:spPr>
        <a:xfrm>
          <a:off x="7204058" y="2606904"/>
          <a:ext cx="1019468" cy="485174"/>
        </a:xfrm>
        <a:custGeom>
          <a:avLst/>
          <a:gdLst/>
          <a:ahLst/>
          <a:cxnLst/>
          <a:rect l="0" t="0" r="0" b="0"/>
          <a:pathLst>
            <a:path>
              <a:moveTo>
                <a:pt x="1019468" y="0"/>
              </a:moveTo>
              <a:lnTo>
                <a:pt x="1019468" y="330632"/>
              </a:lnTo>
              <a:lnTo>
                <a:pt x="0" y="330632"/>
              </a:lnTo>
              <a:lnTo>
                <a:pt x="0" y="485174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45CE38-7730-40DF-AFDD-AEB8B5E902C4}">
      <dsp:nvSpPr>
        <dsp:cNvPr id="0" name=""/>
        <dsp:cNvSpPr/>
      </dsp:nvSpPr>
      <dsp:spPr>
        <a:xfrm>
          <a:off x="9197276" y="4151399"/>
          <a:ext cx="91440" cy="4851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5174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CDEA34-F8D9-4DC4-881C-7B24BFB04133}">
      <dsp:nvSpPr>
        <dsp:cNvPr id="0" name=""/>
        <dsp:cNvSpPr/>
      </dsp:nvSpPr>
      <dsp:spPr>
        <a:xfrm>
          <a:off x="8223527" y="2606904"/>
          <a:ext cx="1019468" cy="485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632"/>
              </a:lnTo>
              <a:lnTo>
                <a:pt x="1019468" y="330632"/>
              </a:lnTo>
              <a:lnTo>
                <a:pt x="1019468" y="485174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6149DE-DDBC-48D3-8FB9-9026D8398639}">
      <dsp:nvSpPr>
        <dsp:cNvPr id="0" name=""/>
        <dsp:cNvSpPr/>
      </dsp:nvSpPr>
      <dsp:spPr>
        <a:xfrm>
          <a:off x="5674855" y="1062408"/>
          <a:ext cx="2548672" cy="485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632"/>
              </a:lnTo>
              <a:lnTo>
                <a:pt x="2548672" y="330632"/>
              </a:lnTo>
              <a:lnTo>
                <a:pt x="2548672" y="485174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E27697-F3F7-4BA7-B0EB-986C31F325B8}">
      <dsp:nvSpPr>
        <dsp:cNvPr id="0" name=""/>
        <dsp:cNvSpPr/>
      </dsp:nvSpPr>
      <dsp:spPr>
        <a:xfrm>
          <a:off x="4840744" y="3087"/>
          <a:ext cx="1668221" cy="10593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1A868-01ED-4E7A-A149-656F43084812}">
      <dsp:nvSpPr>
        <dsp:cNvPr id="0" name=""/>
        <dsp:cNvSpPr/>
      </dsp:nvSpPr>
      <dsp:spPr>
        <a:xfrm>
          <a:off x="5026102" y="179177"/>
          <a:ext cx="1668221" cy="1059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שבועת מודה במקצת</a:t>
          </a:r>
        </a:p>
      </dsp:txBody>
      <dsp:txXfrm>
        <a:off x="5057128" y="210203"/>
        <a:ext cx="1606169" cy="997268"/>
      </dsp:txXfrm>
    </dsp:sp>
    <dsp:sp modelId="{837AF2B3-FC55-412B-A632-234C053A9B7D}">
      <dsp:nvSpPr>
        <dsp:cNvPr id="0" name=""/>
        <dsp:cNvSpPr/>
      </dsp:nvSpPr>
      <dsp:spPr>
        <a:xfrm>
          <a:off x="7389416" y="1547583"/>
          <a:ext cx="1668221" cy="10593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6EAE9F-435F-418B-A116-9B2F1F93AE46}">
      <dsp:nvSpPr>
        <dsp:cNvPr id="0" name=""/>
        <dsp:cNvSpPr/>
      </dsp:nvSpPr>
      <dsp:spPr>
        <a:xfrm>
          <a:off x="7574774" y="1723673"/>
          <a:ext cx="1668221" cy="1059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כופר בכל גם עקרוני חייב</a:t>
          </a:r>
        </a:p>
      </dsp:txBody>
      <dsp:txXfrm>
        <a:off x="7605800" y="1754699"/>
        <a:ext cx="1606169" cy="997268"/>
      </dsp:txXfrm>
    </dsp:sp>
    <dsp:sp modelId="{C614C3E9-3EEA-461D-8C21-7FD989B9ECDD}">
      <dsp:nvSpPr>
        <dsp:cNvPr id="0" name=""/>
        <dsp:cNvSpPr/>
      </dsp:nvSpPr>
      <dsp:spPr>
        <a:xfrm>
          <a:off x="8408885" y="3092078"/>
          <a:ext cx="1668221" cy="10593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E44A0D-20C1-4FA2-B569-BDE8D39CD583}">
      <dsp:nvSpPr>
        <dsp:cNvPr id="0" name=""/>
        <dsp:cNvSpPr/>
      </dsp:nvSpPr>
      <dsp:spPr>
        <a:xfrm>
          <a:off x="8594243" y="3268168"/>
          <a:ext cx="1668221" cy="1059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עצם הטענה מחייב שבועה כתגובה</a:t>
          </a:r>
        </a:p>
      </dsp:txBody>
      <dsp:txXfrm>
        <a:off x="8625269" y="3299194"/>
        <a:ext cx="1606169" cy="997268"/>
      </dsp:txXfrm>
    </dsp:sp>
    <dsp:sp modelId="{E134C6BC-AEF8-4335-A7AD-D2CABBA38D8B}">
      <dsp:nvSpPr>
        <dsp:cNvPr id="0" name=""/>
        <dsp:cNvSpPr/>
      </dsp:nvSpPr>
      <dsp:spPr>
        <a:xfrm>
          <a:off x="8408885" y="4636574"/>
          <a:ext cx="1668221" cy="10593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5C3862-B7B2-4B50-B84B-2A3B9A9E83E4}">
      <dsp:nvSpPr>
        <dsp:cNvPr id="0" name=""/>
        <dsp:cNvSpPr/>
      </dsp:nvSpPr>
      <dsp:spPr>
        <a:xfrm>
          <a:off x="8594243" y="4812664"/>
          <a:ext cx="1668221" cy="1059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רש"י </a:t>
          </a:r>
          <a:r>
            <a:rPr lang="he-IL" sz="2000" kern="1200" dirty="0" err="1"/>
            <a:t>ב"ק</a:t>
          </a:r>
          <a:endParaRPr lang="he-IL" sz="2000" kern="1200" dirty="0"/>
        </a:p>
      </dsp:txBody>
      <dsp:txXfrm>
        <a:off x="8625269" y="4843690"/>
        <a:ext cx="1606169" cy="997268"/>
      </dsp:txXfrm>
    </dsp:sp>
    <dsp:sp modelId="{7F0523CC-7623-4A18-ABD9-D2638DA0C1DF}">
      <dsp:nvSpPr>
        <dsp:cNvPr id="0" name=""/>
        <dsp:cNvSpPr/>
      </dsp:nvSpPr>
      <dsp:spPr>
        <a:xfrm>
          <a:off x="6369947" y="3092078"/>
          <a:ext cx="1668221" cy="10593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7AC9F4-FFA0-4784-9F80-5DB86B3B8132}">
      <dsp:nvSpPr>
        <dsp:cNvPr id="0" name=""/>
        <dsp:cNvSpPr/>
      </dsp:nvSpPr>
      <dsp:spPr>
        <a:xfrm>
          <a:off x="6555305" y="3268168"/>
          <a:ext cx="1668221" cy="1059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חזקה אין אדם טובע ולא לו</a:t>
          </a:r>
        </a:p>
      </dsp:txBody>
      <dsp:txXfrm>
        <a:off x="6586331" y="3299194"/>
        <a:ext cx="1606169" cy="997268"/>
      </dsp:txXfrm>
    </dsp:sp>
    <dsp:sp modelId="{BF9C3F48-67FA-4464-BFD8-6921AE405877}">
      <dsp:nvSpPr>
        <dsp:cNvPr id="0" name=""/>
        <dsp:cNvSpPr/>
      </dsp:nvSpPr>
      <dsp:spPr>
        <a:xfrm>
          <a:off x="2292072" y="1547583"/>
          <a:ext cx="1668221" cy="10593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391490-26DB-4997-BED1-92777E3965F1}">
      <dsp:nvSpPr>
        <dsp:cNvPr id="0" name=""/>
        <dsp:cNvSpPr/>
      </dsp:nvSpPr>
      <dsp:spPr>
        <a:xfrm>
          <a:off x="2477430" y="1723673"/>
          <a:ext cx="1668221" cy="1059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מודה במקצת דווקא מחייב שבועה</a:t>
          </a:r>
        </a:p>
      </dsp:txBody>
      <dsp:txXfrm>
        <a:off x="2508456" y="1754699"/>
        <a:ext cx="1606169" cy="997268"/>
      </dsp:txXfrm>
    </dsp:sp>
    <dsp:sp modelId="{5DAD00D2-2E5F-4545-AF41-90C2C177ABE6}">
      <dsp:nvSpPr>
        <dsp:cNvPr id="0" name=""/>
        <dsp:cNvSpPr/>
      </dsp:nvSpPr>
      <dsp:spPr>
        <a:xfrm>
          <a:off x="4331010" y="3092078"/>
          <a:ext cx="1668221" cy="10593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5AF708-DE7B-4630-B7E2-774746D489B5}">
      <dsp:nvSpPr>
        <dsp:cNvPr id="0" name=""/>
        <dsp:cNvSpPr/>
      </dsp:nvSpPr>
      <dsp:spPr>
        <a:xfrm>
          <a:off x="4516368" y="3268168"/>
          <a:ext cx="1668221" cy="1059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כי עכשיו הטענה של התובע חשובה</a:t>
          </a:r>
        </a:p>
      </dsp:txBody>
      <dsp:txXfrm>
        <a:off x="4547394" y="3299194"/>
        <a:ext cx="1606169" cy="997268"/>
      </dsp:txXfrm>
    </dsp:sp>
    <dsp:sp modelId="{5434DF80-03B7-4441-9891-4659857CD5EA}">
      <dsp:nvSpPr>
        <dsp:cNvPr id="0" name=""/>
        <dsp:cNvSpPr/>
      </dsp:nvSpPr>
      <dsp:spPr>
        <a:xfrm>
          <a:off x="4331010" y="4636574"/>
          <a:ext cx="1668221" cy="10593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690F7B-B991-4F42-A6DB-EC306F89FC9E}">
      <dsp:nvSpPr>
        <dsp:cNvPr id="0" name=""/>
        <dsp:cNvSpPr/>
      </dsp:nvSpPr>
      <dsp:spPr>
        <a:xfrm>
          <a:off x="4516368" y="4812664"/>
          <a:ext cx="1668221" cy="1059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תוס ד. (טענה חשובה)</a:t>
          </a:r>
        </a:p>
      </dsp:txBody>
      <dsp:txXfrm>
        <a:off x="4547394" y="4843690"/>
        <a:ext cx="1606169" cy="997268"/>
      </dsp:txXfrm>
    </dsp:sp>
    <dsp:sp modelId="{186D81F1-5EF8-44E0-9E21-D3E34F5FBB97}">
      <dsp:nvSpPr>
        <dsp:cNvPr id="0" name=""/>
        <dsp:cNvSpPr/>
      </dsp:nvSpPr>
      <dsp:spPr>
        <a:xfrm>
          <a:off x="2292072" y="3092078"/>
          <a:ext cx="1668221" cy="10593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4C871E-94B7-4ECD-9A92-61147A00C482}">
      <dsp:nvSpPr>
        <dsp:cNvPr id="0" name=""/>
        <dsp:cNvSpPr/>
      </dsp:nvSpPr>
      <dsp:spPr>
        <a:xfrm>
          <a:off x="2477430" y="3268168"/>
          <a:ext cx="1668221" cy="1059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כי יש רגליים לדבר</a:t>
          </a:r>
        </a:p>
      </dsp:txBody>
      <dsp:txXfrm>
        <a:off x="2508456" y="3299194"/>
        <a:ext cx="1606169" cy="997268"/>
      </dsp:txXfrm>
    </dsp:sp>
    <dsp:sp modelId="{070CAD31-92D0-40C0-B555-4BF25349A193}">
      <dsp:nvSpPr>
        <dsp:cNvPr id="0" name=""/>
        <dsp:cNvSpPr/>
      </dsp:nvSpPr>
      <dsp:spPr>
        <a:xfrm>
          <a:off x="2292072" y="4636574"/>
          <a:ext cx="1668221" cy="10593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61A013-3806-44BC-8823-3C854D46C09A}">
      <dsp:nvSpPr>
        <dsp:cNvPr id="0" name=""/>
        <dsp:cNvSpPr/>
      </dsp:nvSpPr>
      <dsp:spPr>
        <a:xfrm>
          <a:off x="2477430" y="4812664"/>
          <a:ext cx="1668221" cy="1059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רמב"ן</a:t>
          </a:r>
          <a:br>
            <a:rPr lang="en-US" sz="2000" kern="1200" dirty="0"/>
          </a:br>
          <a:r>
            <a:rPr lang="he-IL" sz="2000" kern="1200" dirty="0"/>
            <a:t>תוס ד. (נראה </a:t>
          </a:r>
          <a:r>
            <a:rPr lang="he-IL" sz="2000" kern="1200" dirty="0" err="1"/>
            <a:t>דמשקר</a:t>
          </a:r>
          <a:r>
            <a:rPr lang="he-IL" sz="2000" kern="1200" dirty="0"/>
            <a:t>)</a:t>
          </a:r>
        </a:p>
      </dsp:txBody>
      <dsp:txXfrm>
        <a:off x="2508456" y="4843690"/>
        <a:ext cx="1606169" cy="997268"/>
      </dsp:txXfrm>
    </dsp:sp>
    <dsp:sp modelId="{9D9379DC-378B-41E1-913A-4052DBDAD137}">
      <dsp:nvSpPr>
        <dsp:cNvPr id="0" name=""/>
        <dsp:cNvSpPr/>
      </dsp:nvSpPr>
      <dsp:spPr>
        <a:xfrm>
          <a:off x="253134" y="3092078"/>
          <a:ext cx="1668221" cy="10593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44E930-5C5E-469E-AA50-925B527C9BF2}">
      <dsp:nvSpPr>
        <dsp:cNvPr id="0" name=""/>
        <dsp:cNvSpPr/>
      </dsp:nvSpPr>
      <dsp:spPr>
        <a:xfrm>
          <a:off x="438492" y="3268168"/>
          <a:ext cx="1668221" cy="1059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עצם החיוב ממון בחצי</a:t>
          </a:r>
        </a:p>
      </dsp:txBody>
      <dsp:txXfrm>
        <a:off x="469518" y="3299194"/>
        <a:ext cx="1606169" cy="997268"/>
      </dsp:txXfrm>
    </dsp:sp>
    <dsp:sp modelId="{26F3DB93-DB34-47FA-9D16-7A82ABDD9150}">
      <dsp:nvSpPr>
        <dsp:cNvPr id="0" name=""/>
        <dsp:cNvSpPr/>
      </dsp:nvSpPr>
      <dsp:spPr>
        <a:xfrm>
          <a:off x="253134" y="4636574"/>
          <a:ext cx="1668221" cy="10593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9AEA9E-B024-4B4A-989E-935259B0D579}">
      <dsp:nvSpPr>
        <dsp:cNvPr id="0" name=""/>
        <dsp:cNvSpPr/>
      </dsp:nvSpPr>
      <dsp:spPr>
        <a:xfrm>
          <a:off x="438492" y="4812664"/>
          <a:ext cx="1668221" cy="1059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דעה 2 </a:t>
          </a:r>
          <a:r>
            <a:rPr lang="he-IL" sz="2000" kern="1200" dirty="0" err="1"/>
            <a:t>בתוס</a:t>
          </a:r>
          <a:r>
            <a:rPr lang="he-IL" sz="2000" kern="1200" dirty="0"/>
            <a:t> כתובות</a:t>
          </a:r>
        </a:p>
      </dsp:txBody>
      <dsp:txXfrm>
        <a:off x="469518" y="4843690"/>
        <a:ext cx="1606169" cy="997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08E89-A694-4DBC-82D3-DDC22C974F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305099-A598-4664-B5BF-12DBAB3DDD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D1908-D0AA-447C-97AD-C932DC86B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95B6-44A4-43D6-9967-DCC0FA59466E}" type="datetimeFigureOut">
              <a:rPr lang="he-IL" smtClean="0"/>
              <a:t>ז'/שבט/תשפ"ב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0236E-9277-44B5-A218-B8D5A279C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65E1E-B38A-4647-BF74-C212B9473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E3A0-E95C-4492-82F8-07F87E8853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6430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A5165-7D6C-4AB4-ADE4-991F82F3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CA5CC8-A60A-4702-9D9F-A114FB429F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17E46-3E4D-494F-86CC-512EFFFBB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95B6-44A4-43D6-9967-DCC0FA59466E}" type="datetimeFigureOut">
              <a:rPr lang="he-IL" smtClean="0"/>
              <a:t>ז'/שבט/תשפ"ב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E7C3C-EEDF-4414-8837-32B5D2CC1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E6CAC-728A-4E89-BCA4-AA515D1AE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E3A0-E95C-4492-82F8-07F87E8853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908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5B193C-DDCB-4EC3-9042-8991EA9E19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43273B-B231-4992-9BD3-BFEAF2D7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3740A-31B2-4EBC-A92A-11D38CFB8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95B6-44A4-43D6-9967-DCC0FA59466E}" type="datetimeFigureOut">
              <a:rPr lang="he-IL" smtClean="0"/>
              <a:t>ז'/שבט/תשפ"ב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422AC-46EE-417C-B505-0609FE47C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8D26B-AEFB-4FAC-AD32-A7BEDBC9B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E3A0-E95C-4492-82F8-07F87E8853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546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FCA88-7F51-4B7A-A505-7C5C02B14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5AF31-8212-48A0-8CE6-B46330E99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3E77F-4700-4594-B1FB-112BDA6E0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95B6-44A4-43D6-9967-DCC0FA59466E}" type="datetimeFigureOut">
              <a:rPr lang="he-IL" smtClean="0"/>
              <a:t>ז'/שבט/תשפ"ב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12CEC-3251-4841-93CB-8BF506FEB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30F51-4F70-4FB5-A7F6-5B66817BC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E3A0-E95C-4492-82F8-07F87E8853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219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ECF8E-EFCB-449C-86B1-57094D7A2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68D8FC-ACC7-417C-A80E-76FEC9A39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F4331-763E-488D-A6FA-2FAAA9D02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95B6-44A4-43D6-9967-DCC0FA59466E}" type="datetimeFigureOut">
              <a:rPr lang="he-IL" smtClean="0"/>
              <a:t>ז'/שבט/תשפ"ב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7F282-7D9B-4B44-A7A3-D7CB02AB8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3CAE8-816E-4E95-880D-C43B4FDE4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E3A0-E95C-4492-82F8-07F87E8853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102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B5753-7FC3-415E-BA9C-0E4D7841D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781FF-E859-4D22-821E-3D0221ADF2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D89AD9-B2FF-4084-9DB3-24FED46B8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C35881-7C1D-4ED9-BDB4-437E55531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95B6-44A4-43D6-9967-DCC0FA59466E}" type="datetimeFigureOut">
              <a:rPr lang="he-IL" smtClean="0"/>
              <a:t>ז'/שבט/תשפ"ב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1FB318-AEF4-42D4-A619-4484E852F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2D1558-B990-4739-9762-A60C3A91F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E3A0-E95C-4492-82F8-07F87E8853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050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7EA13-4754-4EA8-8709-D0E282AE3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912B2-9F18-4CEB-BA4C-95C0975DD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21650F-148F-4F61-9807-6988B7FFB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2269E8-F4E6-4A6F-A18F-667FCDAC18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D96EFF-FA35-4440-B2CA-7A55F2E63E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D70C38-FEC2-4F59-A4B7-F8B960A18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95B6-44A4-43D6-9967-DCC0FA59466E}" type="datetimeFigureOut">
              <a:rPr lang="he-IL" smtClean="0"/>
              <a:t>ז'/שבט/תשפ"ב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D35C82-0551-4221-AAF4-0DAA46A81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1B4CE7-EFCF-42C1-83D8-E332E5586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E3A0-E95C-4492-82F8-07F87E8853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623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79A8F-DF63-464C-BE5C-B08247C1D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E0B2E6-F41C-41A6-AFD3-7506E0F3E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95B6-44A4-43D6-9967-DCC0FA59466E}" type="datetimeFigureOut">
              <a:rPr lang="he-IL" smtClean="0"/>
              <a:t>ז'/שבט/תשפ"ב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DEF5C7-8DCC-4613-9818-84DABE62D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955CA2-6C8D-4D34-92B4-27FD8D802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E3A0-E95C-4492-82F8-07F87E8853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339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055D73-BA20-4682-A107-7447898FE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95B6-44A4-43D6-9967-DCC0FA59466E}" type="datetimeFigureOut">
              <a:rPr lang="he-IL" smtClean="0"/>
              <a:t>ז'/שבט/תשפ"ב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AC253B-3784-4EA5-8016-AC93DE848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D359AC-5122-4F9F-88CE-E220FC487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E3A0-E95C-4492-82F8-07F87E8853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2201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CB316-C5C6-4D47-8335-6502940C3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CA002-8FBD-4D20-9B61-3A6F26105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B95514-2058-4DE6-ADDF-EF626E4DA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4E11B3-D4F7-47F4-A49F-F0194E2B8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95B6-44A4-43D6-9967-DCC0FA59466E}" type="datetimeFigureOut">
              <a:rPr lang="he-IL" smtClean="0"/>
              <a:t>ז'/שבט/תשפ"ב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86F1C-4C91-4EAD-8A06-26D0D7444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BCE67-CADD-470E-BD7E-400D6DAD5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E3A0-E95C-4492-82F8-07F87E8853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096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FD9A6-EE8F-474E-B47F-3A4C3BCD8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840D8F-56C6-48D6-B703-CC0C1C8F86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E0D4CB-B23B-437F-AABF-4A9C6F196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1BDD78-E886-4BAC-ADD4-AD9240EDB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95B6-44A4-43D6-9967-DCC0FA59466E}" type="datetimeFigureOut">
              <a:rPr lang="he-IL" smtClean="0"/>
              <a:t>ז'/שבט/תשפ"ב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B83108-E601-4266-8D46-411790970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701AD-5EDA-438E-8645-88B000AB7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E3A0-E95C-4492-82F8-07F87E8853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867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81D5BF-660C-4844-BCDA-2F914EB37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9A5546-5308-483B-867F-BDE450CBD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DD169-DCAA-4DDD-83F4-28D6D5C58F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495B6-44A4-43D6-9967-DCC0FA59466E}" type="datetimeFigureOut">
              <a:rPr lang="he-IL" smtClean="0"/>
              <a:t>ז'/שבט/תשפ"ב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63538-EC84-49B5-AD8F-BE12316C7B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7A6D1-CCF5-45E0-9C2C-A315F13F85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4E3A0-E95C-4492-82F8-07F87E8853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234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B6496-CBCA-4E4D-B4FF-0A4A168BD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הילך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938504-885F-4C3C-8704-B58248AC43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7252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540AA-ACE0-4A1B-8C9D-17D200728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DB75F-00CF-414D-B3B2-0DFB3008B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10000"/>
              </a:lnSpc>
              <a:buNone/>
            </a:pPr>
            <a:r>
              <a:rPr lang="he-IL" dirty="0"/>
              <a:t>המאור הגדול מסכת בבא מציעא דף א עמוד א </a:t>
            </a:r>
          </a:p>
          <a:p>
            <a:pPr marL="0" indent="0" algn="r" rtl="1">
              <a:lnSpc>
                <a:spcPct val="110000"/>
              </a:lnSpc>
              <a:buNone/>
            </a:pPr>
            <a:r>
              <a:rPr lang="he-IL" dirty="0"/>
              <a:t>אלא כך נראה לי פירושה הילך נמי כמודה במקצת דמי ולא אמרי' כמאן </a:t>
            </a:r>
            <a:r>
              <a:rPr lang="he-IL" dirty="0" err="1"/>
              <a:t>דנקיט</a:t>
            </a:r>
            <a:r>
              <a:rPr lang="he-IL" dirty="0"/>
              <a:t> להו בידיה דמי ואף על פי </a:t>
            </a:r>
            <a:r>
              <a:rPr lang="he-IL" b="1" dirty="0" err="1"/>
              <a:t>שמזומנין</a:t>
            </a:r>
            <a:r>
              <a:rPr lang="he-IL" b="1" dirty="0"/>
              <a:t> לתת</a:t>
            </a:r>
            <a:r>
              <a:rPr lang="he-IL" dirty="0"/>
              <a:t> </a:t>
            </a:r>
            <a:r>
              <a:rPr lang="he-IL" dirty="0" err="1"/>
              <a:t>ודלא</a:t>
            </a:r>
            <a:r>
              <a:rPr lang="he-IL" dirty="0"/>
              <a:t> כרב ששת דאי ס"ד כרב ששת וכיון </a:t>
            </a:r>
            <a:r>
              <a:rPr lang="he-IL" dirty="0" err="1"/>
              <a:t>שמזומנין</a:t>
            </a:r>
            <a:r>
              <a:rPr lang="he-IL" dirty="0"/>
              <a:t> לתת כמאן </a:t>
            </a:r>
            <a:r>
              <a:rPr lang="he-IL" dirty="0" err="1"/>
              <a:t>דנקיט</a:t>
            </a:r>
            <a:r>
              <a:rPr lang="he-IL" dirty="0"/>
              <a:t> להו דמי והא מתני' דשנים </a:t>
            </a:r>
            <a:r>
              <a:rPr lang="he-IL" dirty="0" err="1"/>
              <a:t>אוחזין</a:t>
            </a:r>
            <a:r>
              <a:rPr lang="he-IL" dirty="0"/>
              <a:t> שהם </a:t>
            </a:r>
            <a:r>
              <a:rPr lang="he-IL" b="1" dirty="0" err="1"/>
              <a:t>מזומנין</a:t>
            </a:r>
            <a:r>
              <a:rPr lang="he-IL" b="1" dirty="0"/>
              <a:t> לחלוק </a:t>
            </a:r>
            <a:r>
              <a:rPr lang="he-IL" dirty="0"/>
              <a:t>ואנן סהדי דמאי </a:t>
            </a:r>
            <a:r>
              <a:rPr lang="he-IL" dirty="0" err="1"/>
              <a:t>דתפיס</a:t>
            </a:r>
            <a:r>
              <a:rPr lang="he-IL" dirty="0"/>
              <a:t> הילך הוא ולא הילך </a:t>
            </a:r>
            <a:r>
              <a:rPr lang="he-IL" dirty="0" err="1"/>
              <a:t>דהודאה</a:t>
            </a:r>
            <a:r>
              <a:rPr lang="he-IL" dirty="0"/>
              <a:t> קאמרי' דהא ודאי לא קא מודה חד </a:t>
            </a:r>
            <a:r>
              <a:rPr lang="he-IL" dirty="0" err="1"/>
              <a:t>מינייהו</a:t>
            </a:r>
            <a:r>
              <a:rPr lang="he-IL" dirty="0"/>
              <a:t> לחברי' כלל אלא הילך </a:t>
            </a:r>
            <a:r>
              <a:rPr lang="he-IL" dirty="0" err="1"/>
              <a:t>דהזמנת</a:t>
            </a:r>
            <a:r>
              <a:rPr lang="he-IL" dirty="0"/>
              <a:t> הלוקח </a:t>
            </a:r>
            <a:r>
              <a:rPr lang="he-IL" dirty="0" err="1"/>
              <a:t>קאמרינן</a:t>
            </a:r>
            <a:r>
              <a:rPr lang="he-IL" dirty="0"/>
              <a:t> אי ס"ד </a:t>
            </a:r>
            <a:r>
              <a:rPr lang="he-IL" b="1" dirty="0"/>
              <a:t>כיון </a:t>
            </a:r>
            <a:r>
              <a:rPr lang="he-IL" b="1" dirty="0" err="1"/>
              <a:t>דמזומנין</a:t>
            </a:r>
            <a:r>
              <a:rPr lang="he-IL" b="1" dirty="0"/>
              <a:t> לחלוק</a:t>
            </a:r>
            <a:r>
              <a:rPr lang="he-IL" dirty="0"/>
              <a:t> כמאן </a:t>
            </a:r>
            <a:r>
              <a:rPr lang="he-IL" dirty="0" err="1"/>
              <a:t>דפליגי</a:t>
            </a:r>
            <a:r>
              <a:rPr lang="he-IL" dirty="0"/>
              <a:t> דמו א"כ </a:t>
            </a:r>
            <a:r>
              <a:rPr lang="he-IL" dirty="0" err="1"/>
              <a:t>ליכא</a:t>
            </a:r>
            <a:r>
              <a:rPr lang="he-IL" dirty="0"/>
              <a:t> שבועה כלל דהא ודאי פשיטא לן </a:t>
            </a:r>
            <a:r>
              <a:rPr lang="he-IL" dirty="0" err="1"/>
              <a:t>דאילו</a:t>
            </a:r>
            <a:r>
              <a:rPr lang="he-IL" dirty="0"/>
              <a:t> </a:t>
            </a:r>
            <a:r>
              <a:rPr lang="he-IL" dirty="0" err="1"/>
              <a:t>פלגואה</a:t>
            </a:r>
            <a:r>
              <a:rPr lang="he-IL" dirty="0"/>
              <a:t> עד </a:t>
            </a:r>
            <a:r>
              <a:rPr lang="he-IL" dirty="0" err="1"/>
              <a:t>דאתי</a:t>
            </a:r>
            <a:r>
              <a:rPr lang="he-IL" dirty="0"/>
              <a:t> לקמן תו לא </a:t>
            </a:r>
            <a:r>
              <a:rPr lang="he-IL" dirty="0" err="1"/>
              <a:t>משביעינן</a:t>
            </a:r>
            <a:r>
              <a:rPr lang="he-IL" dirty="0"/>
              <a:t> להו אלא אמרי' המוציא </a:t>
            </a:r>
            <a:r>
              <a:rPr lang="he-IL" dirty="0" err="1"/>
              <a:t>מחבירו</a:t>
            </a:r>
            <a:r>
              <a:rPr lang="he-IL" dirty="0"/>
              <a:t> עליו הראיה וכי היכי </a:t>
            </a:r>
            <a:r>
              <a:rPr lang="he-IL" dirty="0" err="1"/>
              <a:t>דהכא</a:t>
            </a:r>
            <a:r>
              <a:rPr lang="he-IL" dirty="0"/>
              <a:t> לא אמרי' הילך </a:t>
            </a:r>
            <a:r>
              <a:rPr lang="he-IL" dirty="0" err="1"/>
              <a:t>דמזומנין</a:t>
            </a:r>
            <a:r>
              <a:rPr lang="he-IL" dirty="0"/>
              <a:t> לחלוק כמאן </a:t>
            </a:r>
            <a:r>
              <a:rPr lang="he-IL" dirty="0" err="1"/>
              <a:t>דפליגי</a:t>
            </a:r>
            <a:r>
              <a:rPr lang="he-IL" dirty="0"/>
              <a:t> דמי הם </a:t>
            </a:r>
            <a:r>
              <a:rPr lang="he-IL" dirty="0" err="1"/>
              <a:t>ה"נ</a:t>
            </a:r>
            <a:r>
              <a:rPr lang="he-IL" dirty="0"/>
              <a:t> במודה מקצת לא אמרי' הילך </a:t>
            </a:r>
            <a:r>
              <a:rPr lang="he-IL" dirty="0" err="1"/>
              <a:t>שמזומנין</a:t>
            </a:r>
            <a:r>
              <a:rPr lang="he-IL" dirty="0"/>
              <a:t> לתת כמאן </a:t>
            </a:r>
            <a:r>
              <a:rPr lang="he-IL" dirty="0" err="1"/>
              <a:t>דנקיט</a:t>
            </a:r>
            <a:r>
              <a:rPr lang="he-IL" dirty="0"/>
              <a:t> להו דמי </a:t>
            </a:r>
          </a:p>
        </p:txBody>
      </p:sp>
    </p:spTree>
    <p:extLst>
      <p:ext uri="{BB962C8B-B14F-4D97-AF65-F5344CB8AC3E}">
        <p14:creationId xmlns:p14="http://schemas.microsoft.com/office/powerpoint/2010/main" val="3497234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FA657-BDBB-41F1-8E8E-8B8D8EA86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D4F0C-672A-461C-92EB-D47B14F86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קצות החושן סימן פז </a:t>
            </a:r>
            <a:endParaRPr lang="he-IL" sz="3200" b="0" dirty="0">
              <a:effectLst/>
            </a:endParaRPr>
          </a:p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(ב) 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מוכן בידו. וכתב 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הש"ך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סק"ג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דהיינו 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דוקא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במלוה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אבל 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בפקדון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אפילו איתיה 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בביתיה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 נפקד הו"ל הילך דכל 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דאיתא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ברשותא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דמאריה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איתיה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וע"ש. ואם אחד תובע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לחבירו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מכרת או נתת לי מאוצר זה שני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סאים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חטין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וזה אומר סאה אחת הוי מודה במקצת, ואף על גב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דהו"ל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כמו פקדון כיון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דקנה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מאוצר זה, מ"מ כיון </a:t>
            </a:r>
            <a:r>
              <a:rPr lang="he-IL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דאינו מסוים לא הוי הילך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ולמדנו אותו מדברי נימוקי יוסף פרק השואל (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ב"מ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נז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ב בדפי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הרי"ף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גבי מחליף פרה בחמור וז"ל, וכגון שטענו עבד גדול בכסותו ואמר לו מוכר חד עבד וחד כסות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ידענא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אבל איני יודע אם גדול או קטן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וכו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', הא מוקי לה בגמרא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בדלייפי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וכו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', ומכל מקום לאו הילך הוא כיון שאין הבגד שתובע לו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מסויים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יתן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לו ג' אמות מהבגד ממקום שירצה א"כ הרי הוא מחויב שבועה על הבגד ע"ש. וא"כ הכא נמי כיון דאין הפקדון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מסויים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דיכול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ליתן איזה שירצה מתוך האוצר ולא הוי הילך אלא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בפקדון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המסויים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אלא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דאיכא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למידק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דאמרינן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ריש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פ"ק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דמציעא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(ד, א) ותנא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תונא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לאידך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דר'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וכו' ע"ש, והתם אין ההודאה כבר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מסויים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דהא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מאי חזית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דפלגת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פלוג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הכא, וא"כ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אמאי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הו"ל הילך. ואפשר לחלק דהתם כיון דאין הבחירה ביד המודה ליתן לו איזה חלק שירצה אלא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הב"ד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דחולקין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הו"ל הילך אבל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דהמודה</a:t>
            </a:r>
            <a:r>
              <a:rPr lang="he-IL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אית ליה הבחירה ליתן לו איזו שירצה לא הוי הילך:</a:t>
            </a:r>
            <a:endParaRPr lang="he-IL" sz="32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7137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C0C9C0F-A14C-428B-852D-045ADBE029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7982265"/>
              </p:ext>
            </p:extLst>
          </p:nvPr>
        </p:nvGraphicFramePr>
        <p:xfrm>
          <a:off x="838200" y="323732"/>
          <a:ext cx="10515600" cy="5853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6478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BB38037-7785-45C7-95D2-7C18194700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039"/>
              </p:ext>
            </p:extLst>
          </p:nvPr>
        </p:nvGraphicFramePr>
        <p:xfrm>
          <a:off x="838200" y="565484"/>
          <a:ext cx="10515600" cy="5875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150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273FF-2314-4117-99B0-93B36D66B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D5D14-57D2-4FBE-83A0-5C6BF12F2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בבא מציעא דף ד עמוד א </a:t>
            </a:r>
            <a:endParaRPr lang="he-IL" sz="3600" b="0" dirty="0">
              <a:effectLst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הכא, כי היכי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דאנן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סהדי בהאי - אנן סהדי בהאי, ואפילו הכי משתבעי! - אלא, כי איתמר ותנא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תונא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אאידך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דרבי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איתמר.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רבי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מנה לי בידך, והלה אומר: אין לך בידי אלא חמישים זוז, והילך - חייב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מאי טעמא - הילך נמי כמודה מקצת הטענה דמי, ותנא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תונא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שנים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אוחזין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בטלית. והא הכא, כיון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דתפיס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[אנן סהדי דמאי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דתפיס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] הילך הוא,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וקתני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ישבע. 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 ששת אמר: הילך פטור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טעמא - כיון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הילך, הני זוזי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מודי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בגוייהו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כמאן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דנקיט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מלוה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דמי, באינך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חמשים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הא לא מודי, הלכך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ליכא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הודאת מקצת הטענה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522325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6C113-B0A9-476E-A6B1-53728728B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6F8DB-BA0A-490B-8412-2081933C1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רמב"ם הלכות טוען ונטען פרק א הלכה ג </a:t>
            </a:r>
            <a:endParaRPr lang="he-IL" b="0" dirty="0">
              <a:effectLst/>
            </a:endParaRPr>
          </a:p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הטוען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מטלטלין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חבירו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וכפר בכל 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לא היו דברים מעולם, </a:t>
            </a:r>
            <a:r>
              <a:rPr lang="he-I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 שהודה במקצת </a:t>
            </a:r>
            <a:r>
              <a:rPr lang="he-IL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ונתנו מיד </a:t>
            </a:r>
            <a:r>
              <a:rPr lang="he-I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אין לך בידי אלא זה והילך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או שאמר אמת שהיה לך אצלי אבל מחלת לי או נתת לי או מכרת לי או החזרתי לך או שטענו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חטים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והודה לו בשעורים בכל אלו פטור משבועת התורה, </a:t>
            </a:r>
          </a:p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חכמי הגמרא תקנו שישבע הנתבע בכל אלו שבועת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היסת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ויפטר, ואינו כעין של תורה לפי שאין בהן נקיטת חפץ, וכבר ביארנו דרך שבועה של תורה ודרך שבועת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היסת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בהלכות שבועות. 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84699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BD481-D64E-4A66-ADA8-6EA01B6C6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AF746-11C8-45DD-B1EE-DC9A46CF3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/>
              <a:t>בית הבחירה למאירי מסכת בבא מציעא דף ד עמוד א </a:t>
            </a:r>
          </a:p>
          <a:p>
            <a:pPr marL="0" indent="0" algn="r" rtl="1">
              <a:buNone/>
            </a:pPr>
            <a:r>
              <a:rPr lang="he-IL" dirty="0"/>
              <a:t>מנה לי בידך והלה אומר אין לך בידי אלא </a:t>
            </a:r>
            <a:r>
              <a:rPr lang="he-IL" dirty="0" err="1"/>
              <a:t>חמשים</a:t>
            </a:r>
            <a:r>
              <a:rPr lang="he-IL" dirty="0"/>
              <a:t> ואותם </a:t>
            </a:r>
            <a:r>
              <a:rPr lang="he-IL" dirty="0" err="1"/>
              <a:t>חמשים</a:t>
            </a:r>
            <a:r>
              <a:rPr lang="he-IL" dirty="0"/>
              <a:t> שיש לך בידי הילך פטור הוא משבועת מודה מקצת שאותם </a:t>
            </a:r>
            <a:r>
              <a:rPr lang="he-IL" dirty="0" err="1"/>
              <a:t>חמשים</a:t>
            </a:r>
            <a:r>
              <a:rPr lang="he-IL" dirty="0"/>
              <a:t> הרי הן כמי שבאו ליד </a:t>
            </a:r>
            <a:r>
              <a:rPr lang="he-IL" dirty="0" err="1"/>
              <a:t>מלוה</a:t>
            </a:r>
            <a:r>
              <a:rPr lang="he-IL" dirty="0"/>
              <a:t> </a:t>
            </a:r>
            <a:r>
              <a:rPr lang="he-IL" b="1" dirty="0"/>
              <a:t>ואינם בכלל הטענה ונמצא שאין הטענה אלא </a:t>
            </a:r>
            <a:r>
              <a:rPr lang="he-IL" b="1" dirty="0" err="1"/>
              <a:t>בחמשים</a:t>
            </a:r>
            <a:r>
              <a:rPr lang="he-IL" b="1" dirty="0"/>
              <a:t> שכפר ונמצא שהוא כופר בכל</a:t>
            </a:r>
            <a:r>
              <a:rPr lang="he-IL" dirty="0"/>
              <a:t> הטענה </a:t>
            </a:r>
          </a:p>
          <a:p>
            <a:pPr marL="0" indent="0" algn="r" rtl="1">
              <a:buNone/>
            </a:pPr>
            <a:r>
              <a:rPr lang="he-IL" dirty="0"/>
              <a:t>ויש מפרשים הטעם </a:t>
            </a:r>
            <a:r>
              <a:rPr lang="he-IL" b="1" dirty="0" err="1"/>
              <a:t>שמכיון</a:t>
            </a:r>
            <a:r>
              <a:rPr lang="he-IL" b="1" dirty="0"/>
              <a:t> שהוא מוזמן </a:t>
            </a:r>
            <a:r>
              <a:rPr lang="he-IL" b="1" dirty="0" err="1"/>
              <a:t>עכשו</a:t>
            </a:r>
            <a:r>
              <a:rPr lang="he-IL" b="1" dirty="0"/>
              <a:t> ליתן לו המקצת אינו </a:t>
            </a:r>
            <a:r>
              <a:rPr lang="he-IL" b="1" dirty="0" err="1"/>
              <a:t>מתירא</a:t>
            </a:r>
            <a:r>
              <a:rPr lang="he-IL" b="1" dirty="0"/>
              <a:t> שלא יאריכנו מן השאר ואין כאן טעם </a:t>
            </a:r>
            <a:r>
              <a:rPr lang="he-IL" b="1" dirty="0" err="1"/>
              <a:t>אשתמוטי</a:t>
            </a:r>
            <a:r>
              <a:rPr lang="he-IL" b="1" dirty="0"/>
              <a:t> הוא </a:t>
            </a:r>
            <a:r>
              <a:rPr lang="he-IL" b="1" dirty="0" err="1"/>
              <a:t>דמשתמיט</a:t>
            </a:r>
            <a:r>
              <a:rPr lang="he-IL" dirty="0"/>
              <a:t>:</a:t>
            </a: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72190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429F0-0FCE-4DAF-A2DE-94F6D91AF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5AE36-3B12-4E46-8843-3007FF536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he-IL" sz="2400" dirty="0"/>
              <a:t>חידושי הריטב"א מסכת בבא מציעא דף ד עמוד א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2400" dirty="0"/>
              <a:t>אלא כי איתמר ותנא </a:t>
            </a:r>
            <a:r>
              <a:rPr lang="he-IL" sz="2400" dirty="0" err="1"/>
              <a:t>תונא</a:t>
            </a:r>
            <a:r>
              <a:rPr lang="he-IL" sz="2400" dirty="0"/>
              <a:t> על אידך דר' </a:t>
            </a:r>
            <a:r>
              <a:rPr lang="he-IL" sz="2400" dirty="0" err="1"/>
              <a:t>חייא</a:t>
            </a:r>
            <a:r>
              <a:rPr lang="he-IL" sz="2400" dirty="0"/>
              <a:t> איתמר אמר ר' </a:t>
            </a:r>
            <a:r>
              <a:rPr lang="he-IL" sz="2400" dirty="0" err="1"/>
              <a:t>חייא</a:t>
            </a:r>
            <a:r>
              <a:rPr lang="he-IL" sz="2400" dirty="0"/>
              <a:t> מנה לי בידך והלה אומר אין לך בידי אלא </a:t>
            </a:r>
            <a:r>
              <a:rPr lang="he-IL" sz="2400" dirty="0" err="1"/>
              <a:t>חמשים</a:t>
            </a:r>
            <a:r>
              <a:rPr lang="he-IL" sz="2400" dirty="0"/>
              <a:t> והילך חייב. </a:t>
            </a:r>
            <a:r>
              <a:rPr lang="he-IL" sz="2400" dirty="0" err="1"/>
              <a:t>פרש"י</a:t>
            </a:r>
            <a:r>
              <a:rPr lang="he-IL" sz="2400" dirty="0"/>
              <a:t> ז"ל הילך לא הוצאתים והרי הם שלך בכל מקום שהם, ונראה מדבריו תרתי </a:t>
            </a:r>
            <a:r>
              <a:rPr lang="he-IL" sz="2400" dirty="0" err="1"/>
              <a:t>חדא</a:t>
            </a:r>
            <a:r>
              <a:rPr lang="he-IL" sz="2400" dirty="0"/>
              <a:t> </a:t>
            </a:r>
            <a:r>
              <a:rPr lang="he-IL" sz="2400" dirty="0" err="1"/>
              <a:t>דמלוה</a:t>
            </a:r>
            <a:r>
              <a:rPr lang="he-IL" sz="2400" dirty="0"/>
              <a:t> שהוציאה אף על פי שנותן לו מעות אחרים </a:t>
            </a:r>
            <a:r>
              <a:rPr lang="he-IL" sz="2400" dirty="0" err="1"/>
              <a:t>בב"ד</a:t>
            </a:r>
            <a:r>
              <a:rPr lang="he-IL" sz="2400" dirty="0"/>
              <a:t> לא </a:t>
            </a:r>
            <a:r>
              <a:rPr lang="he-IL" sz="2400" dirty="0" err="1"/>
              <a:t>חשיב</a:t>
            </a:r>
            <a:r>
              <a:rPr lang="he-IL" sz="2400" dirty="0"/>
              <a:t> הילך, ועוד דכל שלא הוציאם והם בעין ברשותו אף על פי שאינם עתה </a:t>
            </a:r>
            <a:r>
              <a:rPr lang="he-IL" sz="2400" dirty="0" err="1"/>
              <a:t>בב"ד</a:t>
            </a:r>
            <a:r>
              <a:rPr lang="he-IL" sz="2400" dirty="0"/>
              <a:t> הוי הילך,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2400" b="1" dirty="0"/>
              <a:t>ואדרבה איפכא מסתברא דכל שנותן מעות </a:t>
            </a:r>
            <a:r>
              <a:rPr lang="he-IL" sz="2400" b="1" dirty="0" err="1"/>
              <a:t>בב"ד</a:t>
            </a:r>
            <a:r>
              <a:rPr lang="he-IL" sz="2400" b="1" dirty="0"/>
              <a:t> זה הילך גמור הוא כאילו פרע </a:t>
            </a:r>
            <a:r>
              <a:rPr lang="he-IL" sz="2400" b="1" dirty="0" err="1"/>
              <a:t>והוי</a:t>
            </a:r>
            <a:r>
              <a:rPr lang="he-IL" sz="2400" b="1" dirty="0"/>
              <a:t> </a:t>
            </a:r>
            <a:r>
              <a:rPr lang="he-IL" sz="2400" b="1" dirty="0" err="1"/>
              <a:t>באידך</a:t>
            </a:r>
            <a:r>
              <a:rPr lang="he-IL" sz="2400" b="1" dirty="0"/>
              <a:t> כופר בכל, וכל שאינם שם </a:t>
            </a:r>
            <a:r>
              <a:rPr lang="he-IL" sz="2400" b="1" dirty="0" err="1"/>
              <a:t>בב"ד</a:t>
            </a:r>
            <a:r>
              <a:rPr lang="he-IL" sz="2400" b="1" dirty="0"/>
              <a:t> אין כאן פריעה של כלום</a:t>
            </a:r>
            <a:r>
              <a:rPr lang="he-IL" sz="2400" dirty="0"/>
              <a:t>, ומשום דהוי זוזי </a:t>
            </a:r>
            <a:r>
              <a:rPr lang="he-IL" sz="2400" dirty="0" err="1"/>
              <a:t>דמלוה</a:t>
            </a:r>
            <a:r>
              <a:rPr lang="he-IL" sz="2400" dirty="0"/>
              <a:t> גופיה </a:t>
            </a:r>
            <a:r>
              <a:rPr lang="he-IL" sz="2400" dirty="0" err="1"/>
              <a:t>ברשותיה</a:t>
            </a:r>
            <a:r>
              <a:rPr lang="he-IL" sz="2400" dirty="0"/>
              <a:t> מאי הוי דהא </a:t>
            </a:r>
            <a:r>
              <a:rPr lang="he-IL" sz="2400" dirty="0" err="1"/>
              <a:t>מלוה</a:t>
            </a:r>
            <a:r>
              <a:rPr lang="he-IL" sz="2400" dirty="0"/>
              <a:t> להוצאה ניתנה </a:t>
            </a:r>
            <a:r>
              <a:rPr lang="he-IL" sz="2400" dirty="0" err="1"/>
              <a:t>ודידיה</a:t>
            </a:r>
            <a:r>
              <a:rPr lang="he-IL" sz="2400" dirty="0"/>
              <a:t> </a:t>
            </a:r>
            <a:r>
              <a:rPr lang="he-IL" sz="2400" dirty="0" err="1"/>
              <a:t>נינהו</a:t>
            </a:r>
            <a:r>
              <a:rPr lang="he-IL" sz="2400" dirty="0"/>
              <a:t>, ומיהו </a:t>
            </a:r>
            <a:r>
              <a:rPr lang="he-IL" sz="2400" dirty="0" err="1"/>
              <a:t>בפקדון</a:t>
            </a:r>
            <a:r>
              <a:rPr lang="he-IL" sz="2400" dirty="0"/>
              <a:t> ודאי כל </a:t>
            </a:r>
            <a:r>
              <a:rPr lang="he-IL" sz="2400" dirty="0" err="1"/>
              <a:t>היכא</a:t>
            </a:r>
            <a:r>
              <a:rPr lang="he-IL" sz="2400" dirty="0"/>
              <a:t> שהוא בעין ברשותו חשוב הילך אף על פי שאינו </a:t>
            </a:r>
            <a:r>
              <a:rPr lang="he-IL" sz="2400" dirty="0" err="1"/>
              <a:t>בב"ד</a:t>
            </a:r>
            <a:r>
              <a:rPr lang="he-IL" sz="2400" dirty="0"/>
              <a:t> </a:t>
            </a:r>
            <a:r>
              <a:rPr lang="he-IL" sz="2400" dirty="0" err="1"/>
              <a:t>דפקדון</a:t>
            </a:r>
            <a:r>
              <a:rPr lang="he-IL" sz="2400" dirty="0"/>
              <a:t> כל </a:t>
            </a:r>
            <a:r>
              <a:rPr lang="he-IL" sz="2400" dirty="0" err="1"/>
              <a:t>היכא</a:t>
            </a:r>
            <a:r>
              <a:rPr lang="he-IL" sz="2400" dirty="0"/>
              <a:t> דאיתיה </a:t>
            </a:r>
            <a:r>
              <a:rPr lang="he-IL" sz="2400" dirty="0" err="1"/>
              <a:t>ברשותא</a:t>
            </a:r>
            <a:r>
              <a:rPr lang="he-IL" sz="2400" dirty="0"/>
              <a:t> </a:t>
            </a:r>
            <a:r>
              <a:rPr lang="he-IL" sz="2400" dirty="0" err="1"/>
              <a:t>דמריה</a:t>
            </a:r>
            <a:r>
              <a:rPr lang="he-IL" sz="2400" dirty="0"/>
              <a:t> איתיה, והכי מוכח לקמן בג' פרות </a:t>
            </a:r>
            <a:r>
              <a:rPr lang="he-IL" sz="2400" dirty="0" err="1"/>
              <a:t>דרמי</a:t>
            </a:r>
            <a:r>
              <a:rPr lang="he-IL" sz="2400" dirty="0"/>
              <a:t> בר </a:t>
            </a:r>
            <a:r>
              <a:rPr lang="he-IL" sz="2400" dirty="0" err="1"/>
              <a:t>חמא</a:t>
            </a:r>
            <a:r>
              <a:rPr lang="he-IL" sz="2400" dirty="0"/>
              <a:t> </a:t>
            </a:r>
            <a:r>
              <a:rPr lang="he-IL" sz="2400" dirty="0" err="1"/>
              <a:t>כדבעינן</a:t>
            </a:r>
            <a:r>
              <a:rPr lang="he-IL" sz="2400" dirty="0"/>
              <a:t> לפרושי התם בס"ד, ומשכון לא </a:t>
            </a:r>
            <a:r>
              <a:rPr lang="he-IL" sz="2400" dirty="0" err="1"/>
              <a:t>חשיב</a:t>
            </a:r>
            <a:r>
              <a:rPr lang="he-IL" sz="2400" dirty="0"/>
              <a:t> הילך דהא מחוסר </a:t>
            </a:r>
            <a:r>
              <a:rPr lang="he-IL" sz="2400" dirty="0" err="1"/>
              <a:t>שומא</a:t>
            </a:r>
            <a:r>
              <a:rPr lang="he-IL" sz="2400" dirty="0"/>
              <a:t> וגוביינא, אלא אם כן דמיו </a:t>
            </a:r>
            <a:r>
              <a:rPr lang="he-IL" sz="2400" dirty="0" err="1"/>
              <a:t>קצובין</a:t>
            </a:r>
            <a:r>
              <a:rPr lang="he-IL" sz="2400" dirty="0"/>
              <a:t> ונותנו לו מיד </a:t>
            </a:r>
            <a:r>
              <a:rPr lang="he-IL" sz="2400" dirty="0" err="1"/>
              <a:t>בפרעון</a:t>
            </a:r>
            <a:r>
              <a:rPr lang="he-IL" sz="2400" dirty="0"/>
              <a:t> גמור, </a:t>
            </a:r>
            <a:r>
              <a:rPr lang="he-IL" sz="2400" dirty="0" err="1"/>
              <a:t>וידעינן</a:t>
            </a:r>
            <a:r>
              <a:rPr lang="he-IL" sz="2400" dirty="0"/>
              <a:t> דלית ליה זוזי </a:t>
            </a:r>
            <a:r>
              <a:rPr lang="he-IL" sz="2400" dirty="0" err="1"/>
              <a:t>לאידך</a:t>
            </a:r>
            <a:r>
              <a:rPr lang="he-IL" sz="2400" dirty="0"/>
              <a:t> דכל </a:t>
            </a:r>
            <a:r>
              <a:rPr lang="he-IL" sz="2400" dirty="0" err="1"/>
              <a:t>היכא</a:t>
            </a:r>
            <a:r>
              <a:rPr lang="he-IL" sz="2400" dirty="0"/>
              <a:t> דאית ליה זוזי בעין לית ליה </a:t>
            </a:r>
            <a:r>
              <a:rPr lang="he-IL" sz="2400" dirty="0" err="1"/>
              <a:t>למיפרעיה</a:t>
            </a:r>
            <a:r>
              <a:rPr lang="he-IL" sz="2400" dirty="0"/>
              <a:t> בשומת </a:t>
            </a:r>
            <a:r>
              <a:rPr lang="he-IL" sz="2400" dirty="0" err="1"/>
              <a:t>מטלטלין</a:t>
            </a:r>
            <a:r>
              <a:rPr lang="he-IL" sz="2400" dirty="0"/>
              <a:t> </a:t>
            </a:r>
            <a:r>
              <a:rPr lang="he-IL" sz="2400" dirty="0" err="1"/>
              <a:t>כדכתבי</a:t>
            </a:r>
            <a:r>
              <a:rPr lang="he-IL" sz="2400" dirty="0"/>
              <a:t> </a:t>
            </a:r>
            <a:r>
              <a:rPr lang="he-IL" sz="2400" dirty="0" err="1"/>
              <a:t>רבוותא</a:t>
            </a:r>
            <a:r>
              <a:rPr lang="he-IL" sz="2400" dirty="0"/>
              <a:t> ז"ל, וזה ברור ופשוט לפי עניות דעתי ואף על פי שרבים וגדולים </a:t>
            </a:r>
            <a:r>
              <a:rPr lang="he-IL" sz="2400" dirty="0" err="1"/>
              <a:t>חולקין</a:t>
            </a:r>
            <a:r>
              <a:rPr lang="he-IL" sz="2400" dirty="0"/>
              <a:t> בדבר. ומורי הרב נ"ר כן הורה כדברי </a:t>
            </a:r>
            <a:r>
              <a:rPr lang="he-IL" sz="2400" dirty="0" err="1"/>
              <a:t>דמשכון</a:t>
            </a:r>
            <a:r>
              <a:rPr lang="he-IL" sz="2400" dirty="0"/>
              <a:t> לא הוי הילך אלא </a:t>
            </a:r>
            <a:r>
              <a:rPr lang="he-IL" sz="2400" dirty="0" err="1"/>
              <a:t>כדאמרן</a:t>
            </a:r>
            <a:r>
              <a:rPr lang="he-I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1731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5610F-DA90-42D2-ACBD-F3BB7F5B3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4E717-D4CD-494E-818D-8F2545535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/>
              <a:t>תוספות </a:t>
            </a:r>
            <a:r>
              <a:rPr lang="he-IL" dirty="0" err="1"/>
              <a:t>הרא"ש</a:t>
            </a:r>
            <a:r>
              <a:rPr lang="he-IL" dirty="0"/>
              <a:t> מסכת בבא מציעא דף ד עמוד א </a:t>
            </a:r>
          </a:p>
          <a:p>
            <a:pPr marL="0" indent="0" algn="r" rtl="1">
              <a:buNone/>
            </a:pPr>
            <a:r>
              <a:rPr lang="he-IL" dirty="0"/>
              <a:t>הני חמשין </a:t>
            </a:r>
            <a:r>
              <a:rPr lang="he-IL" dirty="0" err="1"/>
              <a:t>דקא</a:t>
            </a:r>
            <a:r>
              <a:rPr lang="he-IL" dirty="0"/>
              <a:t> מודי ליה כמאן </a:t>
            </a:r>
            <a:r>
              <a:rPr lang="he-IL" dirty="0" err="1"/>
              <a:t>דנקיט</a:t>
            </a:r>
            <a:r>
              <a:rPr lang="he-IL" dirty="0"/>
              <a:t> להו </a:t>
            </a:r>
            <a:r>
              <a:rPr lang="he-IL" dirty="0" err="1"/>
              <a:t>מלוה</a:t>
            </a:r>
            <a:r>
              <a:rPr lang="he-IL" dirty="0"/>
              <a:t> דמי. לספרים </a:t>
            </a:r>
            <a:r>
              <a:rPr lang="he-IL" dirty="0" err="1"/>
              <a:t>דגרסי</a:t>
            </a:r>
            <a:r>
              <a:rPr lang="he-IL" dirty="0"/>
              <a:t> </a:t>
            </a:r>
            <a:r>
              <a:rPr lang="he-IL" dirty="0" err="1"/>
              <a:t>מלוה</a:t>
            </a:r>
            <a:r>
              <a:rPr lang="he-IL" dirty="0"/>
              <a:t> אף על גב </a:t>
            </a:r>
            <a:r>
              <a:rPr lang="he-IL" dirty="0" err="1"/>
              <a:t>דלהוצאה</a:t>
            </a:r>
            <a:r>
              <a:rPr lang="he-IL" dirty="0"/>
              <a:t> ניתנה </a:t>
            </a:r>
            <a:r>
              <a:rPr lang="he-IL" b="1" dirty="0"/>
              <a:t>כיון </a:t>
            </a:r>
            <a:r>
              <a:rPr lang="he-IL" b="1" dirty="0" err="1"/>
              <a:t>שמונחין</a:t>
            </a:r>
            <a:r>
              <a:rPr lang="he-IL" b="1" dirty="0"/>
              <a:t> בעין</a:t>
            </a:r>
            <a:r>
              <a:rPr lang="he-IL" dirty="0"/>
              <a:t> כמאן </a:t>
            </a:r>
            <a:r>
              <a:rPr lang="he-IL" dirty="0" err="1"/>
              <a:t>דנקיט</a:t>
            </a:r>
            <a:r>
              <a:rPr lang="he-IL" dirty="0"/>
              <a:t> להו קודם שהודה </a:t>
            </a:r>
            <a:r>
              <a:rPr lang="he-IL" b="1" dirty="0"/>
              <a:t>וכמי שלא הודה שום דבר דמי</a:t>
            </a:r>
            <a:r>
              <a:rPr lang="he-IL" dirty="0"/>
              <a:t>, ויש ספרים דלא גרסי </a:t>
            </a:r>
            <a:r>
              <a:rPr lang="he-IL" dirty="0" err="1"/>
              <a:t>מלוה</a:t>
            </a:r>
            <a:r>
              <a:rPr lang="he-IL" dirty="0"/>
              <a:t> ויש להעמידה </a:t>
            </a:r>
            <a:r>
              <a:rPr lang="he-IL" dirty="0" err="1"/>
              <a:t>בפקדון</a:t>
            </a:r>
            <a:r>
              <a:rPr lang="he-IL" dirty="0"/>
              <a:t> דהתם הילך פטור </a:t>
            </a:r>
            <a:r>
              <a:rPr lang="he-IL" dirty="0" err="1"/>
              <a:t>דחשיב</a:t>
            </a:r>
            <a:r>
              <a:rPr lang="he-IL" dirty="0"/>
              <a:t> מאי </a:t>
            </a:r>
            <a:r>
              <a:rPr lang="he-IL" dirty="0" err="1"/>
              <a:t>דמודי</a:t>
            </a:r>
            <a:r>
              <a:rPr lang="he-IL" dirty="0"/>
              <a:t> כמאן </a:t>
            </a:r>
            <a:r>
              <a:rPr lang="he-IL" dirty="0" err="1"/>
              <a:t>דנקיט</a:t>
            </a:r>
            <a:r>
              <a:rPr lang="he-IL" dirty="0"/>
              <a:t> ליה משום דכל </a:t>
            </a:r>
            <a:r>
              <a:rPr lang="he-IL" dirty="0" err="1"/>
              <a:t>היכא</a:t>
            </a:r>
            <a:r>
              <a:rPr lang="he-IL" dirty="0"/>
              <a:t> דאיתיה </a:t>
            </a:r>
            <a:r>
              <a:rPr lang="he-IL" dirty="0" err="1"/>
              <a:t>ברשותא</a:t>
            </a:r>
            <a:r>
              <a:rPr lang="he-IL" dirty="0"/>
              <a:t> </a:t>
            </a:r>
            <a:r>
              <a:rPr lang="he-IL" dirty="0" err="1"/>
              <a:t>דמריה</a:t>
            </a:r>
            <a:r>
              <a:rPr lang="he-IL" dirty="0"/>
              <a:t> איתיה כיון שהוא בעין ואף על גב </a:t>
            </a:r>
            <a:r>
              <a:rPr lang="he-IL" dirty="0" err="1"/>
              <a:t>דההיא</a:t>
            </a:r>
            <a:r>
              <a:rPr lang="he-IL" dirty="0"/>
              <a:t> </a:t>
            </a:r>
            <a:r>
              <a:rPr lang="he-IL" dirty="0" err="1"/>
              <a:t>דסלעין</a:t>
            </a:r>
            <a:r>
              <a:rPr lang="he-IL" dirty="0"/>
              <a:t> </a:t>
            </a:r>
            <a:r>
              <a:rPr lang="he-IL" dirty="0" err="1"/>
              <a:t>דינרין</a:t>
            </a:r>
            <a:r>
              <a:rPr lang="he-IL" dirty="0"/>
              <a:t> </a:t>
            </a:r>
            <a:r>
              <a:rPr lang="he-IL" dirty="0" err="1"/>
              <a:t>מיירי</a:t>
            </a:r>
            <a:r>
              <a:rPr lang="he-IL" dirty="0"/>
              <a:t> </a:t>
            </a:r>
            <a:r>
              <a:rPr lang="he-IL" dirty="0" err="1"/>
              <a:t>במלוה</a:t>
            </a:r>
            <a:r>
              <a:rPr lang="he-IL" dirty="0"/>
              <a:t> דילמא שטר עדיף.</a:t>
            </a: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58873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35CB4BD-4D36-4E94-99F5-6015E8A6B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הגדרת "הילך"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8E523B-EFC0-4D5E-95AB-9AD634A02B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8676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6C113-B0A9-476E-A6B1-53728728B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נתינה מיד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6F8DB-BA0A-490B-8412-2081933C1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רמב"ם הלכות טוען ונטען פרק א הלכה ג </a:t>
            </a:r>
            <a:endParaRPr lang="he-IL" b="0" dirty="0">
              <a:effectLst/>
            </a:endParaRPr>
          </a:p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הטוען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מטלטלין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חבירו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וכפר בכל 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לא היו דברים מעולם, </a:t>
            </a:r>
            <a:r>
              <a:rPr lang="he-I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 שהודה במקצת </a:t>
            </a:r>
            <a:r>
              <a:rPr lang="he-IL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ונתנו מיד </a:t>
            </a:r>
            <a:r>
              <a:rPr lang="he-I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אין לך בידי אלא זה והילך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או שאמר אמת שהיה לך אצלי אבל מחלת לי או נתת לי או מכרת לי או החזרתי לך או שטענו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חטים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והודה לו בשעורים בכל אלו פטור משבועת התורה, </a:t>
            </a:r>
          </a:p>
          <a:p>
            <a:pPr mar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חכמי הגמרא תקנו שישבע הנתבע בכל אלו שבועת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היסת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ויפטר, ואינו כעין של תורה לפי שאין בהן נקיטת חפץ, וכבר ביארנו דרך שבועה של תורה ודרך שבועת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היסת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בהלכות שבועות. 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46271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A4C6A-E7C0-486B-B87F-B12E8CC3A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C41C9-2D6F-4083-847D-36D9CEC24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/>
              <a:t>רש"י מסכת בבא מציעא דף ד עמוד א </a:t>
            </a:r>
          </a:p>
          <a:p>
            <a:pPr marL="0" indent="0" algn="r" rtl="1">
              <a:buNone/>
            </a:pPr>
            <a:r>
              <a:rPr lang="he-IL" dirty="0"/>
              <a:t>והילך - </a:t>
            </a:r>
            <a:r>
              <a:rPr lang="he-IL" b="1" dirty="0"/>
              <a:t>לא הוצאתים, והן שלך בכל מקום שהם</a:t>
            </a:r>
            <a:r>
              <a:rPr lang="he-IL" dirty="0"/>
              <a:t>.</a:t>
            </a: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53801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1273</Words>
  <Application>Microsoft Office PowerPoint</Application>
  <PresentationFormat>Widescreen</PresentationFormat>
  <Paragraphs>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הילך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הגדרת "הילך"</vt:lpstr>
      <vt:lpstr>נתינה מיד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הילך</dc:title>
  <dc:creator>Avigdor Rosensweig</dc:creator>
  <cp:lastModifiedBy>Avigdor Rosensweig</cp:lastModifiedBy>
  <cp:revision>2</cp:revision>
  <dcterms:created xsi:type="dcterms:W3CDTF">2021-12-28T10:15:36Z</dcterms:created>
  <dcterms:modified xsi:type="dcterms:W3CDTF">2022-01-09T19:11:35Z</dcterms:modified>
</cp:coreProperties>
</file>