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1" r:id="rId6"/>
    <p:sldId id="267" r:id="rId7"/>
    <p:sldId id="269" r:id="rId8"/>
    <p:sldId id="270" r:id="rId9"/>
    <p:sldId id="268" r:id="rId10"/>
    <p:sldId id="271" r:id="rId11"/>
    <p:sldId id="263" r:id="rId12"/>
    <p:sldId id="264" r:id="rId13"/>
    <p:sldId id="265" r:id="rId14"/>
    <p:sldId id="276" r:id="rId15"/>
    <p:sldId id="277" r:id="rId16"/>
    <p:sldId id="278" r:id="rId17"/>
    <p:sldId id="266" r:id="rId18"/>
    <p:sldId id="279" r:id="rId19"/>
    <p:sldId id="280" r:id="rId20"/>
    <p:sldId id="281" r:id="rId21"/>
    <p:sldId id="282" r:id="rId22"/>
    <p:sldId id="283" r:id="rId23"/>
    <p:sldId id="284" r:id="rId24"/>
    <p:sldId id="285" r:id="rId25"/>
    <p:sldId id="300" r:id="rId26"/>
    <p:sldId id="301" r:id="rId27"/>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F0D366E-092B-4E78-A8AA-107F95DB1A9D}">
          <p14:sldIdLst>
            <p14:sldId id="256"/>
            <p14:sldId id="258"/>
            <p14:sldId id="257"/>
            <p14:sldId id="260"/>
            <p14:sldId id="261"/>
            <p14:sldId id="267"/>
            <p14:sldId id="269"/>
            <p14:sldId id="270"/>
            <p14:sldId id="268"/>
            <p14:sldId id="271"/>
            <p14:sldId id="263"/>
            <p14:sldId id="264"/>
            <p14:sldId id="265"/>
            <p14:sldId id="276"/>
            <p14:sldId id="277"/>
            <p14:sldId id="278"/>
            <p14:sldId id="266"/>
            <p14:sldId id="279"/>
            <p14:sldId id="280"/>
            <p14:sldId id="281"/>
            <p14:sldId id="282"/>
            <p14:sldId id="283"/>
            <p14:sldId id="284"/>
            <p14:sldId id="285"/>
            <p14:sldId id="300"/>
            <p14:sldId id="30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C41649-A6D8-4E0A-91BC-1F69EC4F92CD}" v="611" dt="2021-09-12T15:28:43.8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8" autoAdjust="0"/>
    <p:restoredTop sz="94660"/>
  </p:normalViewPr>
  <p:slideViewPr>
    <p:cSldViewPr snapToGrid="0">
      <p:cViewPr>
        <p:scale>
          <a:sx n="92" d="100"/>
          <a:sy n="92" d="100"/>
        </p:scale>
        <p:origin x="51" y="18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29520B-B3B6-41CC-B008-62BDBC17F62A}"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pPr rtl="1"/>
          <a:endParaRPr lang="he-IL"/>
        </a:p>
      </dgm:t>
    </dgm:pt>
    <dgm:pt modelId="{8AFB9133-0568-4262-A74A-B9CC61D3989F}">
      <dgm:prSet phldrT="[Text]"/>
      <dgm:spPr/>
      <dgm:t>
        <a:bodyPr/>
        <a:lstStyle/>
        <a:p>
          <a:pPr rtl="1"/>
          <a:r>
            <a:rPr lang="he-IL" dirty="0" err="1"/>
            <a:t>זירעה</a:t>
          </a:r>
          <a:r>
            <a:rPr lang="he-IL" dirty="0"/>
            <a:t> זמירה קצירה ובצירה- מדאורייתא</a:t>
          </a:r>
        </a:p>
      </dgm:t>
    </dgm:pt>
    <dgm:pt modelId="{EC410455-E39F-4B71-9AC4-8DC3480AFFE1}" type="parTrans" cxnId="{B018420E-EEEE-4AFD-B9DA-57019EACD757}">
      <dgm:prSet/>
      <dgm:spPr/>
      <dgm:t>
        <a:bodyPr/>
        <a:lstStyle/>
        <a:p>
          <a:pPr rtl="1"/>
          <a:endParaRPr lang="he-IL"/>
        </a:p>
      </dgm:t>
    </dgm:pt>
    <dgm:pt modelId="{3D5D8788-AD48-4C0D-B96A-0804A42E1F37}" type="sibTrans" cxnId="{B018420E-EEEE-4AFD-B9DA-57019EACD757}">
      <dgm:prSet/>
      <dgm:spPr/>
      <dgm:t>
        <a:bodyPr/>
        <a:lstStyle/>
        <a:p>
          <a:pPr rtl="1"/>
          <a:endParaRPr lang="he-IL"/>
        </a:p>
      </dgm:t>
    </dgm:pt>
    <dgm:pt modelId="{FFBE6814-1596-435E-8C91-AD88AAA24B6A}">
      <dgm:prSet phldrT="[Text]"/>
      <dgm:spPr/>
      <dgm:t>
        <a:bodyPr/>
        <a:lstStyle/>
        <a:p>
          <a:pPr rtl="1"/>
          <a:r>
            <a:rPr lang="he-IL" dirty="0"/>
            <a:t>למה דווקא 4 אלו?</a:t>
          </a:r>
          <a:r>
            <a:rPr lang="en-US" dirty="0"/>
            <a:t> </a:t>
          </a:r>
          <a:endParaRPr lang="he-IL" dirty="0"/>
        </a:p>
      </dgm:t>
    </dgm:pt>
    <dgm:pt modelId="{CF066C56-E242-4EC0-8145-2397B033F052}" type="parTrans" cxnId="{58881702-07A6-4390-83E1-DE4BD1F3A08C}">
      <dgm:prSet/>
      <dgm:spPr/>
      <dgm:t>
        <a:bodyPr/>
        <a:lstStyle/>
        <a:p>
          <a:pPr rtl="1"/>
          <a:endParaRPr lang="he-IL"/>
        </a:p>
      </dgm:t>
    </dgm:pt>
    <dgm:pt modelId="{49623E93-5E23-45EE-A0A3-D80FEECD2E10}" type="sibTrans" cxnId="{58881702-07A6-4390-83E1-DE4BD1F3A08C}">
      <dgm:prSet/>
      <dgm:spPr/>
      <dgm:t>
        <a:bodyPr/>
        <a:lstStyle/>
        <a:p>
          <a:pPr rtl="1"/>
          <a:endParaRPr lang="he-IL"/>
        </a:p>
      </dgm:t>
    </dgm:pt>
    <dgm:pt modelId="{30FFA3F6-C68A-4174-A347-F52AE6E6E4CF}">
      <dgm:prSet phldrT="[Text]"/>
      <dgm:spPr/>
      <dgm:t>
        <a:bodyPr/>
        <a:lstStyle/>
        <a:p>
          <a:pPr rtl="1"/>
          <a:r>
            <a:rPr lang="he-IL" dirty="0">
              <a:effectLst/>
              <a:latin typeface="Calibri" panose="020F0502020204030204" pitchFamily="34" charset="0"/>
              <a:ea typeface="Calibri" panose="020F0502020204030204" pitchFamily="34" charset="0"/>
              <a:cs typeface="Arial" panose="020B0604020202020204" pitchFamily="34" charset="0"/>
            </a:rPr>
            <a:t>מה זריעה מיוחדת, עבודה שבשדה ושבכרם - אף כל שהיא עבודה שבשדה ושבכרם!- מדרבנן</a:t>
          </a:r>
          <a:endParaRPr lang="he-IL" dirty="0"/>
        </a:p>
      </dgm:t>
    </dgm:pt>
    <dgm:pt modelId="{4931D640-4CDC-4FA9-B504-994862CF892E}" type="parTrans" cxnId="{81C9E9CA-A652-463D-8B1E-24B0BAE93FD8}">
      <dgm:prSet/>
      <dgm:spPr/>
      <dgm:t>
        <a:bodyPr/>
        <a:lstStyle/>
        <a:p>
          <a:pPr rtl="1"/>
          <a:endParaRPr lang="he-IL"/>
        </a:p>
      </dgm:t>
    </dgm:pt>
    <dgm:pt modelId="{F5195655-26DA-4A8C-B7BB-10EE221106A3}" type="sibTrans" cxnId="{81C9E9CA-A652-463D-8B1E-24B0BAE93FD8}">
      <dgm:prSet/>
      <dgm:spPr/>
      <dgm:t>
        <a:bodyPr/>
        <a:lstStyle/>
        <a:p>
          <a:pPr rtl="1"/>
          <a:endParaRPr lang="he-IL"/>
        </a:p>
      </dgm:t>
    </dgm:pt>
    <dgm:pt modelId="{E6D55D9D-B29B-49FB-8827-0C0F0AA225F0}">
      <dgm:prSet phldrT="[Text]"/>
      <dgm:spPr/>
      <dgm:t>
        <a:bodyPr/>
        <a:lstStyle/>
        <a:p>
          <a:pPr rtl="1"/>
          <a:r>
            <a:rPr lang="he-IL" dirty="0"/>
            <a:t>למה דווקא משהוא שהיא בשדה ובכרם? </a:t>
          </a:r>
        </a:p>
      </dgm:t>
    </dgm:pt>
    <dgm:pt modelId="{0160BAB9-4776-4F5E-BF60-13D25A9CF32E}" type="parTrans" cxnId="{D1689898-2157-4630-B5B6-3ACC25E28B75}">
      <dgm:prSet/>
      <dgm:spPr/>
      <dgm:t>
        <a:bodyPr/>
        <a:lstStyle/>
        <a:p>
          <a:pPr rtl="1"/>
          <a:endParaRPr lang="he-IL"/>
        </a:p>
      </dgm:t>
    </dgm:pt>
    <dgm:pt modelId="{F355981E-3A98-4BFA-87E6-76AFB262A50F}" type="sibTrans" cxnId="{D1689898-2157-4630-B5B6-3ACC25E28B75}">
      <dgm:prSet/>
      <dgm:spPr/>
      <dgm:t>
        <a:bodyPr/>
        <a:lstStyle/>
        <a:p>
          <a:pPr rtl="1"/>
          <a:endParaRPr lang="he-IL"/>
        </a:p>
      </dgm:t>
    </dgm:pt>
    <dgm:pt modelId="{3034E8D0-B409-410F-98EF-532029F5A6E6}">
      <dgm:prSet phldrT="[Text]"/>
      <dgm:spPr/>
      <dgm:t>
        <a:bodyPr/>
        <a:lstStyle/>
        <a:p>
          <a:pPr rtl="1"/>
          <a:r>
            <a:rPr lang="he-IL" dirty="0"/>
            <a:t>לקיומי, או עבודה שאינה בשדה ובכרם- מותר</a:t>
          </a:r>
        </a:p>
      </dgm:t>
    </dgm:pt>
    <dgm:pt modelId="{6A41FC1A-4874-40D4-875D-B0337DFFAA09}" type="parTrans" cxnId="{110F5D82-1262-48DD-8F8D-931FB9702D83}">
      <dgm:prSet/>
      <dgm:spPr/>
      <dgm:t>
        <a:bodyPr/>
        <a:lstStyle/>
        <a:p>
          <a:pPr rtl="1"/>
          <a:endParaRPr lang="he-IL"/>
        </a:p>
      </dgm:t>
    </dgm:pt>
    <dgm:pt modelId="{FEEF0BAE-0B56-4B98-88F5-C9E284D70937}" type="sibTrans" cxnId="{110F5D82-1262-48DD-8F8D-931FB9702D83}">
      <dgm:prSet/>
      <dgm:spPr/>
      <dgm:t>
        <a:bodyPr/>
        <a:lstStyle/>
        <a:p>
          <a:pPr rtl="1"/>
          <a:endParaRPr lang="he-IL"/>
        </a:p>
      </dgm:t>
    </dgm:pt>
    <dgm:pt modelId="{6B75992C-9636-488F-A4F7-0D3FDD5BB384}">
      <dgm:prSet phldrT="[Text]"/>
      <dgm:spPr/>
      <dgm:t>
        <a:bodyPr/>
        <a:lstStyle/>
        <a:p>
          <a:pPr rtl="1"/>
          <a:r>
            <a:rPr lang="he-IL" dirty="0"/>
            <a:t>לקיומי- יותר מובן, שלא רוצים להפסיד את </a:t>
          </a:r>
          <a:r>
            <a:rPr lang="he-IL" dirty="0" err="1"/>
            <a:t>הכל</a:t>
          </a:r>
          <a:endParaRPr lang="he-IL" dirty="0"/>
        </a:p>
      </dgm:t>
    </dgm:pt>
    <dgm:pt modelId="{28272134-8EFB-41EC-B589-AE25448A0AA0}" type="parTrans" cxnId="{E0AECD8D-E734-4C31-9A5B-F562A98090FA}">
      <dgm:prSet/>
      <dgm:spPr/>
      <dgm:t>
        <a:bodyPr/>
        <a:lstStyle/>
        <a:p>
          <a:pPr rtl="1"/>
          <a:endParaRPr lang="he-IL"/>
        </a:p>
      </dgm:t>
    </dgm:pt>
    <dgm:pt modelId="{0898DDF1-6A92-44E6-ACF2-76520F8F0FBC}" type="sibTrans" cxnId="{E0AECD8D-E734-4C31-9A5B-F562A98090FA}">
      <dgm:prSet/>
      <dgm:spPr/>
      <dgm:t>
        <a:bodyPr/>
        <a:lstStyle/>
        <a:p>
          <a:pPr rtl="1"/>
          <a:endParaRPr lang="he-IL"/>
        </a:p>
      </dgm:t>
    </dgm:pt>
    <dgm:pt modelId="{79A4FBBD-277D-40BE-802B-8A82C776105D}">
      <dgm:prSet phldrT="[Text]"/>
      <dgm:spPr/>
      <dgm:t>
        <a:bodyPr/>
        <a:lstStyle/>
        <a:p>
          <a:pPr rtl="1"/>
          <a:endParaRPr lang="he-IL" dirty="0"/>
        </a:p>
      </dgm:t>
    </dgm:pt>
    <dgm:pt modelId="{0DBC07E6-13F6-4D1B-913B-E0DC5F0189AF}" type="parTrans" cxnId="{28747E18-FC75-4DD6-A7D2-5042F814C844}">
      <dgm:prSet/>
      <dgm:spPr/>
      <dgm:t>
        <a:bodyPr/>
        <a:lstStyle/>
        <a:p>
          <a:pPr rtl="1"/>
          <a:endParaRPr lang="he-IL"/>
        </a:p>
      </dgm:t>
    </dgm:pt>
    <dgm:pt modelId="{186D798C-FF83-4092-B5D2-9F5FB9B12A9D}" type="sibTrans" cxnId="{28747E18-FC75-4DD6-A7D2-5042F814C844}">
      <dgm:prSet/>
      <dgm:spPr/>
      <dgm:t>
        <a:bodyPr/>
        <a:lstStyle/>
        <a:p>
          <a:pPr rtl="1"/>
          <a:endParaRPr lang="he-IL"/>
        </a:p>
      </dgm:t>
    </dgm:pt>
    <dgm:pt modelId="{B6009632-0503-4EA1-9AED-D55DCD69F080}">
      <dgm:prSet phldrT="[Text]"/>
      <dgm:spPr/>
      <dgm:t>
        <a:bodyPr/>
        <a:lstStyle/>
        <a:p>
          <a:pPr rtl="1"/>
          <a:r>
            <a:rPr lang="he-IL" dirty="0"/>
            <a:t>ומה זאת אומרת בכלל?</a:t>
          </a:r>
          <a:r>
            <a:rPr lang="en-US" dirty="0"/>
            <a:t> </a:t>
          </a:r>
          <a:endParaRPr lang="he-IL" dirty="0"/>
        </a:p>
      </dgm:t>
    </dgm:pt>
    <dgm:pt modelId="{F1A385D8-B445-40EF-B501-676BE6FC80D2}" type="parTrans" cxnId="{57BFA446-6598-46D2-B2B4-7A1ACD968A45}">
      <dgm:prSet/>
      <dgm:spPr/>
      <dgm:t>
        <a:bodyPr/>
        <a:lstStyle/>
        <a:p>
          <a:pPr rtl="1"/>
          <a:endParaRPr lang="he-IL"/>
        </a:p>
      </dgm:t>
    </dgm:pt>
    <dgm:pt modelId="{5E1A64EB-276A-430E-9906-702608D86BBA}" type="sibTrans" cxnId="{57BFA446-6598-46D2-B2B4-7A1ACD968A45}">
      <dgm:prSet/>
      <dgm:spPr/>
      <dgm:t>
        <a:bodyPr/>
        <a:lstStyle/>
        <a:p>
          <a:pPr rtl="1"/>
          <a:endParaRPr lang="he-IL"/>
        </a:p>
      </dgm:t>
    </dgm:pt>
    <dgm:pt modelId="{DFD9DE35-9FE1-49A6-977C-4F84DE1D0FD0}">
      <dgm:prSet phldrT="[Text]"/>
      <dgm:spPr/>
      <dgm:t>
        <a:bodyPr/>
        <a:lstStyle/>
        <a:p>
          <a:pPr rtl="1"/>
          <a:r>
            <a:rPr lang="he-IL" dirty="0"/>
            <a:t>עבודה שאינה בשדה וכברם- למה שיהא מותר?</a:t>
          </a:r>
          <a:r>
            <a:rPr lang="en-US" dirty="0"/>
            <a:t> </a:t>
          </a:r>
          <a:endParaRPr lang="he-IL" dirty="0"/>
        </a:p>
      </dgm:t>
    </dgm:pt>
    <dgm:pt modelId="{234D06F6-1AA3-4CA2-B8EB-E707B352341B}" type="parTrans" cxnId="{E2F53F73-E76A-463F-ABDA-C152ECEAE359}">
      <dgm:prSet/>
      <dgm:spPr/>
      <dgm:t>
        <a:bodyPr/>
        <a:lstStyle/>
        <a:p>
          <a:pPr rtl="1"/>
          <a:endParaRPr lang="he-IL"/>
        </a:p>
      </dgm:t>
    </dgm:pt>
    <dgm:pt modelId="{A1921FED-FB1B-47F3-97B0-1401CEE0A24A}" type="sibTrans" cxnId="{E2F53F73-E76A-463F-ABDA-C152ECEAE359}">
      <dgm:prSet/>
      <dgm:spPr/>
      <dgm:t>
        <a:bodyPr/>
        <a:lstStyle/>
        <a:p>
          <a:pPr rtl="1"/>
          <a:endParaRPr lang="he-IL"/>
        </a:p>
      </dgm:t>
    </dgm:pt>
    <dgm:pt modelId="{8CF1FBBA-DF14-40C2-BA58-891C6951BD97}" type="pres">
      <dgm:prSet presAssocID="{B129520B-B3B6-41CC-B008-62BDBC17F62A}" presName="linearFlow" presStyleCnt="0">
        <dgm:presLayoutVars>
          <dgm:dir val="rev"/>
          <dgm:animLvl val="lvl"/>
          <dgm:resizeHandles val="exact"/>
        </dgm:presLayoutVars>
      </dgm:prSet>
      <dgm:spPr/>
    </dgm:pt>
    <dgm:pt modelId="{0F70032B-5B85-4E2A-9D1E-1F9CC28B958A}" type="pres">
      <dgm:prSet presAssocID="{8AFB9133-0568-4262-A74A-B9CC61D3989F}" presName="composite" presStyleCnt="0"/>
      <dgm:spPr/>
    </dgm:pt>
    <dgm:pt modelId="{1A02C934-EDD9-4007-BE14-3C14EC4D064E}" type="pres">
      <dgm:prSet presAssocID="{8AFB9133-0568-4262-A74A-B9CC61D3989F}" presName="parTx" presStyleLbl="node1" presStyleIdx="0" presStyleCnt="3">
        <dgm:presLayoutVars>
          <dgm:chMax val="0"/>
          <dgm:chPref val="0"/>
          <dgm:bulletEnabled val="1"/>
        </dgm:presLayoutVars>
      </dgm:prSet>
      <dgm:spPr/>
    </dgm:pt>
    <dgm:pt modelId="{B3472153-13A7-4990-BEEF-D587A317F846}" type="pres">
      <dgm:prSet presAssocID="{8AFB9133-0568-4262-A74A-B9CC61D3989F}" presName="parSh" presStyleLbl="node1" presStyleIdx="0" presStyleCnt="3"/>
      <dgm:spPr/>
    </dgm:pt>
    <dgm:pt modelId="{A173FA13-4562-443D-B461-3FAF028590AA}" type="pres">
      <dgm:prSet presAssocID="{8AFB9133-0568-4262-A74A-B9CC61D3989F}" presName="desTx" presStyleLbl="fgAcc1" presStyleIdx="0" presStyleCnt="3">
        <dgm:presLayoutVars>
          <dgm:bulletEnabled val="1"/>
        </dgm:presLayoutVars>
      </dgm:prSet>
      <dgm:spPr/>
    </dgm:pt>
    <dgm:pt modelId="{5901FEEA-DF92-4EAE-8F2E-75BBD0BEA30C}" type="pres">
      <dgm:prSet presAssocID="{3D5D8788-AD48-4C0D-B96A-0804A42E1F37}" presName="sibTrans" presStyleLbl="sibTrans2D1" presStyleIdx="0" presStyleCnt="2"/>
      <dgm:spPr/>
    </dgm:pt>
    <dgm:pt modelId="{2A614AD3-4E97-4002-9119-940FA2DCBA0E}" type="pres">
      <dgm:prSet presAssocID="{3D5D8788-AD48-4C0D-B96A-0804A42E1F37}" presName="connTx" presStyleLbl="sibTrans2D1" presStyleIdx="0" presStyleCnt="2"/>
      <dgm:spPr/>
    </dgm:pt>
    <dgm:pt modelId="{F488F359-BE2C-411F-B4AD-C7107C0EA6AC}" type="pres">
      <dgm:prSet presAssocID="{30FFA3F6-C68A-4174-A347-F52AE6E6E4CF}" presName="composite" presStyleCnt="0"/>
      <dgm:spPr/>
    </dgm:pt>
    <dgm:pt modelId="{A4FA507C-4648-421A-8456-D806387D953C}" type="pres">
      <dgm:prSet presAssocID="{30FFA3F6-C68A-4174-A347-F52AE6E6E4CF}" presName="parTx" presStyleLbl="node1" presStyleIdx="0" presStyleCnt="3">
        <dgm:presLayoutVars>
          <dgm:chMax val="0"/>
          <dgm:chPref val="0"/>
          <dgm:bulletEnabled val="1"/>
        </dgm:presLayoutVars>
      </dgm:prSet>
      <dgm:spPr/>
    </dgm:pt>
    <dgm:pt modelId="{FCE1136D-C64C-4591-977D-AF3BA80E9DA7}" type="pres">
      <dgm:prSet presAssocID="{30FFA3F6-C68A-4174-A347-F52AE6E6E4CF}" presName="parSh" presStyleLbl="node1" presStyleIdx="1" presStyleCnt="3"/>
      <dgm:spPr/>
    </dgm:pt>
    <dgm:pt modelId="{B071A7C8-3286-43E5-AE48-1E86EA631626}" type="pres">
      <dgm:prSet presAssocID="{30FFA3F6-C68A-4174-A347-F52AE6E6E4CF}" presName="desTx" presStyleLbl="fgAcc1" presStyleIdx="1" presStyleCnt="3">
        <dgm:presLayoutVars>
          <dgm:bulletEnabled val="1"/>
        </dgm:presLayoutVars>
      </dgm:prSet>
      <dgm:spPr/>
    </dgm:pt>
    <dgm:pt modelId="{1FA3C60C-06E5-4F51-AEDB-825FC2F5BAC8}" type="pres">
      <dgm:prSet presAssocID="{F5195655-26DA-4A8C-B7BB-10EE221106A3}" presName="sibTrans" presStyleLbl="sibTrans2D1" presStyleIdx="1" presStyleCnt="2"/>
      <dgm:spPr/>
    </dgm:pt>
    <dgm:pt modelId="{5D3D2901-B42D-47FD-9A64-76D938348BD4}" type="pres">
      <dgm:prSet presAssocID="{F5195655-26DA-4A8C-B7BB-10EE221106A3}" presName="connTx" presStyleLbl="sibTrans2D1" presStyleIdx="1" presStyleCnt="2"/>
      <dgm:spPr/>
    </dgm:pt>
    <dgm:pt modelId="{ACA346CB-7C5F-444B-A367-6066F11F09FD}" type="pres">
      <dgm:prSet presAssocID="{3034E8D0-B409-410F-98EF-532029F5A6E6}" presName="composite" presStyleCnt="0"/>
      <dgm:spPr/>
    </dgm:pt>
    <dgm:pt modelId="{DD0FFDE8-4111-436D-A2CE-F4B10C2BE68E}" type="pres">
      <dgm:prSet presAssocID="{3034E8D0-B409-410F-98EF-532029F5A6E6}" presName="parTx" presStyleLbl="node1" presStyleIdx="1" presStyleCnt="3">
        <dgm:presLayoutVars>
          <dgm:chMax val="0"/>
          <dgm:chPref val="0"/>
          <dgm:bulletEnabled val="1"/>
        </dgm:presLayoutVars>
      </dgm:prSet>
      <dgm:spPr/>
    </dgm:pt>
    <dgm:pt modelId="{8EC79EFE-2EC4-489E-B6A6-D45FF7A7F7AC}" type="pres">
      <dgm:prSet presAssocID="{3034E8D0-B409-410F-98EF-532029F5A6E6}" presName="parSh" presStyleLbl="node1" presStyleIdx="2" presStyleCnt="3"/>
      <dgm:spPr/>
    </dgm:pt>
    <dgm:pt modelId="{556B600B-CF6B-4509-829D-C9545879EC79}" type="pres">
      <dgm:prSet presAssocID="{3034E8D0-B409-410F-98EF-532029F5A6E6}" presName="desTx" presStyleLbl="fgAcc1" presStyleIdx="2" presStyleCnt="3">
        <dgm:presLayoutVars>
          <dgm:bulletEnabled val="1"/>
        </dgm:presLayoutVars>
      </dgm:prSet>
      <dgm:spPr/>
    </dgm:pt>
  </dgm:ptLst>
  <dgm:cxnLst>
    <dgm:cxn modelId="{58881702-07A6-4390-83E1-DE4BD1F3A08C}" srcId="{8AFB9133-0568-4262-A74A-B9CC61D3989F}" destId="{FFBE6814-1596-435E-8C91-AD88AAA24B6A}" srcOrd="0" destOrd="0" parTransId="{CF066C56-E242-4EC0-8145-2397B033F052}" sibTransId="{49623E93-5E23-45EE-A0A3-D80FEECD2E10}"/>
    <dgm:cxn modelId="{30E2CE02-CA5B-499A-B264-3E22DE8903F5}" type="presOf" srcId="{3D5D8788-AD48-4C0D-B96A-0804A42E1F37}" destId="{5901FEEA-DF92-4EAE-8F2E-75BBD0BEA30C}" srcOrd="0" destOrd="0" presId="urn:microsoft.com/office/officeart/2005/8/layout/process3"/>
    <dgm:cxn modelId="{B018420E-EEEE-4AFD-B9DA-57019EACD757}" srcId="{B129520B-B3B6-41CC-B008-62BDBC17F62A}" destId="{8AFB9133-0568-4262-A74A-B9CC61D3989F}" srcOrd="0" destOrd="0" parTransId="{EC410455-E39F-4B71-9AC4-8DC3480AFFE1}" sibTransId="{3D5D8788-AD48-4C0D-B96A-0804A42E1F37}"/>
    <dgm:cxn modelId="{28747E18-FC75-4DD6-A7D2-5042F814C844}" srcId="{8AFB9133-0568-4262-A74A-B9CC61D3989F}" destId="{79A4FBBD-277D-40BE-802B-8A82C776105D}" srcOrd="1" destOrd="0" parTransId="{0DBC07E6-13F6-4D1B-913B-E0DC5F0189AF}" sibTransId="{186D798C-FF83-4092-B5D2-9F5FB9B12A9D}"/>
    <dgm:cxn modelId="{5AC17C2D-01F4-4B92-BDF2-04DFD59CD4B3}" type="presOf" srcId="{3D5D8788-AD48-4C0D-B96A-0804A42E1F37}" destId="{2A614AD3-4E97-4002-9119-940FA2DCBA0E}" srcOrd="1" destOrd="0" presId="urn:microsoft.com/office/officeart/2005/8/layout/process3"/>
    <dgm:cxn modelId="{3BCBB531-581F-41BC-9574-66E34A9A2BD5}" type="presOf" srcId="{FFBE6814-1596-435E-8C91-AD88AAA24B6A}" destId="{A173FA13-4562-443D-B461-3FAF028590AA}" srcOrd="0" destOrd="0" presId="urn:microsoft.com/office/officeart/2005/8/layout/process3"/>
    <dgm:cxn modelId="{57BFA446-6598-46D2-B2B4-7A1ACD968A45}" srcId="{30FFA3F6-C68A-4174-A347-F52AE6E6E4CF}" destId="{B6009632-0503-4EA1-9AED-D55DCD69F080}" srcOrd="1" destOrd="0" parTransId="{F1A385D8-B445-40EF-B501-676BE6FC80D2}" sibTransId="{5E1A64EB-276A-430E-9906-702608D86BBA}"/>
    <dgm:cxn modelId="{E4BD7649-4243-45C5-A8FA-F07A4906FFB3}" type="presOf" srcId="{3034E8D0-B409-410F-98EF-532029F5A6E6}" destId="{DD0FFDE8-4111-436D-A2CE-F4B10C2BE68E}" srcOrd="0" destOrd="0" presId="urn:microsoft.com/office/officeart/2005/8/layout/process3"/>
    <dgm:cxn modelId="{374FC750-8483-4E33-A831-E15FF2FA7CB6}" type="presOf" srcId="{B129520B-B3B6-41CC-B008-62BDBC17F62A}" destId="{8CF1FBBA-DF14-40C2-BA58-891C6951BD97}" srcOrd="0" destOrd="0" presId="urn:microsoft.com/office/officeart/2005/8/layout/process3"/>
    <dgm:cxn modelId="{E2F53F73-E76A-463F-ABDA-C152ECEAE359}" srcId="{3034E8D0-B409-410F-98EF-532029F5A6E6}" destId="{DFD9DE35-9FE1-49A6-977C-4F84DE1D0FD0}" srcOrd="1" destOrd="0" parTransId="{234D06F6-1AA3-4CA2-B8EB-E707B352341B}" sibTransId="{A1921FED-FB1B-47F3-97B0-1401CEE0A24A}"/>
    <dgm:cxn modelId="{83A27D7B-89AE-4EAC-9434-488EC3D5026C}" type="presOf" srcId="{DFD9DE35-9FE1-49A6-977C-4F84DE1D0FD0}" destId="{556B600B-CF6B-4509-829D-C9545879EC79}" srcOrd="0" destOrd="1" presId="urn:microsoft.com/office/officeart/2005/8/layout/process3"/>
    <dgm:cxn modelId="{CF88B47B-1388-4F57-9E6B-18BEB72236E4}" type="presOf" srcId="{E6D55D9D-B29B-49FB-8827-0C0F0AA225F0}" destId="{B071A7C8-3286-43E5-AE48-1E86EA631626}" srcOrd="0" destOrd="0" presId="urn:microsoft.com/office/officeart/2005/8/layout/process3"/>
    <dgm:cxn modelId="{110F5D82-1262-48DD-8F8D-931FB9702D83}" srcId="{B129520B-B3B6-41CC-B008-62BDBC17F62A}" destId="{3034E8D0-B409-410F-98EF-532029F5A6E6}" srcOrd="2" destOrd="0" parTransId="{6A41FC1A-4874-40D4-875D-B0337DFFAA09}" sibTransId="{FEEF0BAE-0B56-4B98-88F5-C9E284D70937}"/>
    <dgm:cxn modelId="{E0AECD8D-E734-4C31-9A5B-F562A98090FA}" srcId="{3034E8D0-B409-410F-98EF-532029F5A6E6}" destId="{6B75992C-9636-488F-A4F7-0D3FDD5BB384}" srcOrd="0" destOrd="0" parTransId="{28272134-8EFB-41EC-B589-AE25448A0AA0}" sibTransId="{0898DDF1-6A92-44E6-ACF2-76520F8F0FBC}"/>
    <dgm:cxn modelId="{1F337498-10CE-4806-B0DD-0B5DD723B816}" type="presOf" srcId="{8AFB9133-0568-4262-A74A-B9CC61D3989F}" destId="{B3472153-13A7-4990-BEEF-D587A317F846}" srcOrd="1" destOrd="0" presId="urn:microsoft.com/office/officeart/2005/8/layout/process3"/>
    <dgm:cxn modelId="{D1689898-2157-4630-B5B6-3ACC25E28B75}" srcId="{30FFA3F6-C68A-4174-A347-F52AE6E6E4CF}" destId="{E6D55D9D-B29B-49FB-8827-0C0F0AA225F0}" srcOrd="0" destOrd="0" parTransId="{0160BAB9-4776-4F5E-BF60-13D25A9CF32E}" sibTransId="{F355981E-3A98-4BFA-87E6-76AFB262A50F}"/>
    <dgm:cxn modelId="{34ED6F9D-0821-4763-9C3A-8348B9DF74F0}" type="presOf" srcId="{B6009632-0503-4EA1-9AED-D55DCD69F080}" destId="{B071A7C8-3286-43E5-AE48-1E86EA631626}" srcOrd="0" destOrd="1" presId="urn:microsoft.com/office/officeart/2005/8/layout/process3"/>
    <dgm:cxn modelId="{6B1EBB9D-51FA-4BE6-B5F6-D8A478A32228}" type="presOf" srcId="{79A4FBBD-277D-40BE-802B-8A82C776105D}" destId="{A173FA13-4562-443D-B461-3FAF028590AA}" srcOrd="0" destOrd="1" presId="urn:microsoft.com/office/officeart/2005/8/layout/process3"/>
    <dgm:cxn modelId="{18FAEFB5-838B-4E63-B11D-DEE74D4D45C5}" type="presOf" srcId="{30FFA3F6-C68A-4174-A347-F52AE6E6E4CF}" destId="{A4FA507C-4648-421A-8456-D806387D953C}" srcOrd="0" destOrd="0" presId="urn:microsoft.com/office/officeart/2005/8/layout/process3"/>
    <dgm:cxn modelId="{6E3814BC-3C99-43A0-8655-37D413A657B9}" type="presOf" srcId="{6B75992C-9636-488F-A4F7-0D3FDD5BB384}" destId="{556B600B-CF6B-4509-829D-C9545879EC79}" srcOrd="0" destOrd="0" presId="urn:microsoft.com/office/officeart/2005/8/layout/process3"/>
    <dgm:cxn modelId="{E323FFC0-7C8F-4931-94BC-32034D557628}" type="presOf" srcId="{F5195655-26DA-4A8C-B7BB-10EE221106A3}" destId="{1FA3C60C-06E5-4F51-AEDB-825FC2F5BAC8}" srcOrd="0" destOrd="0" presId="urn:microsoft.com/office/officeart/2005/8/layout/process3"/>
    <dgm:cxn modelId="{81C9E9CA-A652-463D-8B1E-24B0BAE93FD8}" srcId="{B129520B-B3B6-41CC-B008-62BDBC17F62A}" destId="{30FFA3F6-C68A-4174-A347-F52AE6E6E4CF}" srcOrd="1" destOrd="0" parTransId="{4931D640-4CDC-4FA9-B504-994862CF892E}" sibTransId="{F5195655-26DA-4A8C-B7BB-10EE221106A3}"/>
    <dgm:cxn modelId="{AB5C9ACB-1339-45EA-9990-6E3EBCFAD4EA}" type="presOf" srcId="{30FFA3F6-C68A-4174-A347-F52AE6E6E4CF}" destId="{FCE1136D-C64C-4591-977D-AF3BA80E9DA7}" srcOrd="1" destOrd="0" presId="urn:microsoft.com/office/officeart/2005/8/layout/process3"/>
    <dgm:cxn modelId="{12C8DFE1-327F-4D3B-8E89-56224F0F87BA}" type="presOf" srcId="{3034E8D0-B409-410F-98EF-532029F5A6E6}" destId="{8EC79EFE-2EC4-489E-B6A6-D45FF7A7F7AC}" srcOrd="1" destOrd="0" presId="urn:microsoft.com/office/officeart/2005/8/layout/process3"/>
    <dgm:cxn modelId="{57A0E0E2-2ADA-4918-AF2B-A1DB472A7516}" type="presOf" srcId="{F5195655-26DA-4A8C-B7BB-10EE221106A3}" destId="{5D3D2901-B42D-47FD-9A64-76D938348BD4}" srcOrd="1" destOrd="0" presId="urn:microsoft.com/office/officeart/2005/8/layout/process3"/>
    <dgm:cxn modelId="{F330AFFE-436D-4260-8479-10D6E7F00256}" type="presOf" srcId="{8AFB9133-0568-4262-A74A-B9CC61D3989F}" destId="{1A02C934-EDD9-4007-BE14-3C14EC4D064E}" srcOrd="0" destOrd="0" presId="urn:microsoft.com/office/officeart/2005/8/layout/process3"/>
    <dgm:cxn modelId="{F6CADE79-1C9C-4BB0-B2D4-4FD4F5042636}" type="presParOf" srcId="{8CF1FBBA-DF14-40C2-BA58-891C6951BD97}" destId="{0F70032B-5B85-4E2A-9D1E-1F9CC28B958A}" srcOrd="0" destOrd="0" presId="urn:microsoft.com/office/officeart/2005/8/layout/process3"/>
    <dgm:cxn modelId="{0F151977-EC79-4D1B-86D6-78D280ACFD85}" type="presParOf" srcId="{0F70032B-5B85-4E2A-9D1E-1F9CC28B958A}" destId="{1A02C934-EDD9-4007-BE14-3C14EC4D064E}" srcOrd="0" destOrd="0" presId="urn:microsoft.com/office/officeart/2005/8/layout/process3"/>
    <dgm:cxn modelId="{AB7545AC-87A6-4449-B84A-E2448AAC34E5}" type="presParOf" srcId="{0F70032B-5B85-4E2A-9D1E-1F9CC28B958A}" destId="{B3472153-13A7-4990-BEEF-D587A317F846}" srcOrd="1" destOrd="0" presId="urn:microsoft.com/office/officeart/2005/8/layout/process3"/>
    <dgm:cxn modelId="{5782B01F-65E8-4A11-9551-A9023797FD9E}" type="presParOf" srcId="{0F70032B-5B85-4E2A-9D1E-1F9CC28B958A}" destId="{A173FA13-4562-443D-B461-3FAF028590AA}" srcOrd="2" destOrd="0" presId="urn:microsoft.com/office/officeart/2005/8/layout/process3"/>
    <dgm:cxn modelId="{01D603B5-1827-4569-8AEF-45BB51CD60D0}" type="presParOf" srcId="{8CF1FBBA-DF14-40C2-BA58-891C6951BD97}" destId="{5901FEEA-DF92-4EAE-8F2E-75BBD0BEA30C}" srcOrd="1" destOrd="0" presId="urn:microsoft.com/office/officeart/2005/8/layout/process3"/>
    <dgm:cxn modelId="{A9704E62-42C8-4109-8229-F7F5224431A3}" type="presParOf" srcId="{5901FEEA-DF92-4EAE-8F2E-75BBD0BEA30C}" destId="{2A614AD3-4E97-4002-9119-940FA2DCBA0E}" srcOrd="0" destOrd="0" presId="urn:microsoft.com/office/officeart/2005/8/layout/process3"/>
    <dgm:cxn modelId="{8606217A-6A7C-4EA7-9E65-64FD045C5950}" type="presParOf" srcId="{8CF1FBBA-DF14-40C2-BA58-891C6951BD97}" destId="{F488F359-BE2C-411F-B4AD-C7107C0EA6AC}" srcOrd="2" destOrd="0" presId="urn:microsoft.com/office/officeart/2005/8/layout/process3"/>
    <dgm:cxn modelId="{765D47C9-C68A-4029-AF4E-929CFF633224}" type="presParOf" srcId="{F488F359-BE2C-411F-B4AD-C7107C0EA6AC}" destId="{A4FA507C-4648-421A-8456-D806387D953C}" srcOrd="0" destOrd="0" presId="urn:microsoft.com/office/officeart/2005/8/layout/process3"/>
    <dgm:cxn modelId="{1D19954F-481E-40A9-A68C-6137FFD30DA1}" type="presParOf" srcId="{F488F359-BE2C-411F-B4AD-C7107C0EA6AC}" destId="{FCE1136D-C64C-4591-977D-AF3BA80E9DA7}" srcOrd="1" destOrd="0" presId="urn:microsoft.com/office/officeart/2005/8/layout/process3"/>
    <dgm:cxn modelId="{BDE2659F-9D87-46AA-AF30-0AAE9880B487}" type="presParOf" srcId="{F488F359-BE2C-411F-B4AD-C7107C0EA6AC}" destId="{B071A7C8-3286-43E5-AE48-1E86EA631626}" srcOrd="2" destOrd="0" presId="urn:microsoft.com/office/officeart/2005/8/layout/process3"/>
    <dgm:cxn modelId="{6984D187-03F2-4E87-92E3-09D1699E3358}" type="presParOf" srcId="{8CF1FBBA-DF14-40C2-BA58-891C6951BD97}" destId="{1FA3C60C-06E5-4F51-AEDB-825FC2F5BAC8}" srcOrd="3" destOrd="0" presId="urn:microsoft.com/office/officeart/2005/8/layout/process3"/>
    <dgm:cxn modelId="{A9722A90-122D-4C5D-8431-7062F6E7225B}" type="presParOf" srcId="{1FA3C60C-06E5-4F51-AEDB-825FC2F5BAC8}" destId="{5D3D2901-B42D-47FD-9A64-76D938348BD4}" srcOrd="0" destOrd="0" presId="urn:microsoft.com/office/officeart/2005/8/layout/process3"/>
    <dgm:cxn modelId="{800CF81F-62D6-41DD-8D40-07A1C1257EFF}" type="presParOf" srcId="{8CF1FBBA-DF14-40C2-BA58-891C6951BD97}" destId="{ACA346CB-7C5F-444B-A367-6066F11F09FD}" srcOrd="4" destOrd="0" presId="urn:microsoft.com/office/officeart/2005/8/layout/process3"/>
    <dgm:cxn modelId="{2F94FD52-D110-4B65-A7E9-021408176E13}" type="presParOf" srcId="{ACA346CB-7C5F-444B-A367-6066F11F09FD}" destId="{DD0FFDE8-4111-436D-A2CE-F4B10C2BE68E}" srcOrd="0" destOrd="0" presId="urn:microsoft.com/office/officeart/2005/8/layout/process3"/>
    <dgm:cxn modelId="{51A16F83-AEC3-4A44-8CDE-ED3547B233BF}" type="presParOf" srcId="{ACA346CB-7C5F-444B-A367-6066F11F09FD}" destId="{8EC79EFE-2EC4-489E-B6A6-D45FF7A7F7AC}" srcOrd="1" destOrd="0" presId="urn:microsoft.com/office/officeart/2005/8/layout/process3"/>
    <dgm:cxn modelId="{D2AC6E35-949C-4285-9F8E-88734E73B350}" type="presParOf" srcId="{ACA346CB-7C5F-444B-A367-6066F11F09FD}" destId="{556B600B-CF6B-4509-829D-C9545879EC79}"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9ACB53-9489-4BFE-B333-4ADC59B99A2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B1BCDC00-8FC4-4F5C-ABAE-42A31712C114}">
      <dgm:prSet phldrT="[Text]"/>
      <dgm:spPr/>
      <dgm:t>
        <a:bodyPr/>
        <a:lstStyle/>
        <a:p>
          <a:pPr rtl="1"/>
          <a:r>
            <a:rPr lang="he-IL" dirty="0"/>
            <a:t>מי מוקד האיסור מלאכה?</a:t>
          </a:r>
          <a:r>
            <a:rPr lang="en-US" dirty="0"/>
            <a:t> </a:t>
          </a:r>
          <a:endParaRPr lang="he-IL" dirty="0"/>
        </a:p>
      </dgm:t>
    </dgm:pt>
    <dgm:pt modelId="{3D979A68-10F3-4AD2-A932-2257ADCA1FC1}" type="parTrans" cxnId="{55D3F9E4-C0D8-4631-A817-D5634C8AFF10}">
      <dgm:prSet/>
      <dgm:spPr/>
      <dgm:t>
        <a:bodyPr/>
        <a:lstStyle/>
        <a:p>
          <a:pPr rtl="1"/>
          <a:endParaRPr lang="he-IL"/>
        </a:p>
      </dgm:t>
    </dgm:pt>
    <dgm:pt modelId="{651AE5B7-6C36-49AE-BDAE-6A81A9AF5DDD}" type="sibTrans" cxnId="{55D3F9E4-C0D8-4631-A817-D5634C8AFF10}">
      <dgm:prSet/>
      <dgm:spPr/>
      <dgm:t>
        <a:bodyPr/>
        <a:lstStyle/>
        <a:p>
          <a:pPr rtl="1"/>
          <a:endParaRPr lang="he-IL"/>
        </a:p>
      </dgm:t>
    </dgm:pt>
    <dgm:pt modelId="{8334FE4E-FB1F-4B4C-B656-DC2D282A94B6}">
      <dgm:prSet phldrT="[Text]"/>
      <dgm:spPr/>
      <dgm:t>
        <a:bodyPr/>
        <a:lstStyle/>
        <a:p>
          <a:pPr rtl="1"/>
          <a:r>
            <a:rPr lang="he-IL" dirty="0"/>
            <a:t>על האדם\חקלאי</a:t>
          </a:r>
        </a:p>
      </dgm:t>
    </dgm:pt>
    <dgm:pt modelId="{050391C4-4B42-4E8A-9149-C057252FF0D7}" type="parTrans" cxnId="{645E961F-A80F-4E1B-B753-01D532B17ABE}">
      <dgm:prSet/>
      <dgm:spPr/>
      <dgm:t>
        <a:bodyPr/>
        <a:lstStyle/>
        <a:p>
          <a:pPr rtl="1"/>
          <a:endParaRPr lang="he-IL"/>
        </a:p>
      </dgm:t>
    </dgm:pt>
    <dgm:pt modelId="{A83885E3-62A1-4075-919A-864B87A6D98A}" type="sibTrans" cxnId="{645E961F-A80F-4E1B-B753-01D532B17ABE}">
      <dgm:prSet/>
      <dgm:spPr/>
      <dgm:t>
        <a:bodyPr/>
        <a:lstStyle/>
        <a:p>
          <a:pPr rtl="1"/>
          <a:endParaRPr lang="he-IL"/>
        </a:p>
      </dgm:t>
    </dgm:pt>
    <dgm:pt modelId="{C0B0B457-92B2-45BC-8462-34E349512A85}">
      <dgm:prSet phldrT="[Text]"/>
      <dgm:spPr/>
      <dgm:t>
        <a:bodyPr/>
        <a:lstStyle/>
        <a:p>
          <a:pPr rtl="1"/>
          <a:r>
            <a:rPr lang="he-IL" dirty="0"/>
            <a:t>על הארץ</a:t>
          </a:r>
        </a:p>
      </dgm:t>
    </dgm:pt>
    <dgm:pt modelId="{71667697-0EC6-42D8-909F-1737B48CA163}" type="parTrans" cxnId="{7B1DC9E9-CA9F-4B30-9033-48F6147381A0}">
      <dgm:prSet/>
      <dgm:spPr/>
      <dgm:t>
        <a:bodyPr/>
        <a:lstStyle/>
        <a:p>
          <a:pPr rtl="1"/>
          <a:endParaRPr lang="he-IL"/>
        </a:p>
      </dgm:t>
    </dgm:pt>
    <dgm:pt modelId="{3528C91A-6460-4C0D-82D0-21B8C4A76E75}" type="sibTrans" cxnId="{7B1DC9E9-CA9F-4B30-9033-48F6147381A0}">
      <dgm:prSet/>
      <dgm:spPr/>
      <dgm:t>
        <a:bodyPr/>
        <a:lstStyle/>
        <a:p>
          <a:pPr rtl="1"/>
          <a:endParaRPr lang="he-IL"/>
        </a:p>
      </dgm:t>
    </dgm:pt>
    <dgm:pt modelId="{84BD135C-95E1-4D20-8553-39CDA2500085}">
      <dgm:prSet phldrT="[Text]"/>
      <dgm:spPr/>
      <dgm:t>
        <a:bodyPr/>
        <a:lstStyle/>
        <a:p>
          <a:pPr rtl="1"/>
          <a:r>
            <a:rPr lang="he-IL" dirty="0"/>
            <a:t>על היבול\פירות</a:t>
          </a:r>
        </a:p>
      </dgm:t>
    </dgm:pt>
    <dgm:pt modelId="{8D3C148B-4EE6-4B1F-95AA-B93B281DED09}" type="parTrans" cxnId="{DFBBA21F-A2B5-4815-9484-5A60CE3CD726}">
      <dgm:prSet/>
      <dgm:spPr/>
      <dgm:t>
        <a:bodyPr/>
        <a:lstStyle/>
        <a:p>
          <a:pPr rtl="1"/>
          <a:endParaRPr lang="he-IL"/>
        </a:p>
      </dgm:t>
    </dgm:pt>
    <dgm:pt modelId="{A5E592EF-3A77-4D04-A408-1AF0C72B129B}" type="sibTrans" cxnId="{DFBBA21F-A2B5-4815-9484-5A60CE3CD726}">
      <dgm:prSet/>
      <dgm:spPr/>
      <dgm:t>
        <a:bodyPr/>
        <a:lstStyle/>
        <a:p>
          <a:pPr rtl="1"/>
          <a:endParaRPr lang="he-IL"/>
        </a:p>
      </dgm:t>
    </dgm:pt>
    <dgm:pt modelId="{7A6E5C36-B9F7-4348-BEEB-A36A8899FAA0}">
      <dgm:prSet phldrT="[Text]"/>
      <dgm:spPr/>
      <dgm:t>
        <a:bodyPr/>
        <a:lstStyle/>
        <a:p>
          <a:pPr rtl="1"/>
          <a:r>
            <a:rPr lang="he-IL" dirty="0"/>
            <a:t>על ה</a:t>
          </a:r>
          <a:r>
            <a:rPr lang="he-IL" u="sng" dirty="0"/>
            <a:t>מ</a:t>
          </a:r>
          <a:r>
            <a:rPr lang="he-IL" dirty="0"/>
            <a:t>צמיח</a:t>
          </a:r>
        </a:p>
      </dgm:t>
    </dgm:pt>
    <dgm:pt modelId="{576B1550-69B8-43A6-B5F7-065DFA434696}" type="parTrans" cxnId="{25F2E30F-3FE3-4D0C-8072-295AA1BDE83E}">
      <dgm:prSet/>
      <dgm:spPr/>
      <dgm:t>
        <a:bodyPr/>
        <a:lstStyle/>
        <a:p>
          <a:pPr rtl="1"/>
          <a:endParaRPr lang="he-IL"/>
        </a:p>
      </dgm:t>
    </dgm:pt>
    <dgm:pt modelId="{80253438-2E38-4E28-8EA0-9F69D05735F6}" type="sibTrans" cxnId="{25F2E30F-3FE3-4D0C-8072-295AA1BDE83E}">
      <dgm:prSet/>
      <dgm:spPr/>
      <dgm:t>
        <a:bodyPr/>
        <a:lstStyle/>
        <a:p>
          <a:pPr rtl="1"/>
          <a:endParaRPr lang="he-IL"/>
        </a:p>
      </dgm:t>
    </dgm:pt>
    <dgm:pt modelId="{137735A1-439D-4CAB-B289-03A89784E92C}">
      <dgm:prSet phldrT="[Text]"/>
      <dgm:spPr/>
      <dgm:t>
        <a:bodyPr/>
        <a:lstStyle/>
        <a:p>
          <a:pPr rtl="1"/>
          <a:r>
            <a:rPr lang="he-IL" dirty="0"/>
            <a:t>על האילן לפירות</a:t>
          </a:r>
        </a:p>
      </dgm:t>
    </dgm:pt>
    <dgm:pt modelId="{3805B7AE-8B56-4A69-ACD3-3260056C4BE0}" type="parTrans" cxnId="{129DB2E8-9C55-421A-8446-75184B7E87DA}">
      <dgm:prSet/>
      <dgm:spPr/>
      <dgm:t>
        <a:bodyPr/>
        <a:lstStyle/>
        <a:p>
          <a:pPr rtl="1"/>
          <a:endParaRPr lang="he-IL"/>
        </a:p>
      </dgm:t>
    </dgm:pt>
    <dgm:pt modelId="{1F650A32-A503-498D-AD27-33BE2D4E8D7A}" type="sibTrans" cxnId="{129DB2E8-9C55-421A-8446-75184B7E87DA}">
      <dgm:prSet/>
      <dgm:spPr/>
      <dgm:t>
        <a:bodyPr/>
        <a:lstStyle/>
        <a:p>
          <a:pPr rtl="1"/>
          <a:endParaRPr lang="he-IL"/>
        </a:p>
      </dgm:t>
    </dgm:pt>
    <dgm:pt modelId="{06DAFC08-A8EA-41A1-8E8B-5D8C99CA7ED1}">
      <dgm:prSet phldrT="[Text]"/>
      <dgm:spPr/>
      <dgm:t>
        <a:bodyPr/>
        <a:lstStyle/>
        <a:p>
          <a:pPr rtl="1"/>
          <a:r>
            <a:rPr lang="he-IL" dirty="0"/>
            <a:t>ועל השדה לזרעים</a:t>
          </a:r>
        </a:p>
      </dgm:t>
    </dgm:pt>
    <dgm:pt modelId="{DC940BF8-CE1B-43D3-A9E5-8CC24A3EE87F}" type="parTrans" cxnId="{A824FBE4-DCE5-41A8-ACCC-791AACFDE1AA}">
      <dgm:prSet/>
      <dgm:spPr/>
      <dgm:t>
        <a:bodyPr/>
        <a:lstStyle/>
        <a:p>
          <a:pPr rtl="1"/>
          <a:endParaRPr lang="he-IL"/>
        </a:p>
      </dgm:t>
    </dgm:pt>
    <dgm:pt modelId="{6F583815-1279-48F1-B9D4-6F1B3CF7B6F5}" type="sibTrans" cxnId="{A824FBE4-DCE5-41A8-ACCC-791AACFDE1AA}">
      <dgm:prSet/>
      <dgm:spPr/>
      <dgm:t>
        <a:bodyPr/>
        <a:lstStyle/>
        <a:p>
          <a:pPr rtl="1"/>
          <a:endParaRPr lang="he-IL"/>
        </a:p>
      </dgm:t>
    </dgm:pt>
    <dgm:pt modelId="{B07560B5-1887-4FDE-9041-7713D8C62FAA}" type="pres">
      <dgm:prSet presAssocID="{319ACB53-9489-4BFE-B333-4ADC59B99A2D}" presName="hierChild1" presStyleCnt="0">
        <dgm:presLayoutVars>
          <dgm:chPref val="1"/>
          <dgm:dir val="rev"/>
          <dgm:animOne val="branch"/>
          <dgm:animLvl val="lvl"/>
          <dgm:resizeHandles/>
        </dgm:presLayoutVars>
      </dgm:prSet>
      <dgm:spPr/>
    </dgm:pt>
    <dgm:pt modelId="{D5120B6D-9D0B-4E0D-95F6-1F5C1BC5C245}" type="pres">
      <dgm:prSet presAssocID="{B1BCDC00-8FC4-4F5C-ABAE-42A31712C114}" presName="hierRoot1" presStyleCnt="0"/>
      <dgm:spPr/>
    </dgm:pt>
    <dgm:pt modelId="{4D6F7DB6-ED50-499F-A545-DD71BC9EAEB9}" type="pres">
      <dgm:prSet presAssocID="{B1BCDC00-8FC4-4F5C-ABAE-42A31712C114}" presName="composite" presStyleCnt="0"/>
      <dgm:spPr/>
    </dgm:pt>
    <dgm:pt modelId="{F3FFB0A5-7365-424A-B262-72F1F02E3EB8}" type="pres">
      <dgm:prSet presAssocID="{B1BCDC00-8FC4-4F5C-ABAE-42A31712C114}" presName="background" presStyleLbl="node0" presStyleIdx="0" presStyleCnt="1"/>
      <dgm:spPr/>
    </dgm:pt>
    <dgm:pt modelId="{84AF3707-E4BE-47B5-A8AC-2127BFC0236C}" type="pres">
      <dgm:prSet presAssocID="{B1BCDC00-8FC4-4F5C-ABAE-42A31712C114}" presName="text" presStyleLbl="fgAcc0" presStyleIdx="0" presStyleCnt="1">
        <dgm:presLayoutVars>
          <dgm:chPref val="3"/>
        </dgm:presLayoutVars>
      </dgm:prSet>
      <dgm:spPr/>
    </dgm:pt>
    <dgm:pt modelId="{5A867EBE-2FD5-40CD-9C68-68B0CBDAB114}" type="pres">
      <dgm:prSet presAssocID="{B1BCDC00-8FC4-4F5C-ABAE-42A31712C114}" presName="hierChild2" presStyleCnt="0"/>
      <dgm:spPr/>
    </dgm:pt>
    <dgm:pt modelId="{03C3848A-DC34-4FF6-8D3C-1F98FD87B4F1}" type="pres">
      <dgm:prSet presAssocID="{050391C4-4B42-4E8A-9149-C057252FF0D7}" presName="Name10" presStyleLbl="parChTrans1D2" presStyleIdx="0" presStyleCnt="4"/>
      <dgm:spPr/>
    </dgm:pt>
    <dgm:pt modelId="{5751B1BC-CD2B-419F-A1CB-DF50A39EBFCF}" type="pres">
      <dgm:prSet presAssocID="{8334FE4E-FB1F-4B4C-B656-DC2D282A94B6}" presName="hierRoot2" presStyleCnt="0"/>
      <dgm:spPr/>
    </dgm:pt>
    <dgm:pt modelId="{B140016E-07F4-4ACF-944D-106C09C98056}" type="pres">
      <dgm:prSet presAssocID="{8334FE4E-FB1F-4B4C-B656-DC2D282A94B6}" presName="composite2" presStyleCnt="0"/>
      <dgm:spPr/>
    </dgm:pt>
    <dgm:pt modelId="{D924A3FD-093A-429F-A2AA-EDA1FE06F6B3}" type="pres">
      <dgm:prSet presAssocID="{8334FE4E-FB1F-4B4C-B656-DC2D282A94B6}" presName="background2" presStyleLbl="node2" presStyleIdx="0" presStyleCnt="4"/>
      <dgm:spPr/>
    </dgm:pt>
    <dgm:pt modelId="{B143DDBB-6D30-43B0-BE73-4AF1000DE152}" type="pres">
      <dgm:prSet presAssocID="{8334FE4E-FB1F-4B4C-B656-DC2D282A94B6}" presName="text2" presStyleLbl="fgAcc2" presStyleIdx="0" presStyleCnt="4">
        <dgm:presLayoutVars>
          <dgm:chPref val="3"/>
        </dgm:presLayoutVars>
      </dgm:prSet>
      <dgm:spPr/>
    </dgm:pt>
    <dgm:pt modelId="{0A943EC2-BE62-4C14-A536-DCC06BBF2CDE}" type="pres">
      <dgm:prSet presAssocID="{8334FE4E-FB1F-4B4C-B656-DC2D282A94B6}" presName="hierChild3" presStyleCnt="0"/>
      <dgm:spPr/>
    </dgm:pt>
    <dgm:pt modelId="{DE05A7F7-AF92-4C4F-882A-BC33E3C5043C}" type="pres">
      <dgm:prSet presAssocID="{71667697-0EC6-42D8-909F-1737B48CA163}" presName="Name10" presStyleLbl="parChTrans1D2" presStyleIdx="1" presStyleCnt="4"/>
      <dgm:spPr/>
    </dgm:pt>
    <dgm:pt modelId="{883413A2-4FCF-44E5-BCE0-C6F471F13F6E}" type="pres">
      <dgm:prSet presAssocID="{C0B0B457-92B2-45BC-8462-34E349512A85}" presName="hierRoot2" presStyleCnt="0"/>
      <dgm:spPr/>
    </dgm:pt>
    <dgm:pt modelId="{6808D126-6FA6-4F64-9698-1478D803F320}" type="pres">
      <dgm:prSet presAssocID="{C0B0B457-92B2-45BC-8462-34E349512A85}" presName="composite2" presStyleCnt="0"/>
      <dgm:spPr/>
    </dgm:pt>
    <dgm:pt modelId="{9063ED82-085D-4A50-A48A-F661305C1796}" type="pres">
      <dgm:prSet presAssocID="{C0B0B457-92B2-45BC-8462-34E349512A85}" presName="background2" presStyleLbl="node2" presStyleIdx="1" presStyleCnt="4"/>
      <dgm:spPr/>
    </dgm:pt>
    <dgm:pt modelId="{A428C564-04CD-4DCF-B1E3-03C928360794}" type="pres">
      <dgm:prSet presAssocID="{C0B0B457-92B2-45BC-8462-34E349512A85}" presName="text2" presStyleLbl="fgAcc2" presStyleIdx="1" presStyleCnt="4">
        <dgm:presLayoutVars>
          <dgm:chPref val="3"/>
        </dgm:presLayoutVars>
      </dgm:prSet>
      <dgm:spPr/>
    </dgm:pt>
    <dgm:pt modelId="{A536B8C0-D1CC-431F-BF02-E5B3FFFCBC61}" type="pres">
      <dgm:prSet presAssocID="{C0B0B457-92B2-45BC-8462-34E349512A85}" presName="hierChild3" presStyleCnt="0"/>
      <dgm:spPr/>
    </dgm:pt>
    <dgm:pt modelId="{B97CF1CD-C36A-4CEA-BDB6-5E56F7D86862}" type="pres">
      <dgm:prSet presAssocID="{576B1550-69B8-43A6-B5F7-065DFA434696}" presName="Name10" presStyleLbl="parChTrans1D2" presStyleIdx="2" presStyleCnt="4"/>
      <dgm:spPr/>
    </dgm:pt>
    <dgm:pt modelId="{80A139D1-ABC0-4278-BA19-DA02ABBE91D3}" type="pres">
      <dgm:prSet presAssocID="{7A6E5C36-B9F7-4348-BEEB-A36A8899FAA0}" presName="hierRoot2" presStyleCnt="0"/>
      <dgm:spPr/>
    </dgm:pt>
    <dgm:pt modelId="{9F72AD12-F49A-4738-AB0D-5179B763DEF2}" type="pres">
      <dgm:prSet presAssocID="{7A6E5C36-B9F7-4348-BEEB-A36A8899FAA0}" presName="composite2" presStyleCnt="0"/>
      <dgm:spPr/>
    </dgm:pt>
    <dgm:pt modelId="{6F561135-6528-42DA-BF4E-CC7E6419336C}" type="pres">
      <dgm:prSet presAssocID="{7A6E5C36-B9F7-4348-BEEB-A36A8899FAA0}" presName="background2" presStyleLbl="node2" presStyleIdx="2" presStyleCnt="4"/>
      <dgm:spPr/>
    </dgm:pt>
    <dgm:pt modelId="{5DBC0ADC-780D-4341-B6F4-A35EC874C884}" type="pres">
      <dgm:prSet presAssocID="{7A6E5C36-B9F7-4348-BEEB-A36A8899FAA0}" presName="text2" presStyleLbl="fgAcc2" presStyleIdx="2" presStyleCnt="4">
        <dgm:presLayoutVars>
          <dgm:chPref val="3"/>
        </dgm:presLayoutVars>
      </dgm:prSet>
      <dgm:spPr/>
    </dgm:pt>
    <dgm:pt modelId="{38C8C4B3-995E-41F9-BC2C-FBED1F9EA733}" type="pres">
      <dgm:prSet presAssocID="{7A6E5C36-B9F7-4348-BEEB-A36A8899FAA0}" presName="hierChild3" presStyleCnt="0"/>
      <dgm:spPr/>
    </dgm:pt>
    <dgm:pt modelId="{316C008A-86E2-433D-8A70-4226FAE6A62D}" type="pres">
      <dgm:prSet presAssocID="{3805B7AE-8B56-4A69-ACD3-3260056C4BE0}" presName="Name17" presStyleLbl="parChTrans1D3" presStyleIdx="0" presStyleCnt="2"/>
      <dgm:spPr/>
    </dgm:pt>
    <dgm:pt modelId="{4DB9258B-6645-449A-B776-4ED08E52695F}" type="pres">
      <dgm:prSet presAssocID="{137735A1-439D-4CAB-B289-03A89784E92C}" presName="hierRoot3" presStyleCnt="0"/>
      <dgm:spPr/>
    </dgm:pt>
    <dgm:pt modelId="{240D411F-ABD6-4AB4-8AD4-D381525405EE}" type="pres">
      <dgm:prSet presAssocID="{137735A1-439D-4CAB-B289-03A89784E92C}" presName="composite3" presStyleCnt="0"/>
      <dgm:spPr/>
    </dgm:pt>
    <dgm:pt modelId="{57F41234-D6CD-4140-ADC1-980148B5E1CE}" type="pres">
      <dgm:prSet presAssocID="{137735A1-439D-4CAB-B289-03A89784E92C}" presName="background3" presStyleLbl="node3" presStyleIdx="0" presStyleCnt="2"/>
      <dgm:spPr/>
    </dgm:pt>
    <dgm:pt modelId="{79F69CEB-FB01-40DA-BDCD-A784FB82BB92}" type="pres">
      <dgm:prSet presAssocID="{137735A1-439D-4CAB-B289-03A89784E92C}" presName="text3" presStyleLbl="fgAcc3" presStyleIdx="0" presStyleCnt="2">
        <dgm:presLayoutVars>
          <dgm:chPref val="3"/>
        </dgm:presLayoutVars>
      </dgm:prSet>
      <dgm:spPr/>
    </dgm:pt>
    <dgm:pt modelId="{C6BF35C9-76E7-476C-9CE0-48DA4D13A78B}" type="pres">
      <dgm:prSet presAssocID="{137735A1-439D-4CAB-B289-03A89784E92C}" presName="hierChild4" presStyleCnt="0"/>
      <dgm:spPr/>
    </dgm:pt>
    <dgm:pt modelId="{9F4A72F9-B3EE-49B9-84AA-E1D87ED38318}" type="pres">
      <dgm:prSet presAssocID="{DC940BF8-CE1B-43D3-A9E5-8CC24A3EE87F}" presName="Name17" presStyleLbl="parChTrans1D3" presStyleIdx="1" presStyleCnt="2"/>
      <dgm:spPr/>
    </dgm:pt>
    <dgm:pt modelId="{8BBC3A90-A843-4AAD-888A-B47830CDAF77}" type="pres">
      <dgm:prSet presAssocID="{06DAFC08-A8EA-41A1-8E8B-5D8C99CA7ED1}" presName="hierRoot3" presStyleCnt="0"/>
      <dgm:spPr/>
    </dgm:pt>
    <dgm:pt modelId="{78E1E70D-79A1-404B-9DF8-93D98D88EBDD}" type="pres">
      <dgm:prSet presAssocID="{06DAFC08-A8EA-41A1-8E8B-5D8C99CA7ED1}" presName="composite3" presStyleCnt="0"/>
      <dgm:spPr/>
    </dgm:pt>
    <dgm:pt modelId="{4F3B3B08-A0ED-43BE-9430-12D7DCEF4D44}" type="pres">
      <dgm:prSet presAssocID="{06DAFC08-A8EA-41A1-8E8B-5D8C99CA7ED1}" presName="background3" presStyleLbl="node3" presStyleIdx="1" presStyleCnt="2"/>
      <dgm:spPr/>
    </dgm:pt>
    <dgm:pt modelId="{4EB7BEF9-64BB-4D6D-AA48-113EF344C23B}" type="pres">
      <dgm:prSet presAssocID="{06DAFC08-A8EA-41A1-8E8B-5D8C99CA7ED1}" presName="text3" presStyleLbl="fgAcc3" presStyleIdx="1" presStyleCnt="2">
        <dgm:presLayoutVars>
          <dgm:chPref val="3"/>
        </dgm:presLayoutVars>
      </dgm:prSet>
      <dgm:spPr/>
    </dgm:pt>
    <dgm:pt modelId="{06F2C1FB-32E0-422F-9F0D-AF5A81850E04}" type="pres">
      <dgm:prSet presAssocID="{06DAFC08-A8EA-41A1-8E8B-5D8C99CA7ED1}" presName="hierChild4" presStyleCnt="0"/>
      <dgm:spPr/>
    </dgm:pt>
    <dgm:pt modelId="{D72634A1-120F-4967-AD66-CC9D549AD7B5}" type="pres">
      <dgm:prSet presAssocID="{8D3C148B-4EE6-4B1F-95AA-B93B281DED09}" presName="Name10" presStyleLbl="parChTrans1D2" presStyleIdx="3" presStyleCnt="4"/>
      <dgm:spPr/>
    </dgm:pt>
    <dgm:pt modelId="{D3ADBA1F-3448-4150-9848-6F6512A5811E}" type="pres">
      <dgm:prSet presAssocID="{84BD135C-95E1-4D20-8553-39CDA2500085}" presName="hierRoot2" presStyleCnt="0"/>
      <dgm:spPr/>
    </dgm:pt>
    <dgm:pt modelId="{B37ADEED-F514-4F71-8448-412933A9E277}" type="pres">
      <dgm:prSet presAssocID="{84BD135C-95E1-4D20-8553-39CDA2500085}" presName="composite2" presStyleCnt="0"/>
      <dgm:spPr/>
    </dgm:pt>
    <dgm:pt modelId="{AAF0D3FA-63BB-4DFA-9BDB-C56733CBA3F4}" type="pres">
      <dgm:prSet presAssocID="{84BD135C-95E1-4D20-8553-39CDA2500085}" presName="background2" presStyleLbl="node2" presStyleIdx="3" presStyleCnt="4"/>
      <dgm:spPr/>
    </dgm:pt>
    <dgm:pt modelId="{A8FC4AE2-B695-4FA8-ABD3-FA23829A3252}" type="pres">
      <dgm:prSet presAssocID="{84BD135C-95E1-4D20-8553-39CDA2500085}" presName="text2" presStyleLbl="fgAcc2" presStyleIdx="3" presStyleCnt="4">
        <dgm:presLayoutVars>
          <dgm:chPref val="3"/>
        </dgm:presLayoutVars>
      </dgm:prSet>
      <dgm:spPr/>
    </dgm:pt>
    <dgm:pt modelId="{D68E09B2-73C9-430D-9CC7-F98949C675EA}" type="pres">
      <dgm:prSet presAssocID="{84BD135C-95E1-4D20-8553-39CDA2500085}" presName="hierChild3" presStyleCnt="0"/>
      <dgm:spPr/>
    </dgm:pt>
  </dgm:ptLst>
  <dgm:cxnLst>
    <dgm:cxn modelId="{BC616903-4B56-4446-8693-DF60B82E56F0}" type="presOf" srcId="{050391C4-4B42-4E8A-9149-C057252FF0D7}" destId="{03C3848A-DC34-4FF6-8D3C-1F98FD87B4F1}" srcOrd="0" destOrd="0" presId="urn:microsoft.com/office/officeart/2005/8/layout/hierarchy1"/>
    <dgm:cxn modelId="{A727830B-8641-45E1-8646-CF02AD700864}" type="presOf" srcId="{DC940BF8-CE1B-43D3-A9E5-8CC24A3EE87F}" destId="{9F4A72F9-B3EE-49B9-84AA-E1D87ED38318}" srcOrd="0" destOrd="0" presId="urn:microsoft.com/office/officeart/2005/8/layout/hierarchy1"/>
    <dgm:cxn modelId="{37A8FA0C-8192-4944-B434-78A857AE8336}" type="presOf" srcId="{137735A1-439D-4CAB-B289-03A89784E92C}" destId="{79F69CEB-FB01-40DA-BDCD-A784FB82BB92}" srcOrd="0" destOrd="0" presId="urn:microsoft.com/office/officeart/2005/8/layout/hierarchy1"/>
    <dgm:cxn modelId="{25F2E30F-3FE3-4D0C-8072-295AA1BDE83E}" srcId="{B1BCDC00-8FC4-4F5C-ABAE-42A31712C114}" destId="{7A6E5C36-B9F7-4348-BEEB-A36A8899FAA0}" srcOrd="2" destOrd="0" parTransId="{576B1550-69B8-43A6-B5F7-065DFA434696}" sibTransId="{80253438-2E38-4E28-8EA0-9F69D05735F6}"/>
    <dgm:cxn modelId="{C459391D-1509-4FE8-8258-413EA30C56EF}" type="presOf" srcId="{7A6E5C36-B9F7-4348-BEEB-A36A8899FAA0}" destId="{5DBC0ADC-780D-4341-B6F4-A35EC874C884}" srcOrd="0" destOrd="0" presId="urn:microsoft.com/office/officeart/2005/8/layout/hierarchy1"/>
    <dgm:cxn modelId="{645E961F-A80F-4E1B-B753-01D532B17ABE}" srcId="{B1BCDC00-8FC4-4F5C-ABAE-42A31712C114}" destId="{8334FE4E-FB1F-4B4C-B656-DC2D282A94B6}" srcOrd="0" destOrd="0" parTransId="{050391C4-4B42-4E8A-9149-C057252FF0D7}" sibTransId="{A83885E3-62A1-4075-919A-864B87A6D98A}"/>
    <dgm:cxn modelId="{DFBBA21F-A2B5-4815-9484-5A60CE3CD726}" srcId="{B1BCDC00-8FC4-4F5C-ABAE-42A31712C114}" destId="{84BD135C-95E1-4D20-8553-39CDA2500085}" srcOrd="3" destOrd="0" parTransId="{8D3C148B-4EE6-4B1F-95AA-B93B281DED09}" sibTransId="{A5E592EF-3A77-4D04-A408-1AF0C72B129B}"/>
    <dgm:cxn modelId="{AA33CD2A-4120-4988-8E71-6C1F609F2250}" type="presOf" srcId="{3805B7AE-8B56-4A69-ACD3-3260056C4BE0}" destId="{316C008A-86E2-433D-8A70-4226FAE6A62D}" srcOrd="0" destOrd="0" presId="urn:microsoft.com/office/officeart/2005/8/layout/hierarchy1"/>
    <dgm:cxn modelId="{31D01338-1EF3-44AD-81A1-EA8D14DC6166}" type="presOf" srcId="{8334FE4E-FB1F-4B4C-B656-DC2D282A94B6}" destId="{B143DDBB-6D30-43B0-BE73-4AF1000DE152}" srcOrd="0" destOrd="0" presId="urn:microsoft.com/office/officeart/2005/8/layout/hierarchy1"/>
    <dgm:cxn modelId="{532EFF62-20EE-4764-98F4-100C61AEDA03}" type="presOf" srcId="{84BD135C-95E1-4D20-8553-39CDA2500085}" destId="{A8FC4AE2-B695-4FA8-ABD3-FA23829A3252}" srcOrd="0" destOrd="0" presId="urn:microsoft.com/office/officeart/2005/8/layout/hierarchy1"/>
    <dgm:cxn modelId="{187C0851-ED0F-4D55-88E3-AD5111DB27F5}" type="presOf" srcId="{C0B0B457-92B2-45BC-8462-34E349512A85}" destId="{A428C564-04CD-4DCF-B1E3-03C928360794}" srcOrd="0" destOrd="0" presId="urn:microsoft.com/office/officeart/2005/8/layout/hierarchy1"/>
    <dgm:cxn modelId="{527A3C75-16A5-4498-B326-66FE508FBA4A}" type="presOf" srcId="{576B1550-69B8-43A6-B5F7-065DFA434696}" destId="{B97CF1CD-C36A-4CEA-BDB6-5E56F7D86862}" srcOrd="0" destOrd="0" presId="urn:microsoft.com/office/officeart/2005/8/layout/hierarchy1"/>
    <dgm:cxn modelId="{0778457B-18CE-4283-9B90-67AC5A37B007}" type="presOf" srcId="{06DAFC08-A8EA-41A1-8E8B-5D8C99CA7ED1}" destId="{4EB7BEF9-64BB-4D6D-AA48-113EF344C23B}" srcOrd="0" destOrd="0" presId="urn:microsoft.com/office/officeart/2005/8/layout/hierarchy1"/>
    <dgm:cxn modelId="{310DD57B-DBAE-4094-9DE2-FADC4103B0FC}" type="presOf" srcId="{71667697-0EC6-42D8-909F-1737B48CA163}" destId="{DE05A7F7-AF92-4C4F-882A-BC33E3C5043C}" srcOrd="0" destOrd="0" presId="urn:microsoft.com/office/officeart/2005/8/layout/hierarchy1"/>
    <dgm:cxn modelId="{F8D53C8A-3CE5-4B2B-82B0-06202727D0B7}" type="presOf" srcId="{319ACB53-9489-4BFE-B333-4ADC59B99A2D}" destId="{B07560B5-1887-4FDE-9041-7713D8C62FAA}" srcOrd="0" destOrd="0" presId="urn:microsoft.com/office/officeart/2005/8/layout/hierarchy1"/>
    <dgm:cxn modelId="{9CB4A2BB-FE0F-4A8F-B2B7-449BBFC5CF6A}" type="presOf" srcId="{8D3C148B-4EE6-4B1F-95AA-B93B281DED09}" destId="{D72634A1-120F-4967-AD66-CC9D549AD7B5}" srcOrd="0" destOrd="0" presId="urn:microsoft.com/office/officeart/2005/8/layout/hierarchy1"/>
    <dgm:cxn modelId="{55D3F9E4-C0D8-4631-A817-D5634C8AFF10}" srcId="{319ACB53-9489-4BFE-B333-4ADC59B99A2D}" destId="{B1BCDC00-8FC4-4F5C-ABAE-42A31712C114}" srcOrd="0" destOrd="0" parTransId="{3D979A68-10F3-4AD2-A932-2257ADCA1FC1}" sibTransId="{651AE5B7-6C36-49AE-BDAE-6A81A9AF5DDD}"/>
    <dgm:cxn modelId="{A824FBE4-DCE5-41A8-ACCC-791AACFDE1AA}" srcId="{7A6E5C36-B9F7-4348-BEEB-A36A8899FAA0}" destId="{06DAFC08-A8EA-41A1-8E8B-5D8C99CA7ED1}" srcOrd="1" destOrd="0" parTransId="{DC940BF8-CE1B-43D3-A9E5-8CC24A3EE87F}" sibTransId="{6F583815-1279-48F1-B9D4-6F1B3CF7B6F5}"/>
    <dgm:cxn modelId="{129DB2E8-9C55-421A-8446-75184B7E87DA}" srcId="{7A6E5C36-B9F7-4348-BEEB-A36A8899FAA0}" destId="{137735A1-439D-4CAB-B289-03A89784E92C}" srcOrd="0" destOrd="0" parTransId="{3805B7AE-8B56-4A69-ACD3-3260056C4BE0}" sibTransId="{1F650A32-A503-498D-AD27-33BE2D4E8D7A}"/>
    <dgm:cxn modelId="{7B1DC9E9-CA9F-4B30-9033-48F6147381A0}" srcId="{B1BCDC00-8FC4-4F5C-ABAE-42A31712C114}" destId="{C0B0B457-92B2-45BC-8462-34E349512A85}" srcOrd="1" destOrd="0" parTransId="{71667697-0EC6-42D8-909F-1737B48CA163}" sibTransId="{3528C91A-6460-4C0D-82D0-21B8C4A76E75}"/>
    <dgm:cxn modelId="{01F66EF1-0488-494A-9430-ADC65BDBE151}" type="presOf" srcId="{B1BCDC00-8FC4-4F5C-ABAE-42A31712C114}" destId="{84AF3707-E4BE-47B5-A8AC-2127BFC0236C}" srcOrd="0" destOrd="0" presId="urn:microsoft.com/office/officeart/2005/8/layout/hierarchy1"/>
    <dgm:cxn modelId="{66D835BB-70C3-4442-BBFA-81246833D805}" type="presParOf" srcId="{B07560B5-1887-4FDE-9041-7713D8C62FAA}" destId="{D5120B6D-9D0B-4E0D-95F6-1F5C1BC5C245}" srcOrd="0" destOrd="0" presId="urn:microsoft.com/office/officeart/2005/8/layout/hierarchy1"/>
    <dgm:cxn modelId="{51B05E46-7597-41D2-AC38-E9BC1137D66B}" type="presParOf" srcId="{D5120B6D-9D0B-4E0D-95F6-1F5C1BC5C245}" destId="{4D6F7DB6-ED50-499F-A545-DD71BC9EAEB9}" srcOrd="0" destOrd="0" presId="urn:microsoft.com/office/officeart/2005/8/layout/hierarchy1"/>
    <dgm:cxn modelId="{D4EFD304-3330-4E74-8147-65539DED0ED9}" type="presParOf" srcId="{4D6F7DB6-ED50-499F-A545-DD71BC9EAEB9}" destId="{F3FFB0A5-7365-424A-B262-72F1F02E3EB8}" srcOrd="0" destOrd="0" presId="urn:microsoft.com/office/officeart/2005/8/layout/hierarchy1"/>
    <dgm:cxn modelId="{B9AC97A3-0E34-4421-844C-924B50AE9E66}" type="presParOf" srcId="{4D6F7DB6-ED50-499F-A545-DD71BC9EAEB9}" destId="{84AF3707-E4BE-47B5-A8AC-2127BFC0236C}" srcOrd="1" destOrd="0" presId="urn:microsoft.com/office/officeart/2005/8/layout/hierarchy1"/>
    <dgm:cxn modelId="{A2DF2B05-DD0A-4796-80B7-DE5D464FEADB}" type="presParOf" srcId="{D5120B6D-9D0B-4E0D-95F6-1F5C1BC5C245}" destId="{5A867EBE-2FD5-40CD-9C68-68B0CBDAB114}" srcOrd="1" destOrd="0" presId="urn:microsoft.com/office/officeart/2005/8/layout/hierarchy1"/>
    <dgm:cxn modelId="{73C2D120-74C4-4C3C-8EDA-B3A6829B4B8D}" type="presParOf" srcId="{5A867EBE-2FD5-40CD-9C68-68B0CBDAB114}" destId="{03C3848A-DC34-4FF6-8D3C-1F98FD87B4F1}" srcOrd="0" destOrd="0" presId="urn:microsoft.com/office/officeart/2005/8/layout/hierarchy1"/>
    <dgm:cxn modelId="{9C9EB569-B41B-4568-92EE-F2F43A1C2958}" type="presParOf" srcId="{5A867EBE-2FD5-40CD-9C68-68B0CBDAB114}" destId="{5751B1BC-CD2B-419F-A1CB-DF50A39EBFCF}" srcOrd="1" destOrd="0" presId="urn:microsoft.com/office/officeart/2005/8/layout/hierarchy1"/>
    <dgm:cxn modelId="{946D9FC3-6FF0-4DAD-B3F2-D22697B9E693}" type="presParOf" srcId="{5751B1BC-CD2B-419F-A1CB-DF50A39EBFCF}" destId="{B140016E-07F4-4ACF-944D-106C09C98056}" srcOrd="0" destOrd="0" presId="urn:microsoft.com/office/officeart/2005/8/layout/hierarchy1"/>
    <dgm:cxn modelId="{CD9D1AB6-89F7-4EEB-9E5D-F0EDB6E00FC7}" type="presParOf" srcId="{B140016E-07F4-4ACF-944D-106C09C98056}" destId="{D924A3FD-093A-429F-A2AA-EDA1FE06F6B3}" srcOrd="0" destOrd="0" presId="urn:microsoft.com/office/officeart/2005/8/layout/hierarchy1"/>
    <dgm:cxn modelId="{0DD3FA4E-1576-4DDA-9F3A-3B671DFC9A0D}" type="presParOf" srcId="{B140016E-07F4-4ACF-944D-106C09C98056}" destId="{B143DDBB-6D30-43B0-BE73-4AF1000DE152}" srcOrd="1" destOrd="0" presId="urn:microsoft.com/office/officeart/2005/8/layout/hierarchy1"/>
    <dgm:cxn modelId="{90E822E1-71FA-4B45-AA05-D2CB1E0AFF8B}" type="presParOf" srcId="{5751B1BC-CD2B-419F-A1CB-DF50A39EBFCF}" destId="{0A943EC2-BE62-4C14-A536-DCC06BBF2CDE}" srcOrd="1" destOrd="0" presId="urn:microsoft.com/office/officeart/2005/8/layout/hierarchy1"/>
    <dgm:cxn modelId="{3C4AE166-68D2-4889-86F6-3E66C8C16B96}" type="presParOf" srcId="{5A867EBE-2FD5-40CD-9C68-68B0CBDAB114}" destId="{DE05A7F7-AF92-4C4F-882A-BC33E3C5043C}" srcOrd="2" destOrd="0" presId="urn:microsoft.com/office/officeart/2005/8/layout/hierarchy1"/>
    <dgm:cxn modelId="{CD00998A-4261-48EC-90E2-7CF8FEB4A008}" type="presParOf" srcId="{5A867EBE-2FD5-40CD-9C68-68B0CBDAB114}" destId="{883413A2-4FCF-44E5-BCE0-C6F471F13F6E}" srcOrd="3" destOrd="0" presId="urn:microsoft.com/office/officeart/2005/8/layout/hierarchy1"/>
    <dgm:cxn modelId="{3716E442-0F0D-4ED9-9A9F-70620250016F}" type="presParOf" srcId="{883413A2-4FCF-44E5-BCE0-C6F471F13F6E}" destId="{6808D126-6FA6-4F64-9698-1478D803F320}" srcOrd="0" destOrd="0" presId="urn:microsoft.com/office/officeart/2005/8/layout/hierarchy1"/>
    <dgm:cxn modelId="{10C825F2-C446-493F-9C36-85130A69C0CD}" type="presParOf" srcId="{6808D126-6FA6-4F64-9698-1478D803F320}" destId="{9063ED82-085D-4A50-A48A-F661305C1796}" srcOrd="0" destOrd="0" presId="urn:microsoft.com/office/officeart/2005/8/layout/hierarchy1"/>
    <dgm:cxn modelId="{5382EA60-D13F-4897-88CD-2EA3C0AF7CB3}" type="presParOf" srcId="{6808D126-6FA6-4F64-9698-1478D803F320}" destId="{A428C564-04CD-4DCF-B1E3-03C928360794}" srcOrd="1" destOrd="0" presId="urn:microsoft.com/office/officeart/2005/8/layout/hierarchy1"/>
    <dgm:cxn modelId="{2234B4EA-A55A-4590-9FD7-EFC6A149C6B6}" type="presParOf" srcId="{883413A2-4FCF-44E5-BCE0-C6F471F13F6E}" destId="{A536B8C0-D1CC-431F-BF02-E5B3FFFCBC61}" srcOrd="1" destOrd="0" presId="urn:microsoft.com/office/officeart/2005/8/layout/hierarchy1"/>
    <dgm:cxn modelId="{2AFDB480-9533-4C8E-BB9E-443AC4CF9A50}" type="presParOf" srcId="{5A867EBE-2FD5-40CD-9C68-68B0CBDAB114}" destId="{B97CF1CD-C36A-4CEA-BDB6-5E56F7D86862}" srcOrd="4" destOrd="0" presId="urn:microsoft.com/office/officeart/2005/8/layout/hierarchy1"/>
    <dgm:cxn modelId="{77319CEF-FC04-45B9-9A07-7C11CE059D6C}" type="presParOf" srcId="{5A867EBE-2FD5-40CD-9C68-68B0CBDAB114}" destId="{80A139D1-ABC0-4278-BA19-DA02ABBE91D3}" srcOrd="5" destOrd="0" presId="urn:microsoft.com/office/officeart/2005/8/layout/hierarchy1"/>
    <dgm:cxn modelId="{7A46BCBC-4992-4DCF-BC19-8FD664D97F25}" type="presParOf" srcId="{80A139D1-ABC0-4278-BA19-DA02ABBE91D3}" destId="{9F72AD12-F49A-4738-AB0D-5179B763DEF2}" srcOrd="0" destOrd="0" presId="urn:microsoft.com/office/officeart/2005/8/layout/hierarchy1"/>
    <dgm:cxn modelId="{5E78C9BC-52A6-4406-8E82-4236314E3898}" type="presParOf" srcId="{9F72AD12-F49A-4738-AB0D-5179B763DEF2}" destId="{6F561135-6528-42DA-BF4E-CC7E6419336C}" srcOrd="0" destOrd="0" presId="urn:microsoft.com/office/officeart/2005/8/layout/hierarchy1"/>
    <dgm:cxn modelId="{1F1586D4-ABCA-4393-BF88-6A47F78DEE77}" type="presParOf" srcId="{9F72AD12-F49A-4738-AB0D-5179B763DEF2}" destId="{5DBC0ADC-780D-4341-B6F4-A35EC874C884}" srcOrd="1" destOrd="0" presId="urn:microsoft.com/office/officeart/2005/8/layout/hierarchy1"/>
    <dgm:cxn modelId="{F94A255B-02E3-41D9-81F8-8334D6CB5D1E}" type="presParOf" srcId="{80A139D1-ABC0-4278-BA19-DA02ABBE91D3}" destId="{38C8C4B3-995E-41F9-BC2C-FBED1F9EA733}" srcOrd="1" destOrd="0" presId="urn:microsoft.com/office/officeart/2005/8/layout/hierarchy1"/>
    <dgm:cxn modelId="{AF008888-D491-498B-879F-51DCE697EFF8}" type="presParOf" srcId="{38C8C4B3-995E-41F9-BC2C-FBED1F9EA733}" destId="{316C008A-86E2-433D-8A70-4226FAE6A62D}" srcOrd="0" destOrd="0" presId="urn:microsoft.com/office/officeart/2005/8/layout/hierarchy1"/>
    <dgm:cxn modelId="{DA385D9D-6077-4F5B-98CE-1437D3B25CC9}" type="presParOf" srcId="{38C8C4B3-995E-41F9-BC2C-FBED1F9EA733}" destId="{4DB9258B-6645-449A-B776-4ED08E52695F}" srcOrd="1" destOrd="0" presId="urn:microsoft.com/office/officeart/2005/8/layout/hierarchy1"/>
    <dgm:cxn modelId="{5D7F9F08-B7DB-43E8-B36F-B506FB0E54F9}" type="presParOf" srcId="{4DB9258B-6645-449A-B776-4ED08E52695F}" destId="{240D411F-ABD6-4AB4-8AD4-D381525405EE}" srcOrd="0" destOrd="0" presId="urn:microsoft.com/office/officeart/2005/8/layout/hierarchy1"/>
    <dgm:cxn modelId="{0934AE23-4314-4628-8D4D-FF7D20AF0AC4}" type="presParOf" srcId="{240D411F-ABD6-4AB4-8AD4-D381525405EE}" destId="{57F41234-D6CD-4140-ADC1-980148B5E1CE}" srcOrd="0" destOrd="0" presId="urn:microsoft.com/office/officeart/2005/8/layout/hierarchy1"/>
    <dgm:cxn modelId="{060CD66A-58FE-4671-9CF6-365C9AE75CF2}" type="presParOf" srcId="{240D411F-ABD6-4AB4-8AD4-D381525405EE}" destId="{79F69CEB-FB01-40DA-BDCD-A784FB82BB92}" srcOrd="1" destOrd="0" presId="urn:microsoft.com/office/officeart/2005/8/layout/hierarchy1"/>
    <dgm:cxn modelId="{4B5A9394-41A1-4E94-8DFC-6E93AD70F7D3}" type="presParOf" srcId="{4DB9258B-6645-449A-B776-4ED08E52695F}" destId="{C6BF35C9-76E7-476C-9CE0-48DA4D13A78B}" srcOrd="1" destOrd="0" presId="urn:microsoft.com/office/officeart/2005/8/layout/hierarchy1"/>
    <dgm:cxn modelId="{6AD17212-31CD-4F22-9E28-3427896C0B8E}" type="presParOf" srcId="{38C8C4B3-995E-41F9-BC2C-FBED1F9EA733}" destId="{9F4A72F9-B3EE-49B9-84AA-E1D87ED38318}" srcOrd="2" destOrd="0" presId="urn:microsoft.com/office/officeart/2005/8/layout/hierarchy1"/>
    <dgm:cxn modelId="{8F2F0BCD-B3F8-4917-B75D-532DEADEDB30}" type="presParOf" srcId="{38C8C4B3-995E-41F9-BC2C-FBED1F9EA733}" destId="{8BBC3A90-A843-4AAD-888A-B47830CDAF77}" srcOrd="3" destOrd="0" presId="urn:microsoft.com/office/officeart/2005/8/layout/hierarchy1"/>
    <dgm:cxn modelId="{EE6F2E35-ADD4-40F7-B4CF-D518E23377B3}" type="presParOf" srcId="{8BBC3A90-A843-4AAD-888A-B47830CDAF77}" destId="{78E1E70D-79A1-404B-9DF8-93D98D88EBDD}" srcOrd="0" destOrd="0" presId="urn:microsoft.com/office/officeart/2005/8/layout/hierarchy1"/>
    <dgm:cxn modelId="{640ECED7-DF7C-4BE4-BE90-896E57394188}" type="presParOf" srcId="{78E1E70D-79A1-404B-9DF8-93D98D88EBDD}" destId="{4F3B3B08-A0ED-43BE-9430-12D7DCEF4D44}" srcOrd="0" destOrd="0" presId="urn:microsoft.com/office/officeart/2005/8/layout/hierarchy1"/>
    <dgm:cxn modelId="{D7DE1020-C389-4527-A5E8-76E5C3ABA86A}" type="presParOf" srcId="{78E1E70D-79A1-404B-9DF8-93D98D88EBDD}" destId="{4EB7BEF9-64BB-4D6D-AA48-113EF344C23B}" srcOrd="1" destOrd="0" presId="urn:microsoft.com/office/officeart/2005/8/layout/hierarchy1"/>
    <dgm:cxn modelId="{C5CCD14D-FE12-49C8-9C5F-B6F818A9157A}" type="presParOf" srcId="{8BBC3A90-A843-4AAD-888A-B47830CDAF77}" destId="{06F2C1FB-32E0-422F-9F0D-AF5A81850E04}" srcOrd="1" destOrd="0" presId="urn:microsoft.com/office/officeart/2005/8/layout/hierarchy1"/>
    <dgm:cxn modelId="{548E1155-FBDD-4E7F-9AB4-3C334F531100}" type="presParOf" srcId="{5A867EBE-2FD5-40CD-9C68-68B0CBDAB114}" destId="{D72634A1-120F-4967-AD66-CC9D549AD7B5}" srcOrd="6" destOrd="0" presId="urn:microsoft.com/office/officeart/2005/8/layout/hierarchy1"/>
    <dgm:cxn modelId="{1D8703CF-CC1C-4CD3-81C6-B3F8E0509FB3}" type="presParOf" srcId="{5A867EBE-2FD5-40CD-9C68-68B0CBDAB114}" destId="{D3ADBA1F-3448-4150-9848-6F6512A5811E}" srcOrd="7" destOrd="0" presId="urn:microsoft.com/office/officeart/2005/8/layout/hierarchy1"/>
    <dgm:cxn modelId="{8055D199-F6DF-48D7-A2F0-45AED8601B38}" type="presParOf" srcId="{D3ADBA1F-3448-4150-9848-6F6512A5811E}" destId="{B37ADEED-F514-4F71-8448-412933A9E277}" srcOrd="0" destOrd="0" presId="urn:microsoft.com/office/officeart/2005/8/layout/hierarchy1"/>
    <dgm:cxn modelId="{67C98C92-D35D-46CB-9AB9-4DC1B3E35F6A}" type="presParOf" srcId="{B37ADEED-F514-4F71-8448-412933A9E277}" destId="{AAF0D3FA-63BB-4DFA-9BDB-C56733CBA3F4}" srcOrd="0" destOrd="0" presId="urn:microsoft.com/office/officeart/2005/8/layout/hierarchy1"/>
    <dgm:cxn modelId="{AB2F4391-8576-43D6-B7E6-D4314F91C895}" type="presParOf" srcId="{B37ADEED-F514-4F71-8448-412933A9E277}" destId="{A8FC4AE2-B695-4FA8-ABD3-FA23829A3252}" srcOrd="1" destOrd="0" presId="urn:microsoft.com/office/officeart/2005/8/layout/hierarchy1"/>
    <dgm:cxn modelId="{364C2186-1684-40AA-A58A-CD7C8C23B83D}" type="presParOf" srcId="{D3ADBA1F-3448-4150-9848-6F6512A5811E}" destId="{D68E09B2-73C9-430D-9CC7-F98949C675E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1F9B8D-CE96-4D19-B86E-DABBE1347BF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D309A56E-CA52-4725-90FF-DFB75B1E2D31}">
      <dgm:prSet phldrT="[Text]"/>
      <dgm:spPr/>
      <dgm:t>
        <a:bodyPr/>
        <a:lstStyle/>
        <a:p>
          <a:pPr rtl="1"/>
          <a:r>
            <a:rPr lang="he-IL" dirty="0"/>
            <a:t>שמיטה</a:t>
          </a:r>
        </a:p>
      </dgm:t>
    </dgm:pt>
    <dgm:pt modelId="{248B9649-083D-45AA-8921-7067ECBD73A1}" type="parTrans" cxnId="{0AB4C96A-7DD4-414F-AAF0-5BBFD4DA3D69}">
      <dgm:prSet/>
      <dgm:spPr/>
      <dgm:t>
        <a:bodyPr/>
        <a:lstStyle/>
        <a:p>
          <a:pPr rtl="1"/>
          <a:endParaRPr lang="he-IL"/>
        </a:p>
      </dgm:t>
    </dgm:pt>
    <dgm:pt modelId="{2A1C1FD4-E36E-47B2-B784-DBDB03BE569C}" type="sibTrans" cxnId="{0AB4C96A-7DD4-414F-AAF0-5BBFD4DA3D69}">
      <dgm:prSet/>
      <dgm:spPr/>
      <dgm:t>
        <a:bodyPr/>
        <a:lstStyle/>
        <a:p>
          <a:pPr rtl="1"/>
          <a:endParaRPr lang="he-IL"/>
        </a:p>
      </dgm:t>
    </dgm:pt>
    <dgm:pt modelId="{67CBA594-3A20-409D-A444-CD8497D6281C}">
      <dgm:prSet phldrT="[Text]"/>
      <dgm:spPr/>
      <dgm:t>
        <a:bodyPr/>
        <a:lstStyle/>
        <a:p>
          <a:pPr rtl="1"/>
          <a:r>
            <a:rPr lang="he-IL" dirty="0"/>
            <a:t>איסור מלאכה מצד הגברה</a:t>
          </a:r>
        </a:p>
      </dgm:t>
    </dgm:pt>
    <dgm:pt modelId="{00143A34-A5D6-460C-8AB4-70EA0DAAC521}" type="parTrans" cxnId="{A620D53C-1EA0-44F0-BBD2-5A9E21F6D56D}">
      <dgm:prSet/>
      <dgm:spPr/>
      <dgm:t>
        <a:bodyPr/>
        <a:lstStyle/>
        <a:p>
          <a:pPr rtl="1"/>
          <a:endParaRPr lang="he-IL"/>
        </a:p>
      </dgm:t>
    </dgm:pt>
    <dgm:pt modelId="{FAB29EB6-5D51-4D39-8F92-B662C0C56606}" type="sibTrans" cxnId="{A620D53C-1EA0-44F0-BBD2-5A9E21F6D56D}">
      <dgm:prSet/>
      <dgm:spPr/>
      <dgm:t>
        <a:bodyPr/>
        <a:lstStyle/>
        <a:p>
          <a:pPr rtl="1"/>
          <a:endParaRPr lang="he-IL"/>
        </a:p>
      </dgm:t>
    </dgm:pt>
    <dgm:pt modelId="{1C6B0220-89E8-430B-AEEE-D3A8C39CDA1C}">
      <dgm:prSet phldrT="[Text]"/>
      <dgm:spPr/>
      <dgm:t>
        <a:bodyPr/>
        <a:lstStyle/>
        <a:p>
          <a:pPr rtl="1"/>
          <a:r>
            <a:rPr lang="he-IL" dirty="0"/>
            <a:t>איסור מלאכה על הארץ</a:t>
          </a:r>
        </a:p>
      </dgm:t>
    </dgm:pt>
    <dgm:pt modelId="{89C1B4EA-4691-4D8B-ACB3-42A70C18C5B7}" type="parTrans" cxnId="{5F678FDC-3969-4481-8F32-2EACE93C5D72}">
      <dgm:prSet/>
      <dgm:spPr/>
      <dgm:t>
        <a:bodyPr/>
        <a:lstStyle/>
        <a:p>
          <a:pPr rtl="1"/>
          <a:endParaRPr lang="he-IL"/>
        </a:p>
      </dgm:t>
    </dgm:pt>
    <dgm:pt modelId="{2F8BE2AA-64B7-48A2-939C-BEB0C28259C8}" type="sibTrans" cxnId="{5F678FDC-3969-4481-8F32-2EACE93C5D72}">
      <dgm:prSet/>
      <dgm:spPr/>
      <dgm:t>
        <a:bodyPr/>
        <a:lstStyle/>
        <a:p>
          <a:pPr rtl="1"/>
          <a:endParaRPr lang="he-IL"/>
        </a:p>
      </dgm:t>
    </dgm:pt>
    <dgm:pt modelId="{3518BDFA-A02B-40D6-B888-9F786E799530}">
      <dgm:prSet phldrT="[Text]"/>
      <dgm:spPr/>
      <dgm:t>
        <a:bodyPr/>
        <a:lstStyle/>
        <a:p>
          <a:pPr rtl="1"/>
          <a:r>
            <a:rPr lang="he-IL" dirty="0"/>
            <a:t>נראה ברור שיש לאסור חרישה</a:t>
          </a:r>
        </a:p>
      </dgm:t>
    </dgm:pt>
    <dgm:pt modelId="{B8B12A1F-A85B-45CC-AC12-9061FAA9AD4D}" type="parTrans" cxnId="{F78DADEB-C939-4068-890C-41AD5DE3F18A}">
      <dgm:prSet/>
      <dgm:spPr/>
      <dgm:t>
        <a:bodyPr/>
        <a:lstStyle/>
        <a:p>
          <a:pPr rtl="1"/>
          <a:endParaRPr lang="he-IL"/>
        </a:p>
      </dgm:t>
    </dgm:pt>
    <dgm:pt modelId="{D86BE623-126B-4CB6-AB62-A434CA943479}" type="sibTrans" cxnId="{F78DADEB-C939-4068-890C-41AD5DE3F18A}">
      <dgm:prSet/>
      <dgm:spPr/>
      <dgm:t>
        <a:bodyPr/>
        <a:lstStyle/>
        <a:p>
          <a:pPr rtl="1"/>
          <a:endParaRPr lang="he-IL"/>
        </a:p>
      </dgm:t>
    </dgm:pt>
    <dgm:pt modelId="{625ED5E5-1E79-46AC-87B3-2015826E49A3}">
      <dgm:prSet phldrT="[Text]"/>
      <dgm:spPr/>
      <dgm:t>
        <a:bodyPr/>
        <a:lstStyle/>
        <a:p>
          <a:pPr rtl="1"/>
          <a:r>
            <a:rPr lang="he-IL" dirty="0"/>
            <a:t>יש לאסור חרישה</a:t>
          </a:r>
        </a:p>
      </dgm:t>
    </dgm:pt>
    <dgm:pt modelId="{60B61AC1-79BF-42E5-A8A2-7B213B680155}" type="parTrans" cxnId="{836DBE81-D5CF-4AEA-B96F-48A3CA9CE901}">
      <dgm:prSet/>
      <dgm:spPr/>
      <dgm:t>
        <a:bodyPr/>
        <a:lstStyle/>
        <a:p>
          <a:pPr rtl="1"/>
          <a:endParaRPr lang="he-IL"/>
        </a:p>
      </dgm:t>
    </dgm:pt>
    <dgm:pt modelId="{5840F9CB-E789-4FE0-8D88-8807B5F05065}" type="sibTrans" cxnId="{836DBE81-D5CF-4AEA-B96F-48A3CA9CE901}">
      <dgm:prSet/>
      <dgm:spPr/>
      <dgm:t>
        <a:bodyPr/>
        <a:lstStyle/>
        <a:p>
          <a:pPr rtl="1"/>
          <a:endParaRPr lang="he-IL"/>
        </a:p>
      </dgm:t>
    </dgm:pt>
    <dgm:pt modelId="{DD13143A-AB43-4C90-B37F-94422CA5EBB5}">
      <dgm:prSet phldrT="[Text]"/>
      <dgm:spPr/>
      <dgm:t>
        <a:bodyPr/>
        <a:lstStyle/>
        <a:p>
          <a:pPr rtl="1"/>
          <a:r>
            <a:rPr lang="he-IL" dirty="0"/>
            <a:t>איסור על הפירות\הפקת יבול</a:t>
          </a:r>
        </a:p>
      </dgm:t>
    </dgm:pt>
    <dgm:pt modelId="{C20A5D1A-7DC8-4CD5-B6EC-A6509FB837AF}" type="parTrans" cxnId="{AB05C735-EE0B-4507-BF0D-E8F1C52730F8}">
      <dgm:prSet/>
      <dgm:spPr/>
      <dgm:t>
        <a:bodyPr/>
        <a:lstStyle/>
        <a:p>
          <a:pPr rtl="1"/>
          <a:endParaRPr lang="he-IL"/>
        </a:p>
      </dgm:t>
    </dgm:pt>
    <dgm:pt modelId="{ED030EEE-FC36-4FF6-9E4A-5544A7296DAC}" type="sibTrans" cxnId="{AB05C735-EE0B-4507-BF0D-E8F1C52730F8}">
      <dgm:prSet/>
      <dgm:spPr/>
      <dgm:t>
        <a:bodyPr/>
        <a:lstStyle/>
        <a:p>
          <a:pPr rtl="1"/>
          <a:endParaRPr lang="he-IL"/>
        </a:p>
      </dgm:t>
    </dgm:pt>
    <dgm:pt modelId="{44A1C03A-C8D4-4085-89AB-90EC648AD732}">
      <dgm:prSet phldrT="[Text]"/>
      <dgm:spPr/>
      <dgm:t>
        <a:bodyPr/>
        <a:lstStyle/>
        <a:p>
          <a:pPr rtl="1"/>
          <a:r>
            <a:rPr lang="he-IL" dirty="0"/>
            <a:t>דווקא 4 מלאכות אסורות, אבל חרישה לא. </a:t>
          </a:r>
        </a:p>
      </dgm:t>
    </dgm:pt>
    <dgm:pt modelId="{99B03F72-F3FD-4948-B684-2C9997352E7C}" type="parTrans" cxnId="{12B0534E-4801-4C88-B9CB-BDD84946C3C9}">
      <dgm:prSet/>
      <dgm:spPr/>
      <dgm:t>
        <a:bodyPr/>
        <a:lstStyle/>
        <a:p>
          <a:pPr rtl="1"/>
          <a:endParaRPr lang="he-IL"/>
        </a:p>
      </dgm:t>
    </dgm:pt>
    <dgm:pt modelId="{BC79DFD7-AC54-4F6A-9BCA-48AEF6A9B009}" type="sibTrans" cxnId="{12B0534E-4801-4C88-B9CB-BDD84946C3C9}">
      <dgm:prSet/>
      <dgm:spPr/>
      <dgm:t>
        <a:bodyPr/>
        <a:lstStyle/>
        <a:p>
          <a:pPr rtl="1"/>
          <a:endParaRPr lang="he-IL"/>
        </a:p>
      </dgm:t>
    </dgm:pt>
    <dgm:pt modelId="{1A26166D-5294-45C9-AD71-E669461A1031}" type="pres">
      <dgm:prSet presAssocID="{8E1F9B8D-CE96-4D19-B86E-DABBE1347BF7}" presName="hierChild1" presStyleCnt="0">
        <dgm:presLayoutVars>
          <dgm:chPref val="1"/>
          <dgm:dir/>
          <dgm:animOne val="branch"/>
          <dgm:animLvl val="lvl"/>
          <dgm:resizeHandles/>
        </dgm:presLayoutVars>
      </dgm:prSet>
      <dgm:spPr/>
    </dgm:pt>
    <dgm:pt modelId="{22B86C24-266A-4FDD-85CF-D34ECD03F6D5}" type="pres">
      <dgm:prSet presAssocID="{D309A56E-CA52-4725-90FF-DFB75B1E2D31}" presName="hierRoot1" presStyleCnt="0"/>
      <dgm:spPr/>
    </dgm:pt>
    <dgm:pt modelId="{16EA0C16-741D-4FCC-B6D2-27E6880AD059}" type="pres">
      <dgm:prSet presAssocID="{D309A56E-CA52-4725-90FF-DFB75B1E2D31}" presName="composite" presStyleCnt="0"/>
      <dgm:spPr/>
    </dgm:pt>
    <dgm:pt modelId="{C1473629-D71A-4CBB-98A6-04A65A9E0789}" type="pres">
      <dgm:prSet presAssocID="{D309A56E-CA52-4725-90FF-DFB75B1E2D31}" presName="background" presStyleLbl="node0" presStyleIdx="0" presStyleCnt="1"/>
      <dgm:spPr/>
    </dgm:pt>
    <dgm:pt modelId="{F9418CC4-AE9B-47F9-9948-BDA863F7BA34}" type="pres">
      <dgm:prSet presAssocID="{D309A56E-CA52-4725-90FF-DFB75B1E2D31}" presName="text" presStyleLbl="fgAcc0" presStyleIdx="0" presStyleCnt="1">
        <dgm:presLayoutVars>
          <dgm:chPref val="3"/>
        </dgm:presLayoutVars>
      </dgm:prSet>
      <dgm:spPr/>
    </dgm:pt>
    <dgm:pt modelId="{95DD93DF-6492-46A9-AFBB-5BB8CC88B3D3}" type="pres">
      <dgm:prSet presAssocID="{D309A56E-CA52-4725-90FF-DFB75B1E2D31}" presName="hierChild2" presStyleCnt="0"/>
      <dgm:spPr/>
    </dgm:pt>
    <dgm:pt modelId="{F95FEBFB-8BA5-4404-94B9-33888D8CAD96}" type="pres">
      <dgm:prSet presAssocID="{89C1B4EA-4691-4D8B-ACB3-42A70C18C5B7}" presName="Name10" presStyleLbl="parChTrans1D2" presStyleIdx="0" presStyleCnt="3"/>
      <dgm:spPr/>
    </dgm:pt>
    <dgm:pt modelId="{71269DB9-2C21-46D4-A396-93D4D53D6C2D}" type="pres">
      <dgm:prSet presAssocID="{1C6B0220-89E8-430B-AEEE-D3A8C39CDA1C}" presName="hierRoot2" presStyleCnt="0"/>
      <dgm:spPr/>
    </dgm:pt>
    <dgm:pt modelId="{A7681A1E-F337-4936-8987-A71858E80AFE}" type="pres">
      <dgm:prSet presAssocID="{1C6B0220-89E8-430B-AEEE-D3A8C39CDA1C}" presName="composite2" presStyleCnt="0"/>
      <dgm:spPr/>
    </dgm:pt>
    <dgm:pt modelId="{F616EC1E-AAC8-495E-AD78-593B00F34127}" type="pres">
      <dgm:prSet presAssocID="{1C6B0220-89E8-430B-AEEE-D3A8C39CDA1C}" presName="background2" presStyleLbl="node2" presStyleIdx="0" presStyleCnt="3"/>
      <dgm:spPr/>
    </dgm:pt>
    <dgm:pt modelId="{0D48864F-CED8-4D93-A648-790B9CE8DBB2}" type="pres">
      <dgm:prSet presAssocID="{1C6B0220-89E8-430B-AEEE-D3A8C39CDA1C}" presName="text2" presStyleLbl="fgAcc2" presStyleIdx="0" presStyleCnt="3">
        <dgm:presLayoutVars>
          <dgm:chPref val="3"/>
        </dgm:presLayoutVars>
      </dgm:prSet>
      <dgm:spPr/>
    </dgm:pt>
    <dgm:pt modelId="{A6C5DEC7-3E00-4E8D-93CF-5F5104CAA374}" type="pres">
      <dgm:prSet presAssocID="{1C6B0220-89E8-430B-AEEE-D3A8C39CDA1C}" presName="hierChild3" presStyleCnt="0"/>
      <dgm:spPr/>
    </dgm:pt>
    <dgm:pt modelId="{0DB0A4C5-B2C3-493E-9AA5-B17CDE8FE232}" type="pres">
      <dgm:prSet presAssocID="{B8B12A1F-A85B-45CC-AC12-9061FAA9AD4D}" presName="Name17" presStyleLbl="parChTrans1D3" presStyleIdx="0" presStyleCnt="3"/>
      <dgm:spPr/>
    </dgm:pt>
    <dgm:pt modelId="{A71973F2-0D38-46A5-86D7-0C71AD4E290A}" type="pres">
      <dgm:prSet presAssocID="{3518BDFA-A02B-40D6-B888-9F786E799530}" presName="hierRoot3" presStyleCnt="0"/>
      <dgm:spPr/>
    </dgm:pt>
    <dgm:pt modelId="{8AB55C05-F936-4F8A-BC16-E4F70A6EA24D}" type="pres">
      <dgm:prSet presAssocID="{3518BDFA-A02B-40D6-B888-9F786E799530}" presName="composite3" presStyleCnt="0"/>
      <dgm:spPr/>
    </dgm:pt>
    <dgm:pt modelId="{710BE85E-11AB-4009-AB1C-63505DAF8C55}" type="pres">
      <dgm:prSet presAssocID="{3518BDFA-A02B-40D6-B888-9F786E799530}" presName="background3" presStyleLbl="node3" presStyleIdx="0" presStyleCnt="3"/>
      <dgm:spPr>
        <a:solidFill>
          <a:srgbClr val="FF0000"/>
        </a:solidFill>
      </dgm:spPr>
    </dgm:pt>
    <dgm:pt modelId="{A4876D0A-0150-4699-B0F2-564DB21FB7FB}" type="pres">
      <dgm:prSet presAssocID="{3518BDFA-A02B-40D6-B888-9F786E799530}" presName="text3" presStyleLbl="fgAcc3" presStyleIdx="0" presStyleCnt="3">
        <dgm:presLayoutVars>
          <dgm:chPref val="3"/>
        </dgm:presLayoutVars>
      </dgm:prSet>
      <dgm:spPr/>
    </dgm:pt>
    <dgm:pt modelId="{49CE918B-65E7-4A1F-95A7-CCC28895F3A5}" type="pres">
      <dgm:prSet presAssocID="{3518BDFA-A02B-40D6-B888-9F786E799530}" presName="hierChild4" presStyleCnt="0"/>
      <dgm:spPr/>
    </dgm:pt>
    <dgm:pt modelId="{3F1927C3-E74F-457E-8820-5E3EB5FABF63}" type="pres">
      <dgm:prSet presAssocID="{00143A34-A5D6-460C-8AB4-70EA0DAAC521}" presName="Name10" presStyleLbl="parChTrans1D2" presStyleIdx="1" presStyleCnt="3"/>
      <dgm:spPr/>
    </dgm:pt>
    <dgm:pt modelId="{3B6D25F2-4B96-4155-A44D-D1E6C7F35544}" type="pres">
      <dgm:prSet presAssocID="{67CBA594-3A20-409D-A444-CD8497D6281C}" presName="hierRoot2" presStyleCnt="0"/>
      <dgm:spPr/>
    </dgm:pt>
    <dgm:pt modelId="{DD457485-F197-4BA9-BD43-E79A220BF6BB}" type="pres">
      <dgm:prSet presAssocID="{67CBA594-3A20-409D-A444-CD8497D6281C}" presName="composite2" presStyleCnt="0"/>
      <dgm:spPr/>
    </dgm:pt>
    <dgm:pt modelId="{504C8119-CBB4-4B5B-A587-57EAA93A735B}" type="pres">
      <dgm:prSet presAssocID="{67CBA594-3A20-409D-A444-CD8497D6281C}" presName="background2" presStyleLbl="node2" presStyleIdx="1" presStyleCnt="3"/>
      <dgm:spPr/>
    </dgm:pt>
    <dgm:pt modelId="{CBB37FC4-1EFF-45D5-9566-D34CDA08A987}" type="pres">
      <dgm:prSet presAssocID="{67CBA594-3A20-409D-A444-CD8497D6281C}" presName="text2" presStyleLbl="fgAcc2" presStyleIdx="1" presStyleCnt="3">
        <dgm:presLayoutVars>
          <dgm:chPref val="3"/>
        </dgm:presLayoutVars>
      </dgm:prSet>
      <dgm:spPr/>
    </dgm:pt>
    <dgm:pt modelId="{B64567FD-9C19-43B3-B3EC-B9E6150512CF}" type="pres">
      <dgm:prSet presAssocID="{67CBA594-3A20-409D-A444-CD8497D6281C}" presName="hierChild3" presStyleCnt="0"/>
      <dgm:spPr/>
    </dgm:pt>
    <dgm:pt modelId="{02C322EB-12CC-4232-A4C1-BDF3B2C2C995}" type="pres">
      <dgm:prSet presAssocID="{60B61AC1-79BF-42E5-A8A2-7B213B680155}" presName="Name17" presStyleLbl="parChTrans1D3" presStyleIdx="1" presStyleCnt="3"/>
      <dgm:spPr/>
    </dgm:pt>
    <dgm:pt modelId="{91466B6E-EA04-411B-9357-DE22A8F7B149}" type="pres">
      <dgm:prSet presAssocID="{625ED5E5-1E79-46AC-87B3-2015826E49A3}" presName="hierRoot3" presStyleCnt="0"/>
      <dgm:spPr/>
    </dgm:pt>
    <dgm:pt modelId="{2209C7AB-38A2-4007-8F00-2ACFA18CD979}" type="pres">
      <dgm:prSet presAssocID="{625ED5E5-1E79-46AC-87B3-2015826E49A3}" presName="composite3" presStyleCnt="0"/>
      <dgm:spPr/>
    </dgm:pt>
    <dgm:pt modelId="{62FB94A6-08C0-4EC9-B70D-A41B720DCC24}" type="pres">
      <dgm:prSet presAssocID="{625ED5E5-1E79-46AC-87B3-2015826E49A3}" presName="background3" presStyleLbl="node3" presStyleIdx="1" presStyleCnt="3"/>
      <dgm:spPr>
        <a:solidFill>
          <a:srgbClr val="FFC000"/>
        </a:solidFill>
      </dgm:spPr>
    </dgm:pt>
    <dgm:pt modelId="{8016C895-88ED-4104-9DD0-FB0BAC233145}" type="pres">
      <dgm:prSet presAssocID="{625ED5E5-1E79-46AC-87B3-2015826E49A3}" presName="text3" presStyleLbl="fgAcc3" presStyleIdx="1" presStyleCnt="3">
        <dgm:presLayoutVars>
          <dgm:chPref val="3"/>
        </dgm:presLayoutVars>
      </dgm:prSet>
      <dgm:spPr/>
    </dgm:pt>
    <dgm:pt modelId="{31F9BAEB-FD29-44A3-9DC2-D114117DE0D4}" type="pres">
      <dgm:prSet presAssocID="{625ED5E5-1E79-46AC-87B3-2015826E49A3}" presName="hierChild4" presStyleCnt="0"/>
      <dgm:spPr/>
    </dgm:pt>
    <dgm:pt modelId="{5ACD4AB3-6717-4433-B4AB-258BC34561ED}" type="pres">
      <dgm:prSet presAssocID="{C20A5D1A-7DC8-4CD5-B6EC-A6509FB837AF}" presName="Name10" presStyleLbl="parChTrans1D2" presStyleIdx="2" presStyleCnt="3"/>
      <dgm:spPr/>
    </dgm:pt>
    <dgm:pt modelId="{13560BD1-0AF9-4951-A2DD-5B7DB003D104}" type="pres">
      <dgm:prSet presAssocID="{DD13143A-AB43-4C90-B37F-94422CA5EBB5}" presName="hierRoot2" presStyleCnt="0"/>
      <dgm:spPr/>
    </dgm:pt>
    <dgm:pt modelId="{8F083E79-02F2-4DAA-956D-D9C6A19FE0C9}" type="pres">
      <dgm:prSet presAssocID="{DD13143A-AB43-4C90-B37F-94422CA5EBB5}" presName="composite2" presStyleCnt="0"/>
      <dgm:spPr/>
    </dgm:pt>
    <dgm:pt modelId="{6604C3AD-1FEF-4378-AA8F-BED02F76B7D2}" type="pres">
      <dgm:prSet presAssocID="{DD13143A-AB43-4C90-B37F-94422CA5EBB5}" presName="background2" presStyleLbl="node2" presStyleIdx="2" presStyleCnt="3"/>
      <dgm:spPr/>
    </dgm:pt>
    <dgm:pt modelId="{4DA1D693-4424-4E60-AE01-D1B5C69679B0}" type="pres">
      <dgm:prSet presAssocID="{DD13143A-AB43-4C90-B37F-94422CA5EBB5}" presName="text2" presStyleLbl="fgAcc2" presStyleIdx="2" presStyleCnt="3">
        <dgm:presLayoutVars>
          <dgm:chPref val="3"/>
        </dgm:presLayoutVars>
      </dgm:prSet>
      <dgm:spPr/>
    </dgm:pt>
    <dgm:pt modelId="{45CA5E4D-FD90-4828-8A03-279E81110F2D}" type="pres">
      <dgm:prSet presAssocID="{DD13143A-AB43-4C90-B37F-94422CA5EBB5}" presName="hierChild3" presStyleCnt="0"/>
      <dgm:spPr/>
    </dgm:pt>
    <dgm:pt modelId="{2F491559-8C3E-431F-AF6E-D3DEA86D5B4F}" type="pres">
      <dgm:prSet presAssocID="{99B03F72-F3FD-4948-B684-2C9997352E7C}" presName="Name17" presStyleLbl="parChTrans1D3" presStyleIdx="2" presStyleCnt="3"/>
      <dgm:spPr/>
    </dgm:pt>
    <dgm:pt modelId="{387F32B1-AC9F-4E05-8BE8-E76B17D4928D}" type="pres">
      <dgm:prSet presAssocID="{44A1C03A-C8D4-4085-89AB-90EC648AD732}" presName="hierRoot3" presStyleCnt="0"/>
      <dgm:spPr/>
    </dgm:pt>
    <dgm:pt modelId="{7ABABA49-78FD-471E-ADC3-3FEAE95FF67E}" type="pres">
      <dgm:prSet presAssocID="{44A1C03A-C8D4-4085-89AB-90EC648AD732}" presName="composite3" presStyleCnt="0"/>
      <dgm:spPr/>
    </dgm:pt>
    <dgm:pt modelId="{46BF1CC9-F7BD-4761-B47F-3DA2B673E0E1}" type="pres">
      <dgm:prSet presAssocID="{44A1C03A-C8D4-4085-89AB-90EC648AD732}" presName="background3" presStyleLbl="node3" presStyleIdx="2" presStyleCnt="3"/>
      <dgm:spPr>
        <a:solidFill>
          <a:srgbClr val="00B050"/>
        </a:solidFill>
      </dgm:spPr>
    </dgm:pt>
    <dgm:pt modelId="{766D95F1-359C-45E6-9880-25C6855E4BDC}" type="pres">
      <dgm:prSet presAssocID="{44A1C03A-C8D4-4085-89AB-90EC648AD732}" presName="text3" presStyleLbl="fgAcc3" presStyleIdx="2" presStyleCnt="3">
        <dgm:presLayoutVars>
          <dgm:chPref val="3"/>
        </dgm:presLayoutVars>
      </dgm:prSet>
      <dgm:spPr/>
    </dgm:pt>
    <dgm:pt modelId="{C54E8B7B-F383-46F4-86DF-DF8F9EECB5F7}" type="pres">
      <dgm:prSet presAssocID="{44A1C03A-C8D4-4085-89AB-90EC648AD732}" presName="hierChild4" presStyleCnt="0"/>
      <dgm:spPr/>
    </dgm:pt>
  </dgm:ptLst>
  <dgm:cxnLst>
    <dgm:cxn modelId="{FF33570B-7818-41E9-8DAF-770E8B04F230}" type="presOf" srcId="{44A1C03A-C8D4-4085-89AB-90EC648AD732}" destId="{766D95F1-359C-45E6-9880-25C6855E4BDC}" srcOrd="0" destOrd="0" presId="urn:microsoft.com/office/officeart/2005/8/layout/hierarchy1"/>
    <dgm:cxn modelId="{281C2910-C06B-4A3C-9BD8-939140699261}" type="presOf" srcId="{DD13143A-AB43-4C90-B37F-94422CA5EBB5}" destId="{4DA1D693-4424-4E60-AE01-D1B5C69679B0}" srcOrd="0" destOrd="0" presId="urn:microsoft.com/office/officeart/2005/8/layout/hierarchy1"/>
    <dgm:cxn modelId="{B0611B2D-6CC8-4B75-AC88-9E5C893D0D91}" type="presOf" srcId="{99B03F72-F3FD-4948-B684-2C9997352E7C}" destId="{2F491559-8C3E-431F-AF6E-D3DEA86D5B4F}" srcOrd="0" destOrd="0" presId="urn:microsoft.com/office/officeart/2005/8/layout/hierarchy1"/>
    <dgm:cxn modelId="{A0B5762F-3A31-4636-913F-6FF6C26EACA1}" type="presOf" srcId="{B8B12A1F-A85B-45CC-AC12-9061FAA9AD4D}" destId="{0DB0A4C5-B2C3-493E-9AA5-B17CDE8FE232}" srcOrd="0" destOrd="0" presId="urn:microsoft.com/office/officeart/2005/8/layout/hierarchy1"/>
    <dgm:cxn modelId="{796ECB2F-CCC3-46E3-BFBB-C0F3264B5D8D}" type="presOf" srcId="{3518BDFA-A02B-40D6-B888-9F786E799530}" destId="{A4876D0A-0150-4699-B0F2-564DB21FB7FB}" srcOrd="0" destOrd="0" presId="urn:microsoft.com/office/officeart/2005/8/layout/hierarchy1"/>
    <dgm:cxn modelId="{AB05C735-EE0B-4507-BF0D-E8F1C52730F8}" srcId="{D309A56E-CA52-4725-90FF-DFB75B1E2D31}" destId="{DD13143A-AB43-4C90-B37F-94422CA5EBB5}" srcOrd="2" destOrd="0" parTransId="{C20A5D1A-7DC8-4CD5-B6EC-A6509FB837AF}" sibTransId="{ED030EEE-FC36-4FF6-9E4A-5544A7296DAC}"/>
    <dgm:cxn modelId="{A620D53C-1EA0-44F0-BBD2-5A9E21F6D56D}" srcId="{D309A56E-CA52-4725-90FF-DFB75B1E2D31}" destId="{67CBA594-3A20-409D-A444-CD8497D6281C}" srcOrd="1" destOrd="0" parTransId="{00143A34-A5D6-460C-8AB4-70EA0DAAC521}" sibTransId="{FAB29EB6-5D51-4D39-8F92-B662C0C56606}"/>
    <dgm:cxn modelId="{E3BE5662-B110-4A2A-924B-91D8AA9E89A5}" type="presOf" srcId="{67CBA594-3A20-409D-A444-CD8497D6281C}" destId="{CBB37FC4-1EFF-45D5-9566-D34CDA08A987}" srcOrd="0" destOrd="0" presId="urn:microsoft.com/office/officeart/2005/8/layout/hierarchy1"/>
    <dgm:cxn modelId="{BF041B65-EA28-46F0-815E-4B1B65B63595}" type="presOf" srcId="{625ED5E5-1E79-46AC-87B3-2015826E49A3}" destId="{8016C895-88ED-4104-9DD0-FB0BAC233145}" srcOrd="0" destOrd="0" presId="urn:microsoft.com/office/officeart/2005/8/layout/hierarchy1"/>
    <dgm:cxn modelId="{0AB4C96A-7DD4-414F-AAF0-5BBFD4DA3D69}" srcId="{8E1F9B8D-CE96-4D19-B86E-DABBE1347BF7}" destId="{D309A56E-CA52-4725-90FF-DFB75B1E2D31}" srcOrd="0" destOrd="0" parTransId="{248B9649-083D-45AA-8921-7067ECBD73A1}" sibTransId="{2A1C1FD4-E36E-47B2-B784-DBDB03BE569C}"/>
    <dgm:cxn modelId="{12B0534E-4801-4C88-B9CB-BDD84946C3C9}" srcId="{DD13143A-AB43-4C90-B37F-94422CA5EBB5}" destId="{44A1C03A-C8D4-4085-89AB-90EC648AD732}" srcOrd="0" destOrd="0" parTransId="{99B03F72-F3FD-4948-B684-2C9997352E7C}" sibTransId="{BC79DFD7-AC54-4F6A-9BCA-48AEF6A9B009}"/>
    <dgm:cxn modelId="{93DA1952-DF63-4C25-8C38-F302A8F083C9}" type="presOf" srcId="{C20A5D1A-7DC8-4CD5-B6EC-A6509FB837AF}" destId="{5ACD4AB3-6717-4433-B4AB-258BC34561ED}" srcOrd="0" destOrd="0" presId="urn:microsoft.com/office/officeart/2005/8/layout/hierarchy1"/>
    <dgm:cxn modelId="{65D2CA52-F97D-475D-B5F4-D9071D324042}" type="presOf" srcId="{8E1F9B8D-CE96-4D19-B86E-DABBE1347BF7}" destId="{1A26166D-5294-45C9-AD71-E669461A1031}" srcOrd="0" destOrd="0" presId="urn:microsoft.com/office/officeart/2005/8/layout/hierarchy1"/>
    <dgm:cxn modelId="{836DBE81-D5CF-4AEA-B96F-48A3CA9CE901}" srcId="{67CBA594-3A20-409D-A444-CD8497D6281C}" destId="{625ED5E5-1E79-46AC-87B3-2015826E49A3}" srcOrd="0" destOrd="0" parTransId="{60B61AC1-79BF-42E5-A8A2-7B213B680155}" sibTransId="{5840F9CB-E789-4FE0-8D88-8807B5F05065}"/>
    <dgm:cxn modelId="{EB5BC19E-5036-45A1-8709-232F2CC883FE}" type="presOf" srcId="{D309A56E-CA52-4725-90FF-DFB75B1E2D31}" destId="{F9418CC4-AE9B-47F9-9948-BDA863F7BA34}" srcOrd="0" destOrd="0" presId="urn:microsoft.com/office/officeart/2005/8/layout/hierarchy1"/>
    <dgm:cxn modelId="{24CC8DA8-E300-49F5-89C5-916DFB7A4105}" type="presOf" srcId="{60B61AC1-79BF-42E5-A8A2-7B213B680155}" destId="{02C322EB-12CC-4232-A4C1-BDF3B2C2C995}" srcOrd="0" destOrd="0" presId="urn:microsoft.com/office/officeart/2005/8/layout/hierarchy1"/>
    <dgm:cxn modelId="{607C21CC-2E88-4B13-8F25-DE71A5A61130}" type="presOf" srcId="{89C1B4EA-4691-4D8B-ACB3-42A70C18C5B7}" destId="{F95FEBFB-8BA5-4404-94B9-33888D8CAD96}" srcOrd="0" destOrd="0" presId="urn:microsoft.com/office/officeart/2005/8/layout/hierarchy1"/>
    <dgm:cxn modelId="{5F678FDC-3969-4481-8F32-2EACE93C5D72}" srcId="{D309A56E-CA52-4725-90FF-DFB75B1E2D31}" destId="{1C6B0220-89E8-430B-AEEE-D3A8C39CDA1C}" srcOrd="0" destOrd="0" parTransId="{89C1B4EA-4691-4D8B-ACB3-42A70C18C5B7}" sibTransId="{2F8BE2AA-64B7-48A2-939C-BEB0C28259C8}"/>
    <dgm:cxn modelId="{94FF92DE-57B8-439C-AA02-5CFFD3A4D195}" type="presOf" srcId="{00143A34-A5D6-460C-8AB4-70EA0DAAC521}" destId="{3F1927C3-E74F-457E-8820-5E3EB5FABF63}" srcOrd="0" destOrd="0" presId="urn:microsoft.com/office/officeart/2005/8/layout/hierarchy1"/>
    <dgm:cxn modelId="{148350E3-20ED-4255-8765-34D34D1A6BB6}" type="presOf" srcId="{1C6B0220-89E8-430B-AEEE-D3A8C39CDA1C}" destId="{0D48864F-CED8-4D93-A648-790B9CE8DBB2}" srcOrd="0" destOrd="0" presId="urn:microsoft.com/office/officeart/2005/8/layout/hierarchy1"/>
    <dgm:cxn modelId="{F78DADEB-C939-4068-890C-41AD5DE3F18A}" srcId="{1C6B0220-89E8-430B-AEEE-D3A8C39CDA1C}" destId="{3518BDFA-A02B-40D6-B888-9F786E799530}" srcOrd="0" destOrd="0" parTransId="{B8B12A1F-A85B-45CC-AC12-9061FAA9AD4D}" sibTransId="{D86BE623-126B-4CB6-AB62-A434CA943479}"/>
    <dgm:cxn modelId="{FFBDE4B1-588C-408B-ADE5-8871C241A0CE}" type="presParOf" srcId="{1A26166D-5294-45C9-AD71-E669461A1031}" destId="{22B86C24-266A-4FDD-85CF-D34ECD03F6D5}" srcOrd="0" destOrd="0" presId="urn:microsoft.com/office/officeart/2005/8/layout/hierarchy1"/>
    <dgm:cxn modelId="{7FF04F3E-367D-46DE-84EB-3AB4FCFD20F6}" type="presParOf" srcId="{22B86C24-266A-4FDD-85CF-D34ECD03F6D5}" destId="{16EA0C16-741D-4FCC-B6D2-27E6880AD059}" srcOrd="0" destOrd="0" presId="urn:microsoft.com/office/officeart/2005/8/layout/hierarchy1"/>
    <dgm:cxn modelId="{C8140C99-5061-44F0-975A-65652AD7DCBB}" type="presParOf" srcId="{16EA0C16-741D-4FCC-B6D2-27E6880AD059}" destId="{C1473629-D71A-4CBB-98A6-04A65A9E0789}" srcOrd="0" destOrd="0" presId="urn:microsoft.com/office/officeart/2005/8/layout/hierarchy1"/>
    <dgm:cxn modelId="{BB737909-A440-4C9A-98FE-BAB2E8FD72FC}" type="presParOf" srcId="{16EA0C16-741D-4FCC-B6D2-27E6880AD059}" destId="{F9418CC4-AE9B-47F9-9948-BDA863F7BA34}" srcOrd="1" destOrd="0" presId="urn:microsoft.com/office/officeart/2005/8/layout/hierarchy1"/>
    <dgm:cxn modelId="{0AA5D1C2-0464-4BED-B170-55119F61D4F2}" type="presParOf" srcId="{22B86C24-266A-4FDD-85CF-D34ECD03F6D5}" destId="{95DD93DF-6492-46A9-AFBB-5BB8CC88B3D3}" srcOrd="1" destOrd="0" presId="urn:microsoft.com/office/officeart/2005/8/layout/hierarchy1"/>
    <dgm:cxn modelId="{3BAD2B2E-2FC4-4759-93AB-D0719C3BAD93}" type="presParOf" srcId="{95DD93DF-6492-46A9-AFBB-5BB8CC88B3D3}" destId="{F95FEBFB-8BA5-4404-94B9-33888D8CAD96}" srcOrd="0" destOrd="0" presId="urn:microsoft.com/office/officeart/2005/8/layout/hierarchy1"/>
    <dgm:cxn modelId="{E0B385CF-7A2B-4D7F-865B-C29A51CF0A10}" type="presParOf" srcId="{95DD93DF-6492-46A9-AFBB-5BB8CC88B3D3}" destId="{71269DB9-2C21-46D4-A396-93D4D53D6C2D}" srcOrd="1" destOrd="0" presId="urn:microsoft.com/office/officeart/2005/8/layout/hierarchy1"/>
    <dgm:cxn modelId="{B9723E3A-B6B5-4021-B86C-5261959357C6}" type="presParOf" srcId="{71269DB9-2C21-46D4-A396-93D4D53D6C2D}" destId="{A7681A1E-F337-4936-8987-A71858E80AFE}" srcOrd="0" destOrd="0" presId="urn:microsoft.com/office/officeart/2005/8/layout/hierarchy1"/>
    <dgm:cxn modelId="{56E5A16C-0592-4F2C-8C5D-204158953EFD}" type="presParOf" srcId="{A7681A1E-F337-4936-8987-A71858E80AFE}" destId="{F616EC1E-AAC8-495E-AD78-593B00F34127}" srcOrd="0" destOrd="0" presId="urn:microsoft.com/office/officeart/2005/8/layout/hierarchy1"/>
    <dgm:cxn modelId="{8836ADAA-1525-4998-B4AA-15F05A969B49}" type="presParOf" srcId="{A7681A1E-F337-4936-8987-A71858E80AFE}" destId="{0D48864F-CED8-4D93-A648-790B9CE8DBB2}" srcOrd="1" destOrd="0" presId="urn:microsoft.com/office/officeart/2005/8/layout/hierarchy1"/>
    <dgm:cxn modelId="{85C4C6A4-6412-4488-B5DD-8F7325AB3CFC}" type="presParOf" srcId="{71269DB9-2C21-46D4-A396-93D4D53D6C2D}" destId="{A6C5DEC7-3E00-4E8D-93CF-5F5104CAA374}" srcOrd="1" destOrd="0" presId="urn:microsoft.com/office/officeart/2005/8/layout/hierarchy1"/>
    <dgm:cxn modelId="{06652AF8-2152-474A-9D05-010EFF0F2D11}" type="presParOf" srcId="{A6C5DEC7-3E00-4E8D-93CF-5F5104CAA374}" destId="{0DB0A4C5-B2C3-493E-9AA5-B17CDE8FE232}" srcOrd="0" destOrd="0" presId="urn:microsoft.com/office/officeart/2005/8/layout/hierarchy1"/>
    <dgm:cxn modelId="{9030F92C-EEA8-40EA-8ABC-465B36F9C359}" type="presParOf" srcId="{A6C5DEC7-3E00-4E8D-93CF-5F5104CAA374}" destId="{A71973F2-0D38-46A5-86D7-0C71AD4E290A}" srcOrd="1" destOrd="0" presId="urn:microsoft.com/office/officeart/2005/8/layout/hierarchy1"/>
    <dgm:cxn modelId="{07B16CA6-DBC9-4D9F-B971-57C974264119}" type="presParOf" srcId="{A71973F2-0D38-46A5-86D7-0C71AD4E290A}" destId="{8AB55C05-F936-4F8A-BC16-E4F70A6EA24D}" srcOrd="0" destOrd="0" presId="urn:microsoft.com/office/officeart/2005/8/layout/hierarchy1"/>
    <dgm:cxn modelId="{B5BC9A2F-9684-4040-987F-4A61A31ACB9A}" type="presParOf" srcId="{8AB55C05-F936-4F8A-BC16-E4F70A6EA24D}" destId="{710BE85E-11AB-4009-AB1C-63505DAF8C55}" srcOrd="0" destOrd="0" presId="urn:microsoft.com/office/officeart/2005/8/layout/hierarchy1"/>
    <dgm:cxn modelId="{FB0147DF-2EAA-4DD2-9ABF-D8074964661E}" type="presParOf" srcId="{8AB55C05-F936-4F8A-BC16-E4F70A6EA24D}" destId="{A4876D0A-0150-4699-B0F2-564DB21FB7FB}" srcOrd="1" destOrd="0" presId="urn:microsoft.com/office/officeart/2005/8/layout/hierarchy1"/>
    <dgm:cxn modelId="{BEDAC668-A3C7-4D23-BFF3-68F263790616}" type="presParOf" srcId="{A71973F2-0D38-46A5-86D7-0C71AD4E290A}" destId="{49CE918B-65E7-4A1F-95A7-CCC28895F3A5}" srcOrd="1" destOrd="0" presId="urn:microsoft.com/office/officeart/2005/8/layout/hierarchy1"/>
    <dgm:cxn modelId="{03C07B03-7365-4B9D-B53D-6282A53865ED}" type="presParOf" srcId="{95DD93DF-6492-46A9-AFBB-5BB8CC88B3D3}" destId="{3F1927C3-E74F-457E-8820-5E3EB5FABF63}" srcOrd="2" destOrd="0" presId="urn:microsoft.com/office/officeart/2005/8/layout/hierarchy1"/>
    <dgm:cxn modelId="{60E9CAD2-6AC1-4EBB-9ACD-BC7200AF2D3B}" type="presParOf" srcId="{95DD93DF-6492-46A9-AFBB-5BB8CC88B3D3}" destId="{3B6D25F2-4B96-4155-A44D-D1E6C7F35544}" srcOrd="3" destOrd="0" presId="urn:microsoft.com/office/officeart/2005/8/layout/hierarchy1"/>
    <dgm:cxn modelId="{C85444C1-FCF3-4B5E-9E04-69AA0FE4DE85}" type="presParOf" srcId="{3B6D25F2-4B96-4155-A44D-D1E6C7F35544}" destId="{DD457485-F197-4BA9-BD43-E79A220BF6BB}" srcOrd="0" destOrd="0" presId="urn:microsoft.com/office/officeart/2005/8/layout/hierarchy1"/>
    <dgm:cxn modelId="{274E310C-E846-4AD3-B3E8-069F26D7776A}" type="presParOf" srcId="{DD457485-F197-4BA9-BD43-E79A220BF6BB}" destId="{504C8119-CBB4-4B5B-A587-57EAA93A735B}" srcOrd="0" destOrd="0" presId="urn:microsoft.com/office/officeart/2005/8/layout/hierarchy1"/>
    <dgm:cxn modelId="{09BBF5B6-383A-4697-850C-606D35FF9E24}" type="presParOf" srcId="{DD457485-F197-4BA9-BD43-E79A220BF6BB}" destId="{CBB37FC4-1EFF-45D5-9566-D34CDA08A987}" srcOrd="1" destOrd="0" presId="urn:microsoft.com/office/officeart/2005/8/layout/hierarchy1"/>
    <dgm:cxn modelId="{678AA2A6-39FB-4A36-AED9-22E060506C1B}" type="presParOf" srcId="{3B6D25F2-4B96-4155-A44D-D1E6C7F35544}" destId="{B64567FD-9C19-43B3-B3EC-B9E6150512CF}" srcOrd="1" destOrd="0" presId="urn:microsoft.com/office/officeart/2005/8/layout/hierarchy1"/>
    <dgm:cxn modelId="{0C7149EB-C531-42BE-854F-F0ADFB745D0F}" type="presParOf" srcId="{B64567FD-9C19-43B3-B3EC-B9E6150512CF}" destId="{02C322EB-12CC-4232-A4C1-BDF3B2C2C995}" srcOrd="0" destOrd="0" presId="urn:microsoft.com/office/officeart/2005/8/layout/hierarchy1"/>
    <dgm:cxn modelId="{60A5E36A-1D6E-4A9B-89E9-44F641A09AAA}" type="presParOf" srcId="{B64567FD-9C19-43B3-B3EC-B9E6150512CF}" destId="{91466B6E-EA04-411B-9357-DE22A8F7B149}" srcOrd="1" destOrd="0" presId="urn:microsoft.com/office/officeart/2005/8/layout/hierarchy1"/>
    <dgm:cxn modelId="{C7F2D48E-95A1-4511-AF7D-0D8BE4EA5BF4}" type="presParOf" srcId="{91466B6E-EA04-411B-9357-DE22A8F7B149}" destId="{2209C7AB-38A2-4007-8F00-2ACFA18CD979}" srcOrd="0" destOrd="0" presId="urn:microsoft.com/office/officeart/2005/8/layout/hierarchy1"/>
    <dgm:cxn modelId="{A1C3ADAB-E807-4092-A0F1-66BDC3FC19BC}" type="presParOf" srcId="{2209C7AB-38A2-4007-8F00-2ACFA18CD979}" destId="{62FB94A6-08C0-4EC9-B70D-A41B720DCC24}" srcOrd="0" destOrd="0" presId="urn:microsoft.com/office/officeart/2005/8/layout/hierarchy1"/>
    <dgm:cxn modelId="{6C583E35-3B2E-49C5-B825-3F72B0BF1FB2}" type="presParOf" srcId="{2209C7AB-38A2-4007-8F00-2ACFA18CD979}" destId="{8016C895-88ED-4104-9DD0-FB0BAC233145}" srcOrd="1" destOrd="0" presId="urn:microsoft.com/office/officeart/2005/8/layout/hierarchy1"/>
    <dgm:cxn modelId="{0FBD1148-D0CA-4D45-B1EC-6453A95060FF}" type="presParOf" srcId="{91466B6E-EA04-411B-9357-DE22A8F7B149}" destId="{31F9BAEB-FD29-44A3-9DC2-D114117DE0D4}" srcOrd="1" destOrd="0" presId="urn:microsoft.com/office/officeart/2005/8/layout/hierarchy1"/>
    <dgm:cxn modelId="{F666173C-89A4-4AF9-BB89-0EEE327AE1C6}" type="presParOf" srcId="{95DD93DF-6492-46A9-AFBB-5BB8CC88B3D3}" destId="{5ACD4AB3-6717-4433-B4AB-258BC34561ED}" srcOrd="4" destOrd="0" presId="urn:microsoft.com/office/officeart/2005/8/layout/hierarchy1"/>
    <dgm:cxn modelId="{C8E44F25-0EF5-406C-AF14-BEA023625FC2}" type="presParOf" srcId="{95DD93DF-6492-46A9-AFBB-5BB8CC88B3D3}" destId="{13560BD1-0AF9-4951-A2DD-5B7DB003D104}" srcOrd="5" destOrd="0" presId="urn:microsoft.com/office/officeart/2005/8/layout/hierarchy1"/>
    <dgm:cxn modelId="{A24E45E0-5268-470D-96E2-B029A30E16C8}" type="presParOf" srcId="{13560BD1-0AF9-4951-A2DD-5B7DB003D104}" destId="{8F083E79-02F2-4DAA-956D-D9C6A19FE0C9}" srcOrd="0" destOrd="0" presId="urn:microsoft.com/office/officeart/2005/8/layout/hierarchy1"/>
    <dgm:cxn modelId="{D48622F9-FE49-40AC-8055-8E14DAC509B1}" type="presParOf" srcId="{8F083E79-02F2-4DAA-956D-D9C6A19FE0C9}" destId="{6604C3AD-1FEF-4378-AA8F-BED02F76B7D2}" srcOrd="0" destOrd="0" presId="urn:microsoft.com/office/officeart/2005/8/layout/hierarchy1"/>
    <dgm:cxn modelId="{5CA28357-FA42-41CF-A65F-799FD7316473}" type="presParOf" srcId="{8F083E79-02F2-4DAA-956D-D9C6A19FE0C9}" destId="{4DA1D693-4424-4E60-AE01-D1B5C69679B0}" srcOrd="1" destOrd="0" presId="urn:microsoft.com/office/officeart/2005/8/layout/hierarchy1"/>
    <dgm:cxn modelId="{C2E4E96A-1E07-4648-B2F2-D3D408964E0A}" type="presParOf" srcId="{13560BD1-0AF9-4951-A2DD-5B7DB003D104}" destId="{45CA5E4D-FD90-4828-8A03-279E81110F2D}" srcOrd="1" destOrd="0" presId="urn:microsoft.com/office/officeart/2005/8/layout/hierarchy1"/>
    <dgm:cxn modelId="{BC7B27C0-CC07-47C3-A546-A583732841BB}" type="presParOf" srcId="{45CA5E4D-FD90-4828-8A03-279E81110F2D}" destId="{2F491559-8C3E-431F-AF6E-D3DEA86D5B4F}" srcOrd="0" destOrd="0" presId="urn:microsoft.com/office/officeart/2005/8/layout/hierarchy1"/>
    <dgm:cxn modelId="{668451CE-978E-4A0D-93DB-55BDB497495B}" type="presParOf" srcId="{45CA5E4D-FD90-4828-8A03-279E81110F2D}" destId="{387F32B1-AC9F-4E05-8BE8-E76B17D4928D}" srcOrd="1" destOrd="0" presId="urn:microsoft.com/office/officeart/2005/8/layout/hierarchy1"/>
    <dgm:cxn modelId="{92F5BF8B-7309-476B-896E-9AF23E29E5DC}" type="presParOf" srcId="{387F32B1-AC9F-4E05-8BE8-E76B17D4928D}" destId="{7ABABA49-78FD-471E-ADC3-3FEAE95FF67E}" srcOrd="0" destOrd="0" presId="urn:microsoft.com/office/officeart/2005/8/layout/hierarchy1"/>
    <dgm:cxn modelId="{C6D1C8A6-A503-4DA8-A5D0-FA279253286E}" type="presParOf" srcId="{7ABABA49-78FD-471E-ADC3-3FEAE95FF67E}" destId="{46BF1CC9-F7BD-4761-B47F-3DA2B673E0E1}" srcOrd="0" destOrd="0" presId="urn:microsoft.com/office/officeart/2005/8/layout/hierarchy1"/>
    <dgm:cxn modelId="{A1AA158F-4D45-4497-A168-2AB79981AABD}" type="presParOf" srcId="{7ABABA49-78FD-471E-ADC3-3FEAE95FF67E}" destId="{766D95F1-359C-45E6-9880-25C6855E4BDC}" srcOrd="1" destOrd="0" presId="urn:microsoft.com/office/officeart/2005/8/layout/hierarchy1"/>
    <dgm:cxn modelId="{255EFD4C-0818-4D65-B14B-5293CFE3A293}" type="presParOf" srcId="{387F32B1-AC9F-4E05-8BE8-E76B17D4928D}" destId="{C54E8B7B-F383-46F4-86DF-DF8F9EECB5F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E1F9B8D-CE96-4D19-B86E-DABBE1347BF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D309A56E-CA52-4725-90FF-DFB75B1E2D31}">
      <dgm:prSet phldrT="[Text]"/>
      <dgm:spPr/>
      <dgm:t>
        <a:bodyPr/>
        <a:lstStyle/>
        <a:p>
          <a:pPr rtl="1"/>
          <a:r>
            <a:rPr lang="he-IL" dirty="0"/>
            <a:t>שמיטה</a:t>
          </a:r>
        </a:p>
      </dgm:t>
    </dgm:pt>
    <dgm:pt modelId="{248B9649-083D-45AA-8921-7067ECBD73A1}" type="parTrans" cxnId="{0AB4C96A-7DD4-414F-AAF0-5BBFD4DA3D69}">
      <dgm:prSet/>
      <dgm:spPr/>
      <dgm:t>
        <a:bodyPr/>
        <a:lstStyle/>
        <a:p>
          <a:pPr rtl="1"/>
          <a:endParaRPr lang="he-IL"/>
        </a:p>
      </dgm:t>
    </dgm:pt>
    <dgm:pt modelId="{2A1C1FD4-E36E-47B2-B784-DBDB03BE569C}" type="sibTrans" cxnId="{0AB4C96A-7DD4-414F-AAF0-5BBFD4DA3D69}">
      <dgm:prSet/>
      <dgm:spPr/>
      <dgm:t>
        <a:bodyPr/>
        <a:lstStyle/>
        <a:p>
          <a:pPr rtl="1"/>
          <a:endParaRPr lang="he-IL"/>
        </a:p>
      </dgm:t>
    </dgm:pt>
    <dgm:pt modelId="{67CBA594-3A20-409D-A444-CD8497D6281C}">
      <dgm:prSet phldrT="[Text]"/>
      <dgm:spPr/>
      <dgm:t>
        <a:bodyPr/>
        <a:lstStyle/>
        <a:p>
          <a:pPr rtl="1"/>
          <a:r>
            <a:rPr lang="he-IL" dirty="0"/>
            <a:t>איסור מלאכה מצד הגברה</a:t>
          </a:r>
        </a:p>
      </dgm:t>
    </dgm:pt>
    <dgm:pt modelId="{00143A34-A5D6-460C-8AB4-70EA0DAAC521}" type="parTrans" cxnId="{A620D53C-1EA0-44F0-BBD2-5A9E21F6D56D}">
      <dgm:prSet/>
      <dgm:spPr/>
      <dgm:t>
        <a:bodyPr/>
        <a:lstStyle/>
        <a:p>
          <a:pPr rtl="1"/>
          <a:endParaRPr lang="he-IL"/>
        </a:p>
      </dgm:t>
    </dgm:pt>
    <dgm:pt modelId="{FAB29EB6-5D51-4D39-8F92-B662C0C56606}" type="sibTrans" cxnId="{A620D53C-1EA0-44F0-BBD2-5A9E21F6D56D}">
      <dgm:prSet/>
      <dgm:spPr/>
      <dgm:t>
        <a:bodyPr/>
        <a:lstStyle/>
        <a:p>
          <a:pPr rtl="1"/>
          <a:endParaRPr lang="he-IL"/>
        </a:p>
      </dgm:t>
    </dgm:pt>
    <dgm:pt modelId="{1C6B0220-89E8-430B-AEEE-D3A8C39CDA1C}">
      <dgm:prSet phldrT="[Text]"/>
      <dgm:spPr/>
      <dgm:t>
        <a:bodyPr/>
        <a:lstStyle/>
        <a:p>
          <a:pPr rtl="1"/>
          <a:r>
            <a:rPr lang="he-IL" dirty="0"/>
            <a:t>איסור מלאכה על הארץ</a:t>
          </a:r>
        </a:p>
      </dgm:t>
    </dgm:pt>
    <dgm:pt modelId="{89C1B4EA-4691-4D8B-ACB3-42A70C18C5B7}" type="parTrans" cxnId="{5F678FDC-3969-4481-8F32-2EACE93C5D72}">
      <dgm:prSet/>
      <dgm:spPr/>
      <dgm:t>
        <a:bodyPr/>
        <a:lstStyle/>
        <a:p>
          <a:pPr rtl="1"/>
          <a:endParaRPr lang="he-IL"/>
        </a:p>
      </dgm:t>
    </dgm:pt>
    <dgm:pt modelId="{2F8BE2AA-64B7-48A2-939C-BEB0C28259C8}" type="sibTrans" cxnId="{5F678FDC-3969-4481-8F32-2EACE93C5D72}">
      <dgm:prSet/>
      <dgm:spPr/>
      <dgm:t>
        <a:bodyPr/>
        <a:lstStyle/>
        <a:p>
          <a:pPr rtl="1"/>
          <a:endParaRPr lang="he-IL"/>
        </a:p>
      </dgm:t>
    </dgm:pt>
    <dgm:pt modelId="{3518BDFA-A02B-40D6-B888-9F786E799530}">
      <dgm:prSet phldrT="[Text]"/>
      <dgm:spPr/>
      <dgm:t>
        <a:bodyPr/>
        <a:lstStyle/>
        <a:p>
          <a:pPr rtl="1"/>
          <a:r>
            <a:rPr lang="he-IL" dirty="0"/>
            <a:t>נראה ברור שיש לאסור חרישה</a:t>
          </a:r>
        </a:p>
      </dgm:t>
    </dgm:pt>
    <dgm:pt modelId="{B8B12A1F-A85B-45CC-AC12-9061FAA9AD4D}" type="parTrans" cxnId="{F78DADEB-C939-4068-890C-41AD5DE3F18A}">
      <dgm:prSet/>
      <dgm:spPr/>
      <dgm:t>
        <a:bodyPr/>
        <a:lstStyle/>
        <a:p>
          <a:pPr rtl="1"/>
          <a:endParaRPr lang="he-IL"/>
        </a:p>
      </dgm:t>
    </dgm:pt>
    <dgm:pt modelId="{D86BE623-126B-4CB6-AB62-A434CA943479}" type="sibTrans" cxnId="{F78DADEB-C939-4068-890C-41AD5DE3F18A}">
      <dgm:prSet/>
      <dgm:spPr/>
      <dgm:t>
        <a:bodyPr/>
        <a:lstStyle/>
        <a:p>
          <a:pPr rtl="1"/>
          <a:endParaRPr lang="he-IL"/>
        </a:p>
      </dgm:t>
    </dgm:pt>
    <dgm:pt modelId="{625ED5E5-1E79-46AC-87B3-2015826E49A3}">
      <dgm:prSet phldrT="[Text]"/>
      <dgm:spPr/>
      <dgm:t>
        <a:bodyPr/>
        <a:lstStyle/>
        <a:p>
          <a:pPr rtl="1"/>
          <a:r>
            <a:rPr lang="he-IL" dirty="0"/>
            <a:t>יש לאסור חרישה לצורך הפקת הפירות.</a:t>
          </a:r>
        </a:p>
      </dgm:t>
    </dgm:pt>
    <dgm:pt modelId="{60B61AC1-79BF-42E5-A8A2-7B213B680155}" type="parTrans" cxnId="{836DBE81-D5CF-4AEA-B96F-48A3CA9CE901}">
      <dgm:prSet/>
      <dgm:spPr/>
      <dgm:t>
        <a:bodyPr/>
        <a:lstStyle/>
        <a:p>
          <a:pPr rtl="1"/>
          <a:endParaRPr lang="he-IL"/>
        </a:p>
      </dgm:t>
    </dgm:pt>
    <dgm:pt modelId="{5840F9CB-E789-4FE0-8D88-8807B5F05065}" type="sibTrans" cxnId="{836DBE81-D5CF-4AEA-B96F-48A3CA9CE901}">
      <dgm:prSet/>
      <dgm:spPr/>
      <dgm:t>
        <a:bodyPr/>
        <a:lstStyle/>
        <a:p>
          <a:pPr rtl="1"/>
          <a:endParaRPr lang="he-IL"/>
        </a:p>
      </dgm:t>
    </dgm:pt>
    <dgm:pt modelId="{DD13143A-AB43-4C90-B37F-94422CA5EBB5}">
      <dgm:prSet phldrT="[Text]"/>
      <dgm:spPr/>
      <dgm:t>
        <a:bodyPr/>
        <a:lstStyle/>
        <a:p>
          <a:pPr rtl="1"/>
          <a:r>
            <a:rPr lang="he-IL" dirty="0"/>
            <a:t>איסור על הפירות\הפקת יבול</a:t>
          </a:r>
        </a:p>
      </dgm:t>
    </dgm:pt>
    <dgm:pt modelId="{C20A5D1A-7DC8-4CD5-B6EC-A6509FB837AF}" type="parTrans" cxnId="{AB05C735-EE0B-4507-BF0D-E8F1C52730F8}">
      <dgm:prSet/>
      <dgm:spPr/>
      <dgm:t>
        <a:bodyPr/>
        <a:lstStyle/>
        <a:p>
          <a:pPr rtl="1"/>
          <a:endParaRPr lang="he-IL"/>
        </a:p>
      </dgm:t>
    </dgm:pt>
    <dgm:pt modelId="{ED030EEE-FC36-4FF6-9E4A-5544A7296DAC}" type="sibTrans" cxnId="{AB05C735-EE0B-4507-BF0D-E8F1C52730F8}">
      <dgm:prSet/>
      <dgm:spPr/>
      <dgm:t>
        <a:bodyPr/>
        <a:lstStyle/>
        <a:p>
          <a:pPr rtl="1"/>
          <a:endParaRPr lang="he-IL"/>
        </a:p>
      </dgm:t>
    </dgm:pt>
    <dgm:pt modelId="{44A1C03A-C8D4-4085-89AB-90EC648AD732}">
      <dgm:prSet phldrT="[Text]"/>
      <dgm:spPr/>
      <dgm:t>
        <a:bodyPr/>
        <a:lstStyle/>
        <a:p>
          <a:pPr rtl="1"/>
          <a:r>
            <a:rPr lang="he-IL" dirty="0"/>
            <a:t>דווקא 4 מלאכות אסורות, אבל חרישה לא. </a:t>
          </a:r>
        </a:p>
      </dgm:t>
    </dgm:pt>
    <dgm:pt modelId="{99B03F72-F3FD-4948-B684-2C9997352E7C}" type="parTrans" cxnId="{12B0534E-4801-4C88-B9CB-BDD84946C3C9}">
      <dgm:prSet/>
      <dgm:spPr/>
      <dgm:t>
        <a:bodyPr/>
        <a:lstStyle/>
        <a:p>
          <a:pPr rtl="1"/>
          <a:endParaRPr lang="he-IL"/>
        </a:p>
      </dgm:t>
    </dgm:pt>
    <dgm:pt modelId="{BC79DFD7-AC54-4F6A-9BCA-48AEF6A9B009}" type="sibTrans" cxnId="{12B0534E-4801-4C88-B9CB-BDD84946C3C9}">
      <dgm:prSet/>
      <dgm:spPr/>
      <dgm:t>
        <a:bodyPr/>
        <a:lstStyle/>
        <a:p>
          <a:pPr rtl="1"/>
          <a:endParaRPr lang="he-IL"/>
        </a:p>
      </dgm:t>
    </dgm:pt>
    <dgm:pt modelId="{B2180329-1DDB-4AAF-8A98-C5A821AF7D57}">
      <dgm:prSet phldrT="[Text]"/>
      <dgm:spPr/>
      <dgm:t>
        <a:bodyPr/>
        <a:lstStyle/>
        <a:p>
          <a:pPr rtl="1"/>
          <a:r>
            <a:rPr lang="he-IL" dirty="0"/>
            <a:t>רמב"ם</a:t>
          </a:r>
        </a:p>
      </dgm:t>
    </dgm:pt>
    <dgm:pt modelId="{A266F45B-556A-4807-AD6A-D28E7F9DDA5D}" type="parTrans" cxnId="{0A6F34D5-815F-4941-A439-38D94F64604E}">
      <dgm:prSet/>
      <dgm:spPr/>
      <dgm:t>
        <a:bodyPr/>
        <a:lstStyle/>
        <a:p>
          <a:pPr rtl="1"/>
          <a:endParaRPr lang="he-IL"/>
        </a:p>
      </dgm:t>
    </dgm:pt>
    <dgm:pt modelId="{C25460EF-CF31-4C7F-B97F-501EA26FE5C2}" type="sibTrans" cxnId="{0A6F34D5-815F-4941-A439-38D94F64604E}">
      <dgm:prSet/>
      <dgm:spPr/>
      <dgm:t>
        <a:bodyPr/>
        <a:lstStyle/>
        <a:p>
          <a:pPr rtl="1"/>
          <a:endParaRPr lang="he-IL"/>
        </a:p>
      </dgm:t>
    </dgm:pt>
    <dgm:pt modelId="{F1BE45B2-BA05-486A-BCF2-02CABC7B97D5}">
      <dgm:prSet phldrT="[Text]"/>
      <dgm:spPr/>
      <dgm:t>
        <a:bodyPr/>
        <a:lstStyle/>
        <a:p>
          <a:pPr rtl="1"/>
          <a:r>
            <a:rPr lang="he-IL" dirty="0" err="1"/>
            <a:t>מו"ק</a:t>
          </a:r>
          <a:r>
            <a:rPr lang="he-IL" dirty="0"/>
            <a:t> דרבי אבין- שבת שבתון בכלל ופרק- הפרט מפורש מלאכות הארץ</a:t>
          </a:r>
        </a:p>
      </dgm:t>
    </dgm:pt>
    <dgm:pt modelId="{E83E3A9F-1171-4631-845E-DA377DCEBC66}" type="parTrans" cxnId="{E9188D37-86C2-446C-B18A-8F3068B22CA9}">
      <dgm:prSet/>
      <dgm:spPr/>
      <dgm:t>
        <a:bodyPr/>
        <a:lstStyle/>
        <a:p>
          <a:pPr rtl="1"/>
          <a:endParaRPr lang="he-IL"/>
        </a:p>
      </dgm:t>
    </dgm:pt>
    <dgm:pt modelId="{5553C909-070F-4875-AD59-6EE0BE03EACF}" type="sibTrans" cxnId="{E9188D37-86C2-446C-B18A-8F3068B22CA9}">
      <dgm:prSet/>
      <dgm:spPr/>
      <dgm:t>
        <a:bodyPr/>
        <a:lstStyle/>
        <a:p>
          <a:pPr rtl="1"/>
          <a:endParaRPr lang="he-IL"/>
        </a:p>
      </dgm:t>
    </dgm:pt>
    <dgm:pt modelId="{6AB55610-7D9B-492C-8B91-511B0DA3F575}">
      <dgm:prSet phldrT="[Text]"/>
      <dgm:spPr/>
      <dgm:t>
        <a:bodyPr/>
        <a:lstStyle/>
        <a:p>
          <a:pPr rtl="1"/>
          <a:r>
            <a:rPr lang="he-IL" dirty="0"/>
            <a:t>או מצד האיסור עשה של תשבות</a:t>
          </a:r>
        </a:p>
      </dgm:t>
    </dgm:pt>
    <dgm:pt modelId="{592C0276-EAF7-4C38-8248-A2641CA3EAEE}" type="parTrans" cxnId="{0402EF6D-0FD7-4B67-810E-A58A627C75F8}">
      <dgm:prSet/>
      <dgm:spPr/>
      <dgm:t>
        <a:bodyPr/>
        <a:lstStyle/>
        <a:p>
          <a:pPr rtl="1"/>
          <a:endParaRPr lang="he-IL"/>
        </a:p>
      </dgm:t>
    </dgm:pt>
    <dgm:pt modelId="{E8F4FCAD-BC4F-4610-BC2B-CF6144025C19}" type="sibTrans" cxnId="{0402EF6D-0FD7-4B67-810E-A58A627C75F8}">
      <dgm:prSet/>
      <dgm:spPr/>
      <dgm:t>
        <a:bodyPr/>
        <a:lstStyle/>
        <a:p>
          <a:pPr rtl="1"/>
          <a:endParaRPr lang="he-IL"/>
        </a:p>
      </dgm:t>
    </dgm:pt>
    <dgm:pt modelId="{1A26166D-5294-45C9-AD71-E669461A1031}" type="pres">
      <dgm:prSet presAssocID="{8E1F9B8D-CE96-4D19-B86E-DABBE1347BF7}" presName="hierChild1" presStyleCnt="0">
        <dgm:presLayoutVars>
          <dgm:chPref val="1"/>
          <dgm:dir/>
          <dgm:animOne val="branch"/>
          <dgm:animLvl val="lvl"/>
          <dgm:resizeHandles/>
        </dgm:presLayoutVars>
      </dgm:prSet>
      <dgm:spPr/>
    </dgm:pt>
    <dgm:pt modelId="{22B86C24-266A-4FDD-85CF-D34ECD03F6D5}" type="pres">
      <dgm:prSet presAssocID="{D309A56E-CA52-4725-90FF-DFB75B1E2D31}" presName="hierRoot1" presStyleCnt="0"/>
      <dgm:spPr/>
    </dgm:pt>
    <dgm:pt modelId="{16EA0C16-741D-4FCC-B6D2-27E6880AD059}" type="pres">
      <dgm:prSet presAssocID="{D309A56E-CA52-4725-90FF-DFB75B1E2D31}" presName="composite" presStyleCnt="0"/>
      <dgm:spPr/>
    </dgm:pt>
    <dgm:pt modelId="{C1473629-D71A-4CBB-98A6-04A65A9E0789}" type="pres">
      <dgm:prSet presAssocID="{D309A56E-CA52-4725-90FF-DFB75B1E2D31}" presName="background" presStyleLbl="node0" presStyleIdx="0" presStyleCnt="1"/>
      <dgm:spPr/>
    </dgm:pt>
    <dgm:pt modelId="{F9418CC4-AE9B-47F9-9948-BDA863F7BA34}" type="pres">
      <dgm:prSet presAssocID="{D309A56E-CA52-4725-90FF-DFB75B1E2D31}" presName="text" presStyleLbl="fgAcc0" presStyleIdx="0" presStyleCnt="1">
        <dgm:presLayoutVars>
          <dgm:chPref val="3"/>
        </dgm:presLayoutVars>
      </dgm:prSet>
      <dgm:spPr/>
    </dgm:pt>
    <dgm:pt modelId="{95DD93DF-6492-46A9-AFBB-5BB8CC88B3D3}" type="pres">
      <dgm:prSet presAssocID="{D309A56E-CA52-4725-90FF-DFB75B1E2D31}" presName="hierChild2" presStyleCnt="0"/>
      <dgm:spPr/>
    </dgm:pt>
    <dgm:pt modelId="{F95FEBFB-8BA5-4404-94B9-33888D8CAD96}" type="pres">
      <dgm:prSet presAssocID="{89C1B4EA-4691-4D8B-ACB3-42A70C18C5B7}" presName="Name10" presStyleLbl="parChTrans1D2" presStyleIdx="0" presStyleCnt="3"/>
      <dgm:spPr/>
    </dgm:pt>
    <dgm:pt modelId="{71269DB9-2C21-46D4-A396-93D4D53D6C2D}" type="pres">
      <dgm:prSet presAssocID="{1C6B0220-89E8-430B-AEEE-D3A8C39CDA1C}" presName="hierRoot2" presStyleCnt="0"/>
      <dgm:spPr/>
    </dgm:pt>
    <dgm:pt modelId="{A7681A1E-F337-4936-8987-A71858E80AFE}" type="pres">
      <dgm:prSet presAssocID="{1C6B0220-89E8-430B-AEEE-D3A8C39CDA1C}" presName="composite2" presStyleCnt="0"/>
      <dgm:spPr/>
    </dgm:pt>
    <dgm:pt modelId="{F616EC1E-AAC8-495E-AD78-593B00F34127}" type="pres">
      <dgm:prSet presAssocID="{1C6B0220-89E8-430B-AEEE-D3A8C39CDA1C}" presName="background2" presStyleLbl="node2" presStyleIdx="0" presStyleCnt="3"/>
      <dgm:spPr/>
    </dgm:pt>
    <dgm:pt modelId="{0D48864F-CED8-4D93-A648-790B9CE8DBB2}" type="pres">
      <dgm:prSet presAssocID="{1C6B0220-89E8-430B-AEEE-D3A8C39CDA1C}" presName="text2" presStyleLbl="fgAcc2" presStyleIdx="0" presStyleCnt="3">
        <dgm:presLayoutVars>
          <dgm:chPref val="3"/>
        </dgm:presLayoutVars>
      </dgm:prSet>
      <dgm:spPr/>
    </dgm:pt>
    <dgm:pt modelId="{A6C5DEC7-3E00-4E8D-93CF-5F5104CAA374}" type="pres">
      <dgm:prSet presAssocID="{1C6B0220-89E8-430B-AEEE-D3A8C39CDA1C}" presName="hierChild3" presStyleCnt="0"/>
      <dgm:spPr/>
    </dgm:pt>
    <dgm:pt modelId="{0DB0A4C5-B2C3-493E-9AA5-B17CDE8FE232}" type="pres">
      <dgm:prSet presAssocID="{B8B12A1F-A85B-45CC-AC12-9061FAA9AD4D}" presName="Name17" presStyleLbl="parChTrans1D3" presStyleIdx="0" presStyleCnt="3"/>
      <dgm:spPr/>
    </dgm:pt>
    <dgm:pt modelId="{A71973F2-0D38-46A5-86D7-0C71AD4E290A}" type="pres">
      <dgm:prSet presAssocID="{3518BDFA-A02B-40D6-B888-9F786E799530}" presName="hierRoot3" presStyleCnt="0"/>
      <dgm:spPr/>
    </dgm:pt>
    <dgm:pt modelId="{8AB55C05-F936-4F8A-BC16-E4F70A6EA24D}" type="pres">
      <dgm:prSet presAssocID="{3518BDFA-A02B-40D6-B888-9F786E799530}" presName="composite3" presStyleCnt="0"/>
      <dgm:spPr/>
    </dgm:pt>
    <dgm:pt modelId="{710BE85E-11AB-4009-AB1C-63505DAF8C55}" type="pres">
      <dgm:prSet presAssocID="{3518BDFA-A02B-40D6-B888-9F786E799530}" presName="background3" presStyleLbl="node3" presStyleIdx="0" presStyleCnt="3"/>
      <dgm:spPr>
        <a:solidFill>
          <a:srgbClr val="FF0000"/>
        </a:solidFill>
      </dgm:spPr>
    </dgm:pt>
    <dgm:pt modelId="{A4876D0A-0150-4699-B0F2-564DB21FB7FB}" type="pres">
      <dgm:prSet presAssocID="{3518BDFA-A02B-40D6-B888-9F786E799530}" presName="text3" presStyleLbl="fgAcc3" presStyleIdx="0" presStyleCnt="3">
        <dgm:presLayoutVars>
          <dgm:chPref val="3"/>
        </dgm:presLayoutVars>
      </dgm:prSet>
      <dgm:spPr/>
    </dgm:pt>
    <dgm:pt modelId="{49CE918B-65E7-4A1F-95A7-CCC28895F3A5}" type="pres">
      <dgm:prSet presAssocID="{3518BDFA-A02B-40D6-B888-9F786E799530}" presName="hierChild4" presStyleCnt="0"/>
      <dgm:spPr/>
    </dgm:pt>
    <dgm:pt modelId="{87FFC644-67A8-4500-B7AC-35CFCA2E628A}" type="pres">
      <dgm:prSet presAssocID="{E83E3A9F-1171-4631-845E-DA377DCEBC66}" presName="Name23" presStyleLbl="parChTrans1D4" presStyleIdx="0" presStyleCnt="3"/>
      <dgm:spPr/>
    </dgm:pt>
    <dgm:pt modelId="{B54B6719-01ED-4595-A05B-11967CCE95B5}" type="pres">
      <dgm:prSet presAssocID="{F1BE45B2-BA05-486A-BCF2-02CABC7B97D5}" presName="hierRoot4" presStyleCnt="0"/>
      <dgm:spPr/>
    </dgm:pt>
    <dgm:pt modelId="{B3E1680D-1959-4B0D-A334-1983634033D0}" type="pres">
      <dgm:prSet presAssocID="{F1BE45B2-BA05-486A-BCF2-02CABC7B97D5}" presName="composite4" presStyleCnt="0"/>
      <dgm:spPr/>
    </dgm:pt>
    <dgm:pt modelId="{AB05C0A9-4BAD-4EA6-ABAB-8D7C29360631}" type="pres">
      <dgm:prSet presAssocID="{F1BE45B2-BA05-486A-BCF2-02CABC7B97D5}" presName="background4" presStyleLbl="node4" presStyleIdx="0" presStyleCnt="3"/>
      <dgm:spPr/>
    </dgm:pt>
    <dgm:pt modelId="{9EE53910-2374-4D31-83B3-F5DC96EA9E9D}" type="pres">
      <dgm:prSet presAssocID="{F1BE45B2-BA05-486A-BCF2-02CABC7B97D5}" presName="text4" presStyleLbl="fgAcc4" presStyleIdx="0" presStyleCnt="3">
        <dgm:presLayoutVars>
          <dgm:chPref val="3"/>
        </dgm:presLayoutVars>
      </dgm:prSet>
      <dgm:spPr/>
    </dgm:pt>
    <dgm:pt modelId="{C305E545-5271-47B8-9D94-FE1D4023BF36}" type="pres">
      <dgm:prSet presAssocID="{F1BE45B2-BA05-486A-BCF2-02CABC7B97D5}" presName="hierChild5" presStyleCnt="0"/>
      <dgm:spPr/>
    </dgm:pt>
    <dgm:pt modelId="{C55B4E67-AD0D-44D0-AEE9-02B549BB0F15}" type="pres">
      <dgm:prSet presAssocID="{592C0276-EAF7-4C38-8248-A2641CA3EAEE}" presName="Name23" presStyleLbl="parChTrans1D4" presStyleIdx="1" presStyleCnt="3"/>
      <dgm:spPr/>
    </dgm:pt>
    <dgm:pt modelId="{DC22A3A3-41E7-4300-A936-DB9AEDEE1753}" type="pres">
      <dgm:prSet presAssocID="{6AB55610-7D9B-492C-8B91-511B0DA3F575}" presName="hierRoot4" presStyleCnt="0"/>
      <dgm:spPr/>
    </dgm:pt>
    <dgm:pt modelId="{5945EC27-D27C-40E4-96D8-D5E89E18ECE2}" type="pres">
      <dgm:prSet presAssocID="{6AB55610-7D9B-492C-8B91-511B0DA3F575}" presName="composite4" presStyleCnt="0"/>
      <dgm:spPr/>
    </dgm:pt>
    <dgm:pt modelId="{E34C6E46-04D5-4E76-9698-9040D7F276D5}" type="pres">
      <dgm:prSet presAssocID="{6AB55610-7D9B-492C-8B91-511B0DA3F575}" presName="background4" presStyleLbl="node4" presStyleIdx="1" presStyleCnt="3"/>
      <dgm:spPr/>
    </dgm:pt>
    <dgm:pt modelId="{FE1D700E-42A3-406A-8491-D2B5C6D4B7A5}" type="pres">
      <dgm:prSet presAssocID="{6AB55610-7D9B-492C-8B91-511B0DA3F575}" presName="text4" presStyleLbl="fgAcc4" presStyleIdx="1" presStyleCnt="3">
        <dgm:presLayoutVars>
          <dgm:chPref val="3"/>
        </dgm:presLayoutVars>
      </dgm:prSet>
      <dgm:spPr/>
    </dgm:pt>
    <dgm:pt modelId="{F8CCAA08-27F9-4E05-9669-2A907B414219}" type="pres">
      <dgm:prSet presAssocID="{6AB55610-7D9B-492C-8B91-511B0DA3F575}" presName="hierChild5" presStyleCnt="0"/>
      <dgm:spPr/>
    </dgm:pt>
    <dgm:pt modelId="{3F1927C3-E74F-457E-8820-5E3EB5FABF63}" type="pres">
      <dgm:prSet presAssocID="{00143A34-A5D6-460C-8AB4-70EA0DAAC521}" presName="Name10" presStyleLbl="parChTrans1D2" presStyleIdx="1" presStyleCnt="3"/>
      <dgm:spPr/>
    </dgm:pt>
    <dgm:pt modelId="{3B6D25F2-4B96-4155-A44D-D1E6C7F35544}" type="pres">
      <dgm:prSet presAssocID="{67CBA594-3A20-409D-A444-CD8497D6281C}" presName="hierRoot2" presStyleCnt="0"/>
      <dgm:spPr/>
    </dgm:pt>
    <dgm:pt modelId="{DD457485-F197-4BA9-BD43-E79A220BF6BB}" type="pres">
      <dgm:prSet presAssocID="{67CBA594-3A20-409D-A444-CD8497D6281C}" presName="composite2" presStyleCnt="0"/>
      <dgm:spPr/>
    </dgm:pt>
    <dgm:pt modelId="{504C8119-CBB4-4B5B-A587-57EAA93A735B}" type="pres">
      <dgm:prSet presAssocID="{67CBA594-3A20-409D-A444-CD8497D6281C}" presName="background2" presStyleLbl="node2" presStyleIdx="1" presStyleCnt="3"/>
      <dgm:spPr/>
    </dgm:pt>
    <dgm:pt modelId="{CBB37FC4-1EFF-45D5-9566-D34CDA08A987}" type="pres">
      <dgm:prSet presAssocID="{67CBA594-3A20-409D-A444-CD8497D6281C}" presName="text2" presStyleLbl="fgAcc2" presStyleIdx="1" presStyleCnt="3">
        <dgm:presLayoutVars>
          <dgm:chPref val="3"/>
        </dgm:presLayoutVars>
      </dgm:prSet>
      <dgm:spPr/>
    </dgm:pt>
    <dgm:pt modelId="{B64567FD-9C19-43B3-B3EC-B9E6150512CF}" type="pres">
      <dgm:prSet presAssocID="{67CBA594-3A20-409D-A444-CD8497D6281C}" presName="hierChild3" presStyleCnt="0"/>
      <dgm:spPr/>
    </dgm:pt>
    <dgm:pt modelId="{02C322EB-12CC-4232-A4C1-BDF3B2C2C995}" type="pres">
      <dgm:prSet presAssocID="{60B61AC1-79BF-42E5-A8A2-7B213B680155}" presName="Name17" presStyleLbl="parChTrans1D3" presStyleIdx="1" presStyleCnt="3"/>
      <dgm:spPr/>
    </dgm:pt>
    <dgm:pt modelId="{91466B6E-EA04-411B-9357-DE22A8F7B149}" type="pres">
      <dgm:prSet presAssocID="{625ED5E5-1E79-46AC-87B3-2015826E49A3}" presName="hierRoot3" presStyleCnt="0"/>
      <dgm:spPr/>
    </dgm:pt>
    <dgm:pt modelId="{2209C7AB-38A2-4007-8F00-2ACFA18CD979}" type="pres">
      <dgm:prSet presAssocID="{625ED5E5-1E79-46AC-87B3-2015826E49A3}" presName="composite3" presStyleCnt="0"/>
      <dgm:spPr/>
    </dgm:pt>
    <dgm:pt modelId="{62FB94A6-08C0-4EC9-B70D-A41B720DCC24}" type="pres">
      <dgm:prSet presAssocID="{625ED5E5-1E79-46AC-87B3-2015826E49A3}" presName="background3" presStyleLbl="node3" presStyleIdx="1" presStyleCnt="3"/>
      <dgm:spPr>
        <a:solidFill>
          <a:srgbClr val="FFC000"/>
        </a:solidFill>
      </dgm:spPr>
    </dgm:pt>
    <dgm:pt modelId="{8016C895-88ED-4104-9DD0-FB0BAC233145}" type="pres">
      <dgm:prSet presAssocID="{625ED5E5-1E79-46AC-87B3-2015826E49A3}" presName="text3" presStyleLbl="fgAcc3" presStyleIdx="1" presStyleCnt="3">
        <dgm:presLayoutVars>
          <dgm:chPref val="3"/>
        </dgm:presLayoutVars>
      </dgm:prSet>
      <dgm:spPr/>
    </dgm:pt>
    <dgm:pt modelId="{31F9BAEB-FD29-44A3-9DC2-D114117DE0D4}" type="pres">
      <dgm:prSet presAssocID="{625ED5E5-1E79-46AC-87B3-2015826E49A3}" presName="hierChild4" presStyleCnt="0"/>
      <dgm:spPr/>
    </dgm:pt>
    <dgm:pt modelId="{BEB04E66-CCC4-4316-B43C-214B23441612}" type="pres">
      <dgm:prSet presAssocID="{A266F45B-556A-4807-AD6A-D28E7F9DDA5D}" presName="Name23" presStyleLbl="parChTrans1D4" presStyleIdx="2" presStyleCnt="3"/>
      <dgm:spPr/>
    </dgm:pt>
    <dgm:pt modelId="{6DC8BAB5-BFC2-4AE2-A742-6EF6E8BA38F6}" type="pres">
      <dgm:prSet presAssocID="{B2180329-1DDB-4AAF-8A98-C5A821AF7D57}" presName="hierRoot4" presStyleCnt="0"/>
      <dgm:spPr/>
    </dgm:pt>
    <dgm:pt modelId="{EFF77918-9EEF-4886-9583-35D00D4D019F}" type="pres">
      <dgm:prSet presAssocID="{B2180329-1DDB-4AAF-8A98-C5A821AF7D57}" presName="composite4" presStyleCnt="0"/>
      <dgm:spPr/>
    </dgm:pt>
    <dgm:pt modelId="{7CA7EA1E-998C-4733-A05F-AE9702625406}" type="pres">
      <dgm:prSet presAssocID="{B2180329-1DDB-4AAF-8A98-C5A821AF7D57}" presName="background4" presStyleLbl="node4" presStyleIdx="2" presStyleCnt="3"/>
      <dgm:spPr/>
    </dgm:pt>
    <dgm:pt modelId="{BDAAA411-CF07-4561-84FF-1F2CBA89323A}" type="pres">
      <dgm:prSet presAssocID="{B2180329-1DDB-4AAF-8A98-C5A821AF7D57}" presName="text4" presStyleLbl="fgAcc4" presStyleIdx="2" presStyleCnt="3">
        <dgm:presLayoutVars>
          <dgm:chPref val="3"/>
        </dgm:presLayoutVars>
      </dgm:prSet>
      <dgm:spPr/>
    </dgm:pt>
    <dgm:pt modelId="{25C44799-2B56-4067-AD3B-5BF7617C3C3B}" type="pres">
      <dgm:prSet presAssocID="{B2180329-1DDB-4AAF-8A98-C5A821AF7D57}" presName="hierChild5" presStyleCnt="0"/>
      <dgm:spPr/>
    </dgm:pt>
    <dgm:pt modelId="{5ACD4AB3-6717-4433-B4AB-258BC34561ED}" type="pres">
      <dgm:prSet presAssocID="{C20A5D1A-7DC8-4CD5-B6EC-A6509FB837AF}" presName="Name10" presStyleLbl="parChTrans1D2" presStyleIdx="2" presStyleCnt="3"/>
      <dgm:spPr/>
    </dgm:pt>
    <dgm:pt modelId="{13560BD1-0AF9-4951-A2DD-5B7DB003D104}" type="pres">
      <dgm:prSet presAssocID="{DD13143A-AB43-4C90-B37F-94422CA5EBB5}" presName="hierRoot2" presStyleCnt="0"/>
      <dgm:spPr/>
    </dgm:pt>
    <dgm:pt modelId="{8F083E79-02F2-4DAA-956D-D9C6A19FE0C9}" type="pres">
      <dgm:prSet presAssocID="{DD13143A-AB43-4C90-B37F-94422CA5EBB5}" presName="composite2" presStyleCnt="0"/>
      <dgm:spPr/>
    </dgm:pt>
    <dgm:pt modelId="{6604C3AD-1FEF-4378-AA8F-BED02F76B7D2}" type="pres">
      <dgm:prSet presAssocID="{DD13143A-AB43-4C90-B37F-94422CA5EBB5}" presName="background2" presStyleLbl="node2" presStyleIdx="2" presStyleCnt="3"/>
      <dgm:spPr/>
    </dgm:pt>
    <dgm:pt modelId="{4DA1D693-4424-4E60-AE01-D1B5C69679B0}" type="pres">
      <dgm:prSet presAssocID="{DD13143A-AB43-4C90-B37F-94422CA5EBB5}" presName="text2" presStyleLbl="fgAcc2" presStyleIdx="2" presStyleCnt="3">
        <dgm:presLayoutVars>
          <dgm:chPref val="3"/>
        </dgm:presLayoutVars>
      </dgm:prSet>
      <dgm:spPr/>
    </dgm:pt>
    <dgm:pt modelId="{45CA5E4D-FD90-4828-8A03-279E81110F2D}" type="pres">
      <dgm:prSet presAssocID="{DD13143A-AB43-4C90-B37F-94422CA5EBB5}" presName="hierChild3" presStyleCnt="0"/>
      <dgm:spPr/>
    </dgm:pt>
    <dgm:pt modelId="{2F491559-8C3E-431F-AF6E-D3DEA86D5B4F}" type="pres">
      <dgm:prSet presAssocID="{99B03F72-F3FD-4948-B684-2C9997352E7C}" presName="Name17" presStyleLbl="parChTrans1D3" presStyleIdx="2" presStyleCnt="3"/>
      <dgm:spPr/>
    </dgm:pt>
    <dgm:pt modelId="{387F32B1-AC9F-4E05-8BE8-E76B17D4928D}" type="pres">
      <dgm:prSet presAssocID="{44A1C03A-C8D4-4085-89AB-90EC648AD732}" presName="hierRoot3" presStyleCnt="0"/>
      <dgm:spPr/>
    </dgm:pt>
    <dgm:pt modelId="{7ABABA49-78FD-471E-ADC3-3FEAE95FF67E}" type="pres">
      <dgm:prSet presAssocID="{44A1C03A-C8D4-4085-89AB-90EC648AD732}" presName="composite3" presStyleCnt="0"/>
      <dgm:spPr/>
    </dgm:pt>
    <dgm:pt modelId="{46BF1CC9-F7BD-4761-B47F-3DA2B673E0E1}" type="pres">
      <dgm:prSet presAssocID="{44A1C03A-C8D4-4085-89AB-90EC648AD732}" presName="background3" presStyleLbl="node3" presStyleIdx="2" presStyleCnt="3"/>
      <dgm:spPr>
        <a:solidFill>
          <a:srgbClr val="00B050"/>
        </a:solidFill>
      </dgm:spPr>
    </dgm:pt>
    <dgm:pt modelId="{766D95F1-359C-45E6-9880-25C6855E4BDC}" type="pres">
      <dgm:prSet presAssocID="{44A1C03A-C8D4-4085-89AB-90EC648AD732}" presName="text3" presStyleLbl="fgAcc3" presStyleIdx="2" presStyleCnt="3">
        <dgm:presLayoutVars>
          <dgm:chPref val="3"/>
        </dgm:presLayoutVars>
      </dgm:prSet>
      <dgm:spPr/>
    </dgm:pt>
    <dgm:pt modelId="{C54E8B7B-F383-46F4-86DF-DF8F9EECB5F7}" type="pres">
      <dgm:prSet presAssocID="{44A1C03A-C8D4-4085-89AB-90EC648AD732}" presName="hierChild4" presStyleCnt="0"/>
      <dgm:spPr/>
    </dgm:pt>
  </dgm:ptLst>
  <dgm:cxnLst>
    <dgm:cxn modelId="{FF33570B-7818-41E9-8DAF-770E8B04F230}" type="presOf" srcId="{44A1C03A-C8D4-4085-89AB-90EC648AD732}" destId="{766D95F1-359C-45E6-9880-25C6855E4BDC}" srcOrd="0" destOrd="0" presId="urn:microsoft.com/office/officeart/2005/8/layout/hierarchy1"/>
    <dgm:cxn modelId="{281C2910-C06B-4A3C-9BD8-939140699261}" type="presOf" srcId="{DD13143A-AB43-4C90-B37F-94422CA5EBB5}" destId="{4DA1D693-4424-4E60-AE01-D1B5C69679B0}" srcOrd="0" destOrd="0" presId="urn:microsoft.com/office/officeart/2005/8/layout/hierarchy1"/>
    <dgm:cxn modelId="{E1E8BB2B-EB09-477A-A45C-A797D3CD2F46}" type="presOf" srcId="{592C0276-EAF7-4C38-8248-A2641CA3EAEE}" destId="{C55B4E67-AD0D-44D0-AEE9-02B549BB0F15}" srcOrd="0" destOrd="0" presId="urn:microsoft.com/office/officeart/2005/8/layout/hierarchy1"/>
    <dgm:cxn modelId="{B0611B2D-6CC8-4B75-AC88-9E5C893D0D91}" type="presOf" srcId="{99B03F72-F3FD-4948-B684-2C9997352E7C}" destId="{2F491559-8C3E-431F-AF6E-D3DEA86D5B4F}" srcOrd="0" destOrd="0" presId="urn:microsoft.com/office/officeart/2005/8/layout/hierarchy1"/>
    <dgm:cxn modelId="{A0B5762F-3A31-4636-913F-6FF6C26EACA1}" type="presOf" srcId="{B8B12A1F-A85B-45CC-AC12-9061FAA9AD4D}" destId="{0DB0A4C5-B2C3-493E-9AA5-B17CDE8FE232}" srcOrd="0" destOrd="0" presId="urn:microsoft.com/office/officeart/2005/8/layout/hierarchy1"/>
    <dgm:cxn modelId="{796ECB2F-CCC3-46E3-BFBB-C0F3264B5D8D}" type="presOf" srcId="{3518BDFA-A02B-40D6-B888-9F786E799530}" destId="{A4876D0A-0150-4699-B0F2-564DB21FB7FB}" srcOrd="0" destOrd="0" presId="urn:microsoft.com/office/officeart/2005/8/layout/hierarchy1"/>
    <dgm:cxn modelId="{AB05C735-EE0B-4507-BF0D-E8F1C52730F8}" srcId="{D309A56E-CA52-4725-90FF-DFB75B1E2D31}" destId="{DD13143A-AB43-4C90-B37F-94422CA5EBB5}" srcOrd="2" destOrd="0" parTransId="{C20A5D1A-7DC8-4CD5-B6EC-A6509FB837AF}" sibTransId="{ED030EEE-FC36-4FF6-9E4A-5544A7296DAC}"/>
    <dgm:cxn modelId="{E9188D37-86C2-446C-B18A-8F3068B22CA9}" srcId="{3518BDFA-A02B-40D6-B888-9F786E799530}" destId="{F1BE45B2-BA05-486A-BCF2-02CABC7B97D5}" srcOrd="0" destOrd="0" parTransId="{E83E3A9F-1171-4631-845E-DA377DCEBC66}" sibTransId="{5553C909-070F-4875-AD59-6EE0BE03EACF}"/>
    <dgm:cxn modelId="{A620D53C-1EA0-44F0-BBD2-5A9E21F6D56D}" srcId="{D309A56E-CA52-4725-90FF-DFB75B1E2D31}" destId="{67CBA594-3A20-409D-A444-CD8497D6281C}" srcOrd="1" destOrd="0" parTransId="{00143A34-A5D6-460C-8AB4-70EA0DAAC521}" sibTransId="{FAB29EB6-5D51-4D39-8F92-B662C0C56606}"/>
    <dgm:cxn modelId="{0843195E-16AA-42EB-8EC6-DCBD90841F26}" type="presOf" srcId="{A266F45B-556A-4807-AD6A-D28E7F9DDA5D}" destId="{BEB04E66-CCC4-4316-B43C-214B23441612}" srcOrd="0" destOrd="0" presId="urn:microsoft.com/office/officeart/2005/8/layout/hierarchy1"/>
    <dgm:cxn modelId="{E3BE5662-B110-4A2A-924B-91D8AA9E89A5}" type="presOf" srcId="{67CBA594-3A20-409D-A444-CD8497D6281C}" destId="{CBB37FC4-1EFF-45D5-9566-D34CDA08A987}" srcOrd="0" destOrd="0" presId="urn:microsoft.com/office/officeart/2005/8/layout/hierarchy1"/>
    <dgm:cxn modelId="{BF041B65-EA28-46F0-815E-4B1B65B63595}" type="presOf" srcId="{625ED5E5-1E79-46AC-87B3-2015826E49A3}" destId="{8016C895-88ED-4104-9DD0-FB0BAC233145}" srcOrd="0" destOrd="0" presId="urn:microsoft.com/office/officeart/2005/8/layout/hierarchy1"/>
    <dgm:cxn modelId="{8455B549-4DF7-4534-99FE-CD345F8F6779}" type="presOf" srcId="{B2180329-1DDB-4AAF-8A98-C5A821AF7D57}" destId="{BDAAA411-CF07-4561-84FF-1F2CBA89323A}" srcOrd="0" destOrd="0" presId="urn:microsoft.com/office/officeart/2005/8/layout/hierarchy1"/>
    <dgm:cxn modelId="{0AB4C96A-7DD4-414F-AAF0-5BBFD4DA3D69}" srcId="{8E1F9B8D-CE96-4D19-B86E-DABBE1347BF7}" destId="{D309A56E-CA52-4725-90FF-DFB75B1E2D31}" srcOrd="0" destOrd="0" parTransId="{248B9649-083D-45AA-8921-7067ECBD73A1}" sibTransId="{2A1C1FD4-E36E-47B2-B784-DBDB03BE569C}"/>
    <dgm:cxn modelId="{0402EF6D-0FD7-4B67-810E-A58A627C75F8}" srcId="{3518BDFA-A02B-40D6-B888-9F786E799530}" destId="{6AB55610-7D9B-492C-8B91-511B0DA3F575}" srcOrd="1" destOrd="0" parTransId="{592C0276-EAF7-4C38-8248-A2641CA3EAEE}" sibTransId="{E8F4FCAD-BC4F-4610-BC2B-CF6144025C19}"/>
    <dgm:cxn modelId="{12B0534E-4801-4C88-B9CB-BDD84946C3C9}" srcId="{DD13143A-AB43-4C90-B37F-94422CA5EBB5}" destId="{44A1C03A-C8D4-4085-89AB-90EC648AD732}" srcOrd="0" destOrd="0" parTransId="{99B03F72-F3FD-4948-B684-2C9997352E7C}" sibTransId="{BC79DFD7-AC54-4F6A-9BCA-48AEF6A9B009}"/>
    <dgm:cxn modelId="{93DA1952-DF63-4C25-8C38-F302A8F083C9}" type="presOf" srcId="{C20A5D1A-7DC8-4CD5-B6EC-A6509FB837AF}" destId="{5ACD4AB3-6717-4433-B4AB-258BC34561ED}" srcOrd="0" destOrd="0" presId="urn:microsoft.com/office/officeart/2005/8/layout/hierarchy1"/>
    <dgm:cxn modelId="{65D2CA52-F97D-475D-B5F4-D9071D324042}" type="presOf" srcId="{8E1F9B8D-CE96-4D19-B86E-DABBE1347BF7}" destId="{1A26166D-5294-45C9-AD71-E669461A1031}" srcOrd="0" destOrd="0" presId="urn:microsoft.com/office/officeart/2005/8/layout/hierarchy1"/>
    <dgm:cxn modelId="{836DBE81-D5CF-4AEA-B96F-48A3CA9CE901}" srcId="{67CBA594-3A20-409D-A444-CD8497D6281C}" destId="{625ED5E5-1E79-46AC-87B3-2015826E49A3}" srcOrd="0" destOrd="0" parTransId="{60B61AC1-79BF-42E5-A8A2-7B213B680155}" sibTransId="{5840F9CB-E789-4FE0-8D88-8807B5F05065}"/>
    <dgm:cxn modelId="{EB5BC19E-5036-45A1-8709-232F2CC883FE}" type="presOf" srcId="{D309A56E-CA52-4725-90FF-DFB75B1E2D31}" destId="{F9418CC4-AE9B-47F9-9948-BDA863F7BA34}" srcOrd="0" destOrd="0" presId="urn:microsoft.com/office/officeart/2005/8/layout/hierarchy1"/>
    <dgm:cxn modelId="{24CC8DA8-E300-49F5-89C5-916DFB7A4105}" type="presOf" srcId="{60B61AC1-79BF-42E5-A8A2-7B213B680155}" destId="{02C322EB-12CC-4232-A4C1-BDF3B2C2C995}" srcOrd="0" destOrd="0" presId="urn:microsoft.com/office/officeart/2005/8/layout/hierarchy1"/>
    <dgm:cxn modelId="{809E3FAA-C72C-4ECB-83B7-999B1B095FCE}" type="presOf" srcId="{F1BE45B2-BA05-486A-BCF2-02CABC7B97D5}" destId="{9EE53910-2374-4D31-83B3-F5DC96EA9E9D}" srcOrd="0" destOrd="0" presId="urn:microsoft.com/office/officeart/2005/8/layout/hierarchy1"/>
    <dgm:cxn modelId="{009D44B6-0DF0-4279-A6D3-6EAA15331C5E}" type="presOf" srcId="{E83E3A9F-1171-4631-845E-DA377DCEBC66}" destId="{87FFC644-67A8-4500-B7AC-35CFCA2E628A}" srcOrd="0" destOrd="0" presId="urn:microsoft.com/office/officeart/2005/8/layout/hierarchy1"/>
    <dgm:cxn modelId="{C6C2DAC6-4CD7-4EAE-90A4-7653CE38C96D}" type="presOf" srcId="{6AB55610-7D9B-492C-8B91-511B0DA3F575}" destId="{FE1D700E-42A3-406A-8491-D2B5C6D4B7A5}" srcOrd="0" destOrd="0" presId="urn:microsoft.com/office/officeart/2005/8/layout/hierarchy1"/>
    <dgm:cxn modelId="{607C21CC-2E88-4B13-8F25-DE71A5A61130}" type="presOf" srcId="{89C1B4EA-4691-4D8B-ACB3-42A70C18C5B7}" destId="{F95FEBFB-8BA5-4404-94B9-33888D8CAD96}" srcOrd="0" destOrd="0" presId="urn:microsoft.com/office/officeart/2005/8/layout/hierarchy1"/>
    <dgm:cxn modelId="{0A6F34D5-815F-4941-A439-38D94F64604E}" srcId="{625ED5E5-1E79-46AC-87B3-2015826E49A3}" destId="{B2180329-1DDB-4AAF-8A98-C5A821AF7D57}" srcOrd="0" destOrd="0" parTransId="{A266F45B-556A-4807-AD6A-D28E7F9DDA5D}" sibTransId="{C25460EF-CF31-4C7F-B97F-501EA26FE5C2}"/>
    <dgm:cxn modelId="{5F678FDC-3969-4481-8F32-2EACE93C5D72}" srcId="{D309A56E-CA52-4725-90FF-DFB75B1E2D31}" destId="{1C6B0220-89E8-430B-AEEE-D3A8C39CDA1C}" srcOrd="0" destOrd="0" parTransId="{89C1B4EA-4691-4D8B-ACB3-42A70C18C5B7}" sibTransId="{2F8BE2AA-64B7-48A2-939C-BEB0C28259C8}"/>
    <dgm:cxn modelId="{94FF92DE-57B8-439C-AA02-5CFFD3A4D195}" type="presOf" srcId="{00143A34-A5D6-460C-8AB4-70EA0DAAC521}" destId="{3F1927C3-E74F-457E-8820-5E3EB5FABF63}" srcOrd="0" destOrd="0" presId="urn:microsoft.com/office/officeart/2005/8/layout/hierarchy1"/>
    <dgm:cxn modelId="{148350E3-20ED-4255-8765-34D34D1A6BB6}" type="presOf" srcId="{1C6B0220-89E8-430B-AEEE-D3A8C39CDA1C}" destId="{0D48864F-CED8-4D93-A648-790B9CE8DBB2}" srcOrd="0" destOrd="0" presId="urn:microsoft.com/office/officeart/2005/8/layout/hierarchy1"/>
    <dgm:cxn modelId="{F78DADEB-C939-4068-890C-41AD5DE3F18A}" srcId="{1C6B0220-89E8-430B-AEEE-D3A8C39CDA1C}" destId="{3518BDFA-A02B-40D6-B888-9F786E799530}" srcOrd="0" destOrd="0" parTransId="{B8B12A1F-A85B-45CC-AC12-9061FAA9AD4D}" sibTransId="{D86BE623-126B-4CB6-AB62-A434CA943479}"/>
    <dgm:cxn modelId="{FFBDE4B1-588C-408B-ADE5-8871C241A0CE}" type="presParOf" srcId="{1A26166D-5294-45C9-AD71-E669461A1031}" destId="{22B86C24-266A-4FDD-85CF-D34ECD03F6D5}" srcOrd="0" destOrd="0" presId="urn:microsoft.com/office/officeart/2005/8/layout/hierarchy1"/>
    <dgm:cxn modelId="{7FF04F3E-367D-46DE-84EB-3AB4FCFD20F6}" type="presParOf" srcId="{22B86C24-266A-4FDD-85CF-D34ECD03F6D5}" destId="{16EA0C16-741D-4FCC-B6D2-27E6880AD059}" srcOrd="0" destOrd="0" presId="urn:microsoft.com/office/officeart/2005/8/layout/hierarchy1"/>
    <dgm:cxn modelId="{C8140C99-5061-44F0-975A-65652AD7DCBB}" type="presParOf" srcId="{16EA0C16-741D-4FCC-B6D2-27E6880AD059}" destId="{C1473629-D71A-4CBB-98A6-04A65A9E0789}" srcOrd="0" destOrd="0" presId="urn:microsoft.com/office/officeart/2005/8/layout/hierarchy1"/>
    <dgm:cxn modelId="{BB737909-A440-4C9A-98FE-BAB2E8FD72FC}" type="presParOf" srcId="{16EA0C16-741D-4FCC-B6D2-27E6880AD059}" destId="{F9418CC4-AE9B-47F9-9948-BDA863F7BA34}" srcOrd="1" destOrd="0" presId="urn:microsoft.com/office/officeart/2005/8/layout/hierarchy1"/>
    <dgm:cxn modelId="{0AA5D1C2-0464-4BED-B170-55119F61D4F2}" type="presParOf" srcId="{22B86C24-266A-4FDD-85CF-D34ECD03F6D5}" destId="{95DD93DF-6492-46A9-AFBB-5BB8CC88B3D3}" srcOrd="1" destOrd="0" presId="urn:microsoft.com/office/officeart/2005/8/layout/hierarchy1"/>
    <dgm:cxn modelId="{3BAD2B2E-2FC4-4759-93AB-D0719C3BAD93}" type="presParOf" srcId="{95DD93DF-6492-46A9-AFBB-5BB8CC88B3D3}" destId="{F95FEBFB-8BA5-4404-94B9-33888D8CAD96}" srcOrd="0" destOrd="0" presId="urn:microsoft.com/office/officeart/2005/8/layout/hierarchy1"/>
    <dgm:cxn modelId="{E0B385CF-7A2B-4D7F-865B-C29A51CF0A10}" type="presParOf" srcId="{95DD93DF-6492-46A9-AFBB-5BB8CC88B3D3}" destId="{71269DB9-2C21-46D4-A396-93D4D53D6C2D}" srcOrd="1" destOrd="0" presId="urn:microsoft.com/office/officeart/2005/8/layout/hierarchy1"/>
    <dgm:cxn modelId="{B9723E3A-B6B5-4021-B86C-5261959357C6}" type="presParOf" srcId="{71269DB9-2C21-46D4-A396-93D4D53D6C2D}" destId="{A7681A1E-F337-4936-8987-A71858E80AFE}" srcOrd="0" destOrd="0" presId="urn:microsoft.com/office/officeart/2005/8/layout/hierarchy1"/>
    <dgm:cxn modelId="{56E5A16C-0592-4F2C-8C5D-204158953EFD}" type="presParOf" srcId="{A7681A1E-F337-4936-8987-A71858E80AFE}" destId="{F616EC1E-AAC8-495E-AD78-593B00F34127}" srcOrd="0" destOrd="0" presId="urn:microsoft.com/office/officeart/2005/8/layout/hierarchy1"/>
    <dgm:cxn modelId="{8836ADAA-1525-4998-B4AA-15F05A969B49}" type="presParOf" srcId="{A7681A1E-F337-4936-8987-A71858E80AFE}" destId="{0D48864F-CED8-4D93-A648-790B9CE8DBB2}" srcOrd="1" destOrd="0" presId="urn:microsoft.com/office/officeart/2005/8/layout/hierarchy1"/>
    <dgm:cxn modelId="{85C4C6A4-6412-4488-B5DD-8F7325AB3CFC}" type="presParOf" srcId="{71269DB9-2C21-46D4-A396-93D4D53D6C2D}" destId="{A6C5DEC7-3E00-4E8D-93CF-5F5104CAA374}" srcOrd="1" destOrd="0" presId="urn:microsoft.com/office/officeart/2005/8/layout/hierarchy1"/>
    <dgm:cxn modelId="{06652AF8-2152-474A-9D05-010EFF0F2D11}" type="presParOf" srcId="{A6C5DEC7-3E00-4E8D-93CF-5F5104CAA374}" destId="{0DB0A4C5-B2C3-493E-9AA5-B17CDE8FE232}" srcOrd="0" destOrd="0" presId="urn:microsoft.com/office/officeart/2005/8/layout/hierarchy1"/>
    <dgm:cxn modelId="{9030F92C-EEA8-40EA-8ABC-465B36F9C359}" type="presParOf" srcId="{A6C5DEC7-3E00-4E8D-93CF-5F5104CAA374}" destId="{A71973F2-0D38-46A5-86D7-0C71AD4E290A}" srcOrd="1" destOrd="0" presId="urn:microsoft.com/office/officeart/2005/8/layout/hierarchy1"/>
    <dgm:cxn modelId="{07B16CA6-DBC9-4D9F-B971-57C974264119}" type="presParOf" srcId="{A71973F2-0D38-46A5-86D7-0C71AD4E290A}" destId="{8AB55C05-F936-4F8A-BC16-E4F70A6EA24D}" srcOrd="0" destOrd="0" presId="urn:microsoft.com/office/officeart/2005/8/layout/hierarchy1"/>
    <dgm:cxn modelId="{B5BC9A2F-9684-4040-987F-4A61A31ACB9A}" type="presParOf" srcId="{8AB55C05-F936-4F8A-BC16-E4F70A6EA24D}" destId="{710BE85E-11AB-4009-AB1C-63505DAF8C55}" srcOrd="0" destOrd="0" presId="urn:microsoft.com/office/officeart/2005/8/layout/hierarchy1"/>
    <dgm:cxn modelId="{FB0147DF-2EAA-4DD2-9ABF-D8074964661E}" type="presParOf" srcId="{8AB55C05-F936-4F8A-BC16-E4F70A6EA24D}" destId="{A4876D0A-0150-4699-B0F2-564DB21FB7FB}" srcOrd="1" destOrd="0" presId="urn:microsoft.com/office/officeart/2005/8/layout/hierarchy1"/>
    <dgm:cxn modelId="{BEDAC668-A3C7-4D23-BFF3-68F263790616}" type="presParOf" srcId="{A71973F2-0D38-46A5-86D7-0C71AD4E290A}" destId="{49CE918B-65E7-4A1F-95A7-CCC28895F3A5}" srcOrd="1" destOrd="0" presId="urn:microsoft.com/office/officeart/2005/8/layout/hierarchy1"/>
    <dgm:cxn modelId="{548A0CDB-31E5-40FC-9223-7AE2EC53CF70}" type="presParOf" srcId="{49CE918B-65E7-4A1F-95A7-CCC28895F3A5}" destId="{87FFC644-67A8-4500-B7AC-35CFCA2E628A}" srcOrd="0" destOrd="0" presId="urn:microsoft.com/office/officeart/2005/8/layout/hierarchy1"/>
    <dgm:cxn modelId="{AA42779C-F47F-413D-BB9A-065562DF1DE5}" type="presParOf" srcId="{49CE918B-65E7-4A1F-95A7-CCC28895F3A5}" destId="{B54B6719-01ED-4595-A05B-11967CCE95B5}" srcOrd="1" destOrd="0" presId="urn:microsoft.com/office/officeart/2005/8/layout/hierarchy1"/>
    <dgm:cxn modelId="{FA3D580D-7FF7-4AD5-939C-147FFB317286}" type="presParOf" srcId="{B54B6719-01ED-4595-A05B-11967CCE95B5}" destId="{B3E1680D-1959-4B0D-A334-1983634033D0}" srcOrd="0" destOrd="0" presId="urn:microsoft.com/office/officeart/2005/8/layout/hierarchy1"/>
    <dgm:cxn modelId="{8B9663F5-2318-4EDC-A5A7-E153CB941DD4}" type="presParOf" srcId="{B3E1680D-1959-4B0D-A334-1983634033D0}" destId="{AB05C0A9-4BAD-4EA6-ABAB-8D7C29360631}" srcOrd="0" destOrd="0" presId="urn:microsoft.com/office/officeart/2005/8/layout/hierarchy1"/>
    <dgm:cxn modelId="{C033E714-ECB3-4B68-8AF4-B2A3826F6F41}" type="presParOf" srcId="{B3E1680D-1959-4B0D-A334-1983634033D0}" destId="{9EE53910-2374-4D31-83B3-F5DC96EA9E9D}" srcOrd="1" destOrd="0" presId="urn:microsoft.com/office/officeart/2005/8/layout/hierarchy1"/>
    <dgm:cxn modelId="{4E57120E-7D4E-4925-A560-66A0E5468C01}" type="presParOf" srcId="{B54B6719-01ED-4595-A05B-11967CCE95B5}" destId="{C305E545-5271-47B8-9D94-FE1D4023BF36}" srcOrd="1" destOrd="0" presId="urn:microsoft.com/office/officeart/2005/8/layout/hierarchy1"/>
    <dgm:cxn modelId="{8266C2E0-D97D-489B-A6E8-72F56AFC5DAF}" type="presParOf" srcId="{49CE918B-65E7-4A1F-95A7-CCC28895F3A5}" destId="{C55B4E67-AD0D-44D0-AEE9-02B549BB0F15}" srcOrd="2" destOrd="0" presId="urn:microsoft.com/office/officeart/2005/8/layout/hierarchy1"/>
    <dgm:cxn modelId="{087BFC76-1A15-48D9-9D9B-1AD5403D4209}" type="presParOf" srcId="{49CE918B-65E7-4A1F-95A7-CCC28895F3A5}" destId="{DC22A3A3-41E7-4300-A936-DB9AEDEE1753}" srcOrd="3" destOrd="0" presId="urn:microsoft.com/office/officeart/2005/8/layout/hierarchy1"/>
    <dgm:cxn modelId="{DB6B9BA0-C3E1-4849-821C-66810A8E8CC3}" type="presParOf" srcId="{DC22A3A3-41E7-4300-A936-DB9AEDEE1753}" destId="{5945EC27-D27C-40E4-96D8-D5E89E18ECE2}" srcOrd="0" destOrd="0" presId="urn:microsoft.com/office/officeart/2005/8/layout/hierarchy1"/>
    <dgm:cxn modelId="{AEEB2AD0-179A-419A-818B-8883DA346DAA}" type="presParOf" srcId="{5945EC27-D27C-40E4-96D8-D5E89E18ECE2}" destId="{E34C6E46-04D5-4E76-9698-9040D7F276D5}" srcOrd="0" destOrd="0" presId="urn:microsoft.com/office/officeart/2005/8/layout/hierarchy1"/>
    <dgm:cxn modelId="{101075A8-F91A-4B39-9AC9-B28C7B53B142}" type="presParOf" srcId="{5945EC27-D27C-40E4-96D8-D5E89E18ECE2}" destId="{FE1D700E-42A3-406A-8491-D2B5C6D4B7A5}" srcOrd="1" destOrd="0" presId="urn:microsoft.com/office/officeart/2005/8/layout/hierarchy1"/>
    <dgm:cxn modelId="{234BDD93-C6E5-4AE2-9A92-791B79673569}" type="presParOf" srcId="{DC22A3A3-41E7-4300-A936-DB9AEDEE1753}" destId="{F8CCAA08-27F9-4E05-9669-2A907B414219}" srcOrd="1" destOrd="0" presId="urn:microsoft.com/office/officeart/2005/8/layout/hierarchy1"/>
    <dgm:cxn modelId="{03C07B03-7365-4B9D-B53D-6282A53865ED}" type="presParOf" srcId="{95DD93DF-6492-46A9-AFBB-5BB8CC88B3D3}" destId="{3F1927C3-E74F-457E-8820-5E3EB5FABF63}" srcOrd="2" destOrd="0" presId="urn:microsoft.com/office/officeart/2005/8/layout/hierarchy1"/>
    <dgm:cxn modelId="{60E9CAD2-6AC1-4EBB-9ACD-BC7200AF2D3B}" type="presParOf" srcId="{95DD93DF-6492-46A9-AFBB-5BB8CC88B3D3}" destId="{3B6D25F2-4B96-4155-A44D-D1E6C7F35544}" srcOrd="3" destOrd="0" presId="urn:microsoft.com/office/officeart/2005/8/layout/hierarchy1"/>
    <dgm:cxn modelId="{C85444C1-FCF3-4B5E-9E04-69AA0FE4DE85}" type="presParOf" srcId="{3B6D25F2-4B96-4155-A44D-D1E6C7F35544}" destId="{DD457485-F197-4BA9-BD43-E79A220BF6BB}" srcOrd="0" destOrd="0" presId="urn:microsoft.com/office/officeart/2005/8/layout/hierarchy1"/>
    <dgm:cxn modelId="{274E310C-E846-4AD3-B3E8-069F26D7776A}" type="presParOf" srcId="{DD457485-F197-4BA9-BD43-E79A220BF6BB}" destId="{504C8119-CBB4-4B5B-A587-57EAA93A735B}" srcOrd="0" destOrd="0" presId="urn:microsoft.com/office/officeart/2005/8/layout/hierarchy1"/>
    <dgm:cxn modelId="{09BBF5B6-383A-4697-850C-606D35FF9E24}" type="presParOf" srcId="{DD457485-F197-4BA9-BD43-E79A220BF6BB}" destId="{CBB37FC4-1EFF-45D5-9566-D34CDA08A987}" srcOrd="1" destOrd="0" presId="urn:microsoft.com/office/officeart/2005/8/layout/hierarchy1"/>
    <dgm:cxn modelId="{678AA2A6-39FB-4A36-AED9-22E060506C1B}" type="presParOf" srcId="{3B6D25F2-4B96-4155-A44D-D1E6C7F35544}" destId="{B64567FD-9C19-43B3-B3EC-B9E6150512CF}" srcOrd="1" destOrd="0" presId="urn:microsoft.com/office/officeart/2005/8/layout/hierarchy1"/>
    <dgm:cxn modelId="{0C7149EB-C531-42BE-854F-F0ADFB745D0F}" type="presParOf" srcId="{B64567FD-9C19-43B3-B3EC-B9E6150512CF}" destId="{02C322EB-12CC-4232-A4C1-BDF3B2C2C995}" srcOrd="0" destOrd="0" presId="urn:microsoft.com/office/officeart/2005/8/layout/hierarchy1"/>
    <dgm:cxn modelId="{60A5E36A-1D6E-4A9B-89E9-44F641A09AAA}" type="presParOf" srcId="{B64567FD-9C19-43B3-B3EC-B9E6150512CF}" destId="{91466B6E-EA04-411B-9357-DE22A8F7B149}" srcOrd="1" destOrd="0" presId="urn:microsoft.com/office/officeart/2005/8/layout/hierarchy1"/>
    <dgm:cxn modelId="{C7F2D48E-95A1-4511-AF7D-0D8BE4EA5BF4}" type="presParOf" srcId="{91466B6E-EA04-411B-9357-DE22A8F7B149}" destId="{2209C7AB-38A2-4007-8F00-2ACFA18CD979}" srcOrd="0" destOrd="0" presId="urn:microsoft.com/office/officeart/2005/8/layout/hierarchy1"/>
    <dgm:cxn modelId="{A1C3ADAB-E807-4092-A0F1-66BDC3FC19BC}" type="presParOf" srcId="{2209C7AB-38A2-4007-8F00-2ACFA18CD979}" destId="{62FB94A6-08C0-4EC9-B70D-A41B720DCC24}" srcOrd="0" destOrd="0" presId="urn:microsoft.com/office/officeart/2005/8/layout/hierarchy1"/>
    <dgm:cxn modelId="{6C583E35-3B2E-49C5-B825-3F72B0BF1FB2}" type="presParOf" srcId="{2209C7AB-38A2-4007-8F00-2ACFA18CD979}" destId="{8016C895-88ED-4104-9DD0-FB0BAC233145}" srcOrd="1" destOrd="0" presId="urn:microsoft.com/office/officeart/2005/8/layout/hierarchy1"/>
    <dgm:cxn modelId="{0FBD1148-D0CA-4D45-B1EC-6453A95060FF}" type="presParOf" srcId="{91466B6E-EA04-411B-9357-DE22A8F7B149}" destId="{31F9BAEB-FD29-44A3-9DC2-D114117DE0D4}" srcOrd="1" destOrd="0" presId="urn:microsoft.com/office/officeart/2005/8/layout/hierarchy1"/>
    <dgm:cxn modelId="{0C8BFEB9-BA91-437B-B301-160711E2656E}" type="presParOf" srcId="{31F9BAEB-FD29-44A3-9DC2-D114117DE0D4}" destId="{BEB04E66-CCC4-4316-B43C-214B23441612}" srcOrd="0" destOrd="0" presId="urn:microsoft.com/office/officeart/2005/8/layout/hierarchy1"/>
    <dgm:cxn modelId="{CBA5ADFB-CFA8-46ED-BC6B-728B31C5F405}" type="presParOf" srcId="{31F9BAEB-FD29-44A3-9DC2-D114117DE0D4}" destId="{6DC8BAB5-BFC2-4AE2-A742-6EF6E8BA38F6}" srcOrd="1" destOrd="0" presId="urn:microsoft.com/office/officeart/2005/8/layout/hierarchy1"/>
    <dgm:cxn modelId="{3861D491-2819-4660-B442-D57BF24F14E2}" type="presParOf" srcId="{6DC8BAB5-BFC2-4AE2-A742-6EF6E8BA38F6}" destId="{EFF77918-9EEF-4886-9583-35D00D4D019F}" srcOrd="0" destOrd="0" presId="urn:microsoft.com/office/officeart/2005/8/layout/hierarchy1"/>
    <dgm:cxn modelId="{D4DFB7FF-ADDC-4EEF-86AB-4C8CC2A8F637}" type="presParOf" srcId="{EFF77918-9EEF-4886-9583-35D00D4D019F}" destId="{7CA7EA1E-998C-4733-A05F-AE9702625406}" srcOrd="0" destOrd="0" presId="urn:microsoft.com/office/officeart/2005/8/layout/hierarchy1"/>
    <dgm:cxn modelId="{6B9652EE-CB7B-44AC-8BBE-44E82B6720E3}" type="presParOf" srcId="{EFF77918-9EEF-4886-9583-35D00D4D019F}" destId="{BDAAA411-CF07-4561-84FF-1F2CBA89323A}" srcOrd="1" destOrd="0" presId="urn:microsoft.com/office/officeart/2005/8/layout/hierarchy1"/>
    <dgm:cxn modelId="{7A663EB1-B77D-476E-9BFF-A9E8C7972A4F}" type="presParOf" srcId="{6DC8BAB5-BFC2-4AE2-A742-6EF6E8BA38F6}" destId="{25C44799-2B56-4067-AD3B-5BF7617C3C3B}" srcOrd="1" destOrd="0" presId="urn:microsoft.com/office/officeart/2005/8/layout/hierarchy1"/>
    <dgm:cxn modelId="{F666173C-89A4-4AF9-BB89-0EEE327AE1C6}" type="presParOf" srcId="{95DD93DF-6492-46A9-AFBB-5BB8CC88B3D3}" destId="{5ACD4AB3-6717-4433-B4AB-258BC34561ED}" srcOrd="4" destOrd="0" presId="urn:microsoft.com/office/officeart/2005/8/layout/hierarchy1"/>
    <dgm:cxn modelId="{C8E44F25-0EF5-406C-AF14-BEA023625FC2}" type="presParOf" srcId="{95DD93DF-6492-46A9-AFBB-5BB8CC88B3D3}" destId="{13560BD1-0AF9-4951-A2DD-5B7DB003D104}" srcOrd="5" destOrd="0" presId="urn:microsoft.com/office/officeart/2005/8/layout/hierarchy1"/>
    <dgm:cxn modelId="{A24E45E0-5268-470D-96E2-B029A30E16C8}" type="presParOf" srcId="{13560BD1-0AF9-4951-A2DD-5B7DB003D104}" destId="{8F083E79-02F2-4DAA-956D-D9C6A19FE0C9}" srcOrd="0" destOrd="0" presId="urn:microsoft.com/office/officeart/2005/8/layout/hierarchy1"/>
    <dgm:cxn modelId="{D48622F9-FE49-40AC-8055-8E14DAC509B1}" type="presParOf" srcId="{8F083E79-02F2-4DAA-956D-D9C6A19FE0C9}" destId="{6604C3AD-1FEF-4378-AA8F-BED02F76B7D2}" srcOrd="0" destOrd="0" presId="urn:microsoft.com/office/officeart/2005/8/layout/hierarchy1"/>
    <dgm:cxn modelId="{5CA28357-FA42-41CF-A65F-799FD7316473}" type="presParOf" srcId="{8F083E79-02F2-4DAA-956D-D9C6A19FE0C9}" destId="{4DA1D693-4424-4E60-AE01-D1B5C69679B0}" srcOrd="1" destOrd="0" presId="urn:microsoft.com/office/officeart/2005/8/layout/hierarchy1"/>
    <dgm:cxn modelId="{C2E4E96A-1E07-4648-B2F2-D3D408964E0A}" type="presParOf" srcId="{13560BD1-0AF9-4951-A2DD-5B7DB003D104}" destId="{45CA5E4D-FD90-4828-8A03-279E81110F2D}" srcOrd="1" destOrd="0" presId="urn:microsoft.com/office/officeart/2005/8/layout/hierarchy1"/>
    <dgm:cxn modelId="{BC7B27C0-CC07-47C3-A546-A583732841BB}" type="presParOf" srcId="{45CA5E4D-FD90-4828-8A03-279E81110F2D}" destId="{2F491559-8C3E-431F-AF6E-D3DEA86D5B4F}" srcOrd="0" destOrd="0" presId="urn:microsoft.com/office/officeart/2005/8/layout/hierarchy1"/>
    <dgm:cxn modelId="{668451CE-978E-4A0D-93DB-55BDB497495B}" type="presParOf" srcId="{45CA5E4D-FD90-4828-8A03-279E81110F2D}" destId="{387F32B1-AC9F-4E05-8BE8-E76B17D4928D}" srcOrd="1" destOrd="0" presId="urn:microsoft.com/office/officeart/2005/8/layout/hierarchy1"/>
    <dgm:cxn modelId="{92F5BF8B-7309-476B-896E-9AF23E29E5DC}" type="presParOf" srcId="{387F32B1-AC9F-4E05-8BE8-E76B17D4928D}" destId="{7ABABA49-78FD-471E-ADC3-3FEAE95FF67E}" srcOrd="0" destOrd="0" presId="urn:microsoft.com/office/officeart/2005/8/layout/hierarchy1"/>
    <dgm:cxn modelId="{C6D1C8A6-A503-4DA8-A5D0-FA279253286E}" type="presParOf" srcId="{7ABABA49-78FD-471E-ADC3-3FEAE95FF67E}" destId="{46BF1CC9-F7BD-4761-B47F-3DA2B673E0E1}" srcOrd="0" destOrd="0" presId="urn:microsoft.com/office/officeart/2005/8/layout/hierarchy1"/>
    <dgm:cxn modelId="{A1AA158F-4D45-4497-A168-2AB79981AABD}" type="presParOf" srcId="{7ABABA49-78FD-471E-ADC3-3FEAE95FF67E}" destId="{766D95F1-359C-45E6-9880-25C6855E4BDC}" srcOrd="1" destOrd="0" presId="urn:microsoft.com/office/officeart/2005/8/layout/hierarchy1"/>
    <dgm:cxn modelId="{255EFD4C-0818-4D65-B14B-5293CFE3A293}" type="presParOf" srcId="{387F32B1-AC9F-4E05-8BE8-E76B17D4928D}" destId="{C54E8B7B-F383-46F4-86DF-DF8F9EECB5F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8FE5864-08E3-4986-BB03-AA0F7632D5C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49FD0F17-1440-4FB4-8D39-EFCB9FD94FA1}">
      <dgm:prSet phldrT="[Text]"/>
      <dgm:spPr/>
      <dgm:t>
        <a:bodyPr/>
        <a:lstStyle/>
        <a:p>
          <a:pPr rtl="1"/>
          <a:r>
            <a:rPr lang="he-IL" dirty="0"/>
            <a:t>אילן סרק</a:t>
          </a:r>
        </a:p>
      </dgm:t>
    </dgm:pt>
    <dgm:pt modelId="{02637698-E41C-47BD-9B53-5DB626BBC8C0}" type="parTrans" cxnId="{5B025CE6-17C8-4C86-82EF-F00A79AD5741}">
      <dgm:prSet/>
      <dgm:spPr/>
      <dgm:t>
        <a:bodyPr/>
        <a:lstStyle/>
        <a:p>
          <a:pPr rtl="1"/>
          <a:endParaRPr lang="he-IL"/>
        </a:p>
      </dgm:t>
    </dgm:pt>
    <dgm:pt modelId="{8806560F-E1D5-4AF3-853D-14A6F0C5CC79}" type="sibTrans" cxnId="{5B025CE6-17C8-4C86-82EF-F00A79AD5741}">
      <dgm:prSet/>
      <dgm:spPr/>
      <dgm:t>
        <a:bodyPr/>
        <a:lstStyle/>
        <a:p>
          <a:pPr rtl="1"/>
          <a:endParaRPr lang="he-IL"/>
        </a:p>
      </dgm:t>
    </dgm:pt>
    <dgm:pt modelId="{4F3C6D42-0199-4851-BCA8-31E9433DDBE4}">
      <dgm:prSet phldrT="[Text]"/>
      <dgm:spPr/>
      <dgm:t>
        <a:bodyPr/>
        <a:lstStyle/>
        <a:p>
          <a:pPr rtl="1"/>
          <a:r>
            <a:rPr lang="en-US" dirty="0"/>
            <a:t>You’re planting</a:t>
          </a:r>
          <a:endParaRPr lang="he-IL" dirty="0"/>
        </a:p>
      </dgm:t>
    </dgm:pt>
    <dgm:pt modelId="{EF51000D-3773-4D38-B6B6-1E61396AAB14}" type="parTrans" cxnId="{E8508BDD-A5AF-4703-AA8C-4F75A7E6B7B4}">
      <dgm:prSet/>
      <dgm:spPr/>
      <dgm:t>
        <a:bodyPr/>
        <a:lstStyle/>
        <a:p>
          <a:pPr rtl="1"/>
          <a:endParaRPr lang="he-IL"/>
        </a:p>
      </dgm:t>
    </dgm:pt>
    <dgm:pt modelId="{14D1A016-2516-42EB-BE6F-6BE7F1BC3A53}" type="sibTrans" cxnId="{E8508BDD-A5AF-4703-AA8C-4F75A7E6B7B4}">
      <dgm:prSet/>
      <dgm:spPr/>
      <dgm:t>
        <a:bodyPr/>
        <a:lstStyle/>
        <a:p>
          <a:pPr rtl="1"/>
          <a:endParaRPr lang="he-IL"/>
        </a:p>
      </dgm:t>
    </dgm:pt>
    <dgm:pt modelId="{3BAE00D3-AB55-4248-97C5-C30CFE297602}">
      <dgm:prSet phldrT="[Text]"/>
      <dgm:spPr/>
      <dgm:t>
        <a:bodyPr/>
        <a:lstStyle/>
        <a:p>
          <a:pPr rtl="1"/>
          <a:r>
            <a:rPr lang="en-US" dirty="0"/>
            <a:t>You’re not growing fruit</a:t>
          </a:r>
          <a:endParaRPr lang="he-IL" dirty="0"/>
        </a:p>
      </dgm:t>
    </dgm:pt>
    <dgm:pt modelId="{B24B5B0E-9EDD-4F42-931B-7A29F3199A35}" type="parTrans" cxnId="{672D7917-A8E2-4E4A-B710-9B11B82B9AAA}">
      <dgm:prSet/>
      <dgm:spPr/>
      <dgm:t>
        <a:bodyPr/>
        <a:lstStyle/>
        <a:p>
          <a:pPr rtl="1"/>
          <a:endParaRPr lang="he-IL"/>
        </a:p>
      </dgm:t>
    </dgm:pt>
    <dgm:pt modelId="{83C6CED0-DA68-403C-8418-F241E2E6569D}" type="sibTrans" cxnId="{672D7917-A8E2-4E4A-B710-9B11B82B9AAA}">
      <dgm:prSet/>
      <dgm:spPr/>
      <dgm:t>
        <a:bodyPr/>
        <a:lstStyle/>
        <a:p>
          <a:pPr rtl="1"/>
          <a:endParaRPr lang="he-IL"/>
        </a:p>
      </dgm:t>
    </dgm:pt>
    <dgm:pt modelId="{CBF5D8CD-D524-4BDD-AD69-544D5684DC16}">
      <dgm:prSet phldrT="[Text]"/>
      <dgm:spPr/>
      <dgm:t>
        <a:bodyPr/>
        <a:lstStyle/>
        <a:p>
          <a:pPr rtl="1"/>
          <a:r>
            <a:rPr lang="en-US" dirty="0"/>
            <a:t>Totally allowed</a:t>
          </a:r>
          <a:endParaRPr lang="he-IL" dirty="0"/>
        </a:p>
      </dgm:t>
    </dgm:pt>
    <dgm:pt modelId="{186AE656-7969-4892-BF9F-2EA39B89D1F7}" type="parTrans" cxnId="{8978E9C9-9EE3-463B-87B5-DB19ED505A53}">
      <dgm:prSet/>
      <dgm:spPr/>
      <dgm:t>
        <a:bodyPr/>
        <a:lstStyle/>
        <a:p>
          <a:pPr rtl="1"/>
          <a:endParaRPr lang="he-IL"/>
        </a:p>
      </dgm:t>
    </dgm:pt>
    <dgm:pt modelId="{F53B50B1-D1C9-445A-8E07-2CF265FEBB83}" type="sibTrans" cxnId="{8978E9C9-9EE3-463B-87B5-DB19ED505A53}">
      <dgm:prSet/>
      <dgm:spPr/>
      <dgm:t>
        <a:bodyPr/>
        <a:lstStyle/>
        <a:p>
          <a:pPr rtl="1"/>
          <a:endParaRPr lang="he-IL"/>
        </a:p>
      </dgm:t>
    </dgm:pt>
    <dgm:pt modelId="{C70C99CA-0E66-4AA9-B483-F833C264BAC0}">
      <dgm:prSet phldrT="[Text]"/>
      <dgm:spPr/>
      <dgm:t>
        <a:bodyPr/>
        <a:lstStyle/>
        <a:p>
          <a:pPr rtl="1"/>
          <a:r>
            <a:rPr lang="en-US" dirty="0"/>
            <a:t>The ground is working on growing your tree</a:t>
          </a:r>
          <a:endParaRPr lang="he-IL" dirty="0"/>
        </a:p>
      </dgm:t>
    </dgm:pt>
    <dgm:pt modelId="{D2097B20-3959-4B86-B0FB-1C9D16BEBC8B}" type="parTrans" cxnId="{7638DD1B-5D6D-4259-92F3-F5F8DC11DA13}">
      <dgm:prSet/>
      <dgm:spPr/>
      <dgm:t>
        <a:bodyPr/>
        <a:lstStyle/>
        <a:p>
          <a:pPr rtl="1"/>
          <a:endParaRPr lang="he-IL"/>
        </a:p>
      </dgm:t>
    </dgm:pt>
    <dgm:pt modelId="{A6B000F0-253C-4F3B-A521-0D91779BD7A1}" type="sibTrans" cxnId="{7638DD1B-5D6D-4259-92F3-F5F8DC11DA13}">
      <dgm:prSet/>
      <dgm:spPr/>
      <dgm:t>
        <a:bodyPr/>
        <a:lstStyle/>
        <a:p>
          <a:pPr rtl="1"/>
          <a:endParaRPr lang="he-IL"/>
        </a:p>
      </dgm:t>
    </dgm:pt>
    <dgm:pt modelId="{02002D1B-F3FF-489B-9F99-52955395C110}">
      <dgm:prSet phldrT="[Text]"/>
      <dgm:spPr/>
      <dgm:t>
        <a:bodyPr/>
        <a:lstStyle/>
        <a:p>
          <a:pPr rtl="1"/>
          <a:r>
            <a:rPr lang="en-US" dirty="0"/>
            <a:t>You are doing the action of planting</a:t>
          </a:r>
          <a:endParaRPr lang="he-IL" dirty="0"/>
        </a:p>
      </dgm:t>
    </dgm:pt>
    <dgm:pt modelId="{42D1494E-380C-433C-8F18-1D3E1C9784C5}" type="parTrans" cxnId="{DEC6E485-9E2D-47E1-B7FD-1FD4EC955F93}">
      <dgm:prSet/>
      <dgm:spPr/>
      <dgm:t>
        <a:bodyPr/>
        <a:lstStyle/>
        <a:p>
          <a:pPr rtl="1"/>
          <a:endParaRPr lang="he-IL"/>
        </a:p>
      </dgm:t>
    </dgm:pt>
    <dgm:pt modelId="{572266D6-8E57-42C9-A86B-6B2CDE39A0A1}" type="sibTrans" cxnId="{DEC6E485-9E2D-47E1-B7FD-1FD4EC955F93}">
      <dgm:prSet/>
      <dgm:spPr/>
      <dgm:t>
        <a:bodyPr/>
        <a:lstStyle/>
        <a:p>
          <a:pPr rtl="1"/>
          <a:endParaRPr lang="he-IL"/>
        </a:p>
      </dgm:t>
    </dgm:pt>
    <dgm:pt modelId="{CE0BB541-3468-49D1-8EFF-4C05D9A85615}">
      <dgm:prSet phldrT="[Text]"/>
      <dgm:spPr/>
      <dgm:t>
        <a:bodyPr/>
        <a:lstStyle/>
        <a:p>
          <a:pPr rtl="1"/>
          <a:r>
            <a:rPr lang="en-US" dirty="0"/>
            <a:t>No fruits are being produced</a:t>
          </a:r>
          <a:endParaRPr lang="he-IL" dirty="0"/>
        </a:p>
      </dgm:t>
    </dgm:pt>
    <dgm:pt modelId="{0E57E6D5-07B2-409B-B9A4-6F01D2BA14D8}" type="parTrans" cxnId="{181CCCFE-A696-41D7-A4BE-128F95774383}">
      <dgm:prSet/>
      <dgm:spPr/>
      <dgm:t>
        <a:bodyPr/>
        <a:lstStyle/>
        <a:p>
          <a:pPr rtl="1"/>
          <a:endParaRPr lang="he-IL"/>
        </a:p>
      </dgm:t>
    </dgm:pt>
    <dgm:pt modelId="{57839054-66BB-4E61-B39A-47E5A1AD02AD}" type="sibTrans" cxnId="{181CCCFE-A696-41D7-A4BE-128F95774383}">
      <dgm:prSet/>
      <dgm:spPr/>
      <dgm:t>
        <a:bodyPr/>
        <a:lstStyle/>
        <a:p>
          <a:pPr rtl="1"/>
          <a:endParaRPr lang="he-IL"/>
        </a:p>
      </dgm:t>
    </dgm:pt>
    <dgm:pt modelId="{4BC72FFF-0019-4902-A059-EC47BD13672E}" type="pres">
      <dgm:prSet presAssocID="{68FE5864-08E3-4986-BB03-AA0F7632D5C5}" presName="hierChild1" presStyleCnt="0">
        <dgm:presLayoutVars>
          <dgm:chPref val="1"/>
          <dgm:dir/>
          <dgm:animOne val="branch"/>
          <dgm:animLvl val="lvl"/>
          <dgm:resizeHandles/>
        </dgm:presLayoutVars>
      </dgm:prSet>
      <dgm:spPr/>
    </dgm:pt>
    <dgm:pt modelId="{C3D2E295-6611-43B4-AAEC-534D6003FA82}" type="pres">
      <dgm:prSet presAssocID="{49FD0F17-1440-4FB4-8D39-EFCB9FD94FA1}" presName="hierRoot1" presStyleCnt="0"/>
      <dgm:spPr/>
    </dgm:pt>
    <dgm:pt modelId="{C7A8ED16-DAE3-4C23-A149-AC8B3FF9E7BC}" type="pres">
      <dgm:prSet presAssocID="{49FD0F17-1440-4FB4-8D39-EFCB9FD94FA1}" presName="composite" presStyleCnt="0"/>
      <dgm:spPr/>
    </dgm:pt>
    <dgm:pt modelId="{F97E15E0-5016-4EB5-8F5C-2F18B13AC7EB}" type="pres">
      <dgm:prSet presAssocID="{49FD0F17-1440-4FB4-8D39-EFCB9FD94FA1}" presName="background" presStyleLbl="node0" presStyleIdx="0" presStyleCnt="1"/>
      <dgm:spPr/>
    </dgm:pt>
    <dgm:pt modelId="{97321CCB-6756-4788-9E3C-FA01B5A77E27}" type="pres">
      <dgm:prSet presAssocID="{49FD0F17-1440-4FB4-8D39-EFCB9FD94FA1}" presName="text" presStyleLbl="fgAcc0" presStyleIdx="0" presStyleCnt="1">
        <dgm:presLayoutVars>
          <dgm:chPref val="3"/>
        </dgm:presLayoutVars>
      </dgm:prSet>
      <dgm:spPr/>
    </dgm:pt>
    <dgm:pt modelId="{D770B0A3-F536-49A5-8C8A-77E991B7CD71}" type="pres">
      <dgm:prSet presAssocID="{49FD0F17-1440-4FB4-8D39-EFCB9FD94FA1}" presName="hierChild2" presStyleCnt="0"/>
      <dgm:spPr/>
    </dgm:pt>
    <dgm:pt modelId="{D923FCD9-48D9-40D1-8B7B-E71B16DB609D}" type="pres">
      <dgm:prSet presAssocID="{EF51000D-3773-4D38-B6B6-1E61396AAB14}" presName="Name10" presStyleLbl="parChTrans1D2" presStyleIdx="0" presStyleCnt="2"/>
      <dgm:spPr/>
    </dgm:pt>
    <dgm:pt modelId="{D7A3ECFB-777F-46D9-B95D-BA525CA98FB6}" type="pres">
      <dgm:prSet presAssocID="{4F3C6D42-0199-4851-BCA8-31E9433DDBE4}" presName="hierRoot2" presStyleCnt="0"/>
      <dgm:spPr/>
    </dgm:pt>
    <dgm:pt modelId="{FA766A1D-7017-4729-AB83-96716F81BD88}" type="pres">
      <dgm:prSet presAssocID="{4F3C6D42-0199-4851-BCA8-31E9433DDBE4}" presName="composite2" presStyleCnt="0"/>
      <dgm:spPr/>
    </dgm:pt>
    <dgm:pt modelId="{08C3B959-F229-468F-98F5-BF1C45138320}" type="pres">
      <dgm:prSet presAssocID="{4F3C6D42-0199-4851-BCA8-31E9433DDBE4}" presName="background2" presStyleLbl="node2" presStyleIdx="0" presStyleCnt="2"/>
      <dgm:spPr/>
    </dgm:pt>
    <dgm:pt modelId="{E3C9B742-96D9-45B4-B95F-34CF9C030D58}" type="pres">
      <dgm:prSet presAssocID="{4F3C6D42-0199-4851-BCA8-31E9433DDBE4}" presName="text2" presStyleLbl="fgAcc2" presStyleIdx="0" presStyleCnt="2">
        <dgm:presLayoutVars>
          <dgm:chPref val="3"/>
        </dgm:presLayoutVars>
      </dgm:prSet>
      <dgm:spPr/>
    </dgm:pt>
    <dgm:pt modelId="{BD1746EB-1531-4A03-BFDE-0EDCCA5818A9}" type="pres">
      <dgm:prSet presAssocID="{4F3C6D42-0199-4851-BCA8-31E9433DDBE4}" presName="hierChild3" presStyleCnt="0"/>
      <dgm:spPr/>
    </dgm:pt>
    <dgm:pt modelId="{CB567E96-671F-4DCA-AB52-EEEE20CFFA2C}" type="pres">
      <dgm:prSet presAssocID="{D2097B20-3959-4B86-B0FB-1C9D16BEBC8B}" presName="Name17" presStyleLbl="parChTrans1D3" presStyleIdx="0" presStyleCnt="4"/>
      <dgm:spPr/>
    </dgm:pt>
    <dgm:pt modelId="{7C232FCA-543D-4080-9D08-E92F947C1677}" type="pres">
      <dgm:prSet presAssocID="{C70C99CA-0E66-4AA9-B483-F833C264BAC0}" presName="hierRoot3" presStyleCnt="0"/>
      <dgm:spPr/>
    </dgm:pt>
    <dgm:pt modelId="{29392482-7438-4D63-9141-0B2162657CA0}" type="pres">
      <dgm:prSet presAssocID="{C70C99CA-0E66-4AA9-B483-F833C264BAC0}" presName="composite3" presStyleCnt="0"/>
      <dgm:spPr/>
    </dgm:pt>
    <dgm:pt modelId="{5CDE04CE-4D61-4114-8498-53E27AC019DD}" type="pres">
      <dgm:prSet presAssocID="{C70C99CA-0E66-4AA9-B483-F833C264BAC0}" presName="background3" presStyleLbl="node3" presStyleIdx="0" presStyleCnt="4"/>
      <dgm:spPr/>
    </dgm:pt>
    <dgm:pt modelId="{B29B6FC1-CD1A-4117-BF37-E33B6EF7F19B}" type="pres">
      <dgm:prSet presAssocID="{C70C99CA-0E66-4AA9-B483-F833C264BAC0}" presName="text3" presStyleLbl="fgAcc3" presStyleIdx="0" presStyleCnt="4">
        <dgm:presLayoutVars>
          <dgm:chPref val="3"/>
        </dgm:presLayoutVars>
      </dgm:prSet>
      <dgm:spPr/>
    </dgm:pt>
    <dgm:pt modelId="{8F1F9B46-76DD-426F-8B1D-7BBF80B964D1}" type="pres">
      <dgm:prSet presAssocID="{C70C99CA-0E66-4AA9-B483-F833C264BAC0}" presName="hierChild4" presStyleCnt="0"/>
      <dgm:spPr/>
    </dgm:pt>
    <dgm:pt modelId="{92A952CA-B482-4CE9-AAD9-DE0FAA0A4242}" type="pres">
      <dgm:prSet presAssocID="{42D1494E-380C-433C-8F18-1D3E1C9784C5}" presName="Name17" presStyleLbl="parChTrans1D3" presStyleIdx="1" presStyleCnt="4"/>
      <dgm:spPr/>
    </dgm:pt>
    <dgm:pt modelId="{F7923BEC-D374-45E1-9277-97D0305AA9D3}" type="pres">
      <dgm:prSet presAssocID="{02002D1B-F3FF-489B-9F99-52955395C110}" presName="hierRoot3" presStyleCnt="0"/>
      <dgm:spPr/>
    </dgm:pt>
    <dgm:pt modelId="{139FAAE6-C2DD-409A-9ADF-6263B7C52B6A}" type="pres">
      <dgm:prSet presAssocID="{02002D1B-F3FF-489B-9F99-52955395C110}" presName="composite3" presStyleCnt="0"/>
      <dgm:spPr/>
    </dgm:pt>
    <dgm:pt modelId="{3429A1E9-8AFF-4939-96B9-F4F815DE0462}" type="pres">
      <dgm:prSet presAssocID="{02002D1B-F3FF-489B-9F99-52955395C110}" presName="background3" presStyleLbl="node3" presStyleIdx="1" presStyleCnt="4"/>
      <dgm:spPr/>
    </dgm:pt>
    <dgm:pt modelId="{A74F156E-FC52-4637-BE0E-1F127210A6E8}" type="pres">
      <dgm:prSet presAssocID="{02002D1B-F3FF-489B-9F99-52955395C110}" presName="text3" presStyleLbl="fgAcc3" presStyleIdx="1" presStyleCnt="4">
        <dgm:presLayoutVars>
          <dgm:chPref val="3"/>
        </dgm:presLayoutVars>
      </dgm:prSet>
      <dgm:spPr/>
    </dgm:pt>
    <dgm:pt modelId="{EA997D11-6A93-4029-AFAF-70C12B2DD093}" type="pres">
      <dgm:prSet presAssocID="{02002D1B-F3FF-489B-9F99-52955395C110}" presName="hierChild4" presStyleCnt="0"/>
      <dgm:spPr/>
    </dgm:pt>
    <dgm:pt modelId="{719C9044-62D6-46CE-B855-1D8105C4D5AE}" type="pres">
      <dgm:prSet presAssocID="{0E57E6D5-07B2-409B-B9A4-6F01D2BA14D8}" presName="Name17" presStyleLbl="parChTrans1D3" presStyleIdx="2" presStyleCnt="4"/>
      <dgm:spPr/>
    </dgm:pt>
    <dgm:pt modelId="{7B17675D-936A-4949-B3A5-BEA803356377}" type="pres">
      <dgm:prSet presAssocID="{CE0BB541-3468-49D1-8EFF-4C05D9A85615}" presName="hierRoot3" presStyleCnt="0"/>
      <dgm:spPr/>
    </dgm:pt>
    <dgm:pt modelId="{D75A6D30-75ED-405F-A57D-292E7A5120A9}" type="pres">
      <dgm:prSet presAssocID="{CE0BB541-3468-49D1-8EFF-4C05D9A85615}" presName="composite3" presStyleCnt="0"/>
      <dgm:spPr/>
    </dgm:pt>
    <dgm:pt modelId="{7AA7C9B8-B2D0-47E9-9728-DB2275E10CEF}" type="pres">
      <dgm:prSet presAssocID="{CE0BB541-3468-49D1-8EFF-4C05D9A85615}" presName="background3" presStyleLbl="node3" presStyleIdx="2" presStyleCnt="4"/>
      <dgm:spPr/>
    </dgm:pt>
    <dgm:pt modelId="{DFB1A4AA-E752-4295-A7B9-17F180C8EE62}" type="pres">
      <dgm:prSet presAssocID="{CE0BB541-3468-49D1-8EFF-4C05D9A85615}" presName="text3" presStyleLbl="fgAcc3" presStyleIdx="2" presStyleCnt="4">
        <dgm:presLayoutVars>
          <dgm:chPref val="3"/>
        </dgm:presLayoutVars>
      </dgm:prSet>
      <dgm:spPr/>
    </dgm:pt>
    <dgm:pt modelId="{95E6B3AF-2835-4CA4-9074-2C9ADFD83B04}" type="pres">
      <dgm:prSet presAssocID="{CE0BB541-3468-49D1-8EFF-4C05D9A85615}" presName="hierChild4" presStyleCnt="0"/>
      <dgm:spPr/>
    </dgm:pt>
    <dgm:pt modelId="{44CD01C7-A741-47CA-AD92-E6AF9F6FB845}" type="pres">
      <dgm:prSet presAssocID="{B24B5B0E-9EDD-4F42-931B-7A29F3199A35}" presName="Name10" presStyleLbl="parChTrans1D2" presStyleIdx="1" presStyleCnt="2"/>
      <dgm:spPr/>
    </dgm:pt>
    <dgm:pt modelId="{7882270E-0A1B-4A9B-918F-ACAD3D94E000}" type="pres">
      <dgm:prSet presAssocID="{3BAE00D3-AB55-4248-97C5-C30CFE297602}" presName="hierRoot2" presStyleCnt="0"/>
      <dgm:spPr/>
    </dgm:pt>
    <dgm:pt modelId="{A09BA3D0-D34D-4554-83FE-7D2C4ADBCC3D}" type="pres">
      <dgm:prSet presAssocID="{3BAE00D3-AB55-4248-97C5-C30CFE297602}" presName="composite2" presStyleCnt="0"/>
      <dgm:spPr/>
    </dgm:pt>
    <dgm:pt modelId="{8988EDE8-BE51-4ACE-9014-6100691D96CD}" type="pres">
      <dgm:prSet presAssocID="{3BAE00D3-AB55-4248-97C5-C30CFE297602}" presName="background2" presStyleLbl="node2" presStyleIdx="1" presStyleCnt="2"/>
      <dgm:spPr/>
    </dgm:pt>
    <dgm:pt modelId="{CFC81A0D-F386-4296-91AD-382110B6B98D}" type="pres">
      <dgm:prSet presAssocID="{3BAE00D3-AB55-4248-97C5-C30CFE297602}" presName="text2" presStyleLbl="fgAcc2" presStyleIdx="1" presStyleCnt="2">
        <dgm:presLayoutVars>
          <dgm:chPref val="3"/>
        </dgm:presLayoutVars>
      </dgm:prSet>
      <dgm:spPr/>
    </dgm:pt>
    <dgm:pt modelId="{384F9589-A848-467E-B539-08E0304B1ED0}" type="pres">
      <dgm:prSet presAssocID="{3BAE00D3-AB55-4248-97C5-C30CFE297602}" presName="hierChild3" presStyleCnt="0"/>
      <dgm:spPr/>
    </dgm:pt>
    <dgm:pt modelId="{6B06B5CA-CE35-493B-92CE-CB9BFC1C3744}" type="pres">
      <dgm:prSet presAssocID="{186AE656-7969-4892-BF9F-2EA39B89D1F7}" presName="Name17" presStyleLbl="parChTrans1D3" presStyleIdx="3" presStyleCnt="4"/>
      <dgm:spPr/>
    </dgm:pt>
    <dgm:pt modelId="{BCCB0725-347E-4A2B-A60C-E2AD73593F63}" type="pres">
      <dgm:prSet presAssocID="{CBF5D8CD-D524-4BDD-AD69-544D5684DC16}" presName="hierRoot3" presStyleCnt="0"/>
      <dgm:spPr/>
    </dgm:pt>
    <dgm:pt modelId="{5EC31F38-5A0F-4F41-90FC-1A7C78916EB4}" type="pres">
      <dgm:prSet presAssocID="{CBF5D8CD-D524-4BDD-AD69-544D5684DC16}" presName="composite3" presStyleCnt="0"/>
      <dgm:spPr/>
    </dgm:pt>
    <dgm:pt modelId="{F7083956-34F6-4434-A144-91B4704A6A55}" type="pres">
      <dgm:prSet presAssocID="{CBF5D8CD-D524-4BDD-AD69-544D5684DC16}" presName="background3" presStyleLbl="node3" presStyleIdx="3" presStyleCnt="4"/>
      <dgm:spPr/>
    </dgm:pt>
    <dgm:pt modelId="{7D906AE2-4CA6-482A-87C1-602E0D23709C}" type="pres">
      <dgm:prSet presAssocID="{CBF5D8CD-D524-4BDD-AD69-544D5684DC16}" presName="text3" presStyleLbl="fgAcc3" presStyleIdx="3" presStyleCnt="4">
        <dgm:presLayoutVars>
          <dgm:chPref val="3"/>
        </dgm:presLayoutVars>
      </dgm:prSet>
      <dgm:spPr/>
    </dgm:pt>
    <dgm:pt modelId="{AAC351DC-B9AE-4236-A3AB-133F8B16F168}" type="pres">
      <dgm:prSet presAssocID="{CBF5D8CD-D524-4BDD-AD69-544D5684DC16}" presName="hierChild4" presStyleCnt="0"/>
      <dgm:spPr/>
    </dgm:pt>
  </dgm:ptLst>
  <dgm:cxnLst>
    <dgm:cxn modelId="{672D7917-A8E2-4E4A-B710-9B11B82B9AAA}" srcId="{49FD0F17-1440-4FB4-8D39-EFCB9FD94FA1}" destId="{3BAE00D3-AB55-4248-97C5-C30CFE297602}" srcOrd="1" destOrd="0" parTransId="{B24B5B0E-9EDD-4F42-931B-7A29F3199A35}" sibTransId="{83C6CED0-DA68-403C-8418-F241E2E6569D}"/>
    <dgm:cxn modelId="{7638DD1B-5D6D-4259-92F3-F5F8DC11DA13}" srcId="{4F3C6D42-0199-4851-BCA8-31E9433DDBE4}" destId="{C70C99CA-0E66-4AA9-B483-F833C264BAC0}" srcOrd="0" destOrd="0" parTransId="{D2097B20-3959-4B86-B0FB-1C9D16BEBC8B}" sibTransId="{A6B000F0-253C-4F3B-A521-0D91779BD7A1}"/>
    <dgm:cxn modelId="{4C1CB01C-7A56-4A49-8399-6A3A372FE784}" type="presOf" srcId="{EF51000D-3773-4D38-B6B6-1E61396AAB14}" destId="{D923FCD9-48D9-40D1-8B7B-E71B16DB609D}" srcOrd="0" destOrd="0" presId="urn:microsoft.com/office/officeart/2005/8/layout/hierarchy1"/>
    <dgm:cxn modelId="{E1949320-4CF4-44E5-95C5-A2BF2A02BF88}" type="presOf" srcId="{49FD0F17-1440-4FB4-8D39-EFCB9FD94FA1}" destId="{97321CCB-6756-4788-9E3C-FA01B5A77E27}" srcOrd="0" destOrd="0" presId="urn:microsoft.com/office/officeart/2005/8/layout/hierarchy1"/>
    <dgm:cxn modelId="{D7C50F37-BE82-42F6-894A-07A56D871779}" type="presOf" srcId="{D2097B20-3959-4B86-B0FB-1C9D16BEBC8B}" destId="{CB567E96-671F-4DCA-AB52-EEEE20CFFA2C}" srcOrd="0" destOrd="0" presId="urn:microsoft.com/office/officeart/2005/8/layout/hierarchy1"/>
    <dgm:cxn modelId="{BA7BDD40-C8EA-4553-8A63-02CE839549F2}" type="presOf" srcId="{3BAE00D3-AB55-4248-97C5-C30CFE297602}" destId="{CFC81A0D-F386-4296-91AD-382110B6B98D}" srcOrd="0" destOrd="0" presId="urn:microsoft.com/office/officeart/2005/8/layout/hierarchy1"/>
    <dgm:cxn modelId="{204DBC69-9274-4629-B716-752644E8235A}" type="presOf" srcId="{42D1494E-380C-433C-8F18-1D3E1C9784C5}" destId="{92A952CA-B482-4CE9-AAD9-DE0FAA0A4242}" srcOrd="0" destOrd="0" presId="urn:microsoft.com/office/officeart/2005/8/layout/hierarchy1"/>
    <dgm:cxn modelId="{A9E33A7C-C46E-4ECB-9417-6BEDDC315171}" type="presOf" srcId="{CE0BB541-3468-49D1-8EFF-4C05D9A85615}" destId="{DFB1A4AA-E752-4295-A7B9-17F180C8EE62}" srcOrd="0" destOrd="0" presId="urn:microsoft.com/office/officeart/2005/8/layout/hierarchy1"/>
    <dgm:cxn modelId="{DEC6E485-9E2D-47E1-B7FD-1FD4EC955F93}" srcId="{4F3C6D42-0199-4851-BCA8-31E9433DDBE4}" destId="{02002D1B-F3FF-489B-9F99-52955395C110}" srcOrd="1" destOrd="0" parTransId="{42D1494E-380C-433C-8F18-1D3E1C9784C5}" sibTransId="{572266D6-8E57-42C9-A86B-6B2CDE39A0A1}"/>
    <dgm:cxn modelId="{96B99491-C8A7-4C7F-967F-81C4B79BA379}" type="presOf" srcId="{186AE656-7969-4892-BF9F-2EA39B89D1F7}" destId="{6B06B5CA-CE35-493B-92CE-CB9BFC1C3744}" srcOrd="0" destOrd="0" presId="urn:microsoft.com/office/officeart/2005/8/layout/hierarchy1"/>
    <dgm:cxn modelId="{93230FB8-3140-473A-8A99-0E57F87654C6}" type="presOf" srcId="{68FE5864-08E3-4986-BB03-AA0F7632D5C5}" destId="{4BC72FFF-0019-4902-A059-EC47BD13672E}" srcOrd="0" destOrd="0" presId="urn:microsoft.com/office/officeart/2005/8/layout/hierarchy1"/>
    <dgm:cxn modelId="{44DFBBC0-71AD-4435-BABC-A8E9B7D94883}" type="presOf" srcId="{CBF5D8CD-D524-4BDD-AD69-544D5684DC16}" destId="{7D906AE2-4CA6-482A-87C1-602E0D23709C}" srcOrd="0" destOrd="0" presId="urn:microsoft.com/office/officeart/2005/8/layout/hierarchy1"/>
    <dgm:cxn modelId="{AD6273C7-29C1-43CF-897B-1C1EE59C7180}" type="presOf" srcId="{C70C99CA-0E66-4AA9-B483-F833C264BAC0}" destId="{B29B6FC1-CD1A-4117-BF37-E33B6EF7F19B}" srcOrd="0" destOrd="0" presId="urn:microsoft.com/office/officeart/2005/8/layout/hierarchy1"/>
    <dgm:cxn modelId="{8978E9C9-9EE3-463B-87B5-DB19ED505A53}" srcId="{3BAE00D3-AB55-4248-97C5-C30CFE297602}" destId="{CBF5D8CD-D524-4BDD-AD69-544D5684DC16}" srcOrd="0" destOrd="0" parTransId="{186AE656-7969-4892-BF9F-2EA39B89D1F7}" sibTransId="{F53B50B1-D1C9-445A-8E07-2CF265FEBB83}"/>
    <dgm:cxn modelId="{A888DECC-8FB8-4B84-934B-BD5FCEADD945}" type="presOf" srcId="{02002D1B-F3FF-489B-9F99-52955395C110}" destId="{A74F156E-FC52-4637-BE0E-1F127210A6E8}" srcOrd="0" destOrd="0" presId="urn:microsoft.com/office/officeart/2005/8/layout/hierarchy1"/>
    <dgm:cxn modelId="{E8508BDD-A5AF-4703-AA8C-4F75A7E6B7B4}" srcId="{49FD0F17-1440-4FB4-8D39-EFCB9FD94FA1}" destId="{4F3C6D42-0199-4851-BCA8-31E9433DDBE4}" srcOrd="0" destOrd="0" parTransId="{EF51000D-3773-4D38-B6B6-1E61396AAB14}" sibTransId="{14D1A016-2516-42EB-BE6F-6BE7F1BC3A53}"/>
    <dgm:cxn modelId="{BA122BE5-6DF1-4AFE-A105-3C4AD9CAD781}" type="presOf" srcId="{0E57E6D5-07B2-409B-B9A4-6F01D2BA14D8}" destId="{719C9044-62D6-46CE-B855-1D8105C4D5AE}" srcOrd="0" destOrd="0" presId="urn:microsoft.com/office/officeart/2005/8/layout/hierarchy1"/>
    <dgm:cxn modelId="{5B025CE6-17C8-4C86-82EF-F00A79AD5741}" srcId="{68FE5864-08E3-4986-BB03-AA0F7632D5C5}" destId="{49FD0F17-1440-4FB4-8D39-EFCB9FD94FA1}" srcOrd="0" destOrd="0" parTransId="{02637698-E41C-47BD-9B53-5DB626BBC8C0}" sibTransId="{8806560F-E1D5-4AF3-853D-14A6F0C5CC79}"/>
    <dgm:cxn modelId="{7BDFF2EA-F072-42C5-927B-FF2B21AD4F07}" type="presOf" srcId="{B24B5B0E-9EDD-4F42-931B-7A29F3199A35}" destId="{44CD01C7-A741-47CA-AD92-E6AF9F6FB845}" srcOrd="0" destOrd="0" presId="urn:microsoft.com/office/officeart/2005/8/layout/hierarchy1"/>
    <dgm:cxn modelId="{D798AEF2-3F23-4F11-949E-0D9B99BE21DE}" type="presOf" srcId="{4F3C6D42-0199-4851-BCA8-31E9433DDBE4}" destId="{E3C9B742-96D9-45B4-B95F-34CF9C030D58}" srcOrd="0" destOrd="0" presId="urn:microsoft.com/office/officeart/2005/8/layout/hierarchy1"/>
    <dgm:cxn modelId="{181CCCFE-A696-41D7-A4BE-128F95774383}" srcId="{4F3C6D42-0199-4851-BCA8-31E9433DDBE4}" destId="{CE0BB541-3468-49D1-8EFF-4C05D9A85615}" srcOrd="2" destOrd="0" parTransId="{0E57E6D5-07B2-409B-B9A4-6F01D2BA14D8}" sibTransId="{57839054-66BB-4E61-B39A-47E5A1AD02AD}"/>
    <dgm:cxn modelId="{2B37460E-7412-43DC-8EC0-B240D51B67B9}" type="presParOf" srcId="{4BC72FFF-0019-4902-A059-EC47BD13672E}" destId="{C3D2E295-6611-43B4-AAEC-534D6003FA82}" srcOrd="0" destOrd="0" presId="urn:microsoft.com/office/officeart/2005/8/layout/hierarchy1"/>
    <dgm:cxn modelId="{EBB0B235-B557-48D3-A3EF-5C4E93351FA1}" type="presParOf" srcId="{C3D2E295-6611-43B4-AAEC-534D6003FA82}" destId="{C7A8ED16-DAE3-4C23-A149-AC8B3FF9E7BC}" srcOrd="0" destOrd="0" presId="urn:microsoft.com/office/officeart/2005/8/layout/hierarchy1"/>
    <dgm:cxn modelId="{906524D5-1879-450B-9168-C8A35B6C75CB}" type="presParOf" srcId="{C7A8ED16-DAE3-4C23-A149-AC8B3FF9E7BC}" destId="{F97E15E0-5016-4EB5-8F5C-2F18B13AC7EB}" srcOrd="0" destOrd="0" presId="urn:microsoft.com/office/officeart/2005/8/layout/hierarchy1"/>
    <dgm:cxn modelId="{E663982F-22F9-4DF3-81A6-4F3A048DB2E3}" type="presParOf" srcId="{C7A8ED16-DAE3-4C23-A149-AC8B3FF9E7BC}" destId="{97321CCB-6756-4788-9E3C-FA01B5A77E27}" srcOrd="1" destOrd="0" presId="urn:microsoft.com/office/officeart/2005/8/layout/hierarchy1"/>
    <dgm:cxn modelId="{07949C6D-980F-4486-A0BA-B64CC8D4E891}" type="presParOf" srcId="{C3D2E295-6611-43B4-AAEC-534D6003FA82}" destId="{D770B0A3-F536-49A5-8C8A-77E991B7CD71}" srcOrd="1" destOrd="0" presId="urn:microsoft.com/office/officeart/2005/8/layout/hierarchy1"/>
    <dgm:cxn modelId="{8A18B3ED-4787-427A-99C4-683AC51656AF}" type="presParOf" srcId="{D770B0A3-F536-49A5-8C8A-77E991B7CD71}" destId="{D923FCD9-48D9-40D1-8B7B-E71B16DB609D}" srcOrd="0" destOrd="0" presId="urn:microsoft.com/office/officeart/2005/8/layout/hierarchy1"/>
    <dgm:cxn modelId="{7EFA218B-34F4-450B-B741-B7BE55F8F0D3}" type="presParOf" srcId="{D770B0A3-F536-49A5-8C8A-77E991B7CD71}" destId="{D7A3ECFB-777F-46D9-B95D-BA525CA98FB6}" srcOrd="1" destOrd="0" presId="urn:microsoft.com/office/officeart/2005/8/layout/hierarchy1"/>
    <dgm:cxn modelId="{0D4ACDB5-2AAE-4B09-B890-B11499E2D1C0}" type="presParOf" srcId="{D7A3ECFB-777F-46D9-B95D-BA525CA98FB6}" destId="{FA766A1D-7017-4729-AB83-96716F81BD88}" srcOrd="0" destOrd="0" presId="urn:microsoft.com/office/officeart/2005/8/layout/hierarchy1"/>
    <dgm:cxn modelId="{AB3A1CD5-4E87-46DF-B5A4-ED6C0FBD2EDB}" type="presParOf" srcId="{FA766A1D-7017-4729-AB83-96716F81BD88}" destId="{08C3B959-F229-468F-98F5-BF1C45138320}" srcOrd="0" destOrd="0" presId="urn:microsoft.com/office/officeart/2005/8/layout/hierarchy1"/>
    <dgm:cxn modelId="{4F608BAD-4525-4508-BF5C-FAEAC8CC8CEA}" type="presParOf" srcId="{FA766A1D-7017-4729-AB83-96716F81BD88}" destId="{E3C9B742-96D9-45B4-B95F-34CF9C030D58}" srcOrd="1" destOrd="0" presId="urn:microsoft.com/office/officeart/2005/8/layout/hierarchy1"/>
    <dgm:cxn modelId="{DE88A6AA-25C7-40C0-BBF6-C2EDBF7776D7}" type="presParOf" srcId="{D7A3ECFB-777F-46D9-B95D-BA525CA98FB6}" destId="{BD1746EB-1531-4A03-BFDE-0EDCCA5818A9}" srcOrd="1" destOrd="0" presId="urn:microsoft.com/office/officeart/2005/8/layout/hierarchy1"/>
    <dgm:cxn modelId="{448E913C-7B19-4B9C-9824-990E3D492200}" type="presParOf" srcId="{BD1746EB-1531-4A03-BFDE-0EDCCA5818A9}" destId="{CB567E96-671F-4DCA-AB52-EEEE20CFFA2C}" srcOrd="0" destOrd="0" presId="urn:microsoft.com/office/officeart/2005/8/layout/hierarchy1"/>
    <dgm:cxn modelId="{DBDEF07E-3BF4-4A0B-819E-1C64BE452098}" type="presParOf" srcId="{BD1746EB-1531-4A03-BFDE-0EDCCA5818A9}" destId="{7C232FCA-543D-4080-9D08-E92F947C1677}" srcOrd="1" destOrd="0" presId="urn:microsoft.com/office/officeart/2005/8/layout/hierarchy1"/>
    <dgm:cxn modelId="{B576D1DB-4657-4247-AF2D-C06F46626E51}" type="presParOf" srcId="{7C232FCA-543D-4080-9D08-E92F947C1677}" destId="{29392482-7438-4D63-9141-0B2162657CA0}" srcOrd="0" destOrd="0" presId="urn:microsoft.com/office/officeart/2005/8/layout/hierarchy1"/>
    <dgm:cxn modelId="{2AD11B5F-DE00-4999-94C5-8239A9625E00}" type="presParOf" srcId="{29392482-7438-4D63-9141-0B2162657CA0}" destId="{5CDE04CE-4D61-4114-8498-53E27AC019DD}" srcOrd="0" destOrd="0" presId="urn:microsoft.com/office/officeart/2005/8/layout/hierarchy1"/>
    <dgm:cxn modelId="{AE1ADD89-70C1-4DD9-B6DD-7BC13A2615B8}" type="presParOf" srcId="{29392482-7438-4D63-9141-0B2162657CA0}" destId="{B29B6FC1-CD1A-4117-BF37-E33B6EF7F19B}" srcOrd="1" destOrd="0" presId="urn:microsoft.com/office/officeart/2005/8/layout/hierarchy1"/>
    <dgm:cxn modelId="{CB7B6383-8EBF-4A05-84B1-DBCADCBBD844}" type="presParOf" srcId="{7C232FCA-543D-4080-9D08-E92F947C1677}" destId="{8F1F9B46-76DD-426F-8B1D-7BBF80B964D1}" srcOrd="1" destOrd="0" presId="urn:microsoft.com/office/officeart/2005/8/layout/hierarchy1"/>
    <dgm:cxn modelId="{01379D96-D72B-4ED3-9ABD-5A291E39A2FA}" type="presParOf" srcId="{BD1746EB-1531-4A03-BFDE-0EDCCA5818A9}" destId="{92A952CA-B482-4CE9-AAD9-DE0FAA0A4242}" srcOrd="2" destOrd="0" presId="urn:microsoft.com/office/officeart/2005/8/layout/hierarchy1"/>
    <dgm:cxn modelId="{C7C27137-279D-4B0C-9BBE-CC08B42A4E3D}" type="presParOf" srcId="{BD1746EB-1531-4A03-BFDE-0EDCCA5818A9}" destId="{F7923BEC-D374-45E1-9277-97D0305AA9D3}" srcOrd="3" destOrd="0" presId="urn:microsoft.com/office/officeart/2005/8/layout/hierarchy1"/>
    <dgm:cxn modelId="{B917F4DA-3046-4A50-BA92-EAE7855B83BA}" type="presParOf" srcId="{F7923BEC-D374-45E1-9277-97D0305AA9D3}" destId="{139FAAE6-C2DD-409A-9ADF-6263B7C52B6A}" srcOrd="0" destOrd="0" presId="urn:microsoft.com/office/officeart/2005/8/layout/hierarchy1"/>
    <dgm:cxn modelId="{DD3C5768-4F4A-40FC-AE4A-DAAB8048D367}" type="presParOf" srcId="{139FAAE6-C2DD-409A-9ADF-6263B7C52B6A}" destId="{3429A1E9-8AFF-4939-96B9-F4F815DE0462}" srcOrd="0" destOrd="0" presId="urn:microsoft.com/office/officeart/2005/8/layout/hierarchy1"/>
    <dgm:cxn modelId="{F1AE9DA2-A26E-472E-B888-2B948F65E142}" type="presParOf" srcId="{139FAAE6-C2DD-409A-9ADF-6263B7C52B6A}" destId="{A74F156E-FC52-4637-BE0E-1F127210A6E8}" srcOrd="1" destOrd="0" presId="urn:microsoft.com/office/officeart/2005/8/layout/hierarchy1"/>
    <dgm:cxn modelId="{D538558A-1A03-4373-8855-B4CD38A2AAA6}" type="presParOf" srcId="{F7923BEC-D374-45E1-9277-97D0305AA9D3}" destId="{EA997D11-6A93-4029-AFAF-70C12B2DD093}" srcOrd="1" destOrd="0" presId="urn:microsoft.com/office/officeart/2005/8/layout/hierarchy1"/>
    <dgm:cxn modelId="{968193ED-5771-424F-B969-F233C9B78B9E}" type="presParOf" srcId="{BD1746EB-1531-4A03-BFDE-0EDCCA5818A9}" destId="{719C9044-62D6-46CE-B855-1D8105C4D5AE}" srcOrd="4" destOrd="0" presId="urn:microsoft.com/office/officeart/2005/8/layout/hierarchy1"/>
    <dgm:cxn modelId="{56CEA40B-3616-49FC-AF0C-D801276860D1}" type="presParOf" srcId="{BD1746EB-1531-4A03-BFDE-0EDCCA5818A9}" destId="{7B17675D-936A-4949-B3A5-BEA803356377}" srcOrd="5" destOrd="0" presId="urn:microsoft.com/office/officeart/2005/8/layout/hierarchy1"/>
    <dgm:cxn modelId="{DAD7759F-AAF2-4ABA-928D-51588B232895}" type="presParOf" srcId="{7B17675D-936A-4949-B3A5-BEA803356377}" destId="{D75A6D30-75ED-405F-A57D-292E7A5120A9}" srcOrd="0" destOrd="0" presId="urn:microsoft.com/office/officeart/2005/8/layout/hierarchy1"/>
    <dgm:cxn modelId="{AF004514-66BA-4545-A3A7-3F1DFA3E90EC}" type="presParOf" srcId="{D75A6D30-75ED-405F-A57D-292E7A5120A9}" destId="{7AA7C9B8-B2D0-47E9-9728-DB2275E10CEF}" srcOrd="0" destOrd="0" presId="urn:microsoft.com/office/officeart/2005/8/layout/hierarchy1"/>
    <dgm:cxn modelId="{13FD1BE9-93F5-48B6-AF3A-7B9B86C962E0}" type="presParOf" srcId="{D75A6D30-75ED-405F-A57D-292E7A5120A9}" destId="{DFB1A4AA-E752-4295-A7B9-17F180C8EE62}" srcOrd="1" destOrd="0" presId="urn:microsoft.com/office/officeart/2005/8/layout/hierarchy1"/>
    <dgm:cxn modelId="{9DB9D967-7022-4942-89BC-06233C235F52}" type="presParOf" srcId="{7B17675D-936A-4949-B3A5-BEA803356377}" destId="{95E6B3AF-2835-4CA4-9074-2C9ADFD83B04}" srcOrd="1" destOrd="0" presId="urn:microsoft.com/office/officeart/2005/8/layout/hierarchy1"/>
    <dgm:cxn modelId="{F80634A7-4715-4AE7-B5EB-118826BCAE50}" type="presParOf" srcId="{D770B0A3-F536-49A5-8C8A-77E991B7CD71}" destId="{44CD01C7-A741-47CA-AD92-E6AF9F6FB845}" srcOrd="2" destOrd="0" presId="urn:microsoft.com/office/officeart/2005/8/layout/hierarchy1"/>
    <dgm:cxn modelId="{C54C3A7A-D05D-4F85-A7D0-4421BD3DAE94}" type="presParOf" srcId="{D770B0A3-F536-49A5-8C8A-77E991B7CD71}" destId="{7882270E-0A1B-4A9B-918F-ACAD3D94E000}" srcOrd="3" destOrd="0" presId="urn:microsoft.com/office/officeart/2005/8/layout/hierarchy1"/>
    <dgm:cxn modelId="{74CC438F-8853-4DFF-8442-5013F5AE10C4}" type="presParOf" srcId="{7882270E-0A1B-4A9B-918F-ACAD3D94E000}" destId="{A09BA3D0-D34D-4554-83FE-7D2C4ADBCC3D}" srcOrd="0" destOrd="0" presId="urn:microsoft.com/office/officeart/2005/8/layout/hierarchy1"/>
    <dgm:cxn modelId="{FF0E2479-BB44-4521-A836-9D41134A6C0A}" type="presParOf" srcId="{A09BA3D0-D34D-4554-83FE-7D2C4ADBCC3D}" destId="{8988EDE8-BE51-4ACE-9014-6100691D96CD}" srcOrd="0" destOrd="0" presId="urn:microsoft.com/office/officeart/2005/8/layout/hierarchy1"/>
    <dgm:cxn modelId="{D36830CF-CD99-4145-AF00-FFCC1F2DC766}" type="presParOf" srcId="{A09BA3D0-D34D-4554-83FE-7D2C4ADBCC3D}" destId="{CFC81A0D-F386-4296-91AD-382110B6B98D}" srcOrd="1" destOrd="0" presId="urn:microsoft.com/office/officeart/2005/8/layout/hierarchy1"/>
    <dgm:cxn modelId="{E3D99511-4598-475D-B582-9F138BB183E7}" type="presParOf" srcId="{7882270E-0A1B-4A9B-918F-ACAD3D94E000}" destId="{384F9589-A848-467E-B539-08E0304B1ED0}" srcOrd="1" destOrd="0" presId="urn:microsoft.com/office/officeart/2005/8/layout/hierarchy1"/>
    <dgm:cxn modelId="{9841D738-7677-4CFB-92BA-D55456ADB80E}" type="presParOf" srcId="{384F9589-A848-467E-B539-08E0304B1ED0}" destId="{6B06B5CA-CE35-493B-92CE-CB9BFC1C3744}" srcOrd="0" destOrd="0" presId="urn:microsoft.com/office/officeart/2005/8/layout/hierarchy1"/>
    <dgm:cxn modelId="{BE430695-214E-4729-B938-971C0FB8D62B}" type="presParOf" srcId="{384F9589-A848-467E-B539-08E0304B1ED0}" destId="{BCCB0725-347E-4A2B-A60C-E2AD73593F63}" srcOrd="1" destOrd="0" presId="urn:microsoft.com/office/officeart/2005/8/layout/hierarchy1"/>
    <dgm:cxn modelId="{F832EC3D-3B42-4A34-A32B-7535320E1FAA}" type="presParOf" srcId="{BCCB0725-347E-4A2B-A60C-E2AD73593F63}" destId="{5EC31F38-5A0F-4F41-90FC-1A7C78916EB4}" srcOrd="0" destOrd="0" presId="urn:microsoft.com/office/officeart/2005/8/layout/hierarchy1"/>
    <dgm:cxn modelId="{6B01B92B-9E6A-40C7-AF87-74AA157D02EB}" type="presParOf" srcId="{5EC31F38-5A0F-4F41-90FC-1A7C78916EB4}" destId="{F7083956-34F6-4434-A144-91B4704A6A55}" srcOrd="0" destOrd="0" presId="urn:microsoft.com/office/officeart/2005/8/layout/hierarchy1"/>
    <dgm:cxn modelId="{E10736FE-469C-4732-9D6F-6A2D6E680935}" type="presParOf" srcId="{5EC31F38-5A0F-4F41-90FC-1A7C78916EB4}" destId="{7D906AE2-4CA6-482A-87C1-602E0D23709C}" srcOrd="1" destOrd="0" presId="urn:microsoft.com/office/officeart/2005/8/layout/hierarchy1"/>
    <dgm:cxn modelId="{600E9AD9-3101-4B4F-BFD9-DDF8A4EF9DA5}" type="presParOf" srcId="{BCCB0725-347E-4A2B-A60C-E2AD73593F63}" destId="{AAC351DC-B9AE-4236-A3AB-133F8B16F16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7568874-AC76-41CE-A0A2-2C46F4B68EA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3184E17B-8518-4AD5-AC07-ABE6519B41CC}">
      <dgm:prSet phldrT="[Text]"/>
      <dgm:spPr/>
      <dgm:t>
        <a:bodyPr/>
        <a:lstStyle/>
        <a:p>
          <a:pPr rtl="1"/>
          <a:r>
            <a:rPr lang="he-IL" dirty="0"/>
            <a:t>איסורי מלאכת האדמה בשביעית</a:t>
          </a:r>
        </a:p>
      </dgm:t>
    </dgm:pt>
    <dgm:pt modelId="{C1BF37CD-FC56-45B9-8C87-251B562B18F9}" type="parTrans" cxnId="{53077E0D-39E3-49B2-B049-01E46676D6BB}">
      <dgm:prSet/>
      <dgm:spPr/>
      <dgm:t>
        <a:bodyPr/>
        <a:lstStyle/>
        <a:p>
          <a:pPr rtl="1"/>
          <a:endParaRPr lang="he-IL"/>
        </a:p>
      </dgm:t>
    </dgm:pt>
    <dgm:pt modelId="{8E481792-14D5-440F-89DC-E94FF85C6BD0}" type="sibTrans" cxnId="{53077E0D-39E3-49B2-B049-01E46676D6BB}">
      <dgm:prSet/>
      <dgm:spPr/>
      <dgm:t>
        <a:bodyPr/>
        <a:lstStyle/>
        <a:p>
          <a:pPr rtl="1"/>
          <a:endParaRPr lang="he-IL"/>
        </a:p>
      </dgm:t>
    </dgm:pt>
    <dgm:pt modelId="{FA9E94CB-D9A0-416C-A136-CEEA9596131A}">
      <dgm:prSet phldrT="[Text]"/>
      <dgm:spPr/>
      <dgm:t>
        <a:bodyPr/>
        <a:lstStyle/>
        <a:p>
          <a:pPr rtl="1"/>
          <a:r>
            <a:rPr lang="he-IL" dirty="0"/>
            <a:t>משום הפקת פירות</a:t>
          </a:r>
        </a:p>
      </dgm:t>
    </dgm:pt>
    <dgm:pt modelId="{08EE9E58-E204-48CE-B8EA-04DF9AF620AD}" type="parTrans" cxnId="{3755FCBD-5FA8-4882-9F64-C703EBC373BC}">
      <dgm:prSet/>
      <dgm:spPr/>
      <dgm:t>
        <a:bodyPr/>
        <a:lstStyle/>
        <a:p>
          <a:pPr rtl="1"/>
          <a:endParaRPr lang="he-IL"/>
        </a:p>
      </dgm:t>
    </dgm:pt>
    <dgm:pt modelId="{6394269B-A258-409E-8956-A1EEF61A8067}" type="sibTrans" cxnId="{3755FCBD-5FA8-4882-9F64-C703EBC373BC}">
      <dgm:prSet/>
      <dgm:spPr/>
      <dgm:t>
        <a:bodyPr/>
        <a:lstStyle/>
        <a:p>
          <a:pPr rtl="1"/>
          <a:endParaRPr lang="he-IL"/>
        </a:p>
      </dgm:t>
    </dgm:pt>
    <dgm:pt modelId="{ADC44413-1142-4AF1-A174-42058CB2DAC8}">
      <dgm:prSet phldrT="[Text]"/>
      <dgm:spPr/>
      <dgm:t>
        <a:bodyPr/>
        <a:lstStyle/>
        <a:p>
          <a:pPr rtl="1"/>
          <a:r>
            <a:rPr lang="he-IL" dirty="0"/>
            <a:t>דווקא ה4 מלאכות היוצרים יבול\פירות</a:t>
          </a:r>
        </a:p>
      </dgm:t>
    </dgm:pt>
    <dgm:pt modelId="{B8AE3E81-305C-4547-B6F6-2897F83B06E1}" type="parTrans" cxnId="{BC1540FE-D8F9-4C5A-BF8E-2901E2FECB29}">
      <dgm:prSet/>
      <dgm:spPr/>
      <dgm:t>
        <a:bodyPr/>
        <a:lstStyle/>
        <a:p>
          <a:pPr rtl="1"/>
          <a:endParaRPr lang="he-IL"/>
        </a:p>
      </dgm:t>
    </dgm:pt>
    <dgm:pt modelId="{579E5D7B-D46E-4312-B999-7F065A1E0C6C}" type="sibTrans" cxnId="{BC1540FE-D8F9-4C5A-BF8E-2901E2FECB29}">
      <dgm:prSet/>
      <dgm:spPr/>
      <dgm:t>
        <a:bodyPr/>
        <a:lstStyle/>
        <a:p>
          <a:pPr rtl="1"/>
          <a:endParaRPr lang="he-IL"/>
        </a:p>
      </dgm:t>
    </dgm:pt>
    <dgm:pt modelId="{7ADF7F4F-7947-4864-98F4-8146D2D01F4C}">
      <dgm:prSet phldrT="[Text]"/>
      <dgm:spPr/>
      <dgm:t>
        <a:bodyPr/>
        <a:lstStyle/>
        <a:p>
          <a:pPr rtl="1"/>
          <a:r>
            <a:rPr lang="he-IL" dirty="0"/>
            <a:t>משום מלאכת הקרקע</a:t>
          </a:r>
        </a:p>
      </dgm:t>
    </dgm:pt>
    <dgm:pt modelId="{079EC76C-6F0E-496F-BA85-2BAA6C65A11E}" type="parTrans" cxnId="{A133417A-4786-4054-96F5-E13EEFED4CFB}">
      <dgm:prSet/>
      <dgm:spPr/>
      <dgm:t>
        <a:bodyPr/>
        <a:lstStyle/>
        <a:p>
          <a:pPr rtl="1"/>
          <a:endParaRPr lang="he-IL"/>
        </a:p>
      </dgm:t>
    </dgm:pt>
    <dgm:pt modelId="{E6B889C7-90CC-4886-B530-F8BD5FB18156}" type="sibTrans" cxnId="{A133417A-4786-4054-96F5-E13EEFED4CFB}">
      <dgm:prSet/>
      <dgm:spPr/>
      <dgm:t>
        <a:bodyPr/>
        <a:lstStyle/>
        <a:p>
          <a:pPr rtl="1"/>
          <a:endParaRPr lang="he-IL"/>
        </a:p>
      </dgm:t>
    </dgm:pt>
    <dgm:pt modelId="{1DCDD57B-A938-425F-B110-B3CA34342D2D}">
      <dgm:prSet phldrT="[Text]"/>
      <dgm:spPr/>
      <dgm:t>
        <a:bodyPr/>
        <a:lstStyle/>
        <a:p>
          <a:pPr rtl="1"/>
          <a:r>
            <a:rPr lang="he-IL" dirty="0"/>
            <a:t>אפשר להוסיף חרישה כי כך פשוט שהיא מלאכה (מהרי </a:t>
          </a:r>
          <a:r>
            <a:rPr lang="he-IL" dirty="0" err="1"/>
            <a:t>קורקוס</a:t>
          </a:r>
          <a:r>
            <a:rPr lang="he-IL" dirty="0"/>
            <a:t>)</a:t>
          </a:r>
        </a:p>
      </dgm:t>
    </dgm:pt>
    <dgm:pt modelId="{E339DD22-923F-4774-94C1-3CFFAB25C04C}" type="parTrans" cxnId="{A9A93265-59AD-4FDC-AD76-4BEA1237ABEA}">
      <dgm:prSet/>
      <dgm:spPr/>
      <dgm:t>
        <a:bodyPr/>
        <a:lstStyle/>
        <a:p>
          <a:pPr rtl="1"/>
          <a:endParaRPr lang="he-IL"/>
        </a:p>
      </dgm:t>
    </dgm:pt>
    <dgm:pt modelId="{DE7458E8-CB8D-484E-A0F6-BCB0AD5E90BD}" type="sibTrans" cxnId="{A9A93265-59AD-4FDC-AD76-4BEA1237ABEA}">
      <dgm:prSet/>
      <dgm:spPr/>
      <dgm:t>
        <a:bodyPr/>
        <a:lstStyle/>
        <a:p>
          <a:pPr rtl="1"/>
          <a:endParaRPr lang="he-IL"/>
        </a:p>
      </dgm:t>
    </dgm:pt>
    <dgm:pt modelId="{B305CD79-A5BD-4B29-ADD7-20B1E2C7DE39}">
      <dgm:prSet phldrT="[Text]"/>
      <dgm:spPr/>
      <dgm:t>
        <a:bodyPr/>
        <a:lstStyle/>
        <a:p>
          <a:pPr rtl="1"/>
          <a:r>
            <a:rPr lang="he-IL" dirty="0"/>
            <a:t>גם נטיעת אילן נכלל בזומר (</a:t>
          </a:r>
          <a:r>
            <a:rPr lang="he-IL" dirty="0" err="1"/>
            <a:t>ר"ש</a:t>
          </a:r>
          <a:r>
            <a:rPr lang="he-IL" dirty="0"/>
            <a:t>)</a:t>
          </a:r>
        </a:p>
      </dgm:t>
    </dgm:pt>
    <dgm:pt modelId="{A02FCBFF-C562-4E1E-9DEF-2E814713AD99}" type="parTrans" cxnId="{BC27F9D8-5037-4500-BF37-FE2C0F59DFA4}">
      <dgm:prSet/>
      <dgm:spPr/>
      <dgm:t>
        <a:bodyPr/>
        <a:lstStyle/>
        <a:p>
          <a:pPr rtl="1"/>
          <a:endParaRPr lang="he-IL"/>
        </a:p>
      </dgm:t>
    </dgm:pt>
    <dgm:pt modelId="{ED1CFD57-2DE2-40DA-B736-D4B1C3E931AD}" type="sibTrans" cxnId="{BC27F9D8-5037-4500-BF37-FE2C0F59DFA4}">
      <dgm:prSet/>
      <dgm:spPr/>
      <dgm:t>
        <a:bodyPr/>
        <a:lstStyle/>
        <a:p>
          <a:pPr rtl="1"/>
          <a:endParaRPr lang="he-IL"/>
        </a:p>
      </dgm:t>
    </dgm:pt>
    <dgm:pt modelId="{EFB5B0E6-DE20-428E-9BC0-B45C46D0AEA0}">
      <dgm:prSet phldrT="[Text]"/>
      <dgm:spPr/>
      <dgm:t>
        <a:bodyPr/>
        <a:lstStyle/>
        <a:p>
          <a:pPr rtl="1"/>
          <a:r>
            <a:rPr lang="he-IL" dirty="0"/>
            <a:t>נוטע אולי אינו דאורייתא, כיון שאין הפקת פירות (אלא יצירת אילן) </a:t>
          </a:r>
        </a:p>
      </dgm:t>
    </dgm:pt>
    <dgm:pt modelId="{7CDDC03C-252C-4D72-BEC2-E83D994C0351}" type="parTrans" cxnId="{4E2CC9CD-02B4-4419-81F3-1D459123504E}">
      <dgm:prSet/>
      <dgm:spPr/>
      <dgm:t>
        <a:bodyPr/>
        <a:lstStyle/>
        <a:p>
          <a:pPr rtl="1"/>
          <a:endParaRPr lang="he-IL"/>
        </a:p>
      </dgm:t>
    </dgm:pt>
    <dgm:pt modelId="{4CED22E1-5D0E-4EAF-9105-B7C35135D0F5}" type="sibTrans" cxnId="{4E2CC9CD-02B4-4419-81F3-1D459123504E}">
      <dgm:prSet/>
      <dgm:spPr/>
      <dgm:t>
        <a:bodyPr/>
        <a:lstStyle/>
        <a:p>
          <a:pPr rtl="1"/>
          <a:endParaRPr lang="he-IL"/>
        </a:p>
      </dgm:t>
    </dgm:pt>
    <dgm:pt modelId="{D1B9D6EC-6BE5-4FE0-85E9-78DFB1A16098}" type="pres">
      <dgm:prSet presAssocID="{57568874-AC76-41CE-A0A2-2C46F4B68EA3}" presName="hierChild1" presStyleCnt="0">
        <dgm:presLayoutVars>
          <dgm:chPref val="1"/>
          <dgm:dir val="rev"/>
          <dgm:animOne val="branch"/>
          <dgm:animLvl val="lvl"/>
          <dgm:resizeHandles/>
        </dgm:presLayoutVars>
      </dgm:prSet>
      <dgm:spPr/>
    </dgm:pt>
    <dgm:pt modelId="{2FC8AD90-51F3-44E7-9E03-A72F373BDFC7}" type="pres">
      <dgm:prSet presAssocID="{3184E17B-8518-4AD5-AC07-ABE6519B41CC}" presName="hierRoot1" presStyleCnt="0"/>
      <dgm:spPr/>
    </dgm:pt>
    <dgm:pt modelId="{4CE9F7AD-DCA8-4DE4-908D-36B7CB109996}" type="pres">
      <dgm:prSet presAssocID="{3184E17B-8518-4AD5-AC07-ABE6519B41CC}" presName="composite" presStyleCnt="0"/>
      <dgm:spPr/>
    </dgm:pt>
    <dgm:pt modelId="{6534FEF0-450B-4DA9-B0C8-2F137F74E65D}" type="pres">
      <dgm:prSet presAssocID="{3184E17B-8518-4AD5-AC07-ABE6519B41CC}" presName="background" presStyleLbl="node0" presStyleIdx="0" presStyleCnt="1"/>
      <dgm:spPr/>
    </dgm:pt>
    <dgm:pt modelId="{5391C4B1-BA01-4BD8-850D-9904421AFD13}" type="pres">
      <dgm:prSet presAssocID="{3184E17B-8518-4AD5-AC07-ABE6519B41CC}" presName="text" presStyleLbl="fgAcc0" presStyleIdx="0" presStyleCnt="1">
        <dgm:presLayoutVars>
          <dgm:chPref val="3"/>
        </dgm:presLayoutVars>
      </dgm:prSet>
      <dgm:spPr/>
    </dgm:pt>
    <dgm:pt modelId="{8BDF549A-7E19-4DD0-BF1A-DE26DE851103}" type="pres">
      <dgm:prSet presAssocID="{3184E17B-8518-4AD5-AC07-ABE6519B41CC}" presName="hierChild2" presStyleCnt="0"/>
      <dgm:spPr/>
    </dgm:pt>
    <dgm:pt modelId="{8BEEDCD2-1279-40BC-AC1B-EA48D389BF59}" type="pres">
      <dgm:prSet presAssocID="{08EE9E58-E204-48CE-B8EA-04DF9AF620AD}" presName="Name10" presStyleLbl="parChTrans1D2" presStyleIdx="0" presStyleCnt="2"/>
      <dgm:spPr/>
    </dgm:pt>
    <dgm:pt modelId="{3F0D202D-69F5-4F25-B8EA-3B550E27524B}" type="pres">
      <dgm:prSet presAssocID="{FA9E94CB-D9A0-416C-A136-CEEA9596131A}" presName="hierRoot2" presStyleCnt="0"/>
      <dgm:spPr/>
    </dgm:pt>
    <dgm:pt modelId="{16EBC8AD-C9B1-4A2A-BBC9-5DBFD26C17CE}" type="pres">
      <dgm:prSet presAssocID="{FA9E94CB-D9A0-416C-A136-CEEA9596131A}" presName="composite2" presStyleCnt="0"/>
      <dgm:spPr/>
    </dgm:pt>
    <dgm:pt modelId="{CD390CB5-E101-4345-A98A-A8B72AFD8F9A}" type="pres">
      <dgm:prSet presAssocID="{FA9E94CB-D9A0-416C-A136-CEEA9596131A}" presName="background2" presStyleLbl="node2" presStyleIdx="0" presStyleCnt="2"/>
      <dgm:spPr/>
    </dgm:pt>
    <dgm:pt modelId="{98C734C4-8167-4D9A-B43F-C723F654863B}" type="pres">
      <dgm:prSet presAssocID="{FA9E94CB-D9A0-416C-A136-CEEA9596131A}" presName="text2" presStyleLbl="fgAcc2" presStyleIdx="0" presStyleCnt="2">
        <dgm:presLayoutVars>
          <dgm:chPref val="3"/>
        </dgm:presLayoutVars>
      </dgm:prSet>
      <dgm:spPr/>
    </dgm:pt>
    <dgm:pt modelId="{0E393D2F-49F2-498F-8BEA-2E2AB1D9B349}" type="pres">
      <dgm:prSet presAssocID="{FA9E94CB-D9A0-416C-A136-CEEA9596131A}" presName="hierChild3" presStyleCnt="0"/>
      <dgm:spPr/>
    </dgm:pt>
    <dgm:pt modelId="{159FBCBF-E386-44B7-BF94-0DACC6887939}" type="pres">
      <dgm:prSet presAssocID="{B8AE3E81-305C-4547-B6F6-2897F83B06E1}" presName="Name17" presStyleLbl="parChTrans1D3" presStyleIdx="0" presStyleCnt="4"/>
      <dgm:spPr/>
    </dgm:pt>
    <dgm:pt modelId="{65B8B02A-34E1-45AC-A905-9A409B1B4120}" type="pres">
      <dgm:prSet presAssocID="{ADC44413-1142-4AF1-A174-42058CB2DAC8}" presName="hierRoot3" presStyleCnt="0"/>
      <dgm:spPr/>
    </dgm:pt>
    <dgm:pt modelId="{586E8903-5BAF-411B-84D2-FF94DC0D251C}" type="pres">
      <dgm:prSet presAssocID="{ADC44413-1142-4AF1-A174-42058CB2DAC8}" presName="composite3" presStyleCnt="0"/>
      <dgm:spPr/>
    </dgm:pt>
    <dgm:pt modelId="{39BEA061-E69A-415E-B705-90C2C89FACB3}" type="pres">
      <dgm:prSet presAssocID="{ADC44413-1142-4AF1-A174-42058CB2DAC8}" presName="background3" presStyleLbl="node3" presStyleIdx="0" presStyleCnt="4"/>
      <dgm:spPr>
        <a:solidFill>
          <a:srgbClr val="92D050"/>
        </a:solidFill>
      </dgm:spPr>
    </dgm:pt>
    <dgm:pt modelId="{A1A19437-0A37-4A28-A7D5-E601C31E3BD5}" type="pres">
      <dgm:prSet presAssocID="{ADC44413-1142-4AF1-A174-42058CB2DAC8}" presName="text3" presStyleLbl="fgAcc3" presStyleIdx="0" presStyleCnt="4">
        <dgm:presLayoutVars>
          <dgm:chPref val="3"/>
        </dgm:presLayoutVars>
      </dgm:prSet>
      <dgm:spPr/>
    </dgm:pt>
    <dgm:pt modelId="{1C672427-A971-49C2-AE7E-3F076F1A9AB1}" type="pres">
      <dgm:prSet presAssocID="{ADC44413-1142-4AF1-A174-42058CB2DAC8}" presName="hierChild4" presStyleCnt="0"/>
      <dgm:spPr/>
    </dgm:pt>
    <dgm:pt modelId="{12BAAD2D-214E-4525-920A-D8E165BC3641}" type="pres">
      <dgm:prSet presAssocID="{7CDDC03C-252C-4D72-BEC2-E83D994C0351}" presName="Name17" presStyleLbl="parChTrans1D3" presStyleIdx="1" presStyleCnt="4"/>
      <dgm:spPr/>
    </dgm:pt>
    <dgm:pt modelId="{DFA46E73-EC24-4722-A48F-E4A3130A22EF}" type="pres">
      <dgm:prSet presAssocID="{EFB5B0E6-DE20-428E-9BC0-B45C46D0AEA0}" presName="hierRoot3" presStyleCnt="0"/>
      <dgm:spPr/>
    </dgm:pt>
    <dgm:pt modelId="{2FA2D0B5-B0EE-4ED4-B5D1-A9FC86BDC61B}" type="pres">
      <dgm:prSet presAssocID="{EFB5B0E6-DE20-428E-9BC0-B45C46D0AEA0}" presName="composite3" presStyleCnt="0"/>
      <dgm:spPr/>
    </dgm:pt>
    <dgm:pt modelId="{AB04B4B4-2728-429C-949E-C6656F99A506}" type="pres">
      <dgm:prSet presAssocID="{EFB5B0E6-DE20-428E-9BC0-B45C46D0AEA0}" presName="background3" presStyleLbl="node3" presStyleIdx="1" presStyleCnt="4"/>
      <dgm:spPr/>
    </dgm:pt>
    <dgm:pt modelId="{44EAF603-E85C-44CA-AD23-4CA95DD16111}" type="pres">
      <dgm:prSet presAssocID="{EFB5B0E6-DE20-428E-9BC0-B45C46D0AEA0}" presName="text3" presStyleLbl="fgAcc3" presStyleIdx="1" presStyleCnt="4">
        <dgm:presLayoutVars>
          <dgm:chPref val="3"/>
        </dgm:presLayoutVars>
      </dgm:prSet>
      <dgm:spPr/>
    </dgm:pt>
    <dgm:pt modelId="{4DA0D997-EEE7-4D14-AE0F-45EF74EC603D}" type="pres">
      <dgm:prSet presAssocID="{EFB5B0E6-DE20-428E-9BC0-B45C46D0AEA0}" presName="hierChild4" presStyleCnt="0"/>
      <dgm:spPr/>
    </dgm:pt>
    <dgm:pt modelId="{5A801045-43D6-4872-A737-B8459186D2BB}" type="pres">
      <dgm:prSet presAssocID="{079EC76C-6F0E-496F-BA85-2BAA6C65A11E}" presName="Name10" presStyleLbl="parChTrans1D2" presStyleIdx="1" presStyleCnt="2"/>
      <dgm:spPr/>
    </dgm:pt>
    <dgm:pt modelId="{53B3CB90-DAF3-4D52-B6FD-C618CC22D99E}" type="pres">
      <dgm:prSet presAssocID="{7ADF7F4F-7947-4864-98F4-8146D2D01F4C}" presName="hierRoot2" presStyleCnt="0"/>
      <dgm:spPr/>
    </dgm:pt>
    <dgm:pt modelId="{EE486E7F-0D4E-4A60-B823-DC361FA21517}" type="pres">
      <dgm:prSet presAssocID="{7ADF7F4F-7947-4864-98F4-8146D2D01F4C}" presName="composite2" presStyleCnt="0"/>
      <dgm:spPr/>
    </dgm:pt>
    <dgm:pt modelId="{4B8B92F3-E74D-46C9-AFD0-F0CC21427C93}" type="pres">
      <dgm:prSet presAssocID="{7ADF7F4F-7947-4864-98F4-8146D2D01F4C}" presName="background2" presStyleLbl="node2" presStyleIdx="1" presStyleCnt="2"/>
      <dgm:spPr/>
    </dgm:pt>
    <dgm:pt modelId="{D2008948-F7F9-4FDC-9017-8E24F786A455}" type="pres">
      <dgm:prSet presAssocID="{7ADF7F4F-7947-4864-98F4-8146D2D01F4C}" presName="text2" presStyleLbl="fgAcc2" presStyleIdx="1" presStyleCnt="2">
        <dgm:presLayoutVars>
          <dgm:chPref val="3"/>
        </dgm:presLayoutVars>
      </dgm:prSet>
      <dgm:spPr/>
    </dgm:pt>
    <dgm:pt modelId="{613417D0-9D9E-4554-B12D-F8A79448BE9F}" type="pres">
      <dgm:prSet presAssocID="{7ADF7F4F-7947-4864-98F4-8146D2D01F4C}" presName="hierChild3" presStyleCnt="0"/>
      <dgm:spPr/>
    </dgm:pt>
    <dgm:pt modelId="{760FB17B-644B-4F53-8B9F-AEFCB2C75632}" type="pres">
      <dgm:prSet presAssocID="{E339DD22-923F-4774-94C1-3CFFAB25C04C}" presName="Name17" presStyleLbl="parChTrans1D3" presStyleIdx="2" presStyleCnt="4"/>
      <dgm:spPr/>
    </dgm:pt>
    <dgm:pt modelId="{D4A39669-1A2D-4D8C-9F79-AB3918B32726}" type="pres">
      <dgm:prSet presAssocID="{1DCDD57B-A938-425F-B110-B3CA34342D2D}" presName="hierRoot3" presStyleCnt="0"/>
      <dgm:spPr/>
    </dgm:pt>
    <dgm:pt modelId="{15025506-A126-469E-88A5-7A1ACB3D870B}" type="pres">
      <dgm:prSet presAssocID="{1DCDD57B-A938-425F-B110-B3CA34342D2D}" presName="composite3" presStyleCnt="0"/>
      <dgm:spPr/>
    </dgm:pt>
    <dgm:pt modelId="{01DAB76F-8E3B-4ED2-B0F8-C8D1645E6F3B}" type="pres">
      <dgm:prSet presAssocID="{1DCDD57B-A938-425F-B110-B3CA34342D2D}" presName="background3" presStyleLbl="node3" presStyleIdx="2" presStyleCnt="4"/>
      <dgm:spPr>
        <a:solidFill>
          <a:srgbClr val="FF0000"/>
        </a:solidFill>
      </dgm:spPr>
    </dgm:pt>
    <dgm:pt modelId="{0C6B0F76-5499-4710-8DF2-24A51A25A0FF}" type="pres">
      <dgm:prSet presAssocID="{1DCDD57B-A938-425F-B110-B3CA34342D2D}" presName="text3" presStyleLbl="fgAcc3" presStyleIdx="2" presStyleCnt="4">
        <dgm:presLayoutVars>
          <dgm:chPref val="3"/>
        </dgm:presLayoutVars>
      </dgm:prSet>
      <dgm:spPr/>
    </dgm:pt>
    <dgm:pt modelId="{85CBF646-FB01-4DD2-80B9-D0A46E93C680}" type="pres">
      <dgm:prSet presAssocID="{1DCDD57B-A938-425F-B110-B3CA34342D2D}" presName="hierChild4" presStyleCnt="0"/>
      <dgm:spPr/>
    </dgm:pt>
    <dgm:pt modelId="{771F045E-8A39-4603-B1FC-D355A3BDB725}" type="pres">
      <dgm:prSet presAssocID="{A02FCBFF-C562-4E1E-9DEF-2E814713AD99}" presName="Name17" presStyleLbl="parChTrans1D3" presStyleIdx="3" presStyleCnt="4"/>
      <dgm:spPr/>
    </dgm:pt>
    <dgm:pt modelId="{DA2ACC11-B680-4721-AAEF-6A2EFC0D0321}" type="pres">
      <dgm:prSet presAssocID="{B305CD79-A5BD-4B29-ADD7-20B1E2C7DE39}" presName="hierRoot3" presStyleCnt="0"/>
      <dgm:spPr/>
    </dgm:pt>
    <dgm:pt modelId="{7C92E18D-5143-4DE0-A25E-3B12DCE7EB50}" type="pres">
      <dgm:prSet presAssocID="{B305CD79-A5BD-4B29-ADD7-20B1E2C7DE39}" presName="composite3" presStyleCnt="0"/>
      <dgm:spPr/>
    </dgm:pt>
    <dgm:pt modelId="{001E01BF-AB33-40A0-988B-745F8BD02AF2}" type="pres">
      <dgm:prSet presAssocID="{B305CD79-A5BD-4B29-ADD7-20B1E2C7DE39}" presName="background3" presStyleLbl="node3" presStyleIdx="3" presStyleCnt="4"/>
      <dgm:spPr/>
    </dgm:pt>
    <dgm:pt modelId="{4BB150E8-3B06-4284-B769-D6F1124473C8}" type="pres">
      <dgm:prSet presAssocID="{B305CD79-A5BD-4B29-ADD7-20B1E2C7DE39}" presName="text3" presStyleLbl="fgAcc3" presStyleIdx="3" presStyleCnt="4">
        <dgm:presLayoutVars>
          <dgm:chPref val="3"/>
        </dgm:presLayoutVars>
      </dgm:prSet>
      <dgm:spPr/>
    </dgm:pt>
    <dgm:pt modelId="{F5E90FFA-BC52-43AC-A7D7-B9486C772E8E}" type="pres">
      <dgm:prSet presAssocID="{B305CD79-A5BD-4B29-ADD7-20B1E2C7DE39}" presName="hierChild4" presStyleCnt="0"/>
      <dgm:spPr/>
    </dgm:pt>
  </dgm:ptLst>
  <dgm:cxnLst>
    <dgm:cxn modelId="{53077E0D-39E3-49B2-B049-01E46676D6BB}" srcId="{57568874-AC76-41CE-A0A2-2C46F4B68EA3}" destId="{3184E17B-8518-4AD5-AC07-ABE6519B41CC}" srcOrd="0" destOrd="0" parTransId="{C1BF37CD-FC56-45B9-8C87-251B562B18F9}" sibTransId="{8E481792-14D5-440F-89DC-E94FF85C6BD0}"/>
    <dgm:cxn modelId="{3617E913-8609-40FB-B8F4-D27C0B2C77AF}" type="presOf" srcId="{EFB5B0E6-DE20-428E-9BC0-B45C46D0AEA0}" destId="{44EAF603-E85C-44CA-AD23-4CA95DD16111}" srcOrd="0" destOrd="0" presId="urn:microsoft.com/office/officeart/2005/8/layout/hierarchy1"/>
    <dgm:cxn modelId="{FEE5BB62-7282-49D0-B5CE-D0856D4A8F1B}" type="presOf" srcId="{57568874-AC76-41CE-A0A2-2C46F4B68EA3}" destId="{D1B9D6EC-6BE5-4FE0-85E9-78DFB1A16098}" srcOrd="0" destOrd="0" presId="urn:microsoft.com/office/officeart/2005/8/layout/hierarchy1"/>
    <dgm:cxn modelId="{B9C1CD44-5C9F-4892-9D31-2CAA570CBDF8}" type="presOf" srcId="{7CDDC03C-252C-4D72-BEC2-E83D994C0351}" destId="{12BAAD2D-214E-4525-920A-D8E165BC3641}" srcOrd="0" destOrd="0" presId="urn:microsoft.com/office/officeart/2005/8/layout/hierarchy1"/>
    <dgm:cxn modelId="{A9A93265-59AD-4FDC-AD76-4BEA1237ABEA}" srcId="{7ADF7F4F-7947-4864-98F4-8146D2D01F4C}" destId="{1DCDD57B-A938-425F-B110-B3CA34342D2D}" srcOrd="0" destOrd="0" parTransId="{E339DD22-923F-4774-94C1-3CFFAB25C04C}" sibTransId="{DE7458E8-CB8D-484E-A0F6-BCB0AD5E90BD}"/>
    <dgm:cxn modelId="{625E2269-CCB7-4AEA-85AA-14EF1C239A1F}" type="presOf" srcId="{1DCDD57B-A938-425F-B110-B3CA34342D2D}" destId="{0C6B0F76-5499-4710-8DF2-24A51A25A0FF}" srcOrd="0" destOrd="0" presId="urn:microsoft.com/office/officeart/2005/8/layout/hierarchy1"/>
    <dgm:cxn modelId="{557CEF59-3F56-438E-85C4-AB6DE50FF911}" type="presOf" srcId="{7ADF7F4F-7947-4864-98F4-8146D2D01F4C}" destId="{D2008948-F7F9-4FDC-9017-8E24F786A455}" srcOrd="0" destOrd="0" presId="urn:microsoft.com/office/officeart/2005/8/layout/hierarchy1"/>
    <dgm:cxn modelId="{A133417A-4786-4054-96F5-E13EEFED4CFB}" srcId="{3184E17B-8518-4AD5-AC07-ABE6519B41CC}" destId="{7ADF7F4F-7947-4864-98F4-8146D2D01F4C}" srcOrd="1" destOrd="0" parTransId="{079EC76C-6F0E-496F-BA85-2BAA6C65A11E}" sibTransId="{E6B889C7-90CC-4886-B530-F8BD5FB18156}"/>
    <dgm:cxn modelId="{EE65657C-43E9-42B9-8037-B1A674EB157C}" type="presOf" srcId="{ADC44413-1142-4AF1-A174-42058CB2DAC8}" destId="{A1A19437-0A37-4A28-A7D5-E601C31E3BD5}" srcOrd="0" destOrd="0" presId="urn:microsoft.com/office/officeart/2005/8/layout/hierarchy1"/>
    <dgm:cxn modelId="{1E35B586-E80A-467B-B353-AEA564DE46C5}" type="presOf" srcId="{A02FCBFF-C562-4E1E-9DEF-2E814713AD99}" destId="{771F045E-8A39-4603-B1FC-D355A3BDB725}" srcOrd="0" destOrd="0" presId="urn:microsoft.com/office/officeart/2005/8/layout/hierarchy1"/>
    <dgm:cxn modelId="{494E9095-6E0A-4FFF-A18D-B8BC2DA1475E}" type="presOf" srcId="{079EC76C-6F0E-496F-BA85-2BAA6C65A11E}" destId="{5A801045-43D6-4872-A737-B8459186D2BB}" srcOrd="0" destOrd="0" presId="urn:microsoft.com/office/officeart/2005/8/layout/hierarchy1"/>
    <dgm:cxn modelId="{01278C97-ED07-4012-877D-AEFB2EBEACC8}" type="presOf" srcId="{08EE9E58-E204-48CE-B8EA-04DF9AF620AD}" destId="{8BEEDCD2-1279-40BC-AC1B-EA48D389BF59}" srcOrd="0" destOrd="0" presId="urn:microsoft.com/office/officeart/2005/8/layout/hierarchy1"/>
    <dgm:cxn modelId="{E1CE46B1-8A79-4F11-858D-3A29237905EC}" type="presOf" srcId="{E339DD22-923F-4774-94C1-3CFFAB25C04C}" destId="{760FB17B-644B-4F53-8B9F-AEFCB2C75632}" srcOrd="0" destOrd="0" presId="urn:microsoft.com/office/officeart/2005/8/layout/hierarchy1"/>
    <dgm:cxn modelId="{E6645CB9-DD7C-4A2D-A8BE-AEF32CFB225C}" type="presOf" srcId="{B8AE3E81-305C-4547-B6F6-2897F83B06E1}" destId="{159FBCBF-E386-44B7-BF94-0DACC6887939}" srcOrd="0" destOrd="0" presId="urn:microsoft.com/office/officeart/2005/8/layout/hierarchy1"/>
    <dgm:cxn modelId="{3755FCBD-5FA8-4882-9F64-C703EBC373BC}" srcId="{3184E17B-8518-4AD5-AC07-ABE6519B41CC}" destId="{FA9E94CB-D9A0-416C-A136-CEEA9596131A}" srcOrd="0" destOrd="0" parTransId="{08EE9E58-E204-48CE-B8EA-04DF9AF620AD}" sibTransId="{6394269B-A258-409E-8956-A1EEF61A8067}"/>
    <dgm:cxn modelId="{4E2CC9CD-02B4-4419-81F3-1D459123504E}" srcId="{FA9E94CB-D9A0-416C-A136-CEEA9596131A}" destId="{EFB5B0E6-DE20-428E-9BC0-B45C46D0AEA0}" srcOrd="1" destOrd="0" parTransId="{7CDDC03C-252C-4D72-BEC2-E83D994C0351}" sibTransId="{4CED22E1-5D0E-4EAF-9105-B7C35135D0F5}"/>
    <dgm:cxn modelId="{BC27F9D8-5037-4500-BF37-FE2C0F59DFA4}" srcId="{7ADF7F4F-7947-4864-98F4-8146D2D01F4C}" destId="{B305CD79-A5BD-4B29-ADD7-20B1E2C7DE39}" srcOrd="1" destOrd="0" parTransId="{A02FCBFF-C562-4E1E-9DEF-2E814713AD99}" sibTransId="{ED1CFD57-2DE2-40DA-B736-D4B1C3E931AD}"/>
    <dgm:cxn modelId="{F26442DF-8EE8-463D-9961-53DD48611FD5}" type="presOf" srcId="{FA9E94CB-D9A0-416C-A136-CEEA9596131A}" destId="{98C734C4-8167-4D9A-B43F-C723F654863B}" srcOrd="0" destOrd="0" presId="urn:microsoft.com/office/officeart/2005/8/layout/hierarchy1"/>
    <dgm:cxn modelId="{C7487EE5-6073-41F9-BAE3-AAD72A7843AB}" type="presOf" srcId="{3184E17B-8518-4AD5-AC07-ABE6519B41CC}" destId="{5391C4B1-BA01-4BD8-850D-9904421AFD13}" srcOrd="0" destOrd="0" presId="urn:microsoft.com/office/officeart/2005/8/layout/hierarchy1"/>
    <dgm:cxn modelId="{BFC457E7-4545-4633-A562-D9D9B47A2C6F}" type="presOf" srcId="{B305CD79-A5BD-4B29-ADD7-20B1E2C7DE39}" destId="{4BB150E8-3B06-4284-B769-D6F1124473C8}" srcOrd="0" destOrd="0" presId="urn:microsoft.com/office/officeart/2005/8/layout/hierarchy1"/>
    <dgm:cxn modelId="{BC1540FE-D8F9-4C5A-BF8E-2901E2FECB29}" srcId="{FA9E94CB-D9A0-416C-A136-CEEA9596131A}" destId="{ADC44413-1142-4AF1-A174-42058CB2DAC8}" srcOrd="0" destOrd="0" parTransId="{B8AE3E81-305C-4547-B6F6-2897F83B06E1}" sibTransId="{579E5D7B-D46E-4312-B999-7F065A1E0C6C}"/>
    <dgm:cxn modelId="{61FFE8AB-71F5-4D20-AD6D-7C3C8849B141}" type="presParOf" srcId="{D1B9D6EC-6BE5-4FE0-85E9-78DFB1A16098}" destId="{2FC8AD90-51F3-44E7-9E03-A72F373BDFC7}" srcOrd="0" destOrd="0" presId="urn:microsoft.com/office/officeart/2005/8/layout/hierarchy1"/>
    <dgm:cxn modelId="{FF9319BF-0353-487A-B1B6-556DD8FC3C7B}" type="presParOf" srcId="{2FC8AD90-51F3-44E7-9E03-A72F373BDFC7}" destId="{4CE9F7AD-DCA8-4DE4-908D-36B7CB109996}" srcOrd="0" destOrd="0" presId="urn:microsoft.com/office/officeart/2005/8/layout/hierarchy1"/>
    <dgm:cxn modelId="{E760B23A-F0B0-4ADB-82B3-EF412755FEA1}" type="presParOf" srcId="{4CE9F7AD-DCA8-4DE4-908D-36B7CB109996}" destId="{6534FEF0-450B-4DA9-B0C8-2F137F74E65D}" srcOrd="0" destOrd="0" presId="urn:microsoft.com/office/officeart/2005/8/layout/hierarchy1"/>
    <dgm:cxn modelId="{9EC973BA-098A-4DD0-940A-6CE6E1680C40}" type="presParOf" srcId="{4CE9F7AD-DCA8-4DE4-908D-36B7CB109996}" destId="{5391C4B1-BA01-4BD8-850D-9904421AFD13}" srcOrd="1" destOrd="0" presId="urn:microsoft.com/office/officeart/2005/8/layout/hierarchy1"/>
    <dgm:cxn modelId="{8967A678-F3E7-44CD-A08F-4A1EF1B03232}" type="presParOf" srcId="{2FC8AD90-51F3-44E7-9E03-A72F373BDFC7}" destId="{8BDF549A-7E19-4DD0-BF1A-DE26DE851103}" srcOrd="1" destOrd="0" presId="urn:microsoft.com/office/officeart/2005/8/layout/hierarchy1"/>
    <dgm:cxn modelId="{2201E253-DCA8-4EA0-81B9-70C113CCB0B0}" type="presParOf" srcId="{8BDF549A-7E19-4DD0-BF1A-DE26DE851103}" destId="{8BEEDCD2-1279-40BC-AC1B-EA48D389BF59}" srcOrd="0" destOrd="0" presId="urn:microsoft.com/office/officeart/2005/8/layout/hierarchy1"/>
    <dgm:cxn modelId="{FC2375DB-CBA5-4BCA-B6C4-4186F7A775BD}" type="presParOf" srcId="{8BDF549A-7E19-4DD0-BF1A-DE26DE851103}" destId="{3F0D202D-69F5-4F25-B8EA-3B550E27524B}" srcOrd="1" destOrd="0" presId="urn:microsoft.com/office/officeart/2005/8/layout/hierarchy1"/>
    <dgm:cxn modelId="{670CBFBB-DEB0-48E2-9D0D-14CCC03ABE49}" type="presParOf" srcId="{3F0D202D-69F5-4F25-B8EA-3B550E27524B}" destId="{16EBC8AD-C9B1-4A2A-BBC9-5DBFD26C17CE}" srcOrd="0" destOrd="0" presId="urn:microsoft.com/office/officeart/2005/8/layout/hierarchy1"/>
    <dgm:cxn modelId="{DDC15DF7-8555-4400-9097-7DF0A3BDDDCE}" type="presParOf" srcId="{16EBC8AD-C9B1-4A2A-BBC9-5DBFD26C17CE}" destId="{CD390CB5-E101-4345-A98A-A8B72AFD8F9A}" srcOrd="0" destOrd="0" presId="urn:microsoft.com/office/officeart/2005/8/layout/hierarchy1"/>
    <dgm:cxn modelId="{3222CB8D-F363-436A-8101-78CB85D09B57}" type="presParOf" srcId="{16EBC8AD-C9B1-4A2A-BBC9-5DBFD26C17CE}" destId="{98C734C4-8167-4D9A-B43F-C723F654863B}" srcOrd="1" destOrd="0" presId="urn:microsoft.com/office/officeart/2005/8/layout/hierarchy1"/>
    <dgm:cxn modelId="{39A9B74E-66CC-41CE-BA1B-AB2F02414CC4}" type="presParOf" srcId="{3F0D202D-69F5-4F25-B8EA-3B550E27524B}" destId="{0E393D2F-49F2-498F-8BEA-2E2AB1D9B349}" srcOrd="1" destOrd="0" presId="urn:microsoft.com/office/officeart/2005/8/layout/hierarchy1"/>
    <dgm:cxn modelId="{7BCC34ED-A06C-419F-852A-3C1C96B812B0}" type="presParOf" srcId="{0E393D2F-49F2-498F-8BEA-2E2AB1D9B349}" destId="{159FBCBF-E386-44B7-BF94-0DACC6887939}" srcOrd="0" destOrd="0" presId="urn:microsoft.com/office/officeart/2005/8/layout/hierarchy1"/>
    <dgm:cxn modelId="{78A98DA6-402E-46D8-80E4-825E0BDD29D8}" type="presParOf" srcId="{0E393D2F-49F2-498F-8BEA-2E2AB1D9B349}" destId="{65B8B02A-34E1-45AC-A905-9A409B1B4120}" srcOrd="1" destOrd="0" presId="urn:microsoft.com/office/officeart/2005/8/layout/hierarchy1"/>
    <dgm:cxn modelId="{5502E305-49E7-43C3-AEF8-720CB13434A0}" type="presParOf" srcId="{65B8B02A-34E1-45AC-A905-9A409B1B4120}" destId="{586E8903-5BAF-411B-84D2-FF94DC0D251C}" srcOrd="0" destOrd="0" presId="urn:microsoft.com/office/officeart/2005/8/layout/hierarchy1"/>
    <dgm:cxn modelId="{F5409F8E-C2DB-4319-824F-9B8A1490C41A}" type="presParOf" srcId="{586E8903-5BAF-411B-84D2-FF94DC0D251C}" destId="{39BEA061-E69A-415E-B705-90C2C89FACB3}" srcOrd="0" destOrd="0" presId="urn:microsoft.com/office/officeart/2005/8/layout/hierarchy1"/>
    <dgm:cxn modelId="{C29B5069-0533-4DB7-BB10-3A5B4AF7B29F}" type="presParOf" srcId="{586E8903-5BAF-411B-84D2-FF94DC0D251C}" destId="{A1A19437-0A37-4A28-A7D5-E601C31E3BD5}" srcOrd="1" destOrd="0" presId="urn:microsoft.com/office/officeart/2005/8/layout/hierarchy1"/>
    <dgm:cxn modelId="{88BF653C-7C73-45DF-B442-EBC3A2A99708}" type="presParOf" srcId="{65B8B02A-34E1-45AC-A905-9A409B1B4120}" destId="{1C672427-A971-49C2-AE7E-3F076F1A9AB1}" srcOrd="1" destOrd="0" presId="urn:microsoft.com/office/officeart/2005/8/layout/hierarchy1"/>
    <dgm:cxn modelId="{12699FD6-5B3B-432F-9808-7DF15D7A82B6}" type="presParOf" srcId="{0E393D2F-49F2-498F-8BEA-2E2AB1D9B349}" destId="{12BAAD2D-214E-4525-920A-D8E165BC3641}" srcOrd="2" destOrd="0" presId="urn:microsoft.com/office/officeart/2005/8/layout/hierarchy1"/>
    <dgm:cxn modelId="{466AF625-5496-4700-AFC3-7857298A482E}" type="presParOf" srcId="{0E393D2F-49F2-498F-8BEA-2E2AB1D9B349}" destId="{DFA46E73-EC24-4722-A48F-E4A3130A22EF}" srcOrd="3" destOrd="0" presId="urn:microsoft.com/office/officeart/2005/8/layout/hierarchy1"/>
    <dgm:cxn modelId="{1402E57C-C67C-42B2-A726-2269A15650C5}" type="presParOf" srcId="{DFA46E73-EC24-4722-A48F-E4A3130A22EF}" destId="{2FA2D0B5-B0EE-4ED4-B5D1-A9FC86BDC61B}" srcOrd="0" destOrd="0" presId="urn:microsoft.com/office/officeart/2005/8/layout/hierarchy1"/>
    <dgm:cxn modelId="{837FC905-213D-4B88-A791-44C0A6A8022F}" type="presParOf" srcId="{2FA2D0B5-B0EE-4ED4-B5D1-A9FC86BDC61B}" destId="{AB04B4B4-2728-429C-949E-C6656F99A506}" srcOrd="0" destOrd="0" presId="urn:microsoft.com/office/officeart/2005/8/layout/hierarchy1"/>
    <dgm:cxn modelId="{C8EF4F4A-60F8-4A9C-9BA7-8589A02B04F8}" type="presParOf" srcId="{2FA2D0B5-B0EE-4ED4-B5D1-A9FC86BDC61B}" destId="{44EAF603-E85C-44CA-AD23-4CA95DD16111}" srcOrd="1" destOrd="0" presId="urn:microsoft.com/office/officeart/2005/8/layout/hierarchy1"/>
    <dgm:cxn modelId="{6F5960B9-5FDF-4B8E-BBB4-179230BA31CA}" type="presParOf" srcId="{DFA46E73-EC24-4722-A48F-E4A3130A22EF}" destId="{4DA0D997-EEE7-4D14-AE0F-45EF74EC603D}" srcOrd="1" destOrd="0" presId="urn:microsoft.com/office/officeart/2005/8/layout/hierarchy1"/>
    <dgm:cxn modelId="{D7C187A3-B4F7-4D05-9D27-FBC53C5B5F61}" type="presParOf" srcId="{8BDF549A-7E19-4DD0-BF1A-DE26DE851103}" destId="{5A801045-43D6-4872-A737-B8459186D2BB}" srcOrd="2" destOrd="0" presId="urn:microsoft.com/office/officeart/2005/8/layout/hierarchy1"/>
    <dgm:cxn modelId="{39213EC6-6D15-4700-891A-56025710906E}" type="presParOf" srcId="{8BDF549A-7E19-4DD0-BF1A-DE26DE851103}" destId="{53B3CB90-DAF3-4D52-B6FD-C618CC22D99E}" srcOrd="3" destOrd="0" presId="urn:microsoft.com/office/officeart/2005/8/layout/hierarchy1"/>
    <dgm:cxn modelId="{34417E7B-CCA0-4508-BC53-39B37ADA830F}" type="presParOf" srcId="{53B3CB90-DAF3-4D52-B6FD-C618CC22D99E}" destId="{EE486E7F-0D4E-4A60-B823-DC361FA21517}" srcOrd="0" destOrd="0" presId="urn:microsoft.com/office/officeart/2005/8/layout/hierarchy1"/>
    <dgm:cxn modelId="{BC0B8CDA-E6EE-4E9C-B43B-2F922071DE3D}" type="presParOf" srcId="{EE486E7F-0D4E-4A60-B823-DC361FA21517}" destId="{4B8B92F3-E74D-46C9-AFD0-F0CC21427C93}" srcOrd="0" destOrd="0" presId="urn:microsoft.com/office/officeart/2005/8/layout/hierarchy1"/>
    <dgm:cxn modelId="{35215B5D-8358-414D-8133-BEC35D2DCAA0}" type="presParOf" srcId="{EE486E7F-0D4E-4A60-B823-DC361FA21517}" destId="{D2008948-F7F9-4FDC-9017-8E24F786A455}" srcOrd="1" destOrd="0" presId="urn:microsoft.com/office/officeart/2005/8/layout/hierarchy1"/>
    <dgm:cxn modelId="{49647A04-332A-4397-A476-C3463F52A965}" type="presParOf" srcId="{53B3CB90-DAF3-4D52-B6FD-C618CC22D99E}" destId="{613417D0-9D9E-4554-B12D-F8A79448BE9F}" srcOrd="1" destOrd="0" presId="urn:microsoft.com/office/officeart/2005/8/layout/hierarchy1"/>
    <dgm:cxn modelId="{324226DA-31BD-4549-BDDD-E5CEF84D1443}" type="presParOf" srcId="{613417D0-9D9E-4554-B12D-F8A79448BE9F}" destId="{760FB17B-644B-4F53-8B9F-AEFCB2C75632}" srcOrd="0" destOrd="0" presId="urn:microsoft.com/office/officeart/2005/8/layout/hierarchy1"/>
    <dgm:cxn modelId="{226CFF0F-2477-46E0-B86A-C3062590FA32}" type="presParOf" srcId="{613417D0-9D9E-4554-B12D-F8A79448BE9F}" destId="{D4A39669-1A2D-4D8C-9F79-AB3918B32726}" srcOrd="1" destOrd="0" presId="urn:microsoft.com/office/officeart/2005/8/layout/hierarchy1"/>
    <dgm:cxn modelId="{FF423AF3-0151-4705-A4B3-142CBAFCD6A7}" type="presParOf" srcId="{D4A39669-1A2D-4D8C-9F79-AB3918B32726}" destId="{15025506-A126-469E-88A5-7A1ACB3D870B}" srcOrd="0" destOrd="0" presId="urn:microsoft.com/office/officeart/2005/8/layout/hierarchy1"/>
    <dgm:cxn modelId="{10F3CF16-9DF9-4BC8-80D6-8BDA4B11AF3A}" type="presParOf" srcId="{15025506-A126-469E-88A5-7A1ACB3D870B}" destId="{01DAB76F-8E3B-4ED2-B0F8-C8D1645E6F3B}" srcOrd="0" destOrd="0" presId="urn:microsoft.com/office/officeart/2005/8/layout/hierarchy1"/>
    <dgm:cxn modelId="{36B321EF-92C8-4A53-A06B-2009AA900FBC}" type="presParOf" srcId="{15025506-A126-469E-88A5-7A1ACB3D870B}" destId="{0C6B0F76-5499-4710-8DF2-24A51A25A0FF}" srcOrd="1" destOrd="0" presId="urn:microsoft.com/office/officeart/2005/8/layout/hierarchy1"/>
    <dgm:cxn modelId="{5BF3C020-8EAF-48F9-A2EC-4CC0E437D0A8}" type="presParOf" srcId="{D4A39669-1A2D-4D8C-9F79-AB3918B32726}" destId="{85CBF646-FB01-4DD2-80B9-D0A46E93C680}" srcOrd="1" destOrd="0" presId="urn:microsoft.com/office/officeart/2005/8/layout/hierarchy1"/>
    <dgm:cxn modelId="{E4F7E20B-9284-446E-94E4-02A004C278B1}" type="presParOf" srcId="{613417D0-9D9E-4554-B12D-F8A79448BE9F}" destId="{771F045E-8A39-4603-B1FC-D355A3BDB725}" srcOrd="2" destOrd="0" presId="urn:microsoft.com/office/officeart/2005/8/layout/hierarchy1"/>
    <dgm:cxn modelId="{E70743E4-D838-4DAD-ADD6-53E1A777B709}" type="presParOf" srcId="{613417D0-9D9E-4554-B12D-F8A79448BE9F}" destId="{DA2ACC11-B680-4721-AAEF-6A2EFC0D0321}" srcOrd="3" destOrd="0" presId="urn:microsoft.com/office/officeart/2005/8/layout/hierarchy1"/>
    <dgm:cxn modelId="{2D5F7890-7F4C-453B-AC81-583C93240AD1}" type="presParOf" srcId="{DA2ACC11-B680-4721-AAEF-6A2EFC0D0321}" destId="{7C92E18D-5143-4DE0-A25E-3B12DCE7EB50}" srcOrd="0" destOrd="0" presId="urn:microsoft.com/office/officeart/2005/8/layout/hierarchy1"/>
    <dgm:cxn modelId="{2E306604-91F5-46F1-9EBE-C84AE0B0BB84}" type="presParOf" srcId="{7C92E18D-5143-4DE0-A25E-3B12DCE7EB50}" destId="{001E01BF-AB33-40A0-988B-745F8BD02AF2}" srcOrd="0" destOrd="0" presId="urn:microsoft.com/office/officeart/2005/8/layout/hierarchy1"/>
    <dgm:cxn modelId="{F0EB4007-7771-441D-BB4B-7D5DE49F4488}" type="presParOf" srcId="{7C92E18D-5143-4DE0-A25E-3B12DCE7EB50}" destId="{4BB150E8-3B06-4284-B769-D6F1124473C8}" srcOrd="1" destOrd="0" presId="urn:microsoft.com/office/officeart/2005/8/layout/hierarchy1"/>
    <dgm:cxn modelId="{2B7B0801-5069-47A7-9F28-1E38BE2AC07D}" type="presParOf" srcId="{DA2ACC11-B680-4721-AAEF-6A2EFC0D0321}" destId="{F5E90FFA-BC52-43AC-A7D7-B9486C772E8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E1F9B8D-CE96-4D19-B86E-DABBE1347BF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D309A56E-CA52-4725-90FF-DFB75B1E2D31}">
      <dgm:prSet phldrT="[Text]"/>
      <dgm:spPr/>
      <dgm:t>
        <a:bodyPr/>
        <a:lstStyle/>
        <a:p>
          <a:pPr rtl="1"/>
          <a:r>
            <a:rPr lang="he-IL" dirty="0"/>
            <a:t>שמיטה</a:t>
          </a:r>
        </a:p>
      </dgm:t>
    </dgm:pt>
    <dgm:pt modelId="{248B9649-083D-45AA-8921-7067ECBD73A1}" type="parTrans" cxnId="{0AB4C96A-7DD4-414F-AAF0-5BBFD4DA3D69}">
      <dgm:prSet/>
      <dgm:spPr/>
      <dgm:t>
        <a:bodyPr/>
        <a:lstStyle/>
        <a:p>
          <a:pPr rtl="1"/>
          <a:endParaRPr lang="he-IL"/>
        </a:p>
      </dgm:t>
    </dgm:pt>
    <dgm:pt modelId="{2A1C1FD4-E36E-47B2-B784-DBDB03BE569C}" type="sibTrans" cxnId="{0AB4C96A-7DD4-414F-AAF0-5BBFD4DA3D69}">
      <dgm:prSet/>
      <dgm:spPr/>
      <dgm:t>
        <a:bodyPr/>
        <a:lstStyle/>
        <a:p>
          <a:pPr rtl="1"/>
          <a:endParaRPr lang="he-IL"/>
        </a:p>
      </dgm:t>
    </dgm:pt>
    <dgm:pt modelId="{67CBA594-3A20-409D-A444-CD8497D6281C}">
      <dgm:prSet phldrT="[Text]"/>
      <dgm:spPr/>
      <dgm:t>
        <a:bodyPr/>
        <a:lstStyle/>
        <a:p>
          <a:pPr rtl="1"/>
          <a:r>
            <a:rPr lang="he-IL" dirty="0"/>
            <a:t>איסור מלאכה מצד הגברה</a:t>
          </a:r>
        </a:p>
      </dgm:t>
    </dgm:pt>
    <dgm:pt modelId="{00143A34-A5D6-460C-8AB4-70EA0DAAC521}" type="parTrans" cxnId="{A620D53C-1EA0-44F0-BBD2-5A9E21F6D56D}">
      <dgm:prSet/>
      <dgm:spPr/>
      <dgm:t>
        <a:bodyPr/>
        <a:lstStyle/>
        <a:p>
          <a:pPr rtl="1"/>
          <a:endParaRPr lang="he-IL"/>
        </a:p>
      </dgm:t>
    </dgm:pt>
    <dgm:pt modelId="{FAB29EB6-5D51-4D39-8F92-B662C0C56606}" type="sibTrans" cxnId="{A620D53C-1EA0-44F0-BBD2-5A9E21F6D56D}">
      <dgm:prSet/>
      <dgm:spPr/>
      <dgm:t>
        <a:bodyPr/>
        <a:lstStyle/>
        <a:p>
          <a:pPr rtl="1"/>
          <a:endParaRPr lang="he-IL"/>
        </a:p>
      </dgm:t>
    </dgm:pt>
    <dgm:pt modelId="{1C6B0220-89E8-430B-AEEE-D3A8C39CDA1C}">
      <dgm:prSet phldrT="[Text]"/>
      <dgm:spPr/>
      <dgm:t>
        <a:bodyPr/>
        <a:lstStyle/>
        <a:p>
          <a:pPr rtl="1"/>
          <a:r>
            <a:rPr lang="he-IL" dirty="0"/>
            <a:t>איסור מלאכה על הארץ</a:t>
          </a:r>
        </a:p>
      </dgm:t>
    </dgm:pt>
    <dgm:pt modelId="{89C1B4EA-4691-4D8B-ACB3-42A70C18C5B7}" type="parTrans" cxnId="{5F678FDC-3969-4481-8F32-2EACE93C5D72}">
      <dgm:prSet/>
      <dgm:spPr/>
      <dgm:t>
        <a:bodyPr/>
        <a:lstStyle/>
        <a:p>
          <a:pPr rtl="1"/>
          <a:endParaRPr lang="he-IL"/>
        </a:p>
      </dgm:t>
    </dgm:pt>
    <dgm:pt modelId="{2F8BE2AA-64B7-48A2-939C-BEB0C28259C8}" type="sibTrans" cxnId="{5F678FDC-3969-4481-8F32-2EACE93C5D72}">
      <dgm:prSet/>
      <dgm:spPr/>
      <dgm:t>
        <a:bodyPr/>
        <a:lstStyle/>
        <a:p>
          <a:pPr rtl="1"/>
          <a:endParaRPr lang="he-IL"/>
        </a:p>
      </dgm:t>
    </dgm:pt>
    <dgm:pt modelId="{3518BDFA-A02B-40D6-B888-9F786E799530}">
      <dgm:prSet phldrT="[Text]"/>
      <dgm:spPr/>
      <dgm:t>
        <a:bodyPr/>
        <a:lstStyle/>
        <a:p>
          <a:pPr rtl="1"/>
          <a:r>
            <a:rPr lang="he-IL" dirty="0"/>
            <a:t>נראה ברור שיש לאסור חרישה</a:t>
          </a:r>
        </a:p>
      </dgm:t>
    </dgm:pt>
    <dgm:pt modelId="{B8B12A1F-A85B-45CC-AC12-9061FAA9AD4D}" type="parTrans" cxnId="{F78DADEB-C939-4068-890C-41AD5DE3F18A}">
      <dgm:prSet/>
      <dgm:spPr/>
      <dgm:t>
        <a:bodyPr/>
        <a:lstStyle/>
        <a:p>
          <a:pPr rtl="1"/>
          <a:endParaRPr lang="he-IL"/>
        </a:p>
      </dgm:t>
    </dgm:pt>
    <dgm:pt modelId="{D86BE623-126B-4CB6-AB62-A434CA943479}" type="sibTrans" cxnId="{F78DADEB-C939-4068-890C-41AD5DE3F18A}">
      <dgm:prSet/>
      <dgm:spPr/>
      <dgm:t>
        <a:bodyPr/>
        <a:lstStyle/>
        <a:p>
          <a:pPr rtl="1"/>
          <a:endParaRPr lang="he-IL"/>
        </a:p>
      </dgm:t>
    </dgm:pt>
    <dgm:pt modelId="{625ED5E5-1E79-46AC-87B3-2015826E49A3}">
      <dgm:prSet phldrT="[Text]"/>
      <dgm:spPr/>
      <dgm:t>
        <a:bodyPr/>
        <a:lstStyle/>
        <a:p>
          <a:pPr rtl="1"/>
          <a:r>
            <a:rPr lang="he-IL" dirty="0"/>
            <a:t>יש לאסור חרישה לצורך הפקת הפירות.</a:t>
          </a:r>
        </a:p>
      </dgm:t>
    </dgm:pt>
    <dgm:pt modelId="{60B61AC1-79BF-42E5-A8A2-7B213B680155}" type="parTrans" cxnId="{836DBE81-D5CF-4AEA-B96F-48A3CA9CE901}">
      <dgm:prSet/>
      <dgm:spPr/>
      <dgm:t>
        <a:bodyPr/>
        <a:lstStyle/>
        <a:p>
          <a:pPr rtl="1"/>
          <a:endParaRPr lang="he-IL"/>
        </a:p>
      </dgm:t>
    </dgm:pt>
    <dgm:pt modelId="{5840F9CB-E789-4FE0-8D88-8807B5F05065}" type="sibTrans" cxnId="{836DBE81-D5CF-4AEA-B96F-48A3CA9CE901}">
      <dgm:prSet/>
      <dgm:spPr/>
      <dgm:t>
        <a:bodyPr/>
        <a:lstStyle/>
        <a:p>
          <a:pPr rtl="1"/>
          <a:endParaRPr lang="he-IL"/>
        </a:p>
      </dgm:t>
    </dgm:pt>
    <dgm:pt modelId="{DD13143A-AB43-4C90-B37F-94422CA5EBB5}">
      <dgm:prSet phldrT="[Text]"/>
      <dgm:spPr/>
      <dgm:t>
        <a:bodyPr/>
        <a:lstStyle/>
        <a:p>
          <a:pPr rtl="1"/>
          <a:r>
            <a:rPr lang="he-IL" dirty="0"/>
            <a:t>איסור על הפירות\הפקת יבול</a:t>
          </a:r>
        </a:p>
      </dgm:t>
    </dgm:pt>
    <dgm:pt modelId="{C20A5D1A-7DC8-4CD5-B6EC-A6509FB837AF}" type="parTrans" cxnId="{AB05C735-EE0B-4507-BF0D-E8F1C52730F8}">
      <dgm:prSet/>
      <dgm:spPr/>
      <dgm:t>
        <a:bodyPr/>
        <a:lstStyle/>
        <a:p>
          <a:pPr rtl="1"/>
          <a:endParaRPr lang="he-IL"/>
        </a:p>
      </dgm:t>
    </dgm:pt>
    <dgm:pt modelId="{ED030EEE-FC36-4FF6-9E4A-5544A7296DAC}" type="sibTrans" cxnId="{AB05C735-EE0B-4507-BF0D-E8F1C52730F8}">
      <dgm:prSet/>
      <dgm:spPr/>
      <dgm:t>
        <a:bodyPr/>
        <a:lstStyle/>
        <a:p>
          <a:pPr rtl="1"/>
          <a:endParaRPr lang="he-IL"/>
        </a:p>
      </dgm:t>
    </dgm:pt>
    <dgm:pt modelId="{44A1C03A-C8D4-4085-89AB-90EC648AD732}">
      <dgm:prSet phldrT="[Text]"/>
      <dgm:spPr/>
      <dgm:t>
        <a:bodyPr/>
        <a:lstStyle/>
        <a:p>
          <a:pPr rtl="1"/>
          <a:r>
            <a:rPr lang="he-IL" dirty="0"/>
            <a:t>דווקא 4 מלאכות אסורות, אבל חרישה לא. </a:t>
          </a:r>
        </a:p>
      </dgm:t>
    </dgm:pt>
    <dgm:pt modelId="{99B03F72-F3FD-4948-B684-2C9997352E7C}" type="parTrans" cxnId="{12B0534E-4801-4C88-B9CB-BDD84946C3C9}">
      <dgm:prSet/>
      <dgm:spPr/>
      <dgm:t>
        <a:bodyPr/>
        <a:lstStyle/>
        <a:p>
          <a:pPr rtl="1"/>
          <a:endParaRPr lang="he-IL"/>
        </a:p>
      </dgm:t>
    </dgm:pt>
    <dgm:pt modelId="{BC79DFD7-AC54-4F6A-9BCA-48AEF6A9B009}" type="sibTrans" cxnId="{12B0534E-4801-4C88-B9CB-BDD84946C3C9}">
      <dgm:prSet/>
      <dgm:spPr/>
      <dgm:t>
        <a:bodyPr/>
        <a:lstStyle/>
        <a:p>
          <a:pPr rtl="1"/>
          <a:endParaRPr lang="he-IL"/>
        </a:p>
      </dgm:t>
    </dgm:pt>
    <dgm:pt modelId="{B2180329-1DDB-4AAF-8A98-C5A821AF7D57}">
      <dgm:prSet phldrT="[Text]"/>
      <dgm:spPr/>
      <dgm:t>
        <a:bodyPr/>
        <a:lstStyle/>
        <a:p>
          <a:pPr rtl="1"/>
          <a:r>
            <a:rPr lang="he-IL" dirty="0"/>
            <a:t>רמב"ם</a:t>
          </a:r>
        </a:p>
      </dgm:t>
    </dgm:pt>
    <dgm:pt modelId="{A266F45B-556A-4807-AD6A-D28E7F9DDA5D}" type="parTrans" cxnId="{0A6F34D5-815F-4941-A439-38D94F64604E}">
      <dgm:prSet/>
      <dgm:spPr/>
      <dgm:t>
        <a:bodyPr/>
        <a:lstStyle/>
        <a:p>
          <a:pPr rtl="1"/>
          <a:endParaRPr lang="he-IL"/>
        </a:p>
      </dgm:t>
    </dgm:pt>
    <dgm:pt modelId="{C25460EF-CF31-4C7F-B97F-501EA26FE5C2}" type="sibTrans" cxnId="{0A6F34D5-815F-4941-A439-38D94F64604E}">
      <dgm:prSet/>
      <dgm:spPr/>
      <dgm:t>
        <a:bodyPr/>
        <a:lstStyle/>
        <a:p>
          <a:pPr rtl="1"/>
          <a:endParaRPr lang="he-IL"/>
        </a:p>
      </dgm:t>
    </dgm:pt>
    <dgm:pt modelId="{F1BE45B2-BA05-486A-BCF2-02CABC7B97D5}">
      <dgm:prSet phldrT="[Text]"/>
      <dgm:spPr/>
      <dgm:t>
        <a:bodyPr/>
        <a:lstStyle/>
        <a:p>
          <a:pPr rtl="1"/>
          <a:r>
            <a:rPr lang="he-IL" dirty="0" err="1"/>
            <a:t>מו"ק</a:t>
          </a:r>
          <a:r>
            <a:rPr lang="he-IL" dirty="0"/>
            <a:t> דרבי אבין- שבת שבתון בכלל ופרק- הפרט מפורש מלאכות הארץ</a:t>
          </a:r>
        </a:p>
      </dgm:t>
    </dgm:pt>
    <dgm:pt modelId="{E83E3A9F-1171-4631-845E-DA377DCEBC66}" type="parTrans" cxnId="{E9188D37-86C2-446C-B18A-8F3068B22CA9}">
      <dgm:prSet/>
      <dgm:spPr/>
      <dgm:t>
        <a:bodyPr/>
        <a:lstStyle/>
        <a:p>
          <a:pPr rtl="1"/>
          <a:endParaRPr lang="he-IL"/>
        </a:p>
      </dgm:t>
    </dgm:pt>
    <dgm:pt modelId="{5553C909-070F-4875-AD59-6EE0BE03EACF}" type="sibTrans" cxnId="{E9188D37-86C2-446C-B18A-8F3068B22CA9}">
      <dgm:prSet/>
      <dgm:spPr/>
      <dgm:t>
        <a:bodyPr/>
        <a:lstStyle/>
        <a:p>
          <a:pPr rtl="1"/>
          <a:endParaRPr lang="he-IL"/>
        </a:p>
      </dgm:t>
    </dgm:pt>
    <dgm:pt modelId="{6AB55610-7D9B-492C-8B91-511B0DA3F575}">
      <dgm:prSet phldrT="[Text]"/>
      <dgm:spPr/>
      <dgm:t>
        <a:bodyPr/>
        <a:lstStyle/>
        <a:p>
          <a:pPr rtl="1"/>
          <a:r>
            <a:rPr lang="he-IL" dirty="0"/>
            <a:t>או מצד האיסור עשה של תשבות</a:t>
          </a:r>
        </a:p>
      </dgm:t>
    </dgm:pt>
    <dgm:pt modelId="{592C0276-EAF7-4C38-8248-A2641CA3EAEE}" type="parTrans" cxnId="{0402EF6D-0FD7-4B67-810E-A58A627C75F8}">
      <dgm:prSet/>
      <dgm:spPr/>
      <dgm:t>
        <a:bodyPr/>
        <a:lstStyle/>
        <a:p>
          <a:pPr rtl="1"/>
          <a:endParaRPr lang="he-IL"/>
        </a:p>
      </dgm:t>
    </dgm:pt>
    <dgm:pt modelId="{E8F4FCAD-BC4F-4610-BC2B-CF6144025C19}" type="sibTrans" cxnId="{0402EF6D-0FD7-4B67-810E-A58A627C75F8}">
      <dgm:prSet/>
      <dgm:spPr/>
      <dgm:t>
        <a:bodyPr/>
        <a:lstStyle/>
        <a:p>
          <a:pPr rtl="1"/>
          <a:endParaRPr lang="he-IL"/>
        </a:p>
      </dgm:t>
    </dgm:pt>
    <dgm:pt modelId="{DB662C5F-2740-4F1C-A76E-956071CD7622}">
      <dgm:prSet phldrT="[Text]"/>
      <dgm:spPr/>
      <dgm:t>
        <a:bodyPr/>
        <a:lstStyle/>
        <a:p>
          <a:pPr rtl="1"/>
          <a:r>
            <a:rPr lang="he-IL" dirty="0"/>
            <a:t>נוטע- ודאי אסור</a:t>
          </a:r>
        </a:p>
      </dgm:t>
    </dgm:pt>
    <dgm:pt modelId="{D8D30F47-2854-45D5-86E9-A5648032C662}" type="parTrans" cxnId="{92424936-A43D-4D06-8ABB-3AE675F840D5}">
      <dgm:prSet/>
      <dgm:spPr/>
      <dgm:t>
        <a:bodyPr/>
        <a:lstStyle/>
        <a:p>
          <a:pPr rtl="1"/>
          <a:endParaRPr lang="he-IL"/>
        </a:p>
      </dgm:t>
    </dgm:pt>
    <dgm:pt modelId="{D99E653A-F590-4ED3-BB73-46C42360B4EA}" type="sibTrans" cxnId="{92424936-A43D-4D06-8ABB-3AE675F840D5}">
      <dgm:prSet/>
      <dgm:spPr/>
      <dgm:t>
        <a:bodyPr/>
        <a:lstStyle/>
        <a:p>
          <a:pPr rtl="1"/>
          <a:endParaRPr lang="he-IL"/>
        </a:p>
      </dgm:t>
    </dgm:pt>
    <dgm:pt modelId="{B9C6B906-87E5-47DD-94F2-ADC464C14669}">
      <dgm:prSet phldrT="[Text]"/>
      <dgm:spPr/>
      <dgm:t>
        <a:bodyPr/>
        <a:lstStyle/>
        <a:p>
          <a:pPr rtl="1"/>
          <a:r>
            <a:rPr lang="he-IL"/>
            <a:t>נוטע- ודאי אסור</a:t>
          </a:r>
          <a:endParaRPr lang="he-IL" dirty="0"/>
        </a:p>
      </dgm:t>
    </dgm:pt>
    <dgm:pt modelId="{8E5188B0-096D-4DDE-AF8D-5F3DDD7EEFB9}" type="parTrans" cxnId="{D1FDEDDE-CD15-4C19-B88D-079A0A9D8D60}">
      <dgm:prSet/>
      <dgm:spPr/>
      <dgm:t>
        <a:bodyPr/>
        <a:lstStyle/>
        <a:p>
          <a:pPr rtl="1"/>
          <a:endParaRPr lang="he-IL"/>
        </a:p>
      </dgm:t>
    </dgm:pt>
    <dgm:pt modelId="{114F845E-8A31-4EE6-B421-5A2E192105AB}" type="sibTrans" cxnId="{D1FDEDDE-CD15-4C19-B88D-079A0A9D8D60}">
      <dgm:prSet/>
      <dgm:spPr/>
      <dgm:t>
        <a:bodyPr/>
        <a:lstStyle/>
        <a:p>
          <a:pPr rtl="1"/>
          <a:endParaRPr lang="he-IL"/>
        </a:p>
      </dgm:t>
    </dgm:pt>
    <dgm:pt modelId="{D903E3C3-1FDA-4131-935A-A09A6F5E2EBB}">
      <dgm:prSet phldrT="[Text]"/>
      <dgm:spPr/>
      <dgm:t>
        <a:bodyPr/>
        <a:lstStyle/>
        <a:p>
          <a:pPr rtl="1"/>
          <a:r>
            <a:rPr lang="he-IL" dirty="0"/>
            <a:t>זומר – יוצרת פירות ואסור, </a:t>
          </a:r>
          <a:br>
            <a:rPr lang="en-US" dirty="0"/>
          </a:br>
          <a:r>
            <a:rPr lang="he-IL" dirty="0"/>
            <a:t>נוטע- יוצר רק אילן, ולכן אינו אסור מדאורייתא</a:t>
          </a:r>
        </a:p>
      </dgm:t>
    </dgm:pt>
    <dgm:pt modelId="{3A0D8807-1C2A-4493-B3F0-B0A8A8BA8CD6}" type="parTrans" cxnId="{7BB32B79-AC09-45F6-A386-29B63A55D2E0}">
      <dgm:prSet/>
      <dgm:spPr/>
      <dgm:t>
        <a:bodyPr/>
        <a:lstStyle/>
        <a:p>
          <a:pPr rtl="1"/>
          <a:endParaRPr lang="he-IL"/>
        </a:p>
      </dgm:t>
    </dgm:pt>
    <dgm:pt modelId="{F3A1FFB2-F04C-4367-9F47-9DE383196379}" type="sibTrans" cxnId="{7BB32B79-AC09-45F6-A386-29B63A55D2E0}">
      <dgm:prSet/>
      <dgm:spPr/>
      <dgm:t>
        <a:bodyPr/>
        <a:lstStyle/>
        <a:p>
          <a:pPr rtl="1"/>
          <a:endParaRPr lang="he-IL"/>
        </a:p>
      </dgm:t>
    </dgm:pt>
    <dgm:pt modelId="{1A26166D-5294-45C9-AD71-E669461A1031}" type="pres">
      <dgm:prSet presAssocID="{8E1F9B8D-CE96-4D19-B86E-DABBE1347BF7}" presName="hierChild1" presStyleCnt="0">
        <dgm:presLayoutVars>
          <dgm:chPref val="1"/>
          <dgm:dir/>
          <dgm:animOne val="branch"/>
          <dgm:animLvl val="lvl"/>
          <dgm:resizeHandles/>
        </dgm:presLayoutVars>
      </dgm:prSet>
      <dgm:spPr/>
    </dgm:pt>
    <dgm:pt modelId="{22B86C24-266A-4FDD-85CF-D34ECD03F6D5}" type="pres">
      <dgm:prSet presAssocID="{D309A56E-CA52-4725-90FF-DFB75B1E2D31}" presName="hierRoot1" presStyleCnt="0"/>
      <dgm:spPr/>
    </dgm:pt>
    <dgm:pt modelId="{16EA0C16-741D-4FCC-B6D2-27E6880AD059}" type="pres">
      <dgm:prSet presAssocID="{D309A56E-CA52-4725-90FF-DFB75B1E2D31}" presName="composite" presStyleCnt="0"/>
      <dgm:spPr/>
    </dgm:pt>
    <dgm:pt modelId="{C1473629-D71A-4CBB-98A6-04A65A9E0789}" type="pres">
      <dgm:prSet presAssocID="{D309A56E-CA52-4725-90FF-DFB75B1E2D31}" presName="background" presStyleLbl="node0" presStyleIdx="0" presStyleCnt="1"/>
      <dgm:spPr/>
    </dgm:pt>
    <dgm:pt modelId="{F9418CC4-AE9B-47F9-9948-BDA863F7BA34}" type="pres">
      <dgm:prSet presAssocID="{D309A56E-CA52-4725-90FF-DFB75B1E2D31}" presName="text" presStyleLbl="fgAcc0" presStyleIdx="0" presStyleCnt="1">
        <dgm:presLayoutVars>
          <dgm:chPref val="3"/>
        </dgm:presLayoutVars>
      </dgm:prSet>
      <dgm:spPr/>
    </dgm:pt>
    <dgm:pt modelId="{95DD93DF-6492-46A9-AFBB-5BB8CC88B3D3}" type="pres">
      <dgm:prSet presAssocID="{D309A56E-CA52-4725-90FF-DFB75B1E2D31}" presName="hierChild2" presStyleCnt="0"/>
      <dgm:spPr/>
    </dgm:pt>
    <dgm:pt modelId="{F95FEBFB-8BA5-4404-94B9-33888D8CAD96}" type="pres">
      <dgm:prSet presAssocID="{89C1B4EA-4691-4D8B-ACB3-42A70C18C5B7}" presName="Name10" presStyleLbl="parChTrans1D2" presStyleIdx="0" presStyleCnt="3"/>
      <dgm:spPr/>
    </dgm:pt>
    <dgm:pt modelId="{71269DB9-2C21-46D4-A396-93D4D53D6C2D}" type="pres">
      <dgm:prSet presAssocID="{1C6B0220-89E8-430B-AEEE-D3A8C39CDA1C}" presName="hierRoot2" presStyleCnt="0"/>
      <dgm:spPr/>
    </dgm:pt>
    <dgm:pt modelId="{A7681A1E-F337-4936-8987-A71858E80AFE}" type="pres">
      <dgm:prSet presAssocID="{1C6B0220-89E8-430B-AEEE-D3A8C39CDA1C}" presName="composite2" presStyleCnt="0"/>
      <dgm:spPr/>
    </dgm:pt>
    <dgm:pt modelId="{F616EC1E-AAC8-495E-AD78-593B00F34127}" type="pres">
      <dgm:prSet presAssocID="{1C6B0220-89E8-430B-AEEE-D3A8C39CDA1C}" presName="background2" presStyleLbl="node2" presStyleIdx="0" presStyleCnt="3"/>
      <dgm:spPr/>
    </dgm:pt>
    <dgm:pt modelId="{0D48864F-CED8-4D93-A648-790B9CE8DBB2}" type="pres">
      <dgm:prSet presAssocID="{1C6B0220-89E8-430B-AEEE-D3A8C39CDA1C}" presName="text2" presStyleLbl="fgAcc2" presStyleIdx="0" presStyleCnt="3">
        <dgm:presLayoutVars>
          <dgm:chPref val="3"/>
        </dgm:presLayoutVars>
      </dgm:prSet>
      <dgm:spPr/>
    </dgm:pt>
    <dgm:pt modelId="{A6C5DEC7-3E00-4E8D-93CF-5F5104CAA374}" type="pres">
      <dgm:prSet presAssocID="{1C6B0220-89E8-430B-AEEE-D3A8C39CDA1C}" presName="hierChild3" presStyleCnt="0"/>
      <dgm:spPr/>
    </dgm:pt>
    <dgm:pt modelId="{0DB0A4C5-B2C3-493E-9AA5-B17CDE8FE232}" type="pres">
      <dgm:prSet presAssocID="{B8B12A1F-A85B-45CC-AC12-9061FAA9AD4D}" presName="Name17" presStyleLbl="parChTrans1D3" presStyleIdx="0" presStyleCnt="6"/>
      <dgm:spPr/>
    </dgm:pt>
    <dgm:pt modelId="{A71973F2-0D38-46A5-86D7-0C71AD4E290A}" type="pres">
      <dgm:prSet presAssocID="{3518BDFA-A02B-40D6-B888-9F786E799530}" presName="hierRoot3" presStyleCnt="0"/>
      <dgm:spPr/>
    </dgm:pt>
    <dgm:pt modelId="{8AB55C05-F936-4F8A-BC16-E4F70A6EA24D}" type="pres">
      <dgm:prSet presAssocID="{3518BDFA-A02B-40D6-B888-9F786E799530}" presName="composite3" presStyleCnt="0"/>
      <dgm:spPr/>
    </dgm:pt>
    <dgm:pt modelId="{710BE85E-11AB-4009-AB1C-63505DAF8C55}" type="pres">
      <dgm:prSet presAssocID="{3518BDFA-A02B-40D6-B888-9F786E799530}" presName="background3" presStyleLbl="node3" presStyleIdx="0" presStyleCnt="6"/>
      <dgm:spPr>
        <a:solidFill>
          <a:srgbClr val="FF0000"/>
        </a:solidFill>
      </dgm:spPr>
    </dgm:pt>
    <dgm:pt modelId="{A4876D0A-0150-4699-B0F2-564DB21FB7FB}" type="pres">
      <dgm:prSet presAssocID="{3518BDFA-A02B-40D6-B888-9F786E799530}" presName="text3" presStyleLbl="fgAcc3" presStyleIdx="0" presStyleCnt="6">
        <dgm:presLayoutVars>
          <dgm:chPref val="3"/>
        </dgm:presLayoutVars>
      </dgm:prSet>
      <dgm:spPr/>
    </dgm:pt>
    <dgm:pt modelId="{49CE918B-65E7-4A1F-95A7-CCC28895F3A5}" type="pres">
      <dgm:prSet presAssocID="{3518BDFA-A02B-40D6-B888-9F786E799530}" presName="hierChild4" presStyleCnt="0"/>
      <dgm:spPr/>
    </dgm:pt>
    <dgm:pt modelId="{87FFC644-67A8-4500-B7AC-35CFCA2E628A}" type="pres">
      <dgm:prSet presAssocID="{E83E3A9F-1171-4631-845E-DA377DCEBC66}" presName="Name23" presStyleLbl="parChTrans1D4" presStyleIdx="0" presStyleCnt="3"/>
      <dgm:spPr/>
    </dgm:pt>
    <dgm:pt modelId="{B54B6719-01ED-4595-A05B-11967CCE95B5}" type="pres">
      <dgm:prSet presAssocID="{F1BE45B2-BA05-486A-BCF2-02CABC7B97D5}" presName="hierRoot4" presStyleCnt="0"/>
      <dgm:spPr/>
    </dgm:pt>
    <dgm:pt modelId="{B3E1680D-1959-4B0D-A334-1983634033D0}" type="pres">
      <dgm:prSet presAssocID="{F1BE45B2-BA05-486A-BCF2-02CABC7B97D5}" presName="composite4" presStyleCnt="0"/>
      <dgm:spPr/>
    </dgm:pt>
    <dgm:pt modelId="{AB05C0A9-4BAD-4EA6-ABAB-8D7C29360631}" type="pres">
      <dgm:prSet presAssocID="{F1BE45B2-BA05-486A-BCF2-02CABC7B97D5}" presName="background4" presStyleLbl="node4" presStyleIdx="0" presStyleCnt="3"/>
      <dgm:spPr/>
    </dgm:pt>
    <dgm:pt modelId="{9EE53910-2374-4D31-83B3-F5DC96EA9E9D}" type="pres">
      <dgm:prSet presAssocID="{F1BE45B2-BA05-486A-BCF2-02CABC7B97D5}" presName="text4" presStyleLbl="fgAcc4" presStyleIdx="0" presStyleCnt="3">
        <dgm:presLayoutVars>
          <dgm:chPref val="3"/>
        </dgm:presLayoutVars>
      </dgm:prSet>
      <dgm:spPr/>
    </dgm:pt>
    <dgm:pt modelId="{C305E545-5271-47B8-9D94-FE1D4023BF36}" type="pres">
      <dgm:prSet presAssocID="{F1BE45B2-BA05-486A-BCF2-02CABC7B97D5}" presName="hierChild5" presStyleCnt="0"/>
      <dgm:spPr/>
    </dgm:pt>
    <dgm:pt modelId="{C55B4E67-AD0D-44D0-AEE9-02B549BB0F15}" type="pres">
      <dgm:prSet presAssocID="{592C0276-EAF7-4C38-8248-A2641CA3EAEE}" presName="Name23" presStyleLbl="parChTrans1D4" presStyleIdx="1" presStyleCnt="3"/>
      <dgm:spPr/>
    </dgm:pt>
    <dgm:pt modelId="{DC22A3A3-41E7-4300-A936-DB9AEDEE1753}" type="pres">
      <dgm:prSet presAssocID="{6AB55610-7D9B-492C-8B91-511B0DA3F575}" presName="hierRoot4" presStyleCnt="0"/>
      <dgm:spPr/>
    </dgm:pt>
    <dgm:pt modelId="{5945EC27-D27C-40E4-96D8-D5E89E18ECE2}" type="pres">
      <dgm:prSet presAssocID="{6AB55610-7D9B-492C-8B91-511B0DA3F575}" presName="composite4" presStyleCnt="0"/>
      <dgm:spPr/>
    </dgm:pt>
    <dgm:pt modelId="{E34C6E46-04D5-4E76-9698-9040D7F276D5}" type="pres">
      <dgm:prSet presAssocID="{6AB55610-7D9B-492C-8B91-511B0DA3F575}" presName="background4" presStyleLbl="node4" presStyleIdx="1" presStyleCnt="3"/>
      <dgm:spPr/>
    </dgm:pt>
    <dgm:pt modelId="{FE1D700E-42A3-406A-8491-D2B5C6D4B7A5}" type="pres">
      <dgm:prSet presAssocID="{6AB55610-7D9B-492C-8B91-511B0DA3F575}" presName="text4" presStyleLbl="fgAcc4" presStyleIdx="1" presStyleCnt="3">
        <dgm:presLayoutVars>
          <dgm:chPref val="3"/>
        </dgm:presLayoutVars>
      </dgm:prSet>
      <dgm:spPr/>
    </dgm:pt>
    <dgm:pt modelId="{F8CCAA08-27F9-4E05-9669-2A907B414219}" type="pres">
      <dgm:prSet presAssocID="{6AB55610-7D9B-492C-8B91-511B0DA3F575}" presName="hierChild5" presStyleCnt="0"/>
      <dgm:spPr/>
    </dgm:pt>
    <dgm:pt modelId="{5756035E-7110-4A10-AAD3-EA868C5718B9}" type="pres">
      <dgm:prSet presAssocID="{D8D30F47-2854-45D5-86E9-A5648032C662}" presName="Name17" presStyleLbl="parChTrans1D3" presStyleIdx="1" presStyleCnt="6"/>
      <dgm:spPr/>
    </dgm:pt>
    <dgm:pt modelId="{63D35501-4D86-4DA4-871C-5F087C5FB327}" type="pres">
      <dgm:prSet presAssocID="{DB662C5F-2740-4F1C-A76E-956071CD7622}" presName="hierRoot3" presStyleCnt="0"/>
      <dgm:spPr/>
    </dgm:pt>
    <dgm:pt modelId="{3AF6D2E0-6EFB-4383-9509-B1545092CB0E}" type="pres">
      <dgm:prSet presAssocID="{DB662C5F-2740-4F1C-A76E-956071CD7622}" presName="composite3" presStyleCnt="0"/>
      <dgm:spPr/>
    </dgm:pt>
    <dgm:pt modelId="{C1D64985-8528-4D78-A5E3-6E742C1A9EA8}" type="pres">
      <dgm:prSet presAssocID="{DB662C5F-2740-4F1C-A76E-956071CD7622}" presName="background3" presStyleLbl="node3" presStyleIdx="1" presStyleCnt="6"/>
      <dgm:spPr/>
    </dgm:pt>
    <dgm:pt modelId="{5CB65387-6E18-4063-B8F3-DEF4C90DC7FC}" type="pres">
      <dgm:prSet presAssocID="{DB662C5F-2740-4F1C-A76E-956071CD7622}" presName="text3" presStyleLbl="fgAcc3" presStyleIdx="1" presStyleCnt="6">
        <dgm:presLayoutVars>
          <dgm:chPref val="3"/>
        </dgm:presLayoutVars>
      </dgm:prSet>
      <dgm:spPr/>
    </dgm:pt>
    <dgm:pt modelId="{7AC1312B-EF27-410D-B048-FF8BD3626157}" type="pres">
      <dgm:prSet presAssocID="{DB662C5F-2740-4F1C-A76E-956071CD7622}" presName="hierChild4" presStyleCnt="0"/>
      <dgm:spPr/>
    </dgm:pt>
    <dgm:pt modelId="{3F1927C3-E74F-457E-8820-5E3EB5FABF63}" type="pres">
      <dgm:prSet presAssocID="{00143A34-A5D6-460C-8AB4-70EA0DAAC521}" presName="Name10" presStyleLbl="parChTrans1D2" presStyleIdx="1" presStyleCnt="3"/>
      <dgm:spPr/>
    </dgm:pt>
    <dgm:pt modelId="{3B6D25F2-4B96-4155-A44D-D1E6C7F35544}" type="pres">
      <dgm:prSet presAssocID="{67CBA594-3A20-409D-A444-CD8497D6281C}" presName="hierRoot2" presStyleCnt="0"/>
      <dgm:spPr/>
    </dgm:pt>
    <dgm:pt modelId="{DD457485-F197-4BA9-BD43-E79A220BF6BB}" type="pres">
      <dgm:prSet presAssocID="{67CBA594-3A20-409D-A444-CD8497D6281C}" presName="composite2" presStyleCnt="0"/>
      <dgm:spPr/>
    </dgm:pt>
    <dgm:pt modelId="{504C8119-CBB4-4B5B-A587-57EAA93A735B}" type="pres">
      <dgm:prSet presAssocID="{67CBA594-3A20-409D-A444-CD8497D6281C}" presName="background2" presStyleLbl="node2" presStyleIdx="1" presStyleCnt="3"/>
      <dgm:spPr/>
    </dgm:pt>
    <dgm:pt modelId="{CBB37FC4-1EFF-45D5-9566-D34CDA08A987}" type="pres">
      <dgm:prSet presAssocID="{67CBA594-3A20-409D-A444-CD8497D6281C}" presName="text2" presStyleLbl="fgAcc2" presStyleIdx="1" presStyleCnt="3">
        <dgm:presLayoutVars>
          <dgm:chPref val="3"/>
        </dgm:presLayoutVars>
      </dgm:prSet>
      <dgm:spPr/>
    </dgm:pt>
    <dgm:pt modelId="{B64567FD-9C19-43B3-B3EC-B9E6150512CF}" type="pres">
      <dgm:prSet presAssocID="{67CBA594-3A20-409D-A444-CD8497D6281C}" presName="hierChild3" presStyleCnt="0"/>
      <dgm:spPr/>
    </dgm:pt>
    <dgm:pt modelId="{02C322EB-12CC-4232-A4C1-BDF3B2C2C995}" type="pres">
      <dgm:prSet presAssocID="{60B61AC1-79BF-42E5-A8A2-7B213B680155}" presName="Name17" presStyleLbl="parChTrans1D3" presStyleIdx="2" presStyleCnt="6"/>
      <dgm:spPr/>
    </dgm:pt>
    <dgm:pt modelId="{91466B6E-EA04-411B-9357-DE22A8F7B149}" type="pres">
      <dgm:prSet presAssocID="{625ED5E5-1E79-46AC-87B3-2015826E49A3}" presName="hierRoot3" presStyleCnt="0"/>
      <dgm:spPr/>
    </dgm:pt>
    <dgm:pt modelId="{2209C7AB-38A2-4007-8F00-2ACFA18CD979}" type="pres">
      <dgm:prSet presAssocID="{625ED5E5-1E79-46AC-87B3-2015826E49A3}" presName="composite3" presStyleCnt="0"/>
      <dgm:spPr/>
    </dgm:pt>
    <dgm:pt modelId="{62FB94A6-08C0-4EC9-B70D-A41B720DCC24}" type="pres">
      <dgm:prSet presAssocID="{625ED5E5-1E79-46AC-87B3-2015826E49A3}" presName="background3" presStyleLbl="node3" presStyleIdx="2" presStyleCnt="6"/>
      <dgm:spPr>
        <a:solidFill>
          <a:srgbClr val="FFC000"/>
        </a:solidFill>
      </dgm:spPr>
    </dgm:pt>
    <dgm:pt modelId="{8016C895-88ED-4104-9DD0-FB0BAC233145}" type="pres">
      <dgm:prSet presAssocID="{625ED5E5-1E79-46AC-87B3-2015826E49A3}" presName="text3" presStyleLbl="fgAcc3" presStyleIdx="2" presStyleCnt="6">
        <dgm:presLayoutVars>
          <dgm:chPref val="3"/>
        </dgm:presLayoutVars>
      </dgm:prSet>
      <dgm:spPr/>
    </dgm:pt>
    <dgm:pt modelId="{31F9BAEB-FD29-44A3-9DC2-D114117DE0D4}" type="pres">
      <dgm:prSet presAssocID="{625ED5E5-1E79-46AC-87B3-2015826E49A3}" presName="hierChild4" presStyleCnt="0"/>
      <dgm:spPr/>
    </dgm:pt>
    <dgm:pt modelId="{BEB04E66-CCC4-4316-B43C-214B23441612}" type="pres">
      <dgm:prSet presAssocID="{A266F45B-556A-4807-AD6A-D28E7F9DDA5D}" presName="Name23" presStyleLbl="parChTrans1D4" presStyleIdx="2" presStyleCnt="3"/>
      <dgm:spPr/>
    </dgm:pt>
    <dgm:pt modelId="{6DC8BAB5-BFC2-4AE2-A742-6EF6E8BA38F6}" type="pres">
      <dgm:prSet presAssocID="{B2180329-1DDB-4AAF-8A98-C5A821AF7D57}" presName="hierRoot4" presStyleCnt="0"/>
      <dgm:spPr/>
    </dgm:pt>
    <dgm:pt modelId="{EFF77918-9EEF-4886-9583-35D00D4D019F}" type="pres">
      <dgm:prSet presAssocID="{B2180329-1DDB-4AAF-8A98-C5A821AF7D57}" presName="composite4" presStyleCnt="0"/>
      <dgm:spPr/>
    </dgm:pt>
    <dgm:pt modelId="{7CA7EA1E-998C-4733-A05F-AE9702625406}" type="pres">
      <dgm:prSet presAssocID="{B2180329-1DDB-4AAF-8A98-C5A821AF7D57}" presName="background4" presStyleLbl="node4" presStyleIdx="2" presStyleCnt="3"/>
      <dgm:spPr/>
    </dgm:pt>
    <dgm:pt modelId="{BDAAA411-CF07-4561-84FF-1F2CBA89323A}" type="pres">
      <dgm:prSet presAssocID="{B2180329-1DDB-4AAF-8A98-C5A821AF7D57}" presName="text4" presStyleLbl="fgAcc4" presStyleIdx="2" presStyleCnt="3">
        <dgm:presLayoutVars>
          <dgm:chPref val="3"/>
        </dgm:presLayoutVars>
      </dgm:prSet>
      <dgm:spPr/>
    </dgm:pt>
    <dgm:pt modelId="{25C44799-2B56-4067-AD3B-5BF7617C3C3B}" type="pres">
      <dgm:prSet presAssocID="{B2180329-1DDB-4AAF-8A98-C5A821AF7D57}" presName="hierChild5" presStyleCnt="0"/>
      <dgm:spPr/>
    </dgm:pt>
    <dgm:pt modelId="{7F3D6156-CFD6-4A3F-8A71-D3A6FD3503C8}" type="pres">
      <dgm:prSet presAssocID="{8E5188B0-096D-4DDE-AF8D-5F3DDD7EEFB9}" presName="Name17" presStyleLbl="parChTrans1D3" presStyleIdx="3" presStyleCnt="6"/>
      <dgm:spPr/>
    </dgm:pt>
    <dgm:pt modelId="{7C64E73D-0AA9-4D01-ABDA-DC2CD86FF9E7}" type="pres">
      <dgm:prSet presAssocID="{B9C6B906-87E5-47DD-94F2-ADC464C14669}" presName="hierRoot3" presStyleCnt="0"/>
      <dgm:spPr/>
    </dgm:pt>
    <dgm:pt modelId="{35585B74-7D16-4817-8E78-6CE12314B595}" type="pres">
      <dgm:prSet presAssocID="{B9C6B906-87E5-47DD-94F2-ADC464C14669}" presName="composite3" presStyleCnt="0"/>
      <dgm:spPr/>
    </dgm:pt>
    <dgm:pt modelId="{A9A0AE41-57A6-40A2-93E0-63531B5DA2DD}" type="pres">
      <dgm:prSet presAssocID="{B9C6B906-87E5-47DD-94F2-ADC464C14669}" presName="background3" presStyleLbl="node3" presStyleIdx="3" presStyleCnt="6"/>
      <dgm:spPr/>
    </dgm:pt>
    <dgm:pt modelId="{ADB38303-115B-477D-BEE4-BDA7E8FB102B}" type="pres">
      <dgm:prSet presAssocID="{B9C6B906-87E5-47DD-94F2-ADC464C14669}" presName="text3" presStyleLbl="fgAcc3" presStyleIdx="3" presStyleCnt="6">
        <dgm:presLayoutVars>
          <dgm:chPref val="3"/>
        </dgm:presLayoutVars>
      </dgm:prSet>
      <dgm:spPr/>
    </dgm:pt>
    <dgm:pt modelId="{C2AD8624-E18E-448B-B051-D28D25A9B7FF}" type="pres">
      <dgm:prSet presAssocID="{B9C6B906-87E5-47DD-94F2-ADC464C14669}" presName="hierChild4" presStyleCnt="0"/>
      <dgm:spPr/>
    </dgm:pt>
    <dgm:pt modelId="{5ACD4AB3-6717-4433-B4AB-258BC34561ED}" type="pres">
      <dgm:prSet presAssocID="{C20A5D1A-7DC8-4CD5-B6EC-A6509FB837AF}" presName="Name10" presStyleLbl="parChTrans1D2" presStyleIdx="2" presStyleCnt="3"/>
      <dgm:spPr/>
    </dgm:pt>
    <dgm:pt modelId="{13560BD1-0AF9-4951-A2DD-5B7DB003D104}" type="pres">
      <dgm:prSet presAssocID="{DD13143A-AB43-4C90-B37F-94422CA5EBB5}" presName="hierRoot2" presStyleCnt="0"/>
      <dgm:spPr/>
    </dgm:pt>
    <dgm:pt modelId="{8F083E79-02F2-4DAA-956D-D9C6A19FE0C9}" type="pres">
      <dgm:prSet presAssocID="{DD13143A-AB43-4C90-B37F-94422CA5EBB5}" presName="composite2" presStyleCnt="0"/>
      <dgm:spPr/>
    </dgm:pt>
    <dgm:pt modelId="{6604C3AD-1FEF-4378-AA8F-BED02F76B7D2}" type="pres">
      <dgm:prSet presAssocID="{DD13143A-AB43-4C90-B37F-94422CA5EBB5}" presName="background2" presStyleLbl="node2" presStyleIdx="2" presStyleCnt="3"/>
      <dgm:spPr/>
    </dgm:pt>
    <dgm:pt modelId="{4DA1D693-4424-4E60-AE01-D1B5C69679B0}" type="pres">
      <dgm:prSet presAssocID="{DD13143A-AB43-4C90-B37F-94422CA5EBB5}" presName="text2" presStyleLbl="fgAcc2" presStyleIdx="2" presStyleCnt="3">
        <dgm:presLayoutVars>
          <dgm:chPref val="3"/>
        </dgm:presLayoutVars>
      </dgm:prSet>
      <dgm:spPr/>
    </dgm:pt>
    <dgm:pt modelId="{45CA5E4D-FD90-4828-8A03-279E81110F2D}" type="pres">
      <dgm:prSet presAssocID="{DD13143A-AB43-4C90-B37F-94422CA5EBB5}" presName="hierChild3" presStyleCnt="0"/>
      <dgm:spPr/>
    </dgm:pt>
    <dgm:pt modelId="{2F491559-8C3E-431F-AF6E-D3DEA86D5B4F}" type="pres">
      <dgm:prSet presAssocID="{99B03F72-F3FD-4948-B684-2C9997352E7C}" presName="Name17" presStyleLbl="parChTrans1D3" presStyleIdx="4" presStyleCnt="6"/>
      <dgm:spPr/>
    </dgm:pt>
    <dgm:pt modelId="{387F32B1-AC9F-4E05-8BE8-E76B17D4928D}" type="pres">
      <dgm:prSet presAssocID="{44A1C03A-C8D4-4085-89AB-90EC648AD732}" presName="hierRoot3" presStyleCnt="0"/>
      <dgm:spPr/>
    </dgm:pt>
    <dgm:pt modelId="{7ABABA49-78FD-471E-ADC3-3FEAE95FF67E}" type="pres">
      <dgm:prSet presAssocID="{44A1C03A-C8D4-4085-89AB-90EC648AD732}" presName="composite3" presStyleCnt="0"/>
      <dgm:spPr/>
    </dgm:pt>
    <dgm:pt modelId="{46BF1CC9-F7BD-4761-B47F-3DA2B673E0E1}" type="pres">
      <dgm:prSet presAssocID="{44A1C03A-C8D4-4085-89AB-90EC648AD732}" presName="background3" presStyleLbl="node3" presStyleIdx="4" presStyleCnt="6"/>
      <dgm:spPr>
        <a:solidFill>
          <a:srgbClr val="00B050"/>
        </a:solidFill>
      </dgm:spPr>
    </dgm:pt>
    <dgm:pt modelId="{766D95F1-359C-45E6-9880-25C6855E4BDC}" type="pres">
      <dgm:prSet presAssocID="{44A1C03A-C8D4-4085-89AB-90EC648AD732}" presName="text3" presStyleLbl="fgAcc3" presStyleIdx="4" presStyleCnt="6">
        <dgm:presLayoutVars>
          <dgm:chPref val="3"/>
        </dgm:presLayoutVars>
      </dgm:prSet>
      <dgm:spPr/>
    </dgm:pt>
    <dgm:pt modelId="{C54E8B7B-F383-46F4-86DF-DF8F9EECB5F7}" type="pres">
      <dgm:prSet presAssocID="{44A1C03A-C8D4-4085-89AB-90EC648AD732}" presName="hierChild4" presStyleCnt="0"/>
      <dgm:spPr/>
    </dgm:pt>
    <dgm:pt modelId="{35118951-8251-42EB-A146-CEE869438322}" type="pres">
      <dgm:prSet presAssocID="{3A0D8807-1C2A-4493-B3F0-B0A8A8BA8CD6}" presName="Name17" presStyleLbl="parChTrans1D3" presStyleIdx="5" presStyleCnt="6"/>
      <dgm:spPr/>
    </dgm:pt>
    <dgm:pt modelId="{C1700520-EEF5-48E4-842D-18B361AB2F8B}" type="pres">
      <dgm:prSet presAssocID="{D903E3C3-1FDA-4131-935A-A09A6F5E2EBB}" presName="hierRoot3" presStyleCnt="0"/>
      <dgm:spPr/>
    </dgm:pt>
    <dgm:pt modelId="{F8915BD0-98B6-49F3-B6EB-C33EB2874F5F}" type="pres">
      <dgm:prSet presAssocID="{D903E3C3-1FDA-4131-935A-A09A6F5E2EBB}" presName="composite3" presStyleCnt="0"/>
      <dgm:spPr/>
    </dgm:pt>
    <dgm:pt modelId="{1DA3CF66-782C-405B-9D13-9FC57A24BEB1}" type="pres">
      <dgm:prSet presAssocID="{D903E3C3-1FDA-4131-935A-A09A6F5E2EBB}" presName="background3" presStyleLbl="node3" presStyleIdx="5" presStyleCnt="6"/>
      <dgm:spPr/>
    </dgm:pt>
    <dgm:pt modelId="{A24AA050-27CE-4C8A-81A3-108BA1B4D0BC}" type="pres">
      <dgm:prSet presAssocID="{D903E3C3-1FDA-4131-935A-A09A6F5E2EBB}" presName="text3" presStyleLbl="fgAcc3" presStyleIdx="5" presStyleCnt="6">
        <dgm:presLayoutVars>
          <dgm:chPref val="3"/>
        </dgm:presLayoutVars>
      </dgm:prSet>
      <dgm:spPr/>
    </dgm:pt>
    <dgm:pt modelId="{88362561-84B4-40F8-A453-D934DB2B39D0}" type="pres">
      <dgm:prSet presAssocID="{D903E3C3-1FDA-4131-935A-A09A6F5E2EBB}" presName="hierChild4" presStyleCnt="0"/>
      <dgm:spPr/>
    </dgm:pt>
  </dgm:ptLst>
  <dgm:cxnLst>
    <dgm:cxn modelId="{FF33570B-7818-41E9-8DAF-770E8B04F230}" type="presOf" srcId="{44A1C03A-C8D4-4085-89AB-90EC648AD732}" destId="{766D95F1-359C-45E6-9880-25C6855E4BDC}" srcOrd="0" destOrd="0" presId="urn:microsoft.com/office/officeart/2005/8/layout/hierarchy1"/>
    <dgm:cxn modelId="{281C2910-C06B-4A3C-9BD8-939140699261}" type="presOf" srcId="{DD13143A-AB43-4C90-B37F-94422CA5EBB5}" destId="{4DA1D693-4424-4E60-AE01-D1B5C69679B0}" srcOrd="0" destOrd="0" presId="urn:microsoft.com/office/officeart/2005/8/layout/hierarchy1"/>
    <dgm:cxn modelId="{E1E8BB2B-EB09-477A-A45C-A797D3CD2F46}" type="presOf" srcId="{592C0276-EAF7-4C38-8248-A2641CA3EAEE}" destId="{C55B4E67-AD0D-44D0-AEE9-02B549BB0F15}" srcOrd="0" destOrd="0" presId="urn:microsoft.com/office/officeart/2005/8/layout/hierarchy1"/>
    <dgm:cxn modelId="{B0611B2D-6CC8-4B75-AC88-9E5C893D0D91}" type="presOf" srcId="{99B03F72-F3FD-4948-B684-2C9997352E7C}" destId="{2F491559-8C3E-431F-AF6E-D3DEA86D5B4F}" srcOrd="0" destOrd="0" presId="urn:microsoft.com/office/officeart/2005/8/layout/hierarchy1"/>
    <dgm:cxn modelId="{A0B5762F-3A31-4636-913F-6FF6C26EACA1}" type="presOf" srcId="{B8B12A1F-A85B-45CC-AC12-9061FAA9AD4D}" destId="{0DB0A4C5-B2C3-493E-9AA5-B17CDE8FE232}" srcOrd="0" destOrd="0" presId="urn:microsoft.com/office/officeart/2005/8/layout/hierarchy1"/>
    <dgm:cxn modelId="{796ECB2F-CCC3-46E3-BFBB-C0F3264B5D8D}" type="presOf" srcId="{3518BDFA-A02B-40D6-B888-9F786E799530}" destId="{A4876D0A-0150-4699-B0F2-564DB21FB7FB}" srcOrd="0" destOrd="0" presId="urn:microsoft.com/office/officeart/2005/8/layout/hierarchy1"/>
    <dgm:cxn modelId="{AB05C735-EE0B-4507-BF0D-E8F1C52730F8}" srcId="{D309A56E-CA52-4725-90FF-DFB75B1E2D31}" destId="{DD13143A-AB43-4C90-B37F-94422CA5EBB5}" srcOrd="2" destOrd="0" parTransId="{C20A5D1A-7DC8-4CD5-B6EC-A6509FB837AF}" sibTransId="{ED030EEE-FC36-4FF6-9E4A-5544A7296DAC}"/>
    <dgm:cxn modelId="{92424936-A43D-4D06-8ABB-3AE675F840D5}" srcId="{1C6B0220-89E8-430B-AEEE-D3A8C39CDA1C}" destId="{DB662C5F-2740-4F1C-A76E-956071CD7622}" srcOrd="1" destOrd="0" parTransId="{D8D30F47-2854-45D5-86E9-A5648032C662}" sibTransId="{D99E653A-F590-4ED3-BB73-46C42360B4EA}"/>
    <dgm:cxn modelId="{E9188D37-86C2-446C-B18A-8F3068B22CA9}" srcId="{3518BDFA-A02B-40D6-B888-9F786E799530}" destId="{F1BE45B2-BA05-486A-BCF2-02CABC7B97D5}" srcOrd="0" destOrd="0" parTransId="{E83E3A9F-1171-4631-845E-DA377DCEBC66}" sibTransId="{5553C909-070F-4875-AD59-6EE0BE03EACF}"/>
    <dgm:cxn modelId="{A620D53C-1EA0-44F0-BBD2-5A9E21F6D56D}" srcId="{D309A56E-CA52-4725-90FF-DFB75B1E2D31}" destId="{67CBA594-3A20-409D-A444-CD8497D6281C}" srcOrd="1" destOrd="0" parTransId="{00143A34-A5D6-460C-8AB4-70EA0DAAC521}" sibTransId="{FAB29EB6-5D51-4D39-8F92-B662C0C56606}"/>
    <dgm:cxn modelId="{0843195E-16AA-42EB-8EC6-DCBD90841F26}" type="presOf" srcId="{A266F45B-556A-4807-AD6A-D28E7F9DDA5D}" destId="{BEB04E66-CCC4-4316-B43C-214B23441612}" srcOrd="0" destOrd="0" presId="urn:microsoft.com/office/officeart/2005/8/layout/hierarchy1"/>
    <dgm:cxn modelId="{E3BE5662-B110-4A2A-924B-91D8AA9E89A5}" type="presOf" srcId="{67CBA594-3A20-409D-A444-CD8497D6281C}" destId="{CBB37FC4-1EFF-45D5-9566-D34CDA08A987}" srcOrd="0" destOrd="0" presId="urn:microsoft.com/office/officeart/2005/8/layout/hierarchy1"/>
    <dgm:cxn modelId="{BF041B65-EA28-46F0-815E-4B1B65B63595}" type="presOf" srcId="{625ED5E5-1E79-46AC-87B3-2015826E49A3}" destId="{8016C895-88ED-4104-9DD0-FB0BAC233145}" srcOrd="0" destOrd="0" presId="urn:microsoft.com/office/officeart/2005/8/layout/hierarchy1"/>
    <dgm:cxn modelId="{8455B549-4DF7-4534-99FE-CD345F8F6779}" type="presOf" srcId="{B2180329-1DDB-4AAF-8A98-C5A821AF7D57}" destId="{BDAAA411-CF07-4561-84FF-1F2CBA89323A}" srcOrd="0" destOrd="0" presId="urn:microsoft.com/office/officeart/2005/8/layout/hierarchy1"/>
    <dgm:cxn modelId="{0AB4C96A-7DD4-414F-AAF0-5BBFD4DA3D69}" srcId="{8E1F9B8D-CE96-4D19-B86E-DABBE1347BF7}" destId="{D309A56E-CA52-4725-90FF-DFB75B1E2D31}" srcOrd="0" destOrd="0" parTransId="{248B9649-083D-45AA-8921-7067ECBD73A1}" sibTransId="{2A1C1FD4-E36E-47B2-B784-DBDB03BE569C}"/>
    <dgm:cxn modelId="{0402EF6D-0FD7-4B67-810E-A58A627C75F8}" srcId="{3518BDFA-A02B-40D6-B888-9F786E799530}" destId="{6AB55610-7D9B-492C-8B91-511B0DA3F575}" srcOrd="1" destOrd="0" parTransId="{592C0276-EAF7-4C38-8248-A2641CA3EAEE}" sibTransId="{E8F4FCAD-BC4F-4610-BC2B-CF6144025C19}"/>
    <dgm:cxn modelId="{12B0534E-4801-4C88-B9CB-BDD84946C3C9}" srcId="{DD13143A-AB43-4C90-B37F-94422CA5EBB5}" destId="{44A1C03A-C8D4-4085-89AB-90EC648AD732}" srcOrd="0" destOrd="0" parTransId="{99B03F72-F3FD-4948-B684-2C9997352E7C}" sibTransId="{BC79DFD7-AC54-4F6A-9BCA-48AEF6A9B009}"/>
    <dgm:cxn modelId="{93DA1952-DF63-4C25-8C38-F302A8F083C9}" type="presOf" srcId="{C20A5D1A-7DC8-4CD5-B6EC-A6509FB837AF}" destId="{5ACD4AB3-6717-4433-B4AB-258BC34561ED}" srcOrd="0" destOrd="0" presId="urn:microsoft.com/office/officeart/2005/8/layout/hierarchy1"/>
    <dgm:cxn modelId="{65D2CA52-F97D-475D-B5F4-D9071D324042}" type="presOf" srcId="{8E1F9B8D-CE96-4D19-B86E-DABBE1347BF7}" destId="{1A26166D-5294-45C9-AD71-E669461A1031}" srcOrd="0" destOrd="0" presId="urn:microsoft.com/office/officeart/2005/8/layout/hierarchy1"/>
    <dgm:cxn modelId="{7BB32B79-AC09-45F6-A386-29B63A55D2E0}" srcId="{DD13143A-AB43-4C90-B37F-94422CA5EBB5}" destId="{D903E3C3-1FDA-4131-935A-A09A6F5E2EBB}" srcOrd="1" destOrd="0" parTransId="{3A0D8807-1C2A-4493-B3F0-B0A8A8BA8CD6}" sibTransId="{F3A1FFB2-F04C-4367-9F47-9DE383196379}"/>
    <dgm:cxn modelId="{7A45F37B-8599-4FA2-A179-77EFDBA370A3}" type="presOf" srcId="{3A0D8807-1C2A-4493-B3F0-B0A8A8BA8CD6}" destId="{35118951-8251-42EB-A146-CEE869438322}" srcOrd="0" destOrd="0" presId="urn:microsoft.com/office/officeart/2005/8/layout/hierarchy1"/>
    <dgm:cxn modelId="{836DBE81-D5CF-4AEA-B96F-48A3CA9CE901}" srcId="{67CBA594-3A20-409D-A444-CD8497D6281C}" destId="{625ED5E5-1E79-46AC-87B3-2015826E49A3}" srcOrd="0" destOrd="0" parTransId="{60B61AC1-79BF-42E5-A8A2-7B213B680155}" sibTransId="{5840F9CB-E789-4FE0-8D88-8807B5F05065}"/>
    <dgm:cxn modelId="{EC562882-30B1-4DD0-94E2-B2F0A5669C67}" type="presOf" srcId="{D903E3C3-1FDA-4131-935A-A09A6F5E2EBB}" destId="{A24AA050-27CE-4C8A-81A3-108BA1B4D0BC}" srcOrd="0" destOrd="0" presId="urn:microsoft.com/office/officeart/2005/8/layout/hierarchy1"/>
    <dgm:cxn modelId="{EB5BC19E-5036-45A1-8709-232F2CC883FE}" type="presOf" srcId="{D309A56E-CA52-4725-90FF-DFB75B1E2D31}" destId="{F9418CC4-AE9B-47F9-9948-BDA863F7BA34}" srcOrd="0" destOrd="0" presId="urn:microsoft.com/office/officeart/2005/8/layout/hierarchy1"/>
    <dgm:cxn modelId="{24CC8DA8-E300-49F5-89C5-916DFB7A4105}" type="presOf" srcId="{60B61AC1-79BF-42E5-A8A2-7B213B680155}" destId="{02C322EB-12CC-4232-A4C1-BDF3B2C2C995}" srcOrd="0" destOrd="0" presId="urn:microsoft.com/office/officeart/2005/8/layout/hierarchy1"/>
    <dgm:cxn modelId="{809E3FAA-C72C-4ECB-83B7-999B1B095FCE}" type="presOf" srcId="{F1BE45B2-BA05-486A-BCF2-02CABC7B97D5}" destId="{9EE53910-2374-4D31-83B3-F5DC96EA9E9D}" srcOrd="0" destOrd="0" presId="urn:microsoft.com/office/officeart/2005/8/layout/hierarchy1"/>
    <dgm:cxn modelId="{009D44B6-0DF0-4279-A6D3-6EAA15331C5E}" type="presOf" srcId="{E83E3A9F-1171-4631-845E-DA377DCEBC66}" destId="{87FFC644-67A8-4500-B7AC-35CFCA2E628A}" srcOrd="0" destOrd="0" presId="urn:microsoft.com/office/officeart/2005/8/layout/hierarchy1"/>
    <dgm:cxn modelId="{E4A512BE-9F2F-4332-A977-78501C9C6470}" type="presOf" srcId="{D8D30F47-2854-45D5-86E9-A5648032C662}" destId="{5756035E-7110-4A10-AAD3-EA868C5718B9}" srcOrd="0" destOrd="0" presId="urn:microsoft.com/office/officeart/2005/8/layout/hierarchy1"/>
    <dgm:cxn modelId="{C6C2DAC6-4CD7-4EAE-90A4-7653CE38C96D}" type="presOf" srcId="{6AB55610-7D9B-492C-8B91-511B0DA3F575}" destId="{FE1D700E-42A3-406A-8491-D2B5C6D4B7A5}" srcOrd="0" destOrd="0" presId="urn:microsoft.com/office/officeart/2005/8/layout/hierarchy1"/>
    <dgm:cxn modelId="{607C21CC-2E88-4B13-8F25-DE71A5A61130}" type="presOf" srcId="{89C1B4EA-4691-4D8B-ACB3-42A70C18C5B7}" destId="{F95FEBFB-8BA5-4404-94B9-33888D8CAD96}" srcOrd="0" destOrd="0" presId="urn:microsoft.com/office/officeart/2005/8/layout/hierarchy1"/>
    <dgm:cxn modelId="{0A6F34D5-815F-4941-A439-38D94F64604E}" srcId="{625ED5E5-1E79-46AC-87B3-2015826E49A3}" destId="{B2180329-1DDB-4AAF-8A98-C5A821AF7D57}" srcOrd="0" destOrd="0" parTransId="{A266F45B-556A-4807-AD6A-D28E7F9DDA5D}" sibTransId="{C25460EF-CF31-4C7F-B97F-501EA26FE5C2}"/>
    <dgm:cxn modelId="{5F678FDC-3969-4481-8F32-2EACE93C5D72}" srcId="{D309A56E-CA52-4725-90FF-DFB75B1E2D31}" destId="{1C6B0220-89E8-430B-AEEE-D3A8C39CDA1C}" srcOrd="0" destOrd="0" parTransId="{89C1B4EA-4691-4D8B-ACB3-42A70C18C5B7}" sibTransId="{2F8BE2AA-64B7-48A2-939C-BEB0C28259C8}"/>
    <dgm:cxn modelId="{94FF92DE-57B8-439C-AA02-5CFFD3A4D195}" type="presOf" srcId="{00143A34-A5D6-460C-8AB4-70EA0DAAC521}" destId="{3F1927C3-E74F-457E-8820-5E3EB5FABF63}" srcOrd="0" destOrd="0" presId="urn:microsoft.com/office/officeart/2005/8/layout/hierarchy1"/>
    <dgm:cxn modelId="{D1FDEDDE-CD15-4C19-B88D-079A0A9D8D60}" srcId="{67CBA594-3A20-409D-A444-CD8497D6281C}" destId="{B9C6B906-87E5-47DD-94F2-ADC464C14669}" srcOrd="1" destOrd="0" parTransId="{8E5188B0-096D-4DDE-AF8D-5F3DDD7EEFB9}" sibTransId="{114F845E-8A31-4EE6-B421-5A2E192105AB}"/>
    <dgm:cxn modelId="{0C724EE2-C407-4CD0-8238-FC5C94F2D253}" type="presOf" srcId="{DB662C5F-2740-4F1C-A76E-956071CD7622}" destId="{5CB65387-6E18-4063-B8F3-DEF4C90DC7FC}" srcOrd="0" destOrd="0" presId="urn:microsoft.com/office/officeart/2005/8/layout/hierarchy1"/>
    <dgm:cxn modelId="{148350E3-20ED-4255-8765-34D34D1A6BB6}" type="presOf" srcId="{1C6B0220-89E8-430B-AEEE-D3A8C39CDA1C}" destId="{0D48864F-CED8-4D93-A648-790B9CE8DBB2}" srcOrd="0" destOrd="0" presId="urn:microsoft.com/office/officeart/2005/8/layout/hierarchy1"/>
    <dgm:cxn modelId="{F78DADEB-C939-4068-890C-41AD5DE3F18A}" srcId="{1C6B0220-89E8-430B-AEEE-D3A8C39CDA1C}" destId="{3518BDFA-A02B-40D6-B888-9F786E799530}" srcOrd="0" destOrd="0" parTransId="{B8B12A1F-A85B-45CC-AC12-9061FAA9AD4D}" sibTransId="{D86BE623-126B-4CB6-AB62-A434CA943479}"/>
    <dgm:cxn modelId="{BB4C15F2-1513-4A45-9A23-972993A1BE37}" type="presOf" srcId="{8E5188B0-096D-4DDE-AF8D-5F3DDD7EEFB9}" destId="{7F3D6156-CFD6-4A3F-8A71-D3A6FD3503C8}" srcOrd="0" destOrd="0" presId="urn:microsoft.com/office/officeart/2005/8/layout/hierarchy1"/>
    <dgm:cxn modelId="{C649AEF9-D14B-44C3-9CB6-6ED0725B00A8}" type="presOf" srcId="{B9C6B906-87E5-47DD-94F2-ADC464C14669}" destId="{ADB38303-115B-477D-BEE4-BDA7E8FB102B}" srcOrd="0" destOrd="0" presId="urn:microsoft.com/office/officeart/2005/8/layout/hierarchy1"/>
    <dgm:cxn modelId="{FFBDE4B1-588C-408B-ADE5-8871C241A0CE}" type="presParOf" srcId="{1A26166D-5294-45C9-AD71-E669461A1031}" destId="{22B86C24-266A-4FDD-85CF-D34ECD03F6D5}" srcOrd="0" destOrd="0" presId="urn:microsoft.com/office/officeart/2005/8/layout/hierarchy1"/>
    <dgm:cxn modelId="{7FF04F3E-367D-46DE-84EB-3AB4FCFD20F6}" type="presParOf" srcId="{22B86C24-266A-4FDD-85CF-D34ECD03F6D5}" destId="{16EA0C16-741D-4FCC-B6D2-27E6880AD059}" srcOrd="0" destOrd="0" presId="urn:microsoft.com/office/officeart/2005/8/layout/hierarchy1"/>
    <dgm:cxn modelId="{C8140C99-5061-44F0-975A-65652AD7DCBB}" type="presParOf" srcId="{16EA0C16-741D-4FCC-B6D2-27E6880AD059}" destId="{C1473629-D71A-4CBB-98A6-04A65A9E0789}" srcOrd="0" destOrd="0" presId="urn:microsoft.com/office/officeart/2005/8/layout/hierarchy1"/>
    <dgm:cxn modelId="{BB737909-A440-4C9A-98FE-BAB2E8FD72FC}" type="presParOf" srcId="{16EA0C16-741D-4FCC-B6D2-27E6880AD059}" destId="{F9418CC4-AE9B-47F9-9948-BDA863F7BA34}" srcOrd="1" destOrd="0" presId="urn:microsoft.com/office/officeart/2005/8/layout/hierarchy1"/>
    <dgm:cxn modelId="{0AA5D1C2-0464-4BED-B170-55119F61D4F2}" type="presParOf" srcId="{22B86C24-266A-4FDD-85CF-D34ECD03F6D5}" destId="{95DD93DF-6492-46A9-AFBB-5BB8CC88B3D3}" srcOrd="1" destOrd="0" presId="urn:microsoft.com/office/officeart/2005/8/layout/hierarchy1"/>
    <dgm:cxn modelId="{3BAD2B2E-2FC4-4759-93AB-D0719C3BAD93}" type="presParOf" srcId="{95DD93DF-6492-46A9-AFBB-5BB8CC88B3D3}" destId="{F95FEBFB-8BA5-4404-94B9-33888D8CAD96}" srcOrd="0" destOrd="0" presId="urn:microsoft.com/office/officeart/2005/8/layout/hierarchy1"/>
    <dgm:cxn modelId="{E0B385CF-7A2B-4D7F-865B-C29A51CF0A10}" type="presParOf" srcId="{95DD93DF-6492-46A9-AFBB-5BB8CC88B3D3}" destId="{71269DB9-2C21-46D4-A396-93D4D53D6C2D}" srcOrd="1" destOrd="0" presId="urn:microsoft.com/office/officeart/2005/8/layout/hierarchy1"/>
    <dgm:cxn modelId="{B9723E3A-B6B5-4021-B86C-5261959357C6}" type="presParOf" srcId="{71269DB9-2C21-46D4-A396-93D4D53D6C2D}" destId="{A7681A1E-F337-4936-8987-A71858E80AFE}" srcOrd="0" destOrd="0" presId="urn:microsoft.com/office/officeart/2005/8/layout/hierarchy1"/>
    <dgm:cxn modelId="{56E5A16C-0592-4F2C-8C5D-204158953EFD}" type="presParOf" srcId="{A7681A1E-F337-4936-8987-A71858E80AFE}" destId="{F616EC1E-AAC8-495E-AD78-593B00F34127}" srcOrd="0" destOrd="0" presId="urn:microsoft.com/office/officeart/2005/8/layout/hierarchy1"/>
    <dgm:cxn modelId="{8836ADAA-1525-4998-B4AA-15F05A969B49}" type="presParOf" srcId="{A7681A1E-F337-4936-8987-A71858E80AFE}" destId="{0D48864F-CED8-4D93-A648-790B9CE8DBB2}" srcOrd="1" destOrd="0" presId="urn:microsoft.com/office/officeart/2005/8/layout/hierarchy1"/>
    <dgm:cxn modelId="{85C4C6A4-6412-4488-B5DD-8F7325AB3CFC}" type="presParOf" srcId="{71269DB9-2C21-46D4-A396-93D4D53D6C2D}" destId="{A6C5DEC7-3E00-4E8D-93CF-5F5104CAA374}" srcOrd="1" destOrd="0" presId="urn:microsoft.com/office/officeart/2005/8/layout/hierarchy1"/>
    <dgm:cxn modelId="{06652AF8-2152-474A-9D05-010EFF0F2D11}" type="presParOf" srcId="{A6C5DEC7-3E00-4E8D-93CF-5F5104CAA374}" destId="{0DB0A4C5-B2C3-493E-9AA5-B17CDE8FE232}" srcOrd="0" destOrd="0" presId="urn:microsoft.com/office/officeart/2005/8/layout/hierarchy1"/>
    <dgm:cxn modelId="{9030F92C-EEA8-40EA-8ABC-465B36F9C359}" type="presParOf" srcId="{A6C5DEC7-3E00-4E8D-93CF-5F5104CAA374}" destId="{A71973F2-0D38-46A5-86D7-0C71AD4E290A}" srcOrd="1" destOrd="0" presId="urn:microsoft.com/office/officeart/2005/8/layout/hierarchy1"/>
    <dgm:cxn modelId="{07B16CA6-DBC9-4D9F-B971-57C974264119}" type="presParOf" srcId="{A71973F2-0D38-46A5-86D7-0C71AD4E290A}" destId="{8AB55C05-F936-4F8A-BC16-E4F70A6EA24D}" srcOrd="0" destOrd="0" presId="urn:microsoft.com/office/officeart/2005/8/layout/hierarchy1"/>
    <dgm:cxn modelId="{B5BC9A2F-9684-4040-987F-4A61A31ACB9A}" type="presParOf" srcId="{8AB55C05-F936-4F8A-BC16-E4F70A6EA24D}" destId="{710BE85E-11AB-4009-AB1C-63505DAF8C55}" srcOrd="0" destOrd="0" presId="urn:microsoft.com/office/officeart/2005/8/layout/hierarchy1"/>
    <dgm:cxn modelId="{FB0147DF-2EAA-4DD2-9ABF-D8074964661E}" type="presParOf" srcId="{8AB55C05-F936-4F8A-BC16-E4F70A6EA24D}" destId="{A4876D0A-0150-4699-B0F2-564DB21FB7FB}" srcOrd="1" destOrd="0" presId="urn:microsoft.com/office/officeart/2005/8/layout/hierarchy1"/>
    <dgm:cxn modelId="{BEDAC668-A3C7-4D23-BFF3-68F263790616}" type="presParOf" srcId="{A71973F2-0D38-46A5-86D7-0C71AD4E290A}" destId="{49CE918B-65E7-4A1F-95A7-CCC28895F3A5}" srcOrd="1" destOrd="0" presId="urn:microsoft.com/office/officeart/2005/8/layout/hierarchy1"/>
    <dgm:cxn modelId="{548A0CDB-31E5-40FC-9223-7AE2EC53CF70}" type="presParOf" srcId="{49CE918B-65E7-4A1F-95A7-CCC28895F3A5}" destId="{87FFC644-67A8-4500-B7AC-35CFCA2E628A}" srcOrd="0" destOrd="0" presId="urn:microsoft.com/office/officeart/2005/8/layout/hierarchy1"/>
    <dgm:cxn modelId="{AA42779C-F47F-413D-BB9A-065562DF1DE5}" type="presParOf" srcId="{49CE918B-65E7-4A1F-95A7-CCC28895F3A5}" destId="{B54B6719-01ED-4595-A05B-11967CCE95B5}" srcOrd="1" destOrd="0" presId="urn:microsoft.com/office/officeart/2005/8/layout/hierarchy1"/>
    <dgm:cxn modelId="{FA3D580D-7FF7-4AD5-939C-147FFB317286}" type="presParOf" srcId="{B54B6719-01ED-4595-A05B-11967CCE95B5}" destId="{B3E1680D-1959-4B0D-A334-1983634033D0}" srcOrd="0" destOrd="0" presId="urn:microsoft.com/office/officeart/2005/8/layout/hierarchy1"/>
    <dgm:cxn modelId="{8B9663F5-2318-4EDC-A5A7-E153CB941DD4}" type="presParOf" srcId="{B3E1680D-1959-4B0D-A334-1983634033D0}" destId="{AB05C0A9-4BAD-4EA6-ABAB-8D7C29360631}" srcOrd="0" destOrd="0" presId="urn:microsoft.com/office/officeart/2005/8/layout/hierarchy1"/>
    <dgm:cxn modelId="{C033E714-ECB3-4B68-8AF4-B2A3826F6F41}" type="presParOf" srcId="{B3E1680D-1959-4B0D-A334-1983634033D0}" destId="{9EE53910-2374-4D31-83B3-F5DC96EA9E9D}" srcOrd="1" destOrd="0" presId="urn:microsoft.com/office/officeart/2005/8/layout/hierarchy1"/>
    <dgm:cxn modelId="{4E57120E-7D4E-4925-A560-66A0E5468C01}" type="presParOf" srcId="{B54B6719-01ED-4595-A05B-11967CCE95B5}" destId="{C305E545-5271-47B8-9D94-FE1D4023BF36}" srcOrd="1" destOrd="0" presId="urn:microsoft.com/office/officeart/2005/8/layout/hierarchy1"/>
    <dgm:cxn modelId="{8266C2E0-D97D-489B-A6E8-72F56AFC5DAF}" type="presParOf" srcId="{49CE918B-65E7-4A1F-95A7-CCC28895F3A5}" destId="{C55B4E67-AD0D-44D0-AEE9-02B549BB0F15}" srcOrd="2" destOrd="0" presId="urn:microsoft.com/office/officeart/2005/8/layout/hierarchy1"/>
    <dgm:cxn modelId="{087BFC76-1A15-48D9-9D9B-1AD5403D4209}" type="presParOf" srcId="{49CE918B-65E7-4A1F-95A7-CCC28895F3A5}" destId="{DC22A3A3-41E7-4300-A936-DB9AEDEE1753}" srcOrd="3" destOrd="0" presId="urn:microsoft.com/office/officeart/2005/8/layout/hierarchy1"/>
    <dgm:cxn modelId="{DB6B9BA0-C3E1-4849-821C-66810A8E8CC3}" type="presParOf" srcId="{DC22A3A3-41E7-4300-A936-DB9AEDEE1753}" destId="{5945EC27-D27C-40E4-96D8-D5E89E18ECE2}" srcOrd="0" destOrd="0" presId="urn:microsoft.com/office/officeart/2005/8/layout/hierarchy1"/>
    <dgm:cxn modelId="{AEEB2AD0-179A-419A-818B-8883DA346DAA}" type="presParOf" srcId="{5945EC27-D27C-40E4-96D8-D5E89E18ECE2}" destId="{E34C6E46-04D5-4E76-9698-9040D7F276D5}" srcOrd="0" destOrd="0" presId="urn:microsoft.com/office/officeart/2005/8/layout/hierarchy1"/>
    <dgm:cxn modelId="{101075A8-F91A-4B39-9AC9-B28C7B53B142}" type="presParOf" srcId="{5945EC27-D27C-40E4-96D8-D5E89E18ECE2}" destId="{FE1D700E-42A3-406A-8491-D2B5C6D4B7A5}" srcOrd="1" destOrd="0" presId="urn:microsoft.com/office/officeart/2005/8/layout/hierarchy1"/>
    <dgm:cxn modelId="{234BDD93-C6E5-4AE2-9A92-791B79673569}" type="presParOf" srcId="{DC22A3A3-41E7-4300-A936-DB9AEDEE1753}" destId="{F8CCAA08-27F9-4E05-9669-2A907B414219}" srcOrd="1" destOrd="0" presId="urn:microsoft.com/office/officeart/2005/8/layout/hierarchy1"/>
    <dgm:cxn modelId="{9B23A264-C8EA-4738-B551-352EEA91DF80}" type="presParOf" srcId="{A6C5DEC7-3E00-4E8D-93CF-5F5104CAA374}" destId="{5756035E-7110-4A10-AAD3-EA868C5718B9}" srcOrd="2" destOrd="0" presId="urn:microsoft.com/office/officeart/2005/8/layout/hierarchy1"/>
    <dgm:cxn modelId="{DEC96218-A7F0-42F6-AE21-CE1FDABA1814}" type="presParOf" srcId="{A6C5DEC7-3E00-4E8D-93CF-5F5104CAA374}" destId="{63D35501-4D86-4DA4-871C-5F087C5FB327}" srcOrd="3" destOrd="0" presId="urn:microsoft.com/office/officeart/2005/8/layout/hierarchy1"/>
    <dgm:cxn modelId="{33EE3557-C432-480F-9B50-6FC4ADA992F1}" type="presParOf" srcId="{63D35501-4D86-4DA4-871C-5F087C5FB327}" destId="{3AF6D2E0-6EFB-4383-9509-B1545092CB0E}" srcOrd="0" destOrd="0" presId="urn:microsoft.com/office/officeart/2005/8/layout/hierarchy1"/>
    <dgm:cxn modelId="{DAAF4300-E88E-4E78-84B8-B5895F46D3FA}" type="presParOf" srcId="{3AF6D2E0-6EFB-4383-9509-B1545092CB0E}" destId="{C1D64985-8528-4D78-A5E3-6E742C1A9EA8}" srcOrd="0" destOrd="0" presId="urn:microsoft.com/office/officeart/2005/8/layout/hierarchy1"/>
    <dgm:cxn modelId="{4B10D2B7-F3B7-45BB-AA49-A37B5C592423}" type="presParOf" srcId="{3AF6D2E0-6EFB-4383-9509-B1545092CB0E}" destId="{5CB65387-6E18-4063-B8F3-DEF4C90DC7FC}" srcOrd="1" destOrd="0" presId="urn:microsoft.com/office/officeart/2005/8/layout/hierarchy1"/>
    <dgm:cxn modelId="{E3ED03C2-1E57-419A-A9F4-861409C08859}" type="presParOf" srcId="{63D35501-4D86-4DA4-871C-5F087C5FB327}" destId="{7AC1312B-EF27-410D-B048-FF8BD3626157}" srcOrd="1" destOrd="0" presId="urn:microsoft.com/office/officeart/2005/8/layout/hierarchy1"/>
    <dgm:cxn modelId="{03C07B03-7365-4B9D-B53D-6282A53865ED}" type="presParOf" srcId="{95DD93DF-6492-46A9-AFBB-5BB8CC88B3D3}" destId="{3F1927C3-E74F-457E-8820-5E3EB5FABF63}" srcOrd="2" destOrd="0" presId="urn:microsoft.com/office/officeart/2005/8/layout/hierarchy1"/>
    <dgm:cxn modelId="{60E9CAD2-6AC1-4EBB-9ACD-BC7200AF2D3B}" type="presParOf" srcId="{95DD93DF-6492-46A9-AFBB-5BB8CC88B3D3}" destId="{3B6D25F2-4B96-4155-A44D-D1E6C7F35544}" srcOrd="3" destOrd="0" presId="urn:microsoft.com/office/officeart/2005/8/layout/hierarchy1"/>
    <dgm:cxn modelId="{C85444C1-FCF3-4B5E-9E04-69AA0FE4DE85}" type="presParOf" srcId="{3B6D25F2-4B96-4155-A44D-D1E6C7F35544}" destId="{DD457485-F197-4BA9-BD43-E79A220BF6BB}" srcOrd="0" destOrd="0" presId="urn:microsoft.com/office/officeart/2005/8/layout/hierarchy1"/>
    <dgm:cxn modelId="{274E310C-E846-4AD3-B3E8-069F26D7776A}" type="presParOf" srcId="{DD457485-F197-4BA9-BD43-E79A220BF6BB}" destId="{504C8119-CBB4-4B5B-A587-57EAA93A735B}" srcOrd="0" destOrd="0" presId="urn:microsoft.com/office/officeart/2005/8/layout/hierarchy1"/>
    <dgm:cxn modelId="{09BBF5B6-383A-4697-850C-606D35FF9E24}" type="presParOf" srcId="{DD457485-F197-4BA9-BD43-E79A220BF6BB}" destId="{CBB37FC4-1EFF-45D5-9566-D34CDA08A987}" srcOrd="1" destOrd="0" presId="urn:microsoft.com/office/officeart/2005/8/layout/hierarchy1"/>
    <dgm:cxn modelId="{678AA2A6-39FB-4A36-AED9-22E060506C1B}" type="presParOf" srcId="{3B6D25F2-4B96-4155-A44D-D1E6C7F35544}" destId="{B64567FD-9C19-43B3-B3EC-B9E6150512CF}" srcOrd="1" destOrd="0" presId="urn:microsoft.com/office/officeart/2005/8/layout/hierarchy1"/>
    <dgm:cxn modelId="{0C7149EB-C531-42BE-854F-F0ADFB745D0F}" type="presParOf" srcId="{B64567FD-9C19-43B3-B3EC-B9E6150512CF}" destId="{02C322EB-12CC-4232-A4C1-BDF3B2C2C995}" srcOrd="0" destOrd="0" presId="urn:microsoft.com/office/officeart/2005/8/layout/hierarchy1"/>
    <dgm:cxn modelId="{60A5E36A-1D6E-4A9B-89E9-44F641A09AAA}" type="presParOf" srcId="{B64567FD-9C19-43B3-B3EC-B9E6150512CF}" destId="{91466B6E-EA04-411B-9357-DE22A8F7B149}" srcOrd="1" destOrd="0" presId="urn:microsoft.com/office/officeart/2005/8/layout/hierarchy1"/>
    <dgm:cxn modelId="{C7F2D48E-95A1-4511-AF7D-0D8BE4EA5BF4}" type="presParOf" srcId="{91466B6E-EA04-411B-9357-DE22A8F7B149}" destId="{2209C7AB-38A2-4007-8F00-2ACFA18CD979}" srcOrd="0" destOrd="0" presId="urn:microsoft.com/office/officeart/2005/8/layout/hierarchy1"/>
    <dgm:cxn modelId="{A1C3ADAB-E807-4092-A0F1-66BDC3FC19BC}" type="presParOf" srcId="{2209C7AB-38A2-4007-8F00-2ACFA18CD979}" destId="{62FB94A6-08C0-4EC9-B70D-A41B720DCC24}" srcOrd="0" destOrd="0" presId="urn:microsoft.com/office/officeart/2005/8/layout/hierarchy1"/>
    <dgm:cxn modelId="{6C583E35-3B2E-49C5-B825-3F72B0BF1FB2}" type="presParOf" srcId="{2209C7AB-38A2-4007-8F00-2ACFA18CD979}" destId="{8016C895-88ED-4104-9DD0-FB0BAC233145}" srcOrd="1" destOrd="0" presId="urn:microsoft.com/office/officeart/2005/8/layout/hierarchy1"/>
    <dgm:cxn modelId="{0FBD1148-D0CA-4D45-B1EC-6453A95060FF}" type="presParOf" srcId="{91466B6E-EA04-411B-9357-DE22A8F7B149}" destId="{31F9BAEB-FD29-44A3-9DC2-D114117DE0D4}" srcOrd="1" destOrd="0" presId="urn:microsoft.com/office/officeart/2005/8/layout/hierarchy1"/>
    <dgm:cxn modelId="{0C8BFEB9-BA91-437B-B301-160711E2656E}" type="presParOf" srcId="{31F9BAEB-FD29-44A3-9DC2-D114117DE0D4}" destId="{BEB04E66-CCC4-4316-B43C-214B23441612}" srcOrd="0" destOrd="0" presId="urn:microsoft.com/office/officeart/2005/8/layout/hierarchy1"/>
    <dgm:cxn modelId="{CBA5ADFB-CFA8-46ED-BC6B-728B31C5F405}" type="presParOf" srcId="{31F9BAEB-FD29-44A3-9DC2-D114117DE0D4}" destId="{6DC8BAB5-BFC2-4AE2-A742-6EF6E8BA38F6}" srcOrd="1" destOrd="0" presId="urn:microsoft.com/office/officeart/2005/8/layout/hierarchy1"/>
    <dgm:cxn modelId="{3861D491-2819-4660-B442-D57BF24F14E2}" type="presParOf" srcId="{6DC8BAB5-BFC2-4AE2-A742-6EF6E8BA38F6}" destId="{EFF77918-9EEF-4886-9583-35D00D4D019F}" srcOrd="0" destOrd="0" presId="urn:microsoft.com/office/officeart/2005/8/layout/hierarchy1"/>
    <dgm:cxn modelId="{D4DFB7FF-ADDC-4EEF-86AB-4C8CC2A8F637}" type="presParOf" srcId="{EFF77918-9EEF-4886-9583-35D00D4D019F}" destId="{7CA7EA1E-998C-4733-A05F-AE9702625406}" srcOrd="0" destOrd="0" presId="urn:microsoft.com/office/officeart/2005/8/layout/hierarchy1"/>
    <dgm:cxn modelId="{6B9652EE-CB7B-44AC-8BBE-44E82B6720E3}" type="presParOf" srcId="{EFF77918-9EEF-4886-9583-35D00D4D019F}" destId="{BDAAA411-CF07-4561-84FF-1F2CBA89323A}" srcOrd="1" destOrd="0" presId="urn:microsoft.com/office/officeart/2005/8/layout/hierarchy1"/>
    <dgm:cxn modelId="{7A663EB1-B77D-476E-9BFF-A9E8C7972A4F}" type="presParOf" srcId="{6DC8BAB5-BFC2-4AE2-A742-6EF6E8BA38F6}" destId="{25C44799-2B56-4067-AD3B-5BF7617C3C3B}" srcOrd="1" destOrd="0" presId="urn:microsoft.com/office/officeart/2005/8/layout/hierarchy1"/>
    <dgm:cxn modelId="{5C8AD9C2-A31A-4EF7-8624-0A93E5A69DCE}" type="presParOf" srcId="{B64567FD-9C19-43B3-B3EC-B9E6150512CF}" destId="{7F3D6156-CFD6-4A3F-8A71-D3A6FD3503C8}" srcOrd="2" destOrd="0" presId="urn:microsoft.com/office/officeart/2005/8/layout/hierarchy1"/>
    <dgm:cxn modelId="{C6CB5CF8-9BE2-4A65-8639-B1A216463A7E}" type="presParOf" srcId="{B64567FD-9C19-43B3-B3EC-B9E6150512CF}" destId="{7C64E73D-0AA9-4D01-ABDA-DC2CD86FF9E7}" srcOrd="3" destOrd="0" presId="urn:microsoft.com/office/officeart/2005/8/layout/hierarchy1"/>
    <dgm:cxn modelId="{146A8E99-8619-467C-B70B-B18C1271569E}" type="presParOf" srcId="{7C64E73D-0AA9-4D01-ABDA-DC2CD86FF9E7}" destId="{35585B74-7D16-4817-8E78-6CE12314B595}" srcOrd="0" destOrd="0" presId="urn:microsoft.com/office/officeart/2005/8/layout/hierarchy1"/>
    <dgm:cxn modelId="{C5314E72-B722-4428-8612-B45E09570CB9}" type="presParOf" srcId="{35585B74-7D16-4817-8E78-6CE12314B595}" destId="{A9A0AE41-57A6-40A2-93E0-63531B5DA2DD}" srcOrd="0" destOrd="0" presId="urn:microsoft.com/office/officeart/2005/8/layout/hierarchy1"/>
    <dgm:cxn modelId="{B4AC2A69-7042-464D-9046-D0532B4758F5}" type="presParOf" srcId="{35585B74-7D16-4817-8E78-6CE12314B595}" destId="{ADB38303-115B-477D-BEE4-BDA7E8FB102B}" srcOrd="1" destOrd="0" presId="urn:microsoft.com/office/officeart/2005/8/layout/hierarchy1"/>
    <dgm:cxn modelId="{A7C3BA3E-F882-4F5D-A4B4-359D10DC50DC}" type="presParOf" srcId="{7C64E73D-0AA9-4D01-ABDA-DC2CD86FF9E7}" destId="{C2AD8624-E18E-448B-B051-D28D25A9B7FF}" srcOrd="1" destOrd="0" presId="urn:microsoft.com/office/officeart/2005/8/layout/hierarchy1"/>
    <dgm:cxn modelId="{F666173C-89A4-4AF9-BB89-0EEE327AE1C6}" type="presParOf" srcId="{95DD93DF-6492-46A9-AFBB-5BB8CC88B3D3}" destId="{5ACD4AB3-6717-4433-B4AB-258BC34561ED}" srcOrd="4" destOrd="0" presId="urn:microsoft.com/office/officeart/2005/8/layout/hierarchy1"/>
    <dgm:cxn modelId="{C8E44F25-0EF5-406C-AF14-BEA023625FC2}" type="presParOf" srcId="{95DD93DF-6492-46A9-AFBB-5BB8CC88B3D3}" destId="{13560BD1-0AF9-4951-A2DD-5B7DB003D104}" srcOrd="5" destOrd="0" presId="urn:microsoft.com/office/officeart/2005/8/layout/hierarchy1"/>
    <dgm:cxn modelId="{A24E45E0-5268-470D-96E2-B029A30E16C8}" type="presParOf" srcId="{13560BD1-0AF9-4951-A2DD-5B7DB003D104}" destId="{8F083E79-02F2-4DAA-956D-D9C6A19FE0C9}" srcOrd="0" destOrd="0" presId="urn:microsoft.com/office/officeart/2005/8/layout/hierarchy1"/>
    <dgm:cxn modelId="{D48622F9-FE49-40AC-8055-8E14DAC509B1}" type="presParOf" srcId="{8F083E79-02F2-4DAA-956D-D9C6A19FE0C9}" destId="{6604C3AD-1FEF-4378-AA8F-BED02F76B7D2}" srcOrd="0" destOrd="0" presId="urn:microsoft.com/office/officeart/2005/8/layout/hierarchy1"/>
    <dgm:cxn modelId="{5CA28357-FA42-41CF-A65F-799FD7316473}" type="presParOf" srcId="{8F083E79-02F2-4DAA-956D-D9C6A19FE0C9}" destId="{4DA1D693-4424-4E60-AE01-D1B5C69679B0}" srcOrd="1" destOrd="0" presId="urn:microsoft.com/office/officeart/2005/8/layout/hierarchy1"/>
    <dgm:cxn modelId="{C2E4E96A-1E07-4648-B2F2-D3D408964E0A}" type="presParOf" srcId="{13560BD1-0AF9-4951-A2DD-5B7DB003D104}" destId="{45CA5E4D-FD90-4828-8A03-279E81110F2D}" srcOrd="1" destOrd="0" presId="urn:microsoft.com/office/officeart/2005/8/layout/hierarchy1"/>
    <dgm:cxn modelId="{BC7B27C0-CC07-47C3-A546-A583732841BB}" type="presParOf" srcId="{45CA5E4D-FD90-4828-8A03-279E81110F2D}" destId="{2F491559-8C3E-431F-AF6E-D3DEA86D5B4F}" srcOrd="0" destOrd="0" presId="urn:microsoft.com/office/officeart/2005/8/layout/hierarchy1"/>
    <dgm:cxn modelId="{668451CE-978E-4A0D-93DB-55BDB497495B}" type="presParOf" srcId="{45CA5E4D-FD90-4828-8A03-279E81110F2D}" destId="{387F32B1-AC9F-4E05-8BE8-E76B17D4928D}" srcOrd="1" destOrd="0" presId="urn:microsoft.com/office/officeart/2005/8/layout/hierarchy1"/>
    <dgm:cxn modelId="{92F5BF8B-7309-476B-896E-9AF23E29E5DC}" type="presParOf" srcId="{387F32B1-AC9F-4E05-8BE8-E76B17D4928D}" destId="{7ABABA49-78FD-471E-ADC3-3FEAE95FF67E}" srcOrd="0" destOrd="0" presId="urn:microsoft.com/office/officeart/2005/8/layout/hierarchy1"/>
    <dgm:cxn modelId="{C6D1C8A6-A503-4DA8-A5D0-FA279253286E}" type="presParOf" srcId="{7ABABA49-78FD-471E-ADC3-3FEAE95FF67E}" destId="{46BF1CC9-F7BD-4761-B47F-3DA2B673E0E1}" srcOrd="0" destOrd="0" presId="urn:microsoft.com/office/officeart/2005/8/layout/hierarchy1"/>
    <dgm:cxn modelId="{A1AA158F-4D45-4497-A168-2AB79981AABD}" type="presParOf" srcId="{7ABABA49-78FD-471E-ADC3-3FEAE95FF67E}" destId="{766D95F1-359C-45E6-9880-25C6855E4BDC}" srcOrd="1" destOrd="0" presId="urn:microsoft.com/office/officeart/2005/8/layout/hierarchy1"/>
    <dgm:cxn modelId="{255EFD4C-0818-4D65-B14B-5293CFE3A293}" type="presParOf" srcId="{387F32B1-AC9F-4E05-8BE8-E76B17D4928D}" destId="{C54E8B7B-F383-46F4-86DF-DF8F9EECB5F7}" srcOrd="1" destOrd="0" presId="urn:microsoft.com/office/officeart/2005/8/layout/hierarchy1"/>
    <dgm:cxn modelId="{2BE17DF7-A18C-4BEB-A5E9-135EBB647C2F}" type="presParOf" srcId="{45CA5E4D-FD90-4828-8A03-279E81110F2D}" destId="{35118951-8251-42EB-A146-CEE869438322}" srcOrd="2" destOrd="0" presId="urn:microsoft.com/office/officeart/2005/8/layout/hierarchy1"/>
    <dgm:cxn modelId="{FCB8E0B8-E1BC-45CF-BC37-D51EAB42480F}" type="presParOf" srcId="{45CA5E4D-FD90-4828-8A03-279E81110F2D}" destId="{C1700520-EEF5-48E4-842D-18B361AB2F8B}" srcOrd="3" destOrd="0" presId="urn:microsoft.com/office/officeart/2005/8/layout/hierarchy1"/>
    <dgm:cxn modelId="{1523F5A5-FA06-4203-89AF-7F67D98B8E4D}" type="presParOf" srcId="{C1700520-EEF5-48E4-842D-18B361AB2F8B}" destId="{F8915BD0-98B6-49F3-B6EB-C33EB2874F5F}" srcOrd="0" destOrd="0" presId="urn:microsoft.com/office/officeart/2005/8/layout/hierarchy1"/>
    <dgm:cxn modelId="{E9EF1D14-6B1A-4992-AFA2-35F48C69C434}" type="presParOf" srcId="{F8915BD0-98B6-49F3-B6EB-C33EB2874F5F}" destId="{1DA3CF66-782C-405B-9D13-9FC57A24BEB1}" srcOrd="0" destOrd="0" presId="urn:microsoft.com/office/officeart/2005/8/layout/hierarchy1"/>
    <dgm:cxn modelId="{64D82075-330B-4AC8-8C02-88FE0DFCC322}" type="presParOf" srcId="{F8915BD0-98B6-49F3-B6EB-C33EB2874F5F}" destId="{A24AA050-27CE-4C8A-81A3-108BA1B4D0BC}" srcOrd="1" destOrd="0" presId="urn:microsoft.com/office/officeart/2005/8/layout/hierarchy1"/>
    <dgm:cxn modelId="{56EC25F5-44DC-45D2-A44F-DC509AFC4133}" type="presParOf" srcId="{C1700520-EEF5-48E4-842D-18B361AB2F8B}" destId="{88362561-84B4-40F8-A453-D934DB2B39D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472153-13A7-4990-BEEF-D587A317F846}">
      <dsp:nvSpPr>
        <dsp:cNvPr id="0" name=""/>
        <dsp:cNvSpPr/>
      </dsp:nvSpPr>
      <dsp:spPr>
        <a:xfrm>
          <a:off x="8075043" y="1204709"/>
          <a:ext cx="2378024" cy="13465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marL="0" lvl="0" indent="0" algn="r" defTabSz="622300" rtl="1">
            <a:lnSpc>
              <a:spcPct val="90000"/>
            </a:lnSpc>
            <a:spcBef>
              <a:spcPct val="0"/>
            </a:spcBef>
            <a:spcAft>
              <a:spcPct val="35000"/>
            </a:spcAft>
            <a:buNone/>
          </a:pPr>
          <a:r>
            <a:rPr lang="he-IL" sz="1400" kern="1200" dirty="0" err="1"/>
            <a:t>זירעה</a:t>
          </a:r>
          <a:r>
            <a:rPr lang="he-IL" sz="1400" kern="1200" dirty="0"/>
            <a:t> זמירה קצירה ובצירה- מדאורייתא</a:t>
          </a:r>
        </a:p>
      </dsp:txBody>
      <dsp:txXfrm>
        <a:off x="8132345" y="1204709"/>
        <a:ext cx="2378024" cy="897693"/>
      </dsp:txXfrm>
    </dsp:sp>
    <dsp:sp modelId="{A173FA13-4562-443D-B461-3FAF028590AA}">
      <dsp:nvSpPr>
        <dsp:cNvPr id="0" name=""/>
        <dsp:cNvSpPr/>
      </dsp:nvSpPr>
      <dsp:spPr>
        <a:xfrm>
          <a:off x="7645279" y="2102403"/>
          <a:ext cx="2378024" cy="10442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r" defTabSz="622300" rtl="1">
            <a:lnSpc>
              <a:spcPct val="90000"/>
            </a:lnSpc>
            <a:spcBef>
              <a:spcPct val="0"/>
            </a:spcBef>
            <a:spcAft>
              <a:spcPct val="15000"/>
            </a:spcAft>
            <a:buChar char="•"/>
          </a:pPr>
          <a:r>
            <a:rPr lang="he-IL" sz="1400" kern="1200" dirty="0"/>
            <a:t>למה דווקא 4 אלו?</a:t>
          </a:r>
          <a:r>
            <a:rPr lang="en-US" sz="1400" kern="1200" dirty="0"/>
            <a:t> </a:t>
          </a:r>
          <a:endParaRPr lang="he-IL" sz="1400" kern="1200" dirty="0"/>
        </a:p>
        <a:p>
          <a:pPr marL="114300" lvl="1" indent="-114300" algn="r" defTabSz="622300" rtl="1">
            <a:lnSpc>
              <a:spcPct val="90000"/>
            </a:lnSpc>
            <a:spcBef>
              <a:spcPct val="0"/>
            </a:spcBef>
            <a:spcAft>
              <a:spcPct val="15000"/>
            </a:spcAft>
            <a:buChar char="•"/>
          </a:pPr>
          <a:endParaRPr lang="he-IL" sz="1400" kern="1200" dirty="0"/>
        </a:p>
      </dsp:txBody>
      <dsp:txXfrm>
        <a:off x="7675863" y="2132987"/>
        <a:ext cx="2316856" cy="983057"/>
      </dsp:txXfrm>
    </dsp:sp>
    <dsp:sp modelId="{5901FEEA-DF92-4EAE-8F2E-75BBD0BEA30C}">
      <dsp:nvSpPr>
        <dsp:cNvPr id="0" name=""/>
        <dsp:cNvSpPr/>
      </dsp:nvSpPr>
      <dsp:spPr>
        <a:xfrm rot="10800000">
          <a:off x="7007585" y="1357526"/>
          <a:ext cx="764259" cy="592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rtl="1">
            <a:lnSpc>
              <a:spcPct val="90000"/>
            </a:lnSpc>
            <a:spcBef>
              <a:spcPct val="0"/>
            </a:spcBef>
            <a:spcAft>
              <a:spcPct val="35000"/>
            </a:spcAft>
            <a:buNone/>
          </a:pPr>
          <a:endParaRPr lang="he-IL" sz="1100" kern="1200"/>
        </a:p>
      </dsp:txBody>
      <dsp:txXfrm rot="10800000">
        <a:off x="7185203" y="1475938"/>
        <a:ext cx="586641" cy="355235"/>
      </dsp:txXfrm>
    </dsp:sp>
    <dsp:sp modelId="{FCE1136D-C64C-4591-977D-AF3BA80E9DA7}">
      <dsp:nvSpPr>
        <dsp:cNvPr id="0" name=""/>
        <dsp:cNvSpPr/>
      </dsp:nvSpPr>
      <dsp:spPr>
        <a:xfrm>
          <a:off x="4255018" y="1204709"/>
          <a:ext cx="2378024" cy="13465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marL="0" lvl="0" indent="0" algn="r" defTabSz="622300" rtl="1">
            <a:lnSpc>
              <a:spcPct val="90000"/>
            </a:lnSpc>
            <a:spcBef>
              <a:spcPct val="0"/>
            </a:spcBef>
            <a:spcAft>
              <a:spcPct val="35000"/>
            </a:spcAft>
            <a:buNone/>
          </a:pPr>
          <a:r>
            <a:rPr lang="he-IL" sz="1400" kern="1200" dirty="0">
              <a:effectLst/>
              <a:latin typeface="Calibri" panose="020F0502020204030204" pitchFamily="34" charset="0"/>
              <a:ea typeface="Calibri" panose="020F0502020204030204" pitchFamily="34" charset="0"/>
              <a:cs typeface="Arial" panose="020B0604020202020204" pitchFamily="34" charset="0"/>
            </a:rPr>
            <a:t>מה זריעה מיוחדת, עבודה שבשדה ושבכרם - אף כל שהיא עבודה שבשדה ושבכרם!- מדרבנן</a:t>
          </a:r>
          <a:endParaRPr lang="he-IL" sz="1400" kern="1200" dirty="0"/>
        </a:p>
      </dsp:txBody>
      <dsp:txXfrm>
        <a:off x="4312320" y="1204709"/>
        <a:ext cx="2378024" cy="897693"/>
      </dsp:txXfrm>
    </dsp:sp>
    <dsp:sp modelId="{B071A7C8-3286-43E5-AE48-1E86EA631626}">
      <dsp:nvSpPr>
        <dsp:cNvPr id="0" name=""/>
        <dsp:cNvSpPr/>
      </dsp:nvSpPr>
      <dsp:spPr>
        <a:xfrm>
          <a:off x="3825254" y="2102403"/>
          <a:ext cx="2378024" cy="10442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r" defTabSz="622300" rtl="1">
            <a:lnSpc>
              <a:spcPct val="90000"/>
            </a:lnSpc>
            <a:spcBef>
              <a:spcPct val="0"/>
            </a:spcBef>
            <a:spcAft>
              <a:spcPct val="15000"/>
            </a:spcAft>
            <a:buChar char="•"/>
          </a:pPr>
          <a:r>
            <a:rPr lang="he-IL" sz="1400" kern="1200" dirty="0"/>
            <a:t>למה דווקא משהוא שהיא בשדה ובכרם? </a:t>
          </a:r>
        </a:p>
        <a:p>
          <a:pPr marL="114300" lvl="1" indent="-114300" algn="r" defTabSz="622300" rtl="1">
            <a:lnSpc>
              <a:spcPct val="90000"/>
            </a:lnSpc>
            <a:spcBef>
              <a:spcPct val="0"/>
            </a:spcBef>
            <a:spcAft>
              <a:spcPct val="15000"/>
            </a:spcAft>
            <a:buChar char="•"/>
          </a:pPr>
          <a:r>
            <a:rPr lang="he-IL" sz="1400" kern="1200" dirty="0"/>
            <a:t>ומה זאת אומרת בכלל?</a:t>
          </a:r>
          <a:r>
            <a:rPr lang="en-US" sz="1400" kern="1200" dirty="0"/>
            <a:t> </a:t>
          </a:r>
          <a:endParaRPr lang="he-IL" sz="1400" kern="1200" dirty="0"/>
        </a:p>
      </dsp:txBody>
      <dsp:txXfrm>
        <a:off x="3855838" y="2132987"/>
        <a:ext cx="2316856" cy="983057"/>
      </dsp:txXfrm>
    </dsp:sp>
    <dsp:sp modelId="{1FA3C60C-06E5-4F51-AEDB-825FC2F5BAC8}">
      <dsp:nvSpPr>
        <dsp:cNvPr id="0" name=""/>
        <dsp:cNvSpPr/>
      </dsp:nvSpPr>
      <dsp:spPr>
        <a:xfrm rot="10800000">
          <a:off x="3187560" y="1357526"/>
          <a:ext cx="764259" cy="592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rtl="1">
            <a:lnSpc>
              <a:spcPct val="90000"/>
            </a:lnSpc>
            <a:spcBef>
              <a:spcPct val="0"/>
            </a:spcBef>
            <a:spcAft>
              <a:spcPct val="35000"/>
            </a:spcAft>
            <a:buNone/>
          </a:pPr>
          <a:endParaRPr lang="he-IL" sz="1100" kern="1200"/>
        </a:p>
      </dsp:txBody>
      <dsp:txXfrm rot="10800000">
        <a:off x="3365178" y="1475938"/>
        <a:ext cx="586641" cy="355235"/>
      </dsp:txXfrm>
    </dsp:sp>
    <dsp:sp modelId="{8EC79EFE-2EC4-489E-B6A6-D45FF7A7F7AC}">
      <dsp:nvSpPr>
        <dsp:cNvPr id="0" name=""/>
        <dsp:cNvSpPr/>
      </dsp:nvSpPr>
      <dsp:spPr>
        <a:xfrm>
          <a:off x="434993" y="1204709"/>
          <a:ext cx="2378024" cy="13465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marL="0" lvl="0" indent="0" algn="r" defTabSz="622300" rtl="1">
            <a:lnSpc>
              <a:spcPct val="90000"/>
            </a:lnSpc>
            <a:spcBef>
              <a:spcPct val="0"/>
            </a:spcBef>
            <a:spcAft>
              <a:spcPct val="35000"/>
            </a:spcAft>
            <a:buNone/>
          </a:pPr>
          <a:r>
            <a:rPr lang="he-IL" sz="1400" kern="1200" dirty="0"/>
            <a:t>לקיומי, או עבודה שאינה בשדה ובכרם- מותר</a:t>
          </a:r>
        </a:p>
      </dsp:txBody>
      <dsp:txXfrm>
        <a:off x="492295" y="1204709"/>
        <a:ext cx="2378024" cy="897693"/>
      </dsp:txXfrm>
    </dsp:sp>
    <dsp:sp modelId="{556B600B-CF6B-4509-829D-C9545879EC79}">
      <dsp:nvSpPr>
        <dsp:cNvPr id="0" name=""/>
        <dsp:cNvSpPr/>
      </dsp:nvSpPr>
      <dsp:spPr>
        <a:xfrm>
          <a:off x="5230" y="2102403"/>
          <a:ext cx="2378024" cy="10442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r" defTabSz="622300" rtl="1">
            <a:lnSpc>
              <a:spcPct val="90000"/>
            </a:lnSpc>
            <a:spcBef>
              <a:spcPct val="0"/>
            </a:spcBef>
            <a:spcAft>
              <a:spcPct val="15000"/>
            </a:spcAft>
            <a:buChar char="•"/>
          </a:pPr>
          <a:r>
            <a:rPr lang="he-IL" sz="1400" kern="1200" dirty="0"/>
            <a:t>לקיומי- יותר מובן, שלא רוצים להפסיד את </a:t>
          </a:r>
          <a:r>
            <a:rPr lang="he-IL" sz="1400" kern="1200" dirty="0" err="1"/>
            <a:t>הכל</a:t>
          </a:r>
          <a:endParaRPr lang="he-IL" sz="1400" kern="1200" dirty="0"/>
        </a:p>
        <a:p>
          <a:pPr marL="114300" lvl="1" indent="-114300" algn="r" defTabSz="622300" rtl="1">
            <a:lnSpc>
              <a:spcPct val="90000"/>
            </a:lnSpc>
            <a:spcBef>
              <a:spcPct val="0"/>
            </a:spcBef>
            <a:spcAft>
              <a:spcPct val="15000"/>
            </a:spcAft>
            <a:buChar char="•"/>
          </a:pPr>
          <a:r>
            <a:rPr lang="he-IL" sz="1400" kern="1200" dirty="0"/>
            <a:t>עבודה שאינה בשדה וכברם- למה שיהא מותר?</a:t>
          </a:r>
          <a:r>
            <a:rPr lang="en-US" sz="1400" kern="1200" dirty="0"/>
            <a:t> </a:t>
          </a:r>
          <a:endParaRPr lang="he-IL" sz="1400" kern="1200" dirty="0"/>
        </a:p>
      </dsp:txBody>
      <dsp:txXfrm>
        <a:off x="35814" y="2132987"/>
        <a:ext cx="2316856" cy="9830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634A1-120F-4967-AD66-CC9D549AD7B5}">
      <dsp:nvSpPr>
        <dsp:cNvPr id="0" name=""/>
        <dsp:cNvSpPr/>
      </dsp:nvSpPr>
      <dsp:spPr>
        <a:xfrm>
          <a:off x="2089256" y="1066678"/>
          <a:ext cx="3075350" cy="487862"/>
        </a:xfrm>
        <a:custGeom>
          <a:avLst/>
          <a:gdLst/>
          <a:ahLst/>
          <a:cxnLst/>
          <a:rect l="0" t="0" r="0" b="0"/>
          <a:pathLst>
            <a:path>
              <a:moveTo>
                <a:pt x="3075350" y="0"/>
              </a:moveTo>
              <a:lnTo>
                <a:pt x="3075350"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4A72F9-B3EE-49B9-84AA-E1D87ED38318}">
      <dsp:nvSpPr>
        <dsp:cNvPr id="0" name=""/>
        <dsp:cNvSpPr/>
      </dsp:nvSpPr>
      <dsp:spPr>
        <a:xfrm>
          <a:off x="3114373"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6C008A-86E2-433D-8A70-4226FAE6A62D}">
      <dsp:nvSpPr>
        <dsp:cNvPr id="0" name=""/>
        <dsp:cNvSpPr/>
      </dsp:nvSpPr>
      <dsp:spPr>
        <a:xfrm>
          <a:off x="4139490"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7CF1CD-C36A-4CEA-BDB6-5E56F7D86862}">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05A7F7-AF92-4C4F-882A-BC33E3C5043C}">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C3848A-DC34-4FF6-8D3C-1F98FD87B4F1}">
      <dsp:nvSpPr>
        <dsp:cNvPr id="0" name=""/>
        <dsp:cNvSpPr/>
      </dsp:nvSpPr>
      <dsp:spPr>
        <a:xfrm>
          <a:off x="5164607" y="1066678"/>
          <a:ext cx="3075350" cy="487862"/>
        </a:xfrm>
        <a:custGeom>
          <a:avLst/>
          <a:gdLst/>
          <a:ahLst/>
          <a:cxnLst/>
          <a:rect l="0" t="0" r="0" b="0"/>
          <a:pathLst>
            <a:path>
              <a:moveTo>
                <a:pt x="0" y="0"/>
              </a:moveTo>
              <a:lnTo>
                <a:pt x="0" y="332464"/>
              </a:lnTo>
              <a:lnTo>
                <a:pt x="3075350" y="332464"/>
              </a:lnTo>
              <a:lnTo>
                <a:pt x="307535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3FFB0A5-7365-424A-B262-72F1F02E3EB8}">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AF3707-E4BE-47B5-A8AC-2127BFC0236C}">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מי מוקד האיסור מלאכה?</a:t>
          </a:r>
          <a:r>
            <a:rPr lang="en-US" sz="2000" kern="1200" dirty="0"/>
            <a:t> </a:t>
          </a:r>
          <a:endParaRPr lang="he-IL" sz="2000" kern="1200" dirty="0"/>
        </a:p>
      </dsp:txBody>
      <dsp:txXfrm>
        <a:off x="4543458" y="209752"/>
        <a:ext cx="1615068" cy="1002793"/>
      </dsp:txXfrm>
    </dsp:sp>
    <dsp:sp modelId="{D924A3FD-093A-429F-A2AA-EDA1FE06F6B3}">
      <dsp:nvSpPr>
        <dsp:cNvPr id="0" name=""/>
        <dsp:cNvSpPr/>
      </dsp:nvSpPr>
      <dsp:spPr>
        <a:xfrm>
          <a:off x="7401226"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43DDBB-6D30-43B0-BE73-4AF1000DE152}">
      <dsp:nvSpPr>
        <dsp:cNvPr id="0" name=""/>
        <dsp:cNvSpPr/>
      </dsp:nvSpPr>
      <dsp:spPr>
        <a:xfrm>
          <a:off x="7587611"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על האדם\חקלאי</a:t>
          </a:r>
        </a:p>
      </dsp:txBody>
      <dsp:txXfrm>
        <a:off x="7618809" y="1762804"/>
        <a:ext cx="1615068" cy="1002793"/>
      </dsp:txXfrm>
    </dsp:sp>
    <dsp:sp modelId="{9063ED82-085D-4A50-A48A-F661305C1796}">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28C564-04CD-4DCF-B1E3-03C928360794}">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על הארץ</a:t>
          </a:r>
        </a:p>
      </dsp:txBody>
      <dsp:txXfrm>
        <a:off x="5568575" y="1762804"/>
        <a:ext cx="1615068" cy="1002793"/>
      </dsp:txXfrm>
    </dsp:sp>
    <dsp:sp modelId="{6F561135-6528-42DA-BF4E-CC7E6419336C}">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BC0ADC-780D-4341-B6F4-A35EC874C884}">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על ה</a:t>
          </a:r>
          <a:r>
            <a:rPr lang="he-IL" sz="2000" u="sng" kern="1200" dirty="0"/>
            <a:t>מ</a:t>
          </a:r>
          <a:r>
            <a:rPr lang="he-IL" sz="2000" kern="1200" dirty="0"/>
            <a:t>צמיח</a:t>
          </a:r>
        </a:p>
      </dsp:txBody>
      <dsp:txXfrm>
        <a:off x="3518341" y="1762804"/>
        <a:ext cx="1615068" cy="1002793"/>
      </dsp:txXfrm>
    </dsp:sp>
    <dsp:sp modelId="{57F41234-D6CD-4140-ADC1-980148B5E1CE}">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F69CEB-FB01-40DA-BDCD-A784FB82BB92}">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על האילן לפירות</a:t>
          </a:r>
        </a:p>
      </dsp:txBody>
      <dsp:txXfrm>
        <a:off x="4543458" y="3315857"/>
        <a:ext cx="1615068" cy="1002793"/>
      </dsp:txXfrm>
    </dsp:sp>
    <dsp:sp modelId="{4F3B3B08-A0ED-43BE-9430-12D7DCEF4D44}">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B7BEF9-64BB-4D6D-AA48-113EF344C23B}">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ועל השדה לזרעים</a:t>
          </a:r>
        </a:p>
      </dsp:txBody>
      <dsp:txXfrm>
        <a:off x="2493224" y="3315857"/>
        <a:ext cx="1615068" cy="1002793"/>
      </dsp:txXfrm>
    </dsp:sp>
    <dsp:sp modelId="{AAF0D3FA-63BB-4DFA-9BDB-C56733CBA3F4}">
      <dsp:nvSpPr>
        <dsp:cNvPr id="0" name=""/>
        <dsp:cNvSpPr/>
      </dsp:nvSpPr>
      <dsp:spPr>
        <a:xfrm>
          <a:off x="1250524"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FC4AE2-B695-4FA8-ABD3-FA23829A3252}">
      <dsp:nvSpPr>
        <dsp:cNvPr id="0" name=""/>
        <dsp:cNvSpPr/>
      </dsp:nvSpPr>
      <dsp:spPr>
        <a:xfrm>
          <a:off x="1436909"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על היבול\פירות</a:t>
          </a:r>
        </a:p>
      </dsp:txBody>
      <dsp:txXfrm>
        <a:off x="1468107" y="1762804"/>
        <a:ext cx="1615068" cy="10027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491559-8C3E-431F-AF6E-D3DEA86D5B4F}">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CD4AB3-6717-4433-B4AB-258BC34561ED}">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C322EB-12CC-4232-A4C1-BDF3B2C2C995}">
      <dsp:nvSpPr>
        <dsp:cNvPr id="0" name=""/>
        <dsp:cNvSpPr/>
      </dsp:nvSpPr>
      <dsp:spPr>
        <a:xfrm>
          <a:off x="5118887"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1927C3-E74F-457E-8820-5E3EB5FABF63}">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B0A4C5-B2C3-493E-9AA5-B17CDE8FE232}">
      <dsp:nvSpPr>
        <dsp:cNvPr id="0" name=""/>
        <dsp:cNvSpPr/>
      </dsp:nvSpPr>
      <dsp:spPr>
        <a:xfrm>
          <a:off x="3068653"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5FEBFB-8BA5-4404-94B9-33888D8CAD96}">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473629-D71A-4CBB-98A6-04A65A9E0789}">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418CC4-AE9B-47F9-9948-BDA863F7BA34}">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שמיטה</a:t>
          </a:r>
        </a:p>
      </dsp:txBody>
      <dsp:txXfrm>
        <a:off x="4543458" y="209752"/>
        <a:ext cx="1615068" cy="1002793"/>
      </dsp:txXfrm>
    </dsp:sp>
    <dsp:sp modelId="{F616EC1E-AAC8-495E-AD78-593B00F34127}">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48864F-CED8-4D93-A648-790B9CE8DBB2}">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איסור מלאכה על הארץ</a:t>
          </a:r>
        </a:p>
      </dsp:txBody>
      <dsp:txXfrm>
        <a:off x="2493224" y="1762804"/>
        <a:ext cx="1615068" cy="1002793"/>
      </dsp:txXfrm>
    </dsp:sp>
    <dsp:sp modelId="{710BE85E-11AB-4009-AB1C-63505DAF8C55}">
      <dsp:nvSpPr>
        <dsp:cNvPr id="0" name=""/>
        <dsp:cNvSpPr/>
      </dsp:nvSpPr>
      <dsp:spPr>
        <a:xfrm>
          <a:off x="2275641" y="3107593"/>
          <a:ext cx="1677464" cy="1065189"/>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876D0A-0150-4699-B0F2-564DB21FB7FB}">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נראה ברור שיש לאסור חרישה</a:t>
          </a:r>
        </a:p>
      </dsp:txBody>
      <dsp:txXfrm>
        <a:off x="2493224" y="3315857"/>
        <a:ext cx="1615068" cy="1002793"/>
      </dsp:txXfrm>
    </dsp:sp>
    <dsp:sp modelId="{504C8119-CBB4-4B5B-A587-57EAA93A735B}">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B37FC4-1EFF-45D5-9566-D34CDA08A987}">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איסור מלאכה מצד הגברה</a:t>
          </a:r>
        </a:p>
      </dsp:txBody>
      <dsp:txXfrm>
        <a:off x="4543458" y="1762804"/>
        <a:ext cx="1615068" cy="1002793"/>
      </dsp:txXfrm>
    </dsp:sp>
    <dsp:sp modelId="{62FB94A6-08C0-4EC9-B70D-A41B720DCC24}">
      <dsp:nvSpPr>
        <dsp:cNvPr id="0" name=""/>
        <dsp:cNvSpPr/>
      </dsp:nvSpPr>
      <dsp:spPr>
        <a:xfrm>
          <a:off x="4325875" y="3107593"/>
          <a:ext cx="1677464" cy="1065189"/>
        </a:xfrm>
        <a:prstGeom prst="roundRect">
          <a:avLst>
            <a:gd name="adj" fmla="val 10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16C895-88ED-4104-9DD0-FB0BAC233145}">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יש לאסור חרישה</a:t>
          </a:r>
        </a:p>
      </dsp:txBody>
      <dsp:txXfrm>
        <a:off x="4543458" y="3315857"/>
        <a:ext cx="1615068" cy="1002793"/>
      </dsp:txXfrm>
    </dsp:sp>
    <dsp:sp modelId="{6604C3AD-1FEF-4378-AA8F-BED02F76B7D2}">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A1D693-4424-4E60-AE01-D1B5C69679B0}">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איסור על הפירות\הפקת יבול</a:t>
          </a:r>
        </a:p>
      </dsp:txBody>
      <dsp:txXfrm>
        <a:off x="6593692" y="1762804"/>
        <a:ext cx="1615068" cy="1002793"/>
      </dsp:txXfrm>
    </dsp:sp>
    <dsp:sp modelId="{46BF1CC9-F7BD-4761-B47F-3DA2B673E0E1}">
      <dsp:nvSpPr>
        <dsp:cNvPr id="0" name=""/>
        <dsp:cNvSpPr/>
      </dsp:nvSpPr>
      <dsp:spPr>
        <a:xfrm>
          <a:off x="6376109" y="3107593"/>
          <a:ext cx="1677464" cy="1065189"/>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6D95F1-359C-45E6-9880-25C6855E4BDC}">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דווקא 4 מלאכות אסורות, אבל חרישה לא. </a:t>
          </a:r>
        </a:p>
      </dsp:txBody>
      <dsp:txXfrm>
        <a:off x="6593692" y="3315857"/>
        <a:ext cx="1615068" cy="10027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491559-8C3E-431F-AF6E-D3DEA86D5B4F}">
      <dsp:nvSpPr>
        <dsp:cNvPr id="0" name=""/>
        <dsp:cNvSpPr/>
      </dsp:nvSpPr>
      <dsp:spPr>
        <a:xfrm>
          <a:off x="7409676"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CD4AB3-6717-4433-B4AB-258BC34561ED}">
      <dsp:nvSpPr>
        <dsp:cNvPr id="0" name=""/>
        <dsp:cNvSpPr/>
      </dsp:nvSpPr>
      <dsp:spPr>
        <a:xfrm>
          <a:off x="5566836" y="786204"/>
          <a:ext cx="1888559" cy="359512"/>
        </a:xfrm>
        <a:custGeom>
          <a:avLst/>
          <a:gdLst/>
          <a:ahLst/>
          <a:cxnLst/>
          <a:rect l="0" t="0" r="0" b="0"/>
          <a:pathLst>
            <a:path>
              <a:moveTo>
                <a:pt x="0" y="0"/>
              </a:moveTo>
              <a:lnTo>
                <a:pt x="0" y="244997"/>
              </a:lnTo>
              <a:lnTo>
                <a:pt x="1888559" y="244997"/>
              </a:lnTo>
              <a:lnTo>
                <a:pt x="1888559"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B04E66-CCC4-4316-B43C-214B23441612}">
      <dsp:nvSpPr>
        <dsp:cNvPr id="0" name=""/>
        <dsp:cNvSpPr/>
      </dsp:nvSpPr>
      <dsp:spPr>
        <a:xfrm>
          <a:off x="5898828"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C322EB-12CC-4232-A4C1-BDF3B2C2C995}">
      <dsp:nvSpPr>
        <dsp:cNvPr id="0" name=""/>
        <dsp:cNvSpPr/>
      </dsp:nvSpPr>
      <dsp:spPr>
        <a:xfrm>
          <a:off x="5898828"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1927C3-E74F-457E-8820-5E3EB5FABF63}">
      <dsp:nvSpPr>
        <dsp:cNvPr id="0" name=""/>
        <dsp:cNvSpPr/>
      </dsp:nvSpPr>
      <dsp:spPr>
        <a:xfrm>
          <a:off x="5566836" y="786204"/>
          <a:ext cx="377711" cy="359512"/>
        </a:xfrm>
        <a:custGeom>
          <a:avLst/>
          <a:gdLst/>
          <a:ahLst/>
          <a:cxnLst/>
          <a:rect l="0" t="0" r="0" b="0"/>
          <a:pathLst>
            <a:path>
              <a:moveTo>
                <a:pt x="0" y="0"/>
              </a:moveTo>
              <a:lnTo>
                <a:pt x="0" y="244997"/>
              </a:lnTo>
              <a:lnTo>
                <a:pt x="377711" y="244997"/>
              </a:lnTo>
              <a:lnTo>
                <a:pt x="377711"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5B4E67-AD0D-44D0-AEE9-02B549BB0F15}">
      <dsp:nvSpPr>
        <dsp:cNvPr id="0" name=""/>
        <dsp:cNvSpPr/>
      </dsp:nvSpPr>
      <dsp:spPr>
        <a:xfrm>
          <a:off x="3678277" y="3075138"/>
          <a:ext cx="755423" cy="359512"/>
        </a:xfrm>
        <a:custGeom>
          <a:avLst/>
          <a:gdLst/>
          <a:ahLst/>
          <a:cxnLst/>
          <a:rect l="0" t="0" r="0" b="0"/>
          <a:pathLst>
            <a:path>
              <a:moveTo>
                <a:pt x="0" y="0"/>
              </a:moveTo>
              <a:lnTo>
                <a:pt x="0" y="244997"/>
              </a:lnTo>
              <a:lnTo>
                <a:pt x="755423" y="244997"/>
              </a:lnTo>
              <a:lnTo>
                <a:pt x="755423"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FFC644-67A8-4500-B7AC-35CFCA2E628A}">
      <dsp:nvSpPr>
        <dsp:cNvPr id="0" name=""/>
        <dsp:cNvSpPr/>
      </dsp:nvSpPr>
      <dsp:spPr>
        <a:xfrm>
          <a:off x="2922854" y="3075138"/>
          <a:ext cx="755423" cy="359512"/>
        </a:xfrm>
        <a:custGeom>
          <a:avLst/>
          <a:gdLst/>
          <a:ahLst/>
          <a:cxnLst/>
          <a:rect l="0" t="0" r="0" b="0"/>
          <a:pathLst>
            <a:path>
              <a:moveTo>
                <a:pt x="755423" y="0"/>
              </a:moveTo>
              <a:lnTo>
                <a:pt x="755423"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B0A4C5-B2C3-493E-9AA5-B17CDE8FE232}">
      <dsp:nvSpPr>
        <dsp:cNvPr id="0" name=""/>
        <dsp:cNvSpPr/>
      </dsp:nvSpPr>
      <dsp:spPr>
        <a:xfrm>
          <a:off x="3632557"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5FEBFB-8BA5-4404-94B9-33888D8CAD96}">
      <dsp:nvSpPr>
        <dsp:cNvPr id="0" name=""/>
        <dsp:cNvSpPr/>
      </dsp:nvSpPr>
      <dsp:spPr>
        <a:xfrm>
          <a:off x="3678277" y="786204"/>
          <a:ext cx="1888559" cy="359512"/>
        </a:xfrm>
        <a:custGeom>
          <a:avLst/>
          <a:gdLst/>
          <a:ahLst/>
          <a:cxnLst/>
          <a:rect l="0" t="0" r="0" b="0"/>
          <a:pathLst>
            <a:path>
              <a:moveTo>
                <a:pt x="1888559" y="0"/>
              </a:moveTo>
              <a:lnTo>
                <a:pt x="1888559" y="244997"/>
              </a:lnTo>
              <a:lnTo>
                <a:pt x="0" y="244997"/>
              </a:lnTo>
              <a:lnTo>
                <a:pt x="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473629-D71A-4CBB-98A6-04A65A9E0789}">
      <dsp:nvSpPr>
        <dsp:cNvPr id="0" name=""/>
        <dsp:cNvSpPr/>
      </dsp:nvSpPr>
      <dsp:spPr>
        <a:xfrm>
          <a:off x="4948763" y="1250"/>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418CC4-AE9B-47F9-9948-BDA863F7BA34}">
      <dsp:nvSpPr>
        <dsp:cNvPr id="0" name=""/>
        <dsp:cNvSpPr/>
      </dsp:nvSpPr>
      <dsp:spPr>
        <a:xfrm>
          <a:off x="5086112" y="131732"/>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שמיטה</a:t>
          </a:r>
        </a:p>
      </dsp:txBody>
      <dsp:txXfrm>
        <a:off x="5109102" y="154722"/>
        <a:ext cx="1190167" cy="738973"/>
      </dsp:txXfrm>
    </dsp:sp>
    <dsp:sp modelId="{F616EC1E-AAC8-495E-AD78-593B00F34127}">
      <dsp:nvSpPr>
        <dsp:cNvPr id="0" name=""/>
        <dsp:cNvSpPr/>
      </dsp:nvSpPr>
      <dsp:spPr>
        <a:xfrm>
          <a:off x="3060203"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48864F-CED8-4D93-A648-790B9CE8DBB2}">
      <dsp:nvSpPr>
        <dsp:cNvPr id="0" name=""/>
        <dsp:cNvSpPr/>
      </dsp:nvSpPr>
      <dsp:spPr>
        <a:xfrm>
          <a:off x="3197553"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איסור מלאכה על הארץ</a:t>
          </a:r>
        </a:p>
      </dsp:txBody>
      <dsp:txXfrm>
        <a:off x="3220543" y="1299189"/>
        <a:ext cx="1190167" cy="738973"/>
      </dsp:txXfrm>
    </dsp:sp>
    <dsp:sp modelId="{710BE85E-11AB-4009-AB1C-63505DAF8C55}">
      <dsp:nvSpPr>
        <dsp:cNvPr id="0" name=""/>
        <dsp:cNvSpPr/>
      </dsp:nvSpPr>
      <dsp:spPr>
        <a:xfrm>
          <a:off x="3060203" y="2290184"/>
          <a:ext cx="1236147" cy="784953"/>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876D0A-0150-4699-B0F2-564DB21FB7FB}">
      <dsp:nvSpPr>
        <dsp:cNvPr id="0" name=""/>
        <dsp:cNvSpPr/>
      </dsp:nvSpPr>
      <dsp:spPr>
        <a:xfrm>
          <a:off x="3197553"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נראה ברור שיש לאסור חרישה</a:t>
          </a:r>
        </a:p>
      </dsp:txBody>
      <dsp:txXfrm>
        <a:off x="3220543" y="2443656"/>
        <a:ext cx="1190167" cy="738973"/>
      </dsp:txXfrm>
    </dsp:sp>
    <dsp:sp modelId="{AB05C0A9-4BAD-4EA6-ABAB-8D7C29360631}">
      <dsp:nvSpPr>
        <dsp:cNvPr id="0" name=""/>
        <dsp:cNvSpPr/>
      </dsp:nvSpPr>
      <dsp:spPr>
        <a:xfrm>
          <a:off x="2304780"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E53910-2374-4D31-83B3-F5DC96EA9E9D}">
      <dsp:nvSpPr>
        <dsp:cNvPr id="0" name=""/>
        <dsp:cNvSpPr/>
      </dsp:nvSpPr>
      <dsp:spPr>
        <a:xfrm>
          <a:off x="2442130"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err="1"/>
            <a:t>מו"ק</a:t>
          </a:r>
          <a:r>
            <a:rPr lang="he-IL" sz="1100" kern="1200" dirty="0"/>
            <a:t> דרבי אבין- שבת שבתון בכלל ופרק- הפרט מפורש מלאכות הארץ</a:t>
          </a:r>
        </a:p>
      </dsp:txBody>
      <dsp:txXfrm>
        <a:off x="2465120" y="3588123"/>
        <a:ext cx="1190167" cy="738973"/>
      </dsp:txXfrm>
    </dsp:sp>
    <dsp:sp modelId="{E34C6E46-04D5-4E76-9698-9040D7F276D5}">
      <dsp:nvSpPr>
        <dsp:cNvPr id="0" name=""/>
        <dsp:cNvSpPr/>
      </dsp:nvSpPr>
      <dsp:spPr>
        <a:xfrm>
          <a:off x="3815627"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1D700E-42A3-406A-8491-D2B5C6D4B7A5}">
      <dsp:nvSpPr>
        <dsp:cNvPr id="0" name=""/>
        <dsp:cNvSpPr/>
      </dsp:nvSpPr>
      <dsp:spPr>
        <a:xfrm>
          <a:off x="3952977"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או מצד האיסור עשה של תשבות</a:t>
          </a:r>
        </a:p>
      </dsp:txBody>
      <dsp:txXfrm>
        <a:off x="3975967" y="3588123"/>
        <a:ext cx="1190167" cy="738973"/>
      </dsp:txXfrm>
    </dsp:sp>
    <dsp:sp modelId="{504C8119-CBB4-4B5B-A587-57EAA93A735B}">
      <dsp:nvSpPr>
        <dsp:cNvPr id="0" name=""/>
        <dsp:cNvSpPr/>
      </dsp:nvSpPr>
      <dsp:spPr>
        <a:xfrm>
          <a:off x="5326474"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B37FC4-1EFF-45D5-9566-D34CDA08A987}">
      <dsp:nvSpPr>
        <dsp:cNvPr id="0" name=""/>
        <dsp:cNvSpPr/>
      </dsp:nvSpPr>
      <dsp:spPr>
        <a:xfrm>
          <a:off x="5463824"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איסור מלאכה מצד הגברה</a:t>
          </a:r>
        </a:p>
      </dsp:txBody>
      <dsp:txXfrm>
        <a:off x="5486814" y="1299189"/>
        <a:ext cx="1190167" cy="738973"/>
      </dsp:txXfrm>
    </dsp:sp>
    <dsp:sp modelId="{62FB94A6-08C0-4EC9-B70D-A41B720DCC24}">
      <dsp:nvSpPr>
        <dsp:cNvPr id="0" name=""/>
        <dsp:cNvSpPr/>
      </dsp:nvSpPr>
      <dsp:spPr>
        <a:xfrm>
          <a:off x="5326474" y="2290184"/>
          <a:ext cx="1236147" cy="784953"/>
        </a:xfrm>
        <a:prstGeom prst="roundRect">
          <a:avLst>
            <a:gd name="adj" fmla="val 10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16C895-88ED-4104-9DD0-FB0BAC233145}">
      <dsp:nvSpPr>
        <dsp:cNvPr id="0" name=""/>
        <dsp:cNvSpPr/>
      </dsp:nvSpPr>
      <dsp:spPr>
        <a:xfrm>
          <a:off x="5463824"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יש לאסור חרישה לצורך הפקת הפירות.</a:t>
          </a:r>
        </a:p>
      </dsp:txBody>
      <dsp:txXfrm>
        <a:off x="5486814" y="2443656"/>
        <a:ext cx="1190167" cy="738973"/>
      </dsp:txXfrm>
    </dsp:sp>
    <dsp:sp modelId="{7CA7EA1E-998C-4733-A05F-AE9702625406}">
      <dsp:nvSpPr>
        <dsp:cNvPr id="0" name=""/>
        <dsp:cNvSpPr/>
      </dsp:nvSpPr>
      <dsp:spPr>
        <a:xfrm>
          <a:off x="5326474"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AAA411-CF07-4561-84FF-1F2CBA89323A}">
      <dsp:nvSpPr>
        <dsp:cNvPr id="0" name=""/>
        <dsp:cNvSpPr/>
      </dsp:nvSpPr>
      <dsp:spPr>
        <a:xfrm>
          <a:off x="5463824"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רמב"ם</a:t>
          </a:r>
        </a:p>
      </dsp:txBody>
      <dsp:txXfrm>
        <a:off x="5486814" y="3588123"/>
        <a:ext cx="1190167" cy="738973"/>
      </dsp:txXfrm>
    </dsp:sp>
    <dsp:sp modelId="{6604C3AD-1FEF-4378-AA8F-BED02F76B7D2}">
      <dsp:nvSpPr>
        <dsp:cNvPr id="0" name=""/>
        <dsp:cNvSpPr/>
      </dsp:nvSpPr>
      <dsp:spPr>
        <a:xfrm>
          <a:off x="6837322"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A1D693-4424-4E60-AE01-D1B5C69679B0}">
      <dsp:nvSpPr>
        <dsp:cNvPr id="0" name=""/>
        <dsp:cNvSpPr/>
      </dsp:nvSpPr>
      <dsp:spPr>
        <a:xfrm>
          <a:off x="6974671"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איסור על הפירות\הפקת יבול</a:t>
          </a:r>
        </a:p>
      </dsp:txBody>
      <dsp:txXfrm>
        <a:off x="6997661" y="1299189"/>
        <a:ext cx="1190167" cy="738973"/>
      </dsp:txXfrm>
    </dsp:sp>
    <dsp:sp modelId="{46BF1CC9-F7BD-4761-B47F-3DA2B673E0E1}">
      <dsp:nvSpPr>
        <dsp:cNvPr id="0" name=""/>
        <dsp:cNvSpPr/>
      </dsp:nvSpPr>
      <dsp:spPr>
        <a:xfrm>
          <a:off x="6837322" y="2290184"/>
          <a:ext cx="1236147" cy="784953"/>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6D95F1-359C-45E6-9880-25C6855E4BDC}">
      <dsp:nvSpPr>
        <dsp:cNvPr id="0" name=""/>
        <dsp:cNvSpPr/>
      </dsp:nvSpPr>
      <dsp:spPr>
        <a:xfrm>
          <a:off x="6974671"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דווקא 4 מלאכות אסורות, אבל חרישה לא. </a:t>
          </a:r>
        </a:p>
      </dsp:txBody>
      <dsp:txXfrm>
        <a:off x="6997661" y="2443656"/>
        <a:ext cx="1190167" cy="73897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06B5CA-CE35-493B-92CE-CB9BFC1C3744}">
      <dsp:nvSpPr>
        <dsp:cNvPr id="0" name=""/>
        <dsp:cNvSpPr/>
      </dsp:nvSpPr>
      <dsp:spPr>
        <a:xfrm>
          <a:off x="8194238"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4CD01C7-A741-47CA-AD92-E6AF9F6FB845}">
      <dsp:nvSpPr>
        <dsp:cNvPr id="0" name=""/>
        <dsp:cNvSpPr/>
      </dsp:nvSpPr>
      <dsp:spPr>
        <a:xfrm>
          <a:off x="6189724"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9C9044-62D6-46CE-B855-1D8105C4D5AE}">
      <dsp:nvSpPr>
        <dsp:cNvPr id="0" name=""/>
        <dsp:cNvSpPr/>
      </dsp:nvSpPr>
      <dsp:spPr>
        <a:xfrm>
          <a:off x="4139490" y="2619731"/>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A952CA-B482-4CE9-AAD9-DE0FAA0A4242}">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567E96-671F-4DCA-AB52-EEEE20CFFA2C}">
      <dsp:nvSpPr>
        <dsp:cNvPr id="0" name=""/>
        <dsp:cNvSpPr/>
      </dsp:nvSpPr>
      <dsp:spPr>
        <a:xfrm>
          <a:off x="2089256" y="2619731"/>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923FCD9-48D9-40D1-8B7B-E71B16DB609D}">
      <dsp:nvSpPr>
        <dsp:cNvPr id="0" name=""/>
        <dsp:cNvSpPr/>
      </dsp:nvSpPr>
      <dsp:spPr>
        <a:xfrm>
          <a:off x="4139490"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7E15E0-5016-4EB5-8F5C-2F18B13AC7EB}">
      <dsp:nvSpPr>
        <dsp:cNvPr id="0" name=""/>
        <dsp:cNvSpPr/>
      </dsp:nvSpPr>
      <dsp:spPr>
        <a:xfrm>
          <a:off x="5350992"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321CCB-6756-4788-9E3C-FA01B5A77E27}">
      <dsp:nvSpPr>
        <dsp:cNvPr id="0" name=""/>
        <dsp:cNvSpPr/>
      </dsp:nvSpPr>
      <dsp:spPr>
        <a:xfrm>
          <a:off x="5537377"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אילן סרק</a:t>
          </a:r>
        </a:p>
      </dsp:txBody>
      <dsp:txXfrm>
        <a:off x="5568575" y="209752"/>
        <a:ext cx="1615068" cy="1002793"/>
      </dsp:txXfrm>
    </dsp:sp>
    <dsp:sp modelId="{08C3B959-F229-468F-98F5-BF1C45138320}">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C9B742-96D9-45B4-B95F-34CF9C030D58}">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a:t>You’re planting</a:t>
          </a:r>
          <a:endParaRPr lang="he-IL" sz="1600" kern="1200" dirty="0"/>
        </a:p>
      </dsp:txBody>
      <dsp:txXfrm>
        <a:off x="3518341" y="1762804"/>
        <a:ext cx="1615068" cy="1002793"/>
      </dsp:txXfrm>
    </dsp:sp>
    <dsp:sp modelId="{5CDE04CE-4D61-4114-8498-53E27AC019DD}">
      <dsp:nvSpPr>
        <dsp:cNvPr id="0" name=""/>
        <dsp:cNvSpPr/>
      </dsp:nvSpPr>
      <dsp:spPr>
        <a:xfrm>
          <a:off x="1250524"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9B6FC1-CD1A-4117-BF37-E33B6EF7F19B}">
      <dsp:nvSpPr>
        <dsp:cNvPr id="0" name=""/>
        <dsp:cNvSpPr/>
      </dsp:nvSpPr>
      <dsp:spPr>
        <a:xfrm>
          <a:off x="1436909"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a:t>The ground is working on growing your tree</a:t>
          </a:r>
          <a:endParaRPr lang="he-IL" sz="1600" kern="1200" dirty="0"/>
        </a:p>
      </dsp:txBody>
      <dsp:txXfrm>
        <a:off x="1468107" y="3315857"/>
        <a:ext cx="1615068" cy="1002793"/>
      </dsp:txXfrm>
    </dsp:sp>
    <dsp:sp modelId="{3429A1E9-8AFF-4939-96B9-F4F815DE0462}">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4F156E-FC52-4637-BE0E-1F127210A6E8}">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a:t>You are doing the action of planting</a:t>
          </a:r>
          <a:endParaRPr lang="he-IL" sz="1600" kern="1200" dirty="0"/>
        </a:p>
      </dsp:txBody>
      <dsp:txXfrm>
        <a:off x="3518341" y="3315857"/>
        <a:ext cx="1615068" cy="1002793"/>
      </dsp:txXfrm>
    </dsp:sp>
    <dsp:sp modelId="{7AA7C9B8-B2D0-47E9-9728-DB2275E10CEF}">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B1A4AA-E752-4295-A7B9-17F180C8EE62}">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a:t>No fruits are being produced</a:t>
          </a:r>
          <a:endParaRPr lang="he-IL" sz="1600" kern="1200" dirty="0"/>
        </a:p>
      </dsp:txBody>
      <dsp:txXfrm>
        <a:off x="5568575" y="3315857"/>
        <a:ext cx="1615068" cy="1002793"/>
      </dsp:txXfrm>
    </dsp:sp>
    <dsp:sp modelId="{8988EDE8-BE51-4ACE-9014-6100691D96CD}">
      <dsp:nvSpPr>
        <dsp:cNvPr id="0" name=""/>
        <dsp:cNvSpPr/>
      </dsp:nvSpPr>
      <dsp:spPr>
        <a:xfrm>
          <a:off x="7401226"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C81A0D-F386-4296-91AD-382110B6B98D}">
      <dsp:nvSpPr>
        <dsp:cNvPr id="0" name=""/>
        <dsp:cNvSpPr/>
      </dsp:nvSpPr>
      <dsp:spPr>
        <a:xfrm>
          <a:off x="7587611"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a:t>You’re not growing fruit</a:t>
          </a:r>
          <a:endParaRPr lang="he-IL" sz="1600" kern="1200" dirty="0"/>
        </a:p>
      </dsp:txBody>
      <dsp:txXfrm>
        <a:off x="7618809" y="1762804"/>
        <a:ext cx="1615068" cy="1002793"/>
      </dsp:txXfrm>
    </dsp:sp>
    <dsp:sp modelId="{F7083956-34F6-4434-A144-91B4704A6A55}">
      <dsp:nvSpPr>
        <dsp:cNvPr id="0" name=""/>
        <dsp:cNvSpPr/>
      </dsp:nvSpPr>
      <dsp:spPr>
        <a:xfrm>
          <a:off x="7401226"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906AE2-4CA6-482A-87C1-602E0D23709C}">
      <dsp:nvSpPr>
        <dsp:cNvPr id="0" name=""/>
        <dsp:cNvSpPr/>
      </dsp:nvSpPr>
      <dsp:spPr>
        <a:xfrm>
          <a:off x="758761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a:t>Totally allowed</a:t>
          </a:r>
          <a:endParaRPr lang="he-IL" sz="1600" kern="1200" dirty="0"/>
        </a:p>
      </dsp:txBody>
      <dsp:txXfrm>
        <a:off x="7618809" y="3315857"/>
        <a:ext cx="1615068" cy="10027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1F045E-8A39-4603-B1FC-D355A3BDB725}">
      <dsp:nvSpPr>
        <dsp:cNvPr id="0" name=""/>
        <dsp:cNvSpPr/>
      </dsp:nvSpPr>
      <dsp:spPr>
        <a:xfrm>
          <a:off x="2089256"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0FB17B-644B-4F53-8B9F-AEFCB2C75632}">
      <dsp:nvSpPr>
        <dsp:cNvPr id="0" name=""/>
        <dsp:cNvSpPr/>
      </dsp:nvSpPr>
      <dsp:spPr>
        <a:xfrm>
          <a:off x="3114373"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801045-43D6-4872-A737-B8459186D2BB}">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2BAAD2D-214E-4525-920A-D8E165BC3641}">
      <dsp:nvSpPr>
        <dsp:cNvPr id="0" name=""/>
        <dsp:cNvSpPr/>
      </dsp:nvSpPr>
      <dsp:spPr>
        <a:xfrm>
          <a:off x="6189724"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9FBCBF-E386-44B7-BF94-0DACC6887939}">
      <dsp:nvSpPr>
        <dsp:cNvPr id="0" name=""/>
        <dsp:cNvSpPr/>
      </dsp:nvSpPr>
      <dsp:spPr>
        <a:xfrm>
          <a:off x="7214841"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EEDCD2-1279-40BC-AC1B-EA48D389BF59}">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34FEF0-450B-4DA9-B0C8-2F137F74E65D}">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91C4B1-BA01-4BD8-850D-9904421AFD13}">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איסורי מלאכת האדמה בשביעית</a:t>
          </a:r>
        </a:p>
      </dsp:txBody>
      <dsp:txXfrm>
        <a:off x="4543458" y="209752"/>
        <a:ext cx="1615068" cy="1002793"/>
      </dsp:txXfrm>
    </dsp:sp>
    <dsp:sp modelId="{CD390CB5-E101-4345-A98A-A8B72AFD8F9A}">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C734C4-8167-4D9A-B43F-C723F654863B}">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משום הפקת פירות</a:t>
          </a:r>
        </a:p>
      </dsp:txBody>
      <dsp:txXfrm>
        <a:off x="6593692" y="1762804"/>
        <a:ext cx="1615068" cy="1002793"/>
      </dsp:txXfrm>
    </dsp:sp>
    <dsp:sp modelId="{39BEA061-E69A-415E-B705-90C2C89FACB3}">
      <dsp:nvSpPr>
        <dsp:cNvPr id="0" name=""/>
        <dsp:cNvSpPr/>
      </dsp:nvSpPr>
      <dsp:spPr>
        <a:xfrm>
          <a:off x="7401226" y="3107593"/>
          <a:ext cx="1677464" cy="106518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A19437-0A37-4A28-A7D5-E601C31E3BD5}">
      <dsp:nvSpPr>
        <dsp:cNvPr id="0" name=""/>
        <dsp:cNvSpPr/>
      </dsp:nvSpPr>
      <dsp:spPr>
        <a:xfrm>
          <a:off x="758761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דווקא ה4 מלאכות היוצרים יבול\פירות</a:t>
          </a:r>
        </a:p>
      </dsp:txBody>
      <dsp:txXfrm>
        <a:off x="7618809" y="3315857"/>
        <a:ext cx="1615068" cy="1002793"/>
      </dsp:txXfrm>
    </dsp:sp>
    <dsp:sp modelId="{AB04B4B4-2728-429C-949E-C6656F99A506}">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EAF603-E85C-44CA-AD23-4CA95DD16111}">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נוטע אולי אינו דאורייתא, כיון שאין הפקת פירות (אלא יצירת אילן) </a:t>
          </a:r>
        </a:p>
      </dsp:txBody>
      <dsp:txXfrm>
        <a:off x="5568575" y="3315857"/>
        <a:ext cx="1615068" cy="1002793"/>
      </dsp:txXfrm>
    </dsp:sp>
    <dsp:sp modelId="{4B8B92F3-E74D-46C9-AFD0-F0CC21427C93}">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008948-F7F9-4FDC-9017-8E24F786A455}">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משום מלאכת הקרקע</a:t>
          </a:r>
        </a:p>
      </dsp:txBody>
      <dsp:txXfrm>
        <a:off x="2493224" y="1762804"/>
        <a:ext cx="1615068" cy="1002793"/>
      </dsp:txXfrm>
    </dsp:sp>
    <dsp:sp modelId="{01DAB76F-8E3B-4ED2-B0F8-C8D1645E6F3B}">
      <dsp:nvSpPr>
        <dsp:cNvPr id="0" name=""/>
        <dsp:cNvSpPr/>
      </dsp:nvSpPr>
      <dsp:spPr>
        <a:xfrm>
          <a:off x="3300758" y="3107593"/>
          <a:ext cx="1677464" cy="1065189"/>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6B0F76-5499-4710-8DF2-24A51A25A0FF}">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אפשר להוסיף חרישה כי כך פשוט שהיא מלאכה (מהרי </a:t>
          </a:r>
          <a:r>
            <a:rPr lang="he-IL" sz="1600" kern="1200" dirty="0" err="1"/>
            <a:t>קורקוס</a:t>
          </a:r>
          <a:r>
            <a:rPr lang="he-IL" sz="1600" kern="1200" dirty="0"/>
            <a:t>)</a:t>
          </a:r>
        </a:p>
      </dsp:txBody>
      <dsp:txXfrm>
        <a:off x="3518341" y="3315857"/>
        <a:ext cx="1615068" cy="1002793"/>
      </dsp:txXfrm>
    </dsp:sp>
    <dsp:sp modelId="{001E01BF-AB33-40A0-988B-745F8BD02AF2}">
      <dsp:nvSpPr>
        <dsp:cNvPr id="0" name=""/>
        <dsp:cNvSpPr/>
      </dsp:nvSpPr>
      <dsp:spPr>
        <a:xfrm>
          <a:off x="1250524"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B150E8-3B06-4284-B769-D6F1124473C8}">
      <dsp:nvSpPr>
        <dsp:cNvPr id="0" name=""/>
        <dsp:cNvSpPr/>
      </dsp:nvSpPr>
      <dsp:spPr>
        <a:xfrm>
          <a:off x="1436909"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גם נטיעת אילן נכלל בזומר (</a:t>
          </a:r>
          <a:r>
            <a:rPr lang="he-IL" sz="1600" kern="1200" dirty="0" err="1"/>
            <a:t>ר"ש</a:t>
          </a:r>
          <a:r>
            <a:rPr lang="he-IL" sz="1600" kern="1200" dirty="0"/>
            <a:t>)</a:t>
          </a:r>
        </a:p>
      </dsp:txBody>
      <dsp:txXfrm>
        <a:off x="1468107" y="3315857"/>
        <a:ext cx="1615068" cy="100279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118951-8251-42EB-A146-CEE869438322}">
      <dsp:nvSpPr>
        <dsp:cNvPr id="0" name=""/>
        <dsp:cNvSpPr/>
      </dsp:nvSpPr>
      <dsp:spPr>
        <a:xfrm>
          <a:off x="8588531" y="1930671"/>
          <a:ext cx="755423" cy="359512"/>
        </a:xfrm>
        <a:custGeom>
          <a:avLst/>
          <a:gdLst/>
          <a:ahLst/>
          <a:cxnLst/>
          <a:rect l="0" t="0" r="0" b="0"/>
          <a:pathLst>
            <a:path>
              <a:moveTo>
                <a:pt x="0" y="0"/>
              </a:moveTo>
              <a:lnTo>
                <a:pt x="0" y="244997"/>
              </a:lnTo>
              <a:lnTo>
                <a:pt x="755423" y="244997"/>
              </a:lnTo>
              <a:lnTo>
                <a:pt x="755423"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491559-8C3E-431F-AF6E-D3DEA86D5B4F}">
      <dsp:nvSpPr>
        <dsp:cNvPr id="0" name=""/>
        <dsp:cNvSpPr/>
      </dsp:nvSpPr>
      <dsp:spPr>
        <a:xfrm>
          <a:off x="7833107" y="1930671"/>
          <a:ext cx="755423" cy="359512"/>
        </a:xfrm>
        <a:custGeom>
          <a:avLst/>
          <a:gdLst/>
          <a:ahLst/>
          <a:cxnLst/>
          <a:rect l="0" t="0" r="0" b="0"/>
          <a:pathLst>
            <a:path>
              <a:moveTo>
                <a:pt x="755423" y="0"/>
              </a:moveTo>
              <a:lnTo>
                <a:pt x="755423"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CD4AB3-6717-4433-B4AB-258BC34561ED}">
      <dsp:nvSpPr>
        <dsp:cNvPr id="0" name=""/>
        <dsp:cNvSpPr/>
      </dsp:nvSpPr>
      <dsp:spPr>
        <a:xfrm>
          <a:off x="5566836" y="786204"/>
          <a:ext cx="3021694" cy="359512"/>
        </a:xfrm>
        <a:custGeom>
          <a:avLst/>
          <a:gdLst/>
          <a:ahLst/>
          <a:cxnLst/>
          <a:rect l="0" t="0" r="0" b="0"/>
          <a:pathLst>
            <a:path>
              <a:moveTo>
                <a:pt x="0" y="0"/>
              </a:moveTo>
              <a:lnTo>
                <a:pt x="0" y="244997"/>
              </a:lnTo>
              <a:lnTo>
                <a:pt x="3021694" y="244997"/>
              </a:lnTo>
              <a:lnTo>
                <a:pt x="3021694"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3D6156-CFD6-4A3F-8A71-D3A6FD3503C8}">
      <dsp:nvSpPr>
        <dsp:cNvPr id="0" name=""/>
        <dsp:cNvSpPr/>
      </dsp:nvSpPr>
      <dsp:spPr>
        <a:xfrm>
          <a:off x="5566836" y="1930671"/>
          <a:ext cx="755423" cy="359512"/>
        </a:xfrm>
        <a:custGeom>
          <a:avLst/>
          <a:gdLst/>
          <a:ahLst/>
          <a:cxnLst/>
          <a:rect l="0" t="0" r="0" b="0"/>
          <a:pathLst>
            <a:path>
              <a:moveTo>
                <a:pt x="0" y="0"/>
              </a:moveTo>
              <a:lnTo>
                <a:pt x="0" y="244997"/>
              </a:lnTo>
              <a:lnTo>
                <a:pt x="755423" y="244997"/>
              </a:lnTo>
              <a:lnTo>
                <a:pt x="755423"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B04E66-CCC4-4316-B43C-214B23441612}">
      <dsp:nvSpPr>
        <dsp:cNvPr id="0" name=""/>
        <dsp:cNvSpPr/>
      </dsp:nvSpPr>
      <dsp:spPr>
        <a:xfrm>
          <a:off x="4765693"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C322EB-12CC-4232-A4C1-BDF3B2C2C995}">
      <dsp:nvSpPr>
        <dsp:cNvPr id="0" name=""/>
        <dsp:cNvSpPr/>
      </dsp:nvSpPr>
      <dsp:spPr>
        <a:xfrm>
          <a:off x="4811413" y="1930671"/>
          <a:ext cx="755423" cy="359512"/>
        </a:xfrm>
        <a:custGeom>
          <a:avLst/>
          <a:gdLst/>
          <a:ahLst/>
          <a:cxnLst/>
          <a:rect l="0" t="0" r="0" b="0"/>
          <a:pathLst>
            <a:path>
              <a:moveTo>
                <a:pt x="755423" y="0"/>
              </a:moveTo>
              <a:lnTo>
                <a:pt x="755423"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1927C3-E74F-457E-8820-5E3EB5FABF63}">
      <dsp:nvSpPr>
        <dsp:cNvPr id="0" name=""/>
        <dsp:cNvSpPr/>
      </dsp:nvSpPr>
      <dsp:spPr>
        <a:xfrm>
          <a:off x="5521116" y="786204"/>
          <a:ext cx="91440" cy="359512"/>
        </a:xfrm>
        <a:custGeom>
          <a:avLst/>
          <a:gdLst/>
          <a:ahLst/>
          <a:cxnLst/>
          <a:rect l="0" t="0" r="0" b="0"/>
          <a:pathLst>
            <a:path>
              <a:moveTo>
                <a:pt x="45720" y="0"/>
              </a:moveTo>
              <a:lnTo>
                <a:pt x="4572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56035E-7110-4A10-AAD3-EA868C5718B9}">
      <dsp:nvSpPr>
        <dsp:cNvPr id="0" name=""/>
        <dsp:cNvSpPr/>
      </dsp:nvSpPr>
      <dsp:spPr>
        <a:xfrm>
          <a:off x="2545142" y="1930671"/>
          <a:ext cx="755423" cy="359512"/>
        </a:xfrm>
        <a:custGeom>
          <a:avLst/>
          <a:gdLst/>
          <a:ahLst/>
          <a:cxnLst/>
          <a:rect l="0" t="0" r="0" b="0"/>
          <a:pathLst>
            <a:path>
              <a:moveTo>
                <a:pt x="0" y="0"/>
              </a:moveTo>
              <a:lnTo>
                <a:pt x="0" y="244997"/>
              </a:lnTo>
              <a:lnTo>
                <a:pt x="755423" y="244997"/>
              </a:lnTo>
              <a:lnTo>
                <a:pt x="755423"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5B4E67-AD0D-44D0-AEE9-02B549BB0F15}">
      <dsp:nvSpPr>
        <dsp:cNvPr id="0" name=""/>
        <dsp:cNvSpPr/>
      </dsp:nvSpPr>
      <dsp:spPr>
        <a:xfrm>
          <a:off x="1789718" y="3075138"/>
          <a:ext cx="755423" cy="359512"/>
        </a:xfrm>
        <a:custGeom>
          <a:avLst/>
          <a:gdLst/>
          <a:ahLst/>
          <a:cxnLst/>
          <a:rect l="0" t="0" r="0" b="0"/>
          <a:pathLst>
            <a:path>
              <a:moveTo>
                <a:pt x="0" y="0"/>
              </a:moveTo>
              <a:lnTo>
                <a:pt x="0" y="244997"/>
              </a:lnTo>
              <a:lnTo>
                <a:pt x="755423" y="244997"/>
              </a:lnTo>
              <a:lnTo>
                <a:pt x="755423"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FFC644-67A8-4500-B7AC-35CFCA2E628A}">
      <dsp:nvSpPr>
        <dsp:cNvPr id="0" name=""/>
        <dsp:cNvSpPr/>
      </dsp:nvSpPr>
      <dsp:spPr>
        <a:xfrm>
          <a:off x="1034295" y="3075138"/>
          <a:ext cx="755423" cy="359512"/>
        </a:xfrm>
        <a:custGeom>
          <a:avLst/>
          <a:gdLst/>
          <a:ahLst/>
          <a:cxnLst/>
          <a:rect l="0" t="0" r="0" b="0"/>
          <a:pathLst>
            <a:path>
              <a:moveTo>
                <a:pt x="755423" y="0"/>
              </a:moveTo>
              <a:lnTo>
                <a:pt x="755423"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B0A4C5-B2C3-493E-9AA5-B17CDE8FE232}">
      <dsp:nvSpPr>
        <dsp:cNvPr id="0" name=""/>
        <dsp:cNvSpPr/>
      </dsp:nvSpPr>
      <dsp:spPr>
        <a:xfrm>
          <a:off x="1789718" y="1930671"/>
          <a:ext cx="755423" cy="359512"/>
        </a:xfrm>
        <a:custGeom>
          <a:avLst/>
          <a:gdLst/>
          <a:ahLst/>
          <a:cxnLst/>
          <a:rect l="0" t="0" r="0" b="0"/>
          <a:pathLst>
            <a:path>
              <a:moveTo>
                <a:pt x="755423" y="0"/>
              </a:moveTo>
              <a:lnTo>
                <a:pt x="755423"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5FEBFB-8BA5-4404-94B9-33888D8CAD96}">
      <dsp:nvSpPr>
        <dsp:cNvPr id="0" name=""/>
        <dsp:cNvSpPr/>
      </dsp:nvSpPr>
      <dsp:spPr>
        <a:xfrm>
          <a:off x="2545142" y="786204"/>
          <a:ext cx="3021694" cy="359512"/>
        </a:xfrm>
        <a:custGeom>
          <a:avLst/>
          <a:gdLst/>
          <a:ahLst/>
          <a:cxnLst/>
          <a:rect l="0" t="0" r="0" b="0"/>
          <a:pathLst>
            <a:path>
              <a:moveTo>
                <a:pt x="3021694" y="0"/>
              </a:moveTo>
              <a:lnTo>
                <a:pt x="3021694" y="244997"/>
              </a:lnTo>
              <a:lnTo>
                <a:pt x="0" y="244997"/>
              </a:lnTo>
              <a:lnTo>
                <a:pt x="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473629-D71A-4CBB-98A6-04A65A9E0789}">
      <dsp:nvSpPr>
        <dsp:cNvPr id="0" name=""/>
        <dsp:cNvSpPr/>
      </dsp:nvSpPr>
      <dsp:spPr>
        <a:xfrm>
          <a:off x="4948763" y="1250"/>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418CC4-AE9B-47F9-9948-BDA863F7BA34}">
      <dsp:nvSpPr>
        <dsp:cNvPr id="0" name=""/>
        <dsp:cNvSpPr/>
      </dsp:nvSpPr>
      <dsp:spPr>
        <a:xfrm>
          <a:off x="5086112" y="131732"/>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שמיטה</a:t>
          </a:r>
        </a:p>
      </dsp:txBody>
      <dsp:txXfrm>
        <a:off x="5109102" y="154722"/>
        <a:ext cx="1190167" cy="738973"/>
      </dsp:txXfrm>
    </dsp:sp>
    <dsp:sp modelId="{F616EC1E-AAC8-495E-AD78-593B00F34127}">
      <dsp:nvSpPr>
        <dsp:cNvPr id="0" name=""/>
        <dsp:cNvSpPr/>
      </dsp:nvSpPr>
      <dsp:spPr>
        <a:xfrm>
          <a:off x="1927068"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48864F-CED8-4D93-A648-790B9CE8DBB2}">
      <dsp:nvSpPr>
        <dsp:cNvPr id="0" name=""/>
        <dsp:cNvSpPr/>
      </dsp:nvSpPr>
      <dsp:spPr>
        <a:xfrm>
          <a:off x="2064418"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איסור מלאכה על הארץ</a:t>
          </a:r>
        </a:p>
      </dsp:txBody>
      <dsp:txXfrm>
        <a:off x="2087408" y="1299189"/>
        <a:ext cx="1190167" cy="738973"/>
      </dsp:txXfrm>
    </dsp:sp>
    <dsp:sp modelId="{710BE85E-11AB-4009-AB1C-63505DAF8C55}">
      <dsp:nvSpPr>
        <dsp:cNvPr id="0" name=""/>
        <dsp:cNvSpPr/>
      </dsp:nvSpPr>
      <dsp:spPr>
        <a:xfrm>
          <a:off x="1171644" y="2290184"/>
          <a:ext cx="1236147" cy="784953"/>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876D0A-0150-4699-B0F2-564DB21FB7FB}">
      <dsp:nvSpPr>
        <dsp:cNvPr id="0" name=""/>
        <dsp:cNvSpPr/>
      </dsp:nvSpPr>
      <dsp:spPr>
        <a:xfrm>
          <a:off x="1308994"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נראה ברור שיש לאסור חרישה</a:t>
          </a:r>
        </a:p>
      </dsp:txBody>
      <dsp:txXfrm>
        <a:off x="1331984" y="2443656"/>
        <a:ext cx="1190167" cy="738973"/>
      </dsp:txXfrm>
    </dsp:sp>
    <dsp:sp modelId="{AB05C0A9-4BAD-4EA6-ABAB-8D7C29360631}">
      <dsp:nvSpPr>
        <dsp:cNvPr id="0" name=""/>
        <dsp:cNvSpPr/>
      </dsp:nvSpPr>
      <dsp:spPr>
        <a:xfrm>
          <a:off x="416221"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E53910-2374-4D31-83B3-F5DC96EA9E9D}">
      <dsp:nvSpPr>
        <dsp:cNvPr id="0" name=""/>
        <dsp:cNvSpPr/>
      </dsp:nvSpPr>
      <dsp:spPr>
        <a:xfrm>
          <a:off x="553570"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err="1"/>
            <a:t>מו"ק</a:t>
          </a:r>
          <a:r>
            <a:rPr lang="he-IL" sz="900" kern="1200" dirty="0"/>
            <a:t> דרבי אבין- שבת שבתון בכלל ופרק- הפרט מפורש מלאכות הארץ</a:t>
          </a:r>
        </a:p>
      </dsp:txBody>
      <dsp:txXfrm>
        <a:off x="576560" y="3588123"/>
        <a:ext cx="1190167" cy="738973"/>
      </dsp:txXfrm>
    </dsp:sp>
    <dsp:sp modelId="{E34C6E46-04D5-4E76-9698-9040D7F276D5}">
      <dsp:nvSpPr>
        <dsp:cNvPr id="0" name=""/>
        <dsp:cNvSpPr/>
      </dsp:nvSpPr>
      <dsp:spPr>
        <a:xfrm>
          <a:off x="1927068"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1D700E-42A3-406A-8491-D2B5C6D4B7A5}">
      <dsp:nvSpPr>
        <dsp:cNvPr id="0" name=""/>
        <dsp:cNvSpPr/>
      </dsp:nvSpPr>
      <dsp:spPr>
        <a:xfrm>
          <a:off x="2064418"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או מצד האיסור עשה של תשבות</a:t>
          </a:r>
        </a:p>
      </dsp:txBody>
      <dsp:txXfrm>
        <a:off x="2087408" y="3588123"/>
        <a:ext cx="1190167" cy="738973"/>
      </dsp:txXfrm>
    </dsp:sp>
    <dsp:sp modelId="{C1D64985-8528-4D78-A5E3-6E742C1A9EA8}">
      <dsp:nvSpPr>
        <dsp:cNvPr id="0" name=""/>
        <dsp:cNvSpPr/>
      </dsp:nvSpPr>
      <dsp:spPr>
        <a:xfrm>
          <a:off x="2682492"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B65387-6E18-4063-B8F3-DEF4C90DC7FC}">
      <dsp:nvSpPr>
        <dsp:cNvPr id="0" name=""/>
        <dsp:cNvSpPr/>
      </dsp:nvSpPr>
      <dsp:spPr>
        <a:xfrm>
          <a:off x="2819841"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נוטע- ודאי אסור</a:t>
          </a:r>
        </a:p>
      </dsp:txBody>
      <dsp:txXfrm>
        <a:off x="2842831" y="2443656"/>
        <a:ext cx="1190167" cy="738973"/>
      </dsp:txXfrm>
    </dsp:sp>
    <dsp:sp modelId="{504C8119-CBB4-4B5B-A587-57EAA93A735B}">
      <dsp:nvSpPr>
        <dsp:cNvPr id="0" name=""/>
        <dsp:cNvSpPr/>
      </dsp:nvSpPr>
      <dsp:spPr>
        <a:xfrm>
          <a:off x="4948763"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B37FC4-1EFF-45D5-9566-D34CDA08A987}">
      <dsp:nvSpPr>
        <dsp:cNvPr id="0" name=""/>
        <dsp:cNvSpPr/>
      </dsp:nvSpPr>
      <dsp:spPr>
        <a:xfrm>
          <a:off x="5086112"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איסור מלאכה מצד הגברה</a:t>
          </a:r>
        </a:p>
      </dsp:txBody>
      <dsp:txXfrm>
        <a:off x="5109102" y="1299189"/>
        <a:ext cx="1190167" cy="738973"/>
      </dsp:txXfrm>
    </dsp:sp>
    <dsp:sp modelId="{62FB94A6-08C0-4EC9-B70D-A41B720DCC24}">
      <dsp:nvSpPr>
        <dsp:cNvPr id="0" name=""/>
        <dsp:cNvSpPr/>
      </dsp:nvSpPr>
      <dsp:spPr>
        <a:xfrm>
          <a:off x="4193339" y="2290184"/>
          <a:ext cx="1236147" cy="784953"/>
        </a:xfrm>
        <a:prstGeom prst="roundRect">
          <a:avLst>
            <a:gd name="adj" fmla="val 10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16C895-88ED-4104-9DD0-FB0BAC233145}">
      <dsp:nvSpPr>
        <dsp:cNvPr id="0" name=""/>
        <dsp:cNvSpPr/>
      </dsp:nvSpPr>
      <dsp:spPr>
        <a:xfrm>
          <a:off x="4330689"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יש לאסור חרישה לצורך הפקת הפירות.</a:t>
          </a:r>
        </a:p>
      </dsp:txBody>
      <dsp:txXfrm>
        <a:off x="4353679" y="2443656"/>
        <a:ext cx="1190167" cy="738973"/>
      </dsp:txXfrm>
    </dsp:sp>
    <dsp:sp modelId="{7CA7EA1E-998C-4733-A05F-AE9702625406}">
      <dsp:nvSpPr>
        <dsp:cNvPr id="0" name=""/>
        <dsp:cNvSpPr/>
      </dsp:nvSpPr>
      <dsp:spPr>
        <a:xfrm>
          <a:off x="4193339"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AAA411-CF07-4561-84FF-1F2CBA89323A}">
      <dsp:nvSpPr>
        <dsp:cNvPr id="0" name=""/>
        <dsp:cNvSpPr/>
      </dsp:nvSpPr>
      <dsp:spPr>
        <a:xfrm>
          <a:off x="4330689"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רמב"ם</a:t>
          </a:r>
        </a:p>
      </dsp:txBody>
      <dsp:txXfrm>
        <a:off x="4353679" y="3588123"/>
        <a:ext cx="1190167" cy="738973"/>
      </dsp:txXfrm>
    </dsp:sp>
    <dsp:sp modelId="{A9A0AE41-57A6-40A2-93E0-63531B5DA2DD}">
      <dsp:nvSpPr>
        <dsp:cNvPr id="0" name=""/>
        <dsp:cNvSpPr/>
      </dsp:nvSpPr>
      <dsp:spPr>
        <a:xfrm>
          <a:off x="5704186"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B38303-115B-477D-BEE4-BDA7E8FB102B}">
      <dsp:nvSpPr>
        <dsp:cNvPr id="0" name=""/>
        <dsp:cNvSpPr/>
      </dsp:nvSpPr>
      <dsp:spPr>
        <a:xfrm>
          <a:off x="5841536"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a:t>נוטע- ודאי אסור</a:t>
          </a:r>
          <a:endParaRPr lang="he-IL" sz="900" kern="1200" dirty="0"/>
        </a:p>
      </dsp:txBody>
      <dsp:txXfrm>
        <a:off x="5864526" y="2443656"/>
        <a:ext cx="1190167" cy="738973"/>
      </dsp:txXfrm>
    </dsp:sp>
    <dsp:sp modelId="{6604C3AD-1FEF-4378-AA8F-BED02F76B7D2}">
      <dsp:nvSpPr>
        <dsp:cNvPr id="0" name=""/>
        <dsp:cNvSpPr/>
      </dsp:nvSpPr>
      <dsp:spPr>
        <a:xfrm>
          <a:off x="7970457"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A1D693-4424-4E60-AE01-D1B5C69679B0}">
      <dsp:nvSpPr>
        <dsp:cNvPr id="0" name=""/>
        <dsp:cNvSpPr/>
      </dsp:nvSpPr>
      <dsp:spPr>
        <a:xfrm>
          <a:off x="8107807"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איסור על הפירות\הפקת יבול</a:t>
          </a:r>
        </a:p>
      </dsp:txBody>
      <dsp:txXfrm>
        <a:off x="8130797" y="1299189"/>
        <a:ext cx="1190167" cy="738973"/>
      </dsp:txXfrm>
    </dsp:sp>
    <dsp:sp modelId="{46BF1CC9-F7BD-4761-B47F-3DA2B673E0E1}">
      <dsp:nvSpPr>
        <dsp:cNvPr id="0" name=""/>
        <dsp:cNvSpPr/>
      </dsp:nvSpPr>
      <dsp:spPr>
        <a:xfrm>
          <a:off x="7215034" y="2290184"/>
          <a:ext cx="1236147" cy="784953"/>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6D95F1-359C-45E6-9880-25C6855E4BDC}">
      <dsp:nvSpPr>
        <dsp:cNvPr id="0" name=""/>
        <dsp:cNvSpPr/>
      </dsp:nvSpPr>
      <dsp:spPr>
        <a:xfrm>
          <a:off x="7352383"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דווקא 4 מלאכות אסורות, אבל חרישה לא. </a:t>
          </a:r>
        </a:p>
      </dsp:txBody>
      <dsp:txXfrm>
        <a:off x="7375373" y="2443656"/>
        <a:ext cx="1190167" cy="738973"/>
      </dsp:txXfrm>
    </dsp:sp>
    <dsp:sp modelId="{1DA3CF66-782C-405B-9D13-9FC57A24BEB1}">
      <dsp:nvSpPr>
        <dsp:cNvPr id="0" name=""/>
        <dsp:cNvSpPr/>
      </dsp:nvSpPr>
      <dsp:spPr>
        <a:xfrm>
          <a:off x="8725881"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4AA050-27CE-4C8A-81A3-108BA1B4D0BC}">
      <dsp:nvSpPr>
        <dsp:cNvPr id="0" name=""/>
        <dsp:cNvSpPr/>
      </dsp:nvSpPr>
      <dsp:spPr>
        <a:xfrm>
          <a:off x="8863231"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1">
            <a:lnSpc>
              <a:spcPct val="90000"/>
            </a:lnSpc>
            <a:spcBef>
              <a:spcPct val="0"/>
            </a:spcBef>
            <a:spcAft>
              <a:spcPct val="35000"/>
            </a:spcAft>
            <a:buNone/>
          </a:pPr>
          <a:r>
            <a:rPr lang="he-IL" sz="900" kern="1200" dirty="0"/>
            <a:t>זומר – יוצרת פירות ואסור, </a:t>
          </a:r>
          <a:br>
            <a:rPr lang="en-US" sz="900" kern="1200" dirty="0"/>
          </a:br>
          <a:r>
            <a:rPr lang="he-IL" sz="900" kern="1200" dirty="0"/>
            <a:t>נוטע- יוצר רק אילן, ולכן אינו אסור מדאורייתא</a:t>
          </a:r>
        </a:p>
      </dsp:txBody>
      <dsp:txXfrm>
        <a:off x="8886221" y="2443656"/>
        <a:ext cx="1190167" cy="738973"/>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FF028-FA64-4CAB-B0B9-BDF762B28E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E21B385A-BF00-452D-B178-2D92DC2F80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18BD16E6-7652-4232-BEB3-AACC8E98C996}"/>
              </a:ext>
            </a:extLst>
          </p:cNvPr>
          <p:cNvSpPr>
            <a:spLocks noGrp="1"/>
          </p:cNvSpPr>
          <p:nvPr>
            <p:ph type="dt" sz="half" idx="10"/>
          </p:nvPr>
        </p:nvSpPr>
        <p:spPr/>
        <p:txBody>
          <a:bodyPr/>
          <a:lstStyle/>
          <a:p>
            <a:fld id="{72378DF6-8985-44F5-9872-76E90AF75D98}" type="datetimeFigureOut">
              <a:rPr lang="he-IL" smtClean="0"/>
              <a:t>ו'/תשרי/תשפ"ב</a:t>
            </a:fld>
            <a:endParaRPr lang="he-IL"/>
          </a:p>
        </p:txBody>
      </p:sp>
      <p:sp>
        <p:nvSpPr>
          <p:cNvPr id="5" name="Footer Placeholder 4">
            <a:extLst>
              <a:ext uri="{FF2B5EF4-FFF2-40B4-BE49-F238E27FC236}">
                <a16:creationId xmlns:a16="http://schemas.microsoft.com/office/drawing/2014/main" id="{40B80C14-25DD-498A-AEBC-C73753533E09}"/>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4584D487-0D30-49FC-B8A8-7D5A6C4499B3}"/>
              </a:ext>
            </a:extLst>
          </p:cNvPr>
          <p:cNvSpPr>
            <a:spLocks noGrp="1"/>
          </p:cNvSpPr>
          <p:nvPr>
            <p:ph type="sldNum" sz="quarter" idx="12"/>
          </p:nvPr>
        </p:nvSpPr>
        <p:spPr/>
        <p:txBody>
          <a:bodyPr/>
          <a:lstStyle/>
          <a:p>
            <a:fld id="{F1FA0D62-90C5-423F-9883-A6E47A074410}" type="slidenum">
              <a:rPr lang="he-IL" smtClean="0"/>
              <a:t>‹#›</a:t>
            </a:fld>
            <a:endParaRPr lang="he-IL"/>
          </a:p>
        </p:txBody>
      </p:sp>
    </p:spTree>
    <p:extLst>
      <p:ext uri="{BB962C8B-B14F-4D97-AF65-F5344CB8AC3E}">
        <p14:creationId xmlns:p14="http://schemas.microsoft.com/office/powerpoint/2010/main" val="2017433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4D6F9-EE50-4379-914F-51576F23DB0A}"/>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9F64C809-8A12-41ED-BACC-CC35DEE673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4B784AD3-00DA-4FE6-B99F-8ECEA6EA2107}"/>
              </a:ext>
            </a:extLst>
          </p:cNvPr>
          <p:cNvSpPr>
            <a:spLocks noGrp="1"/>
          </p:cNvSpPr>
          <p:nvPr>
            <p:ph type="dt" sz="half" idx="10"/>
          </p:nvPr>
        </p:nvSpPr>
        <p:spPr/>
        <p:txBody>
          <a:bodyPr/>
          <a:lstStyle/>
          <a:p>
            <a:fld id="{72378DF6-8985-44F5-9872-76E90AF75D98}" type="datetimeFigureOut">
              <a:rPr lang="he-IL" smtClean="0"/>
              <a:t>ו'/תשרי/תשפ"ב</a:t>
            </a:fld>
            <a:endParaRPr lang="he-IL"/>
          </a:p>
        </p:txBody>
      </p:sp>
      <p:sp>
        <p:nvSpPr>
          <p:cNvPr id="5" name="Footer Placeholder 4">
            <a:extLst>
              <a:ext uri="{FF2B5EF4-FFF2-40B4-BE49-F238E27FC236}">
                <a16:creationId xmlns:a16="http://schemas.microsoft.com/office/drawing/2014/main" id="{F0FAD007-0EA8-4489-B391-0CC540D992B8}"/>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F284A777-A230-460E-BB61-4BC42DE4850D}"/>
              </a:ext>
            </a:extLst>
          </p:cNvPr>
          <p:cNvSpPr>
            <a:spLocks noGrp="1"/>
          </p:cNvSpPr>
          <p:nvPr>
            <p:ph type="sldNum" sz="quarter" idx="12"/>
          </p:nvPr>
        </p:nvSpPr>
        <p:spPr/>
        <p:txBody>
          <a:bodyPr/>
          <a:lstStyle/>
          <a:p>
            <a:fld id="{F1FA0D62-90C5-423F-9883-A6E47A074410}" type="slidenum">
              <a:rPr lang="he-IL" smtClean="0"/>
              <a:t>‹#›</a:t>
            </a:fld>
            <a:endParaRPr lang="he-IL"/>
          </a:p>
        </p:txBody>
      </p:sp>
    </p:spTree>
    <p:extLst>
      <p:ext uri="{BB962C8B-B14F-4D97-AF65-F5344CB8AC3E}">
        <p14:creationId xmlns:p14="http://schemas.microsoft.com/office/powerpoint/2010/main" val="2247630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4B82DE-2395-4CF7-8BB9-25FC5C90B7F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04F9E4CF-BEBC-4A2C-9C9F-158292556E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DCAD04DC-DF8A-4082-98FF-08D2DF1283BA}"/>
              </a:ext>
            </a:extLst>
          </p:cNvPr>
          <p:cNvSpPr>
            <a:spLocks noGrp="1"/>
          </p:cNvSpPr>
          <p:nvPr>
            <p:ph type="dt" sz="half" idx="10"/>
          </p:nvPr>
        </p:nvSpPr>
        <p:spPr/>
        <p:txBody>
          <a:bodyPr/>
          <a:lstStyle/>
          <a:p>
            <a:fld id="{72378DF6-8985-44F5-9872-76E90AF75D98}" type="datetimeFigureOut">
              <a:rPr lang="he-IL" smtClean="0"/>
              <a:t>ו'/תשרי/תשפ"ב</a:t>
            </a:fld>
            <a:endParaRPr lang="he-IL"/>
          </a:p>
        </p:txBody>
      </p:sp>
      <p:sp>
        <p:nvSpPr>
          <p:cNvPr id="5" name="Footer Placeholder 4">
            <a:extLst>
              <a:ext uri="{FF2B5EF4-FFF2-40B4-BE49-F238E27FC236}">
                <a16:creationId xmlns:a16="http://schemas.microsoft.com/office/drawing/2014/main" id="{C799AE15-77C4-44CF-8D94-E3A76D9ECECA}"/>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D4F4B970-D795-4E83-84EE-46BD0FBFA2A4}"/>
              </a:ext>
            </a:extLst>
          </p:cNvPr>
          <p:cNvSpPr>
            <a:spLocks noGrp="1"/>
          </p:cNvSpPr>
          <p:nvPr>
            <p:ph type="sldNum" sz="quarter" idx="12"/>
          </p:nvPr>
        </p:nvSpPr>
        <p:spPr/>
        <p:txBody>
          <a:bodyPr/>
          <a:lstStyle/>
          <a:p>
            <a:fld id="{F1FA0D62-90C5-423F-9883-A6E47A074410}" type="slidenum">
              <a:rPr lang="he-IL" smtClean="0"/>
              <a:t>‹#›</a:t>
            </a:fld>
            <a:endParaRPr lang="he-IL"/>
          </a:p>
        </p:txBody>
      </p:sp>
    </p:spTree>
    <p:extLst>
      <p:ext uri="{BB962C8B-B14F-4D97-AF65-F5344CB8AC3E}">
        <p14:creationId xmlns:p14="http://schemas.microsoft.com/office/powerpoint/2010/main" val="757584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27F8-7D7D-41B1-904F-3CA1580F75DA}"/>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EA8094BA-45B3-4136-BFD9-A3E6DF9847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5C3A4EF1-1E9E-4679-861F-D98733400395}"/>
              </a:ext>
            </a:extLst>
          </p:cNvPr>
          <p:cNvSpPr>
            <a:spLocks noGrp="1"/>
          </p:cNvSpPr>
          <p:nvPr>
            <p:ph type="dt" sz="half" idx="10"/>
          </p:nvPr>
        </p:nvSpPr>
        <p:spPr/>
        <p:txBody>
          <a:bodyPr/>
          <a:lstStyle/>
          <a:p>
            <a:fld id="{72378DF6-8985-44F5-9872-76E90AF75D98}" type="datetimeFigureOut">
              <a:rPr lang="he-IL" smtClean="0"/>
              <a:t>ו'/תשרי/תשפ"ב</a:t>
            </a:fld>
            <a:endParaRPr lang="he-IL"/>
          </a:p>
        </p:txBody>
      </p:sp>
      <p:sp>
        <p:nvSpPr>
          <p:cNvPr id="5" name="Footer Placeholder 4">
            <a:extLst>
              <a:ext uri="{FF2B5EF4-FFF2-40B4-BE49-F238E27FC236}">
                <a16:creationId xmlns:a16="http://schemas.microsoft.com/office/drawing/2014/main" id="{E23C15AE-B771-4C93-912A-3A2FBCFDD2FE}"/>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E8209317-5C75-4173-BFD2-B7F32F3A8A91}"/>
              </a:ext>
            </a:extLst>
          </p:cNvPr>
          <p:cNvSpPr>
            <a:spLocks noGrp="1"/>
          </p:cNvSpPr>
          <p:nvPr>
            <p:ph type="sldNum" sz="quarter" idx="12"/>
          </p:nvPr>
        </p:nvSpPr>
        <p:spPr/>
        <p:txBody>
          <a:bodyPr/>
          <a:lstStyle/>
          <a:p>
            <a:fld id="{F1FA0D62-90C5-423F-9883-A6E47A074410}" type="slidenum">
              <a:rPr lang="he-IL" smtClean="0"/>
              <a:t>‹#›</a:t>
            </a:fld>
            <a:endParaRPr lang="he-IL"/>
          </a:p>
        </p:txBody>
      </p:sp>
    </p:spTree>
    <p:extLst>
      <p:ext uri="{BB962C8B-B14F-4D97-AF65-F5344CB8AC3E}">
        <p14:creationId xmlns:p14="http://schemas.microsoft.com/office/powerpoint/2010/main" val="3323114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49711-04EE-4F53-A05C-69BCBB5B6A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BF93825C-0764-473C-9BF8-5E20AE3288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2302EA-A737-4D72-B2B0-9B5DBCA5359F}"/>
              </a:ext>
            </a:extLst>
          </p:cNvPr>
          <p:cNvSpPr>
            <a:spLocks noGrp="1"/>
          </p:cNvSpPr>
          <p:nvPr>
            <p:ph type="dt" sz="half" idx="10"/>
          </p:nvPr>
        </p:nvSpPr>
        <p:spPr/>
        <p:txBody>
          <a:bodyPr/>
          <a:lstStyle/>
          <a:p>
            <a:fld id="{72378DF6-8985-44F5-9872-76E90AF75D98}" type="datetimeFigureOut">
              <a:rPr lang="he-IL" smtClean="0"/>
              <a:t>ו'/תשרי/תשפ"ב</a:t>
            </a:fld>
            <a:endParaRPr lang="he-IL"/>
          </a:p>
        </p:txBody>
      </p:sp>
      <p:sp>
        <p:nvSpPr>
          <p:cNvPr id="5" name="Footer Placeholder 4">
            <a:extLst>
              <a:ext uri="{FF2B5EF4-FFF2-40B4-BE49-F238E27FC236}">
                <a16:creationId xmlns:a16="http://schemas.microsoft.com/office/drawing/2014/main" id="{7BE5BFF9-9521-4A23-A02E-86747A9ED9F5}"/>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154F0A53-8D91-4447-AB00-244D62CB3EE1}"/>
              </a:ext>
            </a:extLst>
          </p:cNvPr>
          <p:cNvSpPr>
            <a:spLocks noGrp="1"/>
          </p:cNvSpPr>
          <p:nvPr>
            <p:ph type="sldNum" sz="quarter" idx="12"/>
          </p:nvPr>
        </p:nvSpPr>
        <p:spPr/>
        <p:txBody>
          <a:bodyPr/>
          <a:lstStyle/>
          <a:p>
            <a:fld id="{F1FA0D62-90C5-423F-9883-A6E47A074410}" type="slidenum">
              <a:rPr lang="he-IL" smtClean="0"/>
              <a:t>‹#›</a:t>
            </a:fld>
            <a:endParaRPr lang="he-IL"/>
          </a:p>
        </p:txBody>
      </p:sp>
    </p:spTree>
    <p:extLst>
      <p:ext uri="{BB962C8B-B14F-4D97-AF65-F5344CB8AC3E}">
        <p14:creationId xmlns:p14="http://schemas.microsoft.com/office/powerpoint/2010/main" val="2285983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39E8B-A064-41E8-A2C8-70D7D3DEE5E8}"/>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E88DDED0-1314-4F49-A4D5-A31C94727B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6321305C-062D-40AA-8E71-414D923ABC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9C6422D6-C0EC-447D-8284-E0737BDD49D6}"/>
              </a:ext>
            </a:extLst>
          </p:cNvPr>
          <p:cNvSpPr>
            <a:spLocks noGrp="1"/>
          </p:cNvSpPr>
          <p:nvPr>
            <p:ph type="dt" sz="half" idx="10"/>
          </p:nvPr>
        </p:nvSpPr>
        <p:spPr/>
        <p:txBody>
          <a:bodyPr/>
          <a:lstStyle/>
          <a:p>
            <a:fld id="{72378DF6-8985-44F5-9872-76E90AF75D98}" type="datetimeFigureOut">
              <a:rPr lang="he-IL" smtClean="0"/>
              <a:t>ו'/תשרי/תשפ"ב</a:t>
            </a:fld>
            <a:endParaRPr lang="he-IL"/>
          </a:p>
        </p:txBody>
      </p:sp>
      <p:sp>
        <p:nvSpPr>
          <p:cNvPr id="6" name="Footer Placeholder 5">
            <a:extLst>
              <a:ext uri="{FF2B5EF4-FFF2-40B4-BE49-F238E27FC236}">
                <a16:creationId xmlns:a16="http://schemas.microsoft.com/office/drawing/2014/main" id="{E29AD46A-640D-4CC9-8B99-FF895EAB857D}"/>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53ED152B-5CF3-4810-B778-63BEE8ED6D65}"/>
              </a:ext>
            </a:extLst>
          </p:cNvPr>
          <p:cNvSpPr>
            <a:spLocks noGrp="1"/>
          </p:cNvSpPr>
          <p:nvPr>
            <p:ph type="sldNum" sz="quarter" idx="12"/>
          </p:nvPr>
        </p:nvSpPr>
        <p:spPr/>
        <p:txBody>
          <a:bodyPr/>
          <a:lstStyle/>
          <a:p>
            <a:fld id="{F1FA0D62-90C5-423F-9883-A6E47A074410}" type="slidenum">
              <a:rPr lang="he-IL" smtClean="0"/>
              <a:t>‹#›</a:t>
            </a:fld>
            <a:endParaRPr lang="he-IL"/>
          </a:p>
        </p:txBody>
      </p:sp>
    </p:spTree>
    <p:extLst>
      <p:ext uri="{BB962C8B-B14F-4D97-AF65-F5344CB8AC3E}">
        <p14:creationId xmlns:p14="http://schemas.microsoft.com/office/powerpoint/2010/main" val="2622730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AA2F2-1380-4AF5-BF7A-812483A39377}"/>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11CD7D32-E9B8-40DF-8F4A-6E281840E6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56EC94-C15C-4A3A-AA0B-A70F979813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1219FC1E-B7F8-4439-B82A-C2A416CEA9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E79A5D-A1A2-42A0-91D2-EFBE7ED995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93811630-C121-419C-AC2D-C9F4D1B9E9E5}"/>
              </a:ext>
            </a:extLst>
          </p:cNvPr>
          <p:cNvSpPr>
            <a:spLocks noGrp="1"/>
          </p:cNvSpPr>
          <p:nvPr>
            <p:ph type="dt" sz="half" idx="10"/>
          </p:nvPr>
        </p:nvSpPr>
        <p:spPr/>
        <p:txBody>
          <a:bodyPr/>
          <a:lstStyle/>
          <a:p>
            <a:fld id="{72378DF6-8985-44F5-9872-76E90AF75D98}" type="datetimeFigureOut">
              <a:rPr lang="he-IL" smtClean="0"/>
              <a:t>ו'/תשרי/תשפ"ב</a:t>
            </a:fld>
            <a:endParaRPr lang="he-IL"/>
          </a:p>
        </p:txBody>
      </p:sp>
      <p:sp>
        <p:nvSpPr>
          <p:cNvPr id="8" name="Footer Placeholder 7">
            <a:extLst>
              <a:ext uri="{FF2B5EF4-FFF2-40B4-BE49-F238E27FC236}">
                <a16:creationId xmlns:a16="http://schemas.microsoft.com/office/drawing/2014/main" id="{68AC0FCB-CC56-476A-8DB9-64FBDF731629}"/>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EFE57635-1898-434C-AA21-B2BB458DB228}"/>
              </a:ext>
            </a:extLst>
          </p:cNvPr>
          <p:cNvSpPr>
            <a:spLocks noGrp="1"/>
          </p:cNvSpPr>
          <p:nvPr>
            <p:ph type="sldNum" sz="quarter" idx="12"/>
          </p:nvPr>
        </p:nvSpPr>
        <p:spPr/>
        <p:txBody>
          <a:bodyPr/>
          <a:lstStyle/>
          <a:p>
            <a:fld id="{F1FA0D62-90C5-423F-9883-A6E47A074410}" type="slidenum">
              <a:rPr lang="he-IL" smtClean="0"/>
              <a:t>‹#›</a:t>
            </a:fld>
            <a:endParaRPr lang="he-IL"/>
          </a:p>
        </p:txBody>
      </p:sp>
    </p:spTree>
    <p:extLst>
      <p:ext uri="{BB962C8B-B14F-4D97-AF65-F5344CB8AC3E}">
        <p14:creationId xmlns:p14="http://schemas.microsoft.com/office/powerpoint/2010/main" val="3229692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E727D-3922-42B0-BEF2-C93D8421A337}"/>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60023E79-5AD0-4DB1-AA0B-0FEB9FF16DB7}"/>
              </a:ext>
            </a:extLst>
          </p:cNvPr>
          <p:cNvSpPr>
            <a:spLocks noGrp="1"/>
          </p:cNvSpPr>
          <p:nvPr>
            <p:ph type="dt" sz="half" idx="10"/>
          </p:nvPr>
        </p:nvSpPr>
        <p:spPr/>
        <p:txBody>
          <a:bodyPr/>
          <a:lstStyle/>
          <a:p>
            <a:fld id="{72378DF6-8985-44F5-9872-76E90AF75D98}" type="datetimeFigureOut">
              <a:rPr lang="he-IL" smtClean="0"/>
              <a:t>ו'/תשרי/תשפ"ב</a:t>
            </a:fld>
            <a:endParaRPr lang="he-IL"/>
          </a:p>
        </p:txBody>
      </p:sp>
      <p:sp>
        <p:nvSpPr>
          <p:cNvPr id="4" name="Footer Placeholder 3">
            <a:extLst>
              <a:ext uri="{FF2B5EF4-FFF2-40B4-BE49-F238E27FC236}">
                <a16:creationId xmlns:a16="http://schemas.microsoft.com/office/drawing/2014/main" id="{EA9A2AB8-1132-42F8-B344-F274CBBEAFFD}"/>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FA5C44C8-A25F-4BB4-818B-D56DACF7A2C2}"/>
              </a:ext>
            </a:extLst>
          </p:cNvPr>
          <p:cNvSpPr>
            <a:spLocks noGrp="1"/>
          </p:cNvSpPr>
          <p:nvPr>
            <p:ph type="sldNum" sz="quarter" idx="12"/>
          </p:nvPr>
        </p:nvSpPr>
        <p:spPr/>
        <p:txBody>
          <a:bodyPr/>
          <a:lstStyle/>
          <a:p>
            <a:fld id="{F1FA0D62-90C5-423F-9883-A6E47A074410}" type="slidenum">
              <a:rPr lang="he-IL" smtClean="0"/>
              <a:t>‹#›</a:t>
            </a:fld>
            <a:endParaRPr lang="he-IL"/>
          </a:p>
        </p:txBody>
      </p:sp>
    </p:spTree>
    <p:extLst>
      <p:ext uri="{BB962C8B-B14F-4D97-AF65-F5344CB8AC3E}">
        <p14:creationId xmlns:p14="http://schemas.microsoft.com/office/powerpoint/2010/main" val="1998678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3D0F4D-CE93-4218-B991-14B6D5C2D8C3}"/>
              </a:ext>
            </a:extLst>
          </p:cNvPr>
          <p:cNvSpPr>
            <a:spLocks noGrp="1"/>
          </p:cNvSpPr>
          <p:nvPr>
            <p:ph type="dt" sz="half" idx="10"/>
          </p:nvPr>
        </p:nvSpPr>
        <p:spPr/>
        <p:txBody>
          <a:bodyPr/>
          <a:lstStyle/>
          <a:p>
            <a:fld id="{72378DF6-8985-44F5-9872-76E90AF75D98}" type="datetimeFigureOut">
              <a:rPr lang="he-IL" smtClean="0"/>
              <a:t>ו'/תשרי/תשפ"ב</a:t>
            </a:fld>
            <a:endParaRPr lang="he-IL"/>
          </a:p>
        </p:txBody>
      </p:sp>
      <p:sp>
        <p:nvSpPr>
          <p:cNvPr id="3" name="Footer Placeholder 2">
            <a:extLst>
              <a:ext uri="{FF2B5EF4-FFF2-40B4-BE49-F238E27FC236}">
                <a16:creationId xmlns:a16="http://schemas.microsoft.com/office/drawing/2014/main" id="{A4D0568C-87FC-4FD8-B47B-B8C88C7326F4}"/>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EAFB63CE-DA1E-4CDA-B00B-98955925B2A6}"/>
              </a:ext>
            </a:extLst>
          </p:cNvPr>
          <p:cNvSpPr>
            <a:spLocks noGrp="1"/>
          </p:cNvSpPr>
          <p:nvPr>
            <p:ph type="sldNum" sz="quarter" idx="12"/>
          </p:nvPr>
        </p:nvSpPr>
        <p:spPr/>
        <p:txBody>
          <a:bodyPr/>
          <a:lstStyle/>
          <a:p>
            <a:fld id="{F1FA0D62-90C5-423F-9883-A6E47A074410}" type="slidenum">
              <a:rPr lang="he-IL" smtClean="0"/>
              <a:t>‹#›</a:t>
            </a:fld>
            <a:endParaRPr lang="he-IL"/>
          </a:p>
        </p:txBody>
      </p:sp>
    </p:spTree>
    <p:extLst>
      <p:ext uri="{BB962C8B-B14F-4D97-AF65-F5344CB8AC3E}">
        <p14:creationId xmlns:p14="http://schemas.microsoft.com/office/powerpoint/2010/main" val="3914731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C8097-2546-460B-89B2-14BB9E548A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FBF2789F-1429-40F9-BE69-C4FE3626CC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07469F24-5C02-4249-AF1F-F2F5A33C68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461A9A-FA61-491E-AD7B-2EF56E1160A0}"/>
              </a:ext>
            </a:extLst>
          </p:cNvPr>
          <p:cNvSpPr>
            <a:spLocks noGrp="1"/>
          </p:cNvSpPr>
          <p:nvPr>
            <p:ph type="dt" sz="half" idx="10"/>
          </p:nvPr>
        </p:nvSpPr>
        <p:spPr/>
        <p:txBody>
          <a:bodyPr/>
          <a:lstStyle/>
          <a:p>
            <a:fld id="{72378DF6-8985-44F5-9872-76E90AF75D98}" type="datetimeFigureOut">
              <a:rPr lang="he-IL" smtClean="0"/>
              <a:t>ו'/תשרי/תשפ"ב</a:t>
            </a:fld>
            <a:endParaRPr lang="he-IL"/>
          </a:p>
        </p:txBody>
      </p:sp>
      <p:sp>
        <p:nvSpPr>
          <p:cNvPr id="6" name="Footer Placeholder 5">
            <a:extLst>
              <a:ext uri="{FF2B5EF4-FFF2-40B4-BE49-F238E27FC236}">
                <a16:creationId xmlns:a16="http://schemas.microsoft.com/office/drawing/2014/main" id="{283152A1-77A1-4B4C-88D9-84E3B712A7CB}"/>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3FBF4198-9FA7-423A-A4BE-01E8252BE74F}"/>
              </a:ext>
            </a:extLst>
          </p:cNvPr>
          <p:cNvSpPr>
            <a:spLocks noGrp="1"/>
          </p:cNvSpPr>
          <p:nvPr>
            <p:ph type="sldNum" sz="quarter" idx="12"/>
          </p:nvPr>
        </p:nvSpPr>
        <p:spPr/>
        <p:txBody>
          <a:bodyPr/>
          <a:lstStyle/>
          <a:p>
            <a:fld id="{F1FA0D62-90C5-423F-9883-A6E47A074410}" type="slidenum">
              <a:rPr lang="he-IL" smtClean="0"/>
              <a:t>‹#›</a:t>
            </a:fld>
            <a:endParaRPr lang="he-IL"/>
          </a:p>
        </p:txBody>
      </p:sp>
    </p:spTree>
    <p:extLst>
      <p:ext uri="{BB962C8B-B14F-4D97-AF65-F5344CB8AC3E}">
        <p14:creationId xmlns:p14="http://schemas.microsoft.com/office/powerpoint/2010/main" val="2124104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2D336-9D22-4B61-A862-094B93DDD1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ED9E56C9-9A80-4774-ACD1-597C494733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730D01A3-D8FF-47CE-B025-6E9EFCE32B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DFF951-8CD0-49EF-BF75-48467254E045}"/>
              </a:ext>
            </a:extLst>
          </p:cNvPr>
          <p:cNvSpPr>
            <a:spLocks noGrp="1"/>
          </p:cNvSpPr>
          <p:nvPr>
            <p:ph type="dt" sz="half" idx="10"/>
          </p:nvPr>
        </p:nvSpPr>
        <p:spPr/>
        <p:txBody>
          <a:bodyPr/>
          <a:lstStyle/>
          <a:p>
            <a:fld id="{72378DF6-8985-44F5-9872-76E90AF75D98}" type="datetimeFigureOut">
              <a:rPr lang="he-IL" smtClean="0"/>
              <a:t>ו'/תשרי/תשפ"ב</a:t>
            </a:fld>
            <a:endParaRPr lang="he-IL"/>
          </a:p>
        </p:txBody>
      </p:sp>
      <p:sp>
        <p:nvSpPr>
          <p:cNvPr id="6" name="Footer Placeholder 5">
            <a:extLst>
              <a:ext uri="{FF2B5EF4-FFF2-40B4-BE49-F238E27FC236}">
                <a16:creationId xmlns:a16="http://schemas.microsoft.com/office/drawing/2014/main" id="{13B5B6C7-1522-4304-B2BB-771162222A41}"/>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01E646DC-F29E-4D24-929C-058A9EE5C184}"/>
              </a:ext>
            </a:extLst>
          </p:cNvPr>
          <p:cNvSpPr>
            <a:spLocks noGrp="1"/>
          </p:cNvSpPr>
          <p:nvPr>
            <p:ph type="sldNum" sz="quarter" idx="12"/>
          </p:nvPr>
        </p:nvSpPr>
        <p:spPr/>
        <p:txBody>
          <a:bodyPr/>
          <a:lstStyle/>
          <a:p>
            <a:fld id="{F1FA0D62-90C5-423F-9883-A6E47A074410}" type="slidenum">
              <a:rPr lang="he-IL" smtClean="0"/>
              <a:t>‹#›</a:t>
            </a:fld>
            <a:endParaRPr lang="he-IL"/>
          </a:p>
        </p:txBody>
      </p:sp>
    </p:spTree>
    <p:extLst>
      <p:ext uri="{BB962C8B-B14F-4D97-AF65-F5344CB8AC3E}">
        <p14:creationId xmlns:p14="http://schemas.microsoft.com/office/powerpoint/2010/main" val="3883999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22243A-8397-4731-87A9-57BDA7AEF0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F13392C0-4059-4DCA-9348-6DCF95E210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5912B066-0D69-4CE3-BA3E-1BF3BFCEF9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378DF6-8985-44F5-9872-76E90AF75D98}" type="datetimeFigureOut">
              <a:rPr lang="he-IL" smtClean="0"/>
              <a:t>ו'/תשרי/תשפ"ב</a:t>
            </a:fld>
            <a:endParaRPr lang="he-IL"/>
          </a:p>
        </p:txBody>
      </p:sp>
      <p:sp>
        <p:nvSpPr>
          <p:cNvPr id="5" name="Footer Placeholder 4">
            <a:extLst>
              <a:ext uri="{FF2B5EF4-FFF2-40B4-BE49-F238E27FC236}">
                <a16:creationId xmlns:a16="http://schemas.microsoft.com/office/drawing/2014/main" id="{421FC51C-D100-48B5-9F66-65B50DD84A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935D58E3-4F6A-4C3C-B7AE-115B912A20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FA0D62-90C5-423F-9883-A6E47A074410}" type="slidenum">
              <a:rPr lang="he-IL" smtClean="0"/>
              <a:t>‹#›</a:t>
            </a:fld>
            <a:endParaRPr lang="he-IL"/>
          </a:p>
        </p:txBody>
      </p:sp>
    </p:spTree>
    <p:extLst>
      <p:ext uri="{BB962C8B-B14F-4D97-AF65-F5344CB8AC3E}">
        <p14:creationId xmlns:p14="http://schemas.microsoft.com/office/powerpoint/2010/main" val="769375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03E07-4B48-4D95-B91E-B654ADA25808}"/>
              </a:ext>
            </a:extLst>
          </p:cNvPr>
          <p:cNvSpPr>
            <a:spLocks noGrp="1"/>
          </p:cNvSpPr>
          <p:nvPr>
            <p:ph type="ctrTitle"/>
          </p:nvPr>
        </p:nvSpPr>
        <p:spPr/>
        <p:txBody>
          <a:bodyPr/>
          <a:lstStyle/>
          <a:p>
            <a:r>
              <a:rPr lang="he-IL" dirty="0"/>
              <a:t>מלאכות האסורות בשמיטה</a:t>
            </a:r>
          </a:p>
        </p:txBody>
      </p:sp>
      <p:sp>
        <p:nvSpPr>
          <p:cNvPr id="3" name="Subtitle 2">
            <a:extLst>
              <a:ext uri="{FF2B5EF4-FFF2-40B4-BE49-F238E27FC236}">
                <a16:creationId xmlns:a16="http://schemas.microsoft.com/office/drawing/2014/main" id="{81341957-8951-4313-A0FC-D18C7B622F2B}"/>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2348560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B94E3-5C0C-41F9-949E-E7FCBF61E3D2}"/>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2CC6B9CE-B3CE-4764-9469-C8BA2F8F3077}"/>
              </a:ext>
            </a:extLst>
          </p:cNvPr>
          <p:cNvGraphicFramePr>
            <a:graphicFrameLocks noGrp="1"/>
          </p:cNvGraphicFramePr>
          <p:nvPr>
            <p:ph idx="1"/>
            <p:extLst>
              <p:ext uri="{D42A27DB-BD31-4B8C-83A1-F6EECF244321}">
                <p14:modId xmlns:p14="http://schemas.microsoft.com/office/powerpoint/2010/main" val="410694960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068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C119A-BB24-461B-A063-E0162CD15B94}"/>
              </a:ext>
            </a:extLst>
          </p:cNvPr>
          <p:cNvSpPr>
            <a:spLocks noGrp="1"/>
          </p:cNvSpPr>
          <p:nvPr>
            <p:ph type="title"/>
          </p:nvPr>
        </p:nvSpPr>
        <p:spPr/>
        <p:txBody>
          <a:bodyPr/>
          <a:lstStyle/>
          <a:p>
            <a:pPr algn="r" rtl="1"/>
            <a:r>
              <a:rPr lang="he-IL" dirty="0"/>
              <a:t>נ"מ- חרישה? חרישה הוי אב טיפוס של עבודה חקלאית</a:t>
            </a:r>
          </a:p>
        </p:txBody>
      </p:sp>
      <p:sp>
        <p:nvSpPr>
          <p:cNvPr id="3" name="Content Placeholder 2">
            <a:extLst>
              <a:ext uri="{FF2B5EF4-FFF2-40B4-BE49-F238E27FC236}">
                <a16:creationId xmlns:a16="http://schemas.microsoft.com/office/drawing/2014/main" id="{302E8DE2-C9DB-469A-9D03-99D721844699}"/>
              </a:ext>
            </a:extLst>
          </p:cNvPr>
          <p:cNvSpPr>
            <a:spLocks noGrp="1"/>
          </p:cNvSpPr>
          <p:nvPr>
            <p:ph idx="1"/>
          </p:nvPr>
        </p:nvSpPr>
        <p:spPr/>
        <p:txBody>
          <a:bodyPr>
            <a:normAutofit/>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תלמוד בבלי מסכת מועד קטן דף ג עמוד א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איתמר, החורש בשביעית, רבי יוחנן ורבי אלעזר. חד אמר: לוקה, וחד אמר: אינו לוקה... מאן </a:t>
            </a:r>
            <a:r>
              <a:rPr lang="he-IL" sz="1800"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dirty="0">
                <a:effectLst/>
                <a:latin typeface="Calibri" panose="020F0502020204030204" pitchFamily="34" charset="0"/>
                <a:ea typeface="Calibri" panose="020F0502020204030204" pitchFamily="34" charset="0"/>
                <a:cs typeface="Arial" panose="020B0604020202020204" pitchFamily="34" charset="0"/>
              </a:rPr>
              <a:t> לוקה - שפיר. ומאן </a:t>
            </a:r>
            <a:r>
              <a:rPr lang="he-IL" sz="1800"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dirty="0">
                <a:effectLst/>
                <a:latin typeface="Calibri" panose="020F0502020204030204" pitchFamily="34" charset="0"/>
                <a:ea typeface="Calibri" panose="020F0502020204030204" pitchFamily="34" charset="0"/>
                <a:cs typeface="Arial" panose="020B0604020202020204" pitchFamily="34" charset="0"/>
              </a:rPr>
              <a:t> אינו לוקה - אמר לך: מכדי, זמירה בכלל זריעה, ובצירה בכלל קצירה, למאי הלכתא </a:t>
            </a:r>
            <a:r>
              <a:rPr lang="he-IL" sz="1800" dirty="0" err="1">
                <a:effectLst/>
                <a:latin typeface="Calibri" panose="020F0502020204030204" pitchFamily="34" charset="0"/>
                <a:ea typeface="Calibri" panose="020F0502020204030204" pitchFamily="34" charset="0"/>
                <a:cs typeface="Arial" panose="020B0604020202020204" pitchFamily="34" charset="0"/>
              </a:rPr>
              <a:t>כתבינהו</a:t>
            </a:r>
            <a:r>
              <a:rPr lang="he-IL" sz="1800" dirty="0">
                <a:effectLst/>
                <a:latin typeface="Calibri" panose="020F0502020204030204" pitchFamily="34" charset="0"/>
                <a:ea typeface="Calibri" panose="020F0502020204030204" pitchFamily="34" charset="0"/>
                <a:cs typeface="Arial" panose="020B0604020202020204" pitchFamily="34" charset="0"/>
              </a:rPr>
              <a:t> רחמנא? </a:t>
            </a:r>
            <a:r>
              <a:rPr lang="he-IL" sz="1800" dirty="0" err="1">
                <a:effectLst/>
                <a:latin typeface="Calibri" panose="020F0502020204030204" pitchFamily="34" charset="0"/>
                <a:ea typeface="Calibri" panose="020F0502020204030204" pitchFamily="34" charset="0"/>
                <a:cs typeface="Arial" panose="020B0604020202020204" pitchFamily="34" charset="0"/>
              </a:rPr>
              <a:t>למימר</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דאהני</a:t>
            </a:r>
            <a:r>
              <a:rPr lang="he-IL" sz="1800" dirty="0">
                <a:effectLst/>
                <a:latin typeface="Calibri" panose="020F0502020204030204" pitchFamily="34" charset="0"/>
                <a:ea typeface="Calibri" panose="020F0502020204030204" pitchFamily="34" charset="0"/>
                <a:cs typeface="Arial" panose="020B0604020202020204" pitchFamily="34" charset="0"/>
              </a:rPr>
              <a:t> תולדות הוא </a:t>
            </a:r>
            <a:r>
              <a:rPr lang="he-IL" sz="1800" dirty="0" err="1">
                <a:effectLst/>
                <a:latin typeface="Calibri" panose="020F0502020204030204" pitchFamily="34" charset="0"/>
                <a:ea typeface="Calibri" panose="020F0502020204030204" pitchFamily="34" charset="0"/>
                <a:cs typeface="Arial" panose="020B0604020202020204" pitchFamily="34" charset="0"/>
              </a:rPr>
              <a:t>דמיחייב</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אתולדה</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אחרינא</a:t>
            </a:r>
            <a:r>
              <a:rPr lang="he-IL" sz="1800" dirty="0">
                <a:effectLst/>
                <a:latin typeface="Calibri" panose="020F0502020204030204" pitchFamily="34" charset="0"/>
                <a:ea typeface="Calibri" panose="020F0502020204030204" pitchFamily="34" charset="0"/>
                <a:cs typeface="Arial" panose="020B0604020202020204" pitchFamily="34" charset="0"/>
              </a:rPr>
              <a:t> - לא </a:t>
            </a:r>
            <a:r>
              <a:rPr lang="he-IL" sz="1800" dirty="0" err="1">
                <a:effectLst/>
                <a:latin typeface="Calibri" panose="020F0502020204030204" pitchFamily="34" charset="0"/>
                <a:ea typeface="Calibri" panose="020F0502020204030204" pitchFamily="34" charset="0"/>
                <a:cs typeface="Arial" panose="020B0604020202020204" pitchFamily="34" charset="0"/>
              </a:rPr>
              <a:t>מיחייב</a:t>
            </a:r>
            <a:r>
              <a:rPr lang="he-IL" sz="1800" dirty="0">
                <a:effectLst/>
                <a:latin typeface="Calibri" panose="020F0502020204030204" pitchFamily="34" charset="0"/>
                <a:ea typeface="Calibri" panose="020F0502020204030204" pitchFamily="34" charset="0"/>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...והני הלכתא </a:t>
            </a:r>
            <a:r>
              <a:rPr lang="he-IL" sz="1800" dirty="0" err="1">
                <a:effectLst/>
                <a:latin typeface="Calibri" panose="020F0502020204030204" pitchFamily="34" charset="0"/>
                <a:ea typeface="Calibri" panose="020F0502020204030204" pitchFamily="34" charset="0"/>
                <a:cs typeface="Arial" panose="020B0604020202020204" pitchFamily="34" charset="0"/>
              </a:rPr>
              <a:t>נינהו</a:t>
            </a:r>
            <a:r>
              <a:rPr lang="he-IL" sz="1800" dirty="0">
                <a:effectLst/>
                <a:latin typeface="Calibri" panose="020F0502020204030204" pitchFamily="34" charset="0"/>
                <a:ea typeface="Calibri" panose="020F0502020204030204" pitchFamily="34" charset="0"/>
                <a:cs typeface="Arial" panose="020B0604020202020204" pitchFamily="34" charset="0"/>
              </a:rPr>
              <a:t> {תוספת שביעית}? קראי </a:t>
            </a:r>
            <a:r>
              <a:rPr lang="he-IL" sz="1800" dirty="0" err="1">
                <a:effectLst/>
                <a:latin typeface="Calibri" panose="020F0502020204030204" pitchFamily="34" charset="0"/>
                <a:ea typeface="Calibri" panose="020F0502020204030204" pitchFamily="34" charset="0"/>
                <a:cs typeface="Arial" panose="020B0604020202020204" pitchFamily="34" charset="0"/>
              </a:rPr>
              <a:t>נינהו</a:t>
            </a:r>
            <a:r>
              <a:rPr lang="he-IL" sz="1800" dirty="0">
                <a:effectLst/>
                <a:latin typeface="Calibri" panose="020F0502020204030204" pitchFamily="34" charset="0"/>
                <a:ea typeface="Calibri" panose="020F0502020204030204" pitchFamily="34" charset="0"/>
                <a:cs typeface="Arial" panose="020B0604020202020204" pitchFamily="34" charset="0"/>
              </a:rPr>
              <a:t>. דתנן +מסורת הש"ס: [</a:t>
            </a:r>
            <a:r>
              <a:rPr lang="he-IL" sz="1800" dirty="0" err="1">
                <a:effectLst/>
                <a:latin typeface="Calibri" panose="020F0502020204030204" pitchFamily="34" charset="0"/>
                <a:ea typeface="Calibri" panose="020F0502020204030204" pitchFamily="34" charset="0"/>
                <a:cs typeface="Arial" panose="020B0604020202020204" pitchFamily="34" charset="0"/>
              </a:rPr>
              <a:t>דתניא</a:t>
            </a:r>
            <a:r>
              <a:rPr lang="he-IL" sz="1800" dirty="0">
                <a:effectLst/>
                <a:latin typeface="Calibri" panose="020F0502020204030204" pitchFamily="34" charset="0"/>
                <a:ea typeface="Calibri" panose="020F0502020204030204" pitchFamily="34" charset="0"/>
                <a:cs typeface="Arial" panose="020B0604020202020204" pitchFamily="34" charset="0"/>
              </a:rPr>
              <a:t>]+: בחריש ובקציר </a:t>
            </a:r>
            <a:r>
              <a:rPr lang="he-IL" sz="1800" dirty="0" err="1">
                <a:effectLst/>
                <a:latin typeface="Calibri" panose="020F0502020204030204" pitchFamily="34" charset="0"/>
                <a:ea typeface="Calibri" panose="020F0502020204030204" pitchFamily="34" charset="0"/>
                <a:cs typeface="Arial" panose="020B0604020202020204" pitchFamily="34" charset="0"/>
              </a:rPr>
              <a:t>תשבת</a:t>
            </a:r>
            <a:r>
              <a:rPr lang="he-IL" sz="1800" dirty="0">
                <a:effectLst/>
                <a:latin typeface="Calibri" panose="020F0502020204030204" pitchFamily="34" charset="0"/>
                <a:ea typeface="Calibri" panose="020F0502020204030204" pitchFamily="34" charset="0"/>
                <a:cs typeface="Arial" panose="020B0604020202020204" pitchFamily="34" charset="0"/>
              </a:rPr>
              <a:t>, רבי עקיבא אומר: אין צריך לומר חריש וקציר של שביעית - שהרי כבר נאמר שדך לא תזרע וכרמך לא תזמר, אלא חריש של ערב שביעית {ד עמוד א} שנכנס לשביעית, וקציר של שביעית שיצא למוצאי שביעית. רבי ישמעאל אומר: מה חריש רשות - אף קציר רשות, יצא קציר העומר שהיא מצוה.</a:t>
            </a:r>
          </a:p>
        </p:txBody>
      </p:sp>
    </p:spTree>
    <p:extLst>
      <p:ext uri="{BB962C8B-B14F-4D97-AF65-F5344CB8AC3E}">
        <p14:creationId xmlns:p14="http://schemas.microsoft.com/office/powerpoint/2010/main" val="2172880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153E8-17E6-4F52-B3AA-F1C45BD0690B}"/>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EB06A549-700F-433D-AF87-814D8C5313A9}"/>
              </a:ext>
            </a:extLst>
          </p:cNvPr>
          <p:cNvSpPr>
            <a:spLocks noGrp="1"/>
          </p:cNvSpPr>
          <p:nvPr>
            <p:ph idx="1"/>
          </p:nvPr>
        </p:nvSpPr>
        <p:spPr/>
        <p:txBody>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רמב"ם הלכות שמיטה ויובל פרק א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הלכה א- מצות עשה לשבות מעבודת הארץ ועבודת האילן בשנה שביעית שנאמר ושבתה הארץ שבת </a:t>
            </a:r>
            <a:r>
              <a:rPr lang="he-IL" sz="1800" dirty="0" err="1">
                <a:effectLst/>
                <a:latin typeface="Calibri" panose="020F0502020204030204" pitchFamily="34" charset="0"/>
                <a:ea typeface="Calibri" panose="020F0502020204030204" pitchFamily="34" charset="0"/>
                <a:cs typeface="Arial" panose="020B0604020202020204" pitchFamily="34" charset="0"/>
              </a:rPr>
              <a:t>ליי</a:t>
            </a:r>
            <a:r>
              <a:rPr lang="he-IL" sz="1800" dirty="0">
                <a:effectLst/>
                <a:latin typeface="Calibri" panose="020F0502020204030204" pitchFamily="34" charset="0"/>
                <a:ea typeface="Calibri" panose="020F0502020204030204" pitchFamily="34" charset="0"/>
                <a:cs typeface="Arial" panose="020B0604020202020204" pitchFamily="34" charset="0"/>
              </a:rPr>
              <a:t>' ונאמר </a:t>
            </a:r>
            <a:r>
              <a:rPr lang="he-IL" sz="1800" u="sng" dirty="0">
                <a:effectLst/>
                <a:latin typeface="Calibri" panose="020F0502020204030204" pitchFamily="34" charset="0"/>
                <a:ea typeface="Calibri" panose="020F0502020204030204" pitchFamily="34" charset="0"/>
                <a:cs typeface="Arial" panose="020B0604020202020204" pitchFamily="34" charset="0"/>
              </a:rPr>
              <a:t>בחריש ובקציר תשבות</a:t>
            </a:r>
            <a:r>
              <a:rPr lang="he-IL" sz="1800" dirty="0">
                <a:effectLst/>
                <a:latin typeface="Calibri" panose="020F0502020204030204" pitchFamily="34" charset="0"/>
                <a:ea typeface="Calibri" panose="020F0502020204030204" pitchFamily="34" charset="0"/>
                <a:cs typeface="Arial" panose="020B0604020202020204" pitchFamily="34" charset="0"/>
              </a:rPr>
              <a:t>, וכל העושה מלאכה מעבודת הארץ או האילנות בשנה זו ביטל מצות עשה ועבר על לא תעשה שנאמר שדך לא תזרע וכרמך לא תזמור.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הלכה ב- </a:t>
            </a:r>
            <a:r>
              <a:rPr lang="he-IL" sz="1800" u="sng" dirty="0">
                <a:effectLst/>
                <a:latin typeface="Calibri" panose="020F0502020204030204" pitchFamily="34" charset="0"/>
                <a:ea typeface="Calibri" panose="020F0502020204030204" pitchFamily="34" charset="0"/>
                <a:cs typeface="Arial" panose="020B0604020202020204" pitchFamily="34" charset="0"/>
              </a:rPr>
              <a:t>אינו לוקה מן התורה אלא על הזריעה או על הזמירה ועל הקצירה או על </a:t>
            </a:r>
            <a:r>
              <a:rPr lang="he-IL" sz="1800" u="sng" dirty="0" err="1">
                <a:effectLst/>
                <a:latin typeface="Calibri" panose="020F0502020204030204" pitchFamily="34" charset="0"/>
                <a:ea typeface="Calibri" panose="020F0502020204030204" pitchFamily="34" charset="0"/>
                <a:cs typeface="Arial" panose="020B0604020202020204" pitchFamily="34" charset="0"/>
              </a:rPr>
              <a:t>הבצירה</a:t>
            </a:r>
            <a:r>
              <a:rPr lang="he-IL" sz="1800" dirty="0">
                <a:effectLst/>
                <a:latin typeface="Calibri" panose="020F0502020204030204" pitchFamily="34" charset="0"/>
                <a:ea typeface="Calibri" panose="020F0502020204030204" pitchFamily="34" charset="0"/>
                <a:cs typeface="Arial" panose="020B0604020202020204" pitchFamily="34" charset="0"/>
              </a:rPr>
              <a:t>, ואחד הכרם ואחד שאר האילנות.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הלכה ג- וזמירה בכלל זריעה ובצירה בכלל קצירה, ולמה פרטן הכתוב לומר לך על שתי תולדות אלו בלבד הוא חייב ועל שאר התולדות שבעבודת הארץ עם שאר האבות שלא </a:t>
            </a:r>
            <a:r>
              <a:rPr lang="he-IL" sz="1800" dirty="0" err="1">
                <a:effectLst/>
                <a:latin typeface="Calibri" panose="020F0502020204030204" pitchFamily="34" charset="0"/>
                <a:ea typeface="Calibri" panose="020F0502020204030204" pitchFamily="34" charset="0"/>
                <a:cs typeface="Arial" panose="020B0604020202020204" pitchFamily="34" charset="0"/>
              </a:rPr>
              <a:t>נתפרשו</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בענין</a:t>
            </a:r>
            <a:r>
              <a:rPr lang="he-IL" sz="1800" dirty="0">
                <a:effectLst/>
                <a:latin typeface="Calibri" panose="020F0502020204030204" pitchFamily="34" charset="0"/>
                <a:ea typeface="Calibri" panose="020F0502020204030204" pitchFamily="34" charset="0"/>
                <a:cs typeface="Arial" panose="020B0604020202020204" pitchFamily="34" charset="0"/>
              </a:rPr>
              <a:t> זה אינו לוקה עליהן, אבל מכין אותו מכת מרדות.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הלכה ד- כיצד החופר או </a:t>
            </a:r>
            <a:r>
              <a:rPr lang="he-IL" sz="1800" b="1" dirty="0">
                <a:effectLst/>
                <a:latin typeface="Calibri" panose="020F0502020204030204" pitchFamily="34" charset="0"/>
                <a:ea typeface="Calibri" panose="020F0502020204030204" pitchFamily="34" charset="0"/>
                <a:cs typeface="Arial" panose="020B0604020202020204" pitchFamily="34" charset="0"/>
              </a:rPr>
              <a:t>החורש לצורך הקרקע </a:t>
            </a:r>
            <a:r>
              <a:rPr lang="he-IL" sz="1800" dirty="0">
                <a:effectLst/>
                <a:latin typeface="Calibri" panose="020F0502020204030204" pitchFamily="34" charset="0"/>
                <a:ea typeface="Calibri" panose="020F0502020204030204" pitchFamily="34" charset="0"/>
                <a:cs typeface="Arial" panose="020B0604020202020204" pitchFamily="34" charset="0"/>
              </a:rPr>
              <a:t>או המסקל או המזבל וכיוצא בהן משאר עבודת הארץ, וכן המבריך או המרכיב או הנוטע וכיוצא בהן מעבודת האילנות </a:t>
            </a:r>
            <a:r>
              <a:rPr lang="he-IL" sz="1800" b="1" dirty="0">
                <a:effectLst/>
                <a:latin typeface="Calibri" panose="020F0502020204030204" pitchFamily="34" charset="0"/>
                <a:ea typeface="Calibri" panose="020F0502020204030204" pitchFamily="34" charset="0"/>
                <a:cs typeface="Arial" panose="020B0604020202020204" pitchFamily="34" charset="0"/>
              </a:rPr>
              <a:t>מכין אותו מכת מרדות מדבריהן</a:t>
            </a:r>
            <a:r>
              <a:rPr lang="he-IL" sz="1800"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86090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5F288-6D0D-4254-BD66-AA87BDEDC62A}"/>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98B3B43-6025-49EE-B11C-938433555919}"/>
              </a:ext>
            </a:extLst>
          </p:cNvPr>
          <p:cNvSpPr>
            <a:spLocks noGrp="1"/>
          </p:cNvSpPr>
          <p:nvPr>
            <p:ph idx="1"/>
          </p:nvPr>
        </p:nvSpPr>
        <p:spPr/>
        <p:txBody>
          <a:bodyPr>
            <a:normAutofit lnSpcReduction="10000"/>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ר"י </a:t>
            </a:r>
            <a:r>
              <a:rPr lang="he-IL" sz="1800" dirty="0" err="1">
                <a:effectLst/>
                <a:latin typeface="Calibri" panose="020F0502020204030204" pitchFamily="34" charset="0"/>
                <a:ea typeface="Calibri" panose="020F0502020204030204" pitchFamily="34" charset="0"/>
                <a:cs typeface="Arial" panose="020B0604020202020204" pitchFamily="34" charset="0"/>
              </a:rPr>
              <a:t>קורקוס</a:t>
            </a:r>
            <a:r>
              <a:rPr lang="he-IL" sz="1800" dirty="0">
                <a:effectLst/>
                <a:latin typeface="Calibri" panose="020F0502020204030204" pitchFamily="34" charset="0"/>
                <a:ea typeface="Calibri" panose="020F0502020204030204" pitchFamily="34" charset="0"/>
                <a:cs typeface="Arial" panose="020B0604020202020204" pitchFamily="34" charset="0"/>
              </a:rPr>
              <a:t> הלכות שמיטה ויובל פרק א הלכה 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ומכאן נראה לי לומר שדעת רבינו הוא כדעת </a:t>
            </a:r>
            <a:r>
              <a:rPr lang="he-IL" sz="1800" dirty="0" err="1">
                <a:effectLst/>
                <a:latin typeface="Calibri" panose="020F0502020204030204" pitchFamily="34" charset="0"/>
                <a:ea typeface="Calibri" panose="020F0502020204030204" pitchFamily="34" charset="0"/>
                <a:cs typeface="Arial" panose="020B0604020202020204" pitchFamily="34" charset="0"/>
              </a:rPr>
              <a:t>ר"ש</a:t>
            </a:r>
            <a:r>
              <a:rPr lang="he-IL" sz="1800" dirty="0">
                <a:effectLst/>
                <a:latin typeface="Calibri" panose="020F0502020204030204" pitchFamily="34" charset="0"/>
                <a:ea typeface="Calibri" panose="020F0502020204030204" pitchFamily="34" charset="0"/>
                <a:cs typeface="Arial" panose="020B0604020202020204" pitchFamily="34" charset="0"/>
              </a:rPr>
              <a:t> שכתב </a:t>
            </a:r>
            <a:r>
              <a:rPr lang="he-IL" sz="1800" b="1" dirty="0" err="1">
                <a:effectLst/>
                <a:latin typeface="Calibri" panose="020F0502020204030204" pitchFamily="34" charset="0"/>
                <a:ea typeface="Calibri" panose="020F0502020204030204" pitchFamily="34" charset="0"/>
                <a:cs typeface="Arial" panose="020B0604020202020204" pitchFamily="34" charset="0"/>
              </a:rPr>
              <a:t>דחרישה</a:t>
            </a:r>
            <a:r>
              <a:rPr lang="he-IL" sz="1800" b="1" dirty="0">
                <a:effectLst/>
                <a:latin typeface="Calibri" panose="020F0502020204030204" pitchFamily="34" charset="0"/>
                <a:ea typeface="Calibri" panose="020F0502020204030204" pitchFamily="34" charset="0"/>
                <a:cs typeface="Arial" panose="020B0604020202020204" pitchFamily="34" charset="0"/>
              </a:rPr>
              <a:t> בשביעית אסורה מן התורה ואף על גב </a:t>
            </a:r>
            <a:r>
              <a:rPr lang="he-IL" sz="1800" b="1" dirty="0" err="1">
                <a:effectLst/>
                <a:latin typeface="Calibri" panose="020F0502020204030204" pitchFamily="34" charset="0"/>
                <a:ea typeface="Calibri" panose="020F0502020204030204" pitchFamily="34" charset="0"/>
                <a:cs typeface="Arial" panose="020B0604020202020204" pitchFamily="34" charset="0"/>
              </a:rPr>
              <a:t>דממעטינן</a:t>
            </a:r>
            <a:r>
              <a:rPr lang="he-IL" sz="1800" b="1" dirty="0">
                <a:effectLst/>
                <a:latin typeface="Calibri" panose="020F0502020204030204" pitchFamily="34" charset="0"/>
                <a:ea typeface="Calibri" panose="020F0502020204030204" pitchFamily="34" charset="0"/>
                <a:cs typeface="Arial" panose="020B0604020202020204" pitchFamily="34" charset="0"/>
              </a:rPr>
              <a:t> שאר אבות חרישה לא </a:t>
            </a:r>
            <a:r>
              <a:rPr lang="he-IL" sz="1800" b="1" dirty="0" err="1">
                <a:effectLst/>
                <a:latin typeface="Calibri" panose="020F0502020204030204" pitchFamily="34" charset="0"/>
                <a:ea typeface="Calibri" panose="020F0502020204030204" pitchFamily="34" charset="0"/>
                <a:cs typeface="Arial" panose="020B0604020202020204" pitchFamily="34" charset="0"/>
              </a:rPr>
              <a:t>ממעטינן</a:t>
            </a:r>
            <a:r>
              <a:rPr lang="he-IL" sz="1800" b="1" dirty="0">
                <a:effectLst/>
                <a:latin typeface="Calibri" panose="020F0502020204030204" pitchFamily="34" charset="0"/>
                <a:ea typeface="Calibri" panose="020F0502020204030204" pitchFamily="34" charset="0"/>
                <a:cs typeface="Arial" panose="020B0604020202020204" pitchFamily="34" charset="0"/>
              </a:rPr>
              <a:t> לה</a:t>
            </a:r>
            <a:r>
              <a:rPr lang="he-IL" sz="1800" dirty="0">
                <a:effectLst/>
                <a:latin typeface="Calibri" panose="020F0502020204030204" pitchFamily="34" charset="0"/>
                <a:ea typeface="Calibri" panose="020F0502020204030204" pitchFamily="34" charset="0"/>
                <a:cs typeface="Arial" panose="020B0604020202020204" pitchFamily="34" charset="0"/>
              </a:rPr>
              <a:t> וכן נראה ממה </a:t>
            </a:r>
            <a:r>
              <a:rPr lang="he-IL" sz="1800" dirty="0" err="1">
                <a:effectLst/>
                <a:latin typeface="Calibri" panose="020F0502020204030204" pitchFamily="34" charset="0"/>
                <a:ea typeface="Calibri" panose="020F0502020204030204" pitchFamily="34" charset="0"/>
                <a:cs typeface="Arial" panose="020B0604020202020204" pitchFamily="34" charset="0"/>
              </a:rPr>
              <a:t>שא"ר</a:t>
            </a:r>
            <a:r>
              <a:rPr lang="he-IL" sz="1800" dirty="0">
                <a:effectLst/>
                <a:latin typeface="Calibri" panose="020F0502020204030204" pitchFamily="34" charset="0"/>
                <a:ea typeface="Calibri" panose="020F0502020204030204" pitchFamily="34" charset="0"/>
                <a:cs typeface="Arial" panose="020B0604020202020204" pitchFamily="34" charset="0"/>
              </a:rPr>
              <a:t> עקיבא אם </a:t>
            </a:r>
            <a:r>
              <a:rPr lang="he-IL" sz="1800" dirty="0" err="1">
                <a:effectLst/>
                <a:latin typeface="Calibri" panose="020F0502020204030204" pitchFamily="34" charset="0"/>
                <a:ea typeface="Calibri" panose="020F0502020204030204" pitchFamily="34" charset="0"/>
                <a:cs typeface="Arial" panose="020B0604020202020204" pitchFamily="34" charset="0"/>
              </a:rPr>
              <a:t>לענין</a:t>
            </a:r>
            <a:r>
              <a:rPr lang="he-IL" sz="1800" dirty="0">
                <a:effectLst/>
                <a:latin typeface="Calibri" panose="020F0502020204030204" pitchFamily="34" charset="0"/>
                <a:ea typeface="Calibri" panose="020F0502020204030204" pitchFamily="34" charset="0"/>
                <a:cs typeface="Arial" panose="020B0604020202020204" pitchFamily="34" charset="0"/>
              </a:rPr>
              <a:t> שביעית הרי כבר נאמר שדך לא תזרע וגו' משמע </a:t>
            </a:r>
            <a:r>
              <a:rPr lang="he-IL" sz="1800" dirty="0" err="1">
                <a:effectLst/>
                <a:latin typeface="Calibri" panose="020F0502020204030204" pitchFamily="34" charset="0"/>
                <a:ea typeface="Calibri" panose="020F0502020204030204" pitchFamily="34" charset="0"/>
                <a:cs typeface="Arial" panose="020B0604020202020204" pitchFamily="34" charset="0"/>
              </a:rPr>
              <a:t>דפשיטא</a:t>
            </a:r>
            <a:r>
              <a:rPr lang="he-IL" sz="1800" dirty="0">
                <a:effectLst/>
                <a:latin typeface="Calibri" panose="020F0502020204030204" pitchFamily="34" charset="0"/>
                <a:ea typeface="Calibri" panose="020F0502020204030204" pitchFamily="34" charset="0"/>
                <a:cs typeface="Arial" panose="020B0604020202020204" pitchFamily="34" charset="0"/>
              </a:rPr>
              <a:t> ליה </a:t>
            </a:r>
            <a:r>
              <a:rPr lang="he-IL" sz="1800" dirty="0" err="1">
                <a:effectLst/>
                <a:latin typeface="Calibri" panose="020F0502020204030204" pitchFamily="34" charset="0"/>
                <a:ea typeface="Calibri" panose="020F0502020204030204" pitchFamily="34" charset="0"/>
                <a:cs typeface="Arial" panose="020B0604020202020204" pitchFamily="34" charset="0"/>
              </a:rPr>
              <a:t>דחרישה</a:t>
            </a:r>
            <a:r>
              <a:rPr lang="he-IL" sz="1800" dirty="0">
                <a:effectLst/>
                <a:latin typeface="Calibri" panose="020F0502020204030204" pitchFamily="34" charset="0"/>
                <a:ea typeface="Calibri" panose="020F0502020204030204" pitchFamily="34" charset="0"/>
                <a:cs typeface="Arial" panose="020B0604020202020204" pitchFamily="34" charset="0"/>
              </a:rPr>
              <a:t> בשביעית </a:t>
            </a:r>
            <a:r>
              <a:rPr lang="he-IL" sz="1800" dirty="0" err="1">
                <a:effectLst/>
                <a:latin typeface="Calibri" panose="020F0502020204030204" pitchFamily="34" charset="0"/>
                <a:ea typeface="Calibri" panose="020F0502020204030204" pitchFamily="34" charset="0"/>
                <a:cs typeface="Arial" panose="020B0604020202020204" pitchFamily="34" charset="0"/>
              </a:rPr>
              <a:t>אסירא</a:t>
            </a:r>
            <a:r>
              <a:rPr lang="he-IL" sz="1800" dirty="0">
                <a:effectLst/>
                <a:latin typeface="Calibri" panose="020F0502020204030204" pitchFamily="34" charset="0"/>
                <a:ea typeface="Calibri" panose="020F0502020204030204" pitchFamily="34" charset="0"/>
                <a:cs typeface="Arial" panose="020B0604020202020204" pitchFamily="34" charset="0"/>
              </a:rPr>
              <a:t> ליה מן התורה ועד כאן לא פליג רבי ישמעאל אלא בשני פרקים שסובר </a:t>
            </a:r>
            <a:r>
              <a:rPr lang="he-IL" sz="1800" dirty="0" err="1">
                <a:effectLst/>
                <a:latin typeface="Calibri" panose="020F0502020204030204" pitchFamily="34" charset="0"/>
                <a:ea typeface="Calibri" panose="020F0502020204030204" pitchFamily="34" charset="0"/>
                <a:cs typeface="Arial" panose="020B0604020202020204" pitchFamily="34" charset="0"/>
              </a:rPr>
              <a:t>דלאו</a:t>
            </a:r>
            <a:r>
              <a:rPr lang="he-IL" sz="1800" dirty="0">
                <a:effectLst/>
                <a:latin typeface="Calibri" panose="020F0502020204030204" pitchFamily="34" charset="0"/>
                <a:ea typeface="Calibri" panose="020F0502020204030204" pitchFamily="34" charset="0"/>
                <a:cs typeface="Arial" panose="020B0604020202020204" pitchFamily="34" charset="0"/>
              </a:rPr>
              <a:t> דאורייתא </a:t>
            </a:r>
            <a:r>
              <a:rPr lang="he-IL" sz="1800" dirty="0" err="1">
                <a:effectLst/>
                <a:latin typeface="Calibri" panose="020F0502020204030204" pitchFamily="34" charset="0"/>
                <a:ea typeface="Calibri" panose="020F0502020204030204" pitchFamily="34" charset="0"/>
                <a:cs typeface="Arial" panose="020B0604020202020204" pitchFamily="34" charset="0"/>
              </a:rPr>
              <a:t>נינהו</a:t>
            </a:r>
            <a:r>
              <a:rPr lang="he-IL" sz="1800" dirty="0">
                <a:effectLst/>
                <a:latin typeface="Calibri" panose="020F0502020204030204" pitchFamily="34" charset="0"/>
                <a:ea typeface="Calibri" panose="020F0502020204030204" pitchFamily="34" charset="0"/>
                <a:cs typeface="Arial" panose="020B0604020202020204" pitchFamily="34" charset="0"/>
              </a:rPr>
              <a:t> אלא הלכתא אבל בשביעית גופה לא פליגי </a:t>
            </a:r>
            <a:r>
              <a:rPr lang="he-IL" sz="1800" b="1" dirty="0">
                <a:effectLst/>
                <a:latin typeface="Calibri" panose="020F0502020204030204" pitchFamily="34" charset="0"/>
                <a:ea typeface="Calibri" panose="020F0502020204030204" pitchFamily="34" charset="0"/>
                <a:cs typeface="Arial" panose="020B0604020202020204" pitchFamily="34" charset="0"/>
              </a:rPr>
              <a:t>ומודה שהחרישה אסורה מן התורה</a:t>
            </a:r>
            <a:r>
              <a:rPr lang="he-IL"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ר"י </a:t>
            </a:r>
            <a:r>
              <a:rPr lang="he-IL" sz="1800" dirty="0" err="1">
                <a:effectLst/>
                <a:latin typeface="Calibri" panose="020F0502020204030204" pitchFamily="34" charset="0"/>
                <a:ea typeface="Calibri" panose="020F0502020204030204" pitchFamily="34" charset="0"/>
                <a:cs typeface="Arial" panose="020B0604020202020204" pitchFamily="34" charset="0"/>
              </a:rPr>
              <a:t>קורקוס</a:t>
            </a:r>
            <a:r>
              <a:rPr lang="he-IL" sz="1800" dirty="0">
                <a:effectLst/>
                <a:latin typeface="Calibri" panose="020F0502020204030204" pitchFamily="34" charset="0"/>
                <a:ea typeface="Calibri" panose="020F0502020204030204" pitchFamily="34" charset="0"/>
                <a:cs typeface="Arial" panose="020B0604020202020204" pitchFamily="34" charset="0"/>
              </a:rPr>
              <a:t> הלכות שמיטה ויובל פרק א הלכה ד</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[ד] כיצד החורש </a:t>
            </a:r>
            <a:r>
              <a:rPr lang="he-IL" sz="1800" dirty="0" err="1">
                <a:effectLst/>
                <a:latin typeface="Calibri" panose="020F0502020204030204" pitchFamily="34" charset="0"/>
                <a:ea typeface="Calibri" panose="020F0502020204030204" pitchFamily="34" charset="0"/>
                <a:cs typeface="Arial" panose="020B0604020202020204" pitchFamily="34" charset="0"/>
              </a:rPr>
              <a:t>וכו</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b="1" dirty="0">
                <a:effectLst/>
                <a:latin typeface="Calibri" panose="020F0502020204030204" pitchFamily="34" charset="0"/>
                <a:ea typeface="Calibri" panose="020F0502020204030204" pitchFamily="34" charset="0"/>
                <a:cs typeface="Arial" panose="020B0604020202020204" pitchFamily="34" charset="0"/>
              </a:rPr>
              <a:t>ביאור דברי רבינו דשני מיני חרישות הם החורש לצורך האילנות כדי שיגדלו וכאשר יתבאר זו היא החרישה שאסורה מן התורה</a:t>
            </a:r>
            <a:r>
              <a:rPr lang="he-IL" sz="1800" dirty="0">
                <a:effectLst/>
                <a:latin typeface="Calibri" panose="020F0502020204030204" pitchFamily="34" charset="0"/>
                <a:ea typeface="Calibri" panose="020F0502020204030204" pitchFamily="34" charset="0"/>
                <a:cs typeface="Arial" panose="020B0604020202020204" pitchFamily="34" charset="0"/>
              </a:rPr>
              <a:t> כאשר נתבאר </a:t>
            </a:r>
            <a:r>
              <a:rPr lang="he-IL" sz="1800" b="1" dirty="0">
                <a:effectLst/>
                <a:latin typeface="Calibri" panose="020F0502020204030204" pitchFamily="34" charset="0"/>
                <a:ea typeface="Calibri" panose="020F0502020204030204" pitchFamily="34" charset="0"/>
                <a:cs typeface="Arial" panose="020B0604020202020204" pitchFamily="34" charset="0"/>
              </a:rPr>
              <a:t>אבל החרישה שאינה לצורך האילנות אלא לצורך הקרקע פי' שלא </a:t>
            </a:r>
            <a:r>
              <a:rPr lang="he-IL" sz="1800" b="1" dirty="0" err="1">
                <a:effectLst/>
                <a:latin typeface="Calibri" panose="020F0502020204030204" pitchFamily="34" charset="0"/>
                <a:ea typeface="Calibri" panose="020F0502020204030204" pitchFamily="34" charset="0"/>
                <a:cs typeface="Arial" panose="020B0604020202020204" pitchFamily="34" charset="0"/>
              </a:rPr>
              <a:t>יפסד</a:t>
            </a:r>
            <a:r>
              <a:rPr lang="he-IL" sz="1800" b="1" dirty="0">
                <a:effectLst/>
                <a:latin typeface="Calibri" panose="020F0502020204030204" pitchFamily="34" charset="0"/>
                <a:ea typeface="Calibri" panose="020F0502020204030204" pitchFamily="34" charset="0"/>
                <a:cs typeface="Arial" panose="020B0604020202020204" pitchFamily="34" charset="0"/>
              </a:rPr>
              <a:t> ויתקלקל הקרקע אינה אסורה מן התורה</a:t>
            </a:r>
            <a:r>
              <a:rPr lang="he-IL" sz="1800" dirty="0">
                <a:effectLst/>
                <a:latin typeface="Calibri" panose="020F0502020204030204" pitchFamily="34" charset="0"/>
                <a:ea typeface="Calibri" panose="020F0502020204030204" pitchFamily="34" charset="0"/>
                <a:cs typeface="Arial" panose="020B0604020202020204" pitchFamily="34" charset="0"/>
              </a:rPr>
              <a:t> והרי היא כחופר בעלמא או מסקל שאינם אסורות מן התורה וזהו שכתב החורש לצורך הקרקע וכו' נראה שיש שם חרישה אחרת שאינה לצורך הקרקע שהיא אסורה מן התורה והיא אשר בא עליה הלכה למשה מסיני </a:t>
            </a:r>
            <a:r>
              <a:rPr lang="he-IL" sz="1800" dirty="0" err="1">
                <a:effectLst/>
                <a:latin typeface="Calibri" panose="020F0502020204030204" pitchFamily="34" charset="0"/>
                <a:ea typeface="Calibri" panose="020F0502020204030204" pitchFamily="34" charset="0"/>
                <a:cs typeface="Arial" panose="020B0604020202020204" pitchFamily="34" charset="0"/>
              </a:rPr>
              <a:t>דעשר</a:t>
            </a:r>
            <a:r>
              <a:rPr lang="he-IL" sz="1800" dirty="0">
                <a:effectLst/>
                <a:latin typeface="Calibri" panose="020F0502020204030204" pitchFamily="34" charset="0"/>
                <a:ea typeface="Calibri" panose="020F0502020204030204" pitchFamily="34" charset="0"/>
                <a:cs typeface="Arial" panose="020B0604020202020204" pitchFamily="34" charset="0"/>
              </a:rPr>
              <a:t> נטיעות ויתבאר דבר זה פ"ג בע"ה.</a:t>
            </a:r>
          </a:p>
          <a:p>
            <a:pPr marL="0" indent="0" algn="r" rtl="1">
              <a:lnSpc>
                <a:spcPct val="107000"/>
              </a:lnSpc>
              <a:spcAft>
                <a:spcPts val="800"/>
              </a:spcAft>
              <a:buNone/>
            </a:pPr>
            <a:r>
              <a:rPr lang="he-IL" sz="1800" dirty="0" err="1">
                <a:latin typeface="Calibri" panose="020F0502020204030204" pitchFamily="34" charset="0"/>
                <a:ea typeface="Calibri" panose="020F0502020204030204" pitchFamily="34" charset="0"/>
                <a:cs typeface="Arial" panose="020B0604020202020204" pitchFamily="34" charset="0"/>
              </a:rPr>
              <a:t>חזון</a:t>
            </a:r>
            <a:r>
              <a:rPr lang="he-IL" sz="1800" dirty="0">
                <a:latin typeface="Calibri" panose="020F0502020204030204" pitchFamily="34" charset="0"/>
                <a:ea typeface="Calibri" panose="020F0502020204030204" pitchFamily="34" charset="0"/>
                <a:cs typeface="Arial" panose="020B0604020202020204" pitchFamily="34" charset="0"/>
              </a:rPr>
              <a:t> איש- חרישה אסור באיסור עשה "בחריש ובקציר </a:t>
            </a:r>
            <a:r>
              <a:rPr lang="he-IL" sz="1800" u="sng" dirty="0">
                <a:latin typeface="Calibri" panose="020F0502020204030204" pitchFamily="34" charset="0"/>
                <a:ea typeface="Calibri" panose="020F0502020204030204" pitchFamily="34" charset="0"/>
                <a:cs typeface="Arial" panose="020B0604020202020204" pitchFamily="34" charset="0"/>
              </a:rPr>
              <a:t>תשבות</a:t>
            </a:r>
            <a:r>
              <a:rPr lang="he-IL" sz="1800" dirty="0">
                <a:latin typeface="Calibri" panose="020F0502020204030204" pitchFamily="34" charset="0"/>
                <a:ea typeface="Calibri" panose="020F0502020204030204" pitchFamily="34" charset="0"/>
                <a:cs typeface="Arial" panose="020B0604020202020204" pitchFamily="34" charset="0"/>
              </a:rPr>
              <a:t>", ואין </a:t>
            </a:r>
            <a:r>
              <a:rPr lang="he-IL" sz="1800" dirty="0" err="1">
                <a:latin typeface="Calibri" panose="020F0502020204030204" pitchFamily="34" charset="0"/>
                <a:ea typeface="Calibri" panose="020F0502020204030204" pitchFamily="34" charset="0"/>
                <a:cs typeface="Arial" panose="020B0604020202020204" pitchFamily="34" charset="0"/>
              </a:rPr>
              <a:t>לוקין</a:t>
            </a:r>
            <a:r>
              <a:rPr lang="he-IL" sz="1800" dirty="0">
                <a:latin typeface="Calibri" panose="020F0502020204030204" pitchFamily="34" charset="0"/>
                <a:ea typeface="Calibri" panose="020F0502020204030204" pitchFamily="34" charset="0"/>
                <a:cs typeface="Arial" panose="020B0604020202020204" pitchFamily="34" charset="0"/>
              </a:rPr>
              <a:t> על איסור עשה.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2058891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276CF-3B27-4D52-BAC1-010E89FD8239}"/>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9BBFEE57-33E8-4829-B891-B82665E17CA8}"/>
              </a:ext>
            </a:extLst>
          </p:cNvPr>
          <p:cNvSpPr>
            <a:spLocks noGrp="1"/>
          </p:cNvSpPr>
          <p:nvPr>
            <p:ph idx="1"/>
          </p:nvPr>
        </p:nvSpPr>
        <p:spPr/>
        <p:txBody>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בית הבחירה למאירי מסכת מועד קטן דף ג עמוד 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אף על פי שביארנו שהחרישה אינו לוקה עליה בשביעית מ"מ </a:t>
            </a:r>
            <a:r>
              <a:rPr lang="he-IL" sz="1800" b="1" dirty="0">
                <a:effectLst/>
                <a:latin typeface="Calibri" panose="020F0502020204030204" pitchFamily="34" charset="0"/>
                <a:ea typeface="Calibri" panose="020F0502020204030204" pitchFamily="34" charset="0"/>
                <a:cs typeface="Arial" panose="020B0604020202020204" pitchFamily="34" charset="0"/>
              </a:rPr>
              <a:t>איסור עשה מן התורה יש בה </a:t>
            </a:r>
            <a:r>
              <a:rPr lang="he-IL" sz="1800" b="1" dirty="0" err="1">
                <a:effectLst/>
                <a:latin typeface="Calibri" panose="020F0502020204030204" pitchFamily="34" charset="0"/>
                <a:ea typeface="Calibri" panose="020F0502020204030204" pitchFamily="34" charset="0"/>
                <a:cs typeface="Arial" panose="020B0604020202020204" pitchFamily="34" charset="0"/>
              </a:rPr>
              <a:t>כדכתי</a:t>
            </a:r>
            <a:r>
              <a:rPr lang="he-IL" sz="1800" b="1" dirty="0">
                <a:effectLst/>
                <a:latin typeface="Calibri" panose="020F0502020204030204" pitchFamily="34" charset="0"/>
                <a:ea typeface="Calibri" panose="020F0502020204030204" pitchFamily="34" charset="0"/>
                <a:cs typeface="Arial" panose="020B0604020202020204" pitchFamily="34" charset="0"/>
              </a:rPr>
              <a:t>' בחריש ובקציר תשבות</a:t>
            </a:r>
            <a:r>
              <a:rPr lang="he-IL" sz="1800" dirty="0">
                <a:effectLst/>
                <a:latin typeface="Calibri" panose="020F0502020204030204" pitchFamily="34" charset="0"/>
                <a:ea typeface="Calibri" panose="020F0502020204030204" pitchFamily="34" charset="0"/>
                <a:cs typeface="Arial" panose="020B0604020202020204" pitchFamily="34" charset="0"/>
              </a:rPr>
              <a:t> ואף על פי שהוא נאמר בשבת </a:t>
            </a:r>
            <a:r>
              <a:rPr lang="he-IL" sz="1800" dirty="0" err="1">
                <a:effectLst/>
                <a:latin typeface="Calibri" panose="020F0502020204030204" pitchFamily="34" charset="0"/>
                <a:ea typeface="Calibri" panose="020F0502020204030204" pitchFamily="34" charset="0"/>
                <a:cs typeface="Arial" panose="020B0604020202020204" pitchFamily="34" charset="0"/>
              </a:rPr>
              <a:t>בסוגיא</a:t>
            </a:r>
            <a:r>
              <a:rPr lang="he-IL" sz="1800" dirty="0">
                <a:effectLst/>
                <a:latin typeface="Calibri" panose="020F0502020204030204" pitchFamily="34" charset="0"/>
                <a:ea typeface="Calibri" panose="020F0502020204030204" pitchFamily="34" charset="0"/>
                <a:cs typeface="Arial" panose="020B0604020202020204" pitchFamily="34" charset="0"/>
              </a:rPr>
              <a:t> זו פירשנוהו על השביעית </a:t>
            </a:r>
            <a:r>
              <a:rPr lang="he-IL" sz="1800" b="1" dirty="0">
                <a:effectLst/>
                <a:latin typeface="Calibri" panose="020F0502020204030204" pitchFamily="34" charset="0"/>
                <a:ea typeface="Calibri" panose="020F0502020204030204" pitchFamily="34" charset="0"/>
                <a:cs typeface="Arial" panose="020B0604020202020204" pitchFamily="34" charset="0"/>
              </a:rPr>
              <a:t>ויש צדדין שהוא לוקה על החרישה והוא אם חרש לחפות זריעותיו בחרישתו ולא משום חרישה אלא משום זריעה</a:t>
            </a:r>
            <a:r>
              <a:rPr lang="he-IL" sz="1800" dirty="0">
                <a:effectLst/>
                <a:latin typeface="Calibri" panose="020F0502020204030204" pitchFamily="34" charset="0"/>
                <a:ea typeface="Calibri" panose="020F0502020204030204" pitchFamily="34" charset="0"/>
                <a:cs typeface="Arial" panose="020B0604020202020204" pitchFamily="34" charset="0"/>
              </a:rPr>
              <a:t> שהחיפוי בכלל זריעה הוא כמו שביארנו בכלאים א"כ מה שאמרו באחרון של מכות כ"א ב' יש חורש תלם אחד וחייב עליו שמנה לאוין ומפרש לה שחורש בשור ובחמור </a:t>
            </a:r>
            <a:r>
              <a:rPr lang="he-IL" sz="1800" dirty="0" err="1">
                <a:effectLst/>
                <a:latin typeface="Calibri" panose="020F0502020204030204" pitchFamily="34" charset="0"/>
                <a:ea typeface="Calibri" panose="020F0502020204030204" pitchFamily="34" charset="0"/>
                <a:cs typeface="Arial" panose="020B0604020202020204" pitchFamily="34" charset="0"/>
              </a:rPr>
              <a:t>מוקדשין</a:t>
            </a:r>
            <a:r>
              <a:rPr lang="he-IL" sz="1800" dirty="0">
                <a:effectLst/>
                <a:latin typeface="Calibri" panose="020F0502020204030204" pitchFamily="34" charset="0"/>
                <a:ea typeface="Calibri" panose="020F0502020204030204" pitchFamily="34" charset="0"/>
                <a:cs typeface="Arial" panose="020B0604020202020204" pitchFamily="34" charset="0"/>
              </a:rPr>
              <a:t> וכלאים בכרם ושביעית ונמצא שלוקה על חרישת שביעית וכן על חרישה בכלאים וכאן כתבנו בשניהם שאינו לוקה בחרישה על כל פנים אתה צריך לפרשה במחפה את זריעותיו והוא תולדת זריעה:</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49572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0A1A4-593A-4D2D-A41D-AFD141EBAFB4}"/>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CE856ACB-4E99-45BD-B53E-B6CBDFDE80C1}"/>
              </a:ext>
            </a:extLst>
          </p:cNvPr>
          <p:cNvGraphicFramePr>
            <a:graphicFrameLocks noGrp="1"/>
          </p:cNvGraphicFramePr>
          <p:nvPr>
            <p:ph idx="1"/>
            <p:extLst>
              <p:ext uri="{D42A27DB-BD31-4B8C-83A1-F6EECF244321}">
                <p14:modId xmlns:p14="http://schemas.microsoft.com/office/powerpoint/2010/main" val="148658066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7968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0A1A4-593A-4D2D-A41D-AFD141EBAFB4}"/>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CE856ACB-4E99-45BD-B53E-B6CBDFDE80C1}"/>
              </a:ext>
            </a:extLst>
          </p:cNvPr>
          <p:cNvGraphicFramePr>
            <a:graphicFrameLocks noGrp="1"/>
          </p:cNvGraphicFramePr>
          <p:nvPr>
            <p:ph idx="1"/>
            <p:extLst>
              <p:ext uri="{D42A27DB-BD31-4B8C-83A1-F6EECF244321}">
                <p14:modId xmlns:p14="http://schemas.microsoft.com/office/powerpoint/2010/main" val="410800083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4135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DD14A-F5D7-41E0-A803-8C4F8A206196}"/>
              </a:ext>
            </a:extLst>
          </p:cNvPr>
          <p:cNvSpPr>
            <a:spLocks noGrp="1"/>
          </p:cNvSpPr>
          <p:nvPr>
            <p:ph type="title"/>
          </p:nvPr>
        </p:nvSpPr>
        <p:spPr/>
        <p:txBody>
          <a:bodyPr/>
          <a:lstStyle/>
          <a:p>
            <a:pPr algn="r" rtl="1"/>
            <a:r>
              <a:rPr lang="he-IL" dirty="0"/>
              <a:t>זריעה\נוטע- אילן סרק</a:t>
            </a:r>
          </a:p>
        </p:txBody>
      </p:sp>
      <p:sp>
        <p:nvSpPr>
          <p:cNvPr id="3" name="Content Placeholder 2">
            <a:extLst>
              <a:ext uri="{FF2B5EF4-FFF2-40B4-BE49-F238E27FC236}">
                <a16:creationId xmlns:a16="http://schemas.microsoft.com/office/drawing/2014/main" id="{2884071A-FF50-4395-94A4-FE0B46CDC0B9}"/>
              </a:ext>
            </a:extLst>
          </p:cNvPr>
          <p:cNvSpPr>
            <a:spLocks noGrp="1"/>
          </p:cNvSpPr>
          <p:nvPr>
            <p:ph idx="1"/>
          </p:nvPr>
        </p:nvSpPr>
        <p:spPr/>
        <p:txBody>
          <a:bodyPr>
            <a:normAutofit lnSpcReduction="10000"/>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תלמוד ירושלמי (</a:t>
            </a:r>
            <a:r>
              <a:rPr lang="he-IL" sz="1800" dirty="0" err="1">
                <a:effectLst/>
                <a:latin typeface="Calibri" panose="020F0502020204030204" pitchFamily="34" charset="0"/>
                <a:ea typeface="Calibri" panose="020F0502020204030204" pitchFamily="34" charset="0"/>
                <a:cs typeface="Arial" panose="020B0604020202020204" pitchFamily="34" charset="0"/>
              </a:rPr>
              <a:t>וילנא</a:t>
            </a:r>
            <a:r>
              <a:rPr lang="he-IL" sz="1800" dirty="0">
                <a:effectLst/>
                <a:latin typeface="Calibri" panose="020F0502020204030204" pitchFamily="34" charset="0"/>
                <a:ea typeface="Calibri" panose="020F0502020204030204" pitchFamily="34" charset="0"/>
                <a:cs typeface="Arial" panose="020B0604020202020204" pitchFamily="34" charset="0"/>
              </a:rPr>
              <a:t>) מסכת שביעית פרק ד הלכה ד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היה </a:t>
            </a:r>
            <a:r>
              <a:rPr lang="he-IL" sz="1800" dirty="0" err="1">
                <a:effectLst/>
                <a:latin typeface="Calibri" panose="020F0502020204030204" pitchFamily="34" charset="0"/>
                <a:ea typeface="Calibri" panose="020F0502020204030204" pitchFamily="34" charset="0"/>
                <a:cs typeface="Arial" panose="020B0604020202020204" pitchFamily="34" charset="0"/>
              </a:rPr>
              <a:t>רשב"ג</a:t>
            </a:r>
            <a:r>
              <a:rPr lang="he-IL" sz="1800" dirty="0">
                <a:effectLst/>
                <a:latin typeface="Calibri" panose="020F0502020204030204" pitchFamily="34" charset="0"/>
                <a:ea typeface="Calibri" panose="020F0502020204030204" pitchFamily="34" charset="0"/>
                <a:cs typeface="Arial" panose="020B0604020202020204" pitchFamily="34" charset="0"/>
              </a:rPr>
              <a:t> אומר </a:t>
            </a:r>
            <a:r>
              <a:rPr lang="he-IL" sz="1800" dirty="0" err="1">
                <a:effectLst/>
                <a:latin typeface="Calibri" panose="020F0502020204030204" pitchFamily="34" charset="0"/>
                <a:ea typeface="Calibri" panose="020F0502020204030204" pitchFamily="34" charset="0"/>
                <a:cs typeface="Arial" panose="020B0604020202020204" pitchFamily="34" charset="0"/>
              </a:rPr>
              <a:t>נוטעין</a:t>
            </a:r>
            <a:r>
              <a:rPr lang="he-IL" sz="1800" dirty="0">
                <a:effectLst/>
                <a:latin typeface="Calibri" panose="020F0502020204030204" pitchFamily="34" charset="0"/>
                <a:ea typeface="Calibri" panose="020F0502020204030204" pitchFamily="34" charset="0"/>
                <a:cs typeface="Arial" panose="020B0604020202020204" pitchFamily="34" charset="0"/>
              </a:rPr>
              <a:t> אילן סרק בשביעית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err="1">
                <a:effectLst/>
                <a:latin typeface="Calibri" panose="020F0502020204030204" pitchFamily="34" charset="0"/>
                <a:ea typeface="Calibri" panose="020F0502020204030204" pitchFamily="34" charset="0"/>
                <a:cs typeface="Arial" panose="020B0604020202020204" pitchFamily="34" charset="0"/>
              </a:rPr>
              <a:t>תוספתא</a:t>
            </a:r>
            <a:r>
              <a:rPr lang="he-IL" sz="1800" dirty="0">
                <a:effectLst/>
                <a:latin typeface="Calibri" panose="020F0502020204030204" pitchFamily="34" charset="0"/>
                <a:ea typeface="Calibri" panose="020F0502020204030204" pitchFamily="34" charset="0"/>
                <a:cs typeface="Arial" panose="020B0604020202020204" pitchFamily="34" charset="0"/>
              </a:rPr>
              <a:t> מסכת שביעית (ליברמן) פרק ג הלכה </a:t>
            </a:r>
            <a:r>
              <a:rPr lang="he-IL" sz="1800" dirty="0" err="1">
                <a:effectLst/>
                <a:latin typeface="Calibri" panose="020F0502020204030204" pitchFamily="34" charset="0"/>
                <a:ea typeface="Calibri" panose="020F0502020204030204" pitchFamily="34" charset="0"/>
                <a:cs typeface="Arial" panose="020B0604020202020204" pitchFamily="34" charset="0"/>
              </a:rPr>
              <a:t>יט</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היה רבן שמעון בן גמליאל או' מותר לאדם </a:t>
            </a:r>
            <a:r>
              <a:rPr lang="he-IL" sz="1800" dirty="0" err="1">
                <a:effectLst/>
                <a:latin typeface="Calibri" panose="020F0502020204030204" pitchFamily="34" charset="0"/>
                <a:ea typeface="Calibri" panose="020F0502020204030204" pitchFamily="34" charset="0"/>
                <a:cs typeface="Arial" panose="020B0604020202020204" pitchFamily="34" charset="0"/>
              </a:rPr>
              <a:t>ליטע</a:t>
            </a:r>
            <a:r>
              <a:rPr lang="he-IL" sz="1800" dirty="0">
                <a:effectLst/>
                <a:latin typeface="Calibri" panose="020F0502020204030204" pitchFamily="34" charset="0"/>
                <a:ea typeface="Calibri" panose="020F0502020204030204" pitchFamily="34" charset="0"/>
                <a:cs typeface="Arial" panose="020B0604020202020204" pitchFamily="34" charset="0"/>
              </a:rPr>
              <a:t> אילן סרק כדי לעשות סייג בשביעית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he-IL"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רמב"ם הלכות שמיטה ויובל פרק א הלכה ה</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b="1" dirty="0">
                <a:effectLst/>
                <a:latin typeface="Calibri" panose="020F0502020204030204" pitchFamily="34" charset="0"/>
                <a:ea typeface="Calibri" panose="020F0502020204030204" pitchFamily="34" charset="0"/>
                <a:cs typeface="Arial" panose="020B0604020202020204" pitchFamily="34" charset="0"/>
              </a:rPr>
              <a:t>אין </a:t>
            </a:r>
            <a:r>
              <a:rPr lang="he-IL" sz="1800" b="1" dirty="0" err="1">
                <a:effectLst/>
                <a:latin typeface="Calibri" panose="020F0502020204030204" pitchFamily="34" charset="0"/>
                <a:ea typeface="Calibri" panose="020F0502020204030204" pitchFamily="34" charset="0"/>
                <a:cs typeface="Arial" panose="020B0604020202020204" pitchFamily="34" charset="0"/>
              </a:rPr>
              <a:t>נוטעין</a:t>
            </a:r>
            <a:r>
              <a:rPr lang="he-IL" sz="1800" b="1" dirty="0">
                <a:effectLst/>
                <a:latin typeface="Calibri" panose="020F0502020204030204" pitchFamily="34" charset="0"/>
                <a:ea typeface="Calibri" panose="020F0502020204030204" pitchFamily="34" charset="0"/>
                <a:cs typeface="Arial" panose="020B0604020202020204" pitchFamily="34" charset="0"/>
              </a:rPr>
              <a:t> </a:t>
            </a:r>
            <a:r>
              <a:rPr lang="he-IL" sz="1800" dirty="0">
                <a:effectLst/>
                <a:latin typeface="Calibri" panose="020F0502020204030204" pitchFamily="34" charset="0"/>
                <a:ea typeface="Calibri" panose="020F0502020204030204" pitchFamily="34" charset="0"/>
                <a:cs typeface="Arial" panose="020B0604020202020204" pitchFamily="34" charset="0"/>
              </a:rPr>
              <a:t>בשביעית </a:t>
            </a:r>
            <a:r>
              <a:rPr lang="he-IL" sz="1800" b="1" dirty="0">
                <a:effectLst/>
                <a:latin typeface="Calibri" panose="020F0502020204030204" pitchFamily="34" charset="0"/>
                <a:ea typeface="Calibri" panose="020F0502020204030204" pitchFamily="34" charset="0"/>
                <a:cs typeface="Arial" panose="020B0604020202020204" pitchFamily="34" charset="0"/>
              </a:rPr>
              <a:t>אפילו אילן סרק</a:t>
            </a:r>
            <a:r>
              <a:rPr lang="he-IL" sz="1800" dirty="0">
                <a:effectLst/>
                <a:latin typeface="Calibri" panose="020F0502020204030204" pitchFamily="34" charset="0"/>
                <a:ea typeface="Calibri" panose="020F0502020204030204" pitchFamily="34" charset="0"/>
                <a:cs typeface="Arial" panose="020B0604020202020204" pitchFamily="34" charset="0"/>
              </a:rPr>
              <a:t>, ולא יחתוך </a:t>
            </a:r>
            <a:r>
              <a:rPr lang="he-IL" sz="1800" dirty="0" err="1">
                <a:effectLst/>
                <a:latin typeface="Calibri" panose="020F0502020204030204" pitchFamily="34" charset="0"/>
                <a:ea typeface="Calibri" panose="020F0502020204030204" pitchFamily="34" charset="0"/>
                <a:cs typeface="Arial" panose="020B0604020202020204" pitchFamily="34" charset="0"/>
              </a:rPr>
              <a:t>היבולת</a:t>
            </a:r>
            <a:r>
              <a:rPr lang="he-IL" sz="1800" dirty="0">
                <a:effectLst/>
                <a:latin typeface="Calibri" panose="020F0502020204030204" pitchFamily="34" charset="0"/>
                <a:ea typeface="Calibri" panose="020F0502020204030204" pitchFamily="34" charset="0"/>
                <a:cs typeface="Arial" panose="020B0604020202020204" pitchFamily="34" charset="0"/>
              </a:rPr>
              <a:t> מן האילנות, ולא יפרק העלין והבדים היבשים, ולא יאבק את צמרתו באבק, ולא יעשן תחתיו כדי שימות התולעת, ולא יסוך את הנטיעות בדבר שיש לו </a:t>
            </a:r>
            <a:r>
              <a:rPr lang="he-IL" sz="1800" dirty="0" err="1">
                <a:effectLst/>
                <a:latin typeface="Calibri" panose="020F0502020204030204" pitchFamily="34" charset="0"/>
                <a:ea typeface="Calibri" panose="020F0502020204030204" pitchFamily="34" charset="0"/>
                <a:cs typeface="Arial" panose="020B0604020202020204" pitchFamily="34" charset="0"/>
              </a:rPr>
              <a:t>זוהמא</a:t>
            </a:r>
            <a:r>
              <a:rPr lang="he-IL" sz="1800" dirty="0">
                <a:effectLst/>
                <a:latin typeface="Calibri" panose="020F0502020204030204" pitchFamily="34" charset="0"/>
                <a:ea typeface="Calibri" panose="020F0502020204030204" pitchFamily="34" charset="0"/>
                <a:cs typeface="Arial" panose="020B0604020202020204" pitchFamily="34" charset="0"/>
              </a:rPr>
              <a:t> כדי שלא יאכל אותו העוף כשהוא רך, ולא יסוך את הפגין, ולא ינקוב אותן, ולא יכרוך את הנטיעות, ולא יקטום אותם, ולא </a:t>
            </a:r>
            <a:r>
              <a:rPr lang="he-IL" sz="1800" dirty="0" err="1">
                <a:effectLst/>
                <a:latin typeface="Calibri" panose="020F0502020204030204" pitchFamily="34" charset="0"/>
                <a:ea typeface="Calibri" panose="020F0502020204030204" pitchFamily="34" charset="0"/>
                <a:cs typeface="Arial" panose="020B0604020202020204" pitchFamily="34" charset="0"/>
              </a:rPr>
              <a:t>יפסג</a:t>
            </a:r>
            <a:r>
              <a:rPr lang="he-IL" sz="1800" dirty="0">
                <a:effectLst/>
                <a:latin typeface="Calibri" panose="020F0502020204030204" pitchFamily="34" charset="0"/>
                <a:ea typeface="Calibri" panose="020F0502020204030204" pitchFamily="34" charset="0"/>
                <a:cs typeface="Arial" panose="020B0604020202020204" pitchFamily="34" charset="0"/>
              </a:rPr>
              <a:t> את האילנות וכן שאר כל עבודת האילן, </a:t>
            </a:r>
            <a:r>
              <a:rPr lang="he-IL" sz="1800" b="1" dirty="0">
                <a:effectLst/>
                <a:latin typeface="Calibri" panose="020F0502020204030204" pitchFamily="34" charset="0"/>
                <a:ea typeface="Calibri" panose="020F0502020204030204" pitchFamily="34" charset="0"/>
                <a:cs typeface="Arial" panose="020B0604020202020204" pitchFamily="34" charset="0"/>
              </a:rPr>
              <a:t>ואם עשה אחת מאלו בשביעית מכין אותו מכת מרדות</a:t>
            </a:r>
            <a:r>
              <a:rPr lang="he-IL"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53369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3EB40-5C1B-4350-937C-5A9668FB15C5}"/>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A188D101-849B-4AF4-82E0-199B463C9FE5}"/>
              </a:ext>
            </a:extLst>
          </p:cNvPr>
          <p:cNvGraphicFramePr>
            <a:graphicFrameLocks noGrp="1"/>
          </p:cNvGraphicFramePr>
          <p:nvPr>
            <p:ph idx="1"/>
            <p:extLst>
              <p:ext uri="{D42A27DB-BD31-4B8C-83A1-F6EECF244321}">
                <p14:modId xmlns:p14="http://schemas.microsoft.com/office/powerpoint/2010/main" val="303674976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8056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6A640-2F8C-4FB5-87EF-1127E6F9F50B}"/>
              </a:ext>
            </a:extLst>
          </p:cNvPr>
          <p:cNvSpPr>
            <a:spLocks noGrp="1"/>
          </p:cNvSpPr>
          <p:nvPr>
            <p:ph type="title"/>
          </p:nvPr>
        </p:nvSpPr>
        <p:spPr/>
        <p:txBody>
          <a:bodyPr/>
          <a:lstStyle/>
          <a:p>
            <a:pPr algn="r" rtl="1"/>
            <a:r>
              <a:rPr lang="he-IL" dirty="0"/>
              <a:t>נוטע וזומר</a:t>
            </a:r>
          </a:p>
        </p:txBody>
      </p:sp>
      <p:sp>
        <p:nvSpPr>
          <p:cNvPr id="3" name="Content Placeholder 2">
            <a:extLst>
              <a:ext uri="{FF2B5EF4-FFF2-40B4-BE49-F238E27FC236}">
                <a16:creationId xmlns:a16="http://schemas.microsoft.com/office/drawing/2014/main" id="{C5B2142F-115F-466A-85D6-93CE1336BDB3}"/>
              </a:ext>
            </a:extLst>
          </p:cNvPr>
          <p:cNvSpPr>
            <a:spLocks noGrp="1"/>
          </p:cNvSpPr>
          <p:nvPr>
            <p:ph idx="1"/>
          </p:nvPr>
        </p:nvSpPr>
        <p:spPr/>
        <p:txBody>
          <a:bodyPr>
            <a:normAutofit/>
          </a:bodyPr>
          <a:lstStyle/>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רמב"ם הלכות שמיטה ויובל פרק א  הלכה ד</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כיצד החופר או החורש לצורך הקרקע או המסקל או המזבל וכיוצא בהן משאר עבודת הארץ, וכן המבריך או המרכיב </a:t>
            </a:r>
            <a:r>
              <a:rPr lang="he-IL" sz="2200" b="1" dirty="0">
                <a:effectLst/>
                <a:latin typeface="Calibri" panose="020F0502020204030204" pitchFamily="34" charset="0"/>
                <a:ea typeface="Calibri" panose="020F0502020204030204" pitchFamily="34" charset="0"/>
                <a:cs typeface="Arial" panose="020B0604020202020204" pitchFamily="34" charset="0"/>
              </a:rPr>
              <a:t>או הנוטע</a:t>
            </a:r>
            <a:r>
              <a:rPr lang="he-IL" sz="2200" dirty="0">
                <a:effectLst/>
                <a:latin typeface="Calibri" panose="020F0502020204030204" pitchFamily="34" charset="0"/>
                <a:ea typeface="Calibri" panose="020F0502020204030204" pitchFamily="34" charset="0"/>
                <a:cs typeface="Arial" panose="020B0604020202020204" pitchFamily="34" charset="0"/>
              </a:rPr>
              <a:t> וכיוצא בהן מעבודת האילנות מכין אותו </a:t>
            </a:r>
            <a:r>
              <a:rPr lang="he-IL" sz="2200" b="1" dirty="0">
                <a:effectLst/>
                <a:latin typeface="Calibri" panose="020F0502020204030204" pitchFamily="34" charset="0"/>
                <a:ea typeface="Calibri" panose="020F0502020204030204" pitchFamily="34" charset="0"/>
                <a:cs typeface="Arial" panose="020B0604020202020204" pitchFamily="34" charset="0"/>
              </a:rPr>
              <a:t>מכת מרדות מדבריהן</a:t>
            </a:r>
            <a:r>
              <a:rPr lang="he-IL" sz="2200" dirty="0">
                <a:effectLst/>
                <a:latin typeface="Calibri" panose="020F0502020204030204" pitchFamily="34" charset="0"/>
                <a:ea typeface="Calibri" panose="020F0502020204030204" pitchFamily="34" charset="0"/>
                <a:cs typeface="Arial" panose="020B0604020202020204" pitchFamily="34" charset="0"/>
              </a:rPr>
              <a:t>.</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he-IL" sz="2200" dirty="0"/>
          </a:p>
        </p:txBody>
      </p:sp>
    </p:spTree>
    <p:extLst>
      <p:ext uri="{BB962C8B-B14F-4D97-AF65-F5344CB8AC3E}">
        <p14:creationId xmlns:p14="http://schemas.microsoft.com/office/powerpoint/2010/main" val="1492279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ECC40-03A2-4117-8844-9BAFA3EBB825}"/>
              </a:ext>
            </a:extLst>
          </p:cNvPr>
          <p:cNvSpPr>
            <a:spLocks noGrp="1"/>
          </p:cNvSpPr>
          <p:nvPr>
            <p:ph type="title"/>
          </p:nvPr>
        </p:nvSpPr>
        <p:spPr/>
        <p:txBody>
          <a:bodyPr/>
          <a:lstStyle/>
          <a:p>
            <a:pPr algn="r" rtl="1"/>
            <a:r>
              <a:rPr lang="he-IL" dirty="0"/>
              <a:t>בהר- שבת הארץ שבת לה'</a:t>
            </a:r>
          </a:p>
        </p:txBody>
      </p:sp>
      <p:sp>
        <p:nvSpPr>
          <p:cNvPr id="3" name="Content Placeholder 2">
            <a:extLst>
              <a:ext uri="{FF2B5EF4-FFF2-40B4-BE49-F238E27FC236}">
                <a16:creationId xmlns:a16="http://schemas.microsoft.com/office/drawing/2014/main" id="{CD6055EA-5D9D-4778-A796-CB8525F63217}"/>
              </a:ext>
            </a:extLst>
          </p:cNvPr>
          <p:cNvSpPr>
            <a:spLocks noGrp="1"/>
          </p:cNvSpPr>
          <p:nvPr>
            <p:ph idx="1"/>
          </p:nvPr>
        </p:nvSpPr>
        <p:spPr/>
        <p:txBody>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ויקרא פרק כה, א-כד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(א) וידבר </a:t>
            </a:r>
            <a:r>
              <a:rPr lang="he-IL" sz="1800" dirty="0" err="1">
                <a:effectLst/>
                <a:latin typeface="Calibri" panose="020F0502020204030204" pitchFamily="34" charset="0"/>
                <a:ea typeface="Calibri" panose="020F0502020204030204" pitchFamily="34" charset="0"/>
                <a:cs typeface="Arial" panose="020B0604020202020204" pitchFamily="34" charset="0"/>
              </a:rPr>
              <a:t>יקוק</a:t>
            </a:r>
            <a:r>
              <a:rPr lang="he-IL" sz="1800" dirty="0">
                <a:effectLst/>
                <a:latin typeface="Calibri" panose="020F0502020204030204" pitchFamily="34" charset="0"/>
                <a:ea typeface="Calibri" panose="020F0502020204030204" pitchFamily="34" charset="0"/>
                <a:cs typeface="Arial" panose="020B0604020202020204" pitchFamily="34" charset="0"/>
              </a:rPr>
              <a:t> אל משה בהר סיני </a:t>
            </a:r>
            <a:r>
              <a:rPr lang="he-IL" sz="1800" dirty="0" err="1">
                <a:effectLst/>
                <a:latin typeface="Calibri" panose="020F0502020204030204" pitchFamily="34" charset="0"/>
                <a:ea typeface="Calibri" panose="020F0502020204030204" pitchFamily="34" charset="0"/>
                <a:cs typeface="Arial" panose="020B0604020202020204" pitchFamily="34" charset="0"/>
              </a:rPr>
              <a:t>לאמר</a:t>
            </a:r>
            <a:r>
              <a:rPr lang="he-IL" sz="1800" dirty="0">
                <a:effectLst/>
                <a:latin typeface="Calibri" panose="020F0502020204030204" pitchFamily="34" charset="0"/>
                <a:ea typeface="Calibri" panose="020F0502020204030204" pitchFamily="34" charset="0"/>
                <a:cs typeface="Arial" panose="020B0604020202020204" pitchFamily="34" charset="0"/>
              </a:rPr>
              <a:t>: (ב) דבר אל בני ישראל ואמרת </a:t>
            </a:r>
            <a:r>
              <a:rPr lang="he-IL" sz="1800" dirty="0" err="1">
                <a:effectLst/>
                <a:latin typeface="Calibri" panose="020F0502020204030204" pitchFamily="34" charset="0"/>
                <a:ea typeface="Calibri" panose="020F0502020204030204" pitchFamily="34" charset="0"/>
                <a:cs typeface="Arial" panose="020B0604020202020204" pitchFamily="34" charset="0"/>
              </a:rPr>
              <a:t>אלהם</a:t>
            </a:r>
            <a:r>
              <a:rPr lang="he-IL" sz="1800" dirty="0">
                <a:effectLst/>
                <a:latin typeface="Calibri" panose="020F0502020204030204" pitchFamily="34" charset="0"/>
                <a:ea typeface="Calibri" panose="020F0502020204030204" pitchFamily="34" charset="0"/>
                <a:cs typeface="Arial" panose="020B0604020202020204" pitchFamily="34" charset="0"/>
              </a:rPr>
              <a:t> כי </a:t>
            </a:r>
            <a:r>
              <a:rPr lang="he-IL" sz="1800" dirty="0" err="1">
                <a:effectLst/>
                <a:latin typeface="Calibri" panose="020F0502020204030204" pitchFamily="34" charset="0"/>
                <a:ea typeface="Calibri" panose="020F0502020204030204" pitchFamily="34" charset="0"/>
                <a:cs typeface="Arial" panose="020B0604020202020204" pitchFamily="34" charset="0"/>
              </a:rPr>
              <a:t>תבאו</a:t>
            </a:r>
            <a:r>
              <a:rPr lang="he-IL" sz="1800" dirty="0">
                <a:effectLst/>
                <a:latin typeface="Calibri" panose="020F0502020204030204" pitchFamily="34" charset="0"/>
                <a:ea typeface="Calibri" panose="020F0502020204030204" pitchFamily="34" charset="0"/>
                <a:cs typeface="Arial" panose="020B0604020202020204" pitchFamily="34" charset="0"/>
              </a:rPr>
              <a:t> אל הארץ אשר אני נתן לכם </a:t>
            </a:r>
            <a:r>
              <a:rPr lang="he-IL" sz="1800" b="1" u="sng" dirty="0">
                <a:effectLst/>
                <a:latin typeface="Calibri" panose="020F0502020204030204" pitchFamily="34" charset="0"/>
                <a:ea typeface="Calibri" panose="020F0502020204030204" pitchFamily="34" charset="0"/>
                <a:cs typeface="Arial" panose="020B0604020202020204" pitchFamily="34" charset="0"/>
              </a:rPr>
              <a:t>ושבתה הארץ</a:t>
            </a:r>
            <a:r>
              <a:rPr lang="he-IL" sz="1800" b="1" dirty="0">
                <a:effectLst/>
                <a:latin typeface="Calibri" panose="020F0502020204030204" pitchFamily="34" charset="0"/>
                <a:ea typeface="Calibri" panose="020F0502020204030204" pitchFamily="34" charset="0"/>
                <a:cs typeface="Arial" panose="020B0604020202020204" pitchFamily="34" charset="0"/>
              </a:rPr>
              <a:t> שבת ליקוק</a:t>
            </a:r>
            <a:r>
              <a:rPr lang="he-IL" sz="1800" dirty="0">
                <a:effectLst/>
                <a:latin typeface="Calibri" panose="020F0502020204030204" pitchFamily="34" charset="0"/>
                <a:ea typeface="Calibri" panose="020F0502020204030204" pitchFamily="34" charset="0"/>
                <a:cs typeface="Arial" panose="020B0604020202020204" pitchFamily="34" charset="0"/>
              </a:rPr>
              <a:t>: (ג) שש שנים </a:t>
            </a:r>
            <a:r>
              <a:rPr lang="he-IL" sz="1800" b="1" dirty="0">
                <a:effectLst/>
                <a:latin typeface="Calibri" panose="020F0502020204030204" pitchFamily="34" charset="0"/>
                <a:ea typeface="Calibri" panose="020F0502020204030204" pitchFamily="34" charset="0"/>
                <a:cs typeface="Arial" panose="020B0604020202020204" pitchFamily="34" charset="0"/>
              </a:rPr>
              <a:t>תזרע</a:t>
            </a:r>
            <a:r>
              <a:rPr lang="he-IL" sz="1800" dirty="0">
                <a:effectLst/>
                <a:latin typeface="Calibri" panose="020F0502020204030204" pitchFamily="34" charset="0"/>
                <a:ea typeface="Calibri" panose="020F0502020204030204" pitchFamily="34" charset="0"/>
                <a:cs typeface="Arial" panose="020B0604020202020204" pitchFamily="34" charset="0"/>
              </a:rPr>
              <a:t> שדך ושש שנים </a:t>
            </a:r>
            <a:r>
              <a:rPr lang="he-IL" sz="1800" b="1" dirty="0">
                <a:effectLst/>
                <a:latin typeface="Calibri" panose="020F0502020204030204" pitchFamily="34" charset="0"/>
                <a:ea typeface="Calibri" panose="020F0502020204030204" pitchFamily="34" charset="0"/>
                <a:cs typeface="Arial" panose="020B0604020202020204" pitchFamily="34" charset="0"/>
              </a:rPr>
              <a:t>תזמר</a:t>
            </a:r>
            <a:r>
              <a:rPr lang="he-IL" sz="1800" dirty="0">
                <a:effectLst/>
                <a:latin typeface="Calibri" panose="020F0502020204030204" pitchFamily="34" charset="0"/>
                <a:ea typeface="Calibri" panose="020F0502020204030204" pitchFamily="34" charset="0"/>
                <a:cs typeface="Arial" panose="020B0604020202020204" pitchFamily="34" charset="0"/>
              </a:rPr>
              <a:t> כרמך </a:t>
            </a:r>
            <a:r>
              <a:rPr lang="he-IL" sz="1800" b="1" dirty="0">
                <a:effectLst/>
                <a:latin typeface="Calibri" panose="020F0502020204030204" pitchFamily="34" charset="0"/>
                <a:ea typeface="Calibri" panose="020F0502020204030204" pitchFamily="34" charset="0"/>
                <a:cs typeface="Arial" panose="020B0604020202020204" pitchFamily="34" charset="0"/>
              </a:rPr>
              <a:t>ואספת</a:t>
            </a:r>
            <a:r>
              <a:rPr lang="he-IL" sz="1800" dirty="0">
                <a:effectLst/>
                <a:latin typeface="Calibri" panose="020F0502020204030204" pitchFamily="34" charset="0"/>
                <a:ea typeface="Calibri" panose="020F0502020204030204" pitchFamily="34" charset="0"/>
                <a:cs typeface="Arial" panose="020B0604020202020204" pitchFamily="34" charset="0"/>
              </a:rPr>
              <a:t> את תבואתה: (ד) ובשנה </a:t>
            </a:r>
            <a:r>
              <a:rPr lang="he-IL" sz="1800" dirty="0" err="1">
                <a:effectLst/>
                <a:latin typeface="Calibri" panose="020F0502020204030204" pitchFamily="34" charset="0"/>
                <a:ea typeface="Calibri" panose="020F0502020204030204" pitchFamily="34" charset="0"/>
                <a:cs typeface="Arial" panose="020B0604020202020204" pitchFamily="34" charset="0"/>
              </a:rPr>
              <a:t>השביעת</a:t>
            </a:r>
            <a:r>
              <a:rPr lang="he-IL" sz="1800" dirty="0">
                <a:effectLst/>
                <a:latin typeface="Calibri" panose="020F0502020204030204" pitchFamily="34" charset="0"/>
                <a:ea typeface="Calibri" panose="020F0502020204030204" pitchFamily="34" charset="0"/>
                <a:cs typeface="Arial" panose="020B0604020202020204" pitchFamily="34" charset="0"/>
              </a:rPr>
              <a:t> שבת </a:t>
            </a:r>
            <a:r>
              <a:rPr lang="he-IL" sz="1800" b="1" dirty="0">
                <a:effectLst/>
                <a:latin typeface="Calibri" panose="020F0502020204030204" pitchFamily="34" charset="0"/>
                <a:ea typeface="Calibri" panose="020F0502020204030204" pitchFamily="34" charset="0"/>
                <a:cs typeface="Arial" panose="020B0604020202020204" pitchFamily="34" charset="0"/>
              </a:rPr>
              <a:t>שבתון יהיה לארץ</a:t>
            </a:r>
            <a:r>
              <a:rPr lang="he-IL" sz="1800" dirty="0">
                <a:effectLst/>
                <a:latin typeface="Calibri" panose="020F0502020204030204" pitchFamily="34" charset="0"/>
                <a:ea typeface="Calibri" panose="020F0502020204030204" pitchFamily="34" charset="0"/>
                <a:cs typeface="Arial" panose="020B0604020202020204" pitchFamily="34" charset="0"/>
              </a:rPr>
              <a:t> שבת ליקוק </a:t>
            </a:r>
            <a:r>
              <a:rPr lang="he-IL" sz="1800" b="1" u="sng" dirty="0">
                <a:effectLst/>
                <a:latin typeface="Calibri" panose="020F0502020204030204" pitchFamily="34" charset="0"/>
                <a:ea typeface="Calibri" panose="020F0502020204030204" pitchFamily="34" charset="0"/>
                <a:cs typeface="Arial" panose="020B0604020202020204" pitchFamily="34" charset="0"/>
              </a:rPr>
              <a:t>שדך לא תזרע וכרמך לא תזמר</a:t>
            </a:r>
            <a:r>
              <a:rPr lang="he-IL" sz="1800" dirty="0">
                <a:effectLst/>
                <a:latin typeface="Calibri" panose="020F0502020204030204" pitchFamily="34" charset="0"/>
                <a:ea typeface="Calibri" panose="020F0502020204030204" pitchFamily="34" charset="0"/>
                <a:cs typeface="Arial" panose="020B0604020202020204" pitchFamily="34" charset="0"/>
              </a:rPr>
              <a:t>: (ה) את ספיח קצירך </a:t>
            </a:r>
            <a:r>
              <a:rPr lang="he-IL" sz="1800" b="1" dirty="0">
                <a:effectLst/>
                <a:latin typeface="Calibri" panose="020F0502020204030204" pitchFamily="34" charset="0"/>
                <a:ea typeface="Calibri" panose="020F0502020204030204" pitchFamily="34" charset="0"/>
                <a:cs typeface="Arial" panose="020B0604020202020204" pitchFamily="34" charset="0"/>
              </a:rPr>
              <a:t>לא תקצור ואת ענבי נזירך לא תבצר</a:t>
            </a:r>
            <a:r>
              <a:rPr lang="he-IL" sz="1800" dirty="0">
                <a:effectLst/>
                <a:latin typeface="Calibri" panose="020F0502020204030204" pitchFamily="34" charset="0"/>
                <a:ea typeface="Calibri" panose="020F0502020204030204" pitchFamily="34" charset="0"/>
                <a:cs typeface="Arial" panose="020B0604020202020204" pitchFamily="34" charset="0"/>
              </a:rPr>
              <a:t> שנת שבתון יהיה לארץ: (ו) </a:t>
            </a:r>
            <a:r>
              <a:rPr lang="he-IL" sz="1800" b="1" dirty="0" err="1">
                <a:effectLst/>
                <a:latin typeface="Calibri" panose="020F0502020204030204" pitchFamily="34" charset="0"/>
                <a:ea typeface="Calibri" panose="020F0502020204030204" pitchFamily="34" charset="0"/>
                <a:cs typeface="Arial" panose="020B0604020202020204" pitchFamily="34" charset="0"/>
              </a:rPr>
              <a:t>והיתה</a:t>
            </a:r>
            <a:r>
              <a:rPr lang="he-IL" sz="1800" b="1" dirty="0">
                <a:effectLst/>
                <a:latin typeface="Calibri" panose="020F0502020204030204" pitchFamily="34" charset="0"/>
                <a:ea typeface="Calibri" panose="020F0502020204030204" pitchFamily="34" charset="0"/>
                <a:cs typeface="Arial" panose="020B0604020202020204" pitchFamily="34" charset="0"/>
              </a:rPr>
              <a:t> שבת הארץ לכם </a:t>
            </a:r>
            <a:r>
              <a:rPr lang="he-IL" sz="1800" b="1" u="sng" dirty="0">
                <a:effectLst/>
                <a:latin typeface="Calibri" panose="020F0502020204030204" pitchFamily="34" charset="0"/>
                <a:ea typeface="Calibri" panose="020F0502020204030204" pitchFamily="34" charset="0"/>
                <a:cs typeface="Arial" panose="020B0604020202020204" pitchFamily="34" charset="0"/>
              </a:rPr>
              <a:t>לאכלה</a:t>
            </a:r>
            <a:r>
              <a:rPr lang="he-IL" sz="1800" b="1" dirty="0">
                <a:effectLst/>
                <a:latin typeface="Calibri" panose="020F0502020204030204" pitchFamily="34" charset="0"/>
                <a:ea typeface="Calibri" panose="020F0502020204030204" pitchFamily="34" charset="0"/>
                <a:cs typeface="Arial" panose="020B0604020202020204" pitchFamily="34" charset="0"/>
              </a:rPr>
              <a:t> לך ולעבדך ולאמתך ולשכירך ולתושבך הגרים עמך</a:t>
            </a:r>
            <a:r>
              <a:rPr lang="he-IL" sz="1800" dirty="0">
                <a:effectLst/>
                <a:latin typeface="Calibri" panose="020F0502020204030204" pitchFamily="34" charset="0"/>
                <a:ea typeface="Calibri" panose="020F0502020204030204" pitchFamily="34" charset="0"/>
                <a:cs typeface="Arial" panose="020B0604020202020204" pitchFamily="34" charset="0"/>
              </a:rPr>
              <a:t>: (ז) ולבהמתך ולחיה אשר בארצך תהיה כל תבואתה לאכל: ס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3586088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D1FD6-72B6-43E4-8BE6-F74B497654CE}"/>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8C62A9D3-E7ED-45C7-9E9E-DF43B1DF2C74}"/>
              </a:ext>
            </a:extLst>
          </p:cNvPr>
          <p:cNvSpPr>
            <a:spLocks noGrp="1"/>
          </p:cNvSpPr>
          <p:nvPr>
            <p:ph idx="1"/>
          </p:nvPr>
        </p:nvSpPr>
        <p:spPr/>
        <p:txBody>
          <a:bodyPr>
            <a:normAutofit/>
          </a:bodyPr>
          <a:lstStyle/>
          <a:p>
            <a:pPr marL="0" indent="0" algn="r" rtl="1">
              <a:buNone/>
            </a:pPr>
            <a:r>
              <a:rPr lang="he-IL" sz="2200" dirty="0"/>
              <a:t>רבי ישראל משקלוב - פאת השולחן – בית ישראל -  סימן כ אות ד</a:t>
            </a:r>
          </a:p>
          <a:p>
            <a:pPr marL="0" indent="0" algn="r" rtl="1">
              <a:buNone/>
            </a:pPr>
            <a:endParaRPr lang="he-IL" sz="2200" dirty="0"/>
          </a:p>
          <a:p>
            <a:pPr marL="0" indent="0" algn="r" rtl="1">
              <a:buNone/>
            </a:pPr>
            <a:r>
              <a:rPr lang="he-IL" sz="2200" dirty="0" err="1"/>
              <a:t>בגיטין</a:t>
            </a:r>
            <a:r>
              <a:rPr lang="he-IL" sz="2200" dirty="0"/>
              <a:t> (</a:t>
            </a:r>
            <a:r>
              <a:rPr lang="he-IL" sz="2200" dirty="0" err="1"/>
              <a:t>נג</a:t>
            </a:r>
            <a:r>
              <a:rPr lang="he-IL" sz="2200" dirty="0"/>
              <a:t>, ב) מוכח כדברי מאן </a:t>
            </a:r>
            <a:r>
              <a:rPr lang="he-IL" sz="2200" dirty="0" err="1"/>
              <a:t>דסבירא</a:t>
            </a:r>
            <a:r>
              <a:rPr lang="he-IL" sz="2200" dirty="0"/>
              <a:t> ליה </a:t>
            </a:r>
            <a:r>
              <a:rPr lang="he-IL" sz="2200" dirty="0" err="1"/>
              <a:t>דמדאורייתא</a:t>
            </a:r>
            <a:r>
              <a:rPr lang="he-IL" sz="2200" dirty="0"/>
              <a:t> איסור עשה יש על כל פנים. </a:t>
            </a:r>
          </a:p>
          <a:p>
            <a:pPr marL="0" indent="0" algn="r" rtl="1">
              <a:buNone/>
            </a:pPr>
            <a:r>
              <a:rPr lang="he-IL" sz="2200" dirty="0"/>
              <a:t>דהא על הנוטע בשבת והנוטע בשביעית </a:t>
            </a:r>
            <a:r>
              <a:rPr lang="he-IL" sz="2200" dirty="0" err="1"/>
              <a:t>קאמר</a:t>
            </a:r>
            <a:r>
              <a:rPr lang="he-IL" sz="2200" dirty="0"/>
              <a:t> שם: 'מכדי הא </a:t>
            </a:r>
            <a:r>
              <a:rPr lang="he-IL" sz="2200" dirty="0" err="1"/>
              <a:t>דאוריתא</a:t>
            </a:r>
            <a:r>
              <a:rPr lang="he-IL" sz="2200" dirty="0"/>
              <a:t> והא דאורייתא'... </a:t>
            </a:r>
          </a:p>
          <a:p>
            <a:pPr marL="0" indent="0" algn="r" rtl="1">
              <a:buNone/>
            </a:pPr>
            <a:r>
              <a:rPr lang="he-IL" sz="2200" dirty="0"/>
              <a:t>אלא </a:t>
            </a:r>
            <a:r>
              <a:rPr lang="he-IL" sz="2200" dirty="0" err="1"/>
              <a:t>דדייק</a:t>
            </a:r>
            <a:r>
              <a:rPr lang="he-IL" sz="2200" dirty="0"/>
              <a:t> רבינו ממה שכתוב בגמרא דילן </a:t>
            </a:r>
            <a:r>
              <a:rPr lang="he-IL" sz="2200" dirty="0" err="1"/>
              <a:t>דזמירה</a:t>
            </a:r>
            <a:r>
              <a:rPr lang="he-IL" sz="2200" dirty="0"/>
              <a:t> ובצירה יצאו ללמד </a:t>
            </a:r>
            <a:r>
              <a:rPr lang="he-IL" sz="2200" dirty="0" err="1"/>
              <a:t>דדוקא</a:t>
            </a:r>
            <a:r>
              <a:rPr lang="he-IL" sz="2200" dirty="0"/>
              <a:t> אלו, והשאר אפילו אבות אינו לוקה, כמו שכתב רבינו בהלכה ג: 'שאר האבות שלא </a:t>
            </a:r>
            <a:r>
              <a:rPr lang="he-IL" sz="2200" dirty="0" err="1"/>
              <a:t>נתפרשו</a:t>
            </a:r>
            <a:r>
              <a:rPr lang="he-IL" sz="2200" dirty="0"/>
              <a:t> </a:t>
            </a:r>
            <a:r>
              <a:rPr lang="he-IL" sz="2200" dirty="0" err="1"/>
              <a:t>בענין</a:t>
            </a:r>
            <a:r>
              <a:rPr lang="he-IL" sz="2200" dirty="0"/>
              <a:t> זה, אינו לוקה אבל מכין אותו מכת מרדות'... </a:t>
            </a:r>
          </a:p>
          <a:p>
            <a:pPr marL="0" indent="0" algn="r" rtl="1">
              <a:buNone/>
            </a:pPr>
            <a:r>
              <a:rPr lang="he-IL" sz="2200" dirty="0"/>
              <a:t>וממה שמסיים מכין אותן מכת מרדות מדבריהם, וסידר נוטע עם מסקל ומזבל, </a:t>
            </a:r>
            <a:r>
              <a:rPr lang="he-IL" sz="2200" b="1" dirty="0"/>
              <a:t>משמע </a:t>
            </a:r>
            <a:r>
              <a:rPr lang="he-IL" sz="2200" b="1" dirty="0" err="1"/>
              <a:t>דסבירא</a:t>
            </a:r>
            <a:r>
              <a:rPr lang="he-IL" sz="2200" b="1" dirty="0"/>
              <a:t> ליה... דאינו אסור מן התורה אלא מדרבנן.</a:t>
            </a:r>
          </a:p>
        </p:txBody>
      </p:sp>
    </p:spTree>
    <p:extLst>
      <p:ext uri="{BB962C8B-B14F-4D97-AF65-F5344CB8AC3E}">
        <p14:creationId xmlns:p14="http://schemas.microsoft.com/office/powerpoint/2010/main" val="2091365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FAC80-3476-4BB8-9A8D-C41C22F05343}"/>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E9A76785-BA6B-468B-838D-8775EC66759D}"/>
              </a:ext>
            </a:extLst>
          </p:cNvPr>
          <p:cNvSpPr>
            <a:spLocks noGrp="1"/>
          </p:cNvSpPr>
          <p:nvPr>
            <p:ph idx="1"/>
          </p:nvPr>
        </p:nvSpPr>
        <p:spPr/>
        <p:txBody>
          <a:bodyPr>
            <a:normAutofit/>
          </a:bodyPr>
          <a:lstStyle/>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תוספות מסכת ראש השנה דף ט עמוד ב </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b="1" dirty="0" err="1">
                <a:effectLst/>
                <a:latin typeface="Calibri" panose="020F0502020204030204" pitchFamily="34" charset="0"/>
                <a:ea typeface="Calibri" panose="020F0502020204030204" pitchFamily="34" charset="0"/>
                <a:cs typeface="Arial" panose="020B0604020202020204" pitchFamily="34" charset="0"/>
              </a:rPr>
              <a:t>ואור"ת</a:t>
            </a:r>
            <a:r>
              <a:rPr lang="he-IL" sz="2200" b="1" dirty="0">
                <a:effectLst/>
                <a:latin typeface="Calibri" panose="020F0502020204030204" pitchFamily="34" charset="0"/>
                <a:ea typeface="Calibri" panose="020F0502020204030204" pitchFamily="34" charset="0"/>
                <a:cs typeface="Arial" panose="020B0604020202020204" pitchFamily="34" charset="0"/>
              </a:rPr>
              <a:t> דלא החמירו בנטיעה כמו בחרישה משום דאין תוספת שביעית דאורייתא בנטיעה אלא בחרישה </a:t>
            </a:r>
            <a:r>
              <a:rPr lang="he-IL" sz="2200" dirty="0" err="1">
                <a:effectLst/>
                <a:latin typeface="Calibri" panose="020F0502020204030204" pitchFamily="34" charset="0"/>
                <a:ea typeface="Calibri" panose="020F0502020204030204" pitchFamily="34" charset="0"/>
                <a:cs typeface="Arial" panose="020B0604020202020204" pitchFamily="34" charset="0"/>
              </a:rPr>
              <a:t>דכתיב</a:t>
            </a:r>
            <a:r>
              <a:rPr lang="he-IL" sz="2200" dirty="0">
                <a:effectLst/>
                <a:latin typeface="Calibri" panose="020F0502020204030204" pitchFamily="34" charset="0"/>
                <a:ea typeface="Calibri" panose="020F0502020204030204" pitchFamily="34" charset="0"/>
                <a:cs typeface="Arial" panose="020B0604020202020204" pitchFamily="34" charset="0"/>
              </a:rPr>
              <a:t> ביה קרא </a:t>
            </a:r>
            <a:r>
              <a:rPr lang="he-IL" sz="2200" dirty="0" err="1">
                <a:effectLst/>
                <a:latin typeface="Calibri" panose="020F0502020204030204" pitchFamily="34" charset="0"/>
                <a:ea typeface="Calibri" panose="020F0502020204030204" pitchFamily="34" charset="0"/>
                <a:cs typeface="Arial" panose="020B0604020202020204" pitchFamily="34" charset="0"/>
              </a:rPr>
              <a:t>כדדרשינן</a:t>
            </a:r>
            <a:r>
              <a:rPr lang="he-IL" sz="2200" dirty="0">
                <a:effectLst/>
                <a:latin typeface="Calibri" panose="020F0502020204030204" pitchFamily="34" charset="0"/>
                <a:ea typeface="Calibri" panose="020F0502020204030204" pitchFamily="34" charset="0"/>
                <a:cs typeface="Arial" panose="020B0604020202020204" pitchFamily="34" charset="0"/>
              </a:rPr>
              <a:t> לעיל (ע"א) </a:t>
            </a:r>
            <a:r>
              <a:rPr lang="he-IL" sz="2200" dirty="0" err="1">
                <a:effectLst/>
                <a:latin typeface="Calibri" panose="020F0502020204030204" pitchFamily="34" charset="0"/>
                <a:ea typeface="Calibri" panose="020F0502020204030204" pitchFamily="34" charset="0"/>
                <a:cs typeface="Arial" panose="020B0604020202020204" pitchFamily="34" charset="0"/>
              </a:rPr>
              <a:t>מבחריש</a:t>
            </a:r>
            <a:r>
              <a:rPr lang="he-IL" sz="2200" dirty="0">
                <a:effectLst/>
                <a:latin typeface="Calibri" panose="020F0502020204030204" pitchFamily="34" charset="0"/>
                <a:ea typeface="Calibri" panose="020F0502020204030204" pitchFamily="34" charset="0"/>
                <a:cs typeface="Arial" panose="020B0604020202020204" pitchFamily="34" charset="0"/>
              </a:rPr>
              <a:t> ובקציר תשבות ועוד יש ליתן טעם משום דכל חורש ערב שביעית הוי להועיל בשביעית </a:t>
            </a:r>
            <a:r>
              <a:rPr lang="he-IL" sz="2200" b="1" dirty="0">
                <a:effectLst/>
                <a:latin typeface="Calibri" panose="020F0502020204030204" pitchFamily="34" charset="0"/>
                <a:ea typeface="Calibri" panose="020F0502020204030204" pitchFamily="34" charset="0"/>
                <a:cs typeface="Arial" panose="020B0604020202020204" pitchFamily="34" charset="0"/>
              </a:rPr>
              <a:t>אבל אין לאסור ערב שביעית </a:t>
            </a:r>
            <a:r>
              <a:rPr lang="he-IL" sz="2200" b="1" dirty="0" err="1">
                <a:effectLst/>
                <a:latin typeface="Calibri" panose="020F0502020204030204" pitchFamily="34" charset="0"/>
                <a:ea typeface="Calibri" panose="020F0502020204030204" pitchFamily="34" charset="0"/>
                <a:cs typeface="Arial" panose="020B0604020202020204" pitchFamily="34" charset="0"/>
              </a:rPr>
              <a:t>ליטע</a:t>
            </a:r>
            <a:r>
              <a:rPr lang="he-IL" sz="2200" b="1" dirty="0">
                <a:effectLst/>
                <a:latin typeface="Calibri" panose="020F0502020204030204" pitchFamily="34" charset="0"/>
                <a:ea typeface="Calibri" panose="020F0502020204030204" pitchFamily="34" charset="0"/>
                <a:cs typeface="Arial" panose="020B0604020202020204" pitchFamily="34" charset="0"/>
              </a:rPr>
              <a:t> מחמת שהאילן גדל בשביעית דכל האילנות נמי </a:t>
            </a:r>
            <a:r>
              <a:rPr lang="he-IL" sz="2200" b="1" dirty="0" err="1">
                <a:effectLst/>
                <a:latin typeface="Calibri" panose="020F0502020204030204" pitchFamily="34" charset="0"/>
                <a:ea typeface="Calibri" panose="020F0502020204030204" pitchFamily="34" charset="0"/>
                <a:cs typeface="Arial" panose="020B0604020202020204" pitchFamily="34" charset="0"/>
              </a:rPr>
              <a:t>מיגדל</a:t>
            </a:r>
            <a:r>
              <a:rPr lang="he-IL" sz="2200" b="1" dirty="0">
                <a:effectLst/>
                <a:latin typeface="Calibri" panose="020F0502020204030204" pitchFamily="34" charset="0"/>
                <a:ea typeface="Calibri" panose="020F0502020204030204" pitchFamily="34" charset="0"/>
                <a:cs typeface="Arial" panose="020B0604020202020204" pitchFamily="34" charset="0"/>
              </a:rPr>
              <a:t> גדלי בשביעית וא"כ לא </a:t>
            </a:r>
            <a:r>
              <a:rPr lang="he-IL" sz="2200" b="1" dirty="0" err="1">
                <a:effectLst/>
                <a:latin typeface="Calibri" panose="020F0502020204030204" pitchFamily="34" charset="0"/>
                <a:ea typeface="Calibri" panose="020F0502020204030204" pitchFamily="34" charset="0"/>
                <a:cs typeface="Arial" panose="020B0604020202020204" pitchFamily="34" charset="0"/>
              </a:rPr>
              <a:t>יטע</a:t>
            </a:r>
            <a:r>
              <a:rPr lang="he-IL" sz="2200" b="1" dirty="0">
                <a:effectLst/>
                <a:latin typeface="Calibri" panose="020F0502020204030204" pitchFamily="34" charset="0"/>
                <a:ea typeface="Calibri" panose="020F0502020204030204" pitchFamily="34" charset="0"/>
                <a:cs typeface="Arial" panose="020B0604020202020204" pitchFamily="34" charset="0"/>
              </a:rPr>
              <a:t> לעולם</a:t>
            </a:r>
            <a:r>
              <a:rPr lang="he-IL" sz="2200" dirty="0">
                <a:effectLst/>
                <a:latin typeface="Calibri" panose="020F0502020204030204" pitchFamily="34" charset="0"/>
                <a:ea typeface="Calibri" panose="020F0502020204030204" pitchFamily="34" charset="0"/>
                <a:cs typeface="Arial" panose="020B0604020202020204" pitchFamily="34" charset="0"/>
              </a:rPr>
              <a:t>..</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25632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3D7BB-F3F6-49E1-A29E-2BF1DF2D888E}"/>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230393D3-E606-453D-BD7E-3ADBE5881994}"/>
              </a:ext>
            </a:extLst>
          </p:cNvPr>
          <p:cNvSpPr>
            <a:spLocks noGrp="1"/>
          </p:cNvSpPr>
          <p:nvPr>
            <p:ph idx="1"/>
          </p:nvPr>
        </p:nvSpPr>
        <p:spPr/>
        <p:txBody>
          <a:bodyPr>
            <a:normAutofit lnSpcReduction="10000"/>
          </a:bodyPr>
          <a:lstStyle/>
          <a:p>
            <a:pPr marL="0" indent="0" algn="r" rtl="1">
              <a:lnSpc>
                <a:spcPct val="107000"/>
              </a:lnSpc>
              <a:spcAft>
                <a:spcPts val="800"/>
              </a:spcAft>
              <a:buNone/>
            </a:pPr>
            <a:r>
              <a:rPr lang="he-IL" sz="2200" dirty="0" err="1">
                <a:effectLst/>
                <a:latin typeface="Calibri" panose="020F0502020204030204" pitchFamily="34" charset="0"/>
                <a:ea typeface="Calibri" panose="020F0502020204030204" pitchFamily="34" charset="0"/>
                <a:cs typeface="Arial" panose="020B0604020202020204" pitchFamily="34" charset="0"/>
              </a:rPr>
              <a:t>ר"ש</a:t>
            </a:r>
            <a:r>
              <a:rPr lang="he-IL" sz="2200" dirty="0">
                <a:effectLst/>
                <a:latin typeface="Calibri" panose="020F0502020204030204" pitchFamily="34" charset="0"/>
                <a:ea typeface="Calibri" panose="020F0502020204030204" pitchFamily="34" charset="0"/>
                <a:cs typeface="Arial" panose="020B0604020202020204" pitchFamily="34" charset="0"/>
              </a:rPr>
              <a:t> מסכת שביעית פרק ב משנה ו </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ומפרש ר"ת </a:t>
            </a:r>
            <a:r>
              <a:rPr lang="he-IL" sz="2200" dirty="0" err="1">
                <a:effectLst/>
                <a:latin typeface="Calibri" panose="020F0502020204030204" pitchFamily="34" charset="0"/>
                <a:ea typeface="Calibri" panose="020F0502020204030204" pitchFamily="34" charset="0"/>
                <a:cs typeface="Arial" panose="020B0604020202020204" pitchFamily="34" charset="0"/>
              </a:rPr>
              <a:t>דהכי</a:t>
            </a: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dirty="0" err="1">
                <a:effectLst/>
                <a:latin typeface="Calibri" panose="020F0502020204030204" pitchFamily="34" charset="0"/>
                <a:ea typeface="Calibri" panose="020F0502020204030204" pitchFamily="34" charset="0"/>
                <a:cs typeface="Arial" panose="020B0604020202020204" pitchFamily="34" charset="0"/>
              </a:rPr>
              <a:t>קאמר</a:t>
            </a:r>
            <a:r>
              <a:rPr lang="he-IL" sz="2200" dirty="0">
                <a:effectLst/>
                <a:latin typeface="Calibri" panose="020F0502020204030204" pitchFamily="34" charset="0"/>
                <a:ea typeface="Calibri" panose="020F0502020204030204" pitchFamily="34" charset="0"/>
                <a:cs typeface="Arial" panose="020B0604020202020204" pitchFamily="34" charset="0"/>
              </a:rPr>
              <a:t> רב נחמן לדברי האומר ל' לקליטה בשביעית צריך ל' ול' </a:t>
            </a:r>
            <a:r>
              <a:rPr lang="he-IL" sz="2200" dirty="0" err="1">
                <a:effectLst/>
                <a:latin typeface="Calibri" panose="020F0502020204030204" pitchFamily="34" charset="0"/>
                <a:ea typeface="Calibri" panose="020F0502020204030204" pitchFamily="34" charset="0"/>
                <a:cs typeface="Arial" panose="020B0604020202020204" pitchFamily="34" charset="0"/>
              </a:rPr>
              <a:t>לענין</a:t>
            </a:r>
            <a:r>
              <a:rPr lang="he-IL" sz="2200" dirty="0">
                <a:effectLst/>
                <a:latin typeface="Calibri" panose="020F0502020204030204" pitchFamily="34" charset="0"/>
                <a:ea typeface="Calibri" panose="020F0502020204030204" pitchFamily="34" charset="0"/>
                <a:cs typeface="Arial" panose="020B0604020202020204" pitchFamily="34" charset="0"/>
              </a:rPr>
              <a:t> ערלה אבל </a:t>
            </a:r>
            <a:r>
              <a:rPr lang="he-IL" sz="2200" dirty="0" err="1">
                <a:effectLst/>
                <a:latin typeface="Calibri" panose="020F0502020204030204" pitchFamily="34" charset="0"/>
                <a:ea typeface="Calibri" panose="020F0502020204030204" pitchFamily="34" charset="0"/>
                <a:cs typeface="Arial" panose="020B0604020202020204" pitchFamily="34" charset="0"/>
              </a:rPr>
              <a:t>לענין</a:t>
            </a:r>
            <a:r>
              <a:rPr lang="he-IL" sz="2200" dirty="0">
                <a:effectLst/>
                <a:latin typeface="Calibri" panose="020F0502020204030204" pitchFamily="34" charset="0"/>
                <a:ea typeface="Calibri" panose="020F0502020204030204" pitchFamily="34" charset="0"/>
                <a:cs typeface="Arial" panose="020B0604020202020204" pitchFamily="34" charset="0"/>
              </a:rPr>
              <a:t> שביעית לא </a:t>
            </a:r>
            <a:r>
              <a:rPr lang="he-IL" sz="2200" dirty="0" err="1">
                <a:effectLst/>
                <a:latin typeface="Calibri" panose="020F0502020204030204" pitchFamily="34" charset="0"/>
                <a:ea typeface="Calibri" panose="020F0502020204030204" pitchFamily="34" charset="0"/>
                <a:cs typeface="Arial" panose="020B0604020202020204" pitchFamily="34" charset="0"/>
              </a:rPr>
              <a:t>חיישינן</a:t>
            </a:r>
            <a:r>
              <a:rPr lang="he-IL" sz="2200" dirty="0">
                <a:effectLst/>
                <a:latin typeface="Calibri" panose="020F0502020204030204" pitchFamily="34" charset="0"/>
                <a:ea typeface="Calibri" panose="020F0502020204030204" pitchFamily="34" charset="0"/>
                <a:cs typeface="Arial" panose="020B0604020202020204" pitchFamily="34" charset="0"/>
              </a:rPr>
              <a:t> אלא שלא תקלוט בשביעית </a:t>
            </a:r>
            <a:r>
              <a:rPr lang="he-IL" sz="2200" dirty="0" err="1">
                <a:effectLst/>
                <a:latin typeface="Calibri" panose="020F0502020204030204" pitchFamily="34" charset="0"/>
                <a:ea typeface="Calibri" panose="020F0502020204030204" pitchFamily="34" charset="0"/>
                <a:cs typeface="Arial" panose="020B0604020202020204" pitchFamily="34" charset="0"/>
              </a:rPr>
              <a:t>ולר</a:t>
            </a:r>
            <a:r>
              <a:rPr lang="he-IL" sz="2200" dirty="0">
                <a:effectLst/>
                <a:latin typeface="Calibri" panose="020F0502020204030204" pitchFamily="34" charset="0"/>
                <a:ea typeface="Calibri" panose="020F0502020204030204" pitchFamily="34" charset="0"/>
                <a:cs typeface="Arial" panose="020B0604020202020204" pitchFamily="34" charset="0"/>
              </a:rPr>
              <a:t>' יהודה </a:t>
            </a:r>
            <a:r>
              <a:rPr lang="he-IL" sz="2200" dirty="0" err="1">
                <a:effectLst/>
                <a:latin typeface="Calibri" panose="020F0502020204030204" pitchFamily="34" charset="0"/>
                <a:ea typeface="Calibri" panose="020F0502020204030204" pitchFamily="34" charset="0"/>
                <a:cs typeface="Arial" panose="020B0604020202020204" pitchFamily="34" charset="0"/>
              </a:rPr>
              <a:t>דקולטת</a:t>
            </a:r>
            <a:r>
              <a:rPr lang="he-IL" sz="2200" dirty="0">
                <a:effectLst/>
                <a:latin typeface="Calibri" panose="020F0502020204030204" pitchFamily="34" charset="0"/>
                <a:ea typeface="Calibri" panose="020F0502020204030204" pitchFamily="34" charset="0"/>
                <a:cs typeface="Arial" panose="020B0604020202020204" pitchFamily="34" charset="0"/>
              </a:rPr>
              <a:t> בשלשה ימים [מותר] לקיים כיון דלא נקלט בשביעית עצמה אף על פי שנטע (בשביעית) באיסור כשנטע שלשה ימים לפני ראש השנה </a:t>
            </a:r>
            <a:r>
              <a:rPr lang="he-IL" sz="2200" dirty="0" err="1">
                <a:effectLst/>
                <a:latin typeface="Calibri" panose="020F0502020204030204" pitchFamily="34" charset="0"/>
                <a:ea typeface="Calibri" panose="020F0502020204030204" pitchFamily="34" charset="0"/>
                <a:cs typeface="Arial" panose="020B0604020202020204" pitchFamily="34" charset="0"/>
              </a:rPr>
              <a:t>דאסור</a:t>
            </a: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dirty="0" err="1">
                <a:effectLst/>
                <a:latin typeface="Calibri" panose="020F0502020204030204" pitchFamily="34" charset="0"/>
                <a:ea typeface="Calibri" panose="020F0502020204030204" pitchFamily="34" charset="0"/>
                <a:cs typeface="Arial" panose="020B0604020202020204" pitchFamily="34" charset="0"/>
              </a:rPr>
              <a:t>ליטע</a:t>
            </a:r>
            <a:r>
              <a:rPr lang="he-IL" sz="2200" dirty="0">
                <a:effectLst/>
                <a:latin typeface="Calibri" panose="020F0502020204030204" pitchFamily="34" charset="0"/>
                <a:ea typeface="Calibri" panose="020F0502020204030204" pitchFamily="34" charset="0"/>
                <a:cs typeface="Arial" panose="020B0604020202020204" pitchFamily="34" charset="0"/>
              </a:rPr>
              <a:t> משום תוספת שביעית מדאורייתא כמו חרישה דלא תזמור כתיב </a:t>
            </a:r>
            <a:r>
              <a:rPr lang="he-IL" sz="2200" dirty="0" err="1">
                <a:effectLst/>
                <a:latin typeface="Calibri" panose="020F0502020204030204" pitchFamily="34" charset="0"/>
                <a:ea typeface="Calibri" panose="020F0502020204030204" pitchFamily="34" charset="0"/>
                <a:cs typeface="Arial" panose="020B0604020202020204" pitchFamily="34" charset="0"/>
              </a:rPr>
              <a:t>דאמרי</a:t>
            </a:r>
            <a:r>
              <a:rPr lang="he-IL" sz="2200" dirty="0">
                <a:effectLst/>
                <a:latin typeface="Calibri" panose="020F0502020204030204" pitchFamily="34" charset="0"/>
                <a:ea typeface="Calibri" panose="020F0502020204030204" pitchFamily="34" charset="0"/>
                <a:cs typeface="Arial" panose="020B0604020202020204" pitchFamily="34" charset="0"/>
              </a:rPr>
              <a:t>' בריש מועד קטן (דף ב ב) </a:t>
            </a:r>
            <a:r>
              <a:rPr lang="he-IL" sz="2200" b="1" u="sng" dirty="0" err="1">
                <a:effectLst/>
                <a:latin typeface="Calibri" panose="020F0502020204030204" pitchFamily="34" charset="0"/>
                <a:ea typeface="Calibri" panose="020F0502020204030204" pitchFamily="34" charset="0"/>
                <a:cs typeface="Arial" panose="020B0604020202020204" pitchFamily="34" charset="0"/>
              </a:rPr>
              <a:t>דזמירה</a:t>
            </a:r>
            <a:r>
              <a:rPr lang="he-IL" sz="2200" b="1" u="sng" dirty="0">
                <a:effectLst/>
                <a:latin typeface="Calibri" panose="020F0502020204030204" pitchFamily="34" charset="0"/>
                <a:ea typeface="Calibri" panose="020F0502020204030204" pitchFamily="34" charset="0"/>
                <a:cs typeface="Arial" panose="020B0604020202020204" pitchFamily="34" charset="0"/>
              </a:rPr>
              <a:t> בכלל זריעה וכל שכן נטיעה </a:t>
            </a:r>
            <a:r>
              <a:rPr lang="he-IL" sz="2200" b="1" u="sng" dirty="0" err="1">
                <a:effectLst/>
                <a:latin typeface="Calibri" panose="020F0502020204030204" pitchFamily="34" charset="0"/>
                <a:ea typeface="Calibri" panose="020F0502020204030204" pitchFamily="34" charset="0"/>
                <a:cs typeface="Arial" panose="020B0604020202020204" pitchFamily="34" charset="0"/>
              </a:rPr>
              <a:t>דדמיא</a:t>
            </a:r>
            <a:r>
              <a:rPr lang="he-IL" sz="2200" b="1" u="sng" dirty="0">
                <a:effectLst/>
                <a:latin typeface="Calibri" panose="020F0502020204030204" pitchFamily="34" charset="0"/>
                <a:ea typeface="Calibri" panose="020F0502020204030204" pitchFamily="34" charset="0"/>
                <a:cs typeface="Arial" panose="020B0604020202020204" pitchFamily="34" charset="0"/>
              </a:rPr>
              <a:t> טפי לזריעה ועיקר מלאכה טפי מזמירה</a:t>
            </a: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dirty="0" err="1">
                <a:effectLst/>
                <a:latin typeface="Calibri" panose="020F0502020204030204" pitchFamily="34" charset="0"/>
                <a:ea typeface="Calibri" panose="020F0502020204030204" pitchFamily="34" charset="0"/>
                <a:cs typeface="Arial" panose="020B0604020202020204" pitchFamily="34" charset="0"/>
              </a:rPr>
              <a:t>כדמוכח</a:t>
            </a:r>
            <a:r>
              <a:rPr lang="he-IL" sz="2200" dirty="0">
                <a:effectLst/>
                <a:latin typeface="Calibri" panose="020F0502020204030204" pitchFamily="34" charset="0"/>
                <a:ea typeface="Calibri" panose="020F0502020204030204" pitchFamily="34" charset="0"/>
                <a:cs typeface="Arial" panose="020B0604020202020204" pitchFamily="34" charset="0"/>
              </a:rPr>
              <a:t> בפ' כלל גדול (דף </a:t>
            </a:r>
            <a:r>
              <a:rPr lang="he-IL" sz="2200" dirty="0" err="1">
                <a:effectLst/>
                <a:latin typeface="Calibri" panose="020F0502020204030204" pitchFamily="34" charset="0"/>
                <a:ea typeface="Calibri" panose="020F0502020204030204" pitchFamily="34" charset="0"/>
                <a:cs typeface="Arial" panose="020B0604020202020204" pitchFamily="34" charset="0"/>
              </a:rPr>
              <a:t>עג</a:t>
            </a:r>
            <a:r>
              <a:rPr lang="he-IL" sz="2200" dirty="0">
                <a:effectLst/>
                <a:latin typeface="Calibri" panose="020F0502020204030204" pitchFamily="34" charset="0"/>
                <a:ea typeface="Calibri" panose="020F0502020204030204" pitchFamily="34" charset="0"/>
                <a:cs typeface="Arial" panose="020B0604020202020204" pitchFamily="34" charset="0"/>
              </a:rPr>
              <a:t> ב) </a:t>
            </a:r>
            <a:r>
              <a:rPr lang="he-IL" sz="2200" dirty="0" err="1">
                <a:effectLst/>
                <a:latin typeface="Calibri" panose="020F0502020204030204" pitchFamily="34" charset="0"/>
                <a:ea typeface="Calibri" panose="020F0502020204030204" pitchFamily="34" charset="0"/>
                <a:cs typeface="Arial" panose="020B0604020202020204" pitchFamily="34" charset="0"/>
              </a:rPr>
              <a:t>דזומר</a:t>
            </a:r>
            <a:r>
              <a:rPr lang="he-IL" sz="2200" dirty="0">
                <a:effectLst/>
                <a:latin typeface="Calibri" panose="020F0502020204030204" pitchFamily="34" charset="0"/>
                <a:ea typeface="Calibri" panose="020F0502020204030204" pitchFamily="34" charset="0"/>
                <a:cs typeface="Arial" panose="020B0604020202020204" pitchFamily="34" charset="0"/>
              </a:rPr>
              <a:t> חייב משום נוטע אעפ"כ מותר לקיימם. </a:t>
            </a:r>
            <a:br>
              <a:rPr lang="en-US" sz="2200" dirty="0">
                <a:effectLst/>
                <a:latin typeface="Calibri" panose="020F0502020204030204" pitchFamily="34" charset="0"/>
                <a:ea typeface="Calibri" panose="020F0502020204030204" pitchFamily="34" charset="0"/>
                <a:cs typeface="Arial" panose="020B0604020202020204" pitchFamily="34" charset="0"/>
              </a:rPr>
            </a:br>
            <a:r>
              <a:rPr lang="he-IL" sz="2200" b="1" dirty="0">
                <a:effectLst/>
                <a:latin typeface="Calibri" panose="020F0502020204030204" pitchFamily="34" charset="0"/>
                <a:ea typeface="Calibri" panose="020F0502020204030204" pitchFamily="34" charset="0"/>
                <a:cs typeface="Arial" panose="020B0604020202020204" pitchFamily="34" charset="0"/>
              </a:rPr>
              <a:t>ומה שר"ת היה אומר </a:t>
            </a:r>
            <a:r>
              <a:rPr lang="he-IL" sz="2200" b="1" dirty="0" err="1">
                <a:effectLst/>
                <a:latin typeface="Calibri" panose="020F0502020204030204" pitchFamily="34" charset="0"/>
                <a:ea typeface="Calibri" panose="020F0502020204030204" pitchFamily="34" charset="0"/>
                <a:cs typeface="Arial" panose="020B0604020202020204" pitchFamily="34" charset="0"/>
              </a:rPr>
              <a:t>דמותר</a:t>
            </a:r>
            <a:r>
              <a:rPr lang="he-IL" sz="2200" b="1" dirty="0">
                <a:effectLst/>
                <a:latin typeface="Calibri" panose="020F0502020204030204" pitchFamily="34" charset="0"/>
                <a:ea typeface="Calibri" panose="020F0502020204030204" pitchFamily="34" charset="0"/>
                <a:cs typeface="Arial" panose="020B0604020202020204" pitchFamily="34" charset="0"/>
              </a:rPr>
              <a:t> </a:t>
            </a:r>
            <a:r>
              <a:rPr lang="he-IL" sz="2200" b="1" dirty="0" err="1">
                <a:effectLst/>
                <a:latin typeface="Calibri" panose="020F0502020204030204" pitchFamily="34" charset="0"/>
                <a:ea typeface="Calibri" panose="020F0502020204030204" pitchFamily="34" charset="0"/>
                <a:cs typeface="Arial" panose="020B0604020202020204" pitchFamily="34" charset="0"/>
              </a:rPr>
              <a:t>ליטע</a:t>
            </a:r>
            <a:r>
              <a:rPr lang="he-IL" sz="2200" b="1" dirty="0">
                <a:effectLst/>
                <a:latin typeface="Calibri" panose="020F0502020204030204" pitchFamily="34" charset="0"/>
                <a:ea typeface="Calibri" panose="020F0502020204030204" pitchFamily="34" charset="0"/>
                <a:cs typeface="Arial" panose="020B0604020202020204" pitchFamily="34" charset="0"/>
              </a:rPr>
              <a:t> בתוספת שביעית </a:t>
            </a:r>
            <a:r>
              <a:rPr lang="he-IL" sz="2200" dirty="0">
                <a:effectLst/>
                <a:latin typeface="Calibri" panose="020F0502020204030204" pitchFamily="34" charset="0"/>
                <a:ea typeface="Calibri" panose="020F0502020204030204" pitchFamily="34" charset="0"/>
                <a:cs typeface="Arial" panose="020B0604020202020204" pitchFamily="34" charset="0"/>
              </a:rPr>
              <a:t>מידי </a:t>
            </a:r>
            <a:r>
              <a:rPr lang="he-IL" sz="2200" dirty="0" err="1">
                <a:effectLst/>
                <a:latin typeface="Calibri" panose="020F0502020204030204" pitchFamily="34" charset="0"/>
                <a:ea typeface="Calibri" panose="020F0502020204030204" pitchFamily="34" charset="0"/>
                <a:cs typeface="Arial" panose="020B0604020202020204" pitchFamily="34" charset="0"/>
              </a:rPr>
              <a:t>דהויא</a:t>
            </a: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dirty="0" err="1">
                <a:effectLst/>
                <a:latin typeface="Calibri" panose="020F0502020204030204" pitchFamily="34" charset="0"/>
                <a:ea typeface="Calibri" panose="020F0502020204030204" pitchFamily="34" charset="0"/>
                <a:cs typeface="Arial" panose="020B0604020202020204" pitchFamily="34" charset="0"/>
              </a:rPr>
              <a:t>אשאר</a:t>
            </a:r>
            <a:r>
              <a:rPr lang="he-IL" sz="2200" dirty="0">
                <a:effectLst/>
                <a:latin typeface="Calibri" panose="020F0502020204030204" pitchFamily="34" charset="0"/>
                <a:ea typeface="Calibri" panose="020F0502020204030204" pitchFamily="34" charset="0"/>
                <a:cs typeface="Arial" panose="020B0604020202020204" pitchFamily="34" charset="0"/>
              </a:rPr>
              <a:t> תולדות </a:t>
            </a:r>
            <a:r>
              <a:rPr lang="he-IL" sz="2200" dirty="0" err="1">
                <a:effectLst/>
                <a:latin typeface="Calibri" panose="020F0502020204030204" pitchFamily="34" charset="0"/>
                <a:ea typeface="Calibri" panose="020F0502020204030204" pitchFamily="34" charset="0"/>
                <a:cs typeface="Arial" panose="020B0604020202020204" pitchFamily="34" charset="0"/>
              </a:rPr>
              <a:t>דאמרינן</a:t>
            </a:r>
            <a:r>
              <a:rPr lang="he-IL" sz="2200" dirty="0">
                <a:effectLst/>
                <a:latin typeface="Calibri" panose="020F0502020204030204" pitchFamily="34" charset="0"/>
                <a:ea typeface="Calibri" panose="020F0502020204030204" pitchFamily="34" charset="0"/>
                <a:cs typeface="Arial" panose="020B0604020202020204" pitchFamily="34" charset="0"/>
              </a:rPr>
              <a:t> בריש מועד קטן (ג א) </a:t>
            </a:r>
            <a:r>
              <a:rPr lang="he-IL" sz="2200" dirty="0" err="1">
                <a:effectLst/>
                <a:latin typeface="Calibri" panose="020F0502020204030204" pitchFamily="34" charset="0"/>
                <a:ea typeface="Calibri" panose="020F0502020204030204" pitchFamily="34" charset="0"/>
                <a:cs typeface="Arial" panose="020B0604020202020204" pitchFamily="34" charset="0"/>
              </a:rPr>
              <a:t>דכתיב</a:t>
            </a:r>
            <a:r>
              <a:rPr lang="he-IL" sz="2200" dirty="0">
                <a:effectLst/>
                <a:latin typeface="Calibri" panose="020F0502020204030204" pitchFamily="34" charset="0"/>
                <a:ea typeface="Calibri" panose="020F0502020204030204" pitchFamily="34" charset="0"/>
                <a:cs typeface="Arial" panose="020B0604020202020204" pitchFamily="34" charset="0"/>
              </a:rPr>
              <a:t> את ספיח קצירך לא תקצור ואת ענבי נזירך </a:t>
            </a:r>
            <a:r>
              <a:rPr lang="he-IL" sz="2200" dirty="0" err="1">
                <a:effectLst/>
                <a:latin typeface="Calibri" panose="020F0502020204030204" pitchFamily="34" charset="0"/>
                <a:ea typeface="Calibri" panose="020F0502020204030204" pitchFamily="34" charset="0"/>
                <a:cs typeface="Arial" panose="020B0604020202020204" pitchFamily="34" charset="0"/>
              </a:rPr>
              <a:t>ואמרינן</a:t>
            </a:r>
            <a:r>
              <a:rPr lang="he-IL" sz="2200" dirty="0">
                <a:effectLst/>
                <a:latin typeface="Calibri" panose="020F0502020204030204" pitchFamily="34" charset="0"/>
                <a:ea typeface="Calibri" panose="020F0502020204030204" pitchFamily="34" charset="0"/>
                <a:cs typeface="Arial" panose="020B0604020202020204" pitchFamily="34" charset="0"/>
              </a:rPr>
              <a:t> מכדי זריעה בכלל זמירה ובצירה בכלל קצירה [למאי הלכתא </a:t>
            </a:r>
            <a:r>
              <a:rPr lang="he-IL" sz="2200" dirty="0" err="1">
                <a:effectLst/>
                <a:latin typeface="Calibri" panose="020F0502020204030204" pitchFamily="34" charset="0"/>
                <a:ea typeface="Calibri" panose="020F0502020204030204" pitchFamily="34" charset="0"/>
                <a:cs typeface="Arial" panose="020B0604020202020204" pitchFamily="34" charset="0"/>
              </a:rPr>
              <a:t>כתבינהו</a:t>
            </a:r>
            <a:r>
              <a:rPr lang="he-IL" sz="2200" dirty="0">
                <a:effectLst/>
                <a:latin typeface="Calibri" panose="020F0502020204030204" pitchFamily="34" charset="0"/>
                <a:ea typeface="Calibri" panose="020F0502020204030204" pitchFamily="34" charset="0"/>
                <a:cs typeface="Arial" panose="020B0604020202020204" pitchFamily="34" charset="0"/>
              </a:rPr>
              <a:t> רחמנא] </a:t>
            </a:r>
            <a:r>
              <a:rPr lang="he-IL" sz="2200" dirty="0" err="1">
                <a:effectLst/>
                <a:latin typeface="Calibri" panose="020F0502020204030204" pitchFamily="34" charset="0"/>
                <a:ea typeface="Calibri" panose="020F0502020204030204" pitchFamily="34" charset="0"/>
                <a:cs typeface="Arial" panose="020B0604020202020204" pitchFamily="34" charset="0"/>
              </a:rPr>
              <a:t>למימרא</a:t>
            </a: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dirty="0" err="1">
                <a:effectLst/>
                <a:latin typeface="Calibri" panose="020F0502020204030204" pitchFamily="34" charset="0"/>
                <a:ea typeface="Calibri" panose="020F0502020204030204" pitchFamily="34" charset="0"/>
                <a:cs typeface="Arial" panose="020B0604020202020204" pitchFamily="34" charset="0"/>
              </a:rPr>
              <a:t>דאהני</a:t>
            </a:r>
            <a:r>
              <a:rPr lang="he-IL" sz="2200" dirty="0">
                <a:effectLst/>
                <a:latin typeface="Calibri" panose="020F0502020204030204" pitchFamily="34" charset="0"/>
                <a:ea typeface="Calibri" panose="020F0502020204030204" pitchFamily="34" charset="0"/>
                <a:cs typeface="Arial" panose="020B0604020202020204" pitchFamily="34" charset="0"/>
              </a:rPr>
              <a:t> תולדות הוא </a:t>
            </a:r>
            <a:r>
              <a:rPr lang="he-IL" sz="2200" dirty="0" err="1">
                <a:effectLst/>
                <a:latin typeface="Calibri" panose="020F0502020204030204" pitchFamily="34" charset="0"/>
                <a:ea typeface="Calibri" panose="020F0502020204030204" pitchFamily="34" charset="0"/>
                <a:cs typeface="Arial" panose="020B0604020202020204" pitchFamily="34" charset="0"/>
              </a:rPr>
              <a:t>דמחייב</a:t>
            </a: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dirty="0" err="1">
                <a:effectLst/>
                <a:latin typeface="Calibri" panose="020F0502020204030204" pitchFamily="34" charset="0"/>
                <a:ea typeface="Calibri" panose="020F0502020204030204" pitchFamily="34" charset="0"/>
                <a:cs typeface="Arial" panose="020B0604020202020204" pitchFamily="34" charset="0"/>
              </a:rPr>
              <a:t>אתולדות</a:t>
            </a:r>
            <a:r>
              <a:rPr lang="he-IL" sz="2200" dirty="0">
                <a:effectLst/>
                <a:latin typeface="Calibri" panose="020F0502020204030204" pitchFamily="34" charset="0"/>
                <a:ea typeface="Calibri" panose="020F0502020204030204" pitchFamily="34" charset="0"/>
                <a:cs typeface="Arial" panose="020B0604020202020204" pitchFamily="34" charset="0"/>
              </a:rPr>
              <a:t> אחריני לא </a:t>
            </a:r>
            <a:r>
              <a:rPr lang="he-IL" sz="2200" dirty="0" err="1">
                <a:effectLst/>
                <a:latin typeface="Calibri" panose="020F0502020204030204" pitchFamily="34" charset="0"/>
                <a:ea typeface="Calibri" panose="020F0502020204030204" pitchFamily="34" charset="0"/>
                <a:cs typeface="Arial" panose="020B0604020202020204" pitchFamily="34" charset="0"/>
              </a:rPr>
              <a:t>מיחייב</a:t>
            </a:r>
            <a:r>
              <a:rPr lang="he-IL" sz="2200" dirty="0">
                <a:effectLst/>
                <a:latin typeface="Calibri" panose="020F0502020204030204" pitchFamily="34" charset="0"/>
                <a:ea typeface="Calibri" panose="020F0502020204030204" pitchFamily="34" charset="0"/>
                <a:cs typeface="Arial" panose="020B0604020202020204" pitchFamily="34" charset="0"/>
              </a:rPr>
              <a:t> ולא גזרו בתוספת ו</a:t>
            </a:r>
            <a:r>
              <a:rPr lang="he-IL" sz="2200" b="1" dirty="0">
                <a:effectLst/>
                <a:latin typeface="Calibri" panose="020F0502020204030204" pitchFamily="34" charset="0"/>
                <a:ea typeface="Calibri" panose="020F0502020204030204" pitchFamily="34" charset="0"/>
                <a:cs typeface="Arial" panose="020B0604020202020204" pitchFamily="34" charset="0"/>
              </a:rPr>
              <a:t>לא יתכן כלל</a:t>
            </a:r>
            <a:r>
              <a:rPr lang="he-IL" sz="2200" dirty="0">
                <a:effectLst/>
                <a:latin typeface="Calibri" panose="020F0502020204030204"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1932129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FD2DB-5B1B-4EE5-ABE8-DD2FA8ADBEEA}"/>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977BDECE-B9C3-4804-A7F5-0A65B04B9ABB}"/>
              </a:ext>
            </a:extLst>
          </p:cNvPr>
          <p:cNvSpPr>
            <a:spLocks noGrp="1"/>
          </p:cNvSpPr>
          <p:nvPr>
            <p:ph idx="1"/>
          </p:nvPr>
        </p:nvSpPr>
        <p:spPr/>
        <p:txBody>
          <a:bodyPr>
            <a:normAutofit/>
          </a:bodyPr>
          <a:lstStyle/>
          <a:p>
            <a:pPr marL="0" indent="0" algn="r" rtl="1">
              <a:lnSpc>
                <a:spcPct val="107000"/>
              </a:lnSpc>
              <a:spcAft>
                <a:spcPts val="800"/>
              </a:spcAft>
              <a:buNone/>
            </a:pPr>
            <a:r>
              <a:rPr lang="he-IL" sz="2200" dirty="0" err="1">
                <a:effectLst/>
                <a:latin typeface="Calibri" panose="020F0502020204030204" pitchFamily="34" charset="0"/>
                <a:ea typeface="Calibri" panose="020F0502020204030204" pitchFamily="34" charset="0"/>
                <a:cs typeface="Arial" panose="020B0604020202020204" pitchFamily="34" charset="0"/>
              </a:rPr>
              <a:t>חזון</a:t>
            </a:r>
            <a:r>
              <a:rPr lang="he-IL" sz="2200" dirty="0">
                <a:effectLst/>
                <a:latin typeface="Calibri" panose="020F0502020204030204" pitchFamily="34" charset="0"/>
                <a:ea typeface="Calibri" panose="020F0502020204030204" pitchFamily="34" charset="0"/>
                <a:cs typeface="Arial" panose="020B0604020202020204" pitchFamily="34" charset="0"/>
              </a:rPr>
              <a:t> איש שביעית סימן </a:t>
            </a:r>
            <a:r>
              <a:rPr lang="he-IL" sz="2200" dirty="0" err="1">
                <a:effectLst/>
                <a:latin typeface="Calibri" panose="020F0502020204030204" pitchFamily="34" charset="0"/>
                <a:ea typeface="Calibri" panose="020F0502020204030204" pitchFamily="34" charset="0"/>
                <a:cs typeface="Arial" panose="020B0604020202020204" pitchFamily="34" charset="0"/>
              </a:rPr>
              <a:t>יז</a:t>
            </a:r>
            <a:r>
              <a:rPr lang="he-IL" sz="2200" dirty="0">
                <a:effectLst/>
                <a:latin typeface="Calibri" panose="020F0502020204030204" pitchFamily="34" charset="0"/>
                <a:ea typeface="Calibri" panose="020F0502020204030204" pitchFamily="34" charset="0"/>
                <a:cs typeface="Arial" panose="020B0604020202020204" pitchFamily="34" charset="0"/>
              </a:rPr>
              <a:t> אות כד</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b="1" dirty="0">
                <a:effectLst/>
                <a:latin typeface="Calibri" panose="020F0502020204030204" pitchFamily="34" charset="0"/>
                <a:ea typeface="Calibri" panose="020F0502020204030204" pitchFamily="34" charset="0"/>
                <a:cs typeface="Arial" panose="020B0604020202020204" pitchFamily="34" charset="0"/>
              </a:rPr>
              <a:t>אין כוונת רבינו תם דגם בשביעית נטיעה דרבנן</a:t>
            </a:r>
            <a:r>
              <a:rPr lang="he-IL" sz="2200" dirty="0">
                <a:effectLst/>
                <a:latin typeface="Calibri" panose="020F0502020204030204" pitchFamily="34" charset="0"/>
                <a:ea typeface="Calibri" panose="020F0502020204030204" pitchFamily="34" charset="0"/>
                <a:cs typeface="Arial" panose="020B0604020202020204" pitchFamily="34" charset="0"/>
              </a:rPr>
              <a:t>, דהא </a:t>
            </a:r>
            <a:r>
              <a:rPr lang="he-IL" sz="2200" dirty="0" err="1">
                <a:effectLst/>
                <a:latin typeface="Calibri" panose="020F0502020204030204" pitchFamily="34" charset="0"/>
                <a:ea typeface="Calibri" panose="020F0502020204030204" pitchFamily="34" charset="0"/>
                <a:cs typeface="Arial" panose="020B0604020202020204" pitchFamily="34" charset="0"/>
              </a:rPr>
              <a:t>בהדיא</a:t>
            </a: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dirty="0" err="1">
                <a:effectLst/>
                <a:latin typeface="Calibri" panose="020F0502020204030204" pitchFamily="34" charset="0"/>
                <a:ea typeface="Calibri" panose="020F0502020204030204" pitchFamily="34" charset="0"/>
                <a:cs typeface="Arial" panose="020B0604020202020204" pitchFamily="34" charset="0"/>
              </a:rPr>
              <a:t>אמרינן</a:t>
            </a:r>
            <a:r>
              <a:rPr lang="he-IL" sz="2200" dirty="0">
                <a:effectLst/>
                <a:latin typeface="Calibri" panose="020F0502020204030204" pitchFamily="34" charset="0"/>
                <a:ea typeface="Calibri" panose="020F0502020204030204" pitchFamily="34" charset="0"/>
                <a:cs typeface="Arial" panose="020B0604020202020204" pitchFamily="34" charset="0"/>
              </a:rPr>
              <a:t> גיטין (</a:t>
            </a:r>
            <a:r>
              <a:rPr lang="he-IL" sz="2200" dirty="0" err="1">
                <a:effectLst/>
                <a:latin typeface="Calibri" panose="020F0502020204030204" pitchFamily="34" charset="0"/>
                <a:ea typeface="Calibri" panose="020F0502020204030204" pitchFamily="34" charset="0"/>
                <a:cs typeface="Arial" panose="020B0604020202020204" pitchFamily="34" charset="0"/>
              </a:rPr>
              <a:t>נג</a:t>
            </a:r>
            <a:r>
              <a:rPr lang="he-IL" sz="2200" dirty="0">
                <a:effectLst/>
                <a:latin typeface="Calibri" panose="020F0502020204030204" pitchFamily="34" charset="0"/>
                <a:ea typeface="Calibri" panose="020F0502020204030204" pitchFamily="34" charset="0"/>
                <a:cs typeface="Arial" panose="020B0604020202020204" pitchFamily="34" charset="0"/>
              </a:rPr>
              <a:t>, ב) </a:t>
            </a:r>
            <a:r>
              <a:rPr lang="he-IL" sz="2200" b="1" dirty="0">
                <a:effectLst/>
                <a:latin typeface="Calibri" panose="020F0502020204030204" pitchFamily="34" charset="0"/>
                <a:ea typeface="Calibri" panose="020F0502020204030204" pitchFamily="34" charset="0"/>
                <a:cs typeface="Arial" panose="020B0604020202020204" pitchFamily="34" charset="0"/>
              </a:rPr>
              <a:t>דהוא </a:t>
            </a:r>
            <a:r>
              <a:rPr lang="he-IL" sz="2200" b="1" dirty="0" err="1">
                <a:effectLst/>
                <a:latin typeface="Calibri" panose="020F0502020204030204" pitchFamily="34" charset="0"/>
                <a:ea typeface="Calibri" panose="020F0502020204030204" pitchFamily="34" charset="0"/>
                <a:cs typeface="Arial" panose="020B0604020202020204" pitchFamily="34" charset="0"/>
              </a:rPr>
              <a:t>דאוריתא</a:t>
            </a:r>
            <a:r>
              <a:rPr lang="he-IL" sz="2200" dirty="0">
                <a:effectLst/>
                <a:latin typeface="Calibri" panose="020F0502020204030204" pitchFamily="34" charset="0"/>
                <a:ea typeface="Calibri" panose="020F0502020204030204" pitchFamily="34" charset="0"/>
                <a:cs typeface="Arial" panose="020B0604020202020204" pitchFamily="34" charset="0"/>
              </a:rPr>
              <a:t>, אלא בתוספת הוא דרבנן וכמו שדקדקו תוספות בלשונם... </a:t>
            </a:r>
            <a:r>
              <a:rPr lang="he-IL" sz="2200" dirty="0" err="1">
                <a:effectLst/>
                <a:latin typeface="Calibri" panose="020F0502020204030204" pitchFamily="34" charset="0"/>
                <a:ea typeface="Calibri" panose="020F0502020204030204" pitchFamily="34" charset="0"/>
                <a:cs typeface="Arial" panose="020B0604020202020204" pitchFamily="34" charset="0"/>
              </a:rPr>
              <a:t>ובר"ש</a:t>
            </a:r>
            <a:r>
              <a:rPr lang="he-IL" sz="2200" dirty="0">
                <a:effectLst/>
                <a:latin typeface="Calibri" panose="020F0502020204030204" pitchFamily="34" charset="0"/>
                <a:ea typeface="Calibri" panose="020F0502020204030204" pitchFamily="34" charset="0"/>
                <a:cs typeface="Arial" panose="020B0604020202020204" pitchFamily="34" charset="0"/>
              </a:rPr>
              <a:t> העתיק דברי רבינו תם </a:t>
            </a:r>
            <a:r>
              <a:rPr lang="he-IL" sz="2200" dirty="0" err="1">
                <a:effectLst/>
                <a:latin typeface="Calibri" panose="020F0502020204030204" pitchFamily="34" charset="0"/>
                <a:ea typeface="Calibri" panose="020F0502020204030204" pitchFamily="34" charset="0"/>
                <a:cs typeface="Arial" panose="020B0604020202020204" pitchFamily="34" charset="0"/>
              </a:rPr>
              <a:t>דבנטיעה</a:t>
            </a:r>
            <a:r>
              <a:rPr lang="he-IL" sz="2200" dirty="0">
                <a:effectLst/>
                <a:latin typeface="Calibri" panose="020F0502020204030204" pitchFamily="34" charset="0"/>
                <a:ea typeface="Calibri" panose="020F0502020204030204" pitchFamily="34" charset="0"/>
                <a:cs typeface="Arial" panose="020B0604020202020204" pitchFamily="34" charset="0"/>
              </a:rPr>
              <a:t> הוי כשאר תולדות, וחלק עליו, אבל לפי לשון התוספות אין כאן קושיא.</a:t>
            </a:r>
          </a:p>
          <a:p>
            <a:pPr marL="0" indent="0" algn="r" rtl="1">
              <a:buNone/>
            </a:pPr>
            <a:endParaRPr lang="he-IL" sz="2200" dirty="0"/>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הרב חיים </a:t>
            </a:r>
            <a:r>
              <a:rPr lang="he-IL" sz="2200" dirty="0" err="1">
                <a:effectLst/>
                <a:latin typeface="Calibri" panose="020F0502020204030204" pitchFamily="34" charset="0"/>
                <a:ea typeface="Calibri" panose="020F0502020204030204" pitchFamily="34" charset="0"/>
                <a:cs typeface="Arial" panose="020B0604020202020204" pitchFamily="34" charset="0"/>
              </a:rPr>
              <a:t>קנייבסקי</a:t>
            </a:r>
            <a:r>
              <a:rPr lang="he-IL" sz="2200" dirty="0">
                <a:effectLst/>
                <a:latin typeface="Calibri" panose="020F0502020204030204" pitchFamily="34" charset="0"/>
                <a:ea typeface="Calibri" panose="020F0502020204030204" pitchFamily="34" charset="0"/>
                <a:cs typeface="Arial" panose="020B0604020202020204" pitchFamily="34" charset="0"/>
              </a:rPr>
              <a:t> - דרך אמונה - ביאור ההלכה הלכות שמיטה ויובל פרק א הלכה ד</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כל הני אית להו עיקר מהתורה </a:t>
            </a:r>
            <a:r>
              <a:rPr lang="he-IL" sz="2200" dirty="0" err="1">
                <a:effectLst/>
                <a:latin typeface="Calibri" panose="020F0502020204030204" pitchFamily="34" charset="0"/>
                <a:ea typeface="Calibri" panose="020F0502020204030204" pitchFamily="34" charset="0"/>
                <a:cs typeface="Arial" panose="020B0604020202020204" pitchFamily="34" charset="0"/>
              </a:rPr>
              <a:t>דהוו</a:t>
            </a:r>
            <a:r>
              <a:rPr lang="he-IL" sz="2200" dirty="0">
                <a:effectLst/>
                <a:latin typeface="Calibri" panose="020F0502020204030204" pitchFamily="34" charset="0"/>
                <a:ea typeface="Calibri" panose="020F0502020204030204" pitchFamily="34" charset="0"/>
                <a:cs typeface="Arial" panose="020B0604020202020204" pitchFamily="34" charset="0"/>
              </a:rPr>
              <a:t> גזרה משום מלאכה דאורייתא, ולכך הוי </a:t>
            </a:r>
            <a:r>
              <a:rPr lang="he-IL" sz="2200" dirty="0" err="1">
                <a:effectLst/>
                <a:latin typeface="Calibri" panose="020F0502020204030204" pitchFamily="34" charset="0"/>
                <a:ea typeface="Calibri" panose="020F0502020204030204" pitchFamily="34" charset="0"/>
                <a:cs typeface="Arial" panose="020B0604020202020204" pitchFamily="34" charset="0"/>
              </a:rPr>
              <a:t>כדאורייתא</a:t>
            </a:r>
            <a:r>
              <a:rPr lang="he-IL" sz="2200" dirty="0">
                <a:effectLst/>
                <a:latin typeface="Calibri" panose="020F0502020204030204" pitchFamily="34" charset="0"/>
                <a:ea typeface="Calibri" panose="020F0502020204030204" pitchFamily="34" charset="0"/>
                <a:cs typeface="Arial" panose="020B0604020202020204" pitchFamily="34" charset="0"/>
              </a:rPr>
              <a:t>... לפי מה שכתבתי יש ליישב </a:t>
            </a:r>
            <a:r>
              <a:rPr lang="he-IL" sz="2200" dirty="0" err="1">
                <a:effectLst/>
                <a:latin typeface="Calibri" panose="020F0502020204030204" pitchFamily="34" charset="0"/>
                <a:ea typeface="Calibri" panose="020F0502020204030204" pitchFamily="34" charset="0"/>
                <a:cs typeface="Arial" panose="020B0604020202020204" pitchFamily="34" charset="0"/>
              </a:rPr>
              <a:t>סוגיא</a:t>
            </a: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dirty="0" err="1">
                <a:effectLst/>
                <a:latin typeface="Calibri" panose="020F0502020204030204" pitchFamily="34" charset="0"/>
                <a:ea typeface="Calibri" panose="020F0502020204030204" pitchFamily="34" charset="0"/>
                <a:cs typeface="Arial" panose="020B0604020202020204" pitchFamily="34" charset="0"/>
              </a:rPr>
              <a:t>דגיטין</a:t>
            </a: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b="1" dirty="0">
                <a:effectLst/>
                <a:latin typeface="Calibri" panose="020F0502020204030204" pitchFamily="34" charset="0"/>
                <a:ea typeface="Calibri" panose="020F0502020204030204" pitchFamily="34" charset="0"/>
                <a:cs typeface="Arial" panose="020B0604020202020204" pitchFamily="34" charset="0"/>
              </a:rPr>
              <a:t>לפי דברי רבינו תם </a:t>
            </a:r>
            <a:r>
              <a:rPr lang="he-IL" sz="2200" b="1" dirty="0" err="1">
                <a:effectLst/>
                <a:latin typeface="Calibri" panose="020F0502020204030204" pitchFamily="34" charset="0"/>
                <a:ea typeface="Calibri" panose="020F0502020204030204" pitchFamily="34" charset="0"/>
                <a:cs typeface="Arial" panose="020B0604020202020204" pitchFamily="34" charset="0"/>
              </a:rPr>
              <a:t>דנטיעה</a:t>
            </a:r>
            <a:r>
              <a:rPr lang="he-IL" sz="2200" b="1" dirty="0">
                <a:effectLst/>
                <a:latin typeface="Calibri" panose="020F0502020204030204" pitchFamily="34" charset="0"/>
                <a:ea typeface="Calibri" panose="020F0502020204030204" pitchFamily="34" charset="0"/>
                <a:cs typeface="Arial" panose="020B0604020202020204" pitchFamily="34" charset="0"/>
              </a:rPr>
              <a:t> בשביעית דרבנן</a:t>
            </a:r>
            <a:r>
              <a:rPr lang="he-IL" sz="2200" dirty="0">
                <a:effectLst/>
                <a:latin typeface="Calibri" panose="020F0502020204030204" pitchFamily="34" charset="0"/>
                <a:ea typeface="Calibri" panose="020F0502020204030204" pitchFamily="34" charset="0"/>
                <a:cs typeface="Arial" panose="020B0604020202020204" pitchFamily="34" charset="0"/>
              </a:rPr>
              <a:t>, וכוונת הגמרא דדינו </a:t>
            </a:r>
            <a:r>
              <a:rPr lang="he-IL" sz="2200" dirty="0" err="1">
                <a:effectLst/>
                <a:latin typeface="Calibri" panose="020F0502020204030204" pitchFamily="34" charset="0"/>
                <a:ea typeface="Calibri" panose="020F0502020204030204" pitchFamily="34" charset="0"/>
                <a:cs typeface="Arial" panose="020B0604020202020204" pitchFamily="34" charset="0"/>
              </a:rPr>
              <a:t>כדאורייתא</a:t>
            </a:r>
            <a:r>
              <a:rPr lang="he-IL" sz="2200" dirty="0">
                <a:effectLst/>
                <a:latin typeface="Calibri" panose="020F0502020204030204" pitchFamily="34" charset="0"/>
                <a:ea typeface="Calibri" panose="020F0502020204030204" pitchFamily="34" charset="0"/>
                <a:cs typeface="Arial" panose="020B0604020202020204" pitchFamily="34" charset="0"/>
              </a:rPr>
              <a:t>, כיון שהוא גזרה משום מלאכה דאורייתא.</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178519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A42A1-4FD7-4E71-A34B-07FD53A9B645}"/>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4624FA56-65CF-4BAD-A440-C06FAD3923F2}"/>
              </a:ext>
            </a:extLst>
          </p:cNvPr>
          <p:cNvSpPr>
            <a:spLocks noGrp="1"/>
          </p:cNvSpPr>
          <p:nvPr>
            <p:ph idx="1"/>
          </p:nvPr>
        </p:nvSpPr>
        <p:spPr/>
        <p:txBody>
          <a:bodyPr>
            <a:noAutofit/>
          </a:bodyPr>
          <a:lstStyle/>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רבי יום טוב צהלון - שו"ת </a:t>
            </a:r>
            <a:r>
              <a:rPr lang="he-IL" sz="2200" dirty="0" err="1">
                <a:effectLst/>
                <a:latin typeface="Calibri" panose="020F0502020204030204" pitchFamily="34" charset="0"/>
                <a:ea typeface="Calibri" panose="020F0502020204030204" pitchFamily="34" charset="0"/>
                <a:cs typeface="Arial" panose="020B0604020202020204" pitchFamily="34" charset="0"/>
              </a:rPr>
              <a:t>מהריט"ץ</a:t>
            </a:r>
            <a:r>
              <a:rPr lang="he-IL" sz="2200" dirty="0">
                <a:effectLst/>
                <a:latin typeface="Calibri" panose="020F0502020204030204" pitchFamily="34" charset="0"/>
                <a:ea typeface="Calibri" panose="020F0502020204030204" pitchFamily="34" charset="0"/>
                <a:cs typeface="Arial" panose="020B0604020202020204" pitchFamily="34" charset="0"/>
              </a:rPr>
              <a:t> החדשות סימן </a:t>
            </a:r>
            <a:r>
              <a:rPr lang="he-IL" sz="2200" dirty="0" err="1">
                <a:effectLst/>
                <a:latin typeface="Calibri" panose="020F0502020204030204" pitchFamily="34" charset="0"/>
                <a:ea typeface="Calibri" panose="020F0502020204030204" pitchFamily="34" charset="0"/>
                <a:cs typeface="Arial" panose="020B0604020202020204" pitchFamily="34" charset="0"/>
              </a:rPr>
              <a:t>קעו</a:t>
            </a:r>
            <a:r>
              <a:rPr lang="he-IL" sz="2200" dirty="0">
                <a:effectLst/>
                <a:latin typeface="Calibri" panose="020F0502020204030204" pitchFamily="34" charset="0"/>
                <a:ea typeface="Calibri" panose="020F0502020204030204" pitchFamily="34" charset="0"/>
                <a:cs typeface="Arial" panose="020B0604020202020204" pitchFamily="34" charset="0"/>
              </a:rPr>
              <a:t> </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צריך לתת טוב טעם ודעת לדבר... כיון </a:t>
            </a:r>
            <a:r>
              <a:rPr lang="he-IL" sz="2200" dirty="0" err="1">
                <a:effectLst/>
                <a:latin typeface="Calibri" panose="020F0502020204030204" pitchFamily="34" charset="0"/>
                <a:ea typeface="Calibri" panose="020F0502020204030204" pitchFamily="34" charset="0"/>
                <a:cs typeface="Arial" panose="020B0604020202020204" pitchFamily="34" charset="0"/>
              </a:rPr>
              <a:t>דזומר</a:t>
            </a:r>
            <a:r>
              <a:rPr lang="he-IL" sz="2200" dirty="0">
                <a:effectLst/>
                <a:latin typeface="Calibri" panose="020F0502020204030204" pitchFamily="34" charset="0"/>
                <a:ea typeface="Calibri" panose="020F0502020204030204" pitchFamily="34" charset="0"/>
                <a:cs typeface="Arial" panose="020B0604020202020204" pitchFamily="34" charset="0"/>
              </a:rPr>
              <a:t> את הגפן עובר בלאו, </a:t>
            </a:r>
            <a:r>
              <a:rPr lang="he-IL" sz="2200" dirty="0" err="1">
                <a:effectLst/>
                <a:latin typeface="Calibri" panose="020F0502020204030204" pitchFamily="34" charset="0"/>
                <a:ea typeface="Calibri" panose="020F0502020204030204" pitchFamily="34" charset="0"/>
                <a:cs typeface="Arial" panose="020B0604020202020204" pitchFamily="34" charset="0"/>
              </a:rPr>
              <a:t>אמאי</a:t>
            </a:r>
            <a:r>
              <a:rPr lang="he-IL" sz="2200" dirty="0">
                <a:effectLst/>
                <a:latin typeface="Calibri" panose="020F0502020204030204" pitchFamily="34" charset="0"/>
                <a:ea typeface="Calibri" panose="020F0502020204030204" pitchFamily="34" charset="0"/>
                <a:cs typeface="Arial" panose="020B0604020202020204" pitchFamily="34" charset="0"/>
              </a:rPr>
              <a:t> נוטע גפן יהיה פטור מן התורה. היה לנו לומר שחייב מן התורה מקל וחומר </a:t>
            </a:r>
            <a:r>
              <a:rPr lang="he-IL" sz="2200" dirty="0" err="1">
                <a:effectLst/>
                <a:latin typeface="Calibri" panose="020F0502020204030204" pitchFamily="34" charset="0"/>
                <a:ea typeface="Calibri" panose="020F0502020204030204" pitchFamily="34" charset="0"/>
                <a:cs typeface="Arial" panose="020B0604020202020204" pitchFamily="34" charset="0"/>
              </a:rPr>
              <a:t>דזומר</a:t>
            </a: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dirty="0" err="1">
                <a:effectLst/>
                <a:latin typeface="Calibri" panose="020F0502020204030204" pitchFamily="34" charset="0"/>
                <a:ea typeface="Calibri" panose="020F0502020204030204" pitchFamily="34" charset="0"/>
                <a:cs typeface="Arial" panose="020B0604020202020204" pitchFamily="34" charset="0"/>
              </a:rPr>
              <a:t>דתרויהו</a:t>
            </a:r>
            <a:r>
              <a:rPr lang="he-IL" sz="2200" dirty="0">
                <a:effectLst/>
                <a:latin typeface="Calibri" panose="020F0502020204030204" pitchFamily="34" charset="0"/>
                <a:ea typeface="Calibri" panose="020F0502020204030204" pitchFamily="34" charset="0"/>
                <a:cs typeface="Arial" panose="020B0604020202020204" pitchFamily="34" charset="0"/>
              </a:rPr>
              <a:t> באילן הוו?    אמנם הנראה לענ"ד שהטעם הוא </a:t>
            </a:r>
            <a:r>
              <a:rPr lang="he-IL" sz="2200" dirty="0" err="1">
                <a:effectLst/>
                <a:latin typeface="Calibri" panose="020F0502020204030204" pitchFamily="34" charset="0"/>
                <a:ea typeface="Calibri" panose="020F0502020204030204" pitchFamily="34" charset="0"/>
                <a:cs typeface="Arial" panose="020B0604020202020204" pitchFamily="34" charset="0"/>
              </a:rPr>
              <a:t>דזריעה</a:t>
            </a:r>
            <a:r>
              <a:rPr lang="he-IL" sz="2200" dirty="0">
                <a:effectLst/>
                <a:latin typeface="Calibri" panose="020F0502020204030204" pitchFamily="34" charset="0"/>
                <a:ea typeface="Calibri" panose="020F0502020204030204" pitchFamily="34" charset="0"/>
                <a:cs typeface="Arial" panose="020B0604020202020204" pitchFamily="34" charset="0"/>
              </a:rPr>
              <a:t> הוא דבר שנהנה ממנה בשנת השמיטה, וכן זומר את הגפנים או אילנות נהנה ממעשיו בשנת השמיטה, ולכך עובר. </a:t>
            </a:r>
            <a:r>
              <a:rPr lang="he-IL" sz="2200" b="1" dirty="0">
                <a:effectLst/>
                <a:latin typeface="Calibri" panose="020F0502020204030204" pitchFamily="34" charset="0"/>
                <a:ea typeface="Calibri" panose="020F0502020204030204" pitchFamily="34" charset="0"/>
                <a:cs typeface="Arial" panose="020B0604020202020204" pitchFamily="34" charset="0"/>
              </a:rPr>
              <a:t>אמנם נוטע אינו נהנה ממעשיו בשנת השמיטה עד אשר יגדל נטיעתו, ולכך לא גזרה תורה</a:t>
            </a:r>
            <a:r>
              <a:rPr lang="he-IL" sz="2200" dirty="0">
                <a:effectLst/>
                <a:latin typeface="Calibri" panose="020F0502020204030204" pitchFamily="34" charset="0"/>
                <a:ea typeface="Calibri" panose="020F0502020204030204" pitchFamily="34" charset="0"/>
                <a:cs typeface="Arial" panose="020B0604020202020204" pitchFamily="34" charset="0"/>
              </a:rPr>
              <a:t>. אמנם מדברי סופרים גזרו גם על הנטיעה.</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dirty="0" err="1">
                <a:effectLst/>
                <a:latin typeface="Calibri" panose="020F0502020204030204" pitchFamily="34" charset="0"/>
                <a:ea typeface="Calibri" panose="020F0502020204030204" pitchFamily="34" charset="0"/>
                <a:cs typeface="Arial" panose="020B0604020202020204" pitchFamily="34" charset="0"/>
              </a:rPr>
              <a:t>חזון</a:t>
            </a:r>
            <a:r>
              <a:rPr lang="he-IL" sz="2200" dirty="0">
                <a:effectLst/>
                <a:latin typeface="Calibri" panose="020F0502020204030204" pitchFamily="34" charset="0"/>
                <a:ea typeface="Calibri" panose="020F0502020204030204" pitchFamily="34" charset="0"/>
                <a:cs typeface="Arial" panose="020B0604020202020204" pitchFamily="34" charset="0"/>
              </a:rPr>
              <a:t> איש סימן </a:t>
            </a:r>
            <a:r>
              <a:rPr lang="he-IL" sz="2200" dirty="0" err="1">
                <a:effectLst/>
                <a:latin typeface="Calibri" panose="020F0502020204030204" pitchFamily="34" charset="0"/>
                <a:ea typeface="Calibri" panose="020F0502020204030204" pitchFamily="34" charset="0"/>
                <a:cs typeface="Arial" panose="020B0604020202020204" pitchFamily="34" charset="0"/>
              </a:rPr>
              <a:t>יז</a:t>
            </a:r>
            <a:r>
              <a:rPr lang="he-IL" sz="2200" dirty="0">
                <a:effectLst/>
                <a:latin typeface="Calibri" panose="020F0502020204030204" pitchFamily="34" charset="0"/>
                <a:ea typeface="Calibri" panose="020F0502020204030204" pitchFamily="34" charset="0"/>
                <a:cs typeface="Arial" panose="020B0604020202020204" pitchFamily="34" charset="0"/>
              </a:rPr>
              <a:t> אות כ</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err="1">
                <a:effectLst/>
                <a:latin typeface="Calibri" panose="020F0502020204030204" pitchFamily="34" charset="0"/>
                <a:ea typeface="Calibri" panose="020F0502020204030204" pitchFamily="34" charset="0"/>
                <a:cs typeface="Arial" panose="020B0604020202020204" pitchFamily="34" charset="0"/>
              </a:rPr>
              <a:t>תימה</a:t>
            </a:r>
            <a:r>
              <a:rPr lang="he-IL" sz="2200" dirty="0">
                <a:effectLst/>
                <a:latin typeface="Calibri" panose="020F0502020204030204" pitchFamily="34" charset="0"/>
                <a:ea typeface="Calibri" panose="020F0502020204030204" pitchFamily="34" charset="0"/>
                <a:cs typeface="Arial" panose="020B0604020202020204" pitchFamily="34" charset="0"/>
              </a:rPr>
              <a:t> הא אמר גיטין (</a:t>
            </a:r>
            <a:r>
              <a:rPr lang="he-IL" sz="2200" dirty="0" err="1">
                <a:effectLst/>
                <a:latin typeface="Calibri" panose="020F0502020204030204" pitchFamily="34" charset="0"/>
                <a:ea typeface="Calibri" panose="020F0502020204030204" pitchFamily="34" charset="0"/>
                <a:cs typeface="Arial" panose="020B0604020202020204" pitchFamily="34" charset="0"/>
              </a:rPr>
              <a:t>נג</a:t>
            </a:r>
            <a:r>
              <a:rPr lang="he-IL" sz="2200" dirty="0">
                <a:effectLst/>
                <a:latin typeface="Calibri" panose="020F0502020204030204" pitchFamily="34" charset="0"/>
                <a:ea typeface="Calibri" panose="020F0502020204030204" pitchFamily="34" charset="0"/>
                <a:cs typeface="Arial" panose="020B0604020202020204" pitchFamily="34" charset="0"/>
              </a:rPr>
              <a:t>, ב) </a:t>
            </a:r>
            <a:r>
              <a:rPr lang="he-IL" sz="2200" dirty="0" err="1">
                <a:effectLst/>
                <a:latin typeface="Calibri" panose="020F0502020204030204" pitchFamily="34" charset="0"/>
                <a:ea typeface="Calibri" panose="020F0502020204030204" pitchFamily="34" charset="0"/>
                <a:cs typeface="Arial" panose="020B0604020202020204" pitchFamily="34" charset="0"/>
              </a:rPr>
              <a:t>דנטיעה</a:t>
            </a: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dirty="0" err="1">
                <a:effectLst/>
                <a:latin typeface="Calibri" panose="020F0502020204030204" pitchFamily="34" charset="0"/>
                <a:ea typeface="Calibri" panose="020F0502020204030204" pitchFamily="34" charset="0"/>
                <a:cs typeface="Arial" panose="020B0604020202020204" pitchFamily="34" charset="0"/>
              </a:rPr>
              <a:t>דאוריתא</a:t>
            </a:r>
            <a:r>
              <a:rPr lang="he-IL" sz="2200" dirty="0">
                <a:effectLst/>
                <a:latin typeface="Calibri" panose="020F0502020204030204" pitchFamily="34" charset="0"/>
                <a:ea typeface="Calibri" panose="020F0502020204030204" pitchFamily="34" charset="0"/>
                <a:cs typeface="Arial" panose="020B0604020202020204" pitchFamily="34" charset="0"/>
              </a:rPr>
              <a:t>, ועל </a:t>
            </a:r>
            <a:r>
              <a:rPr lang="he-IL" sz="2200" dirty="0" err="1">
                <a:effectLst/>
                <a:latin typeface="Calibri" panose="020F0502020204030204" pitchFamily="34" charset="0"/>
                <a:ea typeface="Calibri" panose="020F0502020204030204" pitchFamily="34" charset="0"/>
                <a:cs typeface="Arial" panose="020B0604020202020204" pitchFamily="34" charset="0"/>
              </a:rPr>
              <a:t>כרחך</a:t>
            </a:r>
            <a:r>
              <a:rPr lang="he-IL" sz="2200" dirty="0">
                <a:effectLst/>
                <a:latin typeface="Calibri" panose="020F0502020204030204" pitchFamily="34" charset="0"/>
                <a:ea typeface="Calibri" panose="020F0502020204030204" pitchFamily="34" charset="0"/>
                <a:cs typeface="Arial" panose="020B0604020202020204" pitchFamily="34" charset="0"/>
              </a:rPr>
              <a:t> נטיעה בכלל זימור... </a:t>
            </a:r>
            <a:r>
              <a:rPr lang="he-IL" sz="2200" b="1" dirty="0">
                <a:effectLst/>
                <a:latin typeface="Calibri" panose="020F0502020204030204" pitchFamily="34" charset="0"/>
                <a:ea typeface="Calibri" panose="020F0502020204030204" pitchFamily="34" charset="0"/>
                <a:cs typeface="Arial" panose="020B0604020202020204" pitchFamily="34" charset="0"/>
              </a:rPr>
              <a:t>ואפשר דהוי בכלל </a:t>
            </a:r>
            <a:r>
              <a:rPr lang="he-IL" sz="2200" b="1" u="sng" dirty="0">
                <a:effectLst/>
                <a:latin typeface="Calibri" panose="020F0502020204030204" pitchFamily="34" charset="0"/>
                <a:ea typeface="Calibri" panose="020F0502020204030204" pitchFamily="34" charset="0"/>
                <a:cs typeface="Arial" panose="020B0604020202020204" pitchFamily="34" charset="0"/>
              </a:rPr>
              <a:t>אין </a:t>
            </a:r>
            <a:r>
              <a:rPr lang="he-IL" sz="2200" b="1" u="sng" dirty="0" err="1">
                <a:effectLst/>
                <a:latin typeface="Calibri" panose="020F0502020204030204" pitchFamily="34" charset="0"/>
                <a:ea typeface="Calibri" panose="020F0502020204030204" pitchFamily="34" charset="0"/>
                <a:cs typeface="Arial" panose="020B0604020202020204" pitchFamily="34" charset="0"/>
              </a:rPr>
              <a:t>מזהירין</a:t>
            </a:r>
            <a:r>
              <a:rPr lang="he-IL" sz="2200" b="1" u="sng" dirty="0">
                <a:effectLst/>
                <a:latin typeface="Calibri" panose="020F0502020204030204" pitchFamily="34" charset="0"/>
                <a:ea typeface="Calibri" panose="020F0502020204030204" pitchFamily="34" charset="0"/>
                <a:cs typeface="Arial" panose="020B0604020202020204" pitchFamily="34" charset="0"/>
              </a:rPr>
              <a:t> מן הדין, </a:t>
            </a:r>
            <a:r>
              <a:rPr lang="he-IL" sz="2200" b="1" dirty="0">
                <a:effectLst/>
                <a:latin typeface="Calibri" panose="020F0502020204030204" pitchFamily="34" charset="0"/>
                <a:ea typeface="Calibri" panose="020F0502020204030204" pitchFamily="34" charset="0"/>
                <a:cs typeface="Arial" panose="020B0604020202020204" pitchFamily="34" charset="0"/>
              </a:rPr>
              <a:t>ולפיכך אין </a:t>
            </a:r>
            <a:r>
              <a:rPr lang="he-IL" sz="2200" b="1" dirty="0" err="1">
                <a:effectLst/>
                <a:latin typeface="Calibri" panose="020F0502020204030204" pitchFamily="34" charset="0"/>
                <a:ea typeface="Calibri" panose="020F0502020204030204" pitchFamily="34" charset="0"/>
                <a:cs typeface="Arial" panose="020B0604020202020204" pitchFamily="34" charset="0"/>
              </a:rPr>
              <a:t>לוקין</a:t>
            </a:r>
            <a:r>
              <a:rPr lang="he-IL" sz="2200" b="1" dirty="0">
                <a:effectLst/>
                <a:latin typeface="Calibri" panose="020F0502020204030204" pitchFamily="34" charset="0"/>
                <a:ea typeface="Calibri" panose="020F0502020204030204" pitchFamily="34" charset="0"/>
                <a:cs typeface="Arial" panose="020B0604020202020204" pitchFamily="34" charset="0"/>
              </a:rPr>
              <a:t> על הנטיעה אף על גב דהוי דאורייתא. </a:t>
            </a:r>
            <a:r>
              <a:rPr lang="he-IL" sz="2200" dirty="0">
                <a:effectLst/>
                <a:latin typeface="Calibri" panose="020F0502020204030204" pitchFamily="34" charset="0"/>
                <a:ea typeface="Calibri" panose="020F0502020204030204" pitchFamily="34" charset="0"/>
                <a:cs typeface="Arial" panose="020B0604020202020204" pitchFamily="34" charset="0"/>
              </a:rPr>
              <a:t>ונראה דאף נוטע גרעין לא </a:t>
            </a:r>
            <a:r>
              <a:rPr lang="he-IL" sz="2200" dirty="0" err="1">
                <a:effectLst/>
                <a:latin typeface="Calibri" panose="020F0502020204030204" pitchFamily="34" charset="0"/>
                <a:ea typeface="Calibri" panose="020F0502020204030204" pitchFamily="34" charset="0"/>
                <a:cs typeface="Arial" panose="020B0604020202020204" pitchFamily="34" charset="0"/>
              </a:rPr>
              <a:t>חשיב</a:t>
            </a:r>
            <a:r>
              <a:rPr lang="he-IL" sz="2200" dirty="0">
                <a:effectLst/>
                <a:latin typeface="Calibri" panose="020F0502020204030204" pitchFamily="34" charset="0"/>
                <a:ea typeface="Calibri" panose="020F0502020204030204" pitchFamily="34" charset="0"/>
                <a:cs typeface="Arial" panose="020B0604020202020204" pitchFamily="34" charset="0"/>
              </a:rPr>
              <a:t> זורע, </a:t>
            </a:r>
            <a:r>
              <a:rPr lang="he-IL" sz="2200" dirty="0" err="1">
                <a:effectLst/>
                <a:latin typeface="Calibri" panose="020F0502020204030204" pitchFamily="34" charset="0"/>
                <a:ea typeface="Calibri" panose="020F0502020204030204" pitchFamily="34" charset="0"/>
                <a:cs typeface="Arial" panose="020B0604020202020204" pitchFamily="34" charset="0"/>
              </a:rPr>
              <a:t>וכדאמר</a:t>
            </a:r>
            <a:r>
              <a:rPr lang="he-IL" sz="2200" dirty="0">
                <a:effectLst/>
                <a:latin typeface="Calibri" panose="020F0502020204030204" pitchFamily="34" charset="0"/>
                <a:ea typeface="Calibri" panose="020F0502020204030204" pitchFamily="34" charset="0"/>
                <a:cs typeface="Arial" panose="020B0604020202020204" pitchFamily="34" charset="0"/>
              </a:rPr>
              <a:t> ירושלמי פאה (א, ד) 'זרע אילן אינם </a:t>
            </a:r>
            <a:r>
              <a:rPr lang="he-IL" sz="2200" dirty="0" err="1">
                <a:effectLst/>
                <a:latin typeface="Calibri" panose="020F0502020204030204" pitchFamily="34" charset="0"/>
                <a:ea typeface="Calibri" panose="020F0502020204030204" pitchFamily="34" charset="0"/>
                <a:cs typeface="Arial" panose="020B0604020202020204" pitchFamily="34" charset="0"/>
              </a:rPr>
              <a:t>קרוים</a:t>
            </a:r>
            <a:r>
              <a:rPr lang="he-IL" sz="2200" dirty="0">
                <a:effectLst/>
                <a:latin typeface="Calibri" panose="020F0502020204030204" pitchFamily="34" charset="0"/>
                <a:ea typeface="Calibri" panose="020F0502020204030204" pitchFamily="34" charset="0"/>
                <a:cs typeface="Arial" panose="020B0604020202020204" pitchFamily="34" charset="0"/>
              </a:rPr>
              <a:t> זרעים'.</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sz="2200" dirty="0"/>
          </a:p>
        </p:txBody>
      </p:sp>
    </p:spTree>
    <p:extLst>
      <p:ext uri="{BB962C8B-B14F-4D97-AF65-F5344CB8AC3E}">
        <p14:creationId xmlns:p14="http://schemas.microsoft.com/office/powerpoint/2010/main" val="4638069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C831-02EE-4421-9EDB-17E68F4DDDD4}"/>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6F2F78E6-44B6-4B27-93B8-7647DF74A06D}"/>
              </a:ext>
            </a:extLst>
          </p:cNvPr>
          <p:cNvGraphicFramePr>
            <a:graphicFrameLocks noGrp="1"/>
          </p:cNvGraphicFramePr>
          <p:nvPr>
            <p:ph idx="1"/>
            <p:extLst>
              <p:ext uri="{D42A27DB-BD31-4B8C-83A1-F6EECF244321}">
                <p14:modId xmlns:p14="http://schemas.microsoft.com/office/powerpoint/2010/main" val="53775316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93702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0A1A4-593A-4D2D-A41D-AFD141EBAFB4}"/>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CE856ACB-4E99-45BD-B53E-B6CBDFDE80C1}"/>
              </a:ext>
            </a:extLst>
          </p:cNvPr>
          <p:cNvGraphicFramePr>
            <a:graphicFrameLocks noGrp="1"/>
          </p:cNvGraphicFramePr>
          <p:nvPr>
            <p:ph idx="1"/>
            <p:extLst>
              <p:ext uri="{D42A27DB-BD31-4B8C-83A1-F6EECF244321}">
                <p14:modId xmlns:p14="http://schemas.microsoft.com/office/powerpoint/2010/main" val="329923263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0563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A6317-2287-4521-9E5C-E794742D288E}"/>
              </a:ext>
            </a:extLst>
          </p:cNvPr>
          <p:cNvSpPr>
            <a:spLocks noGrp="1"/>
          </p:cNvSpPr>
          <p:nvPr>
            <p:ph type="title"/>
          </p:nvPr>
        </p:nvSpPr>
        <p:spPr/>
        <p:txBody>
          <a:bodyPr/>
          <a:lstStyle/>
          <a:p>
            <a:pPr algn="r" rtl="1"/>
            <a:r>
              <a:rPr lang="he-IL" dirty="0"/>
              <a:t>משפטים- </a:t>
            </a:r>
            <a:r>
              <a:rPr lang="en-US" dirty="0"/>
              <a:t>Social Justice</a:t>
            </a:r>
            <a:endParaRPr lang="he-IL" dirty="0"/>
          </a:p>
        </p:txBody>
      </p:sp>
      <p:sp>
        <p:nvSpPr>
          <p:cNvPr id="3" name="Content Placeholder 2">
            <a:extLst>
              <a:ext uri="{FF2B5EF4-FFF2-40B4-BE49-F238E27FC236}">
                <a16:creationId xmlns:a16="http://schemas.microsoft.com/office/drawing/2014/main" id="{2D18D467-7033-4CDA-8058-2A078730E9F8}"/>
              </a:ext>
            </a:extLst>
          </p:cNvPr>
          <p:cNvSpPr>
            <a:spLocks noGrp="1"/>
          </p:cNvSpPr>
          <p:nvPr>
            <p:ph idx="1"/>
          </p:nvPr>
        </p:nvSpPr>
        <p:spPr/>
        <p:txBody>
          <a:bodyPr>
            <a:normAutofit fontScale="92500" lnSpcReduction="10000"/>
          </a:bodyPr>
          <a:lstStyle/>
          <a:p>
            <a:pPr marL="0" indent="0" algn="r" rtl="1">
              <a:lnSpc>
                <a:spcPct val="107000"/>
              </a:lnSpc>
              <a:spcAft>
                <a:spcPts val="800"/>
              </a:spcAft>
              <a:buNone/>
            </a:pPr>
            <a:r>
              <a:rPr lang="he-IL" dirty="0">
                <a:effectLst/>
                <a:latin typeface="Calibri" panose="020F0502020204030204" pitchFamily="34" charset="0"/>
                <a:ea typeface="Calibri" panose="020F0502020204030204" pitchFamily="34" charset="0"/>
                <a:cs typeface="Arial" panose="020B0604020202020204" pitchFamily="34" charset="0"/>
              </a:rPr>
              <a:t>שמות פרק </a:t>
            </a:r>
            <a:r>
              <a:rPr lang="he-IL" dirty="0" err="1">
                <a:effectLst/>
                <a:latin typeface="Calibri" panose="020F0502020204030204" pitchFamily="34" charset="0"/>
                <a:ea typeface="Calibri" panose="020F0502020204030204" pitchFamily="34" charset="0"/>
                <a:cs typeface="Arial" panose="020B0604020202020204" pitchFamily="34" charset="0"/>
              </a:rPr>
              <a:t>כג</a:t>
            </a:r>
            <a:endParaRPr lang="he-IL" dirty="0">
              <a:effectLst/>
              <a:latin typeface="Calibri" panose="020F0502020204030204" pitchFamily="34" charset="0"/>
              <a:ea typeface="Calibri" panose="020F0502020204030204" pitchFamily="34" charset="0"/>
              <a:cs typeface="Arial" panose="020B0604020202020204" pitchFamily="34" charset="0"/>
            </a:endParaRPr>
          </a:p>
          <a:p>
            <a:pPr marL="457200" lvl="1" indent="0" algn="r" rtl="1">
              <a:lnSpc>
                <a:spcPct val="107000"/>
              </a:lnSpc>
              <a:spcAft>
                <a:spcPts val="800"/>
              </a:spcAft>
              <a:buNone/>
            </a:pPr>
            <a:r>
              <a:rPr lang="he-IL" sz="2000" dirty="0">
                <a:effectLst/>
                <a:latin typeface="Calibri" panose="020F0502020204030204" pitchFamily="34" charset="0"/>
                <a:ea typeface="Calibri" panose="020F0502020204030204" pitchFamily="34" charset="0"/>
                <a:cs typeface="Arial" panose="020B0604020202020204" pitchFamily="34" charset="0"/>
              </a:rPr>
              <a:t>(ו) לא תטה משפט אבינך בריבו: (ז) מדבר שקר תרחק ונקי וצדיק אל </a:t>
            </a:r>
            <a:r>
              <a:rPr lang="he-IL" sz="2000" dirty="0" err="1">
                <a:effectLst/>
                <a:latin typeface="Calibri" panose="020F0502020204030204" pitchFamily="34" charset="0"/>
                <a:ea typeface="Calibri" panose="020F0502020204030204" pitchFamily="34" charset="0"/>
                <a:cs typeface="Arial" panose="020B0604020202020204" pitchFamily="34" charset="0"/>
              </a:rPr>
              <a:t>תהרג</a:t>
            </a:r>
            <a:r>
              <a:rPr lang="he-IL" sz="2000" dirty="0">
                <a:effectLst/>
                <a:latin typeface="Calibri" panose="020F0502020204030204" pitchFamily="34" charset="0"/>
                <a:ea typeface="Calibri" panose="020F0502020204030204" pitchFamily="34" charset="0"/>
                <a:cs typeface="Arial" panose="020B0604020202020204" pitchFamily="34" charset="0"/>
              </a:rPr>
              <a:t> כי לא אצדיק רשע: (ח) ושחד לא </a:t>
            </a:r>
            <a:r>
              <a:rPr lang="he-IL" sz="2000" dirty="0" err="1">
                <a:effectLst/>
                <a:latin typeface="Calibri" panose="020F0502020204030204" pitchFamily="34" charset="0"/>
                <a:ea typeface="Calibri" panose="020F0502020204030204" pitchFamily="34" charset="0"/>
                <a:cs typeface="Arial" panose="020B0604020202020204" pitchFamily="34" charset="0"/>
              </a:rPr>
              <a:t>תקח</a:t>
            </a:r>
            <a:r>
              <a:rPr lang="he-IL" sz="2000" dirty="0">
                <a:effectLst/>
                <a:latin typeface="Calibri" panose="020F0502020204030204" pitchFamily="34" charset="0"/>
                <a:ea typeface="Calibri" panose="020F0502020204030204" pitchFamily="34" charset="0"/>
                <a:cs typeface="Arial" panose="020B0604020202020204" pitchFamily="34" charset="0"/>
              </a:rPr>
              <a:t> כי </a:t>
            </a:r>
            <a:r>
              <a:rPr lang="he-IL" sz="2000" dirty="0" err="1">
                <a:effectLst/>
                <a:latin typeface="Calibri" panose="020F0502020204030204" pitchFamily="34" charset="0"/>
                <a:ea typeface="Calibri" panose="020F0502020204030204" pitchFamily="34" charset="0"/>
                <a:cs typeface="Arial" panose="020B0604020202020204" pitchFamily="34" charset="0"/>
              </a:rPr>
              <a:t>השחד</a:t>
            </a:r>
            <a:r>
              <a:rPr lang="he-IL" sz="2000" dirty="0">
                <a:effectLst/>
                <a:latin typeface="Calibri" panose="020F0502020204030204" pitchFamily="34" charset="0"/>
                <a:ea typeface="Calibri" panose="020F0502020204030204" pitchFamily="34" charset="0"/>
                <a:cs typeface="Arial" panose="020B0604020202020204" pitchFamily="34" charset="0"/>
              </a:rPr>
              <a:t> </a:t>
            </a:r>
            <a:r>
              <a:rPr lang="he-IL" sz="2000" dirty="0" err="1">
                <a:effectLst/>
                <a:latin typeface="Calibri" panose="020F0502020204030204" pitchFamily="34" charset="0"/>
                <a:ea typeface="Calibri" panose="020F0502020204030204" pitchFamily="34" charset="0"/>
                <a:cs typeface="Arial" panose="020B0604020202020204" pitchFamily="34" charset="0"/>
              </a:rPr>
              <a:t>יעור</a:t>
            </a:r>
            <a:r>
              <a:rPr lang="he-IL" sz="2000" dirty="0">
                <a:effectLst/>
                <a:latin typeface="Calibri" panose="020F0502020204030204" pitchFamily="34" charset="0"/>
                <a:ea typeface="Calibri" panose="020F0502020204030204" pitchFamily="34" charset="0"/>
                <a:cs typeface="Arial" panose="020B0604020202020204" pitchFamily="34" charset="0"/>
              </a:rPr>
              <a:t> פקחים ויסלף דברי צדיקים: (ט) וגר לא תלחץ ואתם ידעתם את נפש הגר כי גרים הייתם בארץ מצרים: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dirty="0">
                <a:effectLst/>
                <a:latin typeface="Calibri" panose="020F0502020204030204" pitchFamily="34" charset="0"/>
                <a:ea typeface="Calibri" panose="020F0502020204030204" pitchFamily="34" charset="0"/>
                <a:cs typeface="Arial" panose="020B0604020202020204" pitchFamily="34" charset="0"/>
              </a:rPr>
              <a:t>(י) ושש שנים </a:t>
            </a:r>
            <a:r>
              <a:rPr lang="he-IL" b="1" dirty="0">
                <a:effectLst/>
                <a:latin typeface="Calibri" panose="020F0502020204030204" pitchFamily="34" charset="0"/>
                <a:ea typeface="Calibri" panose="020F0502020204030204" pitchFamily="34" charset="0"/>
                <a:cs typeface="Arial" panose="020B0604020202020204" pitchFamily="34" charset="0"/>
              </a:rPr>
              <a:t>תזרע</a:t>
            </a:r>
            <a:r>
              <a:rPr lang="he-IL" dirty="0">
                <a:effectLst/>
                <a:latin typeface="Calibri" panose="020F0502020204030204" pitchFamily="34" charset="0"/>
                <a:ea typeface="Calibri" panose="020F0502020204030204" pitchFamily="34" charset="0"/>
                <a:cs typeface="Arial" panose="020B0604020202020204" pitchFamily="34" charset="0"/>
              </a:rPr>
              <a:t> את ארצך </a:t>
            </a:r>
            <a:r>
              <a:rPr lang="he-IL" b="1" dirty="0">
                <a:effectLst/>
                <a:latin typeface="Calibri" panose="020F0502020204030204" pitchFamily="34" charset="0"/>
                <a:ea typeface="Calibri" panose="020F0502020204030204" pitchFamily="34" charset="0"/>
                <a:cs typeface="Arial" panose="020B0604020202020204" pitchFamily="34" charset="0"/>
              </a:rPr>
              <a:t>ואספת</a:t>
            </a:r>
            <a:r>
              <a:rPr lang="he-IL" dirty="0">
                <a:effectLst/>
                <a:latin typeface="Calibri" panose="020F0502020204030204" pitchFamily="34" charset="0"/>
                <a:ea typeface="Calibri" panose="020F0502020204030204" pitchFamily="34" charset="0"/>
                <a:cs typeface="Arial" panose="020B0604020202020204" pitchFamily="34" charset="0"/>
              </a:rPr>
              <a:t> את תבואתה: (יא) </a:t>
            </a:r>
            <a:r>
              <a:rPr lang="he-IL" dirty="0" err="1">
                <a:effectLst/>
                <a:latin typeface="Calibri" panose="020F0502020204030204" pitchFamily="34" charset="0"/>
                <a:ea typeface="Calibri" panose="020F0502020204030204" pitchFamily="34" charset="0"/>
                <a:cs typeface="Arial" panose="020B0604020202020204" pitchFamily="34" charset="0"/>
              </a:rPr>
              <a:t>והשביעת</a:t>
            </a:r>
            <a:r>
              <a:rPr lang="he-IL" dirty="0">
                <a:effectLst/>
                <a:latin typeface="Calibri" panose="020F0502020204030204" pitchFamily="34" charset="0"/>
                <a:ea typeface="Calibri" panose="020F0502020204030204" pitchFamily="34" charset="0"/>
                <a:cs typeface="Arial" panose="020B0604020202020204" pitchFamily="34" charset="0"/>
              </a:rPr>
              <a:t> </a:t>
            </a:r>
            <a:r>
              <a:rPr lang="he-IL" b="1" dirty="0">
                <a:effectLst/>
                <a:latin typeface="Calibri" panose="020F0502020204030204" pitchFamily="34" charset="0"/>
                <a:ea typeface="Calibri" panose="020F0502020204030204" pitchFamily="34" charset="0"/>
                <a:cs typeface="Arial" panose="020B0604020202020204" pitchFamily="34" charset="0"/>
              </a:rPr>
              <a:t>תשמטנה</a:t>
            </a:r>
            <a:r>
              <a:rPr lang="he-IL" dirty="0">
                <a:effectLst/>
                <a:latin typeface="Calibri" panose="020F0502020204030204" pitchFamily="34" charset="0"/>
                <a:ea typeface="Calibri" panose="020F0502020204030204" pitchFamily="34" charset="0"/>
                <a:cs typeface="Arial" panose="020B0604020202020204" pitchFamily="34" charset="0"/>
              </a:rPr>
              <a:t> </a:t>
            </a:r>
            <a:r>
              <a:rPr lang="he-IL" dirty="0" err="1">
                <a:effectLst/>
                <a:latin typeface="Calibri" panose="020F0502020204030204" pitchFamily="34" charset="0"/>
                <a:ea typeface="Calibri" panose="020F0502020204030204" pitchFamily="34" charset="0"/>
                <a:cs typeface="Arial" panose="020B0604020202020204" pitchFamily="34" charset="0"/>
              </a:rPr>
              <a:t>ונטשתה</a:t>
            </a:r>
            <a:r>
              <a:rPr lang="he-IL" dirty="0">
                <a:effectLst/>
                <a:latin typeface="Calibri" panose="020F0502020204030204" pitchFamily="34" charset="0"/>
                <a:ea typeface="Calibri" panose="020F0502020204030204" pitchFamily="34" charset="0"/>
                <a:cs typeface="Arial" panose="020B0604020202020204" pitchFamily="34" charset="0"/>
              </a:rPr>
              <a:t> </a:t>
            </a:r>
            <a:r>
              <a:rPr lang="he-IL" b="1" dirty="0">
                <a:effectLst/>
                <a:latin typeface="Calibri" panose="020F0502020204030204" pitchFamily="34" charset="0"/>
                <a:ea typeface="Calibri" panose="020F0502020204030204" pitchFamily="34" charset="0"/>
                <a:cs typeface="Arial" panose="020B0604020202020204" pitchFamily="34" charset="0"/>
              </a:rPr>
              <a:t>ואכלו </a:t>
            </a:r>
            <a:r>
              <a:rPr lang="he-IL" b="1" dirty="0" err="1">
                <a:effectLst/>
                <a:latin typeface="Calibri" panose="020F0502020204030204" pitchFamily="34" charset="0"/>
                <a:ea typeface="Calibri" panose="020F0502020204030204" pitchFamily="34" charset="0"/>
                <a:cs typeface="Arial" panose="020B0604020202020204" pitchFamily="34" charset="0"/>
              </a:rPr>
              <a:t>אביני</a:t>
            </a:r>
            <a:r>
              <a:rPr lang="he-IL" b="1" dirty="0">
                <a:effectLst/>
                <a:latin typeface="Calibri" panose="020F0502020204030204" pitchFamily="34" charset="0"/>
                <a:ea typeface="Calibri" panose="020F0502020204030204" pitchFamily="34" charset="0"/>
                <a:cs typeface="Arial" panose="020B0604020202020204" pitchFamily="34" charset="0"/>
              </a:rPr>
              <a:t> עמך</a:t>
            </a:r>
            <a:r>
              <a:rPr lang="he-IL" dirty="0">
                <a:effectLst/>
                <a:latin typeface="Calibri" panose="020F0502020204030204" pitchFamily="34" charset="0"/>
                <a:ea typeface="Calibri" panose="020F0502020204030204" pitchFamily="34" charset="0"/>
                <a:cs typeface="Arial" panose="020B0604020202020204" pitchFamily="34" charset="0"/>
              </a:rPr>
              <a:t> </a:t>
            </a:r>
            <a:r>
              <a:rPr lang="he-IL" b="1" dirty="0">
                <a:effectLst/>
                <a:latin typeface="Calibri" panose="020F0502020204030204" pitchFamily="34" charset="0"/>
                <a:ea typeface="Calibri" panose="020F0502020204030204" pitchFamily="34" charset="0"/>
                <a:cs typeface="Arial" panose="020B0604020202020204" pitchFamily="34" charset="0"/>
              </a:rPr>
              <a:t>ויתרם תאכל חית השדה</a:t>
            </a:r>
            <a:r>
              <a:rPr lang="he-IL" dirty="0">
                <a:effectLst/>
                <a:latin typeface="Calibri" panose="020F0502020204030204" pitchFamily="34" charset="0"/>
                <a:ea typeface="Calibri" panose="020F0502020204030204" pitchFamily="34" charset="0"/>
                <a:cs typeface="Arial" panose="020B0604020202020204" pitchFamily="34" charset="0"/>
              </a:rPr>
              <a:t> כן תעשה לכרמך לזיתך: (</a:t>
            </a:r>
            <a:r>
              <a:rPr lang="he-IL" dirty="0" err="1">
                <a:effectLst/>
                <a:latin typeface="Calibri" panose="020F0502020204030204" pitchFamily="34" charset="0"/>
                <a:ea typeface="Calibri" panose="020F0502020204030204" pitchFamily="34" charset="0"/>
                <a:cs typeface="Arial" panose="020B0604020202020204" pitchFamily="34" charset="0"/>
              </a:rPr>
              <a:t>יב</a:t>
            </a:r>
            <a:r>
              <a:rPr lang="he-IL" dirty="0">
                <a:effectLst/>
                <a:latin typeface="Calibri" panose="020F0502020204030204" pitchFamily="34" charset="0"/>
                <a:ea typeface="Calibri" panose="020F0502020204030204" pitchFamily="34" charset="0"/>
                <a:cs typeface="Arial" panose="020B0604020202020204" pitchFamily="34" charset="0"/>
              </a:rPr>
              <a:t>) ששת ימים תעשה מעשיך וביום השביעי </a:t>
            </a:r>
            <a:r>
              <a:rPr lang="he-IL" dirty="0" err="1">
                <a:effectLst/>
                <a:latin typeface="Calibri" panose="020F0502020204030204" pitchFamily="34" charset="0"/>
                <a:ea typeface="Calibri" panose="020F0502020204030204" pitchFamily="34" charset="0"/>
                <a:cs typeface="Arial" panose="020B0604020202020204" pitchFamily="34" charset="0"/>
              </a:rPr>
              <a:t>תשבת</a:t>
            </a:r>
            <a:r>
              <a:rPr lang="he-IL" dirty="0">
                <a:effectLst/>
                <a:latin typeface="Calibri" panose="020F0502020204030204" pitchFamily="34" charset="0"/>
                <a:ea typeface="Calibri" panose="020F0502020204030204" pitchFamily="34" charset="0"/>
                <a:cs typeface="Arial" panose="020B0604020202020204" pitchFamily="34" charset="0"/>
              </a:rPr>
              <a:t> למען ינוח שורך </a:t>
            </a:r>
            <a:r>
              <a:rPr lang="he-IL" dirty="0" err="1">
                <a:effectLst/>
                <a:latin typeface="Calibri" panose="020F0502020204030204" pitchFamily="34" charset="0"/>
                <a:ea typeface="Calibri" panose="020F0502020204030204" pitchFamily="34" charset="0"/>
                <a:cs typeface="Arial" panose="020B0604020202020204" pitchFamily="34" charset="0"/>
              </a:rPr>
              <a:t>וחמרך</a:t>
            </a:r>
            <a:r>
              <a:rPr lang="he-IL" dirty="0">
                <a:effectLst/>
                <a:latin typeface="Calibri" panose="020F0502020204030204" pitchFamily="34" charset="0"/>
                <a:ea typeface="Calibri" panose="020F0502020204030204" pitchFamily="34" charset="0"/>
                <a:cs typeface="Arial" panose="020B0604020202020204" pitchFamily="34" charset="0"/>
              </a:rPr>
              <a:t> </a:t>
            </a:r>
            <a:r>
              <a:rPr lang="he-IL" dirty="0" err="1">
                <a:effectLst/>
                <a:latin typeface="Calibri" panose="020F0502020204030204" pitchFamily="34" charset="0"/>
                <a:ea typeface="Calibri" panose="020F0502020204030204" pitchFamily="34" charset="0"/>
                <a:cs typeface="Arial" panose="020B0604020202020204" pitchFamily="34" charset="0"/>
              </a:rPr>
              <a:t>וינפש</a:t>
            </a:r>
            <a:r>
              <a:rPr lang="he-IL" dirty="0">
                <a:effectLst/>
                <a:latin typeface="Calibri" panose="020F0502020204030204" pitchFamily="34" charset="0"/>
                <a:ea typeface="Calibri" panose="020F0502020204030204" pitchFamily="34" charset="0"/>
                <a:cs typeface="Arial" panose="020B0604020202020204" pitchFamily="34" charset="0"/>
              </a:rPr>
              <a:t> בן אמתך והגר:</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57200" lvl="1" indent="0" algn="r" rtl="1">
              <a:lnSpc>
                <a:spcPct val="107000"/>
              </a:lnSpc>
              <a:spcAft>
                <a:spcPts val="800"/>
              </a:spcAft>
              <a:buNone/>
            </a:pPr>
            <a:r>
              <a:rPr lang="he-IL" sz="2000" dirty="0">
                <a:effectLst/>
                <a:latin typeface="Calibri" panose="020F0502020204030204" pitchFamily="34" charset="0"/>
                <a:ea typeface="Calibri" panose="020F0502020204030204" pitchFamily="34" charset="0"/>
                <a:cs typeface="Arial" panose="020B0604020202020204" pitchFamily="34" charset="0"/>
              </a:rPr>
              <a:t>(</a:t>
            </a:r>
            <a:r>
              <a:rPr lang="he-IL" sz="2000" dirty="0" err="1">
                <a:effectLst/>
                <a:latin typeface="Calibri" panose="020F0502020204030204" pitchFamily="34" charset="0"/>
                <a:ea typeface="Calibri" panose="020F0502020204030204" pitchFamily="34" charset="0"/>
                <a:cs typeface="Arial" panose="020B0604020202020204" pitchFamily="34" charset="0"/>
              </a:rPr>
              <a:t>יג</a:t>
            </a:r>
            <a:r>
              <a:rPr lang="he-IL" sz="2000" dirty="0">
                <a:effectLst/>
                <a:latin typeface="Calibri" panose="020F0502020204030204" pitchFamily="34" charset="0"/>
                <a:ea typeface="Calibri" panose="020F0502020204030204" pitchFamily="34" charset="0"/>
                <a:cs typeface="Arial" panose="020B0604020202020204" pitchFamily="34" charset="0"/>
              </a:rPr>
              <a:t>) ובכל אשר אמרתי אליכם תשמרו ושם </a:t>
            </a:r>
            <a:r>
              <a:rPr lang="he-IL" sz="2000" dirty="0" err="1">
                <a:effectLst/>
                <a:latin typeface="Calibri" panose="020F0502020204030204" pitchFamily="34" charset="0"/>
                <a:ea typeface="Calibri" panose="020F0502020204030204" pitchFamily="34" charset="0"/>
                <a:cs typeface="Arial" panose="020B0604020202020204" pitchFamily="34" charset="0"/>
              </a:rPr>
              <a:t>אלהים</a:t>
            </a:r>
            <a:r>
              <a:rPr lang="he-IL" sz="2000" dirty="0">
                <a:effectLst/>
                <a:latin typeface="Calibri" panose="020F0502020204030204" pitchFamily="34" charset="0"/>
                <a:ea typeface="Calibri" panose="020F0502020204030204" pitchFamily="34" charset="0"/>
                <a:cs typeface="Arial" panose="020B0604020202020204" pitchFamily="34" charset="0"/>
              </a:rPr>
              <a:t> אחרים לא תזכירו לא ישמע על פיך: (יד) שלש רגלים </a:t>
            </a:r>
            <a:r>
              <a:rPr lang="he-IL" sz="2000" dirty="0" err="1">
                <a:effectLst/>
                <a:latin typeface="Calibri" panose="020F0502020204030204" pitchFamily="34" charset="0"/>
                <a:ea typeface="Calibri" panose="020F0502020204030204" pitchFamily="34" charset="0"/>
                <a:cs typeface="Arial" panose="020B0604020202020204" pitchFamily="34" charset="0"/>
              </a:rPr>
              <a:t>תחג</a:t>
            </a:r>
            <a:r>
              <a:rPr lang="he-IL" sz="2000" dirty="0">
                <a:effectLst/>
                <a:latin typeface="Calibri" panose="020F0502020204030204" pitchFamily="34" charset="0"/>
                <a:ea typeface="Calibri" panose="020F0502020204030204" pitchFamily="34" charset="0"/>
                <a:cs typeface="Arial" panose="020B0604020202020204" pitchFamily="34" charset="0"/>
              </a:rPr>
              <a:t> לי בשנה: (טו) את חג המצות תשמר שבעת ימים תאכל מצות כאשר </a:t>
            </a:r>
            <a:r>
              <a:rPr lang="he-IL" sz="2000" dirty="0" err="1">
                <a:effectLst/>
                <a:latin typeface="Calibri" panose="020F0502020204030204" pitchFamily="34" charset="0"/>
                <a:ea typeface="Calibri" panose="020F0502020204030204" pitchFamily="34" charset="0"/>
                <a:cs typeface="Arial" panose="020B0604020202020204" pitchFamily="34" charset="0"/>
              </a:rPr>
              <a:t>צויתך</a:t>
            </a:r>
            <a:r>
              <a:rPr lang="he-IL" sz="2000" dirty="0">
                <a:effectLst/>
                <a:latin typeface="Calibri" panose="020F0502020204030204" pitchFamily="34" charset="0"/>
                <a:ea typeface="Calibri" panose="020F0502020204030204" pitchFamily="34" charset="0"/>
                <a:cs typeface="Arial" panose="020B0604020202020204" pitchFamily="34" charset="0"/>
              </a:rPr>
              <a:t> למועד חדש האביב כי בו יצאת ממצרים ולא יראו פני ריקם:</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35183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99697-1BED-4FA9-B1D4-FA161FD3485B}"/>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183E36D6-537F-4ECA-835F-6DE5EA245148}"/>
              </a:ext>
            </a:extLst>
          </p:cNvPr>
          <p:cNvSpPr>
            <a:spLocks noGrp="1"/>
          </p:cNvSpPr>
          <p:nvPr>
            <p:ph idx="1"/>
          </p:nvPr>
        </p:nvSpPr>
        <p:spPr/>
        <p:txBody>
          <a:bodyPr>
            <a:normAutofit lnSpcReduction="10000"/>
          </a:bodyPr>
          <a:lstStyle/>
          <a:p>
            <a:pPr algn="r" rtl="1"/>
            <a:r>
              <a:rPr lang="he-IL" dirty="0"/>
              <a:t>"שדך לא תזרע"- איסור זריעה</a:t>
            </a:r>
          </a:p>
          <a:p>
            <a:pPr algn="r" rtl="1"/>
            <a:r>
              <a:rPr lang="he-IL" dirty="0"/>
              <a:t>"וכרמך לא תזמור"- איסור זמירה </a:t>
            </a:r>
          </a:p>
          <a:p>
            <a:pPr algn="r" rtl="1"/>
            <a:r>
              <a:rPr lang="he-IL" dirty="0"/>
              <a:t>"לא תקצור" – איסור קצירה</a:t>
            </a:r>
          </a:p>
          <a:p>
            <a:pPr algn="r" rtl="1"/>
            <a:r>
              <a:rPr lang="he-IL" dirty="0"/>
              <a:t>"לא תבצור" – איסור בצירה </a:t>
            </a:r>
          </a:p>
          <a:p>
            <a:pPr algn="r" rtl="1"/>
            <a:r>
              <a:rPr lang="he-IL" dirty="0"/>
              <a:t>"לכם לאכלה" – ולא לסחורה, הפסד או דרך בעלות. </a:t>
            </a:r>
          </a:p>
          <a:p>
            <a:pPr algn="r" rtl="1"/>
            <a:r>
              <a:rPr lang="he-IL" dirty="0"/>
              <a:t>"תשמטנה </a:t>
            </a:r>
            <a:r>
              <a:rPr lang="he-IL" dirty="0" err="1"/>
              <a:t>ונטשתה</a:t>
            </a:r>
            <a:r>
              <a:rPr lang="he-IL" dirty="0"/>
              <a:t>"- חיוב להפקיר הפירות</a:t>
            </a:r>
          </a:p>
          <a:p>
            <a:pPr algn="r" rtl="1"/>
            <a:r>
              <a:rPr lang="he-IL" dirty="0"/>
              <a:t>"ולבהמתך ולחיה אשר בארצך תהיה כל תבואתה לאכול"- ביעור פירות כשאין עוד פירות בשדה לחיות. </a:t>
            </a:r>
          </a:p>
          <a:p>
            <a:pPr algn="r" rtl="1"/>
            <a:r>
              <a:rPr lang="he-IL" dirty="0"/>
              <a:t>"ושבתה הארץ שבת לה'"- איסור עשה ____</a:t>
            </a:r>
          </a:p>
        </p:txBody>
      </p:sp>
    </p:spTree>
    <p:extLst>
      <p:ext uri="{BB962C8B-B14F-4D97-AF65-F5344CB8AC3E}">
        <p14:creationId xmlns:p14="http://schemas.microsoft.com/office/powerpoint/2010/main" val="2140175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72DB4-05DB-436C-87BD-55675C751632}"/>
              </a:ext>
            </a:extLst>
          </p:cNvPr>
          <p:cNvSpPr>
            <a:spLocks noGrp="1"/>
          </p:cNvSpPr>
          <p:nvPr>
            <p:ph type="title"/>
          </p:nvPr>
        </p:nvSpPr>
        <p:spPr/>
        <p:txBody>
          <a:bodyPr/>
          <a:lstStyle/>
          <a:p>
            <a:pPr algn="r" rtl="1"/>
            <a:r>
              <a:rPr lang="he-IL" dirty="0"/>
              <a:t>תולדות</a:t>
            </a:r>
          </a:p>
        </p:txBody>
      </p:sp>
      <p:sp>
        <p:nvSpPr>
          <p:cNvPr id="3" name="Content Placeholder 2">
            <a:extLst>
              <a:ext uri="{FF2B5EF4-FFF2-40B4-BE49-F238E27FC236}">
                <a16:creationId xmlns:a16="http://schemas.microsoft.com/office/drawing/2014/main" id="{3A61BBF8-65B1-4994-8093-9D7E0C489E5E}"/>
              </a:ext>
            </a:extLst>
          </p:cNvPr>
          <p:cNvSpPr>
            <a:spLocks noGrp="1"/>
          </p:cNvSpPr>
          <p:nvPr>
            <p:ph idx="1"/>
          </p:nvPr>
        </p:nvSpPr>
        <p:spPr/>
        <p:txBody>
          <a:bodyPr>
            <a:normAutofit lnSpcReduction="10000"/>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תלמוד בבלי מסכת מועד קטן דף ב עמוד ב </a:t>
            </a:r>
            <a:br>
              <a:rPr lang="he-IL" sz="1800" dirty="0">
                <a:effectLst/>
                <a:latin typeface="Calibri" panose="020F0502020204030204" pitchFamily="34" charset="0"/>
                <a:ea typeface="Calibri" panose="020F0502020204030204" pitchFamily="34" charset="0"/>
                <a:cs typeface="Arial" panose="020B0604020202020204" pitchFamily="34" charset="0"/>
              </a:rPr>
            </a:br>
            <a:r>
              <a:rPr lang="he-IL" sz="1800" b="1" dirty="0">
                <a:effectLst/>
                <a:latin typeface="Calibri" panose="020F0502020204030204" pitchFamily="34" charset="0"/>
                <a:ea typeface="Calibri" panose="020F0502020204030204" pitchFamily="34" charset="0"/>
                <a:cs typeface="Arial" panose="020B0604020202020204" pitchFamily="34" charset="0"/>
              </a:rPr>
              <a:t>רבא אמר: אפילו </a:t>
            </a:r>
            <a:r>
              <a:rPr lang="he-IL" sz="1800" b="1" dirty="0" err="1">
                <a:effectLst/>
                <a:latin typeface="Calibri" panose="020F0502020204030204" pitchFamily="34" charset="0"/>
                <a:ea typeface="Calibri" panose="020F0502020204030204" pitchFamily="34" charset="0"/>
                <a:cs typeface="Arial" panose="020B0604020202020204" pitchFamily="34" charset="0"/>
              </a:rPr>
              <a:t>תימא</a:t>
            </a:r>
            <a:r>
              <a:rPr lang="he-IL" sz="1800" b="1" dirty="0">
                <a:effectLst/>
                <a:latin typeface="Calibri" panose="020F0502020204030204" pitchFamily="34" charset="0"/>
                <a:ea typeface="Calibri" panose="020F0502020204030204" pitchFamily="34" charset="0"/>
                <a:cs typeface="Arial" panose="020B0604020202020204" pitchFamily="34" charset="0"/>
              </a:rPr>
              <a:t> רבנן, אבות אסר רחמנא, {ג עמוד א} תולדות לא אסר רחמנא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דכתיב</a:t>
            </a:r>
            <a:r>
              <a:rPr lang="he-IL" sz="1800" dirty="0">
                <a:effectLst/>
                <a:latin typeface="Calibri" panose="020F0502020204030204" pitchFamily="34" charset="0"/>
                <a:ea typeface="Calibri" panose="020F0502020204030204" pitchFamily="34" charset="0"/>
                <a:cs typeface="Arial" panose="020B0604020202020204" pitchFamily="34" charset="0"/>
              </a:rPr>
              <a:t> ובשנה השביעית שבת שבתון יהיה לארץ שדך לא תזרע וגו'. מכדי, זמירה בכלל זריעה, ובצירה בכלל קצירה, למאי הלכתא </a:t>
            </a:r>
            <a:r>
              <a:rPr lang="he-IL" sz="1800" dirty="0" err="1">
                <a:effectLst/>
                <a:latin typeface="Calibri" panose="020F0502020204030204" pitchFamily="34" charset="0"/>
                <a:ea typeface="Calibri" panose="020F0502020204030204" pitchFamily="34" charset="0"/>
                <a:cs typeface="Arial" panose="020B0604020202020204" pitchFamily="34" charset="0"/>
              </a:rPr>
              <a:t>כתבינהו</a:t>
            </a:r>
            <a:r>
              <a:rPr lang="he-IL" sz="1800" dirty="0">
                <a:effectLst/>
                <a:latin typeface="Calibri" panose="020F0502020204030204" pitchFamily="34" charset="0"/>
                <a:ea typeface="Calibri" panose="020F0502020204030204" pitchFamily="34" charset="0"/>
                <a:cs typeface="Arial" panose="020B0604020202020204" pitchFamily="34" charset="0"/>
              </a:rPr>
              <a:t> רחמנא? </a:t>
            </a:r>
            <a:r>
              <a:rPr lang="he-IL" sz="1800" dirty="0" err="1">
                <a:effectLst/>
                <a:latin typeface="Calibri" panose="020F0502020204030204" pitchFamily="34" charset="0"/>
                <a:ea typeface="Calibri" panose="020F0502020204030204" pitchFamily="34" charset="0"/>
                <a:cs typeface="Arial" panose="020B0604020202020204" pitchFamily="34" charset="0"/>
              </a:rPr>
              <a:t>למימרא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דאהני</a:t>
            </a:r>
            <a:r>
              <a:rPr lang="he-IL" sz="1800" dirty="0">
                <a:effectLst/>
                <a:latin typeface="Calibri" panose="020F0502020204030204" pitchFamily="34" charset="0"/>
                <a:ea typeface="Calibri" panose="020F0502020204030204" pitchFamily="34" charset="0"/>
                <a:cs typeface="Arial" panose="020B0604020202020204" pitchFamily="34" charset="0"/>
              </a:rPr>
              <a:t> תולדות - </a:t>
            </a:r>
            <a:r>
              <a:rPr lang="he-IL" sz="1800" dirty="0" err="1">
                <a:effectLst/>
                <a:latin typeface="Calibri" panose="020F0502020204030204" pitchFamily="34" charset="0"/>
                <a:ea typeface="Calibri" panose="020F0502020204030204" pitchFamily="34" charset="0"/>
                <a:cs typeface="Arial" panose="020B0604020202020204" pitchFamily="34" charset="0"/>
              </a:rPr>
              <a:t>מיחייב</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אאחרנייתא</a:t>
            </a:r>
            <a:r>
              <a:rPr lang="he-IL" sz="1800" dirty="0">
                <a:effectLst/>
                <a:latin typeface="Calibri" panose="020F0502020204030204" pitchFamily="34" charset="0"/>
                <a:ea typeface="Calibri" panose="020F0502020204030204" pitchFamily="34" charset="0"/>
                <a:cs typeface="Arial" panose="020B0604020202020204" pitchFamily="34" charset="0"/>
              </a:rPr>
              <a:t> - לא </a:t>
            </a:r>
            <a:r>
              <a:rPr lang="he-IL" sz="1800" dirty="0" err="1">
                <a:effectLst/>
                <a:latin typeface="Calibri" panose="020F0502020204030204" pitchFamily="34" charset="0"/>
                <a:ea typeface="Calibri" panose="020F0502020204030204" pitchFamily="34" charset="0"/>
                <a:cs typeface="Arial" panose="020B0604020202020204" pitchFamily="34" charset="0"/>
              </a:rPr>
              <a:t>מיחייב</a:t>
            </a:r>
            <a:r>
              <a:rPr lang="he-IL" sz="1800" dirty="0">
                <a:effectLst/>
                <a:latin typeface="Calibri" panose="020F0502020204030204" pitchFamily="34" charset="0"/>
                <a:ea typeface="Calibri" panose="020F0502020204030204" pitchFamily="34" charset="0"/>
                <a:cs typeface="Arial" panose="020B0604020202020204" pitchFamily="34" charset="0"/>
              </a:rPr>
              <a:t>. - ולא? והתניא: שדך לא תזרע וכרמך לא תזמר, אין לי אלא </a:t>
            </a:r>
            <a:r>
              <a:rPr lang="he-IL" sz="1800" dirty="0" err="1">
                <a:effectLst/>
                <a:latin typeface="Calibri" panose="020F0502020204030204" pitchFamily="34" charset="0"/>
                <a:ea typeface="Calibri" panose="020F0502020204030204" pitchFamily="34" charset="0"/>
                <a:cs typeface="Arial" panose="020B0604020202020204" pitchFamily="34" charset="0"/>
              </a:rPr>
              <a:t>זירוע</a:t>
            </a:r>
            <a:r>
              <a:rPr lang="he-IL" sz="1800" dirty="0">
                <a:effectLst/>
                <a:latin typeface="Calibri" panose="020F0502020204030204" pitchFamily="34" charset="0"/>
                <a:ea typeface="Calibri" panose="020F0502020204030204" pitchFamily="34" charset="0"/>
                <a:cs typeface="Arial" panose="020B0604020202020204" pitchFamily="34" charset="0"/>
              </a:rPr>
              <a:t> וזימור, מנין לניכוש {</a:t>
            </a:r>
            <a:r>
              <a:rPr lang="en-US" sz="1800" dirty="0">
                <a:effectLst/>
                <a:latin typeface="Calibri" panose="020F0502020204030204" pitchFamily="34" charset="0"/>
                <a:ea typeface="Calibri" panose="020F0502020204030204" pitchFamily="34" charset="0"/>
                <a:cs typeface="Arial" panose="020B0604020202020204" pitchFamily="34" charset="0"/>
              </a:rPr>
              <a:t>uprooting weeds</a:t>
            </a:r>
            <a:r>
              <a:rPr lang="he-IL" sz="1800" dirty="0">
                <a:effectLst/>
                <a:latin typeface="Calibri" panose="020F0502020204030204" pitchFamily="34" charset="0"/>
                <a:ea typeface="Calibri" panose="020F0502020204030204" pitchFamily="34" charset="0"/>
                <a:cs typeface="Arial" panose="020B0604020202020204" pitchFamily="34" charset="0"/>
              </a:rPr>
              <a:t>} ולעידור {</a:t>
            </a:r>
            <a:r>
              <a:rPr lang="en-US" sz="1800" dirty="0">
                <a:effectLst/>
                <a:latin typeface="Calibri" panose="020F0502020204030204" pitchFamily="34" charset="0"/>
                <a:ea typeface="Calibri" panose="020F0502020204030204" pitchFamily="34" charset="0"/>
                <a:cs typeface="Arial" panose="020B0604020202020204" pitchFamily="34" charset="0"/>
              </a:rPr>
              <a:t>hoeing</a:t>
            </a:r>
            <a:r>
              <a:rPr lang="he-IL" sz="1800" dirty="0">
                <a:effectLst/>
                <a:latin typeface="Calibri" panose="020F0502020204030204" pitchFamily="34" charset="0"/>
                <a:ea typeface="Calibri" panose="020F0502020204030204" pitchFamily="34" charset="0"/>
                <a:cs typeface="Arial" panose="020B0604020202020204" pitchFamily="34" charset="0"/>
              </a:rPr>
              <a:t>} ולכיסוח{</a:t>
            </a:r>
            <a:r>
              <a:rPr lang="en-US" sz="1800" dirty="0">
                <a:effectLst/>
                <a:latin typeface="Calibri" panose="020F0502020204030204" pitchFamily="34" charset="0"/>
                <a:ea typeface="Calibri" panose="020F0502020204030204" pitchFamily="34" charset="0"/>
                <a:cs typeface="Arial" panose="020B0604020202020204" pitchFamily="34" charset="0"/>
              </a:rPr>
              <a:t>cutting weeds</a:t>
            </a:r>
            <a:r>
              <a:rPr lang="he-IL" sz="1800" dirty="0">
                <a:effectLst/>
                <a:latin typeface="Calibri" panose="020F0502020204030204" pitchFamily="34" charset="0"/>
                <a:ea typeface="Calibri" panose="020F0502020204030204" pitchFamily="34" charset="0"/>
                <a:cs typeface="Arial" panose="020B0604020202020204" pitchFamily="34" charset="0"/>
              </a:rPr>
              <a:t>}? תלמוד לומר: שדך לא כרמך לא. לא כל מלאכה שבשדך, ולא כל מלאכה שבכרמך. מנין שאין </a:t>
            </a:r>
            <a:r>
              <a:rPr lang="he-IL" sz="1800" dirty="0" err="1">
                <a:effectLst/>
                <a:latin typeface="Calibri" panose="020F0502020204030204" pitchFamily="34" charset="0"/>
                <a:ea typeface="Calibri" panose="020F0502020204030204" pitchFamily="34" charset="0"/>
                <a:cs typeface="Arial" panose="020B0604020202020204" pitchFamily="34" charset="0"/>
              </a:rPr>
              <a:t>מקרסמין</a:t>
            </a:r>
            <a:r>
              <a:rPr lang="he-IL" sz="1800" dirty="0">
                <a:effectLst/>
                <a:latin typeface="Calibri" panose="020F0502020204030204" pitchFamily="34" charset="0"/>
                <a:ea typeface="Calibri" panose="020F0502020204030204" pitchFamily="34" charset="0"/>
                <a:cs typeface="Arial" panose="020B0604020202020204" pitchFamily="34" charset="0"/>
              </a:rPr>
              <a:t>{</a:t>
            </a:r>
            <a:r>
              <a:rPr lang="en-US" sz="1800" dirty="0">
                <a:effectLst/>
                <a:latin typeface="Calibri" panose="020F0502020204030204" pitchFamily="34" charset="0"/>
                <a:ea typeface="Calibri" panose="020F0502020204030204" pitchFamily="34" charset="0"/>
                <a:cs typeface="Arial" panose="020B0604020202020204" pitchFamily="34" charset="0"/>
              </a:rPr>
              <a:t>prune</a:t>
            </a:r>
            <a:r>
              <a:rPr lang="he-IL" sz="1800" dirty="0">
                <a:effectLst/>
                <a:latin typeface="Calibri" panose="020F0502020204030204" pitchFamily="34" charset="0"/>
                <a:ea typeface="Calibri" panose="020F0502020204030204" pitchFamily="34" charset="0"/>
                <a:cs typeface="Arial" panose="020B0604020202020204" pitchFamily="34" charset="0"/>
              </a:rPr>
              <a:t>}, ואין </a:t>
            </a:r>
            <a:r>
              <a:rPr lang="he-IL" sz="1800" dirty="0" err="1">
                <a:effectLst/>
                <a:latin typeface="Calibri" panose="020F0502020204030204" pitchFamily="34" charset="0"/>
                <a:ea typeface="Calibri" panose="020F0502020204030204" pitchFamily="34" charset="0"/>
                <a:cs typeface="Arial" panose="020B0604020202020204" pitchFamily="34" charset="0"/>
              </a:rPr>
              <a:t>מזרדין</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a:effectLst/>
                <a:latin typeface="Calibri" panose="020F0502020204030204" pitchFamily="34" charset="0"/>
                <a:ea typeface="Calibri" panose="020F0502020204030204" pitchFamily="34" charset="0"/>
                <a:cs typeface="Arial" panose="020B0604020202020204" pitchFamily="34" charset="0"/>
              </a:rPr>
              <a:t>trim dry branches</a:t>
            </a:r>
            <a:r>
              <a:rPr lang="he-IL" sz="1800" dirty="0">
                <a:effectLst/>
                <a:latin typeface="Calibri" panose="020F0502020204030204" pitchFamily="34" charset="0"/>
                <a:ea typeface="Calibri" panose="020F0502020204030204" pitchFamily="34" charset="0"/>
                <a:cs typeface="Arial" panose="020B0604020202020204" pitchFamily="34" charset="0"/>
              </a:rPr>
              <a:t>}, ואין </a:t>
            </a:r>
            <a:r>
              <a:rPr lang="he-IL" sz="1800" dirty="0" err="1">
                <a:effectLst/>
                <a:latin typeface="Calibri" panose="020F0502020204030204" pitchFamily="34" charset="0"/>
                <a:ea typeface="Calibri" panose="020F0502020204030204" pitchFamily="34" charset="0"/>
                <a:cs typeface="Arial" panose="020B0604020202020204" pitchFamily="34" charset="0"/>
              </a:rPr>
              <a:t>מפסגין</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a:effectLst/>
                <a:latin typeface="Calibri" panose="020F0502020204030204" pitchFamily="34" charset="0"/>
                <a:ea typeface="Calibri" panose="020F0502020204030204" pitchFamily="34" charset="0"/>
                <a:cs typeface="Arial" panose="020B0604020202020204" pitchFamily="34" charset="0"/>
              </a:rPr>
              <a:t>chop off branches</a:t>
            </a:r>
            <a:r>
              <a:rPr lang="he-IL" sz="1800" dirty="0">
                <a:effectLst/>
                <a:latin typeface="Calibri" panose="020F0502020204030204" pitchFamily="34" charset="0"/>
                <a:ea typeface="Calibri" panose="020F0502020204030204" pitchFamily="34" charset="0"/>
                <a:cs typeface="Arial" panose="020B0604020202020204" pitchFamily="34" charset="0"/>
              </a:rPr>
              <a:t>} באילן - תלמוד לומר: שדך לא כרמך לא, לא כל מלאכה שבשדך ולא כל מלאכה שבכרמך. מנין שאין </a:t>
            </a:r>
            <a:r>
              <a:rPr lang="he-IL" sz="1800" dirty="0" err="1">
                <a:effectLst/>
                <a:latin typeface="Calibri" panose="020F0502020204030204" pitchFamily="34" charset="0"/>
                <a:ea typeface="Calibri" panose="020F0502020204030204" pitchFamily="34" charset="0"/>
                <a:cs typeface="Arial" panose="020B0604020202020204" pitchFamily="34" charset="0"/>
              </a:rPr>
              <a:t>מזבלין</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a:effectLst/>
                <a:latin typeface="Calibri" panose="020F0502020204030204" pitchFamily="34" charset="0"/>
                <a:ea typeface="Calibri" panose="020F0502020204030204" pitchFamily="34" charset="0"/>
                <a:cs typeface="Arial" panose="020B0604020202020204" pitchFamily="34" charset="0"/>
              </a:rPr>
              <a:t>fertilize</a:t>
            </a:r>
            <a:r>
              <a:rPr lang="he-IL" sz="1800" dirty="0">
                <a:effectLst/>
                <a:latin typeface="Calibri" panose="020F0502020204030204" pitchFamily="34" charset="0"/>
                <a:ea typeface="Calibri" panose="020F0502020204030204" pitchFamily="34" charset="0"/>
                <a:cs typeface="Arial" panose="020B0604020202020204" pitchFamily="34" charset="0"/>
              </a:rPr>
              <a:t>}, ואין </a:t>
            </a:r>
            <a:r>
              <a:rPr lang="he-IL" sz="1800" dirty="0" err="1">
                <a:effectLst/>
                <a:latin typeface="Calibri" panose="020F0502020204030204" pitchFamily="34" charset="0"/>
                <a:ea typeface="Calibri" panose="020F0502020204030204" pitchFamily="34" charset="0"/>
                <a:cs typeface="Arial" panose="020B0604020202020204" pitchFamily="34" charset="0"/>
              </a:rPr>
              <a:t>מפרקין</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a:effectLst/>
                <a:latin typeface="Calibri" panose="020F0502020204030204" pitchFamily="34" charset="0"/>
                <a:ea typeface="Calibri" panose="020F0502020204030204" pitchFamily="34" charset="0"/>
                <a:cs typeface="Arial" panose="020B0604020202020204" pitchFamily="34" charset="0"/>
              </a:rPr>
              <a:t>remove stones from the roots</a:t>
            </a:r>
            <a:r>
              <a:rPr lang="he-IL" sz="1800" dirty="0">
                <a:effectLst/>
                <a:latin typeface="Calibri" panose="020F0502020204030204" pitchFamily="34" charset="0"/>
                <a:ea typeface="Calibri" panose="020F0502020204030204" pitchFamily="34" charset="0"/>
                <a:cs typeface="Arial" panose="020B0604020202020204" pitchFamily="34" charset="0"/>
              </a:rPr>
              <a:t>}, ואין </a:t>
            </a:r>
            <a:r>
              <a:rPr lang="he-IL" sz="1800" dirty="0" err="1">
                <a:effectLst/>
                <a:latin typeface="Calibri" panose="020F0502020204030204" pitchFamily="34" charset="0"/>
                <a:ea typeface="Calibri" panose="020F0502020204030204" pitchFamily="34" charset="0"/>
                <a:cs typeface="Arial" panose="020B0604020202020204" pitchFamily="34" charset="0"/>
              </a:rPr>
              <a:t>מאבקין</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a:effectLst/>
                <a:latin typeface="Calibri" panose="020F0502020204030204" pitchFamily="34" charset="0"/>
                <a:ea typeface="Calibri" panose="020F0502020204030204" pitchFamily="34" charset="0"/>
                <a:cs typeface="Arial" panose="020B0604020202020204" pitchFamily="34" charset="0"/>
              </a:rPr>
              <a:t>cover exposed roots</a:t>
            </a:r>
            <a:r>
              <a:rPr lang="he-IL" sz="1800" dirty="0">
                <a:effectLst/>
                <a:latin typeface="Calibri" panose="020F0502020204030204" pitchFamily="34" charset="0"/>
                <a:ea typeface="Calibri" panose="020F0502020204030204" pitchFamily="34" charset="0"/>
                <a:cs typeface="Arial" panose="020B0604020202020204" pitchFamily="34" charset="0"/>
              </a:rPr>
              <a:t>}, ואין </a:t>
            </a:r>
            <a:r>
              <a:rPr lang="he-IL" sz="1800" dirty="0" err="1">
                <a:effectLst/>
                <a:latin typeface="Calibri" panose="020F0502020204030204" pitchFamily="34" charset="0"/>
                <a:ea typeface="Calibri" panose="020F0502020204030204" pitchFamily="34" charset="0"/>
                <a:cs typeface="Arial" panose="020B0604020202020204" pitchFamily="34" charset="0"/>
              </a:rPr>
              <a:t>מעשנין</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a:effectLst/>
                <a:latin typeface="Calibri" panose="020F0502020204030204" pitchFamily="34" charset="0"/>
                <a:ea typeface="Calibri" panose="020F0502020204030204" pitchFamily="34" charset="0"/>
                <a:cs typeface="Arial" panose="020B0604020202020204" pitchFamily="34" charset="0"/>
              </a:rPr>
              <a:t>fumigate</a:t>
            </a:r>
            <a:r>
              <a:rPr lang="he-IL" sz="1800" dirty="0">
                <a:effectLst/>
                <a:latin typeface="Calibri" panose="020F0502020204030204" pitchFamily="34" charset="0"/>
                <a:ea typeface="Calibri" panose="020F0502020204030204" pitchFamily="34" charset="0"/>
                <a:cs typeface="Arial" panose="020B0604020202020204" pitchFamily="34" charset="0"/>
              </a:rPr>
              <a:t>} באילן - תלמוד לומר: שדך לא כרמך לא, כל מלאכה שבשדך לא, וכל מלאכה שבכרמך לא. יכול לא יקשקש {</a:t>
            </a:r>
            <a:r>
              <a:rPr lang="en-US" sz="1800" dirty="0">
                <a:effectLst/>
                <a:latin typeface="Calibri" panose="020F0502020204030204" pitchFamily="34" charset="0"/>
                <a:ea typeface="Calibri" panose="020F0502020204030204" pitchFamily="34" charset="0"/>
                <a:cs typeface="Arial" panose="020B0604020202020204" pitchFamily="34" charset="0"/>
              </a:rPr>
              <a:t>loosen the ground</a:t>
            </a:r>
            <a:r>
              <a:rPr lang="he-IL" sz="1800" dirty="0">
                <a:effectLst/>
                <a:latin typeface="Calibri" panose="020F0502020204030204" pitchFamily="34" charset="0"/>
                <a:ea typeface="Calibri" panose="020F0502020204030204" pitchFamily="34" charset="0"/>
                <a:cs typeface="Arial" panose="020B0604020202020204" pitchFamily="34" charset="0"/>
              </a:rPr>
              <a:t>} תחת הזיתים, ולא יעדר  {</a:t>
            </a:r>
            <a:r>
              <a:rPr lang="en-US" sz="1800" dirty="0">
                <a:effectLst/>
                <a:latin typeface="Calibri" panose="020F0502020204030204" pitchFamily="34" charset="0"/>
                <a:ea typeface="Calibri" panose="020F0502020204030204" pitchFamily="34" charset="0"/>
                <a:cs typeface="Arial" panose="020B0604020202020204" pitchFamily="34" charset="0"/>
              </a:rPr>
              <a:t>hoeing</a:t>
            </a:r>
            <a:r>
              <a:rPr lang="he-IL" sz="1800" dirty="0">
                <a:effectLst/>
                <a:latin typeface="Calibri" panose="020F0502020204030204" pitchFamily="34" charset="0"/>
                <a:ea typeface="Calibri" panose="020F0502020204030204" pitchFamily="34" charset="0"/>
                <a:cs typeface="Arial" panose="020B0604020202020204" pitchFamily="34" charset="0"/>
              </a:rPr>
              <a:t>} תחת הגפנים, ולא ימלא נקעים מים, ולא יעשה עוגיות לגפנים - תלמוד לומר: שדך לא תזרע זריעה בכלל </a:t>
            </a:r>
            <a:r>
              <a:rPr lang="he-IL" sz="1800" dirty="0" err="1">
                <a:effectLst/>
                <a:latin typeface="Calibri" panose="020F0502020204030204" pitchFamily="34" charset="0"/>
                <a:ea typeface="Calibri" panose="020F0502020204030204" pitchFamily="34" charset="0"/>
                <a:cs typeface="Arial" panose="020B0604020202020204" pitchFamily="34" charset="0"/>
              </a:rPr>
              <a:t>היתה</a:t>
            </a:r>
            <a:r>
              <a:rPr lang="he-IL" sz="1800" dirty="0">
                <a:effectLst/>
                <a:latin typeface="Calibri" panose="020F0502020204030204" pitchFamily="34" charset="0"/>
                <a:ea typeface="Calibri" panose="020F0502020204030204" pitchFamily="34" charset="0"/>
                <a:cs typeface="Arial" panose="020B0604020202020204" pitchFamily="34" charset="0"/>
              </a:rPr>
              <a:t>, ולמה </a:t>
            </a:r>
            <a:r>
              <a:rPr lang="he-IL" sz="1800" dirty="0" err="1">
                <a:effectLst/>
                <a:latin typeface="Calibri" panose="020F0502020204030204" pitchFamily="34" charset="0"/>
                <a:ea typeface="Calibri" panose="020F0502020204030204" pitchFamily="34" charset="0"/>
                <a:cs typeface="Arial" panose="020B0604020202020204" pitchFamily="34" charset="0"/>
              </a:rPr>
              <a:t>יצתה</a:t>
            </a:r>
            <a:r>
              <a:rPr lang="he-IL" sz="1800" dirty="0">
                <a:effectLst/>
                <a:latin typeface="Calibri" panose="020F0502020204030204" pitchFamily="34" charset="0"/>
                <a:ea typeface="Calibri" panose="020F0502020204030204" pitchFamily="34" charset="0"/>
                <a:cs typeface="Arial" panose="020B0604020202020204" pitchFamily="34" charset="0"/>
              </a:rPr>
              <a:t> - להקיש אליה, לומר לך: מה זריעה מיוחדת, עבודה שבשדה ושבכרם - </a:t>
            </a:r>
            <a:r>
              <a:rPr lang="he-IL" sz="1800" b="1" dirty="0">
                <a:effectLst/>
                <a:latin typeface="Calibri" panose="020F0502020204030204" pitchFamily="34" charset="0"/>
                <a:ea typeface="Calibri" panose="020F0502020204030204" pitchFamily="34" charset="0"/>
                <a:cs typeface="Arial" panose="020B0604020202020204" pitchFamily="34" charset="0"/>
              </a:rPr>
              <a:t>אף כל שהיא עבודה שבשדה ושבכרם! - מדרבנן, וקרא - אסמכתא בעלמא</a:t>
            </a:r>
            <a:r>
              <a:rPr lang="he-IL" sz="1800" dirty="0">
                <a:effectLst/>
                <a:latin typeface="Calibri" panose="020F0502020204030204" pitchFamily="34" charset="0"/>
                <a:ea typeface="Calibri" panose="020F0502020204030204" pitchFamily="34" charset="0"/>
                <a:cs typeface="Arial" panose="020B0604020202020204" pitchFamily="34" charset="0"/>
              </a:rPr>
              <a:t>. וקשקוש בשביעית מי שרי? והא כתיב והשביעית תשמטנה </a:t>
            </a:r>
            <a:r>
              <a:rPr lang="he-IL" sz="1800" dirty="0" err="1">
                <a:effectLst/>
                <a:latin typeface="Calibri" panose="020F0502020204030204" pitchFamily="34" charset="0"/>
                <a:ea typeface="Calibri" panose="020F0502020204030204" pitchFamily="34" charset="0"/>
                <a:cs typeface="Arial" panose="020B0604020202020204" pitchFamily="34" charset="0"/>
              </a:rPr>
              <a:t>ונטשתה</a:t>
            </a:r>
            <a:r>
              <a:rPr lang="he-IL" sz="1800" dirty="0">
                <a:effectLst/>
                <a:latin typeface="Calibri" panose="020F0502020204030204" pitchFamily="34" charset="0"/>
                <a:ea typeface="Calibri" panose="020F0502020204030204" pitchFamily="34" charset="0"/>
                <a:cs typeface="Arial" panose="020B0604020202020204" pitchFamily="34" charset="0"/>
              </a:rPr>
              <a:t>. תשמטנה - מלקשקש, </a:t>
            </a:r>
            <a:r>
              <a:rPr lang="he-IL" sz="1800" dirty="0" err="1">
                <a:effectLst/>
                <a:latin typeface="Calibri" panose="020F0502020204030204" pitchFamily="34" charset="0"/>
                <a:ea typeface="Calibri" panose="020F0502020204030204" pitchFamily="34" charset="0"/>
                <a:cs typeface="Arial" panose="020B0604020202020204" pitchFamily="34" charset="0"/>
              </a:rPr>
              <a:t>ונטשתה</a:t>
            </a:r>
            <a:r>
              <a:rPr lang="he-IL" sz="1800" dirty="0">
                <a:effectLst/>
                <a:latin typeface="Calibri" panose="020F0502020204030204" pitchFamily="34" charset="0"/>
                <a:ea typeface="Calibri" panose="020F0502020204030204" pitchFamily="34" charset="0"/>
                <a:cs typeface="Arial" panose="020B0604020202020204" pitchFamily="34" charset="0"/>
              </a:rPr>
              <a:t> - מלסקל! - אמר רב </a:t>
            </a:r>
            <a:r>
              <a:rPr lang="he-IL" sz="1800" dirty="0" err="1">
                <a:effectLst/>
                <a:latin typeface="Calibri" panose="020F0502020204030204" pitchFamily="34" charset="0"/>
                <a:ea typeface="Calibri" panose="020F0502020204030204" pitchFamily="34" charset="0"/>
                <a:cs typeface="Arial" panose="020B0604020202020204" pitchFamily="34" charset="0"/>
              </a:rPr>
              <a:t>עוקבא</a:t>
            </a:r>
            <a:r>
              <a:rPr lang="he-IL" sz="1800" dirty="0">
                <a:effectLst/>
                <a:latin typeface="Calibri" panose="020F0502020204030204" pitchFamily="34" charset="0"/>
                <a:ea typeface="Calibri" panose="020F0502020204030204" pitchFamily="34" charset="0"/>
                <a:cs typeface="Arial" panose="020B0604020202020204" pitchFamily="34" charset="0"/>
              </a:rPr>
              <a:t> בר </a:t>
            </a:r>
            <a:r>
              <a:rPr lang="he-IL" sz="1800" dirty="0" err="1">
                <a:effectLst/>
                <a:latin typeface="Calibri" panose="020F0502020204030204" pitchFamily="34" charset="0"/>
                <a:ea typeface="Calibri" panose="020F0502020204030204" pitchFamily="34" charset="0"/>
                <a:cs typeface="Arial" panose="020B0604020202020204" pitchFamily="34" charset="0"/>
              </a:rPr>
              <a:t>חמא</a:t>
            </a:r>
            <a:r>
              <a:rPr lang="he-IL" sz="1800" dirty="0">
                <a:effectLst/>
                <a:latin typeface="Calibri" panose="020F0502020204030204" pitchFamily="34" charset="0"/>
                <a:ea typeface="Calibri" panose="020F0502020204030204" pitchFamily="34" charset="0"/>
                <a:cs typeface="Arial" panose="020B0604020202020204" pitchFamily="34" charset="0"/>
              </a:rPr>
              <a:t>: תרי קשקושי הוו; חד - </a:t>
            </a:r>
            <a:r>
              <a:rPr lang="he-IL" sz="1800" dirty="0" err="1">
                <a:effectLst/>
                <a:latin typeface="Calibri" panose="020F0502020204030204" pitchFamily="34" charset="0"/>
                <a:ea typeface="Calibri" panose="020F0502020204030204" pitchFamily="34" charset="0"/>
                <a:cs typeface="Arial" panose="020B0604020202020204" pitchFamily="34" charset="0"/>
              </a:rPr>
              <a:t>אברויי</a:t>
            </a:r>
            <a:r>
              <a:rPr lang="he-IL" sz="1800" dirty="0">
                <a:effectLst/>
                <a:latin typeface="Calibri" panose="020F0502020204030204" pitchFamily="34" charset="0"/>
                <a:ea typeface="Calibri" panose="020F0502020204030204" pitchFamily="34" charset="0"/>
                <a:cs typeface="Arial" panose="020B0604020202020204" pitchFamily="34" charset="0"/>
              </a:rPr>
              <a:t> אילני, וחד - </a:t>
            </a:r>
            <a:r>
              <a:rPr lang="he-IL" sz="1800" dirty="0" err="1">
                <a:effectLst/>
                <a:latin typeface="Calibri" panose="020F0502020204030204" pitchFamily="34" charset="0"/>
                <a:ea typeface="Calibri" panose="020F0502020204030204" pitchFamily="34" charset="0"/>
                <a:cs typeface="Arial" panose="020B0604020202020204" pitchFamily="34" charset="0"/>
              </a:rPr>
              <a:t>סתומי</a:t>
            </a:r>
            <a:r>
              <a:rPr lang="he-IL" sz="1800" dirty="0">
                <a:effectLst/>
                <a:latin typeface="Calibri" panose="020F0502020204030204" pitchFamily="34" charset="0"/>
                <a:ea typeface="Calibri" panose="020F0502020204030204" pitchFamily="34" charset="0"/>
                <a:cs typeface="Arial" panose="020B0604020202020204" pitchFamily="34" charset="0"/>
              </a:rPr>
              <a:t> פילי {</a:t>
            </a:r>
            <a:r>
              <a:rPr lang="en-US" sz="1800" dirty="0">
                <a:effectLst/>
                <a:latin typeface="Calibri" panose="020F0502020204030204" pitchFamily="34" charset="0"/>
                <a:ea typeface="Calibri" panose="020F0502020204030204" pitchFamily="34" charset="0"/>
                <a:cs typeface="Arial" panose="020B0604020202020204" pitchFamily="34" charset="0"/>
              </a:rPr>
              <a:t>sealing cracks in the ground</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b="1" dirty="0" err="1">
                <a:effectLst/>
                <a:latin typeface="Calibri" panose="020F0502020204030204" pitchFamily="34" charset="0"/>
                <a:ea typeface="Calibri" panose="020F0502020204030204" pitchFamily="34" charset="0"/>
                <a:cs typeface="Arial" panose="020B0604020202020204" pitchFamily="34" charset="0"/>
              </a:rPr>
              <a:t>אברויי</a:t>
            </a:r>
            <a:r>
              <a:rPr lang="he-IL" sz="1800" b="1" dirty="0">
                <a:effectLst/>
                <a:latin typeface="Calibri" panose="020F0502020204030204" pitchFamily="34" charset="0"/>
                <a:ea typeface="Calibri" panose="020F0502020204030204" pitchFamily="34" charset="0"/>
                <a:cs typeface="Arial" panose="020B0604020202020204" pitchFamily="34" charset="0"/>
              </a:rPr>
              <a:t> אילן - אסור, </a:t>
            </a:r>
            <a:r>
              <a:rPr lang="he-IL" sz="1800" b="1" dirty="0" err="1">
                <a:effectLst/>
                <a:latin typeface="Calibri" panose="020F0502020204030204" pitchFamily="34" charset="0"/>
                <a:ea typeface="Calibri" panose="020F0502020204030204" pitchFamily="34" charset="0"/>
                <a:cs typeface="Arial" panose="020B0604020202020204" pitchFamily="34" charset="0"/>
              </a:rPr>
              <a:t>סתומי</a:t>
            </a:r>
            <a:r>
              <a:rPr lang="he-IL" sz="1800" b="1" dirty="0">
                <a:effectLst/>
                <a:latin typeface="Calibri" panose="020F0502020204030204" pitchFamily="34" charset="0"/>
                <a:ea typeface="Calibri" panose="020F0502020204030204" pitchFamily="34" charset="0"/>
                <a:cs typeface="Arial" panose="020B0604020202020204" pitchFamily="34" charset="0"/>
              </a:rPr>
              <a:t> פילי - שרי.</a:t>
            </a:r>
          </a:p>
        </p:txBody>
      </p:sp>
    </p:spTree>
    <p:extLst>
      <p:ext uri="{BB962C8B-B14F-4D97-AF65-F5344CB8AC3E}">
        <p14:creationId xmlns:p14="http://schemas.microsoft.com/office/powerpoint/2010/main" val="3835814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C42BC-EBCC-4601-9023-CD582C5E5A21}"/>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7D18CE46-DB99-42E0-8CEB-F6583B4E6103}"/>
              </a:ext>
            </a:extLst>
          </p:cNvPr>
          <p:cNvGraphicFramePr>
            <a:graphicFrameLocks noGrp="1"/>
          </p:cNvGraphicFramePr>
          <p:nvPr>
            <p:ph idx="1"/>
            <p:extLst>
              <p:ext uri="{D42A27DB-BD31-4B8C-83A1-F6EECF244321}">
                <p14:modId xmlns:p14="http://schemas.microsoft.com/office/powerpoint/2010/main" val="200069357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6720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C0D37-6F5F-405A-A876-EBC4E2F44E0D}"/>
              </a:ext>
            </a:extLst>
          </p:cNvPr>
          <p:cNvSpPr>
            <a:spLocks noGrp="1"/>
          </p:cNvSpPr>
          <p:nvPr>
            <p:ph type="title"/>
          </p:nvPr>
        </p:nvSpPr>
        <p:spPr/>
        <p:txBody>
          <a:bodyPr/>
          <a:lstStyle/>
          <a:p>
            <a:pPr algn="r" rtl="1"/>
            <a:r>
              <a:rPr lang="he-IL" dirty="0"/>
              <a:t>עבודה שבשדה ובכרם</a:t>
            </a:r>
          </a:p>
        </p:txBody>
      </p:sp>
      <p:sp>
        <p:nvSpPr>
          <p:cNvPr id="3" name="Content Placeholder 2">
            <a:extLst>
              <a:ext uri="{FF2B5EF4-FFF2-40B4-BE49-F238E27FC236}">
                <a16:creationId xmlns:a16="http://schemas.microsoft.com/office/drawing/2014/main" id="{31C7753B-9296-4E22-B395-9D4C9FC4E6A6}"/>
              </a:ext>
            </a:extLst>
          </p:cNvPr>
          <p:cNvSpPr>
            <a:spLocks noGrp="1"/>
          </p:cNvSpPr>
          <p:nvPr>
            <p:ph idx="1"/>
          </p:nvPr>
        </p:nvSpPr>
        <p:spPr/>
        <p:txBody>
          <a:bodyPr>
            <a:normAutofit/>
          </a:bodyPr>
          <a:lstStyle/>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רש"י מסכת מועד קטן דף ג עמוד א </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אף כל עבודה שהיא בשדה ובכרם - כגון כל הני פרטי, יצא קשקוש ועידור ומים בנקעים ועוגיות שאינן </a:t>
            </a:r>
            <a:r>
              <a:rPr lang="he-IL" sz="2200" dirty="0" err="1">
                <a:effectLst/>
                <a:latin typeface="Calibri" panose="020F0502020204030204" pitchFamily="34" charset="0"/>
                <a:ea typeface="Calibri" panose="020F0502020204030204" pitchFamily="34" charset="0"/>
                <a:cs typeface="Arial" panose="020B0604020202020204" pitchFamily="34" charset="0"/>
              </a:rPr>
              <a:t>בשניהן</a:t>
            </a: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dirty="0" err="1">
                <a:effectLst/>
                <a:latin typeface="Calibri" panose="020F0502020204030204" pitchFamily="34" charset="0"/>
                <a:ea typeface="Calibri" panose="020F0502020204030204" pitchFamily="34" charset="0"/>
                <a:cs typeface="Arial" panose="020B0604020202020204" pitchFamily="34" charset="0"/>
              </a:rPr>
              <a:t>כו</a:t>
            </a:r>
            <a:r>
              <a:rPr lang="he-IL" sz="2200" dirty="0">
                <a:effectLst/>
                <a:latin typeface="Calibri" panose="020F0502020204030204" pitchFamily="34" charset="0"/>
                <a:ea typeface="Calibri" panose="020F0502020204030204" pitchFamily="34" charset="0"/>
                <a:cs typeface="Arial" panose="020B0604020202020204" pitchFamily="34" charset="0"/>
              </a:rPr>
              <a:t>'.</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תוספות מסכת מועד קטן דף ג עמוד א</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אף כל שבשדה ושבכרם - וכל הני עבודות דלעיל </a:t>
            </a:r>
            <a:r>
              <a:rPr lang="he-IL" sz="2200" b="1" dirty="0">
                <a:effectLst/>
                <a:latin typeface="Calibri" panose="020F0502020204030204" pitchFamily="34" charset="0"/>
                <a:ea typeface="Calibri" panose="020F0502020204030204" pitchFamily="34" charset="0"/>
                <a:cs typeface="Arial" panose="020B0604020202020204" pitchFamily="34" charset="0"/>
              </a:rPr>
              <a:t>נוהגות בין בשדה ובין בכרם </a:t>
            </a:r>
            <a:r>
              <a:rPr lang="he-IL" sz="2200" dirty="0">
                <a:effectLst/>
                <a:latin typeface="Calibri" panose="020F0502020204030204" pitchFamily="34" charset="0"/>
                <a:ea typeface="Calibri" panose="020F0502020204030204" pitchFamily="34" charset="0"/>
                <a:cs typeface="Arial" panose="020B0604020202020204" pitchFamily="34" charset="0"/>
              </a:rPr>
              <a:t>ואפילו שיש מהן שאין עתה </a:t>
            </a:r>
            <a:r>
              <a:rPr lang="he-IL" sz="2200" dirty="0" err="1">
                <a:effectLst/>
                <a:latin typeface="Calibri" panose="020F0502020204030204" pitchFamily="34" charset="0"/>
                <a:ea typeface="Calibri" panose="020F0502020204030204" pitchFamily="34" charset="0"/>
                <a:cs typeface="Arial" panose="020B0604020202020204" pitchFamily="34" charset="0"/>
              </a:rPr>
              <a:t>נוהגין</a:t>
            </a:r>
            <a:r>
              <a:rPr lang="he-IL" sz="2200" dirty="0">
                <a:effectLst/>
                <a:latin typeface="Calibri" panose="020F0502020204030204" pitchFamily="34" charset="0"/>
                <a:ea typeface="Calibri" panose="020F0502020204030204" pitchFamily="34" charset="0"/>
                <a:cs typeface="Arial" panose="020B0604020202020204" pitchFamily="34" charset="0"/>
              </a:rPr>
              <a:t> כן </a:t>
            </a:r>
            <a:r>
              <a:rPr lang="he-IL" sz="2200" dirty="0" err="1">
                <a:effectLst/>
                <a:latin typeface="Calibri" panose="020F0502020204030204" pitchFamily="34" charset="0"/>
                <a:ea typeface="Calibri" panose="020F0502020204030204" pitchFamily="34" charset="0"/>
                <a:cs typeface="Arial" panose="020B0604020202020204" pitchFamily="34" charset="0"/>
              </a:rPr>
              <a:t>י"ל</a:t>
            </a:r>
            <a:r>
              <a:rPr lang="he-IL" sz="2200" dirty="0">
                <a:effectLst/>
                <a:latin typeface="Calibri" panose="020F0502020204030204" pitchFamily="34" charset="0"/>
                <a:ea typeface="Calibri" panose="020F0502020204030204" pitchFamily="34" charset="0"/>
                <a:cs typeface="Arial" panose="020B0604020202020204" pitchFamily="34" charset="0"/>
              </a:rPr>
              <a:t> שבמקומן היו </a:t>
            </a:r>
            <a:r>
              <a:rPr lang="he-IL" sz="2200" dirty="0" err="1">
                <a:effectLst/>
                <a:latin typeface="Calibri" panose="020F0502020204030204" pitchFamily="34" charset="0"/>
                <a:ea typeface="Calibri" panose="020F0502020204030204" pitchFamily="34" charset="0"/>
                <a:cs typeface="Arial" panose="020B0604020202020204" pitchFamily="34" charset="0"/>
              </a:rPr>
              <a:t>עושין</a:t>
            </a:r>
            <a:r>
              <a:rPr lang="he-IL" sz="2200" dirty="0">
                <a:effectLst/>
                <a:latin typeface="Calibri" panose="020F0502020204030204" pitchFamily="34" charset="0"/>
                <a:ea typeface="Calibri" panose="020F0502020204030204" pitchFamily="34" charset="0"/>
                <a:cs typeface="Arial" panose="020B0604020202020204" pitchFamily="34" charset="0"/>
              </a:rPr>
              <a:t> כך </a:t>
            </a:r>
            <a:r>
              <a:rPr lang="he-IL" sz="2200" b="1" dirty="0" err="1">
                <a:effectLst/>
                <a:latin typeface="Calibri" panose="020F0502020204030204" pitchFamily="34" charset="0"/>
                <a:ea typeface="Calibri" panose="020F0502020204030204" pitchFamily="34" charset="0"/>
                <a:cs typeface="Arial" panose="020B0604020202020204" pitchFamily="34" charset="0"/>
              </a:rPr>
              <a:t>ורגילין</a:t>
            </a:r>
            <a:r>
              <a:rPr lang="he-IL" sz="2200" b="1" dirty="0">
                <a:effectLst/>
                <a:latin typeface="Calibri" panose="020F0502020204030204" pitchFamily="34" charset="0"/>
                <a:ea typeface="Calibri" panose="020F0502020204030204" pitchFamily="34" charset="0"/>
                <a:cs typeface="Arial" panose="020B0604020202020204" pitchFamily="34" charset="0"/>
              </a:rPr>
              <a:t> לעשותן בשדה ובכרם</a:t>
            </a:r>
            <a:r>
              <a:rPr lang="he-IL" sz="2200" dirty="0">
                <a:effectLst/>
                <a:latin typeface="Calibri" panose="020F0502020204030204" pitchFamily="34" charset="0"/>
                <a:ea typeface="Calibri" panose="020F0502020204030204" pitchFamily="34" charset="0"/>
                <a:cs typeface="Arial" panose="020B0604020202020204" pitchFamily="34" charset="0"/>
              </a:rPr>
              <a:t>.</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62533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1A20D-32E0-4E24-B945-21C92DAE82FA}"/>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BC27F947-AC8D-4D64-977B-9F274B6B3C69}"/>
              </a:ext>
            </a:extLst>
          </p:cNvPr>
          <p:cNvSpPr>
            <a:spLocks noGrp="1"/>
          </p:cNvSpPr>
          <p:nvPr>
            <p:ph idx="1"/>
          </p:nvPr>
        </p:nvSpPr>
        <p:spPr/>
        <p:txBody>
          <a:bodyPr>
            <a:normAutofit fontScale="92500" lnSpcReduction="20000"/>
          </a:bodyPr>
          <a:lstStyle/>
          <a:p>
            <a:pPr marL="0" indent="0" algn="r" rtl="1">
              <a:lnSpc>
                <a:spcPct val="107000"/>
              </a:lnSpc>
              <a:spcAft>
                <a:spcPts val="800"/>
              </a:spcAft>
              <a:buNone/>
            </a:pPr>
            <a:r>
              <a:rPr lang="he-IL" sz="2800" dirty="0">
                <a:effectLst/>
                <a:latin typeface="Calibri" panose="020F0502020204030204" pitchFamily="34" charset="0"/>
                <a:ea typeface="Calibri" panose="020F0502020204030204" pitchFamily="34" charset="0"/>
                <a:cs typeface="Arial" panose="020B0604020202020204" pitchFamily="34" charset="0"/>
              </a:rPr>
              <a:t>חידושי הריטב"א מסכת מועד קטן דף ג עמוד א</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dirty="0">
                <a:effectLst/>
                <a:latin typeface="Calibri" panose="020F0502020204030204" pitchFamily="34" charset="0"/>
                <a:ea typeface="Calibri" panose="020F0502020204030204" pitchFamily="34" charset="0"/>
                <a:cs typeface="Arial" panose="020B0604020202020204" pitchFamily="34" charset="0"/>
              </a:rPr>
              <a:t>מה זריעה מיוחדת. פי' שהיא עבודה </a:t>
            </a:r>
            <a:r>
              <a:rPr lang="he-IL" sz="2800" u="sng" dirty="0">
                <a:effectLst/>
                <a:latin typeface="Calibri" panose="020F0502020204030204" pitchFamily="34" charset="0"/>
                <a:ea typeface="Calibri" panose="020F0502020204030204" pitchFamily="34" charset="0"/>
                <a:cs typeface="Arial" panose="020B0604020202020204" pitchFamily="34" charset="0"/>
              </a:rPr>
              <a:t>רגילה</a:t>
            </a:r>
            <a:r>
              <a:rPr lang="he-IL" sz="2800" dirty="0">
                <a:effectLst/>
                <a:latin typeface="Calibri" panose="020F0502020204030204" pitchFamily="34" charset="0"/>
                <a:ea typeface="Calibri" panose="020F0502020204030204" pitchFamily="34" charset="0"/>
                <a:cs typeface="Arial" panose="020B0604020202020204" pitchFamily="34" charset="0"/>
              </a:rPr>
              <a:t> וצריכה לשדות ולהשביח, אף כל </a:t>
            </a:r>
            <a:r>
              <a:rPr lang="he-IL" sz="2800" dirty="0" err="1">
                <a:effectLst/>
                <a:latin typeface="Calibri" panose="020F0502020204030204" pitchFamily="34" charset="0"/>
                <a:ea typeface="Calibri" panose="020F0502020204030204" pitchFamily="34" charset="0"/>
                <a:cs typeface="Arial" panose="020B0604020202020204" pitchFamily="34" charset="0"/>
              </a:rPr>
              <a:t>וכו</a:t>
            </a:r>
            <a:r>
              <a:rPr lang="he-IL" sz="2800" dirty="0">
                <a:effectLst/>
                <a:latin typeface="Calibri" panose="020F0502020204030204" pitchFamily="34" charset="0"/>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dirty="0">
                <a:effectLst/>
                <a:latin typeface="Calibri" panose="020F0502020204030204" pitchFamily="34" charset="0"/>
                <a:ea typeface="Calibri" panose="020F0502020204030204" pitchFamily="34" charset="0"/>
                <a:cs typeface="Arial" panose="020B0604020202020204" pitchFamily="34" charset="0"/>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dirty="0">
                <a:effectLst/>
                <a:latin typeface="Calibri" panose="020F0502020204030204" pitchFamily="34" charset="0"/>
                <a:ea typeface="Calibri" panose="020F0502020204030204" pitchFamily="34" charset="0"/>
                <a:cs typeface="Arial" panose="020B0604020202020204" pitchFamily="34" charset="0"/>
              </a:rPr>
              <a:t>חידושי </a:t>
            </a:r>
            <a:r>
              <a:rPr lang="he-IL" sz="2800" dirty="0" err="1">
                <a:effectLst/>
                <a:latin typeface="Calibri" panose="020F0502020204030204" pitchFamily="34" charset="0"/>
                <a:ea typeface="Calibri" panose="020F0502020204030204" pitchFamily="34" charset="0"/>
                <a:cs typeface="Arial" panose="020B0604020202020204" pitchFamily="34" charset="0"/>
              </a:rPr>
              <a:t>הר"ן</a:t>
            </a:r>
            <a:r>
              <a:rPr lang="he-IL" sz="2800" dirty="0">
                <a:effectLst/>
                <a:latin typeface="Calibri" panose="020F0502020204030204" pitchFamily="34" charset="0"/>
                <a:ea typeface="Calibri" panose="020F0502020204030204" pitchFamily="34" charset="0"/>
                <a:cs typeface="Arial" panose="020B0604020202020204" pitchFamily="34" charset="0"/>
              </a:rPr>
              <a:t> מסכת מועד קטן דף ג עמוד א</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800" dirty="0">
                <a:effectLst/>
                <a:latin typeface="Calibri" panose="020F0502020204030204" pitchFamily="34" charset="0"/>
                <a:ea typeface="Calibri" panose="020F0502020204030204" pitchFamily="34" charset="0"/>
                <a:cs typeface="Arial" panose="020B0604020202020204" pitchFamily="34" charset="0"/>
              </a:rPr>
              <a:t>מה זריעה מיוחדת וכו' פי' והנך מלאכות דלעיל </a:t>
            </a:r>
            <a:r>
              <a:rPr lang="he-IL" sz="2800" b="1" u="sng" dirty="0">
                <a:effectLst/>
                <a:latin typeface="Calibri" panose="020F0502020204030204" pitchFamily="34" charset="0"/>
                <a:ea typeface="Calibri" panose="020F0502020204030204" pitchFamily="34" charset="0"/>
                <a:cs typeface="Arial" panose="020B0604020202020204" pitchFamily="34" charset="0"/>
              </a:rPr>
              <a:t>חשובות הן ודי להן פעם אחת בשנה </a:t>
            </a:r>
            <a:r>
              <a:rPr lang="he-IL" sz="2800" b="1" u="sng" dirty="0" err="1">
                <a:effectLst/>
                <a:latin typeface="Calibri" panose="020F0502020204030204" pitchFamily="34" charset="0"/>
                <a:ea typeface="Calibri" panose="020F0502020204030204" pitchFamily="34" charset="0"/>
                <a:cs typeface="Arial" panose="020B0604020202020204" pitchFamily="34" charset="0"/>
              </a:rPr>
              <a:t>דומיא</a:t>
            </a:r>
            <a:r>
              <a:rPr lang="he-IL" sz="2800" b="1" u="sng" dirty="0">
                <a:effectLst/>
                <a:latin typeface="Calibri" panose="020F0502020204030204" pitchFamily="34" charset="0"/>
                <a:ea typeface="Calibri" panose="020F0502020204030204" pitchFamily="34" charset="0"/>
                <a:cs typeface="Arial" panose="020B0604020202020204" pitchFamily="34" charset="0"/>
              </a:rPr>
              <a:t> </a:t>
            </a:r>
            <a:r>
              <a:rPr lang="he-IL" sz="2800" b="1" u="sng" dirty="0" err="1">
                <a:effectLst/>
                <a:latin typeface="Calibri" panose="020F0502020204030204" pitchFamily="34" charset="0"/>
                <a:ea typeface="Calibri" panose="020F0502020204030204" pitchFamily="34" charset="0"/>
                <a:cs typeface="Arial" panose="020B0604020202020204" pitchFamily="34" charset="0"/>
              </a:rPr>
              <a:t>דזריעה</a:t>
            </a:r>
            <a:r>
              <a:rPr lang="he-IL" sz="2800" dirty="0">
                <a:effectLst/>
                <a:latin typeface="Calibri" panose="020F0502020204030204" pitchFamily="34" charset="0"/>
                <a:ea typeface="Calibri" panose="020F0502020204030204" pitchFamily="34" charset="0"/>
                <a:cs typeface="Arial" panose="020B0604020202020204" pitchFamily="34" charset="0"/>
              </a:rPr>
              <a:t> ונטיעה </a:t>
            </a:r>
            <a:r>
              <a:rPr lang="he-IL" sz="2800" b="1" dirty="0">
                <a:effectLst/>
                <a:latin typeface="Calibri" panose="020F0502020204030204" pitchFamily="34" charset="0"/>
                <a:ea typeface="Calibri" panose="020F0502020204030204" pitchFamily="34" charset="0"/>
                <a:cs typeface="Arial" panose="020B0604020202020204" pitchFamily="34" charset="0"/>
              </a:rPr>
              <a:t>אבל קשקוש והשקאה </a:t>
            </a:r>
            <a:r>
              <a:rPr lang="he-IL" sz="2800" b="1" u="sng" dirty="0" err="1">
                <a:effectLst/>
                <a:latin typeface="Calibri" panose="020F0502020204030204" pitchFamily="34" charset="0"/>
                <a:ea typeface="Calibri" panose="020F0502020204030204" pitchFamily="34" charset="0"/>
                <a:cs typeface="Arial" panose="020B0604020202020204" pitchFamily="34" charset="0"/>
              </a:rPr>
              <a:t>דצריכות</a:t>
            </a:r>
            <a:r>
              <a:rPr lang="he-IL" sz="2800" b="1" u="sng" dirty="0">
                <a:effectLst/>
                <a:latin typeface="Calibri" panose="020F0502020204030204" pitchFamily="34" charset="0"/>
                <a:ea typeface="Calibri" panose="020F0502020204030204" pitchFamily="34" charset="0"/>
                <a:cs typeface="Arial" panose="020B0604020202020204" pitchFamily="34" charset="0"/>
              </a:rPr>
              <a:t> תדיר </a:t>
            </a:r>
            <a:r>
              <a:rPr lang="he-IL" sz="2800" b="1" u="sng" dirty="0" err="1">
                <a:effectLst/>
                <a:latin typeface="Calibri" panose="020F0502020204030204" pitchFamily="34" charset="0"/>
                <a:ea typeface="Calibri" panose="020F0502020204030204" pitchFamily="34" charset="0"/>
                <a:cs typeface="Arial" panose="020B0604020202020204" pitchFamily="34" charset="0"/>
              </a:rPr>
              <a:t>תדיר</a:t>
            </a:r>
            <a:r>
              <a:rPr lang="he-IL" sz="2800" b="1" u="sng" dirty="0">
                <a:effectLst/>
                <a:latin typeface="Calibri" panose="020F0502020204030204" pitchFamily="34" charset="0"/>
                <a:ea typeface="Calibri" panose="020F0502020204030204" pitchFamily="34" charset="0"/>
                <a:cs typeface="Arial" panose="020B0604020202020204" pitchFamily="34" charset="0"/>
              </a:rPr>
              <a:t> </a:t>
            </a:r>
            <a:r>
              <a:rPr lang="he-IL" sz="2800" b="1" dirty="0">
                <a:effectLst/>
                <a:latin typeface="Calibri" panose="020F0502020204030204" pitchFamily="34" charset="0"/>
                <a:ea typeface="Calibri" panose="020F0502020204030204" pitchFamily="34" charset="0"/>
                <a:cs typeface="Arial" panose="020B0604020202020204" pitchFamily="34" charset="0"/>
              </a:rPr>
              <a:t>לא מקרי חשובה עבודה /עבודה חשובה/ ומותר לעשותן</a:t>
            </a:r>
            <a:r>
              <a:rPr lang="he-IL" sz="2800" dirty="0">
                <a:effectLst/>
                <a:latin typeface="Calibri" panose="020F0502020204030204" pitchFamily="34" charset="0"/>
                <a:ea typeface="Calibri" panose="020F0502020204030204" pitchFamily="34" charset="0"/>
                <a:cs typeface="Arial" panose="020B0604020202020204" pitchFamily="34" charset="0"/>
              </a:rPr>
              <a:t>. והא </a:t>
            </a:r>
            <a:r>
              <a:rPr lang="he-IL" sz="2800" dirty="0" err="1">
                <a:effectLst/>
                <a:latin typeface="Calibri" panose="020F0502020204030204" pitchFamily="34" charset="0"/>
                <a:ea typeface="Calibri" panose="020F0502020204030204" pitchFamily="34" charset="0"/>
                <a:cs typeface="Arial" panose="020B0604020202020204" pitchFamily="34" charset="0"/>
              </a:rPr>
              <a:t>דמסקינן</a:t>
            </a:r>
            <a:r>
              <a:rPr lang="he-IL" sz="2800" dirty="0">
                <a:effectLst/>
                <a:latin typeface="Calibri" panose="020F0502020204030204" pitchFamily="34" charset="0"/>
                <a:ea typeface="Calibri" panose="020F0502020204030204" pitchFamily="34" charset="0"/>
                <a:cs typeface="Arial" panose="020B0604020202020204" pitchFamily="34" charset="0"/>
              </a:rPr>
              <a:t> לעיל כל הני מלאכות משדך לא כרמך לא כתב רש"י ז"ל </a:t>
            </a:r>
            <a:r>
              <a:rPr lang="he-IL" sz="2800" dirty="0" err="1">
                <a:effectLst/>
                <a:latin typeface="Calibri" panose="020F0502020204030204" pitchFamily="34" charset="0"/>
                <a:ea typeface="Calibri" panose="020F0502020204030204" pitchFamily="34" charset="0"/>
                <a:cs typeface="Arial" panose="020B0604020202020204" pitchFamily="34" charset="0"/>
              </a:rPr>
              <a:t>דהני</a:t>
            </a:r>
            <a:r>
              <a:rPr lang="he-IL" sz="2800" dirty="0">
                <a:effectLst/>
                <a:latin typeface="Calibri" panose="020F0502020204030204" pitchFamily="34" charset="0"/>
                <a:ea typeface="Calibri" panose="020F0502020204030204" pitchFamily="34" charset="0"/>
                <a:cs typeface="Arial" panose="020B0604020202020204" pitchFamily="34" charset="0"/>
              </a:rPr>
              <a:t> לא מפיק כלהו בחד </a:t>
            </a:r>
            <a:r>
              <a:rPr lang="he-IL" sz="2800" dirty="0" err="1">
                <a:effectLst/>
                <a:latin typeface="Calibri" panose="020F0502020204030204" pitchFamily="34" charset="0"/>
                <a:ea typeface="Calibri" panose="020F0502020204030204" pitchFamily="34" charset="0"/>
                <a:cs typeface="Arial" panose="020B0604020202020204" pitchFamily="34" charset="0"/>
              </a:rPr>
              <a:t>זימנא</a:t>
            </a:r>
            <a:r>
              <a:rPr lang="he-IL" sz="2800" dirty="0">
                <a:effectLst/>
                <a:latin typeface="Calibri" panose="020F0502020204030204" pitchFamily="34" charset="0"/>
                <a:ea typeface="Calibri" panose="020F0502020204030204" pitchFamily="34" charset="0"/>
                <a:cs typeface="Arial" panose="020B0604020202020204" pitchFamily="34" charset="0"/>
              </a:rPr>
              <a:t> אף על גב </a:t>
            </a:r>
            <a:r>
              <a:rPr lang="he-IL" sz="2800" dirty="0" err="1">
                <a:effectLst/>
                <a:latin typeface="Calibri" panose="020F0502020204030204" pitchFamily="34" charset="0"/>
                <a:ea typeface="Calibri" panose="020F0502020204030204" pitchFamily="34" charset="0"/>
                <a:cs typeface="Arial" panose="020B0604020202020204" pitchFamily="34" charset="0"/>
              </a:rPr>
              <a:t>דכולהו</a:t>
            </a:r>
            <a:r>
              <a:rPr lang="he-IL" sz="2800" dirty="0">
                <a:effectLst/>
                <a:latin typeface="Calibri" panose="020F0502020204030204" pitchFamily="34" charset="0"/>
                <a:ea typeface="Calibri" panose="020F0502020204030204" pitchFamily="34" charset="0"/>
                <a:cs typeface="Arial" panose="020B0604020202020204" pitchFamily="34" charset="0"/>
              </a:rPr>
              <a:t> מפיק להו מחד קרא, משום דלא דמי אהדדי.</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he-IL" dirty="0"/>
          </a:p>
        </p:txBody>
      </p:sp>
    </p:spTree>
    <p:extLst>
      <p:ext uri="{BB962C8B-B14F-4D97-AF65-F5344CB8AC3E}">
        <p14:creationId xmlns:p14="http://schemas.microsoft.com/office/powerpoint/2010/main" val="2341521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D7CBD-4382-4A5A-B62A-728D9BC8D3A3}"/>
              </a:ext>
            </a:extLst>
          </p:cNvPr>
          <p:cNvSpPr>
            <a:spLocks noGrp="1"/>
          </p:cNvSpPr>
          <p:nvPr>
            <p:ph type="title"/>
          </p:nvPr>
        </p:nvSpPr>
        <p:spPr/>
        <p:txBody>
          <a:bodyPr/>
          <a:lstStyle/>
          <a:p>
            <a:pPr algn="r" rtl="1"/>
            <a:r>
              <a:rPr lang="he-IL" dirty="0"/>
              <a:t>עבודה שבשדה ובכרם- למה דווקא דברים השייכים לשדה וכרים ביחד (שיטת רש"י)?</a:t>
            </a:r>
            <a:r>
              <a:rPr lang="en-US" dirty="0"/>
              <a:t> </a:t>
            </a:r>
            <a:endParaRPr lang="he-IL" dirty="0"/>
          </a:p>
        </p:txBody>
      </p:sp>
      <p:pic>
        <p:nvPicPr>
          <p:cNvPr id="5" name="Content Placeholder 4" descr="Diagram&#10;&#10;Description automatically generated">
            <a:extLst>
              <a:ext uri="{FF2B5EF4-FFF2-40B4-BE49-F238E27FC236}">
                <a16:creationId xmlns:a16="http://schemas.microsoft.com/office/drawing/2014/main" id="{F7F1BDD8-3BF2-437F-A499-5197B6B3178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9389" y="1825625"/>
            <a:ext cx="6993221" cy="4351338"/>
          </a:xfrm>
        </p:spPr>
      </p:pic>
    </p:spTree>
    <p:extLst>
      <p:ext uri="{BB962C8B-B14F-4D97-AF65-F5344CB8AC3E}">
        <p14:creationId xmlns:p14="http://schemas.microsoft.com/office/powerpoint/2010/main" val="28605948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1128</TotalTime>
  <Words>2682</Words>
  <Application>Microsoft Office PowerPoint</Application>
  <PresentationFormat>Widescreen</PresentationFormat>
  <Paragraphs>136</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מלאכות האסורות בשמיטה</vt:lpstr>
      <vt:lpstr>בהר- שבת הארץ שבת לה'</vt:lpstr>
      <vt:lpstr>משפטים- Social Justice</vt:lpstr>
      <vt:lpstr>PowerPoint Presentation</vt:lpstr>
      <vt:lpstr>תולדות</vt:lpstr>
      <vt:lpstr>PowerPoint Presentation</vt:lpstr>
      <vt:lpstr>עבודה שבשדה ובכרם</vt:lpstr>
      <vt:lpstr>PowerPoint Presentation</vt:lpstr>
      <vt:lpstr>עבודה שבשדה ובכרם- למה דווקא דברים השייכים לשדה וכרים ביחד (שיטת רש"י)? </vt:lpstr>
      <vt:lpstr>PowerPoint Presentation</vt:lpstr>
      <vt:lpstr>נ"מ- חרישה? חרישה הוי אב טיפוס של עבודה חקלאית</vt:lpstr>
      <vt:lpstr>PowerPoint Presentation</vt:lpstr>
      <vt:lpstr>PowerPoint Presentation</vt:lpstr>
      <vt:lpstr>PowerPoint Presentation</vt:lpstr>
      <vt:lpstr>PowerPoint Presentation</vt:lpstr>
      <vt:lpstr>PowerPoint Presentation</vt:lpstr>
      <vt:lpstr>זריעה\נוטע- אילן סרק</vt:lpstr>
      <vt:lpstr>PowerPoint Presentation</vt:lpstr>
      <vt:lpstr>נוטע וזומר</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שמיטה</dc:title>
  <dc:creator>Avigdor Rosensweig</dc:creator>
  <cp:lastModifiedBy>Avigdor Rosensweig</cp:lastModifiedBy>
  <cp:revision>3</cp:revision>
  <dcterms:created xsi:type="dcterms:W3CDTF">2021-06-14T07:08:24Z</dcterms:created>
  <dcterms:modified xsi:type="dcterms:W3CDTF">2021-09-12T18:00:39Z</dcterms:modified>
</cp:coreProperties>
</file>